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Shape 15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defTabSz="1828800" latinLnBrk="0">
      <a:defRPr sz="2400">
        <a:latin typeface="+mj-lt"/>
        <a:ea typeface="+mj-ea"/>
        <a:cs typeface="+mj-cs"/>
        <a:sym typeface="Calibri"/>
      </a:defRPr>
    </a:lvl1pPr>
    <a:lvl2pPr indent="228600" algn="r" defTabSz="1828800" latinLnBrk="0">
      <a:defRPr sz="2400">
        <a:latin typeface="+mj-lt"/>
        <a:ea typeface="+mj-ea"/>
        <a:cs typeface="+mj-cs"/>
        <a:sym typeface="Calibri"/>
      </a:defRPr>
    </a:lvl2pPr>
    <a:lvl3pPr indent="457200" algn="r" defTabSz="1828800" latinLnBrk="0">
      <a:defRPr sz="2400">
        <a:latin typeface="+mj-lt"/>
        <a:ea typeface="+mj-ea"/>
        <a:cs typeface="+mj-cs"/>
        <a:sym typeface="Calibri"/>
      </a:defRPr>
    </a:lvl3pPr>
    <a:lvl4pPr indent="685800" algn="r" defTabSz="1828800" latinLnBrk="0">
      <a:defRPr sz="2400">
        <a:latin typeface="+mj-lt"/>
        <a:ea typeface="+mj-ea"/>
        <a:cs typeface="+mj-cs"/>
        <a:sym typeface="Calibri"/>
      </a:defRPr>
    </a:lvl4pPr>
    <a:lvl5pPr indent="914400" algn="r" defTabSz="1828800" latinLnBrk="0">
      <a:defRPr sz="2400">
        <a:latin typeface="+mj-lt"/>
        <a:ea typeface="+mj-ea"/>
        <a:cs typeface="+mj-cs"/>
        <a:sym typeface="Calibri"/>
      </a:defRPr>
    </a:lvl5pPr>
    <a:lvl6pPr indent="1143000" algn="r" defTabSz="1828800" latinLnBrk="0">
      <a:defRPr sz="2400">
        <a:latin typeface="+mj-lt"/>
        <a:ea typeface="+mj-ea"/>
        <a:cs typeface="+mj-cs"/>
        <a:sym typeface="Calibri"/>
      </a:defRPr>
    </a:lvl6pPr>
    <a:lvl7pPr indent="1371600" algn="r" defTabSz="1828800" latinLnBrk="0">
      <a:defRPr sz="2400">
        <a:latin typeface="+mj-lt"/>
        <a:ea typeface="+mj-ea"/>
        <a:cs typeface="+mj-cs"/>
        <a:sym typeface="Calibri"/>
      </a:defRPr>
    </a:lvl7pPr>
    <a:lvl8pPr indent="1600200" algn="r" defTabSz="1828800" latinLnBrk="0">
      <a:defRPr sz="2400">
        <a:latin typeface="+mj-lt"/>
        <a:ea typeface="+mj-ea"/>
        <a:cs typeface="+mj-cs"/>
        <a:sym typeface="Calibri"/>
      </a:defRPr>
    </a:lvl8pPr>
    <a:lvl9pPr indent="1828800" algn="r" defTabSz="1828800" latinLnBrk="0">
      <a:defRPr sz="24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4419600" y="4260850"/>
            <a:ext cx="15544800" cy="294005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5791200" y="7772400"/>
            <a:ext cx="12801600" cy="35052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4492625" y="8813800"/>
            <a:ext cx="15544802" cy="2724150"/>
          </a:xfrm>
          <a:prstGeom prst="rect">
            <a:avLst/>
          </a:prstGeom>
        </p:spPr>
        <p:txBody>
          <a:bodyPr anchor="t"/>
          <a:lstStyle>
            <a:lvl1pPr algn="r">
              <a:defRPr b="1" cap="all" sz="80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4492625" y="5813426"/>
            <a:ext cx="15544802" cy="3000376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1pPr>
            <a:lvl2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2pPr>
            <a:lvl3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3pPr>
            <a:lvl4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4pPr>
            <a:lvl5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half" idx="1"/>
          </p:nvPr>
        </p:nvSpPr>
        <p:spPr>
          <a:xfrm>
            <a:off x="3962400" y="3200400"/>
            <a:ext cx="8077200" cy="9051926"/>
          </a:xfrm>
          <a:prstGeom prst="rect">
            <a:avLst/>
          </a:prstGeom>
        </p:spPr>
        <p:txBody>
          <a:bodyPr/>
          <a:lstStyle>
            <a:lvl1pPr>
              <a:spcBef>
                <a:spcPts val="1300"/>
              </a:spcBef>
              <a:defRPr sz="5600"/>
            </a:lvl1pPr>
            <a:lvl2pPr marL="1123950" indent="-666750">
              <a:spcBef>
                <a:spcPts val="1300"/>
              </a:spcBef>
              <a:defRPr sz="5600"/>
            </a:lvl2pPr>
            <a:lvl3pPr marL="1554478" indent="-640078">
              <a:spcBef>
                <a:spcPts val="1300"/>
              </a:spcBef>
              <a:defRPr sz="5600"/>
            </a:lvl3pPr>
            <a:lvl4pPr marL="2082800" indent="-711200">
              <a:spcBef>
                <a:spcPts val="1300"/>
              </a:spcBef>
              <a:defRPr sz="5600"/>
            </a:lvl4pPr>
            <a:lvl5pPr marL="2540000" indent="-711200">
              <a:spcBef>
                <a:spcPts val="1300"/>
              </a:spcBef>
              <a:defRPr sz="5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3962400" y="3070225"/>
            <a:ext cx="8080376" cy="1279525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100"/>
              </a:spcBef>
              <a:buSzTx/>
              <a:buFontTx/>
              <a:buNone/>
              <a:defRPr b="1" sz="4800"/>
            </a:lvl1pPr>
            <a:lvl2pPr marL="0" indent="0">
              <a:spcBef>
                <a:spcPts val="1100"/>
              </a:spcBef>
              <a:buSzTx/>
              <a:buFontTx/>
              <a:buNone/>
              <a:defRPr b="1" sz="4800"/>
            </a:lvl2pPr>
            <a:lvl3pPr marL="0" indent="0">
              <a:spcBef>
                <a:spcPts val="1100"/>
              </a:spcBef>
              <a:buSzTx/>
              <a:buFontTx/>
              <a:buNone/>
              <a:defRPr b="1" sz="4800"/>
            </a:lvl3pPr>
            <a:lvl4pPr marL="0" indent="0">
              <a:spcBef>
                <a:spcPts val="1100"/>
              </a:spcBef>
              <a:buSzTx/>
              <a:buFontTx/>
              <a:buNone/>
              <a:defRPr b="1" sz="4800"/>
            </a:lvl4pPr>
            <a:lvl5pPr marL="0" indent="0">
              <a:spcBef>
                <a:spcPts val="1100"/>
              </a:spcBef>
              <a:buSzTx/>
              <a:buFontTx/>
              <a:buNone/>
              <a:defRPr b="1"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عنصر نائب للنص 4"/>
          <p:cNvSpPr/>
          <p:nvPr>
            <p:ph type="body" sz="quarter" idx="21"/>
          </p:nvPr>
        </p:nvSpPr>
        <p:spPr>
          <a:xfrm>
            <a:off x="12338050" y="3070225"/>
            <a:ext cx="8083550" cy="1279525"/>
          </a:xfrm>
          <a:prstGeom prst="rect">
            <a:avLst/>
          </a:prstGeom>
        </p:spPr>
        <p:txBody>
          <a:bodyPr anchor="b"/>
          <a:lstStyle/>
          <a:p>
            <a:pPr/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125;p4" descr="Google Shape;125;p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6074" y="0"/>
            <a:ext cx="19066205" cy="3220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Google Shape;121;p4" descr="Google Shape;121;p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3480" y="11017956"/>
            <a:ext cx="2444851" cy="2192415"/>
          </a:xfrm>
          <a:prstGeom prst="rect">
            <a:avLst/>
          </a:prstGeom>
          <a:ln w="12700">
            <a:miter lim="400000"/>
          </a:ln>
        </p:spPr>
      </p:pic>
      <p:pic>
        <p:nvPicPr>
          <p:cNvPr id="67" name="Google Shape;122;p4" descr="Google Shape;122;p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81576" y="11898486"/>
            <a:ext cx="19804458" cy="409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68" name="Google Shape;123;p4" descr="Google Shape;123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16074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Google Shape;124;p4" descr="Google Shape;124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4145349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Google Shape;127;p4"/>
          <p:cNvSpPr txBox="1"/>
          <p:nvPr/>
        </p:nvSpPr>
        <p:spPr>
          <a:xfrm>
            <a:off x="693184" y="473447"/>
            <a:ext cx="2958781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Chapter</a:t>
            </a:r>
          </a:p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06</a:t>
            </a:r>
          </a:p>
        </p:txBody>
      </p:sp>
      <p:sp>
        <p:nvSpPr>
          <p:cNvPr id="71" name="Lecturer: Dr. Sahar ALBOSAILY"/>
          <p:cNvSpPr txBox="1"/>
          <p:nvPr/>
        </p:nvSpPr>
        <p:spPr>
          <a:xfrm>
            <a:off x="4957182" y="12904605"/>
            <a:ext cx="5221902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72" name="MTH 112 Lecture 09 PPt."/>
          <p:cNvSpPr txBox="1"/>
          <p:nvPr/>
        </p:nvSpPr>
        <p:spPr>
          <a:xfrm>
            <a:off x="18722752" y="12904605"/>
            <a:ext cx="4065681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 112 Lecture 11 PPt.</a:t>
            </a:r>
          </a:p>
        </p:txBody>
      </p:sp>
      <p:sp>
        <p:nvSpPr>
          <p:cNvPr id="73" name="Resource Book: T. Bradley and P., Patton, Essential Mathematics for Economics and Business, 2nd Ed. John Willey &amp; Sons, Ltd, 2002"/>
          <p:cNvSpPr txBox="1"/>
          <p:nvPr/>
        </p:nvSpPr>
        <p:spPr>
          <a:xfrm>
            <a:off x="4962684" y="12343234"/>
            <a:ext cx="18280373" cy="526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/>
          <a:p>
            <a:pPr>
              <a:defRPr sz="2700">
                <a:solidFill>
                  <a:schemeClr val="accent1">
                    <a:satOff val="-4409"/>
                    <a:lumOff val="-10509"/>
                  </a:schemeClr>
                </a:solidFill>
              </a:defRPr>
            </a:pPr>
            <a:r>
              <a:t>Resource Book: T. Bradley and P., Patton, </a:t>
            </a:r>
            <a:r>
              <a:rPr i="1"/>
              <a:t>Essential Mathematics for Economics and Business,</a:t>
            </a:r>
            <a:r>
              <a:t> 2nd Ed. John Willey &amp; Sons, Ltd, 2002</a:t>
            </a:r>
          </a:p>
        </p:txBody>
      </p:sp>
      <p:sp>
        <p:nvSpPr>
          <p:cNvPr id="74" name="Slide Number"/>
          <p:cNvSpPr txBox="1"/>
          <p:nvPr>
            <p:ph type="sldNum" sz="quarter" idx="2"/>
          </p:nvPr>
        </p:nvSpPr>
        <p:spPr>
          <a:xfrm>
            <a:off x="22640966" y="12943847"/>
            <a:ext cx="556041" cy="536197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1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le Text"/>
          <p:cNvSpPr txBox="1"/>
          <p:nvPr>
            <p:ph type="title"/>
          </p:nvPr>
        </p:nvSpPr>
        <p:spPr>
          <a:xfrm>
            <a:off x="3962400" y="546100"/>
            <a:ext cx="6016627" cy="2324100"/>
          </a:xfrm>
          <a:prstGeom prst="rect">
            <a:avLst/>
          </a:prstGeom>
        </p:spPr>
        <p:txBody>
          <a:bodyPr anchor="b"/>
          <a:lstStyle>
            <a:lvl1pPr algn="r">
              <a:defRPr b="1" sz="4000"/>
            </a:lvl1pPr>
          </a:lstStyle>
          <a:p>
            <a:pPr/>
            <a:r>
              <a:t>Title Text</a:t>
            </a:r>
          </a:p>
        </p:txBody>
      </p:sp>
      <p:sp>
        <p:nvSpPr>
          <p:cNvPr id="82" name="Body Level One…"/>
          <p:cNvSpPr txBox="1"/>
          <p:nvPr>
            <p:ph type="body" sz="half" idx="1"/>
          </p:nvPr>
        </p:nvSpPr>
        <p:spPr>
          <a:xfrm>
            <a:off x="10198100" y="546100"/>
            <a:ext cx="10223500" cy="11706226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3" name="عنصر نائب للنص 3"/>
          <p:cNvSpPr/>
          <p:nvPr>
            <p:ph type="body" sz="quarter" idx="21"/>
          </p:nvPr>
        </p:nvSpPr>
        <p:spPr>
          <a:xfrm>
            <a:off x="3962400" y="2870200"/>
            <a:ext cx="6016627" cy="9382126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8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itle Text"/>
          <p:cNvSpPr txBox="1"/>
          <p:nvPr>
            <p:ph type="title"/>
          </p:nvPr>
        </p:nvSpPr>
        <p:spPr>
          <a:xfrm>
            <a:off x="6632575" y="9601200"/>
            <a:ext cx="10972802" cy="1133476"/>
          </a:xfrm>
          <a:prstGeom prst="rect">
            <a:avLst/>
          </a:prstGeom>
        </p:spPr>
        <p:txBody>
          <a:bodyPr anchor="b"/>
          <a:lstStyle>
            <a:lvl1pPr algn="r">
              <a:defRPr b="1" sz="4000"/>
            </a:lvl1pPr>
          </a:lstStyle>
          <a:p>
            <a:pPr/>
            <a:r>
              <a:t>Title Text</a:t>
            </a:r>
          </a:p>
        </p:txBody>
      </p:sp>
      <p:sp>
        <p:nvSpPr>
          <p:cNvPr id="92" name="عنصر نائب للصورة 2"/>
          <p:cNvSpPr/>
          <p:nvPr>
            <p:ph type="pic" sz="half" idx="21"/>
          </p:nvPr>
        </p:nvSpPr>
        <p:spPr>
          <a:xfrm>
            <a:off x="6632575" y="1225550"/>
            <a:ext cx="10972802" cy="8229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3" name="Body Level One…"/>
          <p:cNvSpPr txBox="1"/>
          <p:nvPr>
            <p:ph type="body" sz="quarter" idx="1"/>
          </p:nvPr>
        </p:nvSpPr>
        <p:spPr>
          <a:xfrm>
            <a:off x="6632575" y="10734675"/>
            <a:ext cx="10972802" cy="160972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600"/>
              </a:spcBef>
              <a:buSzTx/>
              <a:buFontTx/>
              <a:buNone/>
              <a:defRPr sz="2800"/>
            </a:lvl1pPr>
            <a:lvl2pPr marL="0" indent="0">
              <a:spcBef>
                <a:spcPts val="600"/>
              </a:spcBef>
              <a:buSzTx/>
              <a:buFontTx/>
              <a:buNone/>
              <a:defRPr sz="2800"/>
            </a:lvl2pPr>
            <a:lvl3pPr marL="0" indent="0">
              <a:spcBef>
                <a:spcPts val="600"/>
              </a:spcBef>
              <a:buSzTx/>
              <a:buFontTx/>
              <a:buNone/>
              <a:defRPr sz="2800"/>
            </a:lvl3pPr>
            <a:lvl4pPr marL="0" indent="0">
              <a:spcBef>
                <a:spcPts val="600"/>
              </a:spcBef>
              <a:buSzTx/>
              <a:buFontTx/>
              <a:buNone/>
              <a:defRPr sz="2800"/>
            </a:lvl4pPr>
            <a:lvl5pPr marL="0" indent="0">
              <a:spcBef>
                <a:spcPts val="600"/>
              </a:spcBef>
              <a:buSzTx/>
              <a:buFontTx/>
              <a:buNone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 copy">
    <p:bg>
      <p:bgPr>
        <a:gradFill flip="none" rotWithShape="1">
          <a:gsLst>
            <a:gs pos="0">
              <a:schemeClr val="accent1">
                <a:hueOff val="418253"/>
                <a:satOff val="54545"/>
                <a:lumOff val="42493"/>
              </a:schemeClr>
            </a:gs>
            <a:gs pos="93789">
              <a:srgbClr val="C4D9FF"/>
            </a:gs>
            <a:gs pos="100000">
              <a:schemeClr val="accent1">
                <a:hueOff val="357503"/>
                <a:satOff val="54545"/>
                <a:lumOff val="29273"/>
              </a:schemeClr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مربع نص 1"/>
          <p:cNvSpPr txBox="1"/>
          <p:nvPr/>
        </p:nvSpPr>
        <p:spPr>
          <a:xfrm>
            <a:off x="4709429" y="756016"/>
            <a:ext cx="4333716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>
            <a:spAutoFit/>
          </a:bodyPr>
          <a:lstStyle>
            <a:lvl1pPr algn="l"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MTH112 Lecture 1: pp. </a:t>
            </a:r>
          </a:p>
        </p:txBody>
      </p:sp>
      <p:sp>
        <p:nvSpPr>
          <p:cNvPr id="102" name="Body Level One…"/>
          <p:cNvSpPr txBox="1"/>
          <p:nvPr>
            <p:ph type="body" idx="1"/>
          </p:nvPr>
        </p:nvSpPr>
        <p:spPr>
          <a:xfrm>
            <a:off x="3904227" y="1778000"/>
            <a:ext cx="16575545" cy="101600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" name="Lecturer: Dr. Sahar ALBOSAILY"/>
          <p:cNvSpPr txBox="1"/>
          <p:nvPr/>
        </p:nvSpPr>
        <p:spPr>
          <a:xfrm>
            <a:off x="18658449" y="12876100"/>
            <a:ext cx="5221902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104" name="Slide Number"/>
          <p:cNvSpPr txBox="1"/>
          <p:nvPr>
            <p:ph type="sldNum" sz="quarter" idx="2"/>
          </p:nvPr>
        </p:nvSpPr>
        <p:spPr>
          <a:xfrm>
            <a:off x="8342053" y="794118"/>
            <a:ext cx="551179" cy="614679"/>
          </a:xfrm>
          <a:prstGeom prst="rect">
            <a:avLst/>
          </a:prstGeom>
        </p:spPr>
        <p:txBody>
          <a:bodyPr/>
          <a:lstStyle>
            <a:lvl1pPr algn="r">
              <a:defRPr b="1"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itle Text"/>
          <p:cNvSpPr txBox="1"/>
          <p:nvPr>
            <p:ph type="title"/>
          </p:nvPr>
        </p:nvSpPr>
        <p:spPr>
          <a:xfrm>
            <a:off x="3048000" y="2244725"/>
            <a:ext cx="18288000" cy="4775202"/>
          </a:xfrm>
          <a:prstGeom prst="rect">
            <a:avLst/>
          </a:prstGeom>
        </p:spPr>
        <p:txBody>
          <a:bodyPr lIns="91398" tIns="91398" rIns="91398" bIns="91398" anchor="b"/>
          <a:lstStyle>
            <a:lvl1pPr>
              <a:lnSpc>
                <a:spcPct val="90000"/>
              </a:lnSpc>
              <a:defRPr sz="12000"/>
            </a:lvl1pPr>
          </a:lstStyle>
          <a:p>
            <a:pPr/>
            <a:r>
              <a:t>Title Text</a:t>
            </a:r>
          </a:p>
        </p:txBody>
      </p:sp>
      <p:sp>
        <p:nvSpPr>
          <p:cNvPr id="112" name="Body Level One…"/>
          <p:cNvSpPr txBox="1"/>
          <p:nvPr>
            <p:ph type="body" sz="quarter" idx="1"/>
          </p:nvPr>
        </p:nvSpPr>
        <p:spPr>
          <a:xfrm>
            <a:off x="3048000" y="7204075"/>
            <a:ext cx="18288000" cy="3311525"/>
          </a:xfrm>
          <a:prstGeom prst="rect">
            <a:avLst/>
          </a:prstGeom>
        </p:spPr>
        <p:txBody>
          <a:bodyPr lIns="91398" tIns="91398" rIns="91398" bIns="91398"/>
          <a:lstStyle>
            <a:lvl1pPr marL="762000" indent="-7112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1pPr>
            <a:lvl2pPr marL="762000" indent="-2286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2pPr>
            <a:lvl3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3pPr>
            <a:lvl4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4pPr>
            <a:lvl5pPr marL="762000" indent="508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3" name="Slide Number"/>
          <p:cNvSpPr txBox="1"/>
          <p:nvPr>
            <p:ph type="sldNum" sz="quarter" idx="2"/>
          </p:nvPr>
        </p:nvSpPr>
        <p:spPr>
          <a:xfrm>
            <a:off x="22203134" y="12835911"/>
            <a:ext cx="504467" cy="483828"/>
          </a:xfrm>
          <a:prstGeom prst="rect">
            <a:avLst/>
          </a:prstGeom>
        </p:spPr>
        <p:txBody>
          <a:bodyPr lIns="91398" tIns="91398" rIns="91398" bIns="91398"/>
          <a:lstStyle>
            <a:lvl1pPr algn="r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5;p4" descr="Google Shape;125;p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6074" y="0"/>
            <a:ext cx="19066205" cy="3220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1" name="Google Shape;121;p4" descr="Google Shape;121;p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3480" y="11017956"/>
            <a:ext cx="2444851" cy="2192415"/>
          </a:xfrm>
          <a:prstGeom prst="rect">
            <a:avLst/>
          </a:prstGeom>
          <a:ln w="12700">
            <a:miter lim="400000"/>
          </a:ln>
        </p:spPr>
      </p:pic>
      <p:pic>
        <p:nvPicPr>
          <p:cNvPr id="122" name="Google Shape;122;p4" descr="Google Shape;122;p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81576" y="11898486"/>
            <a:ext cx="19804458" cy="409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3" name="Google Shape;123;p4" descr="Google Shape;123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16074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pic>
        <p:nvPicPr>
          <p:cNvPr id="124" name="Google Shape;124;p4" descr="Google Shape;124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4145349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sp>
        <p:nvSpPr>
          <p:cNvPr id="125" name="Google Shape;127;p4"/>
          <p:cNvSpPr txBox="1"/>
          <p:nvPr/>
        </p:nvSpPr>
        <p:spPr>
          <a:xfrm>
            <a:off x="693184" y="473447"/>
            <a:ext cx="2958781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Chapter</a:t>
            </a:r>
          </a:p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06</a:t>
            </a:r>
          </a:p>
        </p:txBody>
      </p:sp>
      <p:sp>
        <p:nvSpPr>
          <p:cNvPr id="126" name="Lecturer: Dr. Sahar ALBOSAILY"/>
          <p:cNvSpPr txBox="1"/>
          <p:nvPr/>
        </p:nvSpPr>
        <p:spPr>
          <a:xfrm>
            <a:off x="4957182" y="12904605"/>
            <a:ext cx="5221902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127" name="MTH 112 Lecture 09 PPt."/>
          <p:cNvSpPr txBox="1"/>
          <p:nvPr/>
        </p:nvSpPr>
        <p:spPr>
          <a:xfrm>
            <a:off x="18722752" y="12904605"/>
            <a:ext cx="4065681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 112 Lecture 11 PPt.</a:t>
            </a:r>
          </a:p>
        </p:txBody>
      </p:sp>
      <p:sp>
        <p:nvSpPr>
          <p:cNvPr id="128" name="Resource Book: T. Bradley and P., Patton, Essential Mathematics for Economics and Business, 2nd Ed. John Willey &amp; Sons, Ltd, 2002"/>
          <p:cNvSpPr txBox="1"/>
          <p:nvPr/>
        </p:nvSpPr>
        <p:spPr>
          <a:xfrm>
            <a:off x="4962684" y="12343234"/>
            <a:ext cx="18280373" cy="526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/>
          <a:p>
            <a:pPr>
              <a:defRPr sz="2700">
                <a:solidFill>
                  <a:schemeClr val="accent1">
                    <a:satOff val="-4409"/>
                    <a:lumOff val="-10509"/>
                  </a:schemeClr>
                </a:solidFill>
              </a:defRPr>
            </a:pPr>
            <a:r>
              <a:t>Resource Book: T. Bradley and P., Patton, </a:t>
            </a:r>
            <a:r>
              <a:rPr i="1"/>
              <a:t>Essential Mathematics for Economics and Business,</a:t>
            </a:r>
            <a:r>
              <a:t> 2nd Ed. John Willey &amp; Sons, Ltd, 2002</a:t>
            </a:r>
          </a:p>
        </p:txBody>
      </p:sp>
      <p:sp>
        <p:nvSpPr>
          <p:cNvPr id="129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1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25;p4" descr="Google Shape;125;p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6074" y="0"/>
            <a:ext cx="19066205" cy="3220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7" name="Google Shape;121;p4" descr="Google Shape;121;p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3480" y="11017956"/>
            <a:ext cx="2444851" cy="2192415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" name="Google Shape;122;p4" descr="Google Shape;122;p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81576" y="11898486"/>
            <a:ext cx="19804458" cy="409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9" name="Google Shape;123;p4" descr="Google Shape;123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16074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pic>
        <p:nvPicPr>
          <p:cNvPr id="140" name="Google Shape;124;p4" descr="Google Shape;124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4145349" y="4409644"/>
            <a:ext cx="477302" cy="5419069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Google Shape;127;p4"/>
          <p:cNvSpPr txBox="1"/>
          <p:nvPr/>
        </p:nvSpPr>
        <p:spPr>
          <a:xfrm>
            <a:off x="693184" y="473447"/>
            <a:ext cx="2958781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Chapter</a:t>
            </a:r>
          </a:p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06</a:t>
            </a:r>
          </a:p>
        </p:txBody>
      </p:sp>
      <p:sp>
        <p:nvSpPr>
          <p:cNvPr id="142" name="Lecturer: Dr. Sahar ALBOSAILY"/>
          <p:cNvSpPr txBox="1"/>
          <p:nvPr/>
        </p:nvSpPr>
        <p:spPr>
          <a:xfrm>
            <a:off x="4957182" y="12904605"/>
            <a:ext cx="5221902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143" name="MTH 112 Lecture 09 PPt."/>
          <p:cNvSpPr txBox="1"/>
          <p:nvPr/>
        </p:nvSpPr>
        <p:spPr>
          <a:xfrm>
            <a:off x="18722752" y="12904605"/>
            <a:ext cx="4065681" cy="6146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 112 Lecture 11 PPt.</a:t>
            </a:r>
          </a:p>
        </p:txBody>
      </p:sp>
      <p:sp>
        <p:nvSpPr>
          <p:cNvPr id="144" name="Resource Book: T. Bradley and P., Patton, Essential Mathematics for Economics and Business, 2nd Ed. John Willey &amp; Sons, Ltd, 2002"/>
          <p:cNvSpPr txBox="1"/>
          <p:nvPr/>
        </p:nvSpPr>
        <p:spPr>
          <a:xfrm>
            <a:off x="4962684" y="12343234"/>
            <a:ext cx="18280373" cy="526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/>
          <a:p>
            <a:pPr>
              <a:defRPr sz="2700">
                <a:solidFill>
                  <a:schemeClr val="accent1">
                    <a:satOff val="-4409"/>
                    <a:lumOff val="-10509"/>
                  </a:schemeClr>
                </a:solidFill>
              </a:defRPr>
            </a:pPr>
            <a:r>
              <a:t>Resource Book: T. Bradley and P., Patton, </a:t>
            </a:r>
            <a:r>
              <a:rPr i="1"/>
              <a:t>Essential Mathematics for Economics and Business,</a:t>
            </a:r>
            <a:r>
              <a:t> 2nd Ed. John Willey &amp; Sons, Ltd, 2002</a:t>
            </a:r>
          </a:p>
        </p:txBody>
      </p:sp>
      <p:sp>
        <p:nvSpPr>
          <p:cNvPr id="145" name="Slide Number"/>
          <p:cNvSpPr txBox="1"/>
          <p:nvPr>
            <p:ph type="sldNum" sz="quarter" idx="2"/>
          </p:nvPr>
        </p:nvSpPr>
        <p:spPr>
          <a:xfrm>
            <a:off x="22613320" y="12943847"/>
            <a:ext cx="556041" cy="536197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1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3962400" y="549276"/>
            <a:ext cx="16459200" cy="228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3962400" y="3200400"/>
            <a:ext cx="16459200" cy="90519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38" tIns="91438" rIns="91438" bIns="91438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3962400" y="12835871"/>
            <a:ext cx="504546" cy="483908"/>
          </a:xfrm>
          <a:prstGeom prst="rect">
            <a:avLst/>
          </a:prstGeom>
          <a:ln w="12700">
            <a:miter lim="400000"/>
          </a:ln>
        </p:spPr>
        <p:txBody>
          <a:bodyPr wrap="none" lIns="91438" tIns="91438" rIns="91438" bIns="91438" anchor="ctr">
            <a:spAutoFit/>
          </a:bodyPr>
          <a:lstStyle>
            <a:lvl1pPr algn="l">
              <a:defRPr sz="24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transition xmlns:p14="http://schemas.microsoft.com/office/powerpoint/2010/main" spd="med" advClick="1"/>
  <p:txStyles>
    <p:titleStyle>
      <a:lvl1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685800" marR="0" indent="-68580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1110342" marR="0" indent="-653142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524000" marR="0" indent="-60960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2103120" marR="0" indent="-731519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5603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30175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4747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9319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3891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4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tif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5.pn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tif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.tif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08;p3" descr="Google Shape;108;p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43930" y="-235807"/>
            <a:ext cx="24671861" cy="14187614"/>
          </a:xfrm>
          <a:prstGeom prst="rect">
            <a:avLst/>
          </a:prstGeom>
          <a:ln w="12700">
            <a:miter lim="400000"/>
          </a:ln>
        </p:spPr>
      </p:pic>
      <p:sp>
        <p:nvSpPr>
          <p:cNvPr id="155" name="Google Shape;109;p3"/>
          <p:cNvSpPr/>
          <p:nvPr/>
        </p:nvSpPr>
        <p:spPr>
          <a:xfrm rot="10800000">
            <a:off x="-312704" y="-270574"/>
            <a:ext cx="25009409" cy="14257149"/>
          </a:xfrm>
          <a:prstGeom prst="rect">
            <a:avLst/>
          </a:prstGeom>
          <a:gradFill>
            <a:gsLst>
              <a:gs pos="0">
                <a:srgbClr val="F6F9FC">
                  <a:alpha val="26666"/>
                </a:srgbClr>
              </a:gs>
              <a:gs pos="100000">
                <a:srgbClr val="FF9518">
                  <a:alpha val="38823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91438" tIns="91438" rIns="91438" bIns="91438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56" name="Google Shape;110;p3" descr="Google Shape;110;p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744502" y="-788821"/>
            <a:ext cx="11442305" cy="13127339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Google Shape;111;p3" descr="Google Shape;111;p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470400" y="1830178"/>
            <a:ext cx="13428902" cy="39446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Google Shape;112;p3" descr="Google Shape;112;p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78523" y="-203204"/>
            <a:ext cx="8338789" cy="14274086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Google Shape;113;p3"/>
          <p:cNvSpPr txBox="1"/>
          <p:nvPr/>
        </p:nvSpPr>
        <p:spPr>
          <a:xfrm>
            <a:off x="5526511" y="2434765"/>
            <a:ext cx="11316680" cy="273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Differentiation and Applications</a:t>
            </a:r>
          </a:p>
          <a:p>
            <a:pPr algn="l">
              <a:defRPr sz="560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Prepared by Dr. Sahar ALBOSAILY</a:t>
            </a:r>
          </a:p>
          <a:p>
            <a:pPr algn="l">
              <a:defRPr sz="5600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Lecture 11</a:t>
            </a:r>
          </a:p>
        </p:txBody>
      </p:sp>
      <p:pic>
        <p:nvPicPr>
          <p:cNvPr id="160" name="Google Shape;114;p3" descr="Google Shape;114;p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303480" y="9868854"/>
            <a:ext cx="3398952" cy="304800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Google Shape;115;p3" descr="Google Shape;115;p3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 rot="10800000">
            <a:off x="7224886" y="10568375"/>
            <a:ext cx="11764804" cy="2069336"/>
          </a:xfrm>
          <a:prstGeom prst="rect">
            <a:avLst/>
          </a:prstGeom>
          <a:ln w="12700">
            <a:miter lim="400000"/>
          </a:ln>
        </p:spPr>
      </p:pic>
      <p:sp>
        <p:nvSpPr>
          <p:cNvPr id="162" name="Google Shape;116;p3"/>
          <p:cNvSpPr txBox="1"/>
          <p:nvPr/>
        </p:nvSpPr>
        <p:spPr>
          <a:xfrm>
            <a:off x="8440204" y="10636108"/>
            <a:ext cx="9334170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MTH 112</a:t>
            </a:r>
          </a:p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Business Mathematics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lide Number"/>
          <p:cNvSpPr txBox="1"/>
          <p:nvPr>
            <p:ph type="sldNum" sz="quarter" idx="2"/>
          </p:nvPr>
        </p:nvSpPr>
        <p:spPr>
          <a:xfrm>
            <a:off x="22640966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65" name="Google Shape;128;p4"/>
          <p:cNvSpPr txBox="1"/>
          <p:nvPr/>
        </p:nvSpPr>
        <p:spPr>
          <a:xfrm>
            <a:off x="2298073" y="4451436"/>
            <a:ext cx="18754392" cy="3678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Differentiation and Applications</a:t>
            </a:r>
          </a:p>
          <a:p>
            <a:pPr marL="571500" indent="-571500" algn="l">
              <a:buSzPct val="100000"/>
              <a:buChar char="▪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Slope of a curve and Differentiation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Optimisation for functions of one variable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Economic applications of maximum and minimum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Curvature and other applications</a:t>
            </a:r>
          </a:p>
        </p:txBody>
      </p:sp>
      <p:sp>
        <p:nvSpPr>
          <p:cNvPr id="166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Differentiation and Applications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lide Number"/>
          <p:cNvSpPr txBox="1"/>
          <p:nvPr>
            <p:ph type="sldNum" sz="quarter" idx="2"/>
          </p:nvPr>
        </p:nvSpPr>
        <p:spPr>
          <a:xfrm>
            <a:off x="22640966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69" name="Google Shape;128;p4"/>
          <p:cNvSpPr txBox="1"/>
          <p:nvPr/>
        </p:nvSpPr>
        <p:spPr>
          <a:xfrm>
            <a:off x="2298073" y="4451436"/>
            <a:ext cx="18754392" cy="63116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5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Slope of a Curve and Differentiation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At the end of this section, you should be able to: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Show how to measure the average slope of a curve between two points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Show how to calculate the slope of a curve at a point approximately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Use differentiation to determine the equation for slope from the equation of the curve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Differentiate functions containing </a:t>
            </a:r>
            <a14:m>
              <m:oMath>
                <m:sSup>
                  <m:e>
                    <m:r>
                      <a:rPr xmlns:a="http://schemas.openxmlformats.org/drawingml/2006/main" sz="4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e>
                  <m:sup>
                    <m:r>
                      <a:rPr xmlns:a="http://schemas.openxmlformats.org/drawingml/2006/main" sz="4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𝑛</m:t>
                    </m:r>
                  </m:sup>
                </m:sSup>
              </m:oMath>
            </a14:m>
            <a:r>
              <a:t>using the power rule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Use rules for differentiating sums and differences of several functions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Calculate higher derivatives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Use differentiation to determine whether a function is increasing or decreasing</a:t>
            </a:r>
          </a:p>
        </p:txBody>
      </p:sp>
      <p:sp>
        <p:nvSpPr>
          <p:cNvPr id="170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Slope of a Curve and Differentiation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lide Number"/>
          <p:cNvSpPr txBox="1"/>
          <p:nvPr>
            <p:ph type="sldNum" sz="quarter" idx="2"/>
          </p:nvPr>
        </p:nvSpPr>
        <p:spPr>
          <a:xfrm>
            <a:off x="22640966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73" name="Google Shape;128;p4"/>
          <p:cNvSpPr txBox="1"/>
          <p:nvPr/>
        </p:nvSpPr>
        <p:spPr>
          <a:xfrm>
            <a:off x="5629607" y="4302581"/>
            <a:ext cx="11403751" cy="1274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10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slope of a curve varies at every point on the curve</a:t>
            </a:r>
          </a:p>
        </p:txBody>
      </p:sp>
      <p:sp>
        <p:nvSpPr>
          <p:cNvPr id="174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slope of a curve is variable</a:t>
            </a:r>
          </a:p>
        </p:txBody>
      </p:sp>
      <p:pic>
        <p:nvPicPr>
          <p:cNvPr id="175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050099" y="5400349"/>
            <a:ext cx="11489464" cy="62742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lide Number"/>
          <p:cNvSpPr txBox="1"/>
          <p:nvPr>
            <p:ph type="sldNum" sz="quarter" idx="2"/>
          </p:nvPr>
        </p:nvSpPr>
        <p:spPr>
          <a:xfrm>
            <a:off x="22640966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78" name="Google Shape;128;p4"/>
          <p:cNvSpPr txBox="1"/>
          <p:nvPr/>
        </p:nvSpPr>
        <p:spPr>
          <a:xfrm>
            <a:off x="2934585" y="4600294"/>
            <a:ext cx="19181136" cy="1274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slope of the chord BC is a reasonable approximation to the slope of the curve over this interval:</a:t>
            </a:r>
          </a:p>
        </p:txBody>
      </p:sp>
      <p:sp>
        <p:nvSpPr>
          <p:cNvPr id="179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Slope of a curve and turning points</a:t>
            </a:r>
          </a:p>
        </p:txBody>
      </p:sp>
      <p:pic>
        <p:nvPicPr>
          <p:cNvPr id="180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773554" y="6504819"/>
            <a:ext cx="13131134" cy="19453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lide Number"/>
          <p:cNvSpPr txBox="1"/>
          <p:nvPr>
            <p:ph type="sldNum" sz="quarter" idx="2"/>
          </p:nvPr>
        </p:nvSpPr>
        <p:spPr>
          <a:xfrm>
            <a:off x="22640966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83" name="Google Shape;128;p4"/>
          <p:cNvSpPr txBox="1"/>
          <p:nvPr/>
        </p:nvSpPr>
        <p:spPr>
          <a:xfrm>
            <a:off x="2149217" y="4323846"/>
            <a:ext cx="18754392" cy="75978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5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power rule for differentiation</a:t>
            </a:r>
          </a:p>
          <a:p>
            <a:pPr algn="l">
              <a:spcBef>
                <a:spcPts val="5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Y=</a:t>
            </a:r>
            <a14:m>
              <m:oMath>
                <m:sSup>
                  <m:e>
                    <m:r>
                      <a:rPr xmlns:a="http://schemas.openxmlformats.org/drawingml/2006/main" sz="50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𝒙</m:t>
                    </m:r>
                  </m:e>
                  <m:sup>
                    <m:r>
                      <a:rPr xmlns:a="http://schemas.openxmlformats.org/drawingml/2006/main" sz="50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xmlns:a="http://schemas.openxmlformats.org/drawingml/2006/main" sz="50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/>
                    </m:r>
                    <m:r>
                      <a:rPr xmlns:a="http://schemas.openxmlformats.org/drawingml/2006/main" sz="50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/>
                    </m:r>
                    <m:r>
                      <a:rPr xmlns:a="http://schemas.openxmlformats.org/drawingml/2006/main" sz="50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/>
                    </m:r>
                    <m:r>
                      <a:rPr xmlns:a="http://schemas.openxmlformats.org/drawingml/2006/main" sz="50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/>
                    </m:r>
                    <m:r>
                      <a:rPr xmlns:a="http://schemas.openxmlformats.org/drawingml/2006/main" sz="50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/>
                    </m:r>
                  </m:sup>
                </m:sSup>
              </m:oMath>
            </a14:m>
            <a:r>
              <a:rPr b="0"/>
              <a:t>       </a:t>
            </a:r>
            <a14:m>
              <m:oMath>
                <m:f>
                  <m:fPr>
                    <m:ctrlP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num>
                  <m:den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den>
                </m:f>
              </m:oMath>
            </a14:m>
            <a:r>
              <a:rPr b="0"/>
              <a:t> = n</a:t>
            </a:r>
            <a14:m>
              <m:oMath>
                <m:sSup>
                  <m:e>
                    <m:r>
                      <a:rPr xmlns:a="http://schemas.openxmlformats.org/drawingml/2006/main" sz="46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e>
                  <m:sup>
                    <m:r>
                      <a:rPr xmlns:a="http://schemas.openxmlformats.org/drawingml/2006/main" sz="46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xmlns:a="http://schemas.openxmlformats.org/drawingml/2006/main" sz="46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xmlns:a="http://schemas.openxmlformats.org/drawingml/2006/main" sz="46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p>
                </m:sSup>
              </m:oMath>
            </a14:m>
            <a:r>
              <a:rPr b="0"/>
              <a:t>  is called the power rule</a:t>
            </a:r>
            <a:endParaRPr b="0"/>
          </a:p>
          <a:p>
            <a:pPr algn="l">
              <a:spcBef>
                <a:spcPts val="5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If y = </a:t>
            </a:r>
            <a14:m>
              <m:oMath>
                <m:sSup>
                  <m:e>
                    <m:r>
                      <a:rPr xmlns:a="http://schemas.openxmlformats.org/drawingml/2006/main" sz="4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e>
                  <m:sup>
                    <m:r>
                      <a:rPr xmlns:a="http://schemas.openxmlformats.org/drawingml/2006/main" sz="4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𝑛</m:t>
                    </m:r>
                  </m:sup>
                </m:sSup>
              </m:oMath>
            </a14:m>
            <a:r>
              <a:t>    Then      </a:t>
            </a:r>
            <a14:m>
              <m:oMath>
                <m:f>
                  <m:fPr>
                    <m:ctrlP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num>
                  <m:den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den>
                </m:f>
              </m:oMath>
            </a14:m>
            <a:r>
              <a:t> = n</a:t>
            </a:r>
            <a14:m>
              <m:oMath>
                <m:sSup>
                  <m:e>
                    <m:r>
                      <a:rPr xmlns:a="http://schemas.openxmlformats.org/drawingml/2006/main" sz="46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e>
                  <m:sup>
                    <m:r>
                      <a:rPr xmlns:a="http://schemas.openxmlformats.org/drawingml/2006/main" sz="46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xmlns:a="http://schemas.openxmlformats.org/drawingml/2006/main" sz="46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xmlns:a="http://schemas.openxmlformats.org/drawingml/2006/main" sz="46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p>
                </m:sSup>
              </m:oMath>
            </a14:m>
            <a:r>
              <a:t> </a:t>
            </a:r>
          </a:p>
          <a:p>
            <a:pPr algn="l">
              <a:spcBef>
                <a:spcPts val="5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                            n drops down</a:t>
            </a:r>
          </a:p>
          <a:p>
            <a:pPr algn="l">
              <a:spcBef>
                <a:spcPts val="5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                    </a:t>
            </a:r>
            <a14:m>
              <m:oMath>
                <m:f>
                  <m:fPr>
                    <m:ctrlP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num>
                  <m:den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den>
                </m:f>
              </m:oMath>
            </a14:m>
            <a:r>
              <a:t> = n</a:t>
            </a:r>
            <a14:m>
              <m:oMath>
                <m:sSup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e>
                  <m:sup>
                    <m:d>
                      <m:dPr>
                        <m:ctrlPr>
                          <a:rPr xmlns:a="http://schemas.openxmlformats.org/drawingml/2006/main" sz="44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xmlns:a="http://schemas.openxmlformats.org/drawingml/2006/main" sz="44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xmlns:a="http://schemas.openxmlformats.org/drawingml/2006/main" sz="44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xmlns:a="http://schemas.openxmlformats.org/drawingml/2006/main" sz="44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/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←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←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𝑜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𝑤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𝑒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𝑟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/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𝑙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𝑜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𝑠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𝑒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𝑠</m:t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/>
                    </m:r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p>
                </m:sSup>
              </m:oMath>
            </a14:m>
            <a:r>
              <a:t>                     Slope = </a:t>
            </a:r>
            <a14:m>
              <m:oMath>
                <m:f>
                  <m:fPr>
                    <m:ctrlP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num>
                  <m:den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xmlns:a="http://schemas.openxmlformats.org/drawingml/2006/main" sz="43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den>
                </m:f>
              </m:oMath>
            </a14:m>
            <a:r>
              <a:t> = 5</a:t>
            </a:r>
            <a:r>
              <a:rPr>
                <a:latin typeface="+mj-lt"/>
                <a:ea typeface="+mj-ea"/>
                <a:cs typeface="+mj-cs"/>
                <a:sym typeface="Calibri"/>
              </a:rPr>
              <a:t> </a:t>
            </a:r>
            <a14:m>
              <m:oMath>
                <m:sSup>
                  <m:e>
                    <m:r>
                      <a:rPr xmlns:a="http://schemas.openxmlformats.org/drawingml/2006/main" sz="4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e>
                  <m:sup>
                    <m:r>
                      <a:rPr xmlns:a="http://schemas.openxmlformats.org/drawingml/2006/main" sz="4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5</m:t>
                    </m:r>
                    <m:r>
                      <a:rPr xmlns:a="http://schemas.openxmlformats.org/drawingml/2006/main" sz="4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xmlns:a="http://schemas.openxmlformats.org/drawingml/2006/main" sz="4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p>
                </m:sSup>
              </m:oMath>
            </a14:m>
            <a:r>
              <a:t> = 5</a:t>
            </a:r>
            <a:r>
              <a:rPr>
                <a:latin typeface="+mj-lt"/>
                <a:ea typeface="+mj-ea"/>
                <a:cs typeface="+mj-cs"/>
                <a:sym typeface="Calibri"/>
              </a:rPr>
              <a:t> </a:t>
            </a:r>
            <a14:m>
              <m:oMath>
                <m:sSup>
                  <m:e>
                    <m:r>
                      <a:rPr xmlns:a="http://schemas.openxmlformats.org/drawingml/2006/main" sz="4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e>
                  <m:sup>
                    <m:r>
                      <a:rPr xmlns:a="http://schemas.openxmlformats.org/drawingml/2006/main" sz="4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4</m:t>
                    </m:r>
                  </m:sup>
                </m:sSup>
              </m:oMath>
            </a14:m>
            <a:r>
              <a:t>   </a:t>
            </a:r>
          </a:p>
        </p:txBody>
      </p:sp>
      <p:sp>
        <p:nvSpPr>
          <p:cNvPr id="184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derivative</a:t>
            </a:r>
          </a:p>
        </p:txBody>
      </p:sp>
      <p:sp>
        <p:nvSpPr>
          <p:cNvPr id="185" name="Arrow: Right 1"/>
          <p:cNvSpPr/>
          <p:nvPr/>
        </p:nvSpPr>
        <p:spPr>
          <a:xfrm>
            <a:off x="3444947" y="6103087"/>
            <a:ext cx="616690" cy="318978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229BDA"/>
          </a:solidFill>
          <a:ln w="50800">
            <a:solidFill>
              <a:schemeClr val="accent1"/>
            </a:solidFill>
          </a:ln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p:spPr>
        <p:txBody>
          <a:bodyPr lIns="91438" tIns="91438" rIns="91438" bIns="91438" anchor="ctr"/>
          <a:lstStyle/>
          <a:p>
            <a:pPr/>
          </a:p>
        </p:txBody>
      </p:sp>
      <p:sp>
        <p:nvSpPr>
          <p:cNvPr id="186" name="Arrow: Right 11"/>
          <p:cNvSpPr/>
          <p:nvPr/>
        </p:nvSpPr>
        <p:spPr>
          <a:xfrm rot="5400000">
            <a:off x="5660061" y="10019414"/>
            <a:ext cx="616690" cy="318978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229BDA"/>
          </a:solidFill>
          <a:ln w="50800">
            <a:solidFill>
              <a:schemeClr val="accent1"/>
            </a:solidFill>
          </a:ln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p:spPr>
        <p:txBody>
          <a:bodyPr lIns="91438" tIns="91438" rIns="91438" bIns="91438" anchor="ctr"/>
          <a:lstStyle/>
          <a:p>
            <a:pPr/>
          </a:p>
        </p:txBody>
      </p:sp>
      <p:sp>
        <p:nvSpPr>
          <p:cNvPr id="187" name="Arrow: Right 13"/>
          <p:cNvSpPr/>
          <p:nvPr/>
        </p:nvSpPr>
        <p:spPr>
          <a:xfrm>
            <a:off x="11171270" y="10788501"/>
            <a:ext cx="616690" cy="318978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229BDA"/>
          </a:solidFill>
          <a:ln w="50800">
            <a:solidFill>
              <a:schemeClr val="accent1"/>
            </a:solidFill>
          </a:ln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p:spPr>
        <p:txBody>
          <a:bodyPr lIns="91438" tIns="91438" rIns="91438" bIns="91438" anchor="ctr"/>
          <a:lstStyle/>
          <a:p>
            <a:pPr/>
          </a:p>
        </p:txBody>
      </p:sp>
      <p:sp>
        <p:nvSpPr>
          <p:cNvPr id="188" name="TextBox 15"/>
          <p:cNvSpPr txBox="1"/>
          <p:nvPr/>
        </p:nvSpPr>
        <p:spPr>
          <a:xfrm>
            <a:off x="11119530" y="12573575"/>
            <a:ext cx="6399737" cy="1005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l">
              <a:defRPr sz="20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Worked Example 6.2 illustrates how this rule is used for various powers, and also for variables other than x and y</a:t>
            </a:r>
          </a:p>
        </p:txBody>
      </p:sp>
      <p:grpSp>
        <p:nvGrpSpPr>
          <p:cNvPr id="206" name="Drawing"/>
          <p:cNvGrpSpPr/>
          <p:nvPr/>
        </p:nvGrpSpPr>
        <p:grpSpPr>
          <a:xfrm>
            <a:off x="14571120" y="3280365"/>
            <a:ext cx="4201427" cy="4077587"/>
            <a:chOff x="0" y="0"/>
            <a:chExt cx="4201426" cy="4077586"/>
          </a:xfrm>
        </p:grpSpPr>
        <p:sp>
          <p:nvSpPr>
            <p:cNvPr id="189" name="Line"/>
            <p:cNvSpPr/>
            <p:nvPr/>
          </p:nvSpPr>
          <p:spPr>
            <a:xfrm>
              <a:off x="2636002" y="753189"/>
              <a:ext cx="335235" cy="3660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1" h="21358" fill="norm" stroke="1" extrusionOk="0">
                  <a:moveTo>
                    <a:pt x="5837" y="3238"/>
                  </a:moveTo>
                  <a:cubicBezTo>
                    <a:pt x="5837" y="2228"/>
                    <a:pt x="5837" y="1219"/>
                    <a:pt x="6701" y="613"/>
                  </a:cubicBezTo>
                  <a:cubicBezTo>
                    <a:pt x="7565" y="8"/>
                    <a:pt x="9293" y="-194"/>
                    <a:pt x="11885" y="210"/>
                  </a:cubicBezTo>
                  <a:cubicBezTo>
                    <a:pt x="14477" y="613"/>
                    <a:pt x="17933" y="1623"/>
                    <a:pt x="19661" y="3137"/>
                  </a:cubicBezTo>
                  <a:cubicBezTo>
                    <a:pt x="21389" y="4651"/>
                    <a:pt x="21389" y="6670"/>
                    <a:pt x="19445" y="9294"/>
                  </a:cubicBezTo>
                  <a:cubicBezTo>
                    <a:pt x="17501" y="11918"/>
                    <a:pt x="13613" y="15148"/>
                    <a:pt x="10481" y="17268"/>
                  </a:cubicBezTo>
                  <a:cubicBezTo>
                    <a:pt x="7349" y="19387"/>
                    <a:pt x="4973" y="20397"/>
                    <a:pt x="3245" y="20901"/>
                  </a:cubicBezTo>
                  <a:cubicBezTo>
                    <a:pt x="1517" y="21406"/>
                    <a:pt x="437" y="21406"/>
                    <a:pt x="113" y="21305"/>
                  </a:cubicBezTo>
                  <a:cubicBezTo>
                    <a:pt x="-211" y="21204"/>
                    <a:pt x="221" y="21002"/>
                    <a:pt x="653" y="208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" name="Line"/>
            <p:cNvSpPr/>
            <p:nvPr/>
          </p:nvSpPr>
          <p:spPr>
            <a:xfrm>
              <a:off x="3048526" y="770976"/>
              <a:ext cx="386688" cy="283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9" h="20812" fill="norm" stroke="1" extrusionOk="0">
                  <a:moveTo>
                    <a:pt x="13221" y="1245"/>
                  </a:moveTo>
                  <a:cubicBezTo>
                    <a:pt x="11326" y="482"/>
                    <a:pt x="9432" y="-280"/>
                    <a:pt x="7347" y="101"/>
                  </a:cubicBezTo>
                  <a:cubicBezTo>
                    <a:pt x="5263" y="482"/>
                    <a:pt x="2990" y="2007"/>
                    <a:pt x="1568" y="4040"/>
                  </a:cubicBezTo>
                  <a:cubicBezTo>
                    <a:pt x="147" y="6073"/>
                    <a:pt x="-421" y="8614"/>
                    <a:pt x="337" y="11664"/>
                  </a:cubicBezTo>
                  <a:cubicBezTo>
                    <a:pt x="1095" y="14713"/>
                    <a:pt x="3179" y="18271"/>
                    <a:pt x="6874" y="19795"/>
                  </a:cubicBezTo>
                  <a:cubicBezTo>
                    <a:pt x="10568" y="21320"/>
                    <a:pt x="15874" y="20812"/>
                    <a:pt x="21179" y="203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" name="Line"/>
            <p:cNvSpPr/>
            <p:nvPr/>
          </p:nvSpPr>
          <p:spPr>
            <a:xfrm>
              <a:off x="3404079" y="-1"/>
              <a:ext cx="342484" cy="403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56" fill="norm" stroke="1" extrusionOk="0">
                  <a:moveTo>
                    <a:pt x="21600" y="510"/>
                  </a:moveTo>
                  <a:cubicBezTo>
                    <a:pt x="18109" y="325"/>
                    <a:pt x="14618" y="141"/>
                    <a:pt x="11782" y="48"/>
                  </a:cubicBezTo>
                  <a:cubicBezTo>
                    <a:pt x="8945" y="-44"/>
                    <a:pt x="6764" y="-44"/>
                    <a:pt x="5673" y="418"/>
                  </a:cubicBezTo>
                  <a:cubicBezTo>
                    <a:pt x="4582" y="879"/>
                    <a:pt x="4582" y="1802"/>
                    <a:pt x="4145" y="3279"/>
                  </a:cubicBezTo>
                  <a:cubicBezTo>
                    <a:pt x="3709" y="4756"/>
                    <a:pt x="2836" y="6787"/>
                    <a:pt x="2291" y="8264"/>
                  </a:cubicBezTo>
                  <a:cubicBezTo>
                    <a:pt x="1745" y="9741"/>
                    <a:pt x="1527" y="10664"/>
                    <a:pt x="2073" y="10941"/>
                  </a:cubicBezTo>
                  <a:cubicBezTo>
                    <a:pt x="2618" y="11218"/>
                    <a:pt x="3927" y="10848"/>
                    <a:pt x="6000" y="10387"/>
                  </a:cubicBezTo>
                  <a:cubicBezTo>
                    <a:pt x="8073" y="9925"/>
                    <a:pt x="10909" y="9371"/>
                    <a:pt x="13200" y="9556"/>
                  </a:cubicBezTo>
                  <a:cubicBezTo>
                    <a:pt x="15491" y="9741"/>
                    <a:pt x="17236" y="10664"/>
                    <a:pt x="18327" y="11587"/>
                  </a:cubicBezTo>
                  <a:cubicBezTo>
                    <a:pt x="19418" y="12510"/>
                    <a:pt x="19855" y="13433"/>
                    <a:pt x="20073" y="14356"/>
                  </a:cubicBezTo>
                  <a:cubicBezTo>
                    <a:pt x="20291" y="15279"/>
                    <a:pt x="20291" y="16202"/>
                    <a:pt x="19200" y="17218"/>
                  </a:cubicBezTo>
                  <a:cubicBezTo>
                    <a:pt x="18109" y="18233"/>
                    <a:pt x="15927" y="19341"/>
                    <a:pt x="12545" y="20079"/>
                  </a:cubicBezTo>
                  <a:cubicBezTo>
                    <a:pt x="9164" y="20818"/>
                    <a:pt x="4582" y="21187"/>
                    <a:pt x="0" y="215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" name="Line"/>
            <p:cNvSpPr/>
            <p:nvPr/>
          </p:nvSpPr>
          <p:spPr>
            <a:xfrm>
              <a:off x="870878" y="713431"/>
              <a:ext cx="349962" cy="850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0" h="21424" fill="norm" stroke="1" extrusionOk="0">
                  <a:moveTo>
                    <a:pt x="5661" y="830"/>
                  </a:moveTo>
                  <a:cubicBezTo>
                    <a:pt x="6700" y="656"/>
                    <a:pt x="7738" y="482"/>
                    <a:pt x="8257" y="786"/>
                  </a:cubicBezTo>
                  <a:cubicBezTo>
                    <a:pt x="8776" y="1091"/>
                    <a:pt x="8776" y="1875"/>
                    <a:pt x="8465" y="2877"/>
                  </a:cubicBezTo>
                  <a:cubicBezTo>
                    <a:pt x="8153" y="3878"/>
                    <a:pt x="7530" y="5098"/>
                    <a:pt x="7323" y="5925"/>
                  </a:cubicBezTo>
                  <a:cubicBezTo>
                    <a:pt x="7115" y="6753"/>
                    <a:pt x="7323" y="7188"/>
                    <a:pt x="7842" y="7536"/>
                  </a:cubicBezTo>
                  <a:cubicBezTo>
                    <a:pt x="8361" y="7885"/>
                    <a:pt x="9192" y="8146"/>
                    <a:pt x="10023" y="8103"/>
                  </a:cubicBezTo>
                  <a:cubicBezTo>
                    <a:pt x="10853" y="8059"/>
                    <a:pt x="11684" y="7711"/>
                    <a:pt x="12930" y="6491"/>
                  </a:cubicBezTo>
                  <a:cubicBezTo>
                    <a:pt x="14176" y="5272"/>
                    <a:pt x="15838" y="3182"/>
                    <a:pt x="16876" y="1875"/>
                  </a:cubicBezTo>
                  <a:cubicBezTo>
                    <a:pt x="17915" y="569"/>
                    <a:pt x="18330" y="46"/>
                    <a:pt x="18538" y="3"/>
                  </a:cubicBezTo>
                  <a:cubicBezTo>
                    <a:pt x="18746" y="-41"/>
                    <a:pt x="18746" y="394"/>
                    <a:pt x="18953" y="2136"/>
                  </a:cubicBezTo>
                  <a:cubicBezTo>
                    <a:pt x="19161" y="3878"/>
                    <a:pt x="19576" y="6927"/>
                    <a:pt x="20096" y="9844"/>
                  </a:cubicBezTo>
                  <a:cubicBezTo>
                    <a:pt x="20615" y="12762"/>
                    <a:pt x="21238" y="15549"/>
                    <a:pt x="20926" y="17335"/>
                  </a:cubicBezTo>
                  <a:cubicBezTo>
                    <a:pt x="20615" y="19120"/>
                    <a:pt x="19369" y="19904"/>
                    <a:pt x="16773" y="20514"/>
                  </a:cubicBezTo>
                  <a:cubicBezTo>
                    <a:pt x="14176" y="21124"/>
                    <a:pt x="10230" y="21559"/>
                    <a:pt x="6803" y="21385"/>
                  </a:cubicBezTo>
                  <a:cubicBezTo>
                    <a:pt x="3376" y="21211"/>
                    <a:pt x="469" y="20427"/>
                    <a:pt x="53" y="18728"/>
                  </a:cubicBezTo>
                  <a:cubicBezTo>
                    <a:pt x="-362" y="17030"/>
                    <a:pt x="1715" y="14417"/>
                    <a:pt x="3169" y="12849"/>
                  </a:cubicBezTo>
                  <a:cubicBezTo>
                    <a:pt x="4623" y="11282"/>
                    <a:pt x="5453" y="10759"/>
                    <a:pt x="6284" y="102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" name="Line"/>
            <p:cNvSpPr/>
            <p:nvPr/>
          </p:nvSpPr>
          <p:spPr>
            <a:xfrm>
              <a:off x="1587878" y="860571"/>
              <a:ext cx="332106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625" y="14400"/>
                    <a:pt x="11250" y="7200"/>
                    <a:pt x="14850" y="3600"/>
                  </a:cubicBezTo>
                  <a:cubicBezTo>
                    <a:pt x="18450" y="0"/>
                    <a:pt x="20025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" name="Line"/>
            <p:cNvSpPr/>
            <p:nvPr/>
          </p:nvSpPr>
          <p:spPr>
            <a:xfrm>
              <a:off x="1691661" y="974733"/>
              <a:ext cx="269835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" name="Line"/>
            <p:cNvSpPr/>
            <p:nvPr/>
          </p:nvSpPr>
          <p:spPr>
            <a:xfrm>
              <a:off x="96489" y="1949596"/>
              <a:ext cx="810892" cy="9874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4" h="21334" fill="norm" stroke="1" extrusionOk="0">
                  <a:moveTo>
                    <a:pt x="6782" y="12348"/>
                  </a:moveTo>
                  <a:cubicBezTo>
                    <a:pt x="7057" y="11824"/>
                    <a:pt x="7332" y="11301"/>
                    <a:pt x="7240" y="11002"/>
                  </a:cubicBezTo>
                  <a:cubicBezTo>
                    <a:pt x="7149" y="10703"/>
                    <a:pt x="6691" y="10629"/>
                    <a:pt x="5913" y="10741"/>
                  </a:cubicBezTo>
                  <a:cubicBezTo>
                    <a:pt x="5135" y="10853"/>
                    <a:pt x="4037" y="11152"/>
                    <a:pt x="2984" y="11974"/>
                  </a:cubicBezTo>
                  <a:cubicBezTo>
                    <a:pt x="1932" y="12796"/>
                    <a:pt x="925" y="14141"/>
                    <a:pt x="421" y="15001"/>
                  </a:cubicBezTo>
                  <a:cubicBezTo>
                    <a:pt x="-82" y="15860"/>
                    <a:pt x="-82" y="16234"/>
                    <a:pt x="147" y="16496"/>
                  </a:cubicBezTo>
                  <a:cubicBezTo>
                    <a:pt x="376" y="16757"/>
                    <a:pt x="833" y="16907"/>
                    <a:pt x="1611" y="16795"/>
                  </a:cubicBezTo>
                  <a:cubicBezTo>
                    <a:pt x="2389" y="16683"/>
                    <a:pt x="3487" y="16309"/>
                    <a:pt x="4494" y="15449"/>
                  </a:cubicBezTo>
                  <a:cubicBezTo>
                    <a:pt x="5501" y="14590"/>
                    <a:pt x="6416" y="13245"/>
                    <a:pt x="7103" y="11301"/>
                  </a:cubicBezTo>
                  <a:cubicBezTo>
                    <a:pt x="7789" y="9358"/>
                    <a:pt x="8247" y="6817"/>
                    <a:pt x="8476" y="5098"/>
                  </a:cubicBezTo>
                  <a:cubicBezTo>
                    <a:pt x="8704" y="3379"/>
                    <a:pt x="8704" y="2482"/>
                    <a:pt x="8659" y="1697"/>
                  </a:cubicBezTo>
                  <a:cubicBezTo>
                    <a:pt x="8613" y="912"/>
                    <a:pt x="8521" y="240"/>
                    <a:pt x="8338" y="53"/>
                  </a:cubicBezTo>
                  <a:cubicBezTo>
                    <a:pt x="8155" y="-134"/>
                    <a:pt x="7881" y="165"/>
                    <a:pt x="7606" y="1174"/>
                  </a:cubicBezTo>
                  <a:cubicBezTo>
                    <a:pt x="7332" y="2183"/>
                    <a:pt x="7057" y="3902"/>
                    <a:pt x="6874" y="5920"/>
                  </a:cubicBezTo>
                  <a:cubicBezTo>
                    <a:pt x="6691" y="7938"/>
                    <a:pt x="6599" y="10255"/>
                    <a:pt x="6737" y="11787"/>
                  </a:cubicBezTo>
                  <a:cubicBezTo>
                    <a:pt x="6874" y="13319"/>
                    <a:pt x="7240" y="14067"/>
                    <a:pt x="7926" y="14478"/>
                  </a:cubicBezTo>
                  <a:cubicBezTo>
                    <a:pt x="8613" y="14889"/>
                    <a:pt x="9620" y="14964"/>
                    <a:pt x="10672" y="14478"/>
                  </a:cubicBezTo>
                  <a:cubicBezTo>
                    <a:pt x="11725" y="13992"/>
                    <a:pt x="12823" y="12946"/>
                    <a:pt x="13693" y="11675"/>
                  </a:cubicBezTo>
                  <a:cubicBezTo>
                    <a:pt x="14562" y="10404"/>
                    <a:pt x="15203" y="8910"/>
                    <a:pt x="15569" y="7975"/>
                  </a:cubicBezTo>
                  <a:cubicBezTo>
                    <a:pt x="15935" y="7041"/>
                    <a:pt x="16026" y="6667"/>
                    <a:pt x="15935" y="6667"/>
                  </a:cubicBezTo>
                  <a:cubicBezTo>
                    <a:pt x="15843" y="6667"/>
                    <a:pt x="15569" y="7041"/>
                    <a:pt x="15432" y="7676"/>
                  </a:cubicBezTo>
                  <a:cubicBezTo>
                    <a:pt x="15294" y="8312"/>
                    <a:pt x="15294" y="9209"/>
                    <a:pt x="15340" y="9844"/>
                  </a:cubicBezTo>
                  <a:cubicBezTo>
                    <a:pt x="15386" y="10479"/>
                    <a:pt x="15477" y="10853"/>
                    <a:pt x="15706" y="11152"/>
                  </a:cubicBezTo>
                  <a:cubicBezTo>
                    <a:pt x="15935" y="11451"/>
                    <a:pt x="16301" y="11675"/>
                    <a:pt x="16621" y="11638"/>
                  </a:cubicBezTo>
                  <a:cubicBezTo>
                    <a:pt x="16942" y="11600"/>
                    <a:pt x="17216" y="11301"/>
                    <a:pt x="17857" y="10180"/>
                  </a:cubicBezTo>
                  <a:cubicBezTo>
                    <a:pt x="18498" y="9059"/>
                    <a:pt x="19504" y="7116"/>
                    <a:pt x="20145" y="5957"/>
                  </a:cubicBezTo>
                  <a:cubicBezTo>
                    <a:pt x="20786" y="4799"/>
                    <a:pt x="21060" y="4425"/>
                    <a:pt x="21198" y="4425"/>
                  </a:cubicBezTo>
                  <a:cubicBezTo>
                    <a:pt x="21335" y="4425"/>
                    <a:pt x="21335" y="4799"/>
                    <a:pt x="21381" y="6406"/>
                  </a:cubicBezTo>
                  <a:cubicBezTo>
                    <a:pt x="21426" y="8013"/>
                    <a:pt x="21518" y="10853"/>
                    <a:pt x="21381" y="13245"/>
                  </a:cubicBezTo>
                  <a:cubicBezTo>
                    <a:pt x="21243" y="15636"/>
                    <a:pt x="20877" y="17579"/>
                    <a:pt x="20191" y="18887"/>
                  </a:cubicBezTo>
                  <a:cubicBezTo>
                    <a:pt x="19504" y="20195"/>
                    <a:pt x="18498" y="20868"/>
                    <a:pt x="17354" y="21167"/>
                  </a:cubicBezTo>
                  <a:cubicBezTo>
                    <a:pt x="16210" y="21466"/>
                    <a:pt x="14928" y="21391"/>
                    <a:pt x="14150" y="20719"/>
                  </a:cubicBezTo>
                  <a:cubicBezTo>
                    <a:pt x="13372" y="20046"/>
                    <a:pt x="13098" y="18775"/>
                    <a:pt x="13098" y="17878"/>
                  </a:cubicBezTo>
                  <a:cubicBezTo>
                    <a:pt x="13098" y="16982"/>
                    <a:pt x="13372" y="16458"/>
                    <a:pt x="13647" y="159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6" name="Line"/>
            <p:cNvSpPr/>
            <p:nvPr/>
          </p:nvSpPr>
          <p:spPr>
            <a:xfrm>
              <a:off x="0" y="3077358"/>
              <a:ext cx="1109596" cy="1079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6" h="21063" fill="norm" stroke="1" extrusionOk="0">
                  <a:moveTo>
                    <a:pt x="0" y="21063"/>
                  </a:moveTo>
                  <a:cubicBezTo>
                    <a:pt x="2079" y="18363"/>
                    <a:pt x="4159" y="15663"/>
                    <a:pt x="6339" y="13638"/>
                  </a:cubicBezTo>
                  <a:cubicBezTo>
                    <a:pt x="8519" y="11613"/>
                    <a:pt x="10800" y="10263"/>
                    <a:pt x="13248" y="8238"/>
                  </a:cubicBezTo>
                  <a:cubicBezTo>
                    <a:pt x="15697" y="6213"/>
                    <a:pt x="18313" y="3513"/>
                    <a:pt x="19789" y="1826"/>
                  </a:cubicBezTo>
                  <a:cubicBezTo>
                    <a:pt x="21265" y="138"/>
                    <a:pt x="21600" y="-537"/>
                    <a:pt x="21499" y="476"/>
                  </a:cubicBezTo>
                  <a:cubicBezTo>
                    <a:pt x="21399" y="1488"/>
                    <a:pt x="20862" y="4188"/>
                    <a:pt x="20325" y="68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" name="Line"/>
            <p:cNvSpPr/>
            <p:nvPr/>
          </p:nvSpPr>
          <p:spPr>
            <a:xfrm>
              <a:off x="262916" y="3186170"/>
              <a:ext cx="739080" cy="8914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407" fill="norm" stroke="1" extrusionOk="0">
                  <a:moveTo>
                    <a:pt x="7736" y="14185"/>
                  </a:moveTo>
                  <a:cubicBezTo>
                    <a:pt x="7736" y="13770"/>
                    <a:pt x="7736" y="13354"/>
                    <a:pt x="7033" y="12856"/>
                  </a:cubicBezTo>
                  <a:cubicBezTo>
                    <a:pt x="6329" y="12358"/>
                    <a:pt x="4923" y="11776"/>
                    <a:pt x="3667" y="12274"/>
                  </a:cubicBezTo>
                  <a:cubicBezTo>
                    <a:pt x="2411" y="12773"/>
                    <a:pt x="1306" y="14351"/>
                    <a:pt x="703" y="15888"/>
                  </a:cubicBezTo>
                  <a:cubicBezTo>
                    <a:pt x="100" y="17425"/>
                    <a:pt x="0" y="18921"/>
                    <a:pt x="0" y="19876"/>
                  </a:cubicBezTo>
                  <a:cubicBezTo>
                    <a:pt x="0" y="20831"/>
                    <a:pt x="100" y="21247"/>
                    <a:pt x="402" y="21371"/>
                  </a:cubicBezTo>
                  <a:cubicBezTo>
                    <a:pt x="703" y="21496"/>
                    <a:pt x="1206" y="21330"/>
                    <a:pt x="2060" y="20250"/>
                  </a:cubicBezTo>
                  <a:cubicBezTo>
                    <a:pt x="2913" y="19170"/>
                    <a:pt x="4119" y="17176"/>
                    <a:pt x="5224" y="14725"/>
                  </a:cubicBezTo>
                  <a:cubicBezTo>
                    <a:pt x="6329" y="12274"/>
                    <a:pt x="7334" y="9367"/>
                    <a:pt x="8138" y="7082"/>
                  </a:cubicBezTo>
                  <a:cubicBezTo>
                    <a:pt x="8941" y="4798"/>
                    <a:pt x="9544" y="3136"/>
                    <a:pt x="9896" y="1973"/>
                  </a:cubicBezTo>
                  <a:cubicBezTo>
                    <a:pt x="10247" y="810"/>
                    <a:pt x="10348" y="145"/>
                    <a:pt x="10247" y="21"/>
                  </a:cubicBezTo>
                  <a:cubicBezTo>
                    <a:pt x="10147" y="-104"/>
                    <a:pt x="9846" y="311"/>
                    <a:pt x="9293" y="1765"/>
                  </a:cubicBezTo>
                  <a:cubicBezTo>
                    <a:pt x="8740" y="3219"/>
                    <a:pt x="7937" y="5711"/>
                    <a:pt x="7485" y="8121"/>
                  </a:cubicBezTo>
                  <a:cubicBezTo>
                    <a:pt x="7033" y="10530"/>
                    <a:pt x="6932" y="12856"/>
                    <a:pt x="6932" y="14268"/>
                  </a:cubicBezTo>
                  <a:cubicBezTo>
                    <a:pt x="6932" y="15681"/>
                    <a:pt x="7033" y="16179"/>
                    <a:pt x="7183" y="16636"/>
                  </a:cubicBezTo>
                  <a:cubicBezTo>
                    <a:pt x="7334" y="17093"/>
                    <a:pt x="7535" y="17508"/>
                    <a:pt x="7886" y="17758"/>
                  </a:cubicBezTo>
                  <a:cubicBezTo>
                    <a:pt x="8238" y="18007"/>
                    <a:pt x="8740" y="18090"/>
                    <a:pt x="9393" y="17674"/>
                  </a:cubicBezTo>
                  <a:cubicBezTo>
                    <a:pt x="10047" y="17259"/>
                    <a:pt x="10850" y="16345"/>
                    <a:pt x="11805" y="15016"/>
                  </a:cubicBezTo>
                  <a:cubicBezTo>
                    <a:pt x="12759" y="13687"/>
                    <a:pt x="13864" y="11942"/>
                    <a:pt x="14819" y="10738"/>
                  </a:cubicBezTo>
                  <a:cubicBezTo>
                    <a:pt x="15773" y="9533"/>
                    <a:pt x="16577" y="8868"/>
                    <a:pt x="17380" y="8536"/>
                  </a:cubicBezTo>
                  <a:cubicBezTo>
                    <a:pt x="18184" y="8204"/>
                    <a:pt x="18988" y="8204"/>
                    <a:pt x="19591" y="8370"/>
                  </a:cubicBezTo>
                  <a:cubicBezTo>
                    <a:pt x="20193" y="8536"/>
                    <a:pt x="20595" y="8868"/>
                    <a:pt x="20947" y="9574"/>
                  </a:cubicBezTo>
                  <a:cubicBezTo>
                    <a:pt x="21299" y="10281"/>
                    <a:pt x="21600" y="11361"/>
                    <a:pt x="21399" y="12358"/>
                  </a:cubicBezTo>
                  <a:cubicBezTo>
                    <a:pt x="21198" y="13354"/>
                    <a:pt x="20495" y="14268"/>
                    <a:pt x="19741" y="14933"/>
                  </a:cubicBezTo>
                  <a:cubicBezTo>
                    <a:pt x="18988" y="15598"/>
                    <a:pt x="18184" y="16013"/>
                    <a:pt x="17481" y="16262"/>
                  </a:cubicBezTo>
                  <a:cubicBezTo>
                    <a:pt x="16778" y="16511"/>
                    <a:pt x="16175" y="16594"/>
                    <a:pt x="15773" y="16345"/>
                  </a:cubicBezTo>
                  <a:cubicBezTo>
                    <a:pt x="15371" y="16096"/>
                    <a:pt x="15170" y="15514"/>
                    <a:pt x="14969" y="149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" name="Line"/>
            <p:cNvSpPr/>
            <p:nvPr/>
          </p:nvSpPr>
          <p:spPr>
            <a:xfrm>
              <a:off x="1015290" y="3569305"/>
              <a:ext cx="240483" cy="182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8" h="21059" fill="norm" stroke="1" extrusionOk="0">
                  <a:moveTo>
                    <a:pt x="11109" y="0"/>
                  </a:moveTo>
                  <a:cubicBezTo>
                    <a:pt x="8066" y="800"/>
                    <a:pt x="5024" y="1600"/>
                    <a:pt x="2894" y="4000"/>
                  </a:cubicBezTo>
                  <a:cubicBezTo>
                    <a:pt x="765" y="6400"/>
                    <a:pt x="-452" y="10400"/>
                    <a:pt x="156" y="13800"/>
                  </a:cubicBezTo>
                  <a:cubicBezTo>
                    <a:pt x="765" y="17200"/>
                    <a:pt x="3199" y="20000"/>
                    <a:pt x="7002" y="20800"/>
                  </a:cubicBezTo>
                  <a:cubicBezTo>
                    <a:pt x="10804" y="21600"/>
                    <a:pt x="15976" y="20400"/>
                    <a:pt x="21148" y="192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" name="Line"/>
            <p:cNvSpPr/>
            <p:nvPr/>
          </p:nvSpPr>
          <p:spPr>
            <a:xfrm>
              <a:off x="1836956" y="2998499"/>
              <a:ext cx="30097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" name="Line"/>
            <p:cNvSpPr/>
            <p:nvPr/>
          </p:nvSpPr>
          <p:spPr>
            <a:xfrm>
              <a:off x="1795443" y="3154174"/>
              <a:ext cx="487781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596" y="16000"/>
                    <a:pt x="9191" y="10400"/>
                    <a:pt x="12791" y="6800"/>
                  </a:cubicBezTo>
                  <a:cubicBezTo>
                    <a:pt x="16391" y="3200"/>
                    <a:pt x="18996" y="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" name="Line"/>
            <p:cNvSpPr/>
            <p:nvPr/>
          </p:nvSpPr>
          <p:spPr>
            <a:xfrm>
              <a:off x="2215323" y="203894"/>
              <a:ext cx="1095351" cy="8329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5" h="21403" fill="norm" stroke="1" extrusionOk="0">
                  <a:moveTo>
                    <a:pt x="21575" y="606"/>
                  </a:moveTo>
                  <a:cubicBezTo>
                    <a:pt x="20417" y="251"/>
                    <a:pt x="19258" y="-105"/>
                    <a:pt x="18032" y="28"/>
                  </a:cubicBezTo>
                  <a:cubicBezTo>
                    <a:pt x="16805" y="162"/>
                    <a:pt x="15511" y="784"/>
                    <a:pt x="14182" y="1673"/>
                  </a:cubicBezTo>
                  <a:cubicBezTo>
                    <a:pt x="12853" y="2562"/>
                    <a:pt x="11490" y="3717"/>
                    <a:pt x="10298" y="4695"/>
                  </a:cubicBezTo>
                  <a:cubicBezTo>
                    <a:pt x="9106" y="5673"/>
                    <a:pt x="8084" y="6473"/>
                    <a:pt x="7061" y="7673"/>
                  </a:cubicBezTo>
                  <a:cubicBezTo>
                    <a:pt x="6039" y="8873"/>
                    <a:pt x="5017" y="10473"/>
                    <a:pt x="4234" y="11851"/>
                  </a:cubicBezTo>
                  <a:cubicBezTo>
                    <a:pt x="3450" y="13228"/>
                    <a:pt x="2905" y="14384"/>
                    <a:pt x="2428" y="15628"/>
                  </a:cubicBezTo>
                  <a:cubicBezTo>
                    <a:pt x="1951" y="16873"/>
                    <a:pt x="1542" y="18206"/>
                    <a:pt x="1270" y="19095"/>
                  </a:cubicBezTo>
                  <a:cubicBezTo>
                    <a:pt x="997" y="19984"/>
                    <a:pt x="861" y="20428"/>
                    <a:pt x="827" y="20384"/>
                  </a:cubicBezTo>
                  <a:cubicBezTo>
                    <a:pt x="793" y="20339"/>
                    <a:pt x="861" y="19806"/>
                    <a:pt x="929" y="19095"/>
                  </a:cubicBezTo>
                  <a:cubicBezTo>
                    <a:pt x="997" y="18384"/>
                    <a:pt x="1065" y="17495"/>
                    <a:pt x="1099" y="16828"/>
                  </a:cubicBezTo>
                  <a:cubicBezTo>
                    <a:pt x="1133" y="16162"/>
                    <a:pt x="1133" y="15717"/>
                    <a:pt x="1031" y="15317"/>
                  </a:cubicBezTo>
                  <a:cubicBezTo>
                    <a:pt x="929" y="14917"/>
                    <a:pt x="725" y="14562"/>
                    <a:pt x="622" y="14162"/>
                  </a:cubicBezTo>
                  <a:cubicBezTo>
                    <a:pt x="520" y="13762"/>
                    <a:pt x="520" y="13317"/>
                    <a:pt x="486" y="13406"/>
                  </a:cubicBezTo>
                  <a:cubicBezTo>
                    <a:pt x="452" y="13495"/>
                    <a:pt x="384" y="14117"/>
                    <a:pt x="282" y="15139"/>
                  </a:cubicBezTo>
                  <a:cubicBezTo>
                    <a:pt x="179" y="16162"/>
                    <a:pt x="43" y="17584"/>
                    <a:pt x="9" y="18517"/>
                  </a:cubicBezTo>
                  <a:cubicBezTo>
                    <a:pt x="-25" y="19451"/>
                    <a:pt x="43" y="19895"/>
                    <a:pt x="179" y="20339"/>
                  </a:cubicBezTo>
                  <a:cubicBezTo>
                    <a:pt x="316" y="20784"/>
                    <a:pt x="520" y="21228"/>
                    <a:pt x="793" y="21362"/>
                  </a:cubicBezTo>
                  <a:cubicBezTo>
                    <a:pt x="1065" y="21495"/>
                    <a:pt x="1406" y="21317"/>
                    <a:pt x="2394" y="20562"/>
                  </a:cubicBezTo>
                  <a:cubicBezTo>
                    <a:pt x="3382" y="19806"/>
                    <a:pt x="5017" y="18473"/>
                    <a:pt x="6107" y="17628"/>
                  </a:cubicBezTo>
                  <a:cubicBezTo>
                    <a:pt x="7198" y="16784"/>
                    <a:pt x="7743" y="16428"/>
                    <a:pt x="8288" y="1607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" name="Line"/>
            <p:cNvSpPr/>
            <p:nvPr/>
          </p:nvSpPr>
          <p:spPr>
            <a:xfrm>
              <a:off x="2521923" y="2681544"/>
              <a:ext cx="427034" cy="669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0" h="21558" fill="norm" stroke="1" extrusionOk="0">
                  <a:moveTo>
                    <a:pt x="14515" y="849"/>
                  </a:moveTo>
                  <a:cubicBezTo>
                    <a:pt x="15379" y="737"/>
                    <a:pt x="16243" y="626"/>
                    <a:pt x="17453" y="459"/>
                  </a:cubicBezTo>
                  <a:cubicBezTo>
                    <a:pt x="18662" y="292"/>
                    <a:pt x="20218" y="69"/>
                    <a:pt x="20563" y="14"/>
                  </a:cubicBezTo>
                  <a:cubicBezTo>
                    <a:pt x="20909" y="-42"/>
                    <a:pt x="20045" y="69"/>
                    <a:pt x="17798" y="459"/>
                  </a:cubicBezTo>
                  <a:cubicBezTo>
                    <a:pt x="15552" y="849"/>
                    <a:pt x="11923" y="1517"/>
                    <a:pt x="9677" y="1962"/>
                  </a:cubicBezTo>
                  <a:cubicBezTo>
                    <a:pt x="7430" y="2407"/>
                    <a:pt x="6566" y="2630"/>
                    <a:pt x="5702" y="2853"/>
                  </a:cubicBezTo>
                  <a:cubicBezTo>
                    <a:pt x="4838" y="3076"/>
                    <a:pt x="3974" y="3298"/>
                    <a:pt x="3888" y="3632"/>
                  </a:cubicBezTo>
                  <a:cubicBezTo>
                    <a:pt x="3802" y="3966"/>
                    <a:pt x="4493" y="4412"/>
                    <a:pt x="4838" y="5247"/>
                  </a:cubicBezTo>
                  <a:cubicBezTo>
                    <a:pt x="5184" y="6082"/>
                    <a:pt x="5184" y="7306"/>
                    <a:pt x="5098" y="8197"/>
                  </a:cubicBezTo>
                  <a:cubicBezTo>
                    <a:pt x="5011" y="9088"/>
                    <a:pt x="4838" y="9645"/>
                    <a:pt x="4493" y="10257"/>
                  </a:cubicBezTo>
                  <a:cubicBezTo>
                    <a:pt x="4147" y="10869"/>
                    <a:pt x="3629" y="11537"/>
                    <a:pt x="3715" y="11593"/>
                  </a:cubicBezTo>
                  <a:cubicBezTo>
                    <a:pt x="3802" y="11649"/>
                    <a:pt x="4493" y="11092"/>
                    <a:pt x="5789" y="10257"/>
                  </a:cubicBezTo>
                  <a:cubicBezTo>
                    <a:pt x="7085" y="9422"/>
                    <a:pt x="8986" y="8309"/>
                    <a:pt x="10800" y="7696"/>
                  </a:cubicBezTo>
                  <a:cubicBezTo>
                    <a:pt x="12614" y="7084"/>
                    <a:pt x="14342" y="6972"/>
                    <a:pt x="15638" y="6917"/>
                  </a:cubicBezTo>
                  <a:cubicBezTo>
                    <a:pt x="16934" y="6861"/>
                    <a:pt x="17798" y="6861"/>
                    <a:pt x="18662" y="7084"/>
                  </a:cubicBezTo>
                  <a:cubicBezTo>
                    <a:pt x="19526" y="7306"/>
                    <a:pt x="20390" y="7752"/>
                    <a:pt x="20909" y="8531"/>
                  </a:cubicBezTo>
                  <a:cubicBezTo>
                    <a:pt x="21427" y="9311"/>
                    <a:pt x="21600" y="10424"/>
                    <a:pt x="20650" y="11816"/>
                  </a:cubicBezTo>
                  <a:cubicBezTo>
                    <a:pt x="19699" y="13207"/>
                    <a:pt x="17626" y="14878"/>
                    <a:pt x="13997" y="16548"/>
                  </a:cubicBezTo>
                  <a:cubicBezTo>
                    <a:pt x="10368" y="18218"/>
                    <a:pt x="5184" y="19888"/>
                    <a:pt x="0" y="215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" name="Line"/>
            <p:cNvSpPr/>
            <p:nvPr/>
          </p:nvSpPr>
          <p:spPr>
            <a:xfrm>
              <a:off x="3269160" y="2686301"/>
              <a:ext cx="386782" cy="374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2" h="21450" fill="norm" stroke="1" extrusionOk="0">
                  <a:moveTo>
                    <a:pt x="7455" y="4804"/>
                  </a:moveTo>
                  <a:cubicBezTo>
                    <a:pt x="7837" y="3813"/>
                    <a:pt x="8219" y="2822"/>
                    <a:pt x="10131" y="1931"/>
                  </a:cubicBezTo>
                  <a:cubicBezTo>
                    <a:pt x="12042" y="1039"/>
                    <a:pt x="15483" y="246"/>
                    <a:pt x="17681" y="48"/>
                  </a:cubicBezTo>
                  <a:cubicBezTo>
                    <a:pt x="19880" y="-150"/>
                    <a:pt x="20835" y="246"/>
                    <a:pt x="21218" y="1435"/>
                  </a:cubicBezTo>
                  <a:cubicBezTo>
                    <a:pt x="21600" y="2624"/>
                    <a:pt x="21409" y="4606"/>
                    <a:pt x="19019" y="7479"/>
                  </a:cubicBezTo>
                  <a:cubicBezTo>
                    <a:pt x="16630" y="10353"/>
                    <a:pt x="12043" y="14118"/>
                    <a:pt x="8602" y="16595"/>
                  </a:cubicBezTo>
                  <a:cubicBezTo>
                    <a:pt x="5161" y="19072"/>
                    <a:pt x="2867" y="20261"/>
                    <a:pt x="1625" y="20856"/>
                  </a:cubicBezTo>
                  <a:cubicBezTo>
                    <a:pt x="382" y="21450"/>
                    <a:pt x="191" y="21450"/>
                    <a:pt x="0" y="214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" name="Line"/>
            <p:cNvSpPr/>
            <p:nvPr/>
          </p:nvSpPr>
          <p:spPr>
            <a:xfrm>
              <a:off x="3658877" y="2703055"/>
              <a:ext cx="347143" cy="3146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0" h="21355" fill="norm" stroke="1" extrusionOk="0">
                  <a:moveTo>
                    <a:pt x="11085" y="1738"/>
                  </a:moveTo>
                  <a:cubicBezTo>
                    <a:pt x="12144" y="1269"/>
                    <a:pt x="13203" y="799"/>
                    <a:pt x="13203" y="447"/>
                  </a:cubicBezTo>
                  <a:cubicBezTo>
                    <a:pt x="13203" y="95"/>
                    <a:pt x="12144" y="-140"/>
                    <a:pt x="10450" y="95"/>
                  </a:cubicBezTo>
                  <a:cubicBezTo>
                    <a:pt x="8756" y="330"/>
                    <a:pt x="6426" y="1034"/>
                    <a:pt x="4415" y="3147"/>
                  </a:cubicBezTo>
                  <a:cubicBezTo>
                    <a:pt x="2403" y="5260"/>
                    <a:pt x="709" y="8782"/>
                    <a:pt x="179" y="11834"/>
                  </a:cubicBezTo>
                  <a:cubicBezTo>
                    <a:pt x="-350" y="14886"/>
                    <a:pt x="285" y="17469"/>
                    <a:pt x="2191" y="19112"/>
                  </a:cubicBezTo>
                  <a:cubicBezTo>
                    <a:pt x="4097" y="20756"/>
                    <a:pt x="7274" y="21460"/>
                    <a:pt x="10662" y="21343"/>
                  </a:cubicBezTo>
                  <a:cubicBezTo>
                    <a:pt x="14050" y="21225"/>
                    <a:pt x="17650" y="20286"/>
                    <a:pt x="21250" y="193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" name="Line"/>
            <p:cNvSpPr/>
            <p:nvPr/>
          </p:nvSpPr>
          <p:spPr>
            <a:xfrm>
              <a:off x="3836794" y="2054075"/>
              <a:ext cx="364633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7" h="21600" fill="norm" stroke="1" extrusionOk="0">
                  <a:moveTo>
                    <a:pt x="10480" y="0"/>
                  </a:moveTo>
                  <a:cubicBezTo>
                    <a:pt x="8058" y="2100"/>
                    <a:pt x="5635" y="4200"/>
                    <a:pt x="3919" y="6000"/>
                  </a:cubicBezTo>
                  <a:cubicBezTo>
                    <a:pt x="2203" y="7800"/>
                    <a:pt x="1194" y="9300"/>
                    <a:pt x="589" y="10425"/>
                  </a:cubicBezTo>
                  <a:cubicBezTo>
                    <a:pt x="-17" y="11550"/>
                    <a:pt x="-219" y="12300"/>
                    <a:pt x="286" y="12675"/>
                  </a:cubicBezTo>
                  <a:cubicBezTo>
                    <a:pt x="790" y="13050"/>
                    <a:pt x="2002" y="13050"/>
                    <a:pt x="5030" y="12750"/>
                  </a:cubicBezTo>
                  <a:cubicBezTo>
                    <a:pt x="8058" y="12450"/>
                    <a:pt x="12902" y="11850"/>
                    <a:pt x="15931" y="11550"/>
                  </a:cubicBezTo>
                  <a:cubicBezTo>
                    <a:pt x="18959" y="11250"/>
                    <a:pt x="20170" y="11250"/>
                    <a:pt x="20775" y="10875"/>
                  </a:cubicBezTo>
                  <a:cubicBezTo>
                    <a:pt x="21381" y="10500"/>
                    <a:pt x="21381" y="9750"/>
                    <a:pt x="21078" y="9675"/>
                  </a:cubicBezTo>
                  <a:cubicBezTo>
                    <a:pt x="20775" y="9600"/>
                    <a:pt x="20170" y="10200"/>
                    <a:pt x="19564" y="12300"/>
                  </a:cubicBezTo>
                  <a:cubicBezTo>
                    <a:pt x="18959" y="14400"/>
                    <a:pt x="18353" y="18000"/>
                    <a:pt x="1774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lide Number"/>
          <p:cNvSpPr txBox="1"/>
          <p:nvPr>
            <p:ph type="sldNum" sz="quarter" idx="2"/>
          </p:nvPr>
        </p:nvSpPr>
        <p:spPr>
          <a:xfrm>
            <a:off x="22640966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09" name="Google Shape;128;p4"/>
          <p:cNvSpPr txBox="1"/>
          <p:nvPr/>
        </p:nvSpPr>
        <p:spPr>
          <a:xfrm>
            <a:off x="2298073" y="4451436"/>
            <a:ext cx="18754392" cy="7288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Working rules for differentiating sums and differences of several functions</a:t>
            </a:r>
          </a:p>
        </p:txBody>
      </p:sp>
      <p:sp>
        <p:nvSpPr>
          <p:cNvPr id="210" name="Google Shape;126;p4"/>
          <p:cNvSpPr txBox="1"/>
          <p:nvPr/>
        </p:nvSpPr>
        <p:spPr>
          <a:xfrm>
            <a:off x="4581573" y="784850"/>
            <a:ext cx="13366185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Working rules for differentiating sums and differences of several functions (1</a:t>
            </a:r>
            <a:r>
              <a:t>/</a:t>
            </a:r>
            <a:r>
              <a:t>3)</a:t>
            </a:r>
          </a:p>
        </p:txBody>
      </p:sp>
      <p:pic>
        <p:nvPicPr>
          <p:cNvPr id="211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rcRect l="0" t="0" r="821" b="68351"/>
          <a:stretch>
            <a:fillRect/>
          </a:stretch>
        </p:blipFill>
        <p:spPr>
          <a:xfrm>
            <a:off x="1938951" y="5374424"/>
            <a:ext cx="20897020" cy="434414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15" name="Drawing"/>
          <p:cNvGrpSpPr/>
          <p:nvPr/>
        </p:nvGrpSpPr>
        <p:grpSpPr>
          <a:xfrm>
            <a:off x="8477232" y="6644645"/>
            <a:ext cx="4312281" cy="2975598"/>
            <a:chOff x="0" y="0"/>
            <a:chExt cx="4312279" cy="2975596"/>
          </a:xfrm>
        </p:grpSpPr>
        <p:sp>
          <p:nvSpPr>
            <p:cNvPr id="212" name="Line"/>
            <p:cNvSpPr/>
            <p:nvPr/>
          </p:nvSpPr>
          <p:spPr>
            <a:xfrm>
              <a:off x="-1" y="0"/>
              <a:ext cx="2104733" cy="12013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1554" fill="norm" stroke="1" extrusionOk="0">
                  <a:moveTo>
                    <a:pt x="761" y="17830"/>
                  </a:moveTo>
                  <a:cubicBezTo>
                    <a:pt x="1857" y="17644"/>
                    <a:pt x="2953" y="17457"/>
                    <a:pt x="4208" y="17333"/>
                  </a:cubicBezTo>
                  <a:cubicBezTo>
                    <a:pt x="5463" y="17209"/>
                    <a:pt x="6877" y="17147"/>
                    <a:pt x="8309" y="17085"/>
                  </a:cubicBezTo>
                  <a:cubicBezTo>
                    <a:pt x="9740" y="17023"/>
                    <a:pt x="11190" y="16961"/>
                    <a:pt x="12586" y="16930"/>
                  </a:cubicBezTo>
                  <a:cubicBezTo>
                    <a:pt x="13983" y="16899"/>
                    <a:pt x="15326" y="16899"/>
                    <a:pt x="16546" y="16961"/>
                  </a:cubicBezTo>
                  <a:cubicBezTo>
                    <a:pt x="17765" y="17023"/>
                    <a:pt x="18861" y="17147"/>
                    <a:pt x="19515" y="17209"/>
                  </a:cubicBezTo>
                  <a:cubicBezTo>
                    <a:pt x="20169" y="17271"/>
                    <a:pt x="20381" y="17271"/>
                    <a:pt x="20647" y="17302"/>
                  </a:cubicBezTo>
                  <a:cubicBezTo>
                    <a:pt x="20912" y="17333"/>
                    <a:pt x="21230" y="17395"/>
                    <a:pt x="21389" y="17209"/>
                  </a:cubicBezTo>
                  <a:cubicBezTo>
                    <a:pt x="21548" y="17023"/>
                    <a:pt x="21548" y="16588"/>
                    <a:pt x="21389" y="15595"/>
                  </a:cubicBezTo>
                  <a:cubicBezTo>
                    <a:pt x="21230" y="14602"/>
                    <a:pt x="20912" y="13051"/>
                    <a:pt x="20717" y="11344"/>
                  </a:cubicBezTo>
                  <a:cubicBezTo>
                    <a:pt x="20523" y="9637"/>
                    <a:pt x="20452" y="7775"/>
                    <a:pt x="20434" y="6068"/>
                  </a:cubicBezTo>
                  <a:cubicBezTo>
                    <a:pt x="20417" y="4361"/>
                    <a:pt x="20452" y="2809"/>
                    <a:pt x="20523" y="1816"/>
                  </a:cubicBezTo>
                  <a:cubicBezTo>
                    <a:pt x="20593" y="823"/>
                    <a:pt x="20700" y="388"/>
                    <a:pt x="20647" y="171"/>
                  </a:cubicBezTo>
                  <a:cubicBezTo>
                    <a:pt x="20593" y="-46"/>
                    <a:pt x="20381" y="-46"/>
                    <a:pt x="19745" y="109"/>
                  </a:cubicBezTo>
                  <a:cubicBezTo>
                    <a:pt x="19109" y="264"/>
                    <a:pt x="18048" y="575"/>
                    <a:pt x="16811" y="885"/>
                  </a:cubicBezTo>
                  <a:cubicBezTo>
                    <a:pt x="15574" y="1195"/>
                    <a:pt x="14159" y="1506"/>
                    <a:pt x="12763" y="1785"/>
                  </a:cubicBezTo>
                  <a:cubicBezTo>
                    <a:pt x="11367" y="2064"/>
                    <a:pt x="9988" y="2313"/>
                    <a:pt x="8592" y="2468"/>
                  </a:cubicBezTo>
                  <a:cubicBezTo>
                    <a:pt x="7195" y="2623"/>
                    <a:pt x="5781" y="2685"/>
                    <a:pt x="4544" y="2778"/>
                  </a:cubicBezTo>
                  <a:cubicBezTo>
                    <a:pt x="3306" y="2871"/>
                    <a:pt x="2246" y="2995"/>
                    <a:pt x="1627" y="3088"/>
                  </a:cubicBezTo>
                  <a:cubicBezTo>
                    <a:pt x="1009" y="3182"/>
                    <a:pt x="832" y="3244"/>
                    <a:pt x="602" y="3368"/>
                  </a:cubicBezTo>
                  <a:cubicBezTo>
                    <a:pt x="372" y="3492"/>
                    <a:pt x="89" y="3678"/>
                    <a:pt x="19" y="4020"/>
                  </a:cubicBezTo>
                  <a:cubicBezTo>
                    <a:pt x="-52" y="4361"/>
                    <a:pt x="89" y="4857"/>
                    <a:pt x="248" y="5757"/>
                  </a:cubicBezTo>
                  <a:cubicBezTo>
                    <a:pt x="408" y="6657"/>
                    <a:pt x="584" y="7961"/>
                    <a:pt x="708" y="9513"/>
                  </a:cubicBezTo>
                  <a:cubicBezTo>
                    <a:pt x="832" y="11064"/>
                    <a:pt x="903" y="12864"/>
                    <a:pt x="1044" y="14447"/>
                  </a:cubicBezTo>
                  <a:cubicBezTo>
                    <a:pt x="1185" y="16030"/>
                    <a:pt x="1397" y="17395"/>
                    <a:pt x="1557" y="18544"/>
                  </a:cubicBezTo>
                  <a:cubicBezTo>
                    <a:pt x="1716" y="19692"/>
                    <a:pt x="1822" y="20623"/>
                    <a:pt x="1928" y="2155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" name="Line"/>
            <p:cNvSpPr/>
            <p:nvPr/>
          </p:nvSpPr>
          <p:spPr>
            <a:xfrm>
              <a:off x="3769148" y="1990860"/>
              <a:ext cx="543132" cy="714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3" fill="norm" stroke="1" extrusionOk="0">
                  <a:moveTo>
                    <a:pt x="0" y="18285"/>
                  </a:moveTo>
                  <a:cubicBezTo>
                    <a:pt x="550" y="15200"/>
                    <a:pt x="1101" y="12114"/>
                    <a:pt x="2889" y="10571"/>
                  </a:cubicBezTo>
                  <a:cubicBezTo>
                    <a:pt x="4678" y="9028"/>
                    <a:pt x="7704" y="9028"/>
                    <a:pt x="10662" y="10571"/>
                  </a:cubicBezTo>
                  <a:cubicBezTo>
                    <a:pt x="13620" y="12114"/>
                    <a:pt x="16510" y="15200"/>
                    <a:pt x="18504" y="17257"/>
                  </a:cubicBezTo>
                  <a:cubicBezTo>
                    <a:pt x="20499" y="19314"/>
                    <a:pt x="21600" y="20342"/>
                    <a:pt x="21600" y="20857"/>
                  </a:cubicBezTo>
                  <a:cubicBezTo>
                    <a:pt x="21600" y="21371"/>
                    <a:pt x="20499" y="21371"/>
                    <a:pt x="18298" y="20857"/>
                  </a:cubicBezTo>
                  <a:cubicBezTo>
                    <a:pt x="16097" y="20342"/>
                    <a:pt x="12795" y="19314"/>
                    <a:pt x="12932" y="18285"/>
                  </a:cubicBezTo>
                  <a:cubicBezTo>
                    <a:pt x="13070" y="17257"/>
                    <a:pt x="16647" y="16228"/>
                    <a:pt x="16854" y="16228"/>
                  </a:cubicBezTo>
                  <a:cubicBezTo>
                    <a:pt x="17060" y="16228"/>
                    <a:pt x="13896" y="17257"/>
                    <a:pt x="11969" y="17771"/>
                  </a:cubicBezTo>
                  <a:cubicBezTo>
                    <a:pt x="10043" y="18285"/>
                    <a:pt x="9355" y="18285"/>
                    <a:pt x="8599" y="18285"/>
                  </a:cubicBezTo>
                  <a:cubicBezTo>
                    <a:pt x="7842" y="18285"/>
                    <a:pt x="7017" y="18285"/>
                    <a:pt x="7085" y="17771"/>
                  </a:cubicBezTo>
                  <a:cubicBezTo>
                    <a:pt x="7154" y="17257"/>
                    <a:pt x="8117" y="16228"/>
                    <a:pt x="10043" y="13657"/>
                  </a:cubicBezTo>
                  <a:cubicBezTo>
                    <a:pt x="11969" y="11085"/>
                    <a:pt x="14859" y="6971"/>
                    <a:pt x="16647" y="4400"/>
                  </a:cubicBezTo>
                  <a:cubicBezTo>
                    <a:pt x="18436" y="1828"/>
                    <a:pt x="19124" y="800"/>
                    <a:pt x="19124" y="285"/>
                  </a:cubicBezTo>
                  <a:cubicBezTo>
                    <a:pt x="19124" y="-229"/>
                    <a:pt x="18436" y="-229"/>
                    <a:pt x="17266" y="1828"/>
                  </a:cubicBezTo>
                  <a:cubicBezTo>
                    <a:pt x="16097" y="3885"/>
                    <a:pt x="14446" y="8000"/>
                    <a:pt x="12795" y="1211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" name="Line"/>
            <p:cNvSpPr/>
            <p:nvPr/>
          </p:nvSpPr>
          <p:spPr>
            <a:xfrm>
              <a:off x="2902417" y="2903380"/>
              <a:ext cx="347818" cy="722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471" fill="norm" stroke="1" extrusionOk="0">
                  <a:moveTo>
                    <a:pt x="2254" y="0"/>
                  </a:moveTo>
                  <a:cubicBezTo>
                    <a:pt x="1185" y="1029"/>
                    <a:pt x="116" y="2057"/>
                    <a:pt x="9" y="4114"/>
                  </a:cubicBezTo>
                  <a:cubicBezTo>
                    <a:pt x="-98" y="6171"/>
                    <a:pt x="757" y="9257"/>
                    <a:pt x="2468" y="11314"/>
                  </a:cubicBezTo>
                  <a:cubicBezTo>
                    <a:pt x="4179" y="13371"/>
                    <a:pt x="6746" y="14400"/>
                    <a:pt x="8670" y="15429"/>
                  </a:cubicBezTo>
                  <a:cubicBezTo>
                    <a:pt x="10595" y="16457"/>
                    <a:pt x="11878" y="17486"/>
                    <a:pt x="11557" y="18514"/>
                  </a:cubicBezTo>
                  <a:cubicBezTo>
                    <a:pt x="11237" y="19543"/>
                    <a:pt x="9312" y="20571"/>
                    <a:pt x="7387" y="21086"/>
                  </a:cubicBezTo>
                  <a:cubicBezTo>
                    <a:pt x="5462" y="21600"/>
                    <a:pt x="3538" y="21600"/>
                    <a:pt x="3110" y="21086"/>
                  </a:cubicBezTo>
                  <a:cubicBezTo>
                    <a:pt x="2682" y="20571"/>
                    <a:pt x="3752" y="19543"/>
                    <a:pt x="6532" y="16971"/>
                  </a:cubicBezTo>
                  <a:cubicBezTo>
                    <a:pt x="9312" y="14400"/>
                    <a:pt x="13803" y="10286"/>
                    <a:pt x="16583" y="8743"/>
                  </a:cubicBezTo>
                  <a:cubicBezTo>
                    <a:pt x="19363" y="7200"/>
                    <a:pt x="20433" y="8229"/>
                    <a:pt x="21502" y="925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38" name="Drawing"/>
          <p:cNvGrpSpPr/>
          <p:nvPr/>
        </p:nvGrpSpPr>
        <p:grpSpPr>
          <a:xfrm>
            <a:off x="18769187" y="2328592"/>
            <a:ext cx="4498939" cy="3945231"/>
            <a:chOff x="0" y="0"/>
            <a:chExt cx="4498938" cy="3945230"/>
          </a:xfrm>
        </p:grpSpPr>
        <p:sp>
          <p:nvSpPr>
            <p:cNvPr id="216" name="Line"/>
            <p:cNvSpPr/>
            <p:nvPr/>
          </p:nvSpPr>
          <p:spPr>
            <a:xfrm>
              <a:off x="1364695" y="571689"/>
              <a:ext cx="490587" cy="368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525" fill="norm" stroke="1" extrusionOk="0">
                  <a:moveTo>
                    <a:pt x="12688" y="1540"/>
                  </a:moveTo>
                  <a:cubicBezTo>
                    <a:pt x="11782" y="1136"/>
                    <a:pt x="10876" y="732"/>
                    <a:pt x="10800" y="430"/>
                  </a:cubicBezTo>
                  <a:cubicBezTo>
                    <a:pt x="10724" y="127"/>
                    <a:pt x="11480" y="-75"/>
                    <a:pt x="12990" y="26"/>
                  </a:cubicBezTo>
                  <a:cubicBezTo>
                    <a:pt x="14501" y="127"/>
                    <a:pt x="16766" y="531"/>
                    <a:pt x="18277" y="1136"/>
                  </a:cubicBezTo>
                  <a:cubicBezTo>
                    <a:pt x="19787" y="1742"/>
                    <a:pt x="20543" y="2549"/>
                    <a:pt x="20996" y="3458"/>
                  </a:cubicBezTo>
                  <a:cubicBezTo>
                    <a:pt x="21449" y="4366"/>
                    <a:pt x="21600" y="5375"/>
                    <a:pt x="21147" y="6587"/>
                  </a:cubicBezTo>
                  <a:cubicBezTo>
                    <a:pt x="20694" y="7798"/>
                    <a:pt x="19636" y="9211"/>
                    <a:pt x="16389" y="11532"/>
                  </a:cubicBezTo>
                  <a:cubicBezTo>
                    <a:pt x="13141" y="13854"/>
                    <a:pt x="7704" y="17084"/>
                    <a:pt x="4607" y="18901"/>
                  </a:cubicBezTo>
                  <a:cubicBezTo>
                    <a:pt x="1510" y="20718"/>
                    <a:pt x="755" y="21121"/>
                    <a:pt x="0" y="2152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" name="Line"/>
            <p:cNvSpPr/>
            <p:nvPr/>
          </p:nvSpPr>
          <p:spPr>
            <a:xfrm>
              <a:off x="1898919" y="524078"/>
              <a:ext cx="576254" cy="4081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7" h="21235" fill="norm" stroke="1" extrusionOk="0">
                  <a:moveTo>
                    <a:pt x="11388" y="3851"/>
                  </a:moveTo>
                  <a:cubicBezTo>
                    <a:pt x="11131" y="2411"/>
                    <a:pt x="10874" y="971"/>
                    <a:pt x="10360" y="341"/>
                  </a:cubicBezTo>
                  <a:cubicBezTo>
                    <a:pt x="9846" y="-289"/>
                    <a:pt x="9074" y="-109"/>
                    <a:pt x="7403" y="1421"/>
                  </a:cubicBezTo>
                  <a:cubicBezTo>
                    <a:pt x="5731" y="2951"/>
                    <a:pt x="3160" y="5831"/>
                    <a:pt x="1681" y="8441"/>
                  </a:cubicBezTo>
                  <a:cubicBezTo>
                    <a:pt x="203" y="11051"/>
                    <a:pt x="-183" y="13391"/>
                    <a:pt x="74" y="15281"/>
                  </a:cubicBezTo>
                  <a:cubicBezTo>
                    <a:pt x="331" y="17171"/>
                    <a:pt x="1231" y="18611"/>
                    <a:pt x="4188" y="19601"/>
                  </a:cubicBezTo>
                  <a:cubicBezTo>
                    <a:pt x="7146" y="20591"/>
                    <a:pt x="12160" y="21131"/>
                    <a:pt x="15374" y="21221"/>
                  </a:cubicBezTo>
                  <a:cubicBezTo>
                    <a:pt x="18588" y="21311"/>
                    <a:pt x="20003" y="20951"/>
                    <a:pt x="21417" y="2059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" name="Line"/>
            <p:cNvSpPr/>
            <p:nvPr/>
          </p:nvSpPr>
          <p:spPr>
            <a:xfrm>
              <a:off x="2530523" y="0"/>
              <a:ext cx="225069" cy="227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4" h="20869" fill="norm" stroke="1" extrusionOk="0">
                  <a:moveTo>
                    <a:pt x="14185" y="12034"/>
                  </a:moveTo>
                  <a:cubicBezTo>
                    <a:pt x="14507" y="10446"/>
                    <a:pt x="14830" y="8858"/>
                    <a:pt x="15636" y="6793"/>
                  </a:cubicBezTo>
                  <a:cubicBezTo>
                    <a:pt x="16442" y="4728"/>
                    <a:pt x="17731" y="2187"/>
                    <a:pt x="17409" y="917"/>
                  </a:cubicBezTo>
                  <a:cubicBezTo>
                    <a:pt x="17087" y="-354"/>
                    <a:pt x="15152" y="-354"/>
                    <a:pt x="12412" y="1234"/>
                  </a:cubicBezTo>
                  <a:cubicBezTo>
                    <a:pt x="9672" y="2822"/>
                    <a:pt x="6125" y="5999"/>
                    <a:pt x="3707" y="9175"/>
                  </a:cubicBezTo>
                  <a:cubicBezTo>
                    <a:pt x="1290" y="12352"/>
                    <a:pt x="0" y="15528"/>
                    <a:pt x="0" y="17752"/>
                  </a:cubicBezTo>
                  <a:cubicBezTo>
                    <a:pt x="0" y="19975"/>
                    <a:pt x="1290" y="21246"/>
                    <a:pt x="4997" y="20770"/>
                  </a:cubicBezTo>
                  <a:cubicBezTo>
                    <a:pt x="8704" y="20293"/>
                    <a:pt x="14830" y="18070"/>
                    <a:pt x="18054" y="14893"/>
                  </a:cubicBezTo>
                  <a:cubicBezTo>
                    <a:pt x="21278" y="11717"/>
                    <a:pt x="21600" y="7587"/>
                    <a:pt x="20149" y="4887"/>
                  </a:cubicBezTo>
                  <a:cubicBezTo>
                    <a:pt x="18699" y="2187"/>
                    <a:pt x="15475" y="917"/>
                    <a:pt x="12251" y="1075"/>
                  </a:cubicBezTo>
                  <a:cubicBezTo>
                    <a:pt x="9027" y="1234"/>
                    <a:pt x="5803" y="2822"/>
                    <a:pt x="2579" y="441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" name="Line"/>
            <p:cNvSpPr/>
            <p:nvPr/>
          </p:nvSpPr>
          <p:spPr>
            <a:xfrm>
              <a:off x="0" y="483923"/>
              <a:ext cx="497736" cy="791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1" h="21478" fill="norm" stroke="1" extrusionOk="0">
                  <a:moveTo>
                    <a:pt x="9476" y="2254"/>
                  </a:moveTo>
                  <a:cubicBezTo>
                    <a:pt x="9329" y="3475"/>
                    <a:pt x="9182" y="4696"/>
                    <a:pt x="9255" y="5541"/>
                  </a:cubicBezTo>
                  <a:cubicBezTo>
                    <a:pt x="9329" y="6386"/>
                    <a:pt x="9623" y="6856"/>
                    <a:pt x="10504" y="7184"/>
                  </a:cubicBezTo>
                  <a:cubicBezTo>
                    <a:pt x="11386" y="7513"/>
                    <a:pt x="12856" y="7701"/>
                    <a:pt x="14545" y="6668"/>
                  </a:cubicBezTo>
                  <a:cubicBezTo>
                    <a:pt x="16235" y="5635"/>
                    <a:pt x="18145" y="3381"/>
                    <a:pt x="19321" y="1972"/>
                  </a:cubicBezTo>
                  <a:cubicBezTo>
                    <a:pt x="20496" y="563"/>
                    <a:pt x="20937" y="0"/>
                    <a:pt x="21084" y="0"/>
                  </a:cubicBezTo>
                  <a:cubicBezTo>
                    <a:pt x="21231" y="0"/>
                    <a:pt x="21084" y="563"/>
                    <a:pt x="20790" y="2536"/>
                  </a:cubicBezTo>
                  <a:cubicBezTo>
                    <a:pt x="20496" y="4508"/>
                    <a:pt x="20056" y="7889"/>
                    <a:pt x="19615" y="11082"/>
                  </a:cubicBezTo>
                  <a:cubicBezTo>
                    <a:pt x="19174" y="14275"/>
                    <a:pt x="18733" y="17280"/>
                    <a:pt x="17411" y="19111"/>
                  </a:cubicBezTo>
                  <a:cubicBezTo>
                    <a:pt x="16088" y="20943"/>
                    <a:pt x="13884" y="21600"/>
                    <a:pt x="10872" y="21459"/>
                  </a:cubicBezTo>
                  <a:cubicBezTo>
                    <a:pt x="7860" y="21318"/>
                    <a:pt x="4039" y="20379"/>
                    <a:pt x="1982" y="19111"/>
                  </a:cubicBezTo>
                  <a:cubicBezTo>
                    <a:pt x="-75" y="17843"/>
                    <a:pt x="-369" y="16247"/>
                    <a:pt x="366" y="14744"/>
                  </a:cubicBezTo>
                  <a:cubicBezTo>
                    <a:pt x="1100" y="13242"/>
                    <a:pt x="2864" y="11833"/>
                    <a:pt x="4627" y="1042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" name="Line"/>
            <p:cNvSpPr/>
            <p:nvPr/>
          </p:nvSpPr>
          <p:spPr>
            <a:xfrm>
              <a:off x="700485" y="805650"/>
              <a:ext cx="176432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" name="Line"/>
            <p:cNvSpPr/>
            <p:nvPr/>
          </p:nvSpPr>
          <p:spPr>
            <a:xfrm>
              <a:off x="638216" y="1054729"/>
              <a:ext cx="22832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" name="Line"/>
            <p:cNvSpPr/>
            <p:nvPr/>
          </p:nvSpPr>
          <p:spPr>
            <a:xfrm>
              <a:off x="125946" y="1727513"/>
              <a:ext cx="470757" cy="7801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1554" fill="norm" stroke="1" extrusionOk="0">
                  <a:moveTo>
                    <a:pt x="11995" y="16106"/>
                  </a:moveTo>
                  <a:cubicBezTo>
                    <a:pt x="12468" y="14959"/>
                    <a:pt x="12941" y="13812"/>
                    <a:pt x="13099" y="13000"/>
                  </a:cubicBezTo>
                  <a:cubicBezTo>
                    <a:pt x="13256" y="12188"/>
                    <a:pt x="13099" y="11710"/>
                    <a:pt x="12153" y="11471"/>
                  </a:cubicBezTo>
                  <a:cubicBezTo>
                    <a:pt x="11207" y="11232"/>
                    <a:pt x="9473" y="11232"/>
                    <a:pt x="7344" y="12044"/>
                  </a:cubicBezTo>
                  <a:cubicBezTo>
                    <a:pt x="5216" y="12857"/>
                    <a:pt x="2693" y="14481"/>
                    <a:pt x="1353" y="15915"/>
                  </a:cubicBezTo>
                  <a:cubicBezTo>
                    <a:pt x="13" y="17349"/>
                    <a:pt x="-145" y="18591"/>
                    <a:pt x="91" y="19356"/>
                  </a:cubicBezTo>
                  <a:cubicBezTo>
                    <a:pt x="328" y="20120"/>
                    <a:pt x="959" y="20407"/>
                    <a:pt x="2693" y="20120"/>
                  </a:cubicBezTo>
                  <a:cubicBezTo>
                    <a:pt x="4427" y="19834"/>
                    <a:pt x="7265" y="18973"/>
                    <a:pt x="9551" y="17540"/>
                  </a:cubicBezTo>
                  <a:cubicBezTo>
                    <a:pt x="11837" y="16106"/>
                    <a:pt x="13572" y="14099"/>
                    <a:pt x="15227" y="11375"/>
                  </a:cubicBezTo>
                  <a:cubicBezTo>
                    <a:pt x="16883" y="8651"/>
                    <a:pt x="18459" y="5211"/>
                    <a:pt x="19327" y="3060"/>
                  </a:cubicBezTo>
                  <a:cubicBezTo>
                    <a:pt x="20194" y="910"/>
                    <a:pt x="20351" y="50"/>
                    <a:pt x="20115" y="2"/>
                  </a:cubicBezTo>
                  <a:cubicBezTo>
                    <a:pt x="19878" y="-46"/>
                    <a:pt x="19248" y="719"/>
                    <a:pt x="18381" y="2821"/>
                  </a:cubicBezTo>
                  <a:cubicBezTo>
                    <a:pt x="17513" y="4924"/>
                    <a:pt x="16410" y="8365"/>
                    <a:pt x="16016" y="11280"/>
                  </a:cubicBezTo>
                  <a:cubicBezTo>
                    <a:pt x="15621" y="14195"/>
                    <a:pt x="15937" y="16584"/>
                    <a:pt x="16252" y="18066"/>
                  </a:cubicBezTo>
                  <a:cubicBezTo>
                    <a:pt x="16567" y="19547"/>
                    <a:pt x="16883" y="20120"/>
                    <a:pt x="17750" y="20550"/>
                  </a:cubicBezTo>
                  <a:cubicBezTo>
                    <a:pt x="18617" y="20981"/>
                    <a:pt x="20036" y="21267"/>
                    <a:pt x="21455" y="2155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" name="Line"/>
            <p:cNvSpPr/>
            <p:nvPr/>
          </p:nvSpPr>
          <p:spPr>
            <a:xfrm>
              <a:off x="524054" y="2009532"/>
              <a:ext cx="434241" cy="939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8" h="21331" fill="norm" stroke="1" extrusionOk="0">
                  <a:moveTo>
                    <a:pt x="14400" y="0"/>
                  </a:moveTo>
                  <a:cubicBezTo>
                    <a:pt x="13714" y="314"/>
                    <a:pt x="13029" y="628"/>
                    <a:pt x="13029" y="1571"/>
                  </a:cubicBezTo>
                  <a:cubicBezTo>
                    <a:pt x="13029" y="2513"/>
                    <a:pt x="13714" y="4084"/>
                    <a:pt x="14400" y="4988"/>
                  </a:cubicBezTo>
                  <a:cubicBezTo>
                    <a:pt x="15086" y="5891"/>
                    <a:pt x="15771" y="6127"/>
                    <a:pt x="16543" y="6205"/>
                  </a:cubicBezTo>
                  <a:cubicBezTo>
                    <a:pt x="17314" y="6284"/>
                    <a:pt x="18171" y="6205"/>
                    <a:pt x="19029" y="5498"/>
                  </a:cubicBezTo>
                  <a:cubicBezTo>
                    <a:pt x="19886" y="4791"/>
                    <a:pt x="20743" y="3456"/>
                    <a:pt x="21171" y="2396"/>
                  </a:cubicBezTo>
                  <a:cubicBezTo>
                    <a:pt x="21600" y="1335"/>
                    <a:pt x="21600" y="550"/>
                    <a:pt x="21343" y="353"/>
                  </a:cubicBezTo>
                  <a:cubicBezTo>
                    <a:pt x="21086" y="157"/>
                    <a:pt x="20571" y="550"/>
                    <a:pt x="20229" y="2199"/>
                  </a:cubicBezTo>
                  <a:cubicBezTo>
                    <a:pt x="19886" y="3849"/>
                    <a:pt x="19714" y="6755"/>
                    <a:pt x="19371" y="9583"/>
                  </a:cubicBezTo>
                  <a:cubicBezTo>
                    <a:pt x="19029" y="12410"/>
                    <a:pt x="18514" y="15159"/>
                    <a:pt x="16971" y="17201"/>
                  </a:cubicBezTo>
                  <a:cubicBezTo>
                    <a:pt x="15429" y="19244"/>
                    <a:pt x="12857" y="20579"/>
                    <a:pt x="10200" y="21089"/>
                  </a:cubicBezTo>
                  <a:cubicBezTo>
                    <a:pt x="7543" y="21600"/>
                    <a:pt x="4800" y="21286"/>
                    <a:pt x="3086" y="20304"/>
                  </a:cubicBezTo>
                  <a:cubicBezTo>
                    <a:pt x="1371" y="19322"/>
                    <a:pt x="686" y="17673"/>
                    <a:pt x="0" y="1602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" name="Line"/>
            <p:cNvSpPr/>
            <p:nvPr/>
          </p:nvSpPr>
          <p:spPr>
            <a:xfrm>
              <a:off x="67409" y="2902065"/>
              <a:ext cx="1214261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092" y="18000"/>
                    <a:pt x="4185" y="14400"/>
                    <a:pt x="6185" y="11700"/>
                  </a:cubicBezTo>
                  <a:cubicBezTo>
                    <a:pt x="8185" y="9000"/>
                    <a:pt x="10092" y="7200"/>
                    <a:pt x="12062" y="5400"/>
                  </a:cubicBezTo>
                  <a:cubicBezTo>
                    <a:pt x="14031" y="3600"/>
                    <a:pt x="16062" y="1800"/>
                    <a:pt x="17662" y="900"/>
                  </a:cubicBezTo>
                  <a:cubicBezTo>
                    <a:pt x="19262" y="0"/>
                    <a:pt x="20431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" name="Line"/>
            <p:cNvSpPr/>
            <p:nvPr/>
          </p:nvSpPr>
          <p:spPr>
            <a:xfrm>
              <a:off x="219299" y="2988480"/>
              <a:ext cx="711466" cy="6476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7" h="21396" fill="norm" stroke="1" extrusionOk="0">
                  <a:moveTo>
                    <a:pt x="6344" y="17031"/>
                  </a:moveTo>
                  <a:cubicBezTo>
                    <a:pt x="7175" y="17031"/>
                    <a:pt x="8006" y="17031"/>
                    <a:pt x="8421" y="16631"/>
                  </a:cubicBezTo>
                  <a:cubicBezTo>
                    <a:pt x="8837" y="16231"/>
                    <a:pt x="8837" y="15431"/>
                    <a:pt x="8837" y="14745"/>
                  </a:cubicBezTo>
                  <a:cubicBezTo>
                    <a:pt x="8837" y="14059"/>
                    <a:pt x="8837" y="13488"/>
                    <a:pt x="8110" y="12917"/>
                  </a:cubicBezTo>
                  <a:cubicBezTo>
                    <a:pt x="7383" y="12345"/>
                    <a:pt x="5929" y="11774"/>
                    <a:pt x="4475" y="12288"/>
                  </a:cubicBezTo>
                  <a:cubicBezTo>
                    <a:pt x="3021" y="12802"/>
                    <a:pt x="1568" y="14402"/>
                    <a:pt x="789" y="15888"/>
                  </a:cubicBezTo>
                  <a:cubicBezTo>
                    <a:pt x="10" y="17374"/>
                    <a:pt x="-94" y="18745"/>
                    <a:pt x="62" y="19602"/>
                  </a:cubicBezTo>
                  <a:cubicBezTo>
                    <a:pt x="218" y="20459"/>
                    <a:pt x="633" y="20802"/>
                    <a:pt x="1308" y="20745"/>
                  </a:cubicBezTo>
                  <a:cubicBezTo>
                    <a:pt x="1983" y="20688"/>
                    <a:pt x="2918" y="20231"/>
                    <a:pt x="4216" y="18459"/>
                  </a:cubicBezTo>
                  <a:cubicBezTo>
                    <a:pt x="5514" y="16688"/>
                    <a:pt x="7175" y="13602"/>
                    <a:pt x="8266" y="10574"/>
                  </a:cubicBezTo>
                  <a:cubicBezTo>
                    <a:pt x="9356" y="7545"/>
                    <a:pt x="9875" y="4574"/>
                    <a:pt x="10083" y="2802"/>
                  </a:cubicBezTo>
                  <a:cubicBezTo>
                    <a:pt x="10291" y="1031"/>
                    <a:pt x="10187" y="459"/>
                    <a:pt x="9771" y="174"/>
                  </a:cubicBezTo>
                  <a:cubicBezTo>
                    <a:pt x="9356" y="-112"/>
                    <a:pt x="8629" y="-112"/>
                    <a:pt x="8006" y="688"/>
                  </a:cubicBezTo>
                  <a:cubicBezTo>
                    <a:pt x="7383" y="1488"/>
                    <a:pt x="6864" y="3088"/>
                    <a:pt x="6760" y="5774"/>
                  </a:cubicBezTo>
                  <a:cubicBezTo>
                    <a:pt x="6656" y="8459"/>
                    <a:pt x="6968" y="12231"/>
                    <a:pt x="7331" y="14745"/>
                  </a:cubicBezTo>
                  <a:cubicBezTo>
                    <a:pt x="7694" y="17259"/>
                    <a:pt x="8110" y="18517"/>
                    <a:pt x="8473" y="19431"/>
                  </a:cubicBezTo>
                  <a:cubicBezTo>
                    <a:pt x="8837" y="20345"/>
                    <a:pt x="9148" y="20917"/>
                    <a:pt x="9512" y="21031"/>
                  </a:cubicBezTo>
                  <a:cubicBezTo>
                    <a:pt x="9875" y="21145"/>
                    <a:pt x="10291" y="20802"/>
                    <a:pt x="11277" y="19431"/>
                  </a:cubicBezTo>
                  <a:cubicBezTo>
                    <a:pt x="12264" y="18059"/>
                    <a:pt x="13821" y="15659"/>
                    <a:pt x="15119" y="14002"/>
                  </a:cubicBezTo>
                  <a:cubicBezTo>
                    <a:pt x="16418" y="12345"/>
                    <a:pt x="17456" y="11431"/>
                    <a:pt x="18235" y="10917"/>
                  </a:cubicBezTo>
                  <a:cubicBezTo>
                    <a:pt x="19014" y="10402"/>
                    <a:pt x="19533" y="10288"/>
                    <a:pt x="20000" y="10517"/>
                  </a:cubicBezTo>
                  <a:cubicBezTo>
                    <a:pt x="20468" y="10745"/>
                    <a:pt x="20883" y="11317"/>
                    <a:pt x="21143" y="12231"/>
                  </a:cubicBezTo>
                  <a:cubicBezTo>
                    <a:pt x="21402" y="13145"/>
                    <a:pt x="21506" y="14402"/>
                    <a:pt x="20987" y="15774"/>
                  </a:cubicBezTo>
                  <a:cubicBezTo>
                    <a:pt x="20468" y="17145"/>
                    <a:pt x="19325" y="18631"/>
                    <a:pt x="17923" y="19659"/>
                  </a:cubicBezTo>
                  <a:cubicBezTo>
                    <a:pt x="16521" y="20688"/>
                    <a:pt x="14860" y="21259"/>
                    <a:pt x="13821" y="21374"/>
                  </a:cubicBezTo>
                  <a:cubicBezTo>
                    <a:pt x="12783" y="21488"/>
                    <a:pt x="12368" y="21145"/>
                    <a:pt x="11952" y="2080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" name="Line"/>
            <p:cNvSpPr/>
            <p:nvPr/>
          </p:nvSpPr>
          <p:spPr>
            <a:xfrm>
              <a:off x="964851" y="3324960"/>
              <a:ext cx="275306" cy="246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2" h="21123" fill="norm" stroke="1" extrusionOk="0">
                  <a:moveTo>
                    <a:pt x="18822" y="224"/>
                  </a:moveTo>
                  <a:cubicBezTo>
                    <a:pt x="15889" y="-72"/>
                    <a:pt x="12955" y="-368"/>
                    <a:pt x="9755" y="1407"/>
                  </a:cubicBezTo>
                  <a:cubicBezTo>
                    <a:pt x="6555" y="3183"/>
                    <a:pt x="3089" y="7029"/>
                    <a:pt x="1355" y="10432"/>
                  </a:cubicBezTo>
                  <a:cubicBezTo>
                    <a:pt x="-378" y="13835"/>
                    <a:pt x="-378" y="16794"/>
                    <a:pt x="955" y="18569"/>
                  </a:cubicBezTo>
                  <a:cubicBezTo>
                    <a:pt x="2289" y="20344"/>
                    <a:pt x="4955" y="20936"/>
                    <a:pt x="8555" y="21084"/>
                  </a:cubicBezTo>
                  <a:cubicBezTo>
                    <a:pt x="12155" y="21232"/>
                    <a:pt x="16689" y="20936"/>
                    <a:pt x="21222" y="2064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" name="Line"/>
            <p:cNvSpPr/>
            <p:nvPr/>
          </p:nvSpPr>
          <p:spPr>
            <a:xfrm>
              <a:off x="1696801" y="2819039"/>
              <a:ext cx="290592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" name="Line"/>
            <p:cNvSpPr/>
            <p:nvPr/>
          </p:nvSpPr>
          <p:spPr>
            <a:xfrm>
              <a:off x="1644909" y="2953956"/>
              <a:ext cx="24908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" name="Line"/>
            <p:cNvSpPr/>
            <p:nvPr/>
          </p:nvSpPr>
          <p:spPr>
            <a:xfrm>
              <a:off x="2437048" y="2435042"/>
              <a:ext cx="437028" cy="448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54" fill="norm" stroke="1" extrusionOk="0">
                  <a:moveTo>
                    <a:pt x="17048" y="1979"/>
                  </a:moveTo>
                  <a:cubicBezTo>
                    <a:pt x="14685" y="2308"/>
                    <a:pt x="12323" y="2638"/>
                    <a:pt x="9876" y="4122"/>
                  </a:cubicBezTo>
                  <a:cubicBezTo>
                    <a:pt x="7429" y="5606"/>
                    <a:pt x="4898" y="8244"/>
                    <a:pt x="3210" y="10388"/>
                  </a:cubicBezTo>
                  <a:cubicBezTo>
                    <a:pt x="1523" y="12531"/>
                    <a:pt x="679" y="14180"/>
                    <a:pt x="257" y="15417"/>
                  </a:cubicBezTo>
                  <a:cubicBezTo>
                    <a:pt x="-165" y="16653"/>
                    <a:pt x="-165" y="17478"/>
                    <a:pt x="1016" y="18550"/>
                  </a:cubicBezTo>
                  <a:cubicBezTo>
                    <a:pt x="2197" y="19621"/>
                    <a:pt x="4560" y="20940"/>
                    <a:pt x="7091" y="21270"/>
                  </a:cubicBezTo>
                  <a:cubicBezTo>
                    <a:pt x="9622" y="21600"/>
                    <a:pt x="12322" y="20940"/>
                    <a:pt x="14516" y="19621"/>
                  </a:cubicBezTo>
                  <a:cubicBezTo>
                    <a:pt x="16710" y="18302"/>
                    <a:pt x="18398" y="16324"/>
                    <a:pt x="19494" y="14098"/>
                  </a:cubicBezTo>
                  <a:cubicBezTo>
                    <a:pt x="20591" y="11872"/>
                    <a:pt x="21097" y="9398"/>
                    <a:pt x="21266" y="7750"/>
                  </a:cubicBezTo>
                  <a:cubicBezTo>
                    <a:pt x="21435" y="6101"/>
                    <a:pt x="21266" y="5276"/>
                    <a:pt x="19663" y="4122"/>
                  </a:cubicBezTo>
                  <a:cubicBezTo>
                    <a:pt x="18060" y="2968"/>
                    <a:pt x="15022" y="1484"/>
                    <a:pt x="11985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" name="Line"/>
            <p:cNvSpPr/>
            <p:nvPr/>
          </p:nvSpPr>
          <p:spPr>
            <a:xfrm>
              <a:off x="3045979" y="2497312"/>
              <a:ext cx="525833" cy="306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5" fill="norm" stroke="1" extrusionOk="0">
                  <a:moveTo>
                    <a:pt x="8100" y="0"/>
                  </a:moveTo>
                  <a:cubicBezTo>
                    <a:pt x="11937" y="480"/>
                    <a:pt x="15774" y="960"/>
                    <a:pt x="18189" y="2520"/>
                  </a:cubicBezTo>
                  <a:cubicBezTo>
                    <a:pt x="20605" y="4080"/>
                    <a:pt x="21600" y="6720"/>
                    <a:pt x="21600" y="9360"/>
                  </a:cubicBezTo>
                  <a:cubicBezTo>
                    <a:pt x="21600" y="12000"/>
                    <a:pt x="20605" y="14640"/>
                    <a:pt x="17621" y="16800"/>
                  </a:cubicBezTo>
                  <a:cubicBezTo>
                    <a:pt x="14637" y="18960"/>
                    <a:pt x="9663" y="20640"/>
                    <a:pt x="6395" y="21120"/>
                  </a:cubicBezTo>
                  <a:cubicBezTo>
                    <a:pt x="3126" y="21600"/>
                    <a:pt x="1563" y="20880"/>
                    <a:pt x="0" y="2016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" name="Line"/>
            <p:cNvSpPr/>
            <p:nvPr/>
          </p:nvSpPr>
          <p:spPr>
            <a:xfrm>
              <a:off x="3628262" y="2441961"/>
              <a:ext cx="465925" cy="276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5" h="21073" fill="norm" stroke="1" extrusionOk="0">
                  <a:moveTo>
                    <a:pt x="11302" y="3425"/>
                  </a:moveTo>
                  <a:cubicBezTo>
                    <a:pt x="10987" y="2108"/>
                    <a:pt x="10671" y="791"/>
                    <a:pt x="9489" y="264"/>
                  </a:cubicBezTo>
                  <a:cubicBezTo>
                    <a:pt x="8307" y="-263"/>
                    <a:pt x="6257" y="0"/>
                    <a:pt x="4523" y="1054"/>
                  </a:cubicBezTo>
                  <a:cubicBezTo>
                    <a:pt x="2788" y="2108"/>
                    <a:pt x="1369" y="3952"/>
                    <a:pt x="581" y="6586"/>
                  </a:cubicBezTo>
                  <a:cubicBezTo>
                    <a:pt x="-207" y="9220"/>
                    <a:pt x="-365" y="12644"/>
                    <a:pt x="1212" y="15278"/>
                  </a:cubicBezTo>
                  <a:cubicBezTo>
                    <a:pt x="2788" y="17913"/>
                    <a:pt x="6099" y="19757"/>
                    <a:pt x="9726" y="20547"/>
                  </a:cubicBezTo>
                  <a:cubicBezTo>
                    <a:pt x="13352" y="21337"/>
                    <a:pt x="17293" y="21074"/>
                    <a:pt x="21235" y="2081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" name="Line"/>
            <p:cNvSpPr/>
            <p:nvPr/>
          </p:nvSpPr>
          <p:spPr>
            <a:xfrm>
              <a:off x="3824350" y="1884993"/>
              <a:ext cx="31134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" name="Line"/>
            <p:cNvSpPr/>
            <p:nvPr/>
          </p:nvSpPr>
          <p:spPr>
            <a:xfrm>
              <a:off x="4312129" y="1597496"/>
              <a:ext cx="141838" cy="4743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0" fill="norm" stroke="1" extrusionOk="0">
                  <a:moveTo>
                    <a:pt x="0" y="7843"/>
                  </a:moveTo>
                  <a:cubicBezTo>
                    <a:pt x="5795" y="6121"/>
                    <a:pt x="11590" y="4399"/>
                    <a:pt x="15542" y="2912"/>
                  </a:cubicBezTo>
                  <a:cubicBezTo>
                    <a:pt x="19493" y="1425"/>
                    <a:pt x="21600" y="173"/>
                    <a:pt x="21600" y="17"/>
                  </a:cubicBezTo>
                  <a:cubicBezTo>
                    <a:pt x="21600" y="-140"/>
                    <a:pt x="19493" y="799"/>
                    <a:pt x="17649" y="3773"/>
                  </a:cubicBezTo>
                  <a:cubicBezTo>
                    <a:pt x="15805" y="6747"/>
                    <a:pt x="14224" y="11756"/>
                    <a:pt x="12907" y="15043"/>
                  </a:cubicBezTo>
                  <a:cubicBezTo>
                    <a:pt x="11590" y="18330"/>
                    <a:pt x="10537" y="19895"/>
                    <a:pt x="9483" y="2146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" name="Line"/>
            <p:cNvSpPr/>
            <p:nvPr/>
          </p:nvSpPr>
          <p:spPr>
            <a:xfrm>
              <a:off x="4260238" y="2082180"/>
              <a:ext cx="23870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" name="Line"/>
            <p:cNvSpPr/>
            <p:nvPr/>
          </p:nvSpPr>
          <p:spPr>
            <a:xfrm>
              <a:off x="2060040" y="3587032"/>
              <a:ext cx="321729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039" y="17280"/>
                    <a:pt x="12077" y="12960"/>
                    <a:pt x="15677" y="9360"/>
                  </a:cubicBezTo>
                  <a:cubicBezTo>
                    <a:pt x="19277" y="5760"/>
                    <a:pt x="20439" y="288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" name="Line"/>
            <p:cNvSpPr/>
            <p:nvPr/>
          </p:nvSpPr>
          <p:spPr>
            <a:xfrm>
              <a:off x="2091175" y="3794598"/>
              <a:ext cx="207567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" name="Line"/>
            <p:cNvSpPr/>
            <p:nvPr/>
          </p:nvSpPr>
          <p:spPr>
            <a:xfrm>
              <a:off x="2627387" y="3462493"/>
              <a:ext cx="520885" cy="4827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8" h="21529" fill="norm" stroke="1" extrusionOk="0">
                  <a:moveTo>
                    <a:pt x="12588" y="926"/>
                  </a:moveTo>
                  <a:cubicBezTo>
                    <a:pt x="11873" y="463"/>
                    <a:pt x="11158" y="0"/>
                    <a:pt x="10514" y="0"/>
                  </a:cubicBezTo>
                  <a:cubicBezTo>
                    <a:pt x="9870" y="0"/>
                    <a:pt x="9298" y="463"/>
                    <a:pt x="7653" y="2546"/>
                  </a:cubicBezTo>
                  <a:cubicBezTo>
                    <a:pt x="6008" y="4629"/>
                    <a:pt x="3290" y="8331"/>
                    <a:pt x="1788" y="11186"/>
                  </a:cubicBezTo>
                  <a:cubicBezTo>
                    <a:pt x="286" y="14040"/>
                    <a:pt x="0" y="16046"/>
                    <a:pt x="0" y="17434"/>
                  </a:cubicBezTo>
                  <a:cubicBezTo>
                    <a:pt x="0" y="18823"/>
                    <a:pt x="286" y="19594"/>
                    <a:pt x="1144" y="20289"/>
                  </a:cubicBezTo>
                  <a:cubicBezTo>
                    <a:pt x="2003" y="20983"/>
                    <a:pt x="3433" y="21600"/>
                    <a:pt x="5793" y="21523"/>
                  </a:cubicBezTo>
                  <a:cubicBezTo>
                    <a:pt x="8154" y="21446"/>
                    <a:pt x="11444" y="20674"/>
                    <a:pt x="13947" y="19749"/>
                  </a:cubicBezTo>
                  <a:cubicBezTo>
                    <a:pt x="16450" y="18823"/>
                    <a:pt x="18167" y="17743"/>
                    <a:pt x="19311" y="16200"/>
                  </a:cubicBezTo>
                  <a:cubicBezTo>
                    <a:pt x="20456" y="14657"/>
                    <a:pt x="21028" y="12651"/>
                    <a:pt x="21314" y="10491"/>
                  </a:cubicBezTo>
                  <a:cubicBezTo>
                    <a:pt x="21600" y="8331"/>
                    <a:pt x="21600" y="6017"/>
                    <a:pt x="21385" y="4551"/>
                  </a:cubicBezTo>
                  <a:cubicBezTo>
                    <a:pt x="21171" y="3086"/>
                    <a:pt x="20742" y="2469"/>
                    <a:pt x="18811" y="2469"/>
                  </a:cubicBezTo>
                  <a:cubicBezTo>
                    <a:pt x="16879" y="2469"/>
                    <a:pt x="13446" y="3086"/>
                    <a:pt x="10013" y="370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lide Number"/>
          <p:cNvSpPr txBox="1"/>
          <p:nvPr>
            <p:ph type="sldNum" sz="quarter" idx="2"/>
          </p:nvPr>
        </p:nvSpPr>
        <p:spPr>
          <a:xfrm>
            <a:off x="22640966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41" name="Google Shape;128;p4"/>
          <p:cNvSpPr txBox="1"/>
          <p:nvPr/>
        </p:nvSpPr>
        <p:spPr>
          <a:xfrm>
            <a:off x="2298073" y="4451436"/>
            <a:ext cx="18754392" cy="7288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Working rules for differentiating sums and differences of several functions</a:t>
            </a:r>
          </a:p>
        </p:txBody>
      </p:sp>
      <p:sp>
        <p:nvSpPr>
          <p:cNvPr id="242" name="Google Shape;126;p4"/>
          <p:cNvSpPr txBox="1"/>
          <p:nvPr/>
        </p:nvSpPr>
        <p:spPr>
          <a:xfrm>
            <a:off x="4581573" y="784850"/>
            <a:ext cx="13366185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Working rules for differentiating sums and differences of several functions (2</a:t>
            </a:r>
            <a:r>
              <a:t>/</a:t>
            </a:r>
            <a:r>
              <a:t>3)</a:t>
            </a:r>
          </a:p>
        </p:txBody>
      </p:sp>
      <p:pic>
        <p:nvPicPr>
          <p:cNvPr id="243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rcRect l="0" t="30703" r="2215" b="38842"/>
          <a:stretch>
            <a:fillRect/>
          </a:stretch>
        </p:blipFill>
        <p:spPr>
          <a:xfrm>
            <a:off x="2470236" y="7232022"/>
            <a:ext cx="19804097" cy="4018055"/>
          </a:xfrm>
          <a:prstGeom prst="rect">
            <a:avLst/>
          </a:prstGeom>
          <a:ln w="12700">
            <a:miter lim="400000"/>
          </a:ln>
        </p:spPr>
      </p:pic>
      <p:pic>
        <p:nvPicPr>
          <p:cNvPr id="244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rcRect l="0" t="0" r="0" b="91174"/>
          <a:stretch>
            <a:fillRect/>
          </a:stretch>
        </p:blipFill>
        <p:spPr>
          <a:xfrm>
            <a:off x="3237942" y="5215327"/>
            <a:ext cx="20173992" cy="116001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48" name="Drawing"/>
          <p:cNvGrpSpPr/>
          <p:nvPr/>
        </p:nvGrpSpPr>
        <p:grpSpPr>
          <a:xfrm>
            <a:off x="10917961" y="7933742"/>
            <a:ext cx="1050057" cy="1965518"/>
            <a:chOff x="0" y="0"/>
            <a:chExt cx="1050055" cy="1965516"/>
          </a:xfrm>
        </p:grpSpPr>
        <p:sp>
          <p:nvSpPr>
            <p:cNvPr id="245" name="Line"/>
            <p:cNvSpPr/>
            <p:nvPr/>
          </p:nvSpPr>
          <p:spPr>
            <a:xfrm>
              <a:off x="146996" y="1268340"/>
              <a:ext cx="578297" cy="6971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550" fill="norm" stroke="1" extrusionOk="0">
                  <a:moveTo>
                    <a:pt x="1866" y="19996"/>
                  </a:moveTo>
                  <a:cubicBezTo>
                    <a:pt x="3923" y="20745"/>
                    <a:pt x="5980" y="21493"/>
                    <a:pt x="7908" y="21547"/>
                  </a:cubicBezTo>
                  <a:cubicBezTo>
                    <a:pt x="9837" y="21600"/>
                    <a:pt x="11637" y="20958"/>
                    <a:pt x="13116" y="19943"/>
                  </a:cubicBezTo>
                  <a:cubicBezTo>
                    <a:pt x="14594" y="18927"/>
                    <a:pt x="15751" y="17537"/>
                    <a:pt x="16973" y="15986"/>
                  </a:cubicBezTo>
                  <a:cubicBezTo>
                    <a:pt x="18194" y="14436"/>
                    <a:pt x="19480" y="12725"/>
                    <a:pt x="20251" y="10800"/>
                  </a:cubicBezTo>
                  <a:cubicBezTo>
                    <a:pt x="21023" y="8875"/>
                    <a:pt x="21280" y="6737"/>
                    <a:pt x="21408" y="5133"/>
                  </a:cubicBezTo>
                  <a:cubicBezTo>
                    <a:pt x="21537" y="3529"/>
                    <a:pt x="21537" y="2459"/>
                    <a:pt x="21280" y="1764"/>
                  </a:cubicBezTo>
                  <a:cubicBezTo>
                    <a:pt x="21023" y="1069"/>
                    <a:pt x="20508" y="749"/>
                    <a:pt x="19287" y="481"/>
                  </a:cubicBezTo>
                  <a:cubicBezTo>
                    <a:pt x="18066" y="214"/>
                    <a:pt x="16137" y="0"/>
                    <a:pt x="14208" y="0"/>
                  </a:cubicBezTo>
                  <a:cubicBezTo>
                    <a:pt x="12280" y="0"/>
                    <a:pt x="10351" y="214"/>
                    <a:pt x="8680" y="802"/>
                  </a:cubicBezTo>
                  <a:cubicBezTo>
                    <a:pt x="7008" y="1390"/>
                    <a:pt x="5594" y="2352"/>
                    <a:pt x="4308" y="3956"/>
                  </a:cubicBezTo>
                  <a:cubicBezTo>
                    <a:pt x="3023" y="5560"/>
                    <a:pt x="1866" y="7806"/>
                    <a:pt x="1158" y="9784"/>
                  </a:cubicBezTo>
                  <a:cubicBezTo>
                    <a:pt x="451" y="11762"/>
                    <a:pt x="194" y="13473"/>
                    <a:pt x="66" y="14596"/>
                  </a:cubicBezTo>
                  <a:cubicBezTo>
                    <a:pt x="-63" y="15719"/>
                    <a:pt x="-63" y="16253"/>
                    <a:pt x="644" y="17109"/>
                  </a:cubicBezTo>
                  <a:cubicBezTo>
                    <a:pt x="1351" y="17964"/>
                    <a:pt x="2766" y="19141"/>
                    <a:pt x="3794" y="19782"/>
                  </a:cubicBezTo>
                  <a:cubicBezTo>
                    <a:pt x="4823" y="20424"/>
                    <a:pt x="5466" y="20531"/>
                    <a:pt x="5916" y="20317"/>
                  </a:cubicBezTo>
                  <a:cubicBezTo>
                    <a:pt x="6366" y="20103"/>
                    <a:pt x="6623" y="19568"/>
                    <a:pt x="6880" y="1903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" name="Line"/>
            <p:cNvSpPr/>
            <p:nvPr/>
          </p:nvSpPr>
          <p:spPr>
            <a:xfrm>
              <a:off x="653832" y="-1"/>
              <a:ext cx="396224" cy="831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0758" fill="norm" stroke="1" extrusionOk="0">
                  <a:moveTo>
                    <a:pt x="0" y="19555"/>
                  </a:moveTo>
                  <a:cubicBezTo>
                    <a:pt x="4508" y="17827"/>
                    <a:pt x="9016" y="16099"/>
                    <a:pt x="13148" y="14803"/>
                  </a:cubicBezTo>
                  <a:cubicBezTo>
                    <a:pt x="17280" y="13507"/>
                    <a:pt x="21037" y="12643"/>
                    <a:pt x="20097" y="12211"/>
                  </a:cubicBezTo>
                  <a:cubicBezTo>
                    <a:pt x="19158" y="11779"/>
                    <a:pt x="13523" y="11779"/>
                    <a:pt x="9767" y="12211"/>
                  </a:cubicBezTo>
                  <a:cubicBezTo>
                    <a:pt x="6010" y="12643"/>
                    <a:pt x="4132" y="13507"/>
                    <a:pt x="3757" y="13939"/>
                  </a:cubicBezTo>
                  <a:cubicBezTo>
                    <a:pt x="3381" y="14371"/>
                    <a:pt x="4508" y="14371"/>
                    <a:pt x="6762" y="14371"/>
                  </a:cubicBezTo>
                  <a:cubicBezTo>
                    <a:pt x="9016" y="14371"/>
                    <a:pt x="12397" y="14371"/>
                    <a:pt x="14557" y="14371"/>
                  </a:cubicBezTo>
                  <a:cubicBezTo>
                    <a:pt x="16717" y="14371"/>
                    <a:pt x="17656" y="14371"/>
                    <a:pt x="17656" y="14371"/>
                  </a:cubicBezTo>
                  <a:cubicBezTo>
                    <a:pt x="17656" y="14371"/>
                    <a:pt x="16717" y="14371"/>
                    <a:pt x="13336" y="15667"/>
                  </a:cubicBezTo>
                  <a:cubicBezTo>
                    <a:pt x="9955" y="16963"/>
                    <a:pt x="4132" y="19555"/>
                    <a:pt x="4132" y="19987"/>
                  </a:cubicBezTo>
                  <a:cubicBezTo>
                    <a:pt x="4132" y="20419"/>
                    <a:pt x="9955" y="18691"/>
                    <a:pt x="13523" y="17395"/>
                  </a:cubicBezTo>
                  <a:cubicBezTo>
                    <a:pt x="17092" y="16099"/>
                    <a:pt x="18407" y="15235"/>
                    <a:pt x="19534" y="14371"/>
                  </a:cubicBezTo>
                  <a:cubicBezTo>
                    <a:pt x="20661" y="13507"/>
                    <a:pt x="21600" y="12643"/>
                    <a:pt x="21506" y="12211"/>
                  </a:cubicBezTo>
                  <a:cubicBezTo>
                    <a:pt x="21412" y="11779"/>
                    <a:pt x="20285" y="11779"/>
                    <a:pt x="18501" y="12211"/>
                  </a:cubicBezTo>
                  <a:cubicBezTo>
                    <a:pt x="16717" y="12643"/>
                    <a:pt x="14275" y="13507"/>
                    <a:pt x="12209" y="15235"/>
                  </a:cubicBezTo>
                  <a:cubicBezTo>
                    <a:pt x="10143" y="16963"/>
                    <a:pt x="8452" y="19555"/>
                    <a:pt x="8077" y="20419"/>
                  </a:cubicBezTo>
                  <a:cubicBezTo>
                    <a:pt x="7701" y="21283"/>
                    <a:pt x="8640" y="20419"/>
                    <a:pt x="10424" y="18691"/>
                  </a:cubicBezTo>
                  <a:cubicBezTo>
                    <a:pt x="12209" y="16963"/>
                    <a:pt x="14838" y="14371"/>
                    <a:pt x="16717" y="12643"/>
                  </a:cubicBezTo>
                  <a:cubicBezTo>
                    <a:pt x="18595" y="10915"/>
                    <a:pt x="19722" y="10051"/>
                    <a:pt x="19722" y="8755"/>
                  </a:cubicBezTo>
                  <a:cubicBezTo>
                    <a:pt x="19722" y="7459"/>
                    <a:pt x="18595" y="5731"/>
                    <a:pt x="18031" y="4867"/>
                  </a:cubicBezTo>
                  <a:cubicBezTo>
                    <a:pt x="17468" y="4003"/>
                    <a:pt x="17468" y="4003"/>
                    <a:pt x="15777" y="4003"/>
                  </a:cubicBezTo>
                  <a:cubicBezTo>
                    <a:pt x="14087" y="4003"/>
                    <a:pt x="10706" y="4003"/>
                    <a:pt x="8358" y="4003"/>
                  </a:cubicBezTo>
                  <a:cubicBezTo>
                    <a:pt x="6010" y="4003"/>
                    <a:pt x="4696" y="4003"/>
                    <a:pt x="4508" y="3139"/>
                  </a:cubicBezTo>
                  <a:cubicBezTo>
                    <a:pt x="4320" y="2275"/>
                    <a:pt x="5259" y="547"/>
                    <a:pt x="6574" y="115"/>
                  </a:cubicBezTo>
                  <a:cubicBezTo>
                    <a:pt x="7889" y="-317"/>
                    <a:pt x="9579" y="547"/>
                    <a:pt x="11270" y="141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" name="Line"/>
            <p:cNvSpPr/>
            <p:nvPr/>
          </p:nvSpPr>
          <p:spPr>
            <a:xfrm>
              <a:off x="0" y="36783"/>
              <a:ext cx="347169" cy="1211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2" h="21550" fill="norm" stroke="1" extrusionOk="0">
                  <a:moveTo>
                    <a:pt x="12190" y="0"/>
                  </a:moveTo>
                  <a:cubicBezTo>
                    <a:pt x="11121" y="0"/>
                    <a:pt x="10051" y="0"/>
                    <a:pt x="9517" y="246"/>
                  </a:cubicBezTo>
                  <a:cubicBezTo>
                    <a:pt x="8982" y="492"/>
                    <a:pt x="8982" y="985"/>
                    <a:pt x="9624" y="1723"/>
                  </a:cubicBezTo>
                  <a:cubicBezTo>
                    <a:pt x="10265" y="2462"/>
                    <a:pt x="11549" y="3446"/>
                    <a:pt x="12618" y="4892"/>
                  </a:cubicBezTo>
                  <a:cubicBezTo>
                    <a:pt x="13687" y="6338"/>
                    <a:pt x="14543" y="8246"/>
                    <a:pt x="14756" y="9815"/>
                  </a:cubicBezTo>
                  <a:cubicBezTo>
                    <a:pt x="14970" y="11385"/>
                    <a:pt x="14543" y="12615"/>
                    <a:pt x="14329" y="14062"/>
                  </a:cubicBezTo>
                  <a:cubicBezTo>
                    <a:pt x="14115" y="15508"/>
                    <a:pt x="14115" y="17169"/>
                    <a:pt x="13901" y="18338"/>
                  </a:cubicBezTo>
                  <a:cubicBezTo>
                    <a:pt x="13687" y="19508"/>
                    <a:pt x="13259" y="20185"/>
                    <a:pt x="13152" y="20677"/>
                  </a:cubicBezTo>
                  <a:cubicBezTo>
                    <a:pt x="13046" y="21169"/>
                    <a:pt x="13259" y="21477"/>
                    <a:pt x="13794" y="21538"/>
                  </a:cubicBezTo>
                  <a:cubicBezTo>
                    <a:pt x="14329" y="21600"/>
                    <a:pt x="15184" y="21415"/>
                    <a:pt x="16467" y="21138"/>
                  </a:cubicBezTo>
                  <a:cubicBezTo>
                    <a:pt x="17750" y="20862"/>
                    <a:pt x="19461" y="20492"/>
                    <a:pt x="20424" y="20123"/>
                  </a:cubicBezTo>
                  <a:cubicBezTo>
                    <a:pt x="21386" y="19754"/>
                    <a:pt x="21600" y="19385"/>
                    <a:pt x="21386" y="19323"/>
                  </a:cubicBezTo>
                  <a:cubicBezTo>
                    <a:pt x="21172" y="19262"/>
                    <a:pt x="20531" y="19508"/>
                    <a:pt x="19461" y="19846"/>
                  </a:cubicBezTo>
                  <a:cubicBezTo>
                    <a:pt x="18392" y="20185"/>
                    <a:pt x="16895" y="20615"/>
                    <a:pt x="15612" y="20892"/>
                  </a:cubicBezTo>
                  <a:cubicBezTo>
                    <a:pt x="14329" y="21169"/>
                    <a:pt x="13259" y="21292"/>
                    <a:pt x="12618" y="21200"/>
                  </a:cubicBezTo>
                  <a:cubicBezTo>
                    <a:pt x="11976" y="21108"/>
                    <a:pt x="11762" y="20800"/>
                    <a:pt x="11014" y="20277"/>
                  </a:cubicBezTo>
                  <a:cubicBezTo>
                    <a:pt x="10265" y="19754"/>
                    <a:pt x="8982" y="19015"/>
                    <a:pt x="7057" y="18615"/>
                  </a:cubicBezTo>
                  <a:cubicBezTo>
                    <a:pt x="5133" y="18215"/>
                    <a:pt x="2566" y="18154"/>
                    <a:pt x="0" y="1809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69" name="Drawing"/>
          <p:cNvGrpSpPr/>
          <p:nvPr/>
        </p:nvGrpSpPr>
        <p:grpSpPr>
          <a:xfrm>
            <a:off x="18255413" y="2452061"/>
            <a:ext cx="4172073" cy="2321953"/>
            <a:chOff x="0" y="0"/>
            <a:chExt cx="4172072" cy="2321951"/>
          </a:xfrm>
        </p:grpSpPr>
        <p:sp>
          <p:nvSpPr>
            <p:cNvPr id="249" name="Line"/>
            <p:cNvSpPr/>
            <p:nvPr/>
          </p:nvSpPr>
          <p:spPr>
            <a:xfrm>
              <a:off x="1193502" y="472623"/>
              <a:ext cx="426200" cy="2822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0" h="21488" fill="norm" stroke="1" extrusionOk="0">
                  <a:moveTo>
                    <a:pt x="9257" y="5683"/>
                  </a:moveTo>
                  <a:cubicBezTo>
                    <a:pt x="9600" y="4366"/>
                    <a:pt x="9943" y="3049"/>
                    <a:pt x="11400" y="1995"/>
                  </a:cubicBezTo>
                  <a:cubicBezTo>
                    <a:pt x="12857" y="942"/>
                    <a:pt x="15429" y="151"/>
                    <a:pt x="17143" y="20"/>
                  </a:cubicBezTo>
                  <a:cubicBezTo>
                    <a:pt x="18857" y="-112"/>
                    <a:pt x="19714" y="415"/>
                    <a:pt x="20400" y="1337"/>
                  </a:cubicBezTo>
                  <a:cubicBezTo>
                    <a:pt x="21086" y="2259"/>
                    <a:pt x="21600" y="3576"/>
                    <a:pt x="20400" y="5683"/>
                  </a:cubicBezTo>
                  <a:cubicBezTo>
                    <a:pt x="19200" y="7790"/>
                    <a:pt x="16286" y="10688"/>
                    <a:pt x="12600" y="13454"/>
                  </a:cubicBezTo>
                  <a:cubicBezTo>
                    <a:pt x="8914" y="16220"/>
                    <a:pt x="4457" y="18854"/>
                    <a:pt x="0" y="2148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0" name="Line"/>
            <p:cNvSpPr/>
            <p:nvPr/>
          </p:nvSpPr>
          <p:spPr>
            <a:xfrm>
              <a:off x="1558464" y="482044"/>
              <a:ext cx="413411" cy="2139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3" h="20875" fill="norm" stroke="1" extrusionOk="0">
                  <a:moveTo>
                    <a:pt x="14371" y="288"/>
                  </a:moveTo>
                  <a:cubicBezTo>
                    <a:pt x="12407" y="-50"/>
                    <a:pt x="10444" y="-387"/>
                    <a:pt x="8123" y="1132"/>
                  </a:cubicBezTo>
                  <a:cubicBezTo>
                    <a:pt x="5802" y="2651"/>
                    <a:pt x="3125" y="6026"/>
                    <a:pt x="1607" y="8557"/>
                  </a:cubicBezTo>
                  <a:cubicBezTo>
                    <a:pt x="90" y="11088"/>
                    <a:pt x="-267" y="12776"/>
                    <a:pt x="179" y="14801"/>
                  </a:cubicBezTo>
                  <a:cubicBezTo>
                    <a:pt x="626" y="16826"/>
                    <a:pt x="1875" y="19188"/>
                    <a:pt x="5535" y="20201"/>
                  </a:cubicBezTo>
                  <a:cubicBezTo>
                    <a:pt x="9194" y="21213"/>
                    <a:pt x="15264" y="20875"/>
                    <a:pt x="21333" y="2053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" name="Line"/>
            <p:cNvSpPr/>
            <p:nvPr/>
          </p:nvSpPr>
          <p:spPr>
            <a:xfrm>
              <a:off x="2131008" y="-1"/>
              <a:ext cx="255999" cy="253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33" fill="norm" stroke="1" extrusionOk="0">
                  <a:moveTo>
                    <a:pt x="584" y="3224"/>
                  </a:moveTo>
                  <a:cubicBezTo>
                    <a:pt x="292" y="8120"/>
                    <a:pt x="0" y="13016"/>
                    <a:pt x="0" y="16184"/>
                  </a:cubicBezTo>
                  <a:cubicBezTo>
                    <a:pt x="0" y="19352"/>
                    <a:pt x="292" y="20792"/>
                    <a:pt x="1022" y="21080"/>
                  </a:cubicBezTo>
                  <a:cubicBezTo>
                    <a:pt x="1751" y="21368"/>
                    <a:pt x="2919" y="20504"/>
                    <a:pt x="4524" y="17624"/>
                  </a:cubicBezTo>
                  <a:cubicBezTo>
                    <a:pt x="6130" y="14744"/>
                    <a:pt x="8173" y="9848"/>
                    <a:pt x="9632" y="6824"/>
                  </a:cubicBezTo>
                  <a:cubicBezTo>
                    <a:pt x="11092" y="3800"/>
                    <a:pt x="11968" y="2648"/>
                    <a:pt x="12989" y="1640"/>
                  </a:cubicBezTo>
                  <a:cubicBezTo>
                    <a:pt x="14011" y="632"/>
                    <a:pt x="15178" y="-232"/>
                    <a:pt x="15762" y="56"/>
                  </a:cubicBezTo>
                  <a:cubicBezTo>
                    <a:pt x="16346" y="344"/>
                    <a:pt x="16346" y="1784"/>
                    <a:pt x="16200" y="3944"/>
                  </a:cubicBezTo>
                  <a:cubicBezTo>
                    <a:pt x="16054" y="6104"/>
                    <a:pt x="15762" y="8984"/>
                    <a:pt x="16638" y="11720"/>
                  </a:cubicBezTo>
                  <a:cubicBezTo>
                    <a:pt x="17513" y="14456"/>
                    <a:pt x="19557" y="17048"/>
                    <a:pt x="21600" y="1964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" name="Line"/>
            <p:cNvSpPr/>
            <p:nvPr/>
          </p:nvSpPr>
          <p:spPr>
            <a:xfrm>
              <a:off x="189697" y="337850"/>
              <a:ext cx="442784" cy="612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7" h="21489" fill="norm" stroke="1" extrusionOk="0">
                  <a:moveTo>
                    <a:pt x="10827" y="4797"/>
                  </a:moveTo>
                  <a:cubicBezTo>
                    <a:pt x="10661" y="4190"/>
                    <a:pt x="10495" y="3583"/>
                    <a:pt x="10412" y="2916"/>
                  </a:cubicBezTo>
                  <a:cubicBezTo>
                    <a:pt x="10329" y="2249"/>
                    <a:pt x="10329" y="1521"/>
                    <a:pt x="10246" y="1521"/>
                  </a:cubicBezTo>
                  <a:cubicBezTo>
                    <a:pt x="10163" y="1521"/>
                    <a:pt x="9997" y="2249"/>
                    <a:pt x="9997" y="3280"/>
                  </a:cubicBezTo>
                  <a:cubicBezTo>
                    <a:pt x="9997" y="4312"/>
                    <a:pt x="10163" y="5646"/>
                    <a:pt x="10661" y="6496"/>
                  </a:cubicBezTo>
                  <a:cubicBezTo>
                    <a:pt x="11160" y="7345"/>
                    <a:pt x="11990" y="7709"/>
                    <a:pt x="13153" y="7709"/>
                  </a:cubicBezTo>
                  <a:cubicBezTo>
                    <a:pt x="14317" y="7709"/>
                    <a:pt x="15812" y="7345"/>
                    <a:pt x="17141" y="6192"/>
                  </a:cubicBezTo>
                  <a:cubicBezTo>
                    <a:pt x="18470" y="5040"/>
                    <a:pt x="19633" y="3098"/>
                    <a:pt x="20298" y="1824"/>
                  </a:cubicBezTo>
                  <a:cubicBezTo>
                    <a:pt x="20963" y="550"/>
                    <a:pt x="21129" y="-57"/>
                    <a:pt x="21212" y="4"/>
                  </a:cubicBezTo>
                  <a:cubicBezTo>
                    <a:pt x="21295" y="64"/>
                    <a:pt x="21295" y="792"/>
                    <a:pt x="21129" y="3159"/>
                  </a:cubicBezTo>
                  <a:cubicBezTo>
                    <a:pt x="20963" y="5525"/>
                    <a:pt x="20630" y="9530"/>
                    <a:pt x="19717" y="12685"/>
                  </a:cubicBezTo>
                  <a:cubicBezTo>
                    <a:pt x="18803" y="15840"/>
                    <a:pt x="17307" y="18145"/>
                    <a:pt x="14566" y="19541"/>
                  </a:cubicBezTo>
                  <a:cubicBezTo>
                    <a:pt x="11824" y="20936"/>
                    <a:pt x="7837" y="21422"/>
                    <a:pt x="5012" y="21482"/>
                  </a:cubicBezTo>
                  <a:cubicBezTo>
                    <a:pt x="2187" y="21543"/>
                    <a:pt x="526" y="21179"/>
                    <a:pt x="110" y="19783"/>
                  </a:cubicBezTo>
                  <a:cubicBezTo>
                    <a:pt x="-305" y="18388"/>
                    <a:pt x="526" y="15961"/>
                    <a:pt x="1357" y="1353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3" name="Line"/>
            <p:cNvSpPr/>
            <p:nvPr/>
          </p:nvSpPr>
          <p:spPr>
            <a:xfrm>
              <a:off x="840640" y="588777"/>
              <a:ext cx="21794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4" name="Line"/>
            <p:cNvSpPr/>
            <p:nvPr/>
          </p:nvSpPr>
          <p:spPr>
            <a:xfrm>
              <a:off x="851019" y="734073"/>
              <a:ext cx="176432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5" name="Line"/>
            <p:cNvSpPr/>
            <p:nvPr/>
          </p:nvSpPr>
          <p:spPr>
            <a:xfrm>
              <a:off x="134051" y="1077413"/>
              <a:ext cx="626389" cy="5509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2" h="21234" fill="norm" stroke="1" extrusionOk="0">
                  <a:moveTo>
                    <a:pt x="6049" y="11167"/>
                  </a:moveTo>
                  <a:cubicBezTo>
                    <a:pt x="5695" y="10634"/>
                    <a:pt x="5341" y="10101"/>
                    <a:pt x="4868" y="9834"/>
                  </a:cubicBezTo>
                  <a:cubicBezTo>
                    <a:pt x="4396" y="9567"/>
                    <a:pt x="3806" y="9567"/>
                    <a:pt x="3039" y="10101"/>
                  </a:cubicBezTo>
                  <a:cubicBezTo>
                    <a:pt x="2272" y="10634"/>
                    <a:pt x="1327" y="11701"/>
                    <a:pt x="737" y="12834"/>
                  </a:cubicBezTo>
                  <a:cubicBezTo>
                    <a:pt x="147" y="13967"/>
                    <a:pt x="-89" y="15167"/>
                    <a:pt x="29" y="15967"/>
                  </a:cubicBezTo>
                  <a:cubicBezTo>
                    <a:pt x="147" y="16767"/>
                    <a:pt x="619" y="17167"/>
                    <a:pt x="1859" y="16501"/>
                  </a:cubicBezTo>
                  <a:cubicBezTo>
                    <a:pt x="3098" y="15834"/>
                    <a:pt x="5104" y="14101"/>
                    <a:pt x="6698" y="11367"/>
                  </a:cubicBezTo>
                  <a:cubicBezTo>
                    <a:pt x="8291" y="8634"/>
                    <a:pt x="9472" y="4901"/>
                    <a:pt x="10062" y="2701"/>
                  </a:cubicBezTo>
                  <a:cubicBezTo>
                    <a:pt x="10652" y="501"/>
                    <a:pt x="10652" y="-166"/>
                    <a:pt x="10416" y="34"/>
                  </a:cubicBezTo>
                  <a:cubicBezTo>
                    <a:pt x="10180" y="234"/>
                    <a:pt x="9708" y="1301"/>
                    <a:pt x="9000" y="3434"/>
                  </a:cubicBezTo>
                  <a:cubicBezTo>
                    <a:pt x="8291" y="5567"/>
                    <a:pt x="7347" y="8767"/>
                    <a:pt x="6875" y="10767"/>
                  </a:cubicBezTo>
                  <a:cubicBezTo>
                    <a:pt x="6403" y="12767"/>
                    <a:pt x="6403" y="13567"/>
                    <a:pt x="6580" y="14234"/>
                  </a:cubicBezTo>
                  <a:cubicBezTo>
                    <a:pt x="6757" y="14901"/>
                    <a:pt x="7111" y="15434"/>
                    <a:pt x="8232" y="15034"/>
                  </a:cubicBezTo>
                  <a:cubicBezTo>
                    <a:pt x="9354" y="14634"/>
                    <a:pt x="11242" y="13301"/>
                    <a:pt x="12481" y="12034"/>
                  </a:cubicBezTo>
                  <a:cubicBezTo>
                    <a:pt x="13721" y="10767"/>
                    <a:pt x="14311" y="9567"/>
                    <a:pt x="14842" y="8567"/>
                  </a:cubicBezTo>
                  <a:cubicBezTo>
                    <a:pt x="15373" y="7567"/>
                    <a:pt x="15845" y="6767"/>
                    <a:pt x="16022" y="6701"/>
                  </a:cubicBezTo>
                  <a:cubicBezTo>
                    <a:pt x="16200" y="6634"/>
                    <a:pt x="16081" y="7301"/>
                    <a:pt x="15963" y="7967"/>
                  </a:cubicBezTo>
                  <a:cubicBezTo>
                    <a:pt x="15845" y="8634"/>
                    <a:pt x="15727" y="9301"/>
                    <a:pt x="15609" y="10234"/>
                  </a:cubicBezTo>
                  <a:cubicBezTo>
                    <a:pt x="15491" y="11167"/>
                    <a:pt x="15373" y="12367"/>
                    <a:pt x="15609" y="12901"/>
                  </a:cubicBezTo>
                  <a:cubicBezTo>
                    <a:pt x="15845" y="13434"/>
                    <a:pt x="16436" y="13301"/>
                    <a:pt x="17262" y="12567"/>
                  </a:cubicBezTo>
                  <a:cubicBezTo>
                    <a:pt x="18088" y="11834"/>
                    <a:pt x="19150" y="10501"/>
                    <a:pt x="19859" y="9567"/>
                  </a:cubicBezTo>
                  <a:cubicBezTo>
                    <a:pt x="20567" y="8634"/>
                    <a:pt x="20921" y="8101"/>
                    <a:pt x="21157" y="8234"/>
                  </a:cubicBezTo>
                  <a:cubicBezTo>
                    <a:pt x="21393" y="8367"/>
                    <a:pt x="21511" y="9167"/>
                    <a:pt x="21098" y="10767"/>
                  </a:cubicBezTo>
                  <a:cubicBezTo>
                    <a:pt x="20685" y="12367"/>
                    <a:pt x="19740" y="14767"/>
                    <a:pt x="18383" y="16701"/>
                  </a:cubicBezTo>
                  <a:cubicBezTo>
                    <a:pt x="17026" y="18634"/>
                    <a:pt x="15255" y="20101"/>
                    <a:pt x="13367" y="20767"/>
                  </a:cubicBezTo>
                  <a:cubicBezTo>
                    <a:pt x="11478" y="21434"/>
                    <a:pt x="9472" y="21301"/>
                    <a:pt x="8232" y="20901"/>
                  </a:cubicBezTo>
                  <a:cubicBezTo>
                    <a:pt x="6993" y="20501"/>
                    <a:pt x="6521" y="19834"/>
                    <a:pt x="6049" y="1916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6" name="Line"/>
            <p:cNvSpPr/>
            <p:nvPr/>
          </p:nvSpPr>
          <p:spPr>
            <a:xfrm>
              <a:off x="0" y="1761524"/>
              <a:ext cx="105858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118" y="21600"/>
                    <a:pt x="4235" y="21600"/>
                    <a:pt x="6529" y="19800"/>
                  </a:cubicBezTo>
                  <a:cubicBezTo>
                    <a:pt x="8824" y="18000"/>
                    <a:pt x="11294" y="14400"/>
                    <a:pt x="13835" y="10800"/>
                  </a:cubicBezTo>
                  <a:cubicBezTo>
                    <a:pt x="16376" y="7200"/>
                    <a:pt x="18988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7" name="Line"/>
            <p:cNvSpPr/>
            <p:nvPr/>
          </p:nvSpPr>
          <p:spPr>
            <a:xfrm>
              <a:off x="273067" y="1841091"/>
              <a:ext cx="544121" cy="4808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7" h="21600" fill="norm" stroke="1" extrusionOk="0">
                  <a:moveTo>
                    <a:pt x="5986" y="12276"/>
                  </a:moveTo>
                  <a:cubicBezTo>
                    <a:pt x="6258" y="11499"/>
                    <a:pt x="6530" y="10722"/>
                    <a:pt x="6394" y="10023"/>
                  </a:cubicBezTo>
                  <a:cubicBezTo>
                    <a:pt x="6258" y="9324"/>
                    <a:pt x="5714" y="8702"/>
                    <a:pt x="5035" y="8469"/>
                  </a:cubicBezTo>
                  <a:cubicBezTo>
                    <a:pt x="4356" y="8236"/>
                    <a:pt x="3541" y="8391"/>
                    <a:pt x="2658" y="9246"/>
                  </a:cubicBezTo>
                  <a:cubicBezTo>
                    <a:pt x="1775" y="10101"/>
                    <a:pt x="824" y="11655"/>
                    <a:pt x="348" y="13053"/>
                  </a:cubicBezTo>
                  <a:cubicBezTo>
                    <a:pt x="-127" y="14452"/>
                    <a:pt x="-127" y="15695"/>
                    <a:pt x="416" y="16317"/>
                  </a:cubicBezTo>
                  <a:cubicBezTo>
                    <a:pt x="960" y="16938"/>
                    <a:pt x="2047" y="16938"/>
                    <a:pt x="3541" y="15850"/>
                  </a:cubicBezTo>
                  <a:cubicBezTo>
                    <a:pt x="5035" y="14763"/>
                    <a:pt x="6937" y="12587"/>
                    <a:pt x="8364" y="10023"/>
                  </a:cubicBezTo>
                  <a:cubicBezTo>
                    <a:pt x="9790" y="7459"/>
                    <a:pt x="10741" y="4506"/>
                    <a:pt x="11352" y="2642"/>
                  </a:cubicBezTo>
                  <a:cubicBezTo>
                    <a:pt x="11964" y="777"/>
                    <a:pt x="12235" y="0"/>
                    <a:pt x="12235" y="0"/>
                  </a:cubicBezTo>
                  <a:cubicBezTo>
                    <a:pt x="12235" y="0"/>
                    <a:pt x="11964" y="777"/>
                    <a:pt x="11624" y="2486"/>
                  </a:cubicBezTo>
                  <a:cubicBezTo>
                    <a:pt x="11284" y="4196"/>
                    <a:pt x="10877" y="6837"/>
                    <a:pt x="10469" y="9168"/>
                  </a:cubicBezTo>
                  <a:cubicBezTo>
                    <a:pt x="10062" y="11499"/>
                    <a:pt x="9654" y="13519"/>
                    <a:pt x="9518" y="14918"/>
                  </a:cubicBezTo>
                  <a:cubicBezTo>
                    <a:pt x="9382" y="16317"/>
                    <a:pt x="9518" y="17094"/>
                    <a:pt x="9926" y="17404"/>
                  </a:cubicBezTo>
                  <a:cubicBezTo>
                    <a:pt x="10333" y="17715"/>
                    <a:pt x="11013" y="17560"/>
                    <a:pt x="12439" y="16550"/>
                  </a:cubicBezTo>
                  <a:cubicBezTo>
                    <a:pt x="13865" y="15540"/>
                    <a:pt x="16039" y="13675"/>
                    <a:pt x="17330" y="12432"/>
                  </a:cubicBezTo>
                  <a:cubicBezTo>
                    <a:pt x="18620" y="11188"/>
                    <a:pt x="19028" y="10567"/>
                    <a:pt x="19571" y="10256"/>
                  </a:cubicBezTo>
                  <a:cubicBezTo>
                    <a:pt x="20115" y="9945"/>
                    <a:pt x="20794" y="9945"/>
                    <a:pt x="21133" y="10334"/>
                  </a:cubicBezTo>
                  <a:cubicBezTo>
                    <a:pt x="21473" y="10722"/>
                    <a:pt x="21473" y="11499"/>
                    <a:pt x="20930" y="12976"/>
                  </a:cubicBezTo>
                  <a:cubicBezTo>
                    <a:pt x="20386" y="14452"/>
                    <a:pt x="19299" y="16627"/>
                    <a:pt x="18077" y="18181"/>
                  </a:cubicBezTo>
                  <a:cubicBezTo>
                    <a:pt x="16854" y="19735"/>
                    <a:pt x="15496" y="20668"/>
                    <a:pt x="14137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8" name="Line"/>
            <p:cNvSpPr/>
            <p:nvPr/>
          </p:nvSpPr>
          <p:spPr>
            <a:xfrm>
              <a:off x="876188" y="2031359"/>
              <a:ext cx="120127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72" h="21600" fill="norm" stroke="1" extrusionOk="0">
                  <a:moveTo>
                    <a:pt x="18521" y="0"/>
                  </a:moveTo>
                  <a:cubicBezTo>
                    <a:pt x="12683" y="1565"/>
                    <a:pt x="6845" y="3130"/>
                    <a:pt x="3342" y="5478"/>
                  </a:cubicBezTo>
                  <a:cubicBezTo>
                    <a:pt x="-160" y="7826"/>
                    <a:pt x="-1328" y="10957"/>
                    <a:pt x="1883" y="13774"/>
                  </a:cubicBezTo>
                  <a:cubicBezTo>
                    <a:pt x="5094" y="16591"/>
                    <a:pt x="12683" y="19096"/>
                    <a:pt x="20272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9" name="Line"/>
            <p:cNvSpPr/>
            <p:nvPr/>
          </p:nvSpPr>
          <p:spPr>
            <a:xfrm>
              <a:off x="1369933" y="1751145"/>
              <a:ext cx="19718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0" name="Line"/>
            <p:cNvSpPr/>
            <p:nvPr/>
          </p:nvSpPr>
          <p:spPr>
            <a:xfrm>
              <a:off x="1369933" y="1906820"/>
              <a:ext cx="19718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1" name="Line"/>
            <p:cNvSpPr/>
            <p:nvPr/>
          </p:nvSpPr>
          <p:spPr>
            <a:xfrm>
              <a:off x="2054265" y="1585093"/>
              <a:ext cx="1271" cy="1"/>
            </a:xfrm>
            <a:prstGeom prst="ellipse">
              <a:avLst/>
            </a:pr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2" name="Line"/>
            <p:cNvSpPr/>
            <p:nvPr/>
          </p:nvSpPr>
          <p:spPr>
            <a:xfrm>
              <a:off x="2034144" y="1574715"/>
              <a:ext cx="332106" cy="269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1" fill="norm" stroke="1" extrusionOk="0">
                  <a:moveTo>
                    <a:pt x="0" y="0"/>
                  </a:moveTo>
                  <a:cubicBezTo>
                    <a:pt x="450" y="4101"/>
                    <a:pt x="900" y="8203"/>
                    <a:pt x="1350" y="10937"/>
                  </a:cubicBezTo>
                  <a:cubicBezTo>
                    <a:pt x="1800" y="13671"/>
                    <a:pt x="2250" y="15038"/>
                    <a:pt x="2813" y="16815"/>
                  </a:cubicBezTo>
                  <a:cubicBezTo>
                    <a:pt x="3375" y="18592"/>
                    <a:pt x="4050" y="20780"/>
                    <a:pt x="4388" y="21190"/>
                  </a:cubicBezTo>
                  <a:cubicBezTo>
                    <a:pt x="4725" y="21600"/>
                    <a:pt x="4725" y="20233"/>
                    <a:pt x="5288" y="17499"/>
                  </a:cubicBezTo>
                  <a:cubicBezTo>
                    <a:pt x="5850" y="14765"/>
                    <a:pt x="6975" y="10663"/>
                    <a:pt x="8213" y="7519"/>
                  </a:cubicBezTo>
                  <a:cubicBezTo>
                    <a:pt x="9450" y="4375"/>
                    <a:pt x="10800" y="2187"/>
                    <a:pt x="12037" y="1230"/>
                  </a:cubicBezTo>
                  <a:cubicBezTo>
                    <a:pt x="13275" y="273"/>
                    <a:pt x="14400" y="547"/>
                    <a:pt x="15300" y="1230"/>
                  </a:cubicBezTo>
                  <a:cubicBezTo>
                    <a:pt x="16200" y="1914"/>
                    <a:pt x="16875" y="3008"/>
                    <a:pt x="17325" y="5605"/>
                  </a:cubicBezTo>
                  <a:cubicBezTo>
                    <a:pt x="17775" y="8203"/>
                    <a:pt x="18000" y="12304"/>
                    <a:pt x="18113" y="15175"/>
                  </a:cubicBezTo>
                  <a:cubicBezTo>
                    <a:pt x="18225" y="18046"/>
                    <a:pt x="18225" y="19686"/>
                    <a:pt x="18788" y="20370"/>
                  </a:cubicBezTo>
                  <a:cubicBezTo>
                    <a:pt x="19350" y="21053"/>
                    <a:pt x="20475" y="20780"/>
                    <a:pt x="21600" y="2050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3" name="Line"/>
            <p:cNvSpPr/>
            <p:nvPr/>
          </p:nvSpPr>
          <p:spPr>
            <a:xfrm>
              <a:off x="2729489" y="1524471"/>
              <a:ext cx="307890" cy="320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9" fill="norm" stroke="1" extrusionOk="0">
                  <a:moveTo>
                    <a:pt x="0" y="3373"/>
                  </a:moveTo>
                  <a:cubicBezTo>
                    <a:pt x="243" y="2212"/>
                    <a:pt x="485" y="1050"/>
                    <a:pt x="1456" y="470"/>
                  </a:cubicBezTo>
                  <a:cubicBezTo>
                    <a:pt x="2427" y="-111"/>
                    <a:pt x="4126" y="-111"/>
                    <a:pt x="7038" y="237"/>
                  </a:cubicBezTo>
                  <a:cubicBezTo>
                    <a:pt x="9951" y="586"/>
                    <a:pt x="14076" y="1283"/>
                    <a:pt x="16989" y="2560"/>
                  </a:cubicBezTo>
                  <a:cubicBezTo>
                    <a:pt x="19901" y="3837"/>
                    <a:pt x="21600" y="5695"/>
                    <a:pt x="21600" y="7670"/>
                  </a:cubicBezTo>
                  <a:cubicBezTo>
                    <a:pt x="21600" y="9644"/>
                    <a:pt x="19901" y="11734"/>
                    <a:pt x="16503" y="14057"/>
                  </a:cubicBezTo>
                  <a:cubicBezTo>
                    <a:pt x="13106" y="16379"/>
                    <a:pt x="8009" y="18934"/>
                    <a:pt x="4975" y="20212"/>
                  </a:cubicBezTo>
                  <a:cubicBezTo>
                    <a:pt x="1942" y="21489"/>
                    <a:pt x="971" y="21489"/>
                    <a:pt x="0" y="21489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4" name="Line"/>
            <p:cNvSpPr/>
            <p:nvPr/>
          </p:nvSpPr>
          <p:spPr>
            <a:xfrm>
              <a:off x="3066514" y="1503693"/>
              <a:ext cx="368700" cy="275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6" h="21208" fill="norm" stroke="1" extrusionOk="0">
                  <a:moveTo>
                    <a:pt x="15316" y="675"/>
                  </a:moveTo>
                  <a:cubicBezTo>
                    <a:pt x="14316" y="141"/>
                    <a:pt x="13316" y="-392"/>
                    <a:pt x="10916" y="408"/>
                  </a:cubicBezTo>
                  <a:cubicBezTo>
                    <a:pt x="8516" y="1208"/>
                    <a:pt x="4716" y="3341"/>
                    <a:pt x="2516" y="5741"/>
                  </a:cubicBezTo>
                  <a:cubicBezTo>
                    <a:pt x="316" y="8141"/>
                    <a:pt x="-284" y="10808"/>
                    <a:pt x="116" y="13341"/>
                  </a:cubicBezTo>
                  <a:cubicBezTo>
                    <a:pt x="516" y="15875"/>
                    <a:pt x="1916" y="18275"/>
                    <a:pt x="5316" y="19608"/>
                  </a:cubicBezTo>
                  <a:cubicBezTo>
                    <a:pt x="8716" y="20941"/>
                    <a:pt x="14116" y="21208"/>
                    <a:pt x="17116" y="21208"/>
                  </a:cubicBezTo>
                  <a:cubicBezTo>
                    <a:pt x="20116" y="21208"/>
                    <a:pt x="20716" y="20941"/>
                    <a:pt x="21316" y="2067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5" name="Line"/>
            <p:cNvSpPr/>
            <p:nvPr/>
          </p:nvSpPr>
          <p:spPr>
            <a:xfrm>
              <a:off x="3248404" y="892577"/>
              <a:ext cx="280214" cy="1943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0" fill="norm" stroke="1" extrusionOk="0">
                  <a:moveTo>
                    <a:pt x="0" y="4237"/>
                  </a:moveTo>
                  <a:cubicBezTo>
                    <a:pt x="1067" y="8027"/>
                    <a:pt x="2133" y="11816"/>
                    <a:pt x="2933" y="14658"/>
                  </a:cubicBezTo>
                  <a:cubicBezTo>
                    <a:pt x="3733" y="17501"/>
                    <a:pt x="4267" y="19395"/>
                    <a:pt x="4667" y="19395"/>
                  </a:cubicBezTo>
                  <a:cubicBezTo>
                    <a:pt x="5067" y="19395"/>
                    <a:pt x="5333" y="17501"/>
                    <a:pt x="5867" y="14658"/>
                  </a:cubicBezTo>
                  <a:cubicBezTo>
                    <a:pt x="6400" y="11816"/>
                    <a:pt x="7200" y="8027"/>
                    <a:pt x="8667" y="5185"/>
                  </a:cubicBezTo>
                  <a:cubicBezTo>
                    <a:pt x="10133" y="2343"/>
                    <a:pt x="12267" y="448"/>
                    <a:pt x="13867" y="69"/>
                  </a:cubicBezTo>
                  <a:cubicBezTo>
                    <a:pt x="15467" y="-310"/>
                    <a:pt x="16533" y="827"/>
                    <a:pt x="17733" y="4616"/>
                  </a:cubicBezTo>
                  <a:cubicBezTo>
                    <a:pt x="18933" y="8406"/>
                    <a:pt x="20267" y="14848"/>
                    <a:pt x="21600" y="2129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6" name="Line"/>
            <p:cNvSpPr/>
            <p:nvPr/>
          </p:nvSpPr>
          <p:spPr>
            <a:xfrm>
              <a:off x="3642779" y="983152"/>
              <a:ext cx="17643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7" name="Line"/>
            <p:cNvSpPr/>
            <p:nvPr/>
          </p:nvSpPr>
          <p:spPr>
            <a:xfrm>
              <a:off x="3964506" y="834396"/>
              <a:ext cx="114162" cy="262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4547"/>
                  </a:moveTo>
                  <a:cubicBezTo>
                    <a:pt x="3273" y="3979"/>
                    <a:pt x="6545" y="3411"/>
                    <a:pt x="9164" y="2416"/>
                  </a:cubicBezTo>
                  <a:cubicBezTo>
                    <a:pt x="11782" y="1421"/>
                    <a:pt x="13745" y="0"/>
                    <a:pt x="15055" y="0"/>
                  </a:cubicBezTo>
                  <a:cubicBezTo>
                    <a:pt x="16364" y="0"/>
                    <a:pt x="17018" y="1421"/>
                    <a:pt x="18000" y="5258"/>
                  </a:cubicBezTo>
                  <a:cubicBezTo>
                    <a:pt x="18982" y="9095"/>
                    <a:pt x="20291" y="1534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68" name="Line"/>
            <p:cNvSpPr/>
            <p:nvPr/>
          </p:nvSpPr>
          <p:spPr>
            <a:xfrm>
              <a:off x="3985262" y="1076557"/>
              <a:ext cx="18681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97" name="Drawing"/>
          <p:cNvGrpSpPr/>
          <p:nvPr/>
        </p:nvGrpSpPr>
        <p:grpSpPr>
          <a:xfrm>
            <a:off x="16052835" y="7048893"/>
            <a:ext cx="6471534" cy="4116500"/>
            <a:chOff x="0" y="0"/>
            <a:chExt cx="6471532" cy="4116499"/>
          </a:xfrm>
        </p:grpSpPr>
        <p:sp>
          <p:nvSpPr>
            <p:cNvPr id="270" name="Line"/>
            <p:cNvSpPr/>
            <p:nvPr/>
          </p:nvSpPr>
          <p:spPr>
            <a:xfrm>
              <a:off x="555886" y="976984"/>
              <a:ext cx="739418" cy="172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415" y="21600"/>
                  </a:moveTo>
                  <a:cubicBezTo>
                    <a:pt x="707" y="21600"/>
                    <a:pt x="0" y="21600"/>
                    <a:pt x="0" y="19440"/>
                  </a:cubicBezTo>
                  <a:cubicBezTo>
                    <a:pt x="0" y="17280"/>
                    <a:pt x="707" y="12960"/>
                    <a:pt x="2678" y="8640"/>
                  </a:cubicBezTo>
                  <a:cubicBezTo>
                    <a:pt x="4649" y="4320"/>
                    <a:pt x="7882" y="0"/>
                    <a:pt x="11318" y="0"/>
                  </a:cubicBezTo>
                  <a:cubicBezTo>
                    <a:pt x="14728" y="0"/>
                    <a:pt x="18336" y="4253"/>
                    <a:pt x="21600" y="12759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1" name="Line"/>
            <p:cNvSpPr/>
            <p:nvPr/>
          </p:nvSpPr>
          <p:spPr>
            <a:xfrm>
              <a:off x="194834" y="0"/>
              <a:ext cx="3246779" cy="1030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6" h="21453" fill="norm" stroke="1" extrusionOk="0">
                  <a:moveTo>
                    <a:pt x="12827" y="21084"/>
                  </a:moveTo>
                  <a:cubicBezTo>
                    <a:pt x="13109" y="21038"/>
                    <a:pt x="13399" y="20989"/>
                    <a:pt x="13703" y="20946"/>
                  </a:cubicBezTo>
                  <a:cubicBezTo>
                    <a:pt x="14462" y="20838"/>
                    <a:pt x="15312" y="20766"/>
                    <a:pt x="16070" y="20694"/>
                  </a:cubicBezTo>
                  <a:cubicBezTo>
                    <a:pt x="16828" y="20622"/>
                    <a:pt x="17495" y="20550"/>
                    <a:pt x="18127" y="20406"/>
                  </a:cubicBezTo>
                  <a:cubicBezTo>
                    <a:pt x="18759" y="20262"/>
                    <a:pt x="19356" y="20046"/>
                    <a:pt x="19827" y="19686"/>
                  </a:cubicBezTo>
                  <a:cubicBezTo>
                    <a:pt x="20298" y="19326"/>
                    <a:pt x="20643" y="18822"/>
                    <a:pt x="20873" y="18498"/>
                  </a:cubicBezTo>
                  <a:cubicBezTo>
                    <a:pt x="21102" y="18174"/>
                    <a:pt x="21217" y="18030"/>
                    <a:pt x="21321" y="17814"/>
                  </a:cubicBezTo>
                  <a:cubicBezTo>
                    <a:pt x="21424" y="17598"/>
                    <a:pt x="21516" y="17310"/>
                    <a:pt x="21551" y="16986"/>
                  </a:cubicBezTo>
                  <a:cubicBezTo>
                    <a:pt x="21585" y="16662"/>
                    <a:pt x="21562" y="16302"/>
                    <a:pt x="21470" y="15258"/>
                  </a:cubicBezTo>
                  <a:cubicBezTo>
                    <a:pt x="21378" y="14214"/>
                    <a:pt x="21217" y="12486"/>
                    <a:pt x="21148" y="10506"/>
                  </a:cubicBezTo>
                  <a:cubicBezTo>
                    <a:pt x="21079" y="8526"/>
                    <a:pt x="21102" y="6294"/>
                    <a:pt x="21148" y="4782"/>
                  </a:cubicBezTo>
                  <a:cubicBezTo>
                    <a:pt x="21194" y="3270"/>
                    <a:pt x="21263" y="2478"/>
                    <a:pt x="21355" y="1758"/>
                  </a:cubicBezTo>
                  <a:cubicBezTo>
                    <a:pt x="21447" y="1038"/>
                    <a:pt x="21562" y="390"/>
                    <a:pt x="21562" y="138"/>
                  </a:cubicBezTo>
                  <a:cubicBezTo>
                    <a:pt x="21562" y="-114"/>
                    <a:pt x="21447" y="30"/>
                    <a:pt x="21022" y="174"/>
                  </a:cubicBezTo>
                  <a:cubicBezTo>
                    <a:pt x="20597" y="318"/>
                    <a:pt x="19862" y="462"/>
                    <a:pt x="19069" y="570"/>
                  </a:cubicBezTo>
                  <a:cubicBezTo>
                    <a:pt x="18276" y="678"/>
                    <a:pt x="17426" y="750"/>
                    <a:pt x="16599" y="858"/>
                  </a:cubicBezTo>
                  <a:cubicBezTo>
                    <a:pt x="15771" y="966"/>
                    <a:pt x="14967" y="1110"/>
                    <a:pt x="14140" y="1254"/>
                  </a:cubicBezTo>
                  <a:cubicBezTo>
                    <a:pt x="13313" y="1398"/>
                    <a:pt x="12462" y="1542"/>
                    <a:pt x="11670" y="1686"/>
                  </a:cubicBezTo>
                  <a:cubicBezTo>
                    <a:pt x="10877" y="1830"/>
                    <a:pt x="10142" y="1974"/>
                    <a:pt x="9372" y="2118"/>
                  </a:cubicBezTo>
                  <a:cubicBezTo>
                    <a:pt x="8602" y="2262"/>
                    <a:pt x="7798" y="2406"/>
                    <a:pt x="6936" y="2586"/>
                  </a:cubicBezTo>
                  <a:cubicBezTo>
                    <a:pt x="6074" y="2766"/>
                    <a:pt x="5155" y="2982"/>
                    <a:pt x="4443" y="3162"/>
                  </a:cubicBezTo>
                  <a:cubicBezTo>
                    <a:pt x="3731" y="3342"/>
                    <a:pt x="3225" y="3486"/>
                    <a:pt x="2662" y="3594"/>
                  </a:cubicBezTo>
                  <a:cubicBezTo>
                    <a:pt x="2099" y="3702"/>
                    <a:pt x="1479" y="3774"/>
                    <a:pt x="1111" y="3810"/>
                  </a:cubicBezTo>
                  <a:cubicBezTo>
                    <a:pt x="743" y="3846"/>
                    <a:pt x="628" y="3846"/>
                    <a:pt x="514" y="3846"/>
                  </a:cubicBezTo>
                  <a:cubicBezTo>
                    <a:pt x="399" y="3846"/>
                    <a:pt x="284" y="3846"/>
                    <a:pt x="192" y="4098"/>
                  </a:cubicBezTo>
                  <a:cubicBezTo>
                    <a:pt x="100" y="4350"/>
                    <a:pt x="31" y="4854"/>
                    <a:pt x="8" y="5790"/>
                  </a:cubicBezTo>
                  <a:cubicBezTo>
                    <a:pt x="-15" y="6726"/>
                    <a:pt x="8" y="8094"/>
                    <a:pt x="88" y="9894"/>
                  </a:cubicBezTo>
                  <a:cubicBezTo>
                    <a:pt x="169" y="11694"/>
                    <a:pt x="307" y="13926"/>
                    <a:pt x="399" y="15582"/>
                  </a:cubicBezTo>
                  <a:cubicBezTo>
                    <a:pt x="491" y="17238"/>
                    <a:pt x="536" y="18318"/>
                    <a:pt x="559" y="19074"/>
                  </a:cubicBezTo>
                  <a:cubicBezTo>
                    <a:pt x="582" y="19830"/>
                    <a:pt x="582" y="20262"/>
                    <a:pt x="582" y="20658"/>
                  </a:cubicBezTo>
                  <a:cubicBezTo>
                    <a:pt x="582" y="21054"/>
                    <a:pt x="582" y="21414"/>
                    <a:pt x="686" y="21450"/>
                  </a:cubicBezTo>
                  <a:cubicBezTo>
                    <a:pt x="789" y="21486"/>
                    <a:pt x="996" y="21198"/>
                    <a:pt x="1387" y="21054"/>
                  </a:cubicBezTo>
                  <a:cubicBezTo>
                    <a:pt x="1777" y="20910"/>
                    <a:pt x="2352" y="20910"/>
                    <a:pt x="2926" y="2091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2" name="Line"/>
            <p:cNvSpPr/>
            <p:nvPr/>
          </p:nvSpPr>
          <p:spPr>
            <a:xfrm>
              <a:off x="1443112" y="958254"/>
              <a:ext cx="396224" cy="663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2" h="20727" fill="norm" stroke="1" extrusionOk="0">
                  <a:moveTo>
                    <a:pt x="21512" y="8007"/>
                  </a:moveTo>
                  <a:cubicBezTo>
                    <a:pt x="18695" y="4767"/>
                    <a:pt x="15877" y="1527"/>
                    <a:pt x="13060" y="447"/>
                  </a:cubicBezTo>
                  <a:cubicBezTo>
                    <a:pt x="10242" y="-633"/>
                    <a:pt x="7425" y="447"/>
                    <a:pt x="5453" y="1527"/>
                  </a:cubicBezTo>
                  <a:cubicBezTo>
                    <a:pt x="3481" y="2607"/>
                    <a:pt x="2354" y="3687"/>
                    <a:pt x="2260" y="4227"/>
                  </a:cubicBezTo>
                  <a:cubicBezTo>
                    <a:pt x="2166" y="4767"/>
                    <a:pt x="3105" y="4767"/>
                    <a:pt x="6110" y="4227"/>
                  </a:cubicBezTo>
                  <a:cubicBezTo>
                    <a:pt x="9116" y="3687"/>
                    <a:pt x="14187" y="2607"/>
                    <a:pt x="15314" y="3687"/>
                  </a:cubicBezTo>
                  <a:cubicBezTo>
                    <a:pt x="16441" y="4767"/>
                    <a:pt x="13623" y="8007"/>
                    <a:pt x="10712" y="10707"/>
                  </a:cubicBezTo>
                  <a:cubicBezTo>
                    <a:pt x="7801" y="13407"/>
                    <a:pt x="4795" y="15567"/>
                    <a:pt x="2823" y="17187"/>
                  </a:cubicBezTo>
                  <a:cubicBezTo>
                    <a:pt x="851" y="18807"/>
                    <a:pt x="-88" y="19887"/>
                    <a:pt x="6" y="20427"/>
                  </a:cubicBezTo>
                  <a:cubicBezTo>
                    <a:pt x="100" y="20967"/>
                    <a:pt x="1227" y="20967"/>
                    <a:pt x="4044" y="18807"/>
                  </a:cubicBezTo>
                  <a:cubicBezTo>
                    <a:pt x="6862" y="16647"/>
                    <a:pt x="11369" y="12327"/>
                    <a:pt x="14187" y="10167"/>
                  </a:cubicBezTo>
                  <a:cubicBezTo>
                    <a:pt x="17004" y="8007"/>
                    <a:pt x="18131" y="8007"/>
                    <a:pt x="18131" y="8007"/>
                  </a:cubicBezTo>
                  <a:cubicBezTo>
                    <a:pt x="18131" y="8007"/>
                    <a:pt x="17004" y="8007"/>
                    <a:pt x="15595" y="9627"/>
                  </a:cubicBezTo>
                  <a:cubicBezTo>
                    <a:pt x="14187" y="11247"/>
                    <a:pt x="12496" y="14487"/>
                    <a:pt x="10806" y="1772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3" name="Line"/>
            <p:cNvSpPr/>
            <p:nvPr/>
          </p:nvSpPr>
          <p:spPr>
            <a:xfrm>
              <a:off x="1689852" y="1004660"/>
              <a:ext cx="45701" cy="390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3954" y="5373"/>
                    <a:pt x="6308" y="1074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4" name="Line"/>
            <p:cNvSpPr/>
            <p:nvPr/>
          </p:nvSpPr>
          <p:spPr>
            <a:xfrm>
              <a:off x="1631769" y="1004660"/>
              <a:ext cx="2075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21600" y="0"/>
                  </a:moveTo>
                  <a:cubicBezTo>
                    <a:pt x="14400" y="21600"/>
                    <a:pt x="7200" y="21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5" name="Line"/>
            <p:cNvSpPr/>
            <p:nvPr/>
          </p:nvSpPr>
          <p:spPr>
            <a:xfrm>
              <a:off x="1403446" y="1004660"/>
              <a:ext cx="277619" cy="3446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09" fill="norm" stroke="1" extrusionOk="0">
                  <a:moveTo>
                    <a:pt x="16800" y="0"/>
                  </a:moveTo>
                  <a:cubicBezTo>
                    <a:pt x="15467" y="0"/>
                    <a:pt x="14133" y="0"/>
                    <a:pt x="13200" y="535"/>
                  </a:cubicBezTo>
                  <a:cubicBezTo>
                    <a:pt x="12267" y="1069"/>
                    <a:pt x="11733" y="2139"/>
                    <a:pt x="11600" y="3743"/>
                  </a:cubicBezTo>
                  <a:cubicBezTo>
                    <a:pt x="11467" y="5347"/>
                    <a:pt x="11733" y="7485"/>
                    <a:pt x="12000" y="9089"/>
                  </a:cubicBezTo>
                  <a:cubicBezTo>
                    <a:pt x="12267" y="10693"/>
                    <a:pt x="12533" y="11762"/>
                    <a:pt x="13067" y="12725"/>
                  </a:cubicBezTo>
                  <a:cubicBezTo>
                    <a:pt x="13600" y="13687"/>
                    <a:pt x="14400" y="14543"/>
                    <a:pt x="15333" y="14650"/>
                  </a:cubicBezTo>
                  <a:cubicBezTo>
                    <a:pt x="16267" y="14756"/>
                    <a:pt x="17333" y="14115"/>
                    <a:pt x="18400" y="13473"/>
                  </a:cubicBezTo>
                  <a:cubicBezTo>
                    <a:pt x="19467" y="12832"/>
                    <a:pt x="20533" y="12190"/>
                    <a:pt x="21067" y="12404"/>
                  </a:cubicBezTo>
                  <a:cubicBezTo>
                    <a:pt x="21600" y="12618"/>
                    <a:pt x="21600" y="13687"/>
                    <a:pt x="20267" y="15398"/>
                  </a:cubicBezTo>
                  <a:cubicBezTo>
                    <a:pt x="18933" y="17109"/>
                    <a:pt x="16267" y="19461"/>
                    <a:pt x="13600" y="20531"/>
                  </a:cubicBezTo>
                  <a:cubicBezTo>
                    <a:pt x="10933" y="21600"/>
                    <a:pt x="8267" y="21386"/>
                    <a:pt x="6000" y="20958"/>
                  </a:cubicBezTo>
                  <a:cubicBezTo>
                    <a:pt x="3733" y="20531"/>
                    <a:pt x="1867" y="19889"/>
                    <a:pt x="0" y="1924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6" name="Line"/>
            <p:cNvSpPr/>
            <p:nvPr/>
          </p:nvSpPr>
          <p:spPr>
            <a:xfrm>
              <a:off x="1725174" y="1824792"/>
              <a:ext cx="236885" cy="10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624" y="14225"/>
                    <a:pt x="13249" y="6849"/>
                    <a:pt x="17349" y="3161"/>
                  </a:cubicBezTo>
                  <a:cubicBezTo>
                    <a:pt x="19307" y="1401"/>
                    <a:pt x="20690" y="481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7" name="Line"/>
            <p:cNvSpPr/>
            <p:nvPr/>
          </p:nvSpPr>
          <p:spPr>
            <a:xfrm>
              <a:off x="1559121" y="1824720"/>
              <a:ext cx="403485" cy="102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903" y="424"/>
                    <a:pt x="19671" y="1336"/>
                    <a:pt x="17594" y="3292"/>
                  </a:cubicBezTo>
                  <a:cubicBezTo>
                    <a:pt x="13705" y="6953"/>
                    <a:pt x="6852" y="1427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8" name="Line"/>
            <p:cNvSpPr/>
            <p:nvPr/>
          </p:nvSpPr>
          <p:spPr>
            <a:xfrm>
              <a:off x="2865346" y="2064784"/>
              <a:ext cx="1225310" cy="542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0" h="21458" fill="norm" stroke="1" extrusionOk="0">
                  <a:moveTo>
                    <a:pt x="5122" y="20445"/>
                  </a:moveTo>
                  <a:cubicBezTo>
                    <a:pt x="7367" y="20855"/>
                    <a:pt x="9612" y="21266"/>
                    <a:pt x="11523" y="21402"/>
                  </a:cubicBezTo>
                  <a:cubicBezTo>
                    <a:pt x="13434" y="21539"/>
                    <a:pt x="15012" y="21402"/>
                    <a:pt x="16286" y="21197"/>
                  </a:cubicBezTo>
                  <a:cubicBezTo>
                    <a:pt x="17560" y="20992"/>
                    <a:pt x="18531" y="20719"/>
                    <a:pt x="19168" y="20514"/>
                  </a:cubicBezTo>
                  <a:cubicBezTo>
                    <a:pt x="19805" y="20309"/>
                    <a:pt x="20109" y="20172"/>
                    <a:pt x="20321" y="19420"/>
                  </a:cubicBezTo>
                  <a:cubicBezTo>
                    <a:pt x="20533" y="18668"/>
                    <a:pt x="20655" y="17301"/>
                    <a:pt x="20806" y="15319"/>
                  </a:cubicBezTo>
                  <a:cubicBezTo>
                    <a:pt x="20958" y="13336"/>
                    <a:pt x="21140" y="10739"/>
                    <a:pt x="21261" y="9099"/>
                  </a:cubicBezTo>
                  <a:cubicBezTo>
                    <a:pt x="21383" y="7458"/>
                    <a:pt x="21443" y="6774"/>
                    <a:pt x="21474" y="6091"/>
                  </a:cubicBezTo>
                  <a:cubicBezTo>
                    <a:pt x="21504" y="5407"/>
                    <a:pt x="21504" y="4724"/>
                    <a:pt x="21383" y="4177"/>
                  </a:cubicBezTo>
                  <a:cubicBezTo>
                    <a:pt x="21261" y="3630"/>
                    <a:pt x="21019" y="3220"/>
                    <a:pt x="20200" y="2810"/>
                  </a:cubicBezTo>
                  <a:cubicBezTo>
                    <a:pt x="19380" y="2400"/>
                    <a:pt x="17985" y="1990"/>
                    <a:pt x="16377" y="1716"/>
                  </a:cubicBezTo>
                  <a:cubicBezTo>
                    <a:pt x="14769" y="1443"/>
                    <a:pt x="12949" y="1306"/>
                    <a:pt x="11250" y="1169"/>
                  </a:cubicBezTo>
                  <a:cubicBezTo>
                    <a:pt x="9551" y="1033"/>
                    <a:pt x="7974" y="896"/>
                    <a:pt x="6730" y="623"/>
                  </a:cubicBezTo>
                  <a:cubicBezTo>
                    <a:pt x="5486" y="349"/>
                    <a:pt x="4576" y="-61"/>
                    <a:pt x="3757" y="7"/>
                  </a:cubicBezTo>
                  <a:cubicBezTo>
                    <a:pt x="2938" y="76"/>
                    <a:pt x="2210" y="623"/>
                    <a:pt x="1603" y="1443"/>
                  </a:cubicBezTo>
                  <a:cubicBezTo>
                    <a:pt x="996" y="2263"/>
                    <a:pt x="511" y="3357"/>
                    <a:pt x="238" y="4587"/>
                  </a:cubicBezTo>
                  <a:cubicBezTo>
                    <a:pt x="-35" y="5817"/>
                    <a:pt x="-96" y="7185"/>
                    <a:pt x="177" y="9782"/>
                  </a:cubicBezTo>
                  <a:cubicBezTo>
                    <a:pt x="450" y="12379"/>
                    <a:pt x="1057" y="16207"/>
                    <a:pt x="1664" y="2003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79" name="Line"/>
            <p:cNvSpPr/>
            <p:nvPr/>
          </p:nvSpPr>
          <p:spPr>
            <a:xfrm>
              <a:off x="1413825" y="1856375"/>
              <a:ext cx="431488" cy="84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2" h="21061" fill="norm" stroke="1" extrusionOk="0">
                  <a:moveTo>
                    <a:pt x="11829" y="15378"/>
                  </a:moveTo>
                  <a:cubicBezTo>
                    <a:pt x="13371" y="13650"/>
                    <a:pt x="14914" y="11922"/>
                    <a:pt x="15171" y="11058"/>
                  </a:cubicBezTo>
                  <a:cubicBezTo>
                    <a:pt x="15429" y="10194"/>
                    <a:pt x="14400" y="10194"/>
                    <a:pt x="12000" y="11490"/>
                  </a:cubicBezTo>
                  <a:cubicBezTo>
                    <a:pt x="9600" y="12786"/>
                    <a:pt x="5829" y="15378"/>
                    <a:pt x="3429" y="16674"/>
                  </a:cubicBezTo>
                  <a:cubicBezTo>
                    <a:pt x="1029" y="17970"/>
                    <a:pt x="0" y="17970"/>
                    <a:pt x="0" y="17538"/>
                  </a:cubicBezTo>
                  <a:cubicBezTo>
                    <a:pt x="0" y="17106"/>
                    <a:pt x="1029" y="16242"/>
                    <a:pt x="4114" y="14082"/>
                  </a:cubicBezTo>
                  <a:cubicBezTo>
                    <a:pt x="7200" y="11922"/>
                    <a:pt x="12343" y="8466"/>
                    <a:pt x="15343" y="6306"/>
                  </a:cubicBezTo>
                  <a:cubicBezTo>
                    <a:pt x="18343" y="4146"/>
                    <a:pt x="19200" y="3282"/>
                    <a:pt x="19200" y="2850"/>
                  </a:cubicBezTo>
                  <a:cubicBezTo>
                    <a:pt x="19200" y="2418"/>
                    <a:pt x="18343" y="2418"/>
                    <a:pt x="17486" y="2418"/>
                  </a:cubicBezTo>
                  <a:cubicBezTo>
                    <a:pt x="16629" y="2418"/>
                    <a:pt x="15771" y="2418"/>
                    <a:pt x="14914" y="2418"/>
                  </a:cubicBezTo>
                  <a:cubicBezTo>
                    <a:pt x="14057" y="2418"/>
                    <a:pt x="13200" y="2418"/>
                    <a:pt x="13457" y="2418"/>
                  </a:cubicBezTo>
                  <a:cubicBezTo>
                    <a:pt x="13714" y="2418"/>
                    <a:pt x="15086" y="2418"/>
                    <a:pt x="16200" y="1986"/>
                  </a:cubicBezTo>
                  <a:cubicBezTo>
                    <a:pt x="17314" y="1554"/>
                    <a:pt x="18171" y="690"/>
                    <a:pt x="18171" y="258"/>
                  </a:cubicBezTo>
                  <a:cubicBezTo>
                    <a:pt x="18171" y="-174"/>
                    <a:pt x="17314" y="-174"/>
                    <a:pt x="15343" y="1122"/>
                  </a:cubicBezTo>
                  <a:cubicBezTo>
                    <a:pt x="13371" y="2418"/>
                    <a:pt x="10286" y="5010"/>
                    <a:pt x="7800" y="7170"/>
                  </a:cubicBezTo>
                  <a:cubicBezTo>
                    <a:pt x="5314" y="9330"/>
                    <a:pt x="3429" y="11058"/>
                    <a:pt x="3000" y="11922"/>
                  </a:cubicBezTo>
                  <a:cubicBezTo>
                    <a:pt x="2571" y="12786"/>
                    <a:pt x="3600" y="12786"/>
                    <a:pt x="5571" y="11922"/>
                  </a:cubicBezTo>
                  <a:cubicBezTo>
                    <a:pt x="7543" y="11058"/>
                    <a:pt x="10457" y="9330"/>
                    <a:pt x="12343" y="8466"/>
                  </a:cubicBezTo>
                  <a:cubicBezTo>
                    <a:pt x="14229" y="7602"/>
                    <a:pt x="15086" y="7602"/>
                    <a:pt x="15086" y="7602"/>
                  </a:cubicBezTo>
                  <a:cubicBezTo>
                    <a:pt x="15086" y="7602"/>
                    <a:pt x="14229" y="7602"/>
                    <a:pt x="12943" y="8466"/>
                  </a:cubicBezTo>
                  <a:cubicBezTo>
                    <a:pt x="11657" y="9330"/>
                    <a:pt x="9943" y="11058"/>
                    <a:pt x="9600" y="11922"/>
                  </a:cubicBezTo>
                  <a:cubicBezTo>
                    <a:pt x="9257" y="12786"/>
                    <a:pt x="10286" y="12786"/>
                    <a:pt x="12171" y="12354"/>
                  </a:cubicBezTo>
                  <a:cubicBezTo>
                    <a:pt x="14057" y="11922"/>
                    <a:pt x="16800" y="11058"/>
                    <a:pt x="18686" y="10626"/>
                  </a:cubicBezTo>
                  <a:cubicBezTo>
                    <a:pt x="20571" y="10194"/>
                    <a:pt x="21600" y="10194"/>
                    <a:pt x="21343" y="11490"/>
                  </a:cubicBezTo>
                  <a:cubicBezTo>
                    <a:pt x="21086" y="12786"/>
                    <a:pt x="19543" y="15378"/>
                    <a:pt x="16114" y="17538"/>
                  </a:cubicBezTo>
                  <a:cubicBezTo>
                    <a:pt x="12686" y="19698"/>
                    <a:pt x="7371" y="21426"/>
                    <a:pt x="6771" y="20994"/>
                  </a:cubicBezTo>
                  <a:cubicBezTo>
                    <a:pt x="6171" y="20562"/>
                    <a:pt x="10286" y="17970"/>
                    <a:pt x="12771" y="16242"/>
                  </a:cubicBezTo>
                  <a:cubicBezTo>
                    <a:pt x="15257" y="14514"/>
                    <a:pt x="16114" y="13650"/>
                    <a:pt x="16971" y="12354"/>
                  </a:cubicBezTo>
                  <a:cubicBezTo>
                    <a:pt x="17829" y="11058"/>
                    <a:pt x="18686" y="9330"/>
                    <a:pt x="18600" y="8034"/>
                  </a:cubicBezTo>
                  <a:cubicBezTo>
                    <a:pt x="18514" y="6738"/>
                    <a:pt x="17486" y="5874"/>
                    <a:pt x="15686" y="5874"/>
                  </a:cubicBezTo>
                  <a:cubicBezTo>
                    <a:pt x="13886" y="5874"/>
                    <a:pt x="11314" y="6738"/>
                    <a:pt x="9257" y="8034"/>
                  </a:cubicBezTo>
                  <a:cubicBezTo>
                    <a:pt x="7200" y="9330"/>
                    <a:pt x="5657" y="11058"/>
                    <a:pt x="5400" y="12354"/>
                  </a:cubicBezTo>
                  <a:cubicBezTo>
                    <a:pt x="5143" y="13650"/>
                    <a:pt x="6171" y="14514"/>
                    <a:pt x="8657" y="14082"/>
                  </a:cubicBezTo>
                  <a:cubicBezTo>
                    <a:pt x="11143" y="13650"/>
                    <a:pt x="15086" y="11922"/>
                    <a:pt x="17486" y="11058"/>
                  </a:cubicBezTo>
                  <a:cubicBezTo>
                    <a:pt x="19886" y="10194"/>
                    <a:pt x="20743" y="10194"/>
                    <a:pt x="20571" y="10194"/>
                  </a:cubicBezTo>
                  <a:cubicBezTo>
                    <a:pt x="20400" y="10194"/>
                    <a:pt x="19200" y="10194"/>
                    <a:pt x="17657" y="10626"/>
                  </a:cubicBezTo>
                  <a:cubicBezTo>
                    <a:pt x="16114" y="11058"/>
                    <a:pt x="14229" y="11922"/>
                    <a:pt x="12857" y="12354"/>
                  </a:cubicBezTo>
                  <a:cubicBezTo>
                    <a:pt x="11486" y="12786"/>
                    <a:pt x="10629" y="12786"/>
                    <a:pt x="10629" y="12786"/>
                  </a:cubicBezTo>
                  <a:cubicBezTo>
                    <a:pt x="10629" y="12786"/>
                    <a:pt x="11486" y="12786"/>
                    <a:pt x="12514" y="14082"/>
                  </a:cubicBezTo>
                  <a:cubicBezTo>
                    <a:pt x="13543" y="15378"/>
                    <a:pt x="14743" y="17970"/>
                    <a:pt x="15943" y="2056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0" name="Line"/>
            <p:cNvSpPr/>
            <p:nvPr/>
          </p:nvSpPr>
          <p:spPr>
            <a:xfrm>
              <a:off x="1633833" y="2773687"/>
              <a:ext cx="955206" cy="679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0" h="21207" fill="norm" stroke="1" extrusionOk="0">
                  <a:moveTo>
                    <a:pt x="19163" y="21207"/>
                  </a:moveTo>
                  <a:cubicBezTo>
                    <a:pt x="20088" y="17967"/>
                    <a:pt x="21014" y="14727"/>
                    <a:pt x="21246" y="13107"/>
                  </a:cubicBezTo>
                  <a:cubicBezTo>
                    <a:pt x="21477" y="11487"/>
                    <a:pt x="21014" y="11487"/>
                    <a:pt x="19163" y="11487"/>
                  </a:cubicBezTo>
                  <a:cubicBezTo>
                    <a:pt x="17311" y="11487"/>
                    <a:pt x="14071" y="11487"/>
                    <a:pt x="10908" y="11487"/>
                  </a:cubicBezTo>
                  <a:cubicBezTo>
                    <a:pt x="7746" y="11487"/>
                    <a:pt x="4660" y="11487"/>
                    <a:pt x="2770" y="10947"/>
                  </a:cubicBezTo>
                  <a:cubicBezTo>
                    <a:pt x="880" y="10407"/>
                    <a:pt x="186" y="9327"/>
                    <a:pt x="31" y="8787"/>
                  </a:cubicBezTo>
                  <a:cubicBezTo>
                    <a:pt x="-123" y="8247"/>
                    <a:pt x="263" y="8247"/>
                    <a:pt x="1960" y="7707"/>
                  </a:cubicBezTo>
                  <a:cubicBezTo>
                    <a:pt x="3657" y="7167"/>
                    <a:pt x="6666" y="6087"/>
                    <a:pt x="9443" y="4467"/>
                  </a:cubicBezTo>
                  <a:cubicBezTo>
                    <a:pt x="12220" y="2847"/>
                    <a:pt x="14766" y="687"/>
                    <a:pt x="14766" y="147"/>
                  </a:cubicBezTo>
                  <a:cubicBezTo>
                    <a:pt x="14766" y="-393"/>
                    <a:pt x="12220" y="687"/>
                    <a:pt x="9288" y="1227"/>
                  </a:cubicBezTo>
                  <a:cubicBezTo>
                    <a:pt x="6357" y="1767"/>
                    <a:pt x="3040" y="1767"/>
                    <a:pt x="3001" y="1767"/>
                  </a:cubicBezTo>
                  <a:cubicBezTo>
                    <a:pt x="2963" y="1767"/>
                    <a:pt x="6203" y="1767"/>
                    <a:pt x="8093" y="1767"/>
                  </a:cubicBezTo>
                  <a:cubicBezTo>
                    <a:pt x="9983" y="1767"/>
                    <a:pt x="10523" y="1767"/>
                    <a:pt x="10060" y="1767"/>
                  </a:cubicBezTo>
                  <a:cubicBezTo>
                    <a:pt x="9597" y="1767"/>
                    <a:pt x="8131" y="1767"/>
                    <a:pt x="7206" y="1767"/>
                  </a:cubicBezTo>
                  <a:cubicBezTo>
                    <a:pt x="6280" y="1767"/>
                    <a:pt x="5894" y="1767"/>
                    <a:pt x="5894" y="2847"/>
                  </a:cubicBezTo>
                  <a:cubicBezTo>
                    <a:pt x="5894" y="3927"/>
                    <a:pt x="6280" y="6087"/>
                    <a:pt x="7630" y="7167"/>
                  </a:cubicBezTo>
                  <a:cubicBezTo>
                    <a:pt x="8980" y="8247"/>
                    <a:pt x="11294" y="8247"/>
                    <a:pt x="12644" y="8247"/>
                  </a:cubicBezTo>
                  <a:cubicBezTo>
                    <a:pt x="13994" y="8247"/>
                    <a:pt x="14380" y="8247"/>
                    <a:pt x="14881" y="8247"/>
                  </a:cubicBezTo>
                  <a:cubicBezTo>
                    <a:pt x="15383" y="8247"/>
                    <a:pt x="16000" y="8247"/>
                    <a:pt x="16077" y="7707"/>
                  </a:cubicBezTo>
                  <a:cubicBezTo>
                    <a:pt x="16154" y="7167"/>
                    <a:pt x="15691" y="6087"/>
                    <a:pt x="14958" y="7167"/>
                  </a:cubicBezTo>
                  <a:cubicBezTo>
                    <a:pt x="14226" y="8247"/>
                    <a:pt x="13223" y="11487"/>
                    <a:pt x="12220" y="1472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1" name="Line"/>
            <p:cNvSpPr/>
            <p:nvPr/>
          </p:nvSpPr>
          <p:spPr>
            <a:xfrm>
              <a:off x="375996" y="3685039"/>
              <a:ext cx="446268" cy="4227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9" fill="norm" stroke="1" extrusionOk="0">
                  <a:moveTo>
                    <a:pt x="21600" y="913"/>
                  </a:moveTo>
                  <a:cubicBezTo>
                    <a:pt x="20930" y="386"/>
                    <a:pt x="20260" y="-141"/>
                    <a:pt x="17665" y="35"/>
                  </a:cubicBezTo>
                  <a:cubicBezTo>
                    <a:pt x="15070" y="210"/>
                    <a:pt x="10549" y="1088"/>
                    <a:pt x="8037" y="1966"/>
                  </a:cubicBezTo>
                  <a:cubicBezTo>
                    <a:pt x="5526" y="2844"/>
                    <a:pt x="5023" y="3722"/>
                    <a:pt x="4940" y="4600"/>
                  </a:cubicBezTo>
                  <a:cubicBezTo>
                    <a:pt x="4856" y="5479"/>
                    <a:pt x="5191" y="6357"/>
                    <a:pt x="6363" y="6708"/>
                  </a:cubicBezTo>
                  <a:cubicBezTo>
                    <a:pt x="7535" y="7059"/>
                    <a:pt x="9544" y="6883"/>
                    <a:pt x="10967" y="6796"/>
                  </a:cubicBezTo>
                  <a:cubicBezTo>
                    <a:pt x="12391" y="6708"/>
                    <a:pt x="13228" y="6708"/>
                    <a:pt x="14065" y="6796"/>
                  </a:cubicBezTo>
                  <a:cubicBezTo>
                    <a:pt x="14902" y="6883"/>
                    <a:pt x="15740" y="7059"/>
                    <a:pt x="16242" y="7761"/>
                  </a:cubicBezTo>
                  <a:cubicBezTo>
                    <a:pt x="16744" y="8464"/>
                    <a:pt x="16912" y="9693"/>
                    <a:pt x="15991" y="11449"/>
                  </a:cubicBezTo>
                  <a:cubicBezTo>
                    <a:pt x="15070" y="13205"/>
                    <a:pt x="13060" y="15488"/>
                    <a:pt x="10214" y="17244"/>
                  </a:cubicBezTo>
                  <a:cubicBezTo>
                    <a:pt x="7367" y="19000"/>
                    <a:pt x="3684" y="20230"/>
                    <a:pt x="0" y="21459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2" name="Line"/>
            <p:cNvSpPr/>
            <p:nvPr/>
          </p:nvSpPr>
          <p:spPr>
            <a:xfrm>
              <a:off x="0" y="3777907"/>
              <a:ext cx="272214" cy="338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6" h="21355" fill="norm" stroke="1" extrusionOk="0">
                  <a:moveTo>
                    <a:pt x="5046" y="7713"/>
                  </a:moveTo>
                  <a:cubicBezTo>
                    <a:pt x="3696" y="7713"/>
                    <a:pt x="2346" y="7713"/>
                    <a:pt x="1806" y="7167"/>
                  </a:cubicBezTo>
                  <a:cubicBezTo>
                    <a:pt x="1266" y="6622"/>
                    <a:pt x="1536" y="5531"/>
                    <a:pt x="3021" y="4222"/>
                  </a:cubicBezTo>
                  <a:cubicBezTo>
                    <a:pt x="4506" y="2913"/>
                    <a:pt x="7206" y="1385"/>
                    <a:pt x="9231" y="622"/>
                  </a:cubicBezTo>
                  <a:cubicBezTo>
                    <a:pt x="11256" y="-142"/>
                    <a:pt x="12606" y="-142"/>
                    <a:pt x="13686" y="294"/>
                  </a:cubicBezTo>
                  <a:cubicBezTo>
                    <a:pt x="14766" y="731"/>
                    <a:pt x="15576" y="1603"/>
                    <a:pt x="14496" y="4003"/>
                  </a:cubicBezTo>
                  <a:cubicBezTo>
                    <a:pt x="13416" y="6403"/>
                    <a:pt x="10446" y="10331"/>
                    <a:pt x="7746" y="12949"/>
                  </a:cubicBezTo>
                  <a:cubicBezTo>
                    <a:pt x="5046" y="15567"/>
                    <a:pt x="2616" y="16876"/>
                    <a:pt x="1266" y="18076"/>
                  </a:cubicBezTo>
                  <a:cubicBezTo>
                    <a:pt x="-84" y="19276"/>
                    <a:pt x="-354" y="20367"/>
                    <a:pt x="456" y="20913"/>
                  </a:cubicBezTo>
                  <a:cubicBezTo>
                    <a:pt x="1266" y="21458"/>
                    <a:pt x="3156" y="21458"/>
                    <a:pt x="6801" y="21131"/>
                  </a:cubicBezTo>
                  <a:cubicBezTo>
                    <a:pt x="10446" y="20803"/>
                    <a:pt x="15846" y="20149"/>
                    <a:pt x="21246" y="1949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3" name="Line"/>
            <p:cNvSpPr/>
            <p:nvPr/>
          </p:nvSpPr>
          <p:spPr>
            <a:xfrm>
              <a:off x="1112855" y="3682259"/>
              <a:ext cx="425511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88" y="3114"/>
                    <a:pt x="7376" y="6227"/>
                    <a:pt x="10185" y="8951"/>
                  </a:cubicBezTo>
                  <a:cubicBezTo>
                    <a:pt x="12995" y="11676"/>
                    <a:pt x="14927" y="14011"/>
                    <a:pt x="16683" y="16054"/>
                  </a:cubicBezTo>
                  <a:cubicBezTo>
                    <a:pt x="18439" y="18097"/>
                    <a:pt x="20020" y="1984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4" name="Line"/>
            <p:cNvSpPr/>
            <p:nvPr/>
          </p:nvSpPr>
          <p:spPr>
            <a:xfrm>
              <a:off x="1074801" y="3703016"/>
              <a:ext cx="473943" cy="398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3" fill="norm" stroke="1" extrusionOk="0">
                  <a:moveTo>
                    <a:pt x="21600" y="0"/>
                  </a:moveTo>
                  <a:cubicBezTo>
                    <a:pt x="19866" y="0"/>
                    <a:pt x="18131" y="0"/>
                    <a:pt x="16161" y="1490"/>
                  </a:cubicBezTo>
                  <a:cubicBezTo>
                    <a:pt x="14190" y="2979"/>
                    <a:pt x="11982" y="5959"/>
                    <a:pt x="9618" y="9124"/>
                  </a:cubicBezTo>
                  <a:cubicBezTo>
                    <a:pt x="7253" y="12290"/>
                    <a:pt x="4730" y="15641"/>
                    <a:pt x="2917" y="17876"/>
                  </a:cubicBezTo>
                  <a:cubicBezTo>
                    <a:pt x="1104" y="20110"/>
                    <a:pt x="0" y="21228"/>
                    <a:pt x="0" y="21414"/>
                  </a:cubicBezTo>
                  <a:cubicBezTo>
                    <a:pt x="0" y="21600"/>
                    <a:pt x="1104" y="20855"/>
                    <a:pt x="2207" y="2011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5" name="Line"/>
            <p:cNvSpPr/>
            <p:nvPr/>
          </p:nvSpPr>
          <p:spPr>
            <a:xfrm>
              <a:off x="1812546" y="3692637"/>
              <a:ext cx="286692" cy="287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9" h="21390" fill="norm" stroke="1" extrusionOk="0">
                  <a:moveTo>
                    <a:pt x="21027" y="5400"/>
                  </a:moveTo>
                  <a:cubicBezTo>
                    <a:pt x="17215" y="4886"/>
                    <a:pt x="13403" y="4371"/>
                    <a:pt x="9846" y="5914"/>
                  </a:cubicBezTo>
                  <a:cubicBezTo>
                    <a:pt x="6288" y="7457"/>
                    <a:pt x="2985" y="11057"/>
                    <a:pt x="1333" y="13500"/>
                  </a:cubicBezTo>
                  <a:cubicBezTo>
                    <a:pt x="-319" y="15943"/>
                    <a:pt x="-319" y="17229"/>
                    <a:pt x="697" y="18514"/>
                  </a:cubicBezTo>
                  <a:cubicBezTo>
                    <a:pt x="1714" y="19800"/>
                    <a:pt x="3747" y="21086"/>
                    <a:pt x="6669" y="21343"/>
                  </a:cubicBezTo>
                  <a:cubicBezTo>
                    <a:pt x="9592" y="21600"/>
                    <a:pt x="13403" y="20829"/>
                    <a:pt x="16199" y="18643"/>
                  </a:cubicBezTo>
                  <a:cubicBezTo>
                    <a:pt x="18994" y="16457"/>
                    <a:pt x="20773" y="12857"/>
                    <a:pt x="21027" y="9514"/>
                  </a:cubicBezTo>
                  <a:cubicBezTo>
                    <a:pt x="21281" y="6171"/>
                    <a:pt x="20010" y="3086"/>
                    <a:pt x="1874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6" name="Line"/>
            <p:cNvSpPr/>
            <p:nvPr/>
          </p:nvSpPr>
          <p:spPr>
            <a:xfrm>
              <a:off x="2295979" y="3806798"/>
              <a:ext cx="207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7" name="Line"/>
            <p:cNvSpPr/>
            <p:nvPr/>
          </p:nvSpPr>
          <p:spPr>
            <a:xfrm>
              <a:off x="2524289" y="3610909"/>
              <a:ext cx="327072" cy="350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1470" fill="norm" stroke="1" extrusionOk="0">
                  <a:moveTo>
                    <a:pt x="12826" y="10721"/>
                  </a:moveTo>
                  <a:cubicBezTo>
                    <a:pt x="10351" y="10509"/>
                    <a:pt x="7876" y="10297"/>
                    <a:pt x="5963" y="9027"/>
                  </a:cubicBezTo>
                  <a:cubicBezTo>
                    <a:pt x="4051" y="7756"/>
                    <a:pt x="2701" y="5427"/>
                    <a:pt x="3263" y="3733"/>
                  </a:cubicBezTo>
                  <a:cubicBezTo>
                    <a:pt x="3826" y="2039"/>
                    <a:pt x="6301" y="980"/>
                    <a:pt x="9226" y="450"/>
                  </a:cubicBezTo>
                  <a:cubicBezTo>
                    <a:pt x="12151" y="-79"/>
                    <a:pt x="15526" y="-79"/>
                    <a:pt x="17776" y="133"/>
                  </a:cubicBezTo>
                  <a:cubicBezTo>
                    <a:pt x="20026" y="345"/>
                    <a:pt x="21151" y="768"/>
                    <a:pt x="21263" y="1615"/>
                  </a:cubicBezTo>
                  <a:cubicBezTo>
                    <a:pt x="21376" y="2462"/>
                    <a:pt x="20476" y="3733"/>
                    <a:pt x="17438" y="5956"/>
                  </a:cubicBezTo>
                  <a:cubicBezTo>
                    <a:pt x="14401" y="8180"/>
                    <a:pt x="9226" y="11356"/>
                    <a:pt x="6076" y="13368"/>
                  </a:cubicBezTo>
                  <a:cubicBezTo>
                    <a:pt x="2926" y="15380"/>
                    <a:pt x="1801" y="16227"/>
                    <a:pt x="1014" y="17286"/>
                  </a:cubicBezTo>
                  <a:cubicBezTo>
                    <a:pt x="226" y="18345"/>
                    <a:pt x="-224" y="19615"/>
                    <a:pt x="113" y="20356"/>
                  </a:cubicBezTo>
                  <a:cubicBezTo>
                    <a:pt x="451" y="21097"/>
                    <a:pt x="1576" y="21309"/>
                    <a:pt x="3826" y="21415"/>
                  </a:cubicBezTo>
                  <a:cubicBezTo>
                    <a:pt x="6076" y="21521"/>
                    <a:pt x="9451" y="21521"/>
                    <a:pt x="12038" y="20992"/>
                  </a:cubicBezTo>
                  <a:cubicBezTo>
                    <a:pt x="14626" y="20462"/>
                    <a:pt x="16426" y="19403"/>
                    <a:pt x="16313" y="17815"/>
                  </a:cubicBezTo>
                  <a:cubicBezTo>
                    <a:pt x="16201" y="16227"/>
                    <a:pt x="14176" y="14109"/>
                    <a:pt x="12151" y="1199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8" name="Line"/>
            <p:cNvSpPr/>
            <p:nvPr/>
          </p:nvSpPr>
          <p:spPr>
            <a:xfrm>
              <a:off x="2970569" y="3552826"/>
              <a:ext cx="394376" cy="3992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1" fill="norm" stroke="1" extrusionOk="0">
                  <a:moveTo>
                    <a:pt x="21600" y="1381"/>
                  </a:moveTo>
                  <a:cubicBezTo>
                    <a:pt x="19705" y="822"/>
                    <a:pt x="17811" y="263"/>
                    <a:pt x="15916" y="77"/>
                  </a:cubicBezTo>
                  <a:cubicBezTo>
                    <a:pt x="14021" y="-109"/>
                    <a:pt x="12126" y="77"/>
                    <a:pt x="10705" y="263"/>
                  </a:cubicBezTo>
                  <a:cubicBezTo>
                    <a:pt x="9284" y="450"/>
                    <a:pt x="8337" y="636"/>
                    <a:pt x="8053" y="1288"/>
                  </a:cubicBezTo>
                  <a:cubicBezTo>
                    <a:pt x="7768" y="1939"/>
                    <a:pt x="8147" y="3057"/>
                    <a:pt x="8242" y="4081"/>
                  </a:cubicBezTo>
                  <a:cubicBezTo>
                    <a:pt x="8337" y="5105"/>
                    <a:pt x="8147" y="6036"/>
                    <a:pt x="8621" y="6594"/>
                  </a:cubicBezTo>
                  <a:cubicBezTo>
                    <a:pt x="9095" y="7153"/>
                    <a:pt x="10232" y="7339"/>
                    <a:pt x="11274" y="7432"/>
                  </a:cubicBezTo>
                  <a:cubicBezTo>
                    <a:pt x="12316" y="7526"/>
                    <a:pt x="13263" y="7526"/>
                    <a:pt x="14116" y="7991"/>
                  </a:cubicBezTo>
                  <a:cubicBezTo>
                    <a:pt x="14968" y="8457"/>
                    <a:pt x="15726" y="9388"/>
                    <a:pt x="16295" y="11063"/>
                  </a:cubicBezTo>
                  <a:cubicBezTo>
                    <a:pt x="16863" y="12739"/>
                    <a:pt x="17242" y="15160"/>
                    <a:pt x="16958" y="16743"/>
                  </a:cubicBezTo>
                  <a:cubicBezTo>
                    <a:pt x="16674" y="18325"/>
                    <a:pt x="15726" y="19070"/>
                    <a:pt x="12789" y="19722"/>
                  </a:cubicBezTo>
                  <a:cubicBezTo>
                    <a:pt x="9853" y="20374"/>
                    <a:pt x="4926" y="20932"/>
                    <a:pt x="0" y="2149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89" name="Line"/>
            <p:cNvSpPr/>
            <p:nvPr/>
          </p:nvSpPr>
          <p:spPr>
            <a:xfrm>
              <a:off x="3717806" y="3734150"/>
              <a:ext cx="311349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0" name="Line"/>
            <p:cNvSpPr/>
            <p:nvPr/>
          </p:nvSpPr>
          <p:spPr>
            <a:xfrm>
              <a:off x="3707427" y="3827554"/>
              <a:ext cx="30097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1" name="Line"/>
            <p:cNvSpPr/>
            <p:nvPr/>
          </p:nvSpPr>
          <p:spPr>
            <a:xfrm>
              <a:off x="4584307" y="3512865"/>
              <a:ext cx="399651" cy="355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2" h="21314" fill="norm" stroke="1" extrusionOk="0">
                  <a:moveTo>
                    <a:pt x="7546" y="7677"/>
                  </a:moveTo>
                  <a:cubicBezTo>
                    <a:pt x="6615" y="7677"/>
                    <a:pt x="5684" y="7677"/>
                    <a:pt x="4846" y="7366"/>
                  </a:cubicBezTo>
                  <a:cubicBezTo>
                    <a:pt x="4009" y="7054"/>
                    <a:pt x="3264" y="6431"/>
                    <a:pt x="3171" y="5185"/>
                  </a:cubicBezTo>
                  <a:cubicBezTo>
                    <a:pt x="3077" y="3939"/>
                    <a:pt x="3636" y="2070"/>
                    <a:pt x="5219" y="1031"/>
                  </a:cubicBezTo>
                  <a:cubicBezTo>
                    <a:pt x="6802" y="-7"/>
                    <a:pt x="9409" y="-215"/>
                    <a:pt x="11457" y="200"/>
                  </a:cubicBezTo>
                  <a:cubicBezTo>
                    <a:pt x="13505" y="616"/>
                    <a:pt x="14995" y="1654"/>
                    <a:pt x="15740" y="2900"/>
                  </a:cubicBezTo>
                  <a:cubicBezTo>
                    <a:pt x="16484" y="4147"/>
                    <a:pt x="16484" y="5600"/>
                    <a:pt x="14157" y="8300"/>
                  </a:cubicBezTo>
                  <a:cubicBezTo>
                    <a:pt x="11829" y="11000"/>
                    <a:pt x="7174" y="14947"/>
                    <a:pt x="4195" y="17335"/>
                  </a:cubicBezTo>
                  <a:cubicBezTo>
                    <a:pt x="1215" y="19723"/>
                    <a:pt x="-88" y="20554"/>
                    <a:pt x="5" y="20970"/>
                  </a:cubicBezTo>
                  <a:cubicBezTo>
                    <a:pt x="98" y="21385"/>
                    <a:pt x="1588" y="21385"/>
                    <a:pt x="4940" y="21177"/>
                  </a:cubicBezTo>
                  <a:cubicBezTo>
                    <a:pt x="8291" y="20970"/>
                    <a:pt x="13505" y="20554"/>
                    <a:pt x="16578" y="20139"/>
                  </a:cubicBezTo>
                  <a:cubicBezTo>
                    <a:pt x="19650" y="19723"/>
                    <a:pt x="20581" y="19308"/>
                    <a:pt x="21512" y="1889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2" name="Line"/>
            <p:cNvSpPr/>
            <p:nvPr/>
          </p:nvSpPr>
          <p:spPr>
            <a:xfrm>
              <a:off x="5129253" y="3547341"/>
              <a:ext cx="10379" cy="280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3" name="Line"/>
            <p:cNvSpPr/>
            <p:nvPr/>
          </p:nvSpPr>
          <p:spPr>
            <a:xfrm>
              <a:off x="5388710" y="3713393"/>
              <a:ext cx="1" cy="20758"/>
            </a:xfrm>
            <a:prstGeom prst="ellipse">
              <a:avLst/>
            </a:pr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4" name="Line"/>
            <p:cNvSpPr/>
            <p:nvPr/>
          </p:nvSpPr>
          <p:spPr>
            <a:xfrm>
              <a:off x="5644173" y="3496987"/>
              <a:ext cx="356857" cy="328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4" h="21387" fill="norm" stroke="1" extrusionOk="0">
                  <a:moveTo>
                    <a:pt x="239" y="4625"/>
                  </a:moveTo>
                  <a:cubicBezTo>
                    <a:pt x="32" y="3500"/>
                    <a:pt x="-176" y="2375"/>
                    <a:pt x="239" y="1588"/>
                  </a:cubicBezTo>
                  <a:cubicBezTo>
                    <a:pt x="655" y="800"/>
                    <a:pt x="1693" y="350"/>
                    <a:pt x="3666" y="125"/>
                  </a:cubicBezTo>
                  <a:cubicBezTo>
                    <a:pt x="5639" y="-100"/>
                    <a:pt x="8547" y="-100"/>
                    <a:pt x="10832" y="800"/>
                  </a:cubicBezTo>
                  <a:cubicBezTo>
                    <a:pt x="13116" y="1700"/>
                    <a:pt x="14778" y="3500"/>
                    <a:pt x="14778" y="5863"/>
                  </a:cubicBezTo>
                  <a:cubicBezTo>
                    <a:pt x="14778" y="8225"/>
                    <a:pt x="13116" y="11150"/>
                    <a:pt x="10936" y="13400"/>
                  </a:cubicBezTo>
                  <a:cubicBezTo>
                    <a:pt x="8755" y="15650"/>
                    <a:pt x="6055" y="17225"/>
                    <a:pt x="4289" y="18463"/>
                  </a:cubicBezTo>
                  <a:cubicBezTo>
                    <a:pt x="2524" y="19700"/>
                    <a:pt x="1693" y="20600"/>
                    <a:pt x="1901" y="21050"/>
                  </a:cubicBezTo>
                  <a:cubicBezTo>
                    <a:pt x="2109" y="21500"/>
                    <a:pt x="3355" y="21500"/>
                    <a:pt x="6782" y="21050"/>
                  </a:cubicBezTo>
                  <a:cubicBezTo>
                    <a:pt x="10209" y="20600"/>
                    <a:pt x="15816" y="19700"/>
                    <a:pt x="21424" y="188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5" name="Line"/>
            <p:cNvSpPr/>
            <p:nvPr/>
          </p:nvSpPr>
          <p:spPr>
            <a:xfrm>
              <a:off x="6156703" y="3408428"/>
              <a:ext cx="314830" cy="4710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2" h="21467" fill="norm" stroke="1" extrusionOk="0">
                  <a:moveTo>
                    <a:pt x="17234" y="182"/>
                  </a:moveTo>
                  <a:cubicBezTo>
                    <a:pt x="13787" y="25"/>
                    <a:pt x="10340" y="-133"/>
                    <a:pt x="7698" y="182"/>
                  </a:cubicBezTo>
                  <a:cubicBezTo>
                    <a:pt x="5055" y="498"/>
                    <a:pt x="3217" y="1286"/>
                    <a:pt x="2183" y="2468"/>
                  </a:cubicBezTo>
                  <a:cubicBezTo>
                    <a:pt x="1149" y="3651"/>
                    <a:pt x="919" y="5228"/>
                    <a:pt x="689" y="6410"/>
                  </a:cubicBezTo>
                  <a:cubicBezTo>
                    <a:pt x="460" y="7593"/>
                    <a:pt x="230" y="8381"/>
                    <a:pt x="689" y="8775"/>
                  </a:cubicBezTo>
                  <a:cubicBezTo>
                    <a:pt x="1149" y="9169"/>
                    <a:pt x="2298" y="9169"/>
                    <a:pt x="4711" y="9090"/>
                  </a:cubicBezTo>
                  <a:cubicBezTo>
                    <a:pt x="7123" y="9012"/>
                    <a:pt x="10800" y="8854"/>
                    <a:pt x="13672" y="9169"/>
                  </a:cubicBezTo>
                  <a:cubicBezTo>
                    <a:pt x="16545" y="9485"/>
                    <a:pt x="18613" y="10273"/>
                    <a:pt x="19877" y="11455"/>
                  </a:cubicBezTo>
                  <a:cubicBezTo>
                    <a:pt x="21140" y="12638"/>
                    <a:pt x="21600" y="14214"/>
                    <a:pt x="19187" y="15791"/>
                  </a:cubicBezTo>
                  <a:cubicBezTo>
                    <a:pt x="16774" y="17368"/>
                    <a:pt x="11489" y="18944"/>
                    <a:pt x="7813" y="19890"/>
                  </a:cubicBezTo>
                  <a:cubicBezTo>
                    <a:pt x="4136" y="20836"/>
                    <a:pt x="2068" y="21152"/>
                    <a:pt x="0" y="2146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96" name="Line"/>
            <p:cNvSpPr/>
            <p:nvPr/>
          </p:nvSpPr>
          <p:spPr>
            <a:xfrm>
              <a:off x="2764493" y="2851064"/>
              <a:ext cx="1648659" cy="4160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0" h="21470" fill="norm" stroke="1" extrusionOk="0">
                  <a:moveTo>
                    <a:pt x="21580" y="21470"/>
                  </a:moveTo>
                  <a:cubicBezTo>
                    <a:pt x="19950" y="21113"/>
                    <a:pt x="18320" y="20756"/>
                    <a:pt x="16757" y="20131"/>
                  </a:cubicBezTo>
                  <a:cubicBezTo>
                    <a:pt x="15195" y="19506"/>
                    <a:pt x="13701" y="18614"/>
                    <a:pt x="12184" y="17632"/>
                  </a:cubicBezTo>
                  <a:cubicBezTo>
                    <a:pt x="10667" y="16650"/>
                    <a:pt x="9127" y="15579"/>
                    <a:pt x="7723" y="14508"/>
                  </a:cubicBezTo>
                  <a:cubicBezTo>
                    <a:pt x="6320" y="13437"/>
                    <a:pt x="5052" y="12366"/>
                    <a:pt x="4055" y="11027"/>
                  </a:cubicBezTo>
                  <a:cubicBezTo>
                    <a:pt x="3059" y="9688"/>
                    <a:pt x="2335" y="8082"/>
                    <a:pt x="1882" y="7011"/>
                  </a:cubicBezTo>
                  <a:cubicBezTo>
                    <a:pt x="1429" y="5939"/>
                    <a:pt x="1248" y="5404"/>
                    <a:pt x="1089" y="5493"/>
                  </a:cubicBezTo>
                  <a:cubicBezTo>
                    <a:pt x="931" y="5582"/>
                    <a:pt x="795" y="6296"/>
                    <a:pt x="727" y="7100"/>
                  </a:cubicBezTo>
                  <a:cubicBezTo>
                    <a:pt x="659" y="7903"/>
                    <a:pt x="659" y="8796"/>
                    <a:pt x="705" y="9867"/>
                  </a:cubicBezTo>
                  <a:cubicBezTo>
                    <a:pt x="750" y="10938"/>
                    <a:pt x="840" y="12187"/>
                    <a:pt x="818" y="12277"/>
                  </a:cubicBezTo>
                  <a:cubicBezTo>
                    <a:pt x="795" y="12366"/>
                    <a:pt x="659" y="11295"/>
                    <a:pt x="501" y="9777"/>
                  </a:cubicBezTo>
                  <a:cubicBezTo>
                    <a:pt x="342" y="8260"/>
                    <a:pt x="161" y="6296"/>
                    <a:pt x="71" y="4868"/>
                  </a:cubicBezTo>
                  <a:cubicBezTo>
                    <a:pt x="-20" y="3440"/>
                    <a:pt x="-20" y="2548"/>
                    <a:pt x="48" y="1744"/>
                  </a:cubicBezTo>
                  <a:cubicBezTo>
                    <a:pt x="116" y="941"/>
                    <a:pt x="252" y="227"/>
                    <a:pt x="637" y="49"/>
                  </a:cubicBezTo>
                  <a:cubicBezTo>
                    <a:pt x="1022" y="-130"/>
                    <a:pt x="1655" y="227"/>
                    <a:pt x="2652" y="495"/>
                  </a:cubicBezTo>
                  <a:cubicBezTo>
                    <a:pt x="3648" y="763"/>
                    <a:pt x="5006" y="941"/>
                    <a:pt x="6365" y="112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lide Number"/>
          <p:cNvSpPr txBox="1"/>
          <p:nvPr>
            <p:ph type="sldNum" sz="quarter" idx="2"/>
          </p:nvPr>
        </p:nvSpPr>
        <p:spPr>
          <a:xfrm>
            <a:off x="22640966" y="12943845"/>
            <a:ext cx="37581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00" name="Google Shape;128;p4"/>
          <p:cNvSpPr txBox="1"/>
          <p:nvPr/>
        </p:nvSpPr>
        <p:spPr>
          <a:xfrm>
            <a:off x="2298073" y="4451436"/>
            <a:ext cx="18754392" cy="7288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Working rules for differentiating sums and differences of several functions</a:t>
            </a:r>
          </a:p>
        </p:txBody>
      </p:sp>
      <p:sp>
        <p:nvSpPr>
          <p:cNvPr id="301" name="Google Shape;126;p4"/>
          <p:cNvSpPr txBox="1"/>
          <p:nvPr/>
        </p:nvSpPr>
        <p:spPr>
          <a:xfrm>
            <a:off x="4581573" y="784850"/>
            <a:ext cx="13366185" cy="1884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Working rules for differentiating sums and differences of several functions (3</a:t>
            </a:r>
            <a:r>
              <a:t>/</a:t>
            </a:r>
            <a:r>
              <a:t>3)</a:t>
            </a:r>
          </a:p>
        </p:txBody>
      </p:sp>
      <p:pic>
        <p:nvPicPr>
          <p:cNvPr id="302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rcRect l="0" t="59366" r="0" b="0"/>
          <a:stretch>
            <a:fillRect/>
          </a:stretch>
        </p:blipFill>
        <p:spPr>
          <a:xfrm>
            <a:off x="1999960" y="6124353"/>
            <a:ext cx="19663932" cy="52052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03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rcRect l="0" t="0" r="0" b="91174"/>
          <a:stretch>
            <a:fillRect/>
          </a:stretch>
        </p:blipFill>
        <p:spPr>
          <a:xfrm>
            <a:off x="2771880" y="5273747"/>
            <a:ext cx="20277705" cy="116598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18" name="Drawing"/>
          <p:cNvGrpSpPr/>
          <p:nvPr/>
        </p:nvGrpSpPr>
        <p:grpSpPr>
          <a:xfrm>
            <a:off x="14747549" y="6517566"/>
            <a:ext cx="5759954" cy="3321054"/>
            <a:chOff x="0" y="0"/>
            <a:chExt cx="5759952" cy="3321052"/>
          </a:xfrm>
        </p:grpSpPr>
        <p:sp>
          <p:nvSpPr>
            <p:cNvPr id="304" name="Line"/>
            <p:cNvSpPr/>
            <p:nvPr/>
          </p:nvSpPr>
          <p:spPr>
            <a:xfrm>
              <a:off x="0" y="0"/>
              <a:ext cx="1582834" cy="7679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8" h="21600" fill="norm" stroke="1" extrusionOk="0">
                  <a:moveTo>
                    <a:pt x="0" y="0"/>
                  </a:moveTo>
                  <a:cubicBezTo>
                    <a:pt x="1038" y="876"/>
                    <a:pt x="2075" y="1751"/>
                    <a:pt x="3348" y="2822"/>
                  </a:cubicBezTo>
                  <a:cubicBezTo>
                    <a:pt x="4622" y="3892"/>
                    <a:pt x="6131" y="5157"/>
                    <a:pt x="7569" y="6470"/>
                  </a:cubicBezTo>
                  <a:cubicBezTo>
                    <a:pt x="9008" y="7784"/>
                    <a:pt x="10376" y="9146"/>
                    <a:pt x="11743" y="10557"/>
                  </a:cubicBezTo>
                  <a:cubicBezTo>
                    <a:pt x="13111" y="11968"/>
                    <a:pt x="14479" y="13427"/>
                    <a:pt x="15563" y="14205"/>
                  </a:cubicBezTo>
                  <a:cubicBezTo>
                    <a:pt x="16648" y="14984"/>
                    <a:pt x="17450" y="15081"/>
                    <a:pt x="17992" y="15081"/>
                  </a:cubicBezTo>
                  <a:cubicBezTo>
                    <a:pt x="18535" y="15081"/>
                    <a:pt x="18817" y="14984"/>
                    <a:pt x="19053" y="14789"/>
                  </a:cubicBezTo>
                  <a:cubicBezTo>
                    <a:pt x="19289" y="14595"/>
                    <a:pt x="19478" y="14303"/>
                    <a:pt x="19548" y="13913"/>
                  </a:cubicBezTo>
                  <a:cubicBezTo>
                    <a:pt x="19619" y="13524"/>
                    <a:pt x="19572" y="13038"/>
                    <a:pt x="19360" y="12503"/>
                  </a:cubicBezTo>
                  <a:cubicBezTo>
                    <a:pt x="19148" y="11968"/>
                    <a:pt x="18770" y="11384"/>
                    <a:pt x="18464" y="10849"/>
                  </a:cubicBezTo>
                  <a:cubicBezTo>
                    <a:pt x="18157" y="10314"/>
                    <a:pt x="17921" y="9827"/>
                    <a:pt x="17780" y="9341"/>
                  </a:cubicBezTo>
                  <a:cubicBezTo>
                    <a:pt x="17638" y="8854"/>
                    <a:pt x="17591" y="8368"/>
                    <a:pt x="17591" y="8368"/>
                  </a:cubicBezTo>
                  <a:cubicBezTo>
                    <a:pt x="17591" y="8368"/>
                    <a:pt x="17638" y="8854"/>
                    <a:pt x="17898" y="9827"/>
                  </a:cubicBezTo>
                  <a:cubicBezTo>
                    <a:pt x="18157" y="10800"/>
                    <a:pt x="18629" y="12259"/>
                    <a:pt x="19218" y="13476"/>
                  </a:cubicBezTo>
                  <a:cubicBezTo>
                    <a:pt x="19808" y="14692"/>
                    <a:pt x="20515" y="15665"/>
                    <a:pt x="20963" y="16297"/>
                  </a:cubicBezTo>
                  <a:cubicBezTo>
                    <a:pt x="21411" y="16930"/>
                    <a:pt x="21600" y="17222"/>
                    <a:pt x="21576" y="17465"/>
                  </a:cubicBezTo>
                  <a:cubicBezTo>
                    <a:pt x="21553" y="17708"/>
                    <a:pt x="21317" y="17903"/>
                    <a:pt x="20445" y="18292"/>
                  </a:cubicBezTo>
                  <a:cubicBezTo>
                    <a:pt x="19572" y="18681"/>
                    <a:pt x="18063" y="19265"/>
                    <a:pt x="16955" y="19849"/>
                  </a:cubicBezTo>
                  <a:cubicBezTo>
                    <a:pt x="15846" y="20432"/>
                    <a:pt x="15139" y="21016"/>
                    <a:pt x="14431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5" name="Line"/>
            <p:cNvSpPr/>
            <p:nvPr/>
          </p:nvSpPr>
          <p:spPr>
            <a:xfrm>
              <a:off x="1688202" y="1468095"/>
              <a:ext cx="878697" cy="47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21" fill="norm" stroke="1" extrusionOk="0">
                  <a:moveTo>
                    <a:pt x="850" y="11764"/>
                  </a:moveTo>
                  <a:cubicBezTo>
                    <a:pt x="425" y="10221"/>
                    <a:pt x="0" y="8678"/>
                    <a:pt x="0" y="6364"/>
                  </a:cubicBezTo>
                  <a:cubicBezTo>
                    <a:pt x="0" y="4050"/>
                    <a:pt x="425" y="964"/>
                    <a:pt x="1658" y="192"/>
                  </a:cubicBezTo>
                  <a:cubicBezTo>
                    <a:pt x="2891" y="-579"/>
                    <a:pt x="4932" y="964"/>
                    <a:pt x="7441" y="4821"/>
                  </a:cubicBezTo>
                  <a:cubicBezTo>
                    <a:pt x="9950" y="8678"/>
                    <a:pt x="12926" y="14850"/>
                    <a:pt x="15137" y="17935"/>
                  </a:cubicBezTo>
                  <a:cubicBezTo>
                    <a:pt x="17348" y="21021"/>
                    <a:pt x="18794" y="21021"/>
                    <a:pt x="19857" y="21021"/>
                  </a:cubicBezTo>
                  <a:cubicBezTo>
                    <a:pt x="20920" y="21021"/>
                    <a:pt x="21600" y="21021"/>
                    <a:pt x="21600" y="19478"/>
                  </a:cubicBezTo>
                  <a:cubicBezTo>
                    <a:pt x="21600" y="17935"/>
                    <a:pt x="20920" y="14849"/>
                    <a:pt x="20239" y="1176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6" name="Line"/>
            <p:cNvSpPr/>
            <p:nvPr/>
          </p:nvSpPr>
          <p:spPr>
            <a:xfrm>
              <a:off x="3445592" y="1463338"/>
              <a:ext cx="612321" cy="1"/>
            </a:xfrm>
            <a:prstGeom prst="ellipse">
              <a:avLst/>
            </a:pr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7" name="Line"/>
            <p:cNvSpPr/>
            <p:nvPr/>
          </p:nvSpPr>
          <p:spPr>
            <a:xfrm>
              <a:off x="4919310" y="1442581"/>
              <a:ext cx="840643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822" y="0"/>
                    <a:pt x="7644" y="0"/>
                    <a:pt x="11244" y="3600"/>
                  </a:cubicBezTo>
                  <a:cubicBezTo>
                    <a:pt x="14844" y="7200"/>
                    <a:pt x="18222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8" name="Line"/>
            <p:cNvSpPr/>
            <p:nvPr/>
          </p:nvSpPr>
          <p:spPr>
            <a:xfrm>
              <a:off x="1619013" y="2314951"/>
              <a:ext cx="811355" cy="82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7" h="21446" fill="norm" stroke="1" extrusionOk="0">
                  <a:moveTo>
                    <a:pt x="17923" y="16046"/>
                  </a:moveTo>
                  <a:cubicBezTo>
                    <a:pt x="18659" y="16046"/>
                    <a:pt x="19394" y="16046"/>
                    <a:pt x="19532" y="16046"/>
                  </a:cubicBezTo>
                  <a:cubicBezTo>
                    <a:pt x="19670" y="16046"/>
                    <a:pt x="19210" y="16046"/>
                    <a:pt x="17280" y="15596"/>
                  </a:cubicBezTo>
                  <a:cubicBezTo>
                    <a:pt x="15350" y="15146"/>
                    <a:pt x="11949" y="14246"/>
                    <a:pt x="9191" y="12896"/>
                  </a:cubicBezTo>
                  <a:cubicBezTo>
                    <a:pt x="6434" y="11546"/>
                    <a:pt x="4320" y="9746"/>
                    <a:pt x="3033" y="8846"/>
                  </a:cubicBezTo>
                  <a:cubicBezTo>
                    <a:pt x="1746" y="7946"/>
                    <a:pt x="1287" y="7946"/>
                    <a:pt x="1471" y="8396"/>
                  </a:cubicBezTo>
                  <a:cubicBezTo>
                    <a:pt x="1654" y="8846"/>
                    <a:pt x="2482" y="9746"/>
                    <a:pt x="4826" y="10196"/>
                  </a:cubicBezTo>
                  <a:cubicBezTo>
                    <a:pt x="7169" y="10646"/>
                    <a:pt x="11030" y="10646"/>
                    <a:pt x="13925" y="10196"/>
                  </a:cubicBezTo>
                  <a:cubicBezTo>
                    <a:pt x="16820" y="9746"/>
                    <a:pt x="18751" y="8846"/>
                    <a:pt x="19946" y="7946"/>
                  </a:cubicBezTo>
                  <a:cubicBezTo>
                    <a:pt x="21140" y="7046"/>
                    <a:pt x="21600" y="6146"/>
                    <a:pt x="21554" y="5696"/>
                  </a:cubicBezTo>
                  <a:cubicBezTo>
                    <a:pt x="21508" y="5246"/>
                    <a:pt x="20957" y="5246"/>
                    <a:pt x="19302" y="5696"/>
                  </a:cubicBezTo>
                  <a:cubicBezTo>
                    <a:pt x="17648" y="6146"/>
                    <a:pt x="14890" y="7046"/>
                    <a:pt x="12087" y="7046"/>
                  </a:cubicBezTo>
                  <a:cubicBezTo>
                    <a:pt x="9283" y="7046"/>
                    <a:pt x="6434" y="6146"/>
                    <a:pt x="4780" y="4796"/>
                  </a:cubicBezTo>
                  <a:cubicBezTo>
                    <a:pt x="3125" y="3446"/>
                    <a:pt x="2666" y="1646"/>
                    <a:pt x="2711" y="746"/>
                  </a:cubicBezTo>
                  <a:cubicBezTo>
                    <a:pt x="2757" y="-154"/>
                    <a:pt x="3309" y="-154"/>
                    <a:pt x="5193" y="296"/>
                  </a:cubicBezTo>
                  <a:cubicBezTo>
                    <a:pt x="7077" y="746"/>
                    <a:pt x="10294" y="1646"/>
                    <a:pt x="12409" y="2546"/>
                  </a:cubicBezTo>
                  <a:cubicBezTo>
                    <a:pt x="14523" y="3446"/>
                    <a:pt x="15534" y="4346"/>
                    <a:pt x="16361" y="5246"/>
                  </a:cubicBezTo>
                  <a:cubicBezTo>
                    <a:pt x="17188" y="6146"/>
                    <a:pt x="17831" y="7046"/>
                    <a:pt x="17923" y="7496"/>
                  </a:cubicBezTo>
                  <a:cubicBezTo>
                    <a:pt x="18015" y="7946"/>
                    <a:pt x="17556" y="7946"/>
                    <a:pt x="15671" y="7946"/>
                  </a:cubicBezTo>
                  <a:cubicBezTo>
                    <a:pt x="13787" y="7946"/>
                    <a:pt x="10478" y="7946"/>
                    <a:pt x="7813" y="7946"/>
                  </a:cubicBezTo>
                  <a:cubicBezTo>
                    <a:pt x="5147" y="7946"/>
                    <a:pt x="3125" y="7946"/>
                    <a:pt x="1838" y="7946"/>
                  </a:cubicBezTo>
                  <a:cubicBezTo>
                    <a:pt x="551" y="7946"/>
                    <a:pt x="0" y="7946"/>
                    <a:pt x="0" y="8396"/>
                  </a:cubicBezTo>
                  <a:cubicBezTo>
                    <a:pt x="0" y="8846"/>
                    <a:pt x="551" y="9746"/>
                    <a:pt x="2390" y="9746"/>
                  </a:cubicBezTo>
                  <a:cubicBezTo>
                    <a:pt x="4228" y="9746"/>
                    <a:pt x="7353" y="8846"/>
                    <a:pt x="9605" y="7946"/>
                  </a:cubicBezTo>
                  <a:cubicBezTo>
                    <a:pt x="11857" y="7046"/>
                    <a:pt x="13236" y="6146"/>
                    <a:pt x="14339" y="5696"/>
                  </a:cubicBezTo>
                  <a:cubicBezTo>
                    <a:pt x="15442" y="5246"/>
                    <a:pt x="16269" y="5246"/>
                    <a:pt x="16453" y="5246"/>
                  </a:cubicBezTo>
                  <a:cubicBezTo>
                    <a:pt x="16637" y="5246"/>
                    <a:pt x="16177" y="5246"/>
                    <a:pt x="14614" y="6596"/>
                  </a:cubicBezTo>
                  <a:cubicBezTo>
                    <a:pt x="13052" y="7946"/>
                    <a:pt x="10386" y="10646"/>
                    <a:pt x="8778" y="11996"/>
                  </a:cubicBezTo>
                  <a:cubicBezTo>
                    <a:pt x="7169" y="13346"/>
                    <a:pt x="6618" y="13346"/>
                    <a:pt x="6618" y="13346"/>
                  </a:cubicBezTo>
                  <a:cubicBezTo>
                    <a:pt x="6618" y="13346"/>
                    <a:pt x="7169" y="13346"/>
                    <a:pt x="9008" y="13346"/>
                  </a:cubicBezTo>
                  <a:cubicBezTo>
                    <a:pt x="10846" y="13346"/>
                    <a:pt x="13971" y="13346"/>
                    <a:pt x="16039" y="12896"/>
                  </a:cubicBezTo>
                  <a:cubicBezTo>
                    <a:pt x="18107" y="12446"/>
                    <a:pt x="19118" y="11546"/>
                    <a:pt x="19302" y="11096"/>
                  </a:cubicBezTo>
                  <a:cubicBezTo>
                    <a:pt x="19486" y="10646"/>
                    <a:pt x="18843" y="10646"/>
                    <a:pt x="16866" y="11096"/>
                  </a:cubicBezTo>
                  <a:cubicBezTo>
                    <a:pt x="14890" y="11546"/>
                    <a:pt x="11581" y="12446"/>
                    <a:pt x="9100" y="12896"/>
                  </a:cubicBezTo>
                  <a:cubicBezTo>
                    <a:pt x="6618" y="13346"/>
                    <a:pt x="4963" y="13346"/>
                    <a:pt x="5974" y="12896"/>
                  </a:cubicBezTo>
                  <a:cubicBezTo>
                    <a:pt x="6986" y="12446"/>
                    <a:pt x="10662" y="11546"/>
                    <a:pt x="12776" y="11096"/>
                  </a:cubicBezTo>
                  <a:cubicBezTo>
                    <a:pt x="14890" y="10646"/>
                    <a:pt x="15442" y="10646"/>
                    <a:pt x="16177" y="11096"/>
                  </a:cubicBezTo>
                  <a:cubicBezTo>
                    <a:pt x="16912" y="11546"/>
                    <a:pt x="17831" y="12446"/>
                    <a:pt x="18061" y="12896"/>
                  </a:cubicBezTo>
                  <a:cubicBezTo>
                    <a:pt x="18291" y="13346"/>
                    <a:pt x="17831" y="13346"/>
                    <a:pt x="16039" y="13796"/>
                  </a:cubicBezTo>
                  <a:cubicBezTo>
                    <a:pt x="14247" y="14246"/>
                    <a:pt x="11122" y="15146"/>
                    <a:pt x="9054" y="16046"/>
                  </a:cubicBezTo>
                  <a:cubicBezTo>
                    <a:pt x="6986" y="16946"/>
                    <a:pt x="5974" y="17846"/>
                    <a:pt x="5239" y="18746"/>
                  </a:cubicBezTo>
                  <a:cubicBezTo>
                    <a:pt x="4504" y="19646"/>
                    <a:pt x="4044" y="20546"/>
                    <a:pt x="4090" y="20996"/>
                  </a:cubicBezTo>
                  <a:cubicBezTo>
                    <a:pt x="4136" y="21446"/>
                    <a:pt x="4688" y="21446"/>
                    <a:pt x="5745" y="21446"/>
                  </a:cubicBezTo>
                  <a:cubicBezTo>
                    <a:pt x="6802" y="21446"/>
                    <a:pt x="8364" y="21446"/>
                    <a:pt x="9927" y="2144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09" name="Line"/>
            <p:cNvSpPr/>
            <p:nvPr/>
          </p:nvSpPr>
          <p:spPr>
            <a:xfrm>
              <a:off x="1696380" y="2366249"/>
              <a:ext cx="358523" cy="321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4" h="21323" fill="norm" stroke="1" extrusionOk="0">
                  <a:moveTo>
                    <a:pt x="21524" y="0"/>
                  </a:moveTo>
                  <a:cubicBezTo>
                    <a:pt x="17786" y="3447"/>
                    <a:pt x="14047" y="6894"/>
                    <a:pt x="11555" y="9651"/>
                  </a:cubicBezTo>
                  <a:cubicBezTo>
                    <a:pt x="9062" y="12409"/>
                    <a:pt x="7816" y="14477"/>
                    <a:pt x="6674" y="15511"/>
                  </a:cubicBezTo>
                  <a:cubicBezTo>
                    <a:pt x="5532" y="16545"/>
                    <a:pt x="4493" y="16545"/>
                    <a:pt x="3766" y="15970"/>
                  </a:cubicBezTo>
                  <a:cubicBezTo>
                    <a:pt x="3039" y="15396"/>
                    <a:pt x="2624" y="14247"/>
                    <a:pt x="2209" y="13098"/>
                  </a:cubicBezTo>
                  <a:cubicBezTo>
                    <a:pt x="1793" y="11949"/>
                    <a:pt x="1378" y="10800"/>
                    <a:pt x="962" y="9651"/>
                  </a:cubicBezTo>
                  <a:cubicBezTo>
                    <a:pt x="547" y="8502"/>
                    <a:pt x="132" y="7353"/>
                    <a:pt x="28" y="7468"/>
                  </a:cubicBezTo>
                  <a:cubicBezTo>
                    <a:pt x="-76" y="7583"/>
                    <a:pt x="132" y="8962"/>
                    <a:pt x="236" y="10915"/>
                  </a:cubicBezTo>
                  <a:cubicBezTo>
                    <a:pt x="339" y="12868"/>
                    <a:pt x="339" y="15396"/>
                    <a:pt x="651" y="17349"/>
                  </a:cubicBezTo>
                  <a:cubicBezTo>
                    <a:pt x="962" y="19302"/>
                    <a:pt x="1586" y="20681"/>
                    <a:pt x="3143" y="21140"/>
                  </a:cubicBezTo>
                  <a:cubicBezTo>
                    <a:pt x="4701" y="21600"/>
                    <a:pt x="7193" y="21140"/>
                    <a:pt x="9686" y="20336"/>
                  </a:cubicBezTo>
                  <a:cubicBezTo>
                    <a:pt x="12178" y="19532"/>
                    <a:pt x="14670" y="18383"/>
                    <a:pt x="17162" y="1723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0" name="Line"/>
            <p:cNvSpPr/>
            <p:nvPr/>
          </p:nvSpPr>
          <p:spPr>
            <a:xfrm>
              <a:off x="3974886" y="2390465"/>
              <a:ext cx="301401" cy="58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5" h="21600" fill="norm" stroke="1" extrusionOk="0">
                  <a:moveTo>
                    <a:pt x="0" y="21600"/>
                  </a:moveTo>
                  <a:cubicBezTo>
                    <a:pt x="8737" y="19059"/>
                    <a:pt x="17474" y="16518"/>
                    <a:pt x="18445" y="15247"/>
                  </a:cubicBezTo>
                  <a:cubicBezTo>
                    <a:pt x="19415" y="13976"/>
                    <a:pt x="12620" y="13976"/>
                    <a:pt x="8009" y="15247"/>
                  </a:cubicBezTo>
                  <a:cubicBezTo>
                    <a:pt x="3397" y="16518"/>
                    <a:pt x="970" y="19059"/>
                    <a:pt x="364" y="20329"/>
                  </a:cubicBezTo>
                  <a:cubicBezTo>
                    <a:pt x="-243" y="21600"/>
                    <a:pt x="970" y="21600"/>
                    <a:pt x="3519" y="19059"/>
                  </a:cubicBezTo>
                  <a:cubicBezTo>
                    <a:pt x="6067" y="16518"/>
                    <a:pt x="9950" y="11435"/>
                    <a:pt x="12499" y="8259"/>
                  </a:cubicBezTo>
                  <a:cubicBezTo>
                    <a:pt x="15047" y="5082"/>
                    <a:pt x="16260" y="3812"/>
                    <a:pt x="16260" y="3177"/>
                  </a:cubicBezTo>
                  <a:cubicBezTo>
                    <a:pt x="16260" y="2541"/>
                    <a:pt x="15047" y="2541"/>
                    <a:pt x="15047" y="2541"/>
                  </a:cubicBezTo>
                  <a:cubicBezTo>
                    <a:pt x="15047" y="2541"/>
                    <a:pt x="16260" y="2541"/>
                    <a:pt x="17717" y="2541"/>
                  </a:cubicBezTo>
                  <a:cubicBezTo>
                    <a:pt x="19173" y="2541"/>
                    <a:pt x="20872" y="2541"/>
                    <a:pt x="21114" y="1906"/>
                  </a:cubicBezTo>
                  <a:cubicBezTo>
                    <a:pt x="21357" y="1271"/>
                    <a:pt x="20144" y="0"/>
                    <a:pt x="17231" y="0"/>
                  </a:cubicBezTo>
                  <a:cubicBezTo>
                    <a:pt x="14319" y="0"/>
                    <a:pt x="9708" y="1271"/>
                    <a:pt x="5096" y="254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1" name="Line"/>
            <p:cNvSpPr/>
            <p:nvPr/>
          </p:nvSpPr>
          <p:spPr>
            <a:xfrm>
              <a:off x="3296838" y="3259375"/>
              <a:ext cx="280594" cy="616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394" fill="norm" stroke="1" extrusionOk="0">
                  <a:moveTo>
                    <a:pt x="13698" y="10594"/>
                  </a:moveTo>
                  <a:cubicBezTo>
                    <a:pt x="14751" y="14194"/>
                    <a:pt x="15805" y="17794"/>
                    <a:pt x="15673" y="19594"/>
                  </a:cubicBezTo>
                  <a:cubicBezTo>
                    <a:pt x="15541" y="21394"/>
                    <a:pt x="14224" y="21394"/>
                    <a:pt x="11854" y="21394"/>
                  </a:cubicBezTo>
                  <a:cubicBezTo>
                    <a:pt x="9483" y="21394"/>
                    <a:pt x="6059" y="21394"/>
                    <a:pt x="3688" y="21394"/>
                  </a:cubicBezTo>
                  <a:cubicBezTo>
                    <a:pt x="1317" y="21394"/>
                    <a:pt x="0" y="21394"/>
                    <a:pt x="0" y="21394"/>
                  </a:cubicBezTo>
                  <a:cubicBezTo>
                    <a:pt x="0" y="21394"/>
                    <a:pt x="1317" y="21394"/>
                    <a:pt x="3556" y="19594"/>
                  </a:cubicBezTo>
                  <a:cubicBezTo>
                    <a:pt x="5795" y="17794"/>
                    <a:pt x="8956" y="14194"/>
                    <a:pt x="11854" y="11794"/>
                  </a:cubicBezTo>
                  <a:cubicBezTo>
                    <a:pt x="14751" y="9394"/>
                    <a:pt x="17385" y="8194"/>
                    <a:pt x="17912" y="7594"/>
                  </a:cubicBezTo>
                  <a:cubicBezTo>
                    <a:pt x="18439" y="6994"/>
                    <a:pt x="16859" y="6994"/>
                    <a:pt x="14620" y="6994"/>
                  </a:cubicBezTo>
                  <a:cubicBezTo>
                    <a:pt x="12380" y="6994"/>
                    <a:pt x="9483" y="6994"/>
                    <a:pt x="7376" y="6994"/>
                  </a:cubicBezTo>
                  <a:cubicBezTo>
                    <a:pt x="5268" y="6994"/>
                    <a:pt x="3951" y="6994"/>
                    <a:pt x="4083" y="7594"/>
                  </a:cubicBezTo>
                  <a:cubicBezTo>
                    <a:pt x="4215" y="8194"/>
                    <a:pt x="5795" y="9394"/>
                    <a:pt x="8298" y="9994"/>
                  </a:cubicBezTo>
                  <a:cubicBezTo>
                    <a:pt x="10800" y="10594"/>
                    <a:pt x="14224" y="10594"/>
                    <a:pt x="16858" y="9994"/>
                  </a:cubicBezTo>
                  <a:cubicBezTo>
                    <a:pt x="19493" y="9394"/>
                    <a:pt x="21337" y="8194"/>
                    <a:pt x="21337" y="7594"/>
                  </a:cubicBezTo>
                  <a:cubicBezTo>
                    <a:pt x="21337" y="6994"/>
                    <a:pt x="19493" y="6994"/>
                    <a:pt x="14751" y="7594"/>
                  </a:cubicBezTo>
                  <a:cubicBezTo>
                    <a:pt x="10010" y="8194"/>
                    <a:pt x="2371" y="9394"/>
                    <a:pt x="1844" y="8794"/>
                  </a:cubicBezTo>
                  <a:cubicBezTo>
                    <a:pt x="1317" y="8194"/>
                    <a:pt x="7902" y="5794"/>
                    <a:pt x="11854" y="3994"/>
                  </a:cubicBezTo>
                  <a:cubicBezTo>
                    <a:pt x="15805" y="2194"/>
                    <a:pt x="17122" y="994"/>
                    <a:pt x="18571" y="394"/>
                  </a:cubicBezTo>
                  <a:cubicBezTo>
                    <a:pt x="20020" y="-206"/>
                    <a:pt x="21600" y="-206"/>
                    <a:pt x="21337" y="994"/>
                  </a:cubicBezTo>
                  <a:cubicBezTo>
                    <a:pt x="21073" y="2194"/>
                    <a:pt x="18966" y="4594"/>
                    <a:pt x="16463" y="6394"/>
                  </a:cubicBezTo>
                  <a:cubicBezTo>
                    <a:pt x="13961" y="8194"/>
                    <a:pt x="11063" y="9394"/>
                    <a:pt x="8956" y="9994"/>
                  </a:cubicBezTo>
                  <a:cubicBezTo>
                    <a:pt x="6849" y="10594"/>
                    <a:pt x="5532" y="10594"/>
                    <a:pt x="6585" y="9994"/>
                  </a:cubicBezTo>
                  <a:cubicBezTo>
                    <a:pt x="7639" y="9394"/>
                    <a:pt x="11063" y="8194"/>
                    <a:pt x="14488" y="699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2" name="Line"/>
            <p:cNvSpPr/>
            <p:nvPr/>
          </p:nvSpPr>
          <p:spPr>
            <a:xfrm>
              <a:off x="4054452" y="2325329"/>
              <a:ext cx="624117" cy="616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1" h="21394" fill="norm" stroke="1" extrusionOk="0">
                  <a:moveTo>
                    <a:pt x="831" y="21394"/>
                  </a:moveTo>
                  <a:cubicBezTo>
                    <a:pt x="4273" y="20194"/>
                    <a:pt x="7714" y="18994"/>
                    <a:pt x="9732" y="18394"/>
                  </a:cubicBezTo>
                  <a:cubicBezTo>
                    <a:pt x="11749" y="17794"/>
                    <a:pt x="12343" y="17794"/>
                    <a:pt x="12936" y="17194"/>
                  </a:cubicBezTo>
                  <a:cubicBezTo>
                    <a:pt x="13530" y="16594"/>
                    <a:pt x="14123" y="15394"/>
                    <a:pt x="14123" y="14194"/>
                  </a:cubicBezTo>
                  <a:cubicBezTo>
                    <a:pt x="14123" y="12994"/>
                    <a:pt x="13530" y="11794"/>
                    <a:pt x="12521" y="11794"/>
                  </a:cubicBezTo>
                  <a:cubicBezTo>
                    <a:pt x="11512" y="11794"/>
                    <a:pt x="10088" y="12994"/>
                    <a:pt x="9079" y="13594"/>
                  </a:cubicBezTo>
                  <a:cubicBezTo>
                    <a:pt x="8070" y="14194"/>
                    <a:pt x="7477" y="14194"/>
                    <a:pt x="7477" y="14194"/>
                  </a:cubicBezTo>
                  <a:cubicBezTo>
                    <a:pt x="7477" y="14194"/>
                    <a:pt x="8070" y="14194"/>
                    <a:pt x="10088" y="13594"/>
                  </a:cubicBezTo>
                  <a:cubicBezTo>
                    <a:pt x="12106" y="12994"/>
                    <a:pt x="15547" y="11794"/>
                    <a:pt x="17802" y="11194"/>
                  </a:cubicBezTo>
                  <a:cubicBezTo>
                    <a:pt x="20057" y="10594"/>
                    <a:pt x="21125" y="10594"/>
                    <a:pt x="21363" y="9994"/>
                  </a:cubicBezTo>
                  <a:cubicBezTo>
                    <a:pt x="21600" y="9394"/>
                    <a:pt x="21007" y="8194"/>
                    <a:pt x="18752" y="8194"/>
                  </a:cubicBezTo>
                  <a:cubicBezTo>
                    <a:pt x="16497" y="8194"/>
                    <a:pt x="12580" y="9394"/>
                    <a:pt x="9376" y="9994"/>
                  </a:cubicBezTo>
                  <a:cubicBezTo>
                    <a:pt x="6171" y="10594"/>
                    <a:pt x="3679" y="10594"/>
                    <a:pt x="2136" y="10594"/>
                  </a:cubicBezTo>
                  <a:cubicBezTo>
                    <a:pt x="593" y="10594"/>
                    <a:pt x="0" y="10594"/>
                    <a:pt x="0" y="10594"/>
                  </a:cubicBezTo>
                  <a:cubicBezTo>
                    <a:pt x="0" y="10594"/>
                    <a:pt x="593" y="10594"/>
                    <a:pt x="2908" y="9394"/>
                  </a:cubicBezTo>
                  <a:cubicBezTo>
                    <a:pt x="5222" y="8194"/>
                    <a:pt x="9257" y="5794"/>
                    <a:pt x="11927" y="3994"/>
                  </a:cubicBezTo>
                  <a:cubicBezTo>
                    <a:pt x="14598" y="2194"/>
                    <a:pt x="15903" y="994"/>
                    <a:pt x="16200" y="394"/>
                  </a:cubicBezTo>
                  <a:cubicBezTo>
                    <a:pt x="16497" y="-206"/>
                    <a:pt x="15785" y="-206"/>
                    <a:pt x="13411" y="994"/>
                  </a:cubicBezTo>
                  <a:cubicBezTo>
                    <a:pt x="11037" y="2194"/>
                    <a:pt x="7002" y="4594"/>
                    <a:pt x="4688" y="6994"/>
                  </a:cubicBezTo>
                  <a:cubicBezTo>
                    <a:pt x="2374" y="9394"/>
                    <a:pt x="1780" y="11794"/>
                    <a:pt x="1780" y="14194"/>
                  </a:cubicBezTo>
                  <a:cubicBezTo>
                    <a:pt x="1780" y="16594"/>
                    <a:pt x="2374" y="18994"/>
                    <a:pt x="2967" y="2139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3" name="Line"/>
            <p:cNvSpPr/>
            <p:nvPr/>
          </p:nvSpPr>
          <p:spPr>
            <a:xfrm>
              <a:off x="3788018" y="2376627"/>
              <a:ext cx="425569" cy="273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9" h="21347" fill="norm" stroke="1" extrusionOk="0">
                  <a:moveTo>
                    <a:pt x="21429" y="0"/>
                  </a:moveTo>
                  <a:cubicBezTo>
                    <a:pt x="16900" y="5130"/>
                    <a:pt x="12371" y="10260"/>
                    <a:pt x="9758" y="13230"/>
                  </a:cubicBezTo>
                  <a:cubicBezTo>
                    <a:pt x="7145" y="16200"/>
                    <a:pt x="6448" y="17010"/>
                    <a:pt x="5490" y="17955"/>
                  </a:cubicBezTo>
                  <a:cubicBezTo>
                    <a:pt x="4532" y="18900"/>
                    <a:pt x="3313" y="19980"/>
                    <a:pt x="2268" y="20655"/>
                  </a:cubicBezTo>
                  <a:cubicBezTo>
                    <a:pt x="1223" y="21330"/>
                    <a:pt x="352" y="21600"/>
                    <a:pt x="177" y="21060"/>
                  </a:cubicBezTo>
                  <a:cubicBezTo>
                    <a:pt x="3" y="20520"/>
                    <a:pt x="526" y="19170"/>
                    <a:pt x="1048" y="17820"/>
                  </a:cubicBezTo>
                  <a:cubicBezTo>
                    <a:pt x="1571" y="16470"/>
                    <a:pt x="2094" y="15120"/>
                    <a:pt x="2616" y="13230"/>
                  </a:cubicBezTo>
                  <a:cubicBezTo>
                    <a:pt x="3139" y="11340"/>
                    <a:pt x="3661" y="8910"/>
                    <a:pt x="3574" y="8505"/>
                  </a:cubicBezTo>
                  <a:cubicBezTo>
                    <a:pt x="3487" y="8100"/>
                    <a:pt x="2790" y="9720"/>
                    <a:pt x="2181" y="11070"/>
                  </a:cubicBezTo>
                  <a:cubicBezTo>
                    <a:pt x="1571" y="12420"/>
                    <a:pt x="1048" y="13500"/>
                    <a:pt x="613" y="14715"/>
                  </a:cubicBezTo>
                  <a:cubicBezTo>
                    <a:pt x="177" y="15930"/>
                    <a:pt x="-171" y="17280"/>
                    <a:pt x="90" y="18225"/>
                  </a:cubicBezTo>
                  <a:cubicBezTo>
                    <a:pt x="352" y="19170"/>
                    <a:pt x="1223" y="19710"/>
                    <a:pt x="3313" y="19710"/>
                  </a:cubicBezTo>
                  <a:cubicBezTo>
                    <a:pt x="5403" y="19710"/>
                    <a:pt x="8713" y="19170"/>
                    <a:pt x="12023" y="1863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4" name="Line"/>
            <p:cNvSpPr/>
            <p:nvPr/>
          </p:nvSpPr>
          <p:spPr>
            <a:xfrm>
              <a:off x="5043850" y="1380311"/>
              <a:ext cx="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5" name="Line"/>
            <p:cNvSpPr/>
            <p:nvPr/>
          </p:nvSpPr>
          <p:spPr>
            <a:xfrm>
              <a:off x="4951247" y="1380744"/>
              <a:ext cx="582230" cy="37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4" h="21355" fill="norm" stroke="1" extrusionOk="0">
                  <a:moveTo>
                    <a:pt x="1495" y="17428"/>
                  </a:moveTo>
                  <a:cubicBezTo>
                    <a:pt x="5815" y="19391"/>
                    <a:pt x="10135" y="21355"/>
                    <a:pt x="13248" y="21355"/>
                  </a:cubicBezTo>
                  <a:cubicBezTo>
                    <a:pt x="16361" y="21355"/>
                    <a:pt x="18267" y="19391"/>
                    <a:pt x="19537" y="16446"/>
                  </a:cubicBezTo>
                  <a:cubicBezTo>
                    <a:pt x="20808" y="13500"/>
                    <a:pt x="21443" y="9573"/>
                    <a:pt x="21379" y="6628"/>
                  </a:cubicBezTo>
                  <a:cubicBezTo>
                    <a:pt x="21316" y="3682"/>
                    <a:pt x="20554" y="1719"/>
                    <a:pt x="17568" y="737"/>
                  </a:cubicBezTo>
                  <a:cubicBezTo>
                    <a:pt x="14582" y="-245"/>
                    <a:pt x="9372" y="-245"/>
                    <a:pt x="6259" y="737"/>
                  </a:cubicBezTo>
                  <a:cubicBezTo>
                    <a:pt x="3147" y="1719"/>
                    <a:pt x="2130" y="3682"/>
                    <a:pt x="1304" y="5646"/>
                  </a:cubicBezTo>
                  <a:cubicBezTo>
                    <a:pt x="478" y="7610"/>
                    <a:pt x="-157" y="9573"/>
                    <a:pt x="34" y="12519"/>
                  </a:cubicBezTo>
                  <a:cubicBezTo>
                    <a:pt x="224" y="15464"/>
                    <a:pt x="1241" y="19391"/>
                    <a:pt x="3591" y="20373"/>
                  </a:cubicBezTo>
                  <a:cubicBezTo>
                    <a:pt x="5942" y="21355"/>
                    <a:pt x="9627" y="19391"/>
                    <a:pt x="13375" y="17428"/>
                  </a:cubicBezTo>
                  <a:cubicBezTo>
                    <a:pt x="17123" y="15464"/>
                    <a:pt x="20935" y="13500"/>
                    <a:pt x="20554" y="11537"/>
                  </a:cubicBezTo>
                  <a:cubicBezTo>
                    <a:pt x="20172" y="9573"/>
                    <a:pt x="15598" y="7610"/>
                    <a:pt x="12739" y="6628"/>
                  </a:cubicBezTo>
                  <a:cubicBezTo>
                    <a:pt x="9881" y="5646"/>
                    <a:pt x="8737" y="5646"/>
                    <a:pt x="7848" y="4664"/>
                  </a:cubicBezTo>
                  <a:cubicBezTo>
                    <a:pt x="6958" y="3682"/>
                    <a:pt x="6323" y="1719"/>
                    <a:pt x="6387" y="737"/>
                  </a:cubicBezTo>
                  <a:cubicBezTo>
                    <a:pt x="6450" y="-245"/>
                    <a:pt x="7212" y="-245"/>
                    <a:pt x="9436" y="737"/>
                  </a:cubicBezTo>
                  <a:cubicBezTo>
                    <a:pt x="11659" y="1719"/>
                    <a:pt x="15344" y="3682"/>
                    <a:pt x="19029" y="564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6" name="Line"/>
            <p:cNvSpPr/>
            <p:nvPr/>
          </p:nvSpPr>
          <p:spPr>
            <a:xfrm>
              <a:off x="5313685" y="1484095"/>
              <a:ext cx="398148" cy="265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1" h="21494" fill="norm" stroke="1" extrusionOk="0">
                  <a:moveTo>
                    <a:pt x="0" y="0"/>
                  </a:moveTo>
                  <a:cubicBezTo>
                    <a:pt x="2979" y="2244"/>
                    <a:pt x="5959" y="4488"/>
                    <a:pt x="8472" y="6732"/>
                  </a:cubicBezTo>
                  <a:cubicBezTo>
                    <a:pt x="10986" y="8977"/>
                    <a:pt x="13034" y="11221"/>
                    <a:pt x="14431" y="12764"/>
                  </a:cubicBezTo>
                  <a:cubicBezTo>
                    <a:pt x="15828" y="14306"/>
                    <a:pt x="16572" y="15148"/>
                    <a:pt x="17224" y="15008"/>
                  </a:cubicBezTo>
                  <a:cubicBezTo>
                    <a:pt x="17876" y="14868"/>
                    <a:pt x="18434" y="13745"/>
                    <a:pt x="18714" y="12483"/>
                  </a:cubicBezTo>
                  <a:cubicBezTo>
                    <a:pt x="18993" y="11221"/>
                    <a:pt x="18993" y="9818"/>
                    <a:pt x="19086" y="9818"/>
                  </a:cubicBezTo>
                  <a:cubicBezTo>
                    <a:pt x="19179" y="9818"/>
                    <a:pt x="19365" y="11221"/>
                    <a:pt x="19738" y="12623"/>
                  </a:cubicBezTo>
                  <a:cubicBezTo>
                    <a:pt x="20110" y="14026"/>
                    <a:pt x="20669" y="15429"/>
                    <a:pt x="21041" y="16831"/>
                  </a:cubicBezTo>
                  <a:cubicBezTo>
                    <a:pt x="21414" y="18234"/>
                    <a:pt x="21600" y="19636"/>
                    <a:pt x="21228" y="20478"/>
                  </a:cubicBezTo>
                  <a:cubicBezTo>
                    <a:pt x="20855" y="21319"/>
                    <a:pt x="19924" y="21600"/>
                    <a:pt x="18248" y="21460"/>
                  </a:cubicBezTo>
                  <a:cubicBezTo>
                    <a:pt x="16572" y="21319"/>
                    <a:pt x="14152" y="20758"/>
                    <a:pt x="11731" y="2019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17" name="Line"/>
            <p:cNvSpPr/>
            <p:nvPr/>
          </p:nvSpPr>
          <p:spPr>
            <a:xfrm>
              <a:off x="3600976" y="1363015"/>
              <a:ext cx="472016" cy="130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25" h="21457" fill="norm" stroke="1" extrusionOk="0">
                  <a:moveTo>
                    <a:pt x="14314" y="19895"/>
                  </a:moveTo>
                  <a:cubicBezTo>
                    <a:pt x="10590" y="19895"/>
                    <a:pt x="6865" y="19895"/>
                    <a:pt x="4556" y="20179"/>
                  </a:cubicBezTo>
                  <a:cubicBezTo>
                    <a:pt x="2247" y="20463"/>
                    <a:pt x="1354" y="21032"/>
                    <a:pt x="1354" y="21316"/>
                  </a:cubicBezTo>
                  <a:cubicBezTo>
                    <a:pt x="1354" y="21600"/>
                    <a:pt x="2247" y="21600"/>
                    <a:pt x="5152" y="19895"/>
                  </a:cubicBezTo>
                  <a:cubicBezTo>
                    <a:pt x="8057" y="18189"/>
                    <a:pt x="12973" y="14779"/>
                    <a:pt x="16325" y="12789"/>
                  </a:cubicBezTo>
                  <a:cubicBezTo>
                    <a:pt x="19676" y="10800"/>
                    <a:pt x="21464" y="10232"/>
                    <a:pt x="19527" y="10516"/>
                  </a:cubicBezTo>
                  <a:cubicBezTo>
                    <a:pt x="17591" y="10800"/>
                    <a:pt x="11930" y="11937"/>
                    <a:pt x="7685" y="12789"/>
                  </a:cubicBezTo>
                  <a:cubicBezTo>
                    <a:pt x="3439" y="13642"/>
                    <a:pt x="609" y="14211"/>
                    <a:pt x="1503" y="13358"/>
                  </a:cubicBezTo>
                  <a:cubicBezTo>
                    <a:pt x="2396" y="12505"/>
                    <a:pt x="7014" y="10232"/>
                    <a:pt x="9696" y="9095"/>
                  </a:cubicBezTo>
                  <a:cubicBezTo>
                    <a:pt x="12377" y="7958"/>
                    <a:pt x="13122" y="7958"/>
                    <a:pt x="10962" y="8526"/>
                  </a:cubicBezTo>
                  <a:cubicBezTo>
                    <a:pt x="8802" y="9095"/>
                    <a:pt x="3737" y="10232"/>
                    <a:pt x="3961" y="10232"/>
                  </a:cubicBezTo>
                  <a:cubicBezTo>
                    <a:pt x="4184" y="10232"/>
                    <a:pt x="9696" y="9095"/>
                    <a:pt x="12824" y="8242"/>
                  </a:cubicBezTo>
                  <a:cubicBezTo>
                    <a:pt x="15952" y="7389"/>
                    <a:pt x="16697" y="6821"/>
                    <a:pt x="17516" y="6537"/>
                  </a:cubicBezTo>
                  <a:cubicBezTo>
                    <a:pt x="18336" y="6253"/>
                    <a:pt x="19230" y="6253"/>
                    <a:pt x="19230" y="6253"/>
                  </a:cubicBezTo>
                  <a:cubicBezTo>
                    <a:pt x="19230" y="6253"/>
                    <a:pt x="18336" y="6253"/>
                    <a:pt x="15952" y="6253"/>
                  </a:cubicBezTo>
                  <a:cubicBezTo>
                    <a:pt x="13569" y="6253"/>
                    <a:pt x="9696" y="6253"/>
                    <a:pt x="7387" y="6253"/>
                  </a:cubicBezTo>
                  <a:cubicBezTo>
                    <a:pt x="5078" y="6253"/>
                    <a:pt x="4333" y="6253"/>
                    <a:pt x="4631" y="5684"/>
                  </a:cubicBezTo>
                  <a:cubicBezTo>
                    <a:pt x="4929" y="5116"/>
                    <a:pt x="6270" y="3979"/>
                    <a:pt x="7461" y="3126"/>
                  </a:cubicBezTo>
                  <a:cubicBezTo>
                    <a:pt x="8653" y="2274"/>
                    <a:pt x="9696" y="1705"/>
                    <a:pt x="10887" y="1137"/>
                  </a:cubicBezTo>
                  <a:cubicBezTo>
                    <a:pt x="12079" y="568"/>
                    <a:pt x="13420" y="0"/>
                    <a:pt x="13569" y="0"/>
                  </a:cubicBezTo>
                  <a:cubicBezTo>
                    <a:pt x="13718" y="0"/>
                    <a:pt x="12675" y="568"/>
                    <a:pt x="10739" y="1421"/>
                  </a:cubicBezTo>
                  <a:cubicBezTo>
                    <a:pt x="8802" y="2274"/>
                    <a:pt x="5972" y="3411"/>
                    <a:pt x="3812" y="4263"/>
                  </a:cubicBezTo>
                  <a:cubicBezTo>
                    <a:pt x="1652" y="5116"/>
                    <a:pt x="162" y="5684"/>
                    <a:pt x="13" y="5968"/>
                  </a:cubicBezTo>
                  <a:cubicBezTo>
                    <a:pt x="-136" y="6253"/>
                    <a:pt x="1056" y="6253"/>
                    <a:pt x="2992" y="6537"/>
                  </a:cubicBezTo>
                  <a:cubicBezTo>
                    <a:pt x="4929" y="6821"/>
                    <a:pt x="7610" y="7389"/>
                    <a:pt x="10292" y="795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Slide Number"/>
          <p:cNvSpPr txBox="1"/>
          <p:nvPr>
            <p:ph type="sldNum" sz="quarter" idx="2"/>
          </p:nvPr>
        </p:nvSpPr>
        <p:spPr>
          <a:xfrm>
            <a:off x="22640966" y="12943847"/>
            <a:ext cx="556041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21" name="Google Shape;128;p4"/>
          <p:cNvSpPr txBox="1"/>
          <p:nvPr/>
        </p:nvSpPr>
        <p:spPr>
          <a:xfrm>
            <a:off x="2298073" y="4451436"/>
            <a:ext cx="18754392" cy="52374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5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Higher derivatives</a:t>
            </a:r>
          </a:p>
          <a:p>
            <a:pPr algn="l">
              <a:spcBef>
                <a:spcPts val="5400"/>
              </a:spcBef>
              <a:defRPr sz="5400">
                <a:solidFill>
                  <a:srgbClr val="0A1F61"/>
                </a:solidFill>
              </a:defRPr>
            </a:pPr>
            <a:r>
              <a:t>                  </a:t>
            </a:r>
            <a14:m>
              <m:oMath>
                <m:f>
                  <m:fPr>
                    <m:ctrlPr>
                      <a:rPr xmlns:a="http://schemas.openxmlformats.org/drawingml/2006/main" sz="58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58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𝑑</m:t>
                    </m:r>
                  </m:num>
                  <m:den>
                    <m:r>
                      <a:rPr xmlns:a="http://schemas.openxmlformats.org/drawingml/2006/main" sz="58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xmlns:a="http://schemas.openxmlformats.org/drawingml/2006/main" sz="58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den>
                </m:f>
              </m:oMath>
            </a14:m>
            <a:r>
              <a:rPr b="1">
                <a:latin typeface="Tajawal Medium"/>
                <a:ea typeface="Tajawal Medium"/>
                <a:cs typeface="Tajawal Medium"/>
                <a:sym typeface="Tajawal Medium"/>
              </a:rPr>
              <a:t> </a:t>
            </a:r>
            <a14:m>
              <m:oMath>
                <m:d>
                  <m:dPr>
                    <m:ctrlPr>
                      <a:rPr xmlns:a="http://schemas.openxmlformats.org/drawingml/2006/main" sz="67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</m:dPr>
                  <m:e>
                    <m:f>
                      <m:fPr>
                        <m:ctrlPr>
                          <a:rPr xmlns:a="http://schemas.openxmlformats.org/drawingml/2006/main" sz="67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</m:ctrlPr>
                        <m:type m:val="bar"/>
                      </m:fPr>
                      <m:num>
                        <m:r>
                          <a:rPr xmlns:a="http://schemas.openxmlformats.org/drawingml/2006/main" sz="67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xmlns:a="http://schemas.openxmlformats.org/drawingml/2006/main" sz="67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xmlns:a="http://schemas.openxmlformats.org/drawingml/2006/main" sz="67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xmlns:a="http://schemas.openxmlformats.org/drawingml/2006/main" sz="67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</m:e>
                </m:d>
                <m:r>
                  <a:rPr xmlns:a="http://schemas.openxmlformats.org/drawingml/2006/main" sz="6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6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/>
                </m:r>
                <m:f>
                  <m:fPr>
                    <m:ctrlPr>
                      <a:rPr xmlns:a="http://schemas.openxmlformats.org/drawingml/2006/main" sz="67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sSup>
                      <m:e>
                        <m:r>
                          <a:rPr xmlns:a="http://schemas.openxmlformats.org/drawingml/2006/main" sz="67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p>
                        <m:r>
                          <a:rPr xmlns:a="http://schemas.openxmlformats.org/drawingml/2006/main" sz="67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xmlns:a="http://schemas.openxmlformats.org/drawingml/2006/main" sz="67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num>
                  <m:den>
                    <m:r>
                      <a:rPr xmlns:a="http://schemas.openxmlformats.org/drawingml/2006/main" sz="67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sSup>
                      <m:e>
                        <m:r>
                          <a:rPr xmlns:a="http://schemas.openxmlformats.org/drawingml/2006/main" sz="67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xmlns:a="http://schemas.openxmlformats.org/drawingml/2006/main" sz="67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den>
                </m:f>
              </m:oMath>
            </a14:m>
            <a:r>
              <a:rPr b="1">
                <a:latin typeface="Tajawal Medium"/>
                <a:ea typeface="Tajawal Medium"/>
                <a:cs typeface="Tajawal Medium"/>
                <a:sym typeface="Tajawal Medium"/>
              </a:rPr>
              <a:t>  = </a:t>
            </a:r>
            <a14:m>
              <m:oMath>
                <m:sSup>
                  <m:e>
                    <m:r>
                      <a:rPr xmlns:a="http://schemas.openxmlformats.org/drawingml/2006/main" sz="62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p>
                    <m:r>
                      <a:rPr xmlns:a="http://schemas.openxmlformats.org/drawingml/2006/main" sz="62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′</m:t>
                    </m:r>
                    <m:r>
                      <a:rPr xmlns:a="http://schemas.openxmlformats.org/drawingml/2006/main" sz="62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′</m:t>
                    </m:r>
                  </m:sup>
                </m:sSup>
              </m:oMath>
            </a14:m>
            <a:endParaRPr b="1"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22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54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Higher derivatives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25" name="Google Shape;128;p4"/>
          <p:cNvSpPr txBox="1"/>
          <p:nvPr/>
        </p:nvSpPr>
        <p:spPr>
          <a:xfrm>
            <a:off x="2298073" y="4451436"/>
            <a:ext cx="18754392" cy="50444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8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Optimisation for Functions of One Variable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At the end of this section, you should be able to: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marL="571500" indent="-571500" algn="l">
              <a:spcBef>
                <a:spcPts val="200"/>
              </a:spcBef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Use the slope of a curve to find turning points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Use the change in slope and second derivatives to determine whether a turning point is a maximum or minimum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Find the intervals along which a function is increasing or decreasing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Outline the key features of curve sketching.</a:t>
            </a:r>
          </a:p>
        </p:txBody>
      </p:sp>
      <p:sp>
        <p:nvSpPr>
          <p:cNvPr id="326" name="Google Shape;126;p4"/>
          <p:cNvSpPr txBox="1"/>
          <p:nvPr/>
        </p:nvSpPr>
        <p:spPr>
          <a:xfrm>
            <a:off x="4709164" y="1167623"/>
            <a:ext cx="13366186" cy="9701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2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Optimisation for Functions of One Variable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29" name="Google Shape;128;p4"/>
          <p:cNvSpPr txBox="1"/>
          <p:nvPr/>
        </p:nvSpPr>
        <p:spPr>
          <a:xfrm>
            <a:off x="2298073" y="4451436"/>
            <a:ext cx="18754392" cy="29453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8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Slope of a curve and turning points</a:t>
            </a: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marL="571500" indent="-571500" algn="l">
              <a:lnSpc>
                <a:spcPts val="1300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We know that dy/dx gives the equation for slope at any point (x , y).</a:t>
            </a:r>
          </a:p>
          <a:p>
            <a:pPr marL="571500" indent="-571500" algn="l">
              <a:lnSpc>
                <a:spcPts val="1300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We know slope = 0 at turning points</a:t>
            </a:r>
          </a:p>
          <a:p>
            <a:pPr marL="571500" indent="-571500" algn="l">
              <a:lnSpc>
                <a:spcPct val="113399"/>
              </a:lnSpc>
              <a:buSzPct val="100000"/>
              <a:buChar char="▪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So, dy/dx = 0 at turning points.</a:t>
            </a:r>
          </a:p>
        </p:txBody>
      </p:sp>
      <p:sp>
        <p:nvSpPr>
          <p:cNvPr id="330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Slope of a curve and turning points</a:t>
            </a:r>
          </a:p>
        </p:txBody>
      </p:sp>
      <p:grpSp>
        <p:nvGrpSpPr>
          <p:cNvPr id="362" name="Drawing"/>
          <p:cNvGrpSpPr/>
          <p:nvPr/>
        </p:nvGrpSpPr>
        <p:grpSpPr>
          <a:xfrm>
            <a:off x="16114639" y="3372943"/>
            <a:ext cx="6137181" cy="4971202"/>
            <a:chOff x="0" y="0"/>
            <a:chExt cx="6137180" cy="4971200"/>
          </a:xfrm>
        </p:grpSpPr>
        <p:sp>
          <p:nvSpPr>
            <p:cNvPr id="331" name="Line"/>
            <p:cNvSpPr/>
            <p:nvPr/>
          </p:nvSpPr>
          <p:spPr>
            <a:xfrm>
              <a:off x="1528454" y="1151990"/>
              <a:ext cx="249079" cy="38192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100" y="704"/>
                    <a:pt x="18600" y="1409"/>
                    <a:pt x="17850" y="2113"/>
                  </a:cubicBezTo>
                  <a:cubicBezTo>
                    <a:pt x="17100" y="2817"/>
                    <a:pt x="17100" y="3522"/>
                    <a:pt x="16650" y="4255"/>
                  </a:cubicBezTo>
                  <a:cubicBezTo>
                    <a:pt x="16200" y="4989"/>
                    <a:pt x="15300" y="5752"/>
                    <a:pt x="14250" y="6466"/>
                  </a:cubicBezTo>
                  <a:cubicBezTo>
                    <a:pt x="13200" y="7180"/>
                    <a:pt x="12000" y="7846"/>
                    <a:pt x="10650" y="8530"/>
                  </a:cubicBezTo>
                  <a:cubicBezTo>
                    <a:pt x="9300" y="9215"/>
                    <a:pt x="7800" y="9920"/>
                    <a:pt x="6600" y="10634"/>
                  </a:cubicBezTo>
                  <a:cubicBezTo>
                    <a:pt x="5400" y="11348"/>
                    <a:pt x="4500" y="12072"/>
                    <a:pt x="4050" y="12845"/>
                  </a:cubicBezTo>
                  <a:cubicBezTo>
                    <a:pt x="3600" y="13617"/>
                    <a:pt x="3600" y="14439"/>
                    <a:pt x="3600" y="15271"/>
                  </a:cubicBezTo>
                  <a:cubicBezTo>
                    <a:pt x="3600" y="16102"/>
                    <a:pt x="3600" y="16943"/>
                    <a:pt x="3600" y="17755"/>
                  </a:cubicBezTo>
                  <a:cubicBezTo>
                    <a:pt x="3600" y="18567"/>
                    <a:pt x="3600" y="19350"/>
                    <a:pt x="3000" y="19986"/>
                  </a:cubicBezTo>
                  <a:cubicBezTo>
                    <a:pt x="2400" y="20622"/>
                    <a:pt x="1200" y="2111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2" name="Line"/>
            <p:cNvSpPr/>
            <p:nvPr/>
          </p:nvSpPr>
          <p:spPr>
            <a:xfrm>
              <a:off x="-1" y="3891858"/>
              <a:ext cx="5679771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5" h="21600" fill="norm" stroke="1" extrusionOk="0">
                  <a:moveTo>
                    <a:pt x="90" y="21600"/>
                  </a:moveTo>
                  <a:cubicBezTo>
                    <a:pt x="38" y="19920"/>
                    <a:pt x="-15" y="18240"/>
                    <a:pt x="5" y="17160"/>
                  </a:cubicBezTo>
                  <a:cubicBezTo>
                    <a:pt x="24" y="16080"/>
                    <a:pt x="116" y="15600"/>
                    <a:pt x="399" y="14880"/>
                  </a:cubicBezTo>
                  <a:cubicBezTo>
                    <a:pt x="682" y="14160"/>
                    <a:pt x="1155" y="13200"/>
                    <a:pt x="1648" y="12360"/>
                  </a:cubicBezTo>
                  <a:cubicBezTo>
                    <a:pt x="2141" y="11520"/>
                    <a:pt x="2654" y="10800"/>
                    <a:pt x="3153" y="10200"/>
                  </a:cubicBezTo>
                  <a:cubicBezTo>
                    <a:pt x="3653" y="9600"/>
                    <a:pt x="4139" y="9120"/>
                    <a:pt x="4665" y="8640"/>
                  </a:cubicBezTo>
                  <a:cubicBezTo>
                    <a:pt x="5191" y="8160"/>
                    <a:pt x="5756" y="7680"/>
                    <a:pt x="6243" y="7200"/>
                  </a:cubicBezTo>
                  <a:cubicBezTo>
                    <a:pt x="6729" y="6720"/>
                    <a:pt x="7137" y="6240"/>
                    <a:pt x="7577" y="6000"/>
                  </a:cubicBezTo>
                  <a:cubicBezTo>
                    <a:pt x="8018" y="5760"/>
                    <a:pt x="8491" y="5760"/>
                    <a:pt x="8951" y="5640"/>
                  </a:cubicBezTo>
                  <a:cubicBezTo>
                    <a:pt x="9411" y="5520"/>
                    <a:pt x="9858" y="5280"/>
                    <a:pt x="10299" y="5160"/>
                  </a:cubicBezTo>
                  <a:cubicBezTo>
                    <a:pt x="10739" y="5040"/>
                    <a:pt x="11173" y="5040"/>
                    <a:pt x="11613" y="5040"/>
                  </a:cubicBezTo>
                  <a:cubicBezTo>
                    <a:pt x="12054" y="5040"/>
                    <a:pt x="12501" y="5040"/>
                    <a:pt x="12941" y="5040"/>
                  </a:cubicBezTo>
                  <a:cubicBezTo>
                    <a:pt x="13381" y="5040"/>
                    <a:pt x="13815" y="5040"/>
                    <a:pt x="14236" y="5040"/>
                  </a:cubicBezTo>
                  <a:cubicBezTo>
                    <a:pt x="14657" y="5040"/>
                    <a:pt x="15064" y="5040"/>
                    <a:pt x="15472" y="4920"/>
                  </a:cubicBezTo>
                  <a:cubicBezTo>
                    <a:pt x="15879" y="4800"/>
                    <a:pt x="16287" y="4560"/>
                    <a:pt x="16754" y="4200"/>
                  </a:cubicBezTo>
                  <a:cubicBezTo>
                    <a:pt x="17220" y="3840"/>
                    <a:pt x="17746" y="3360"/>
                    <a:pt x="18246" y="2880"/>
                  </a:cubicBezTo>
                  <a:cubicBezTo>
                    <a:pt x="18745" y="2400"/>
                    <a:pt x="19219" y="1920"/>
                    <a:pt x="19731" y="1560"/>
                  </a:cubicBezTo>
                  <a:cubicBezTo>
                    <a:pt x="20244" y="1200"/>
                    <a:pt x="20796" y="960"/>
                    <a:pt x="21112" y="720"/>
                  </a:cubicBezTo>
                  <a:cubicBezTo>
                    <a:pt x="21427" y="480"/>
                    <a:pt x="21506" y="240"/>
                    <a:pt x="21585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3" name="Line"/>
            <p:cNvSpPr/>
            <p:nvPr/>
          </p:nvSpPr>
          <p:spPr>
            <a:xfrm>
              <a:off x="1829423" y="1504852"/>
              <a:ext cx="3860725" cy="20445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68" y="21308"/>
                    <a:pt x="735" y="21015"/>
                    <a:pt x="1132" y="20412"/>
                  </a:cubicBezTo>
                  <a:cubicBezTo>
                    <a:pt x="1529" y="19809"/>
                    <a:pt x="1955" y="18895"/>
                    <a:pt x="2284" y="17817"/>
                  </a:cubicBezTo>
                  <a:cubicBezTo>
                    <a:pt x="2613" y="16739"/>
                    <a:pt x="2845" y="15496"/>
                    <a:pt x="3058" y="14254"/>
                  </a:cubicBezTo>
                  <a:cubicBezTo>
                    <a:pt x="3271" y="13011"/>
                    <a:pt x="3465" y="11769"/>
                    <a:pt x="3668" y="10581"/>
                  </a:cubicBezTo>
                  <a:cubicBezTo>
                    <a:pt x="3871" y="9393"/>
                    <a:pt x="4084" y="8260"/>
                    <a:pt x="4403" y="7474"/>
                  </a:cubicBezTo>
                  <a:cubicBezTo>
                    <a:pt x="4723" y="6688"/>
                    <a:pt x="5148" y="6250"/>
                    <a:pt x="5623" y="6085"/>
                  </a:cubicBezTo>
                  <a:cubicBezTo>
                    <a:pt x="6097" y="5921"/>
                    <a:pt x="6619" y="6030"/>
                    <a:pt x="7113" y="6378"/>
                  </a:cubicBezTo>
                  <a:cubicBezTo>
                    <a:pt x="7606" y="6725"/>
                    <a:pt x="8071" y="7310"/>
                    <a:pt x="8487" y="8132"/>
                  </a:cubicBezTo>
                  <a:cubicBezTo>
                    <a:pt x="8903" y="8954"/>
                    <a:pt x="9271" y="10014"/>
                    <a:pt x="9610" y="10837"/>
                  </a:cubicBezTo>
                  <a:cubicBezTo>
                    <a:pt x="9948" y="11659"/>
                    <a:pt x="10258" y="12244"/>
                    <a:pt x="10577" y="12554"/>
                  </a:cubicBezTo>
                  <a:cubicBezTo>
                    <a:pt x="10897" y="12865"/>
                    <a:pt x="11226" y="12902"/>
                    <a:pt x="11661" y="12627"/>
                  </a:cubicBezTo>
                  <a:cubicBezTo>
                    <a:pt x="12097" y="12353"/>
                    <a:pt x="12639" y="11769"/>
                    <a:pt x="13142" y="11019"/>
                  </a:cubicBezTo>
                  <a:cubicBezTo>
                    <a:pt x="13645" y="10270"/>
                    <a:pt x="14110" y="9356"/>
                    <a:pt x="14526" y="8315"/>
                  </a:cubicBezTo>
                  <a:cubicBezTo>
                    <a:pt x="14942" y="7273"/>
                    <a:pt x="15310" y="6104"/>
                    <a:pt x="15677" y="5025"/>
                  </a:cubicBezTo>
                  <a:cubicBezTo>
                    <a:pt x="16045" y="3947"/>
                    <a:pt x="16413" y="2960"/>
                    <a:pt x="16829" y="2229"/>
                  </a:cubicBezTo>
                  <a:cubicBezTo>
                    <a:pt x="17245" y="1498"/>
                    <a:pt x="17710" y="1023"/>
                    <a:pt x="18271" y="749"/>
                  </a:cubicBezTo>
                  <a:cubicBezTo>
                    <a:pt x="18832" y="475"/>
                    <a:pt x="19490" y="402"/>
                    <a:pt x="20061" y="311"/>
                  </a:cubicBezTo>
                  <a:cubicBezTo>
                    <a:pt x="20632" y="219"/>
                    <a:pt x="21116" y="11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4" name="Line"/>
            <p:cNvSpPr/>
            <p:nvPr/>
          </p:nvSpPr>
          <p:spPr>
            <a:xfrm>
              <a:off x="2791005" y="1954578"/>
              <a:ext cx="196024" cy="222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2" h="21356" fill="norm" stroke="1" extrusionOk="0">
                  <a:moveTo>
                    <a:pt x="11560" y="15618"/>
                  </a:moveTo>
                  <a:cubicBezTo>
                    <a:pt x="12677" y="13957"/>
                    <a:pt x="13795" y="12295"/>
                    <a:pt x="13795" y="12129"/>
                  </a:cubicBezTo>
                  <a:cubicBezTo>
                    <a:pt x="13795" y="11963"/>
                    <a:pt x="12677" y="13292"/>
                    <a:pt x="12677" y="13292"/>
                  </a:cubicBezTo>
                  <a:cubicBezTo>
                    <a:pt x="12677" y="13292"/>
                    <a:pt x="13795" y="11963"/>
                    <a:pt x="14353" y="10302"/>
                  </a:cubicBezTo>
                  <a:cubicBezTo>
                    <a:pt x="14912" y="8640"/>
                    <a:pt x="14912" y="6646"/>
                    <a:pt x="14540" y="6480"/>
                  </a:cubicBezTo>
                  <a:cubicBezTo>
                    <a:pt x="14167" y="6314"/>
                    <a:pt x="13422" y="7975"/>
                    <a:pt x="13609" y="9471"/>
                  </a:cubicBezTo>
                  <a:cubicBezTo>
                    <a:pt x="13795" y="10966"/>
                    <a:pt x="14912" y="12295"/>
                    <a:pt x="15657" y="12129"/>
                  </a:cubicBezTo>
                  <a:cubicBezTo>
                    <a:pt x="16402" y="11963"/>
                    <a:pt x="16774" y="10302"/>
                    <a:pt x="16215" y="8972"/>
                  </a:cubicBezTo>
                  <a:cubicBezTo>
                    <a:pt x="15657" y="7643"/>
                    <a:pt x="14167" y="6646"/>
                    <a:pt x="12305" y="6480"/>
                  </a:cubicBezTo>
                  <a:cubicBezTo>
                    <a:pt x="10443" y="6314"/>
                    <a:pt x="8209" y="6978"/>
                    <a:pt x="6160" y="8308"/>
                  </a:cubicBezTo>
                  <a:cubicBezTo>
                    <a:pt x="4112" y="9637"/>
                    <a:pt x="2250" y="11631"/>
                    <a:pt x="1133" y="13458"/>
                  </a:cubicBezTo>
                  <a:cubicBezTo>
                    <a:pt x="15" y="15286"/>
                    <a:pt x="-357" y="16948"/>
                    <a:pt x="388" y="17778"/>
                  </a:cubicBezTo>
                  <a:cubicBezTo>
                    <a:pt x="1133" y="18609"/>
                    <a:pt x="2995" y="18609"/>
                    <a:pt x="6346" y="17280"/>
                  </a:cubicBezTo>
                  <a:cubicBezTo>
                    <a:pt x="9698" y="15951"/>
                    <a:pt x="14540" y="13292"/>
                    <a:pt x="17333" y="11132"/>
                  </a:cubicBezTo>
                  <a:cubicBezTo>
                    <a:pt x="20126" y="8972"/>
                    <a:pt x="20871" y="7311"/>
                    <a:pt x="21057" y="5649"/>
                  </a:cubicBezTo>
                  <a:cubicBezTo>
                    <a:pt x="21243" y="3988"/>
                    <a:pt x="20871" y="2326"/>
                    <a:pt x="19753" y="1994"/>
                  </a:cubicBezTo>
                  <a:cubicBezTo>
                    <a:pt x="18636" y="1662"/>
                    <a:pt x="16774" y="2658"/>
                    <a:pt x="15098" y="3988"/>
                  </a:cubicBezTo>
                  <a:cubicBezTo>
                    <a:pt x="13422" y="5317"/>
                    <a:pt x="11933" y="6978"/>
                    <a:pt x="10629" y="8474"/>
                  </a:cubicBezTo>
                  <a:cubicBezTo>
                    <a:pt x="9326" y="9969"/>
                    <a:pt x="8209" y="11298"/>
                    <a:pt x="8581" y="12129"/>
                  </a:cubicBezTo>
                  <a:cubicBezTo>
                    <a:pt x="8953" y="12960"/>
                    <a:pt x="10815" y="13292"/>
                    <a:pt x="12491" y="12794"/>
                  </a:cubicBezTo>
                  <a:cubicBezTo>
                    <a:pt x="14167" y="12295"/>
                    <a:pt x="15657" y="10966"/>
                    <a:pt x="16588" y="9471"/>
                  </a:cubicBezTo>
                  <a:cubicBezTo>
                    <a:pt x="17519" y="7975"/>
                    <a:pt x="17891" y="6314"/>
                    <a:pt x="16774" y="5483"/>
                  </a:cubicBezTo>
                  <a:cubicBezTo>
                    <a:pt x="15657" y="4652"/>
                    <a:pt x="13050" y="4652"/>
                    <a:pt x="11002" y="5317"/>
                  </a:cubicBezTo>
                  <a:cubicBezTo>
                    <a:pt x="8953" y="5982"/>
                    <a:pt x="7464" y="7311"/>
                    <a:pt x="6160" y="8640"/>
                  </a:cubicBezTo>
                  <a:cubicBezTo>
                    <a:pt x="4857" y="9969"/>
                    <a:pt x="3740" y="11298"/>
                    <a:pt x="3740" y="12628"/>
                  </a:cubicBezTo>
                  <a:cubicBezTo>
                    <a:pt x="3740" y="13957"/>
                    <a:pt x="4857" y="15286"/>
                    <a:pt x="6346" y="15785"/>
                  </a:cubicBezTo>
                  <a:cubicBezTo>
                    <a:pt x="7836" y="16283"/>
                    <a:pt x="9698" y="15951"/>
                    <a:pt x="11374" y="15120"/>
                  </a:cubicBezTo>
                  <a:cubicBezTo>
                    <a:pt x="13050" y="14289"/>
                    <a:pt x="14540" y="12960"/>
                    <a:pt x="15471" y="11465"/>
                  </a:cubicBezTo>
                  <a:cubicBezTo>
                    <a:pt x="16402" y="9969"/>
                    <a:pt x="16774" y="8308"/>
                    <a:pt x="16215" y="6978"/>
                  </a:cubicBezTo>
                  <a:cubicBezTo>
                    <a:pt x="15657" y="5649"/>
                    <a:pt x="14167" y="4652"/>
                    <a:pt x="12678" y="4652"/>
                  </a:cubicBezTo>
                  <a:cubicBezTo>
                    <a:pt x="11188" y="4652"/>
                    <a:pt x="9698" y="5649"/>
                    <a:pt x="8767" y="7145"/>
                  </a:cubicBezTo>
                  <a:cubicBezTo>
                    <a:pt x="7836" y="8640"/>
                    <a:pt x="7464" y="10634"/>
                    <a:pt x="7464" y="12462"/>
                  </a:cubicBezTo>
                  <a:cubicBezTo>
                    <a:pt x="7464" y="14289"/>
                    <a:pt x="7836" y="15951"/>
                    <a:pt x="8953" y="16948"/>
                  </a:cubicBezTo>
                  <a:cubicBezTo>
                    <a:pt x="10071" y="17945"/>
                    <a:pt x="11933" y="18277"/>
                    <a:pt x="13422" y="17778"/>
                  </a:cubicBezTo>
                  <a:cubicBezTo>
                    <a:pt x="14912" y="17280"/>
                    <a:pt x="16029" y="15951"/>
                    <a:pt x="16774" y="13625"/>
                  </a:cubicBezTo>
                  <a:cubicBezTo>
                    <a:pt x="17519" y="11298"/>
                    <a:pt x="17891" y="7975"/>
                    <a:pt x="17146" y="6480"/>
                  </a:cubicBezTo>
                  <a:cubicBezTo>
                    <a:pt x="16402" y="4985"/>
                    <a:pt x="14540" y="5317"/>
                    <a:pt x="12864" y="6148"/>
                  </a:cubicBezTo>
                  <a:cubicBezTo>
                    <a:pt x="11188" y="6978"/>
                    <a:pt x="9698" y="8308"/>
                    <a:pt x="8395" y="10135"/>
                  </a:cubicBezTo>
                  <a:cubicBezTo>
                    <a:pt x="7091" y="11963"/>
                    <a:pt x="5974" y="14289"/>
                    <a:pt x="5415" y="16283"/>
                  </a:cubicBezTo>
                  <a:cubicBezTo>
                    <a:pt x="4857" y="18277"/>
                    <a:pt x="4857" y="19938"/>
                    <a:pt x="5788" y="20769"/>
                  </a:cubicBezTo>
                  <a:cubicBezTo>
                    <a:pt x="6719" y="21600"/>
                    <a:pt x="8581" y="21600"/>
                    <a:pt x="10815" y="20437"/>
                  </a:cubicBezTo>
                  <a:cubicBezTo>
                    <a:pt x="13050" y="19274"/>
                    <a:pt x="15657" y="16948"/>
                    <a:pt x="17146" y="13791"/>
                  </a:cubicBezTo>
                  <a:cubicBezTo>
                    <a:pt x="18636" y="10634"/>
                    <a:pt x="19009" y="6646"/>
                    <a:pt x="18450" y="3988"/>
                  </a:cubicBezTo>
                  <a:cubicBezTo>
                    <a:pt x="17891" y="1329"/>
                    <a:pt x="16402" y="0"/>
                    <a:pt x="14912" y="0"/>
                  </a:cubicBezTo>
                  <a:cubicBezTo>
                    <a:pt x="13422" y="0"/>
                    <a:pt x="11933" y="1329"/>
                    <a:pt x="9884" y="4320"/>
                  </a:cubicBezTo>
                  <a:cubicBezTo>
                    <a:pt x="7836" y="7311"/>
                    <a:pt x="5229" y="11963"/>
                    <a:pt x="3926" y="15120"/>
                  </a:cubicBezTo>
                  <a:cubicBezTo>
                    <a:pt x="2622" y="18277"/>
                    <a:pt x="2622" y="19938"/>
                    <a:pt x="3740" y="20437"/>
                  </a:cubicBezTo>
                  <a:cubicBezTo>
                    <a:pt x="4857" y="20935"/>
                    <a:pt x="7091" y="20271"/>
                    <a:pt x="9326" y="18609"/>
                  </a:cubicBezTo>
                  <a:cubicBezTo>
                    <a:pt x="11560" y="16948"/>
                    <a:pt x="13795" y="14289"/>
                    <a:pt x="15098" y="12129"/>
                  </a:cubicBezTo>
                  <a:cubicBezTo>
                    <a:pt x="16402" y="9969"/>
                    <a:pt x="16774" y="8308"/>
                    <a:pt x="16029" y="7145"/>
                  </a:cubicBezTo>
                  <a:cubicBezTo>
                    <a:pt x="15284" y="5982"/>
                    <a:pt x="13422" y="5317"/>
                    <a:pt x="11933" y="5649"/>
                  </a:cubicBezTo>
                  <a:cubicBezTo>
                    <a:pt x="10443" y="5982"/>
                    <a:pt x="9326" y="7311"/>
                    <a:pt x="8209" y="8806"/>
                  </a:cubicBezTo>
                  <a:cubicBezTo>
                    <a:pt x="7091" y="10302"/>
                    <a:pt x="5974" y="11963"/>
                    <a:pt x="5415" y="13625"/>
                  </a:cubicBezTo>
                  <a:cubicBezTo>
                    <a:pt x="4857" y="15286"/>
                    <a:pt x="4857" y="16948"/>
                    <a:pt x="5415" y="18443"/>
                  </a:cubicBezTo>
                  <a:cubicBezTo>
                    <a:pt x="5974" y="19938"/>
                    <a:pt x="7091" y="21268"/>
                    <a:pt x="8209" y="21268"/>
                  </a:cubicBezTo>
                  <a:cubicBezTo>
                    <a:pt x="9326" y="21268"/>
                    <a:pt x="10443" y="19938"/>
                    <a:pt x="11374" y="18443"/>
                  </a:cubicBezTo>
                  <a:cubicBezTo>
                    <a:pt x="12305" y="16948"/>
                    <a:pt x="13050" y="15286"/>
                    <a:pt x="13422" y="13625"/>
                  </a:cubicBezTo>
                  <a:cubicBezTo>
                    <a:pt x="13795" y="11963"/>
                    <a:pt x="13795" y="10302"/>
                    <a:pt x="12864" y="9637"/>
                  </a:cubicBezTo>
                  <a:cubicBezTo>
                    <a:pt x="11933" y="8972"/>
                    <a:pt x="10071" y="9305"/>
                    <a:pt x="8581" y="10135"/>
                  </a:cubicBezTo>
                  <a:cubicBezTo>
                    <a:pt x="7091" y="10966"/>
                    <a:pt x="5974" y="12295"/>
                    <a:pt x="5043" y="13957"/>
                  </a:cubicBezTo>
                  <a:cubicBezTo>
                    <a:pt x="4112" y="15618"/>
                    <a:pt x="3367" y="17612"/>
                    <a:pt x="4112" y="18775"/>
                  </a:cubicBezTo>
                  <a:cubicBezTo>
                    <a:pt x="4857" y="19938"/>
                    <a:pt x="7091" y="20271"/>
                    <a:pt x="8953" y="19938"/>
                  </a:cubicBezTo>
                  <a:cubicBezTo>
                    <a:pt x="10815" y="19606"/>
                    <a:pt x="12305" y="18609"/>
                    <a:pt x="12305" y="17612"/>
                  </a:cubicBezTo>
                  <a:cubicBezTo>
                    <a:pt x="12305" y="16615"/>
                    <a:pt x="10815" y="15618"/>
                    <a:pt x="9326" y="15618"/>
                  </a:cubicBezTo>
                  <a:cubicBezTo>
                    <a:pt x="7836" y="15618"/>
                    <a:pt x="6346" y="16615"/>
                    <a:pt x="6346" y="17612"/>
                  </a:cubicBezTo>
                  <a:cubicBezTo>
                    <a:pt x="6346" y="18609"/>
                    <a:pt x="7836" y="19606"/>
                    <a:pt x="9512" y="19772"/>
                  </a:cubicBezTo>
                  <a:cubicBezTo>
                    <a:pt x="11188" y="19938"/>
                    <a:pt x="13050" y="19274"/>
                    <a:pt x="14540" y="17612"/>
                  </a:cubicBezTo>
                  <a:cubicBezTo>
                    <a:pt x="16029" y="15951"/>
                    <a:pt x="17146" y="13292"/>
                    <a:pt x="16774" y="11797"/>
                  </a:cubicBezTo>
                  <a:cubicBezTo>
                    <a:pt x="16402" y="10302"/>
                    <a:pt x="14540" y="9969"/>
                    <a:pt x="12678" y="9803"/>
                  </a:cubicBezTo>
                  <a:cubicBezTo>
                    <a:pt x="10815" y="9637"/>
                    <a:pt x="8953" y="9637"/>
                    <a:pt x="7836" y="10135"/>
                  </a:cubicBezTo>
                  <a:cubicBezTo>
                    <a:pt x="6719" y="10634"/>
                    <a:pt x="6346" y="11631"/>
                    <a:pt x="5974" y="1262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5" name="Line"/>
            <p:cNvSpPr/>
            <p:nvPr/>
          </p:nvSpPr>
          <p:spPr>
            <a:xfrm>
              <a:off x="1912451" y="3376820"/>
              <a:ext cx="87919" cy="157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3" h="20875" fill="norm" stroke="1" extrusionOk="0">
                  <a:moveTo>
                    <a:pt x="0" y="6379"/>
                  </a:moveTo>
                  <a:cubicBezTo>
                    <a:pt x="2492" y="8217"/>
                    <a:pt x="4985" y="10055"/>
                    <a:pt x="7892" y="10055"/>
                  </a:cubicBezTo>
                  <a:cubicBezTo>
                    <a:pt x="10800" y="10055"/>
                    <a:pt x="14123" y="8217"/>
                    <a:pt x="15784" y="5919"/>
                  </a:cubicBezTo>
                  <a:cubicBezTo>
                    <a:pt x="17446" y="3621"/>
                    <a:pt x="17446" y="864"/>
                    <a:pt x="15784" y="174"/>
                  </a:cubicBezTo>
                  <a:cubicBezTo>
                    <a:pt x="14123" y="-515"/>
                    <a:pt x="10800" y="864"/>
                    <a:pt x="8723" y="3851"/>
                  </a:cubicBezTo>
                  <a:cubicBezTo>
                    <a:pt x="6646" y="6838"/>
                    <a:pt x="5815" y="11434"/>
                    <a:pt x="5400" y="14881"/>
                  </a:cubicBezTo>
                  <a:cubicBezTo>
                    <a:pt x="4984" y="18328"/>
                    <a:pt x="4984" y="20625"/>
                    <a:pt x="6231" y="20855"/>
                  </a:cubicBezTo>
                  <a:cubicBezTo>
                    <a:pt x="7477" y="21085"/>
                    <a:pt x="9969" y="19247"/>
                    <a:pt x="11631" y="17179"/>
                  </a:cubicBezTo>
                  <a:cubicBezTo>
                    <a:pt x="13292" y="15111"/>
                    <a:pt x="14123" y="12813"/>
                    <a:pt x="15785" y="13042"/>
                  </a:cubicBezTo>
                  <a:cubicBezTo>
                    <a:pt x="17446" y="13272"/>
                    <a:pt x="19938" y="16030"/>
                    <a:pt x="20769" y="15570"/>
                  </a:cubicBezTo>
                  <a:cubicBezTo>
                    <a:pt x="21600" y="15111"/>
                    <a:pt x="20769" y="11434"/>
                    <a:pt x="19939" y="775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6" name="Line"/>
            <p:cNvSpPr/>
            <p:nvPr/>
          </p:nvSpPr>
          <p:spPr>
            <a:xfrm>
              <a:off x="2514391" y="2252088"/>
              <a:ext cx="10380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7" name="Line"/>
            <p:cNvSpPr/>
            <p:nvPr/>
          </p:nvSpPr>
          <p:spPr>
            <a:xfrm>
              <a:off x="2545525" y="2238251"/>
              <a:ext cx="39975" cy="53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9" h="20999" fill="norm" stroke="1" extrusionOk="0">
                  <a:moveTo>
                    <a:pt x="5400" y="13500"/>
                  </a:moveTo>
                  <a:cubicBezTo>
                    <a:pt x="9001" y="6750"/>
                    <a:pt x="12601" y="0"/>
                    <a:pt x="13501" y="0"/>
                  </a:cubicBezTo>
                  <a:cubicBezTo>
                    <a:pt x="14400" y="0"/>
                    <a:pt x="12600" y="6750"/>
                    <a:pt x="11700" y="6750"/>
                  </a:cubicBezTo>
                  <a:cubicBezTo>
                    <a:pt x="10800" y="6750"/>
                    <a:pt x="10800" y="0"/>
                    <a:pt x="9900" y="0"/>
                  </a:cubicBezTo>
                  <a:cubicBezTo>
                    <a:pt x="9000" y="0"/>
                    <a:pt x="7200" y="6750"/>
                    <a:pt x="9900" y="12150"/>
                  </a:cubicBezTo>
                  <a:cubicBezTo>
                    <a:pt x="12600" y="17550"/>
                    <a:pt x="19800" y="21600"/>
                    <a:pt x="20700" y="20925"/>
                  </a:cubicBezTo>
                  <a:cubicBezTo>
                    <a:pt x="21600" y="20250"/>
                    <a:pt x="16200" y="14850"/>
                    <a:pt x="11700" y="13500"/>
                  </a:cubicBezTo>
                  <a:cubicBezTo>
                    <a:pt x="7200" y="12150"/>
                    <a:pt x="3600" y="14850"/>
                    <a:pt x="0" y="1755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8" name="Line"/>
            <p:cNvSpPr/>
            <p:nvPr/>
          </p:nvSpPr>
          <p:spPr>
            <a:xfrm>
              <a:off x="1912451" y="2283142"/>
              <a:ext cx="662563" cy="1245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542" fill="norm" stroke="1" extrusionOk="0">
                  <a:moveTo>
                    <a:pt x="0" y="21542"/>
                  </a:moveTo>
                  <a:cubicBezTo>
                    <a:pt x="900" y="20764"/>
                    <a:pt x="1800" y="19986"/>
                    <a:pt x="3150" y="18909"/>
                  </a:cubicBezTo>
                  <a:cubicBezTo>
                    <a:pt x="4500" y="17832"/>
                    <a:pt x="6300" y="16456"/>
                    <a:pt x="7425" y="15499"/>
                  </a:cubicBezTo>
                  <a:cubicBezTo>
                    <a:pt x="8550" y="14541"/>
                    <a:pt x="9000" y="14003"/>
                    <a:pt x="9281" y="13584"/>
                  </a:cubicBezTo>
                  <a:cubicBezTo>
                    <a:pt x="9562" y="13165"/>
                    <a:pt x="9675" y="12866"/>
                    <a:pt x="9844" y="12567"/>
                  </a:cubicBezTo>
                  <a:cubicBezTo>
                    <a:pt x="10012" y="12268"/>
                    <a:pt x="10237" y="11969"/>
                    <a:pt x="10237" y="11969"/>
                  </a:cubicBezTo>
                  <a:cubicBezTo>
                    <a:pt x="10237" y="11969"/>
                    <a:pt x="10012" y="12268"/>
                    <a:pt x="9225" y="13046"/>
                  </a:cubicBezTo>
                  <a:cubicBezTo>
                    <a:pt x="8437" y="13823"/>
                    <a:pt x="7087" y="15080"/>
                    <a:pt x="6075" y="16067"/>
                  </a:cubicBezTo>
                  <a:cubicBezTo>
                    <a:pt x="5062" y="17054"/>
                    <a:pt x="4387" y="17772"/>
                    <a:pt x="3994" y="18281"/>
                  </a:cubicBezTo>
                  <a:cubicBezTo>
                    <a:pt x="3600" y="18790"/>
                    <a:pt x="3487" y="19089"/>
                    <a:pt x="3600" y="19089"/>
                  </a:cubicBezTo>
                  <a:cubicBezTo>
                    <a:pt x="3712" y="19089"/>
                    <a:pt x="4050" y="18790"/>
                    <a:pt x="5231" y="17713"/>
                  </a:cubicBezTo>
                  <a:cubicBezTo>
                    <a:pt x="6412" y="16636"/>
                    <a:pt x="8437" y="14781"/>
                    <a:pt x="9900" y="13255"/>
                  </a:cubicBezTo>
                  <a:cubicBezTo>
                    <a:pt x="11362" y="11729"/>
                    <a:pt x="12262" y="10533"/>
                    <a:pt x="13331" y="9156"/>
                  </a:cubicBezTo>
                  <a:cubicBezTo>
                    <a:pt x="14400" y="7780"/>
                    <a:pt x="15637" y="6225"/>
                    <a:pt x="16875" y="4908"/>
                  </a:cubicBezTo>
                  <a:cubicBezTo>
                    <a:pt x="18112" y="3592"/>
                    <a:pt x="19350" y="2515"/>
                    <a:pt x="20137" y="1857"/>
                  </a:cubicBezTo>
                  <a:cubicBezTo>
                    <a:pt x="20925" y="1199"/>
                    <a:pt x="21262" y="959"/>
                    <a:pt x="21431" y="690"/>
                  </a:cubicBezTo>
                  <a:cubicBezTo>
                    <a:pt x="21600" y="421"/>
                    <a:pt x="21600" y="122"/>
                    <a:pt x="21319" y="32"/>
                  </a:cubicBezTo>
                  <a:cubicBezTo>
                    <a:pt x="21037" y="-58"/>
                    <a:pt x="20475" y="62"/>
                    <a:pt x="20194" y="181"/>
                  </a:cubicBezTo>
                  <a:cubicBezTo>
                    <a:pt x="19913" y="301"/>
                    <a:pt x="19913" y="421"/>
                    <a:pt x="19913" y="54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39" name="Line"/>
            <p:cNvSpPr/>
            <p:nvPr/>
          </p:nvSpPr>
          <p:spPr>
            <a:xfrm>
              <a:off x="1767154" y="1971875"/>
              <a:ext cx="2376630" cy="89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7446"/>
                  </a:moveTo>
                  <a:cubicBezTo>
                    <a:pt x="817" y="16615"/>
                    <a:pt x="1635" y="15785"/>
                    <a:pt x="2610" y="15369"/>
                  </a:cubicBezTo>
                  <a:cubicBezTo>
                    <a:pt x="3584" y="14954"/>
                    <a:pt x="4716" y="14954"/>
                    <a:pt x="5691" y="15369"/>
                  </a:cubicBezTo>
                  <a:cubicBezTo>
                    <a:pt x="6666" y="15785"/>
                    <a:pt x="7483" y="16615"/>
                    <a:pt x="8222" y="17446"/>
                  </a:cubicBezTo>
                  <a:cubicBezTo>
                    <a:pt x="8961" y="18277"/>
                    <a:pt x="9621" y="19108"/>
                    <a:pt x="10344" y="19938"/>
                  </a:cubicBezTo>
                  <a:cubicBezTo>
                    <a:pt x="11067" y="20769"/>
                    <a:pt x="11853" y="21600"/>
                    <a:pt x="12608" y="21600"/>
                  </a:cubicBezTo>
                  <a:cubicBezTo>
                    <a:pt x="13362" y="21600"/>
                    <a:pt x="14086" y="20769"/>
                    <a:pt x="14777" y="19523"/>
                  </a:cubicBezTo>
                  <a:cubicBezTo>
                    <a:pt x="15469" y="18277"/>
                    <a:pt x="16129" y="16615"/>
                    <a:pt x="16931" y="15785"/>
                  </a:cubicBezTo>
                  <a:cubicBezTo>
                    <a:pt x="17733" y="14954"/>
                    <a:pt x="18676" y="14954"/>
                    <a:pt x="19352" y="14538"/>
                  </a:cubicBezTo>
                  <a:cubicBezTo>
                    <a:pt x="20028" y="14123"/>
                    <a:pt x="20437" y="13292"/>
                    <a:pt x="20720" y="12877"/>
                  </a:cubicBezTo>
                  <a:cubicBezTo>
                    <a:pt x="21003" y="12462"/>
                    <a:pt x="21160" y="12462"/>
                    <a:pt x="21286" y="10385"/>
                  </a:cubicBezTo>
                  <a:cubicBezTo>
                    <a:pt x="21411" y="8308"/>
                    <a:pt x="21506" y="4154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0" name="Line"/>
            <p:cNvSpPr/>
            <p:nvPr/>
          </p:nvSpPr>
          <p:spPr>
            <a:xfrm>
              <a:off x="3697515" y="2698355"/>
              <a:ext cx="518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1" name="Line"/>
            <p:cNvSpPr/>
            <p:nvPr/>
          </p:nvSpPr>
          <p:spPr>
            <a:xfrm>
              <a:off x="3998486" y="2656842"/>
              <a:ext cx="20758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2" name="Line"/>
            <p:cNvSpPr/>
            <p:nvPr/>
          </p:nvSpPr>
          <p:spPr>
            <a:xfrm>
              <a:off x="3676760" y="2739868"/>
              <a:ext cx="32172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716" y="3600"/>
                    <a:pt x="7432" y="7200"/>
                    <a:pt x="9523" y="10800"/>
                  </a:cubicBezTo>
                  <a:cubicBezTo>
                    <a:pt x="11613" y="14400"/>
                    <a:pt x="12077" y="18000"/>
                    <a:pt x="11148" y="16200"/>
                  </a:cubicBezTo>
                  <a:cubicBezTo>
                    <a:pt x="10219" y="14400"/>
                    <a:pt x="7897" y="7200"/>
                    <a:pt x="5923" y="3600"/>
                  </a:cubicBezTo>
                  <a:cubicBezTo>
                    <a:pt x="3948" y="0"/>
                    <a:pt x="2323" y="0"/>
                    <a:pt x="2555" y="3600"/>
                  </a:cubicBezTo>
                  <a:cubicBezTo>
                    <a:pt x="2787" y="7200"/>
                    <a:pt x="4877" y="14400"/>
                    <a:pt x="7084" y="18000"/>
                  </a:cubicBezTo>
                  <a:cubicBezTo>
                    <a:pt x="9290" y="21600"/>
                    <a:pt x="11613" y="21600"/>
                    <a:pt x="13355" y="21600"/>
                  </a:cubicBezTo>
                  <a:cubicBezTo>
                    <a:pt x="15097" y="21600"/>
                    <a:pt x="16258" y="21600"/>
                    <a:pt x="16258" y="21600"/>
                  </a:cubicBezTo>
                  <a:cubicBezTo>
                    <a:pt x="16258" y="21600"/>
                    <a:pt x="15097" y="21600"/>
                    <a:pt x="13123" y="21600"/>
                  </a:cubicBezTo>
                  <a:cubicBezTo>
                    <a:pt x="11148" y="21600"/>
                    <a:pt x="8361" y="21600"/>
                    <a:pt x="6039" y="21600"/>
                  </a:cubicBezTo>
                  <a:cubicBezTo>
                    <a:pt x="3716" y="21600"/>
                    <a:pt x="1858" y="21600"/>
                    <a:pt x="1510" y="21600"/>
                  </a:cubicBezTo>
                  <a:cubicBezTo>
                    <a:pt x="1161" y="21600"/>
                    <a:pt x="2323" y="21600"/>
                    <a:pt x="5923" y="19800"/>
                  </a:cubicBezTo>
                  <a:cubicBezTo>
                    <a:pt x="9523" y="18000"/>
                    <a:pt x="15561" y="14400"/>
                    <a:pt x="21600" y="108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3" name="Line"/>
            <p:cNvSpPr/>
            <p:nvPr/>
          </p:nvSpPr>
          <p:spPr>
            <a:xfrm>
              <a:off x="2877630" y="2698355"/>
              <a:ext cx="518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4" name="Line"/>
            <p:cNvSpPr/>
            <p:nvPr/>
          </p:nvSpPr>
          <p:spPr>
            <a:xfrm>
              <a:off x="2846496" y="2708733"/>
              <a:ext cx="2712194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854" y="1440"/>
                    <a:pt x="1708" y="2880"/>
                    <a:pt x="2617" y="4320"/>
                  </a:cubicBezTo>
                  <a:cubicBezTo>
                    <a:pt x="3527" y="5760"/>
                    <a:pt x="4491" y="7200"/>
                    <a:pt x="5248" y="8640"/>
                  </a:cubicBezTo>
                  <a:cubicBezTo>
                    <a:pt x="6006" y="10080"/>
                    <a:pt x="6557" y="11520"/>
                    <a:pt x="7329" y="12240"/>
                  </a:cubicBezTo>
                  <a:cubicBezTo>
                    <a:pt x="8100" y="12960"/>
                    <a:pt x="9092" y="12960"/>
                    <a:pt x="9863" y="14400"/>
                  </a:cubicBezTo>
                  <a:cubicBezTo>
                    <a:pt x="10635" y="15840"/>
                    <a:pt x="11186" y="18720"/>
                    <a:pt x="11916" y="20160"/>
                  </a:cubicBezTo>
                  <a:cubicBezTo>
                    <a:pt x="12646" y="21600"/>
                    <a:pt x="13555" y="21600"/>
                    <a:pt x="14602" y="21600"/>
                  </a:cubicBezTo>
                  <a:cubicBezTo>
                    <a:pt x="15649" y="21600"/>
                    <a:pt x="16834" y="21600"/>
                    <a:pt x="17702" y="20880"/>
                  </a:cubicBezTo>
                  <a:cubicBezTo>
                    <a:pt x="18569" y="20160"/>
                    <a:pt x="19120" y="18720"/>
                    <a:pt x="19671" y="16560"/>
                  </a:cubicBezTo>
                  <a:cubicBezTo>
                    <a:pt x="20222" y="14400"/>
                    <a:pt x="20773" y="11520"/>
                    <a:pt x="21118" y="9360"/>
                  </a:cubicBezTo>
                  <a:cubicBezTo>
                    <a:pt x="21462" y="7200"/>
                    <a:pt x="21600" y="5760"/>
                    <a:pt x="21600" y="5040"/>
                  </a:cubicBezTo>
                  <a:cubicBezTo>
                    <a:pt x="21600" y="4320"/>
                    <a:pt x="21462" y="4320"/>
                    <a:pt x="21214" y="4320"/>
                  </a:cubicBezTo>
                  <a:cubicBezTo>
                    <a:pt x="20966" y="4320"/>
                    <a:pt x="20608" y="4320"/>
                    <a:pt x="20250" y="432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5" name="Line"/>
            <p:cNvSpPr/>
            <p:nvPr/>
          </p:nvSpPr>
          <p:spPr>
            <a:xfrm>
              <a:off x="3086065" y="3028468"/>
              <a:ext cx="798083" cy="5436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7" h="21483" fill="norm" stroke="1" extrusionOk="0">
                  <a:moveTo>
                    <a:pt x="1645" y="20585"/>
                  </a:moveTo>
                  <a:cubicBezTo>
                    <a:pt x="904" y="20995"/>
                    <a:pt x="162" y="21405"/>
                    <a:pt x="23" y="21474"/>
                  </a:cubicBezTo>
                  <a:cubicBezTo>
                    <a:pt x="-116" y="21542"/>
                    <a:pt x="348" y="21269"/>
                    <a:pt x="2109" y="19696"/>
                  </a:cubicBezTo>
                  <a:cubicBezTo>
                    <a:pt x="3870" y="18124"/>
                    <a:pt x="6929" y="15253"/>
                    <a:pt x="9757" y="12588"/>
                  </a:cubicBezTo>
                  <a:cubicBezTo>
                    <a:pt x="12584" y="9922"/>
                    <a:pt x="15180" y="7461"/>
                    <a:pt x="16849" y="5889"/>
                  </a:cubicBezTo>
                  <a:cubicBezTo>
                    <a:pt x="18517" y="4317"/>
                    <a:pt x="19259" y="3633"/>
                    <a:pt x="19815" y="3086"/>
                  </a:cubicBezTo>
                  <a:cubicBezTo>
                    <a:pt x="20372" y="2539"/>
                    <a:pt x="20742" y="2129"/>
                    <a:pt x="20789" y="1651"/>
                  </a:cubicBezTo>
                  <a:cubicBezTo>
                    <a:pt x="20835" y="1172"/>
                    <a:pt x="20557" y="626"/>
                    <a:pt x="20093" y="557"/>
                  </a:cubicBezTo>
                  <a:cubicBezTo>
                    <a:pt x="19630" y="489"/>
                    <a:pt x="18981" y="899"/>
                    <a:pt x="17544" y="1651"/>
                  </a:cubicBezTo>
                  <a:cubicBezTo>
                    <a:pt x="16107" y="2403"/>
                    <a:pt x="13882" y="3496"/>
                    <a:pt x="12538" y="4180"/>
                  </a:cubicBezTo>
                  <a:cubicBezTo>
                    <a:pt x="11194" y="4864"/>
                    <a:pt x="10730" y="5137"/>
                    <a:pt x="10638" y="5000"/>
                  </a:cubicBezTo>
                  <a:cubicBezTo>
                    <a:pt x="10545" y="4864"/>
                    <a:pt x="10823" y="4317"/>
                    <a:pt x="11889" y="3565"/>
                  </a:cubicBezTo>
                  <a:cubicBezTo>
                    <a:pt x="12955" y="2813"/>
                    <a:pt x="14809" y="1856"/>
                    <a:pt x="16339" y="1172"/>
                  </a:cubicBezTo>
                  <a:cubicBezTo>
                    <a:pt x="17869" y="489"/>
                    <a:pt x="19074" y="79"/>
                    <a:pt x="19908" y="10"/>
                  </a:cubicBezTo>
                  <a:cubicBezTo>
                    <a:pt x="20742" y="-58"/>
                    <a:pt x="21206" y="215"/>
                    <a:pt x="21345" y="694"/>
                  </a:cubicBezTo>
                  <a:cubicBezTo>
                    <a:pt x="21484" y="1172"/>
                    <a:pt x="21299" y="1856"/>
                    <a:pt x="20418" y="3223"/>
                  </a:cubicBezTo>
                  <a:cubicBezTo>
                    <a:pt x="19537" y="4590"/>
                    <a:pt x="17961" y="6641"/>
                    <a:pt x="17034" y="7939"/>
                  </a:cubicBezTo>
                  <a:cubicBezTo>
                    <a:pt x="16107" y="9238"/>
                    <a:pt x="15829" y="9785"/>
                    <a:pt x="15783" y="10469"/>
                  </a:cubicBezTo>
                  <a:cubicBezTo>
                    <a:pt x="15736" y="11152"/>
                    <a:pt x="15922" y="11972"/>
                    <a:pt x="16107" y="1279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6" name="Line"/>
            <p:cNvSpPr/>
            <p:nvPr/>
          </p:nvSpPr>
          <p:spPr>
            <a:xfrm>
              <a:off x="4129945" y="3212513"/>
              <a:ext cx="246856" cy="271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9" h="21221" fill="norm" stroke="1" extrusionOk="0">
                  <a:moveTo>
                    <a:pt x="17805" y="1991"/>
                  </a:moveTo>
                  <a:cubicBezTo>
                    <a:pt x="16638" y="1181"/>
                    <a:pt x="15470" y="371"/>
                    <a:pt x="14157" y="101"/>
                  </a:cubicBezTo>
                  <a:cubicBezTo>
                    <a:pt x="12843" y="-169"/>
                    <a:pt x="11384" y="101"/>
                    <a:pt x="9778" y="911"/>
                  </a:cubicBezTo>
                  <a:cubicBezTo>
                    <a:pt x="8173" y="1721"/>
                    <a:pt x="6422" y="3071"/>
                    <a:pt x="6422" y="4151"/>
                  </a:cubicBezTo>
                  <a:cubicBezTo>
                    <a:pt x="6422" y="5231"/>
                    <a:pt x="8173" y="6041"/>
                    <a:pt x="10070" y="6446"/>
                  </a:cubicBezTo>
                  <a:cubicBezTo>
                    <a:pt x="11968" y="6851"/>
                    <a:pt x="14011" y="6851"/>
                    <a:pt x="15762" y="7121"/>
                  </a:cubicBezTo>
                  <a:cubicBezTo>
                    <a:pt x="17513" y="7391"/>
                    <a:pt x="18973" y="7931"/>
                    <a:pt x="19995" y="8876"/>
                  </a:cubicBezTo>
                  <a:cubicBezTo>
                    <a:pt x="21016" y="9821"/>
                    <a:pt x="21600" y="11171"/>
                    <a:pt x="18681" y="13331"/>
                  </a:cubicBezTo>
                  <a:cubicBezTo>
                    <a:pt x="15762" y="15491"/>
                    <a:pt x="9341" y="18461"/>
                    <a:pt x="5400" y="19946"/>
                  </a:cubicBezTo>
                  <a:cubicBezTo>
                    <a:pt x="1459" y="21431"/>
                    <a:pt x="0" y="21431"/>
                    <a:pt x="0" y="20891"/>
                  </a:cubicBezTo>
                  <a:cubicBezTo>
                    <a:pt x="0" y="20351"/>
                    <a:pt x="1459" y="19271"/>
                    <a:pt x="3065" y="18191"/>
                  </a:cubicBezTo>
                  <a:cubicBezTo>
                    <a:pt x="4670" y="17111"/>
                    <a:pt x="6422" y="16031"/>
                    <a:pt x="8173" y="1495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7" name="Line"/>
            <p:cNvSpPr/>
            <p:nvPr/>
          </p:nvSpPr>
          <p:spPr>
            <a:xfrm>
              <a:off x="4538157" y="3113487"/>
              <a:ext cx="31136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8" name="Line"/>
            <p:cNvSpPr/>
            <p:nvPr/>
          </p:nvSpPr>
          <p:spPr>
            <a:xfrm>
              <a:off x="4643315" y="3238026"/>
              <a:ext cx="164679" cy="2048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4" h="21319" fill="norm" stroke="1" extrusionOk="0">
                  <a:moveTo>
                    <a:pt x="20984" y="3240"/>
                  </a:moveTo>
                  <a:cubicBezTo>
                    <a:pt x="16576" y="3960"/>
                    <a:pt x="12168" y="4680"/>
                    <a:pt x="8421" y="6840"/>
                  </a:cubicBezTo>
                  <a:cubicBezTo>
                    <a:pt x="4674" y="9000"/>
                    <a:pt x="1588" y="12600"/>
                    <a:pt x="486" y="15300"/>
                  </a:cubicBezTo>
                  <a:cubicBezTo>
                    <a:pt x="-616" y="18000"/>
                    <a:pt x="266" y="19800"/>
                    <a:pt x="2029" y="20700"/>
                  </a:cubicBezTo>
                  <a:cubicBezTo>
                    <a:pt x="3792" y="21600"/>
                    <a:pt x="6437" y="21600"/>
                    <a:pt x="9302" y="20160"/>
                  </a:cubicBezTo>
                  <a:cubicBezTo>
                    <a:pt x="12168" y="18720"/>
                    <a:pt x="15253" y="15840"/>
                    <a:pt x="16576" y="12240"/>
                  </a:cubicBezTo>
                  <a:cubicBezTo>
                    <a:pt x="17898" y="8640"/>
                    <a:pt x="17457" y="4320"/>
                    <a:pt x="17017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49" name="Line"/>
            <p:cNvSpPr/>
            <p:nvPr/>
          </p:nvSpPr>
          <p:spPr>
            <a:xfrm>
              <a:off x="4897859" y="3115649"/>
              <a:ext cx="180053" cy="5470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9" h="21347" fill="norm" stroke="1" extrusionOk="0">
                  <a:moveTo>
                    <a:pt x="1609" y="3156"/>
                  </a:moveTo>
                  <a:cubicBezTo>
                    <a:pt x="2409" y="7746"/>
                    <a:pt x="3209" y="12336"/>
                    <a:pt x="3609" y="14968"/>
                  </a:cubicBezTo>
                  <a:cubicBezTo>
                    <a:pt x="4009" y="17601"/>
                    <a:pt x="4009" y="18276"/>
                    <a:pt x="3809" y="19153"/>
                  </a:cubicBezTo>
                  <a:cubicBezTo>
                    <a:pt x="3609" y="20031"/>
                    <a:pt x="3209" y="21111"/>
                    <a:pt x="2609" y="21313"/>
                  </a:cubicBezTo>
                  <a:cubicBezTo>
                    <a:pt x="2009" y="21516"/>
                    <a:pt x="1209" y="20841"/>
                    <a:pt x="609" y="18816"/>
                  </a:cubicBezTo>
                  <a:cubicBezTo>
                    <a:pt x="9" y="16791"/>
                    <a:pt x="-391" y="13416"/>
                    <a:pt x="609" y="10378"/>
                  </a:cubicBezTo>
                  <a:cubicBezTo>
                    <a:pt x="1609" y="7341"/>
                    <a:pt x="4009" y="4641"/>
                    <a:pt x="6009" y="2953"/>
                  </a:cubicBezTo>
                  <a:cubicBezTo>
                    <a:pt x="8009" y="1266"/>
                    <a:pt x="9609" y="591"/>
                    <a:pt x="11409" y="253"/>
                  </a:cubicBezTo>
                  <a:cubicBezTo>
                    <a:pt x="13209" y="-84"/>
                    <a:pt x="15209" y="-84"/>
                    <a:pt x="16609" y="253"/>
                  </a:cubicBezTo>
                  <a:cubicBezTo>
                    <a:pt x="18009" y="591"/>
                    <a:pt x="18809" y="1266"/>
                    <a:pt x="19609" y="2278"/>
                  </a:cubicBezTo>
                  <a:cubicBezTo>
                    <a:pt x="20409" y="3291"/>
                    <a:pt x="21209" y="4641"/>
                    <a:pt x="20609" y="5923"/>
                  </a:cubicBezTo>
                  <a:cubicBezTo>
                    <a:pt x="20009" y="7206"/>
                    <a:pt x="18009" y="8421"/>
                    <a:pt x="15009" y="9029"/>
                  </a:cubicBezTo>
                  <a:cubicBezTo>
                    <a:pt x="12009" y="9636"/>
                    <a:pt x="8009" y="9636"/>
                    <a:pt x="4009" y="963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0" name="Line"/>
            <p:cNvSpPr/>
            <p:nvPr/>
          </p:nvSpPr>
          <p:spPr>
            <a:xfrm>
              <a:off x="5096455" y="3203432"/>
              <a:ext cx="313479" cy="2487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5" h="21272" fill="norm" stroke="1" extrusionOk="0">
                  <a:moveTo>
                    <a:pt x="1553" y="10060"/>
                  </a:moveTo>
                  <a:cubicBezTo>
                    <a:pt x="4136" y="9468"/>
                    <a:pt x="6718" y="8877"/>
                    <a:pt x="8597" y="8285"/>
                  </a:cubicBezTo>
                  <a:cubicBezTo>
                    <a:pt x="10475" y="7693"/>
                    <a:pt x="11649" y="7101"/>
                    <a:pt x="12588" y="5918"/>
                  </a:cubicBezTo>
                  <a:cubicBezTo>
                    <a:pt x="13527" y="4734"/>
                    <a:pt x="14232" y="2959"/>
                    <a:pt x="13997" y="1775"/>
                  </a:cubicBezTo>
                  <a:cubicBezTo>
                    <a:pt x="13762" y="592"/>
                    <a:pt x="12588" y="0"/>
                    <a:pt x="10827" y="0"/>
                  </a:cubicBezTo>
                  <a:cubicBezTo>
                    <a:pt x="9066" y="0"/>
                    <a:pt x="6719" y="592"/>
                    <a:pt x="4723" y="3107"/>
                  </a:cubicBezTo>
                  <a:cubicBezTo>
                    <a:pt x="2727" y="5622"/>
                    <a:pt x="1084" y="10060"/>
                    <a:pt x="379" y="13167"/>
                  </a:cubicBezTo>
                  <a:cubicBezTo>
                    <a:pt x="-325" y="16274"/>
                    <a:pt x="-90" y="18049"/>
                    <a:pt x="1436" y="19381"/>
                  </a:cubicBezTo>
                  <a:cubicBezTo>
                    <a:pt x="2962" y="20712"/>
                    <a:pt x="5779" y="21600"/>
                    <a:pt x="9301" y="21156"/>
                  </a:cubicBezTo>
                  <a:cubicBezTo>
                    <a:pt x="12823" y="20712"/>
                    <a:pt x="17049" y="18937"/>
                    <a:pt x="21275" y="1716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1" name="Line"/>
            <p:cNvSpPr/>
            <p:nvPr/>
          </p:nvSpPr>
          <p:spPr>
            <a:xfrm>
              <a:off x="5472204" y="3238026"/>
              <a:ext cx="217944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2" name="Line"/>
            <p:cNvSpPr/>
            <p:nvPr/>
          </p:nvSpPr>
          <p:spPr>
            <a:xfrm>
              <a:off x="5506120" y="3362566"/>
              <a:ext cx="111380" cy="4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4" h="20982" fill="norm" stroke="1" extrusionOk="0">
                  <a:moveTo>
                    <a:pt x="3401" y="0"/>
                  </a:moveTo>
                  <a:cubicBezTo>
                    <a:pt x="1438" y="7200"/>
                    <a:pt x="-526" y="14400"/>
                    <a:pt x="129" y="18000"/>
                  </a:cubicBezTo>
                  <a:cubicBezTo>
                    <a:pt x="783" y="21600"/>
                    <a:pt x="4056" y="21600"/>
                    <a:pt x="7983" y="19800"/>
                  </a:cubicBezTo>
                  <a:cubicBezTo>
                    <a:pt x="11910" y="18000"/>
                    <a:pt x="16492" y="14400"/>
                    <a:pt x="21074" y="108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3" name="Line"/>
            <p:cNvSpPr/>
            <p:nvPr/>
          </p:nvSpPr>
          <p:spPr>
            <a:xfrm>
              <a:off x="5900521" y="3217269"/>
              <a:ext cx="236660" cy="214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2" h="20931" fill="norm" stroke="1" extrusionOk="0">
                  <a:moveTo>
                    <a:pt x="10705" y="6075"/>
                  </a:moveTo>
                  <a:cubicBezTo>
                    <a:pt x="7663" y="6413"/>
                    <a:pt x="4621" y="6750"/>
                    <a:pt x="2643" y="7763"/>
                  </a:cubicBezTo>
                  <a:cubicBezTo>
                    <a:pt x="666" y="8775"/>
                    <a:pt x="-247" y="10463"/>
                    <a:pt x="57" y="12994"/>
                  </a:cubicBezTo>
                  <a:cubicBezTo>
                    <a:pt x="361" y="15525"/>
                    <a:pt x="1883" y="18900"/>
                    <a:pt x="5229" y="20250"/>
                  </a:cubicBezTo>
                  <a:cubicBezTo>
                    <a:pt x="8576" y="21600"/>
                    <a:pt x="13747" y="20925"/>
                    <a:pt x="16942" y="18394"/>
                  </a:cubicBezTo>
                  <a:cubicBezTo>
                    <a:pt x="20136" y="15862"/>
                    <a:pt x="21353" y="11475"/>
                    <a:pt x="20592" y="8269"/>
                  </a:cubicBezTo>
                  <a:cubicBezTo>
                    <a:pt x="19832" y="5063"/>
                    <a:pt x="17094" y="3038"/>
                    <a:pt x="14356" y="1856"/>
                  </a:cubicBezTo>
                  <a:cubicBezTo>
                    <a:pt x="11618" y="675"/>
                    <a:pt x="8880" y="338"/>
                    <a:pt x="6142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4" name="Line"/>
            <p:cNvSpPr/>
            <p:nvPr/>
          </p:nvSpPr>
          <p:spPr>
            <a:xfrm>
              <a:off x="3263991" y="838335"/>
              <a:ext cx="537308" cy="689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407" fill="norm" stroke="1" extrusionOk="0">
                  <a:moveTo>
                    <a:pt x="21505" y="72"/>
                  </a:moveTo>
                  <a:cubicBezTo>
                    <a:pt x="20813" y="-36"/>
                    <a:pt x="20120" y="-143"/>
                    <a:pt x="18874" y="717"/>
                  </a:cubicBezTo>
                  <a:cubicBezTo>
                    <a:pt x="17628" y="1576"/>
                    <a:pt x="15828" y="3403"/>
                    <a:pt x="13682" y="5767"/>
                  </a:cubicBezTo>
                  <a:cubicBezTo>
                    <a:pt x="11536" y="8132"/>
                    <a:pt x="9043" y="11033"/>
                    <a:pt x="7036" y="13505"/>
                  </a:cubicBezTo>
                  <a:cubicBezTo>
                    <a:pt x="5028" y="15976"/>
                    <a:pt x="3505" y="18018"/>
                    <a:pt x="2397" y="19361"/>
                  </a:cubicBezTo>
                  <a:cubicBezTo>
                    <a:pt x="1290" y="20705"/>
                    <a:pt x="597" y="21350"/>
                    <a:pt x="251" y="21403"/>
                  </a:cubicBezTo>
                  <a:cubicBezTo>
                    <a:pt x="-95" y="21457"/>
                    <a:pt x="-95" y="20920"/>
                    <a:pt x="320" y="19845"/>
                  </a:cubicBezTo>
                  <a:cubicBezTo>
                    <a:pt x="736" y="18770"/>
                    <a:pt x="1567" y="17158"/>
                    <a:pt x="2120" y="16084"/>
                  </a:cubicBezTo>
                  <a:cubicBezTo>
                    <a:pt x="2674" y="15009"/>
                    <a:pt x="2951" y="14472"/>
                    <a:pt x="2882" y="14418"/>
                  </a:cubicBezTo>
                  <a:cubicBezTo>
                    <a:pt x="2813" y="14364"/>
                    <a:pt x="2397" y="14794"/>
                    <a:pt x="1982" y="15278"/>
                  </a:cubicBezTo>
                  <a:cubicBezTo>
                    <a:pt x="1567" y="15761"/>
                    <a:pt x="1151" y="16299"/>
                    <a:pt x="805" y="16836"/>
                  </a:cubicBezTo>
                  <a:cubicBezTo>
                    <a:pt x="459" y="17373"/>
                    <a:pt x="182" y="17911"/>
                    <a:pt x="251" y="17964"/>
                  </a:cubicBezTo>
                  <a:cubicBezTo>
                    <a:pt x="320" y="18018"/>
                    <a:pt x="736" y="17588"/>
                    <a:pt x="1013" y="17105"/>
                  </a:cubicBezTo>
                  <a:cubicBezTo>
                    <a:pt x="1290" y="16621"/>
                    <a:pt x="1428" y="16084"/>
                    <a:pt x="1567" y="15547"/>
                  </a:cubicBezTo>
                  <a:cubicBezTo>
                    <a:pt x="1705" y="15009"/>
                    <a:pt x="1843" y="14472"/>
                    <a:pt x="1843" y="14472"/>
                  </a:cubicBezTo>
                  <a:cubicBezTo>
                    <a:pt x="1843" y="14472"/>
                    <a:pt x="1705" y="15009"/>
                    <a:pt x="1497" y="16030"/>
                  </a:cubicBezTo>
                  <a:cubicBezTo>
                    <a:pt x="1290" y="17051"/>
                    <a:pt x="1013" y="18556"/>
                    <a:pt x="874" y="19576"/>
                  </a:cubicBezTo>
                  <a:cubicBezTo>
                    <a:pt x="736" y="20597"/>
                    <a:pt x="736" y="21135"/>
                    <a:pt x="1290" y="21242"/>
                  </a:cubicBezTo>
                  <a:cubicBezTo>
                    <a:pt x="1843" y="21350"/>
                    <a:pt x="2951" y="21027"/>
                    <a:pt x="5236" y="20114"/>
                  </a:cubicBezTo>
                  <a:cubicBezTo>
                    <a:pt x="7520" y="19200"/>
                    <a:pt x="10982" y="17696"/>
                    <a:pt x="14444" y="1619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5" name="Line"/>
            <p:cNvSpPr/>
            <p:nvPr/>
          </p:nvSpPr>
          <p:spPr>
            <a:xfrm>
              <a:off x="4011649" y="31949"/>
              <a:ext cx="1315259" cy="6502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4" h="21368" fill="norm" stroke="1" extrusionOk="0">
                  <a:moveTo>
                    <a:pt x="2845" y="8159"/>
                  </a:moveTo>
                  <a:cubicBezTo>
                    <a:pt x="2222" y="8841"/>
                    <a:pt x="1598" y="9523"/>
                    <a:pt x="1173" y="10035"/>
                  </a:cubicBezTo>
                  <a:cubicBezTo>
                    <a:pt x="748" y="10546"/>
                    <a:pt x="521" y="10887"/>
                    <a:pt x="323" y="11285"/>
                  </a:cubicBezTo>
                  <a:cubicBezTo>
                    <a:pt x="124" y="11683"/>
                    <a:pt x="-46" y="12138"/>
                    <a:pt x="11" y="12536"/>
                  </a:cubicBezTo>
                  <a:cubicBezTo>
                    <a:pt x="67" y="12934"/>
                    <a:pt x="351" y="13275"/>
                    <a:pt x="776" y="13616"/>
                  </a:cubicBezTo>
                  <a:cubicBezTo>
                    <a:pt x="1201" y="13957"/>
                    <a:pt x="1768" y="14298"/>
                    <a:pt x="2193" y="14639"/>
                  </a:cubicBezTo>
                  <a:cubicBezTo>
                    <a:pt x="2619" y="14980"/>
                    <a:pt x="2902" y="15321"/>
                    <a:pt x="2902" y="16060"/>
                  </a:cubicBezTo>
                  <a:cubicBezTo>
                    <a:pt x="2902" y="16799"/>
                    <a:pt x="2619" y="17936"/>
                    <a:pt x="2278" y="18732"/>
                  </a:cubicBezTo>
                  <a:cubicBezTo>
                    <a:pt x="1938" y="19527"/>
                    <a:pt x="1541" y="19982"/>
                    <a:pt x="1145" y="20323"/>
                  </a:cubicBezTo>
                  <a:cubicBezTo>
                    <a:pt x="748" y="20664"/>
                    <a:pt x="351" y="20892"/>
                    <a:pt x="266" y="20778"/>
                  </a:cubicBezTo>
                  <a:cubicBezTo>
                    <a:pt x="181" y="20664"/>
                    <a:pt x="408" y="20209"/>
                    <a:pt x="1088" y="18902"/>
                  </a:cubicBezTo>
                  <a:cubicBezTo>
                    <a:pt x="1768" y="17595"/>
                    <a:pt x="2902" y="15435"/>
                    <a:pt x="3837" y="12991"/>
                  </a:cubicBezTo>
                  <a:cubicBezTo>
                    <a:pt x="4773" y="10546"/>
                    <a:pt x="5510" y="7818"/>
                    <a:pt x="5822" y="5772"/>
                  </a:cubicBezTo>
                  <a:cubicBezTo>
                    <a:pt x="6134" y="3725"/>
                    <a:pt x="6020" y="2361"/>
                    <a:pt x="5878" y="1395"/>
                  </a:cubicBezTo>
                  <a:cubicBezTo>
                    <a:pt x="5737" y="428"/>
                    <a:pt x="5567" y="-140"/>
                    <a:pt x="5538" y="31"/>
                  </a:cubicBezTo>
                  <a:cubicBezTo>
                    <a:pt x="5510" y="201"/>
                    <a:pt x="5623" y="1111"/>
                    <a:pt x="5708" y="3157"/>
                  </a:cubicBezTo>
                  <a:cubicBezTo>
                    <a:pt x="5793" y="5203"/>
                    <a:pt x="5850" y="8386"/>
                    <a:pt x="5878" y="10319"/>
                  </a:cubicBezTo>
                  <a:cubicBezTo>
                    <a:pt x="5907" y="12252"/>
                    <a:pt x="5907" y="12934"/>
                    <a:pt x="5907" y="13559"/>
                  </a:cubicBezTo>
                  <a:cubicBezTo>
                    <a:pt x="5907" y="14184"/>
                    <a:pt x="5907" y="14753"/>
                    <a:pt x="6048" y="15094"/>
                  </a:cubicBezTo>
                  <a:cubicBezTo>
                    <a:pt x="6190" y="15435"/>
                    <a:pt x="6474" y="15548"/>
                    <a:pt x="7012" y="15207"/>
                  </a:cubicBezTo>
                  <a:cubicBezTo>
                    <a:pt x="7551" y="14866"/>
                    <a:pt x="8345" y="14071"/>
                    <a:pt x="8997" y="13332"/>
                  </a:cubicBezTo>
                  <a:cubicBezTo>
                    <a:pt x="9648" y="12593"/>
                    <a:pt x="10159" y="11911"/>
                    <a:pt x="10499" y="11058"/>
                  </a:cubicBezTo>
                  <a:cubicBezTo>
                    <a:pt x="10839" y="10205"/>
                    <a:pt x="11009" y="9182"/>
                    <a:pt x="10981" y="8841"/>
                  </a:cubicBezTo>
                  <a:cubicBezTo>
                    <a:pt x="10952" y="8500"/>
                    <a:pt x="10726" y="8841"/>
                    <a:pt x="10527" y="9239"/>
                  </a:cubicBezTo>
                  <a:cubicBezTo>
                    <a:pt x="10329" y="9637"/>
                    <a:pt x="10159" y="10092"/>
                    <a:pt x="9960" y="10774"/>
                  </a:cubicBezTo>
                  <a:cubicBezTo>
                    <a:pt x="9762" y="11456"/>
                    <a:pt x="9535" y="12365"/>
                    <a:pt x="9563" y="12763"/>
                  </a:cubicBezTo>
                  <a:cubicBezTo>
                    <a:pt x="9592" y="13161"/>
                    <a:pt x="9875" y="13047"/>
                    <a:pt x="10300" y="12252"/>
                  </a:cubicBezTo>
                  <a:cubicBezTo>
                    <a:pt x="10726" y="11456"/>
                    <a:pt x="11293" y="9978"/>
                    <a:pt x="11604" y="8955"/>
                  </a:cubicBezTo>
                  <a:cubicBezTo>
                    <a:pt x="11916" y="7932"/>
                    <a:pt x="11973" y="7363"/>
                    <a:pt x="12001" y="6795"/>
                  </a:cubicBezTo>
                  <a:cubicBezTo>
                    <a:pt x="12030" y="6226"/>
                    <a:pt x="12030" y="5658"/>
                    <a:pt x="12143" y="5658"/>
                  </a:cubicBezTo>
                  <a:cubicBezTo>
                    <a:pt x="12256" y="5658"/>
                    <a:pt x="12483" y="6226"/>
                    <a:pt x="12738" y="7988"/>
                  </a:cubicBezTo>
                  <a:cubicBezTo>
                    <a:pt x="12993" y="9751"/>
                    <a:pt x="13277" y="12706"/>
                    <a:pt x="13419" y="14525"/>
                  </a:cubicBezTo>
                  <a:cubicBezTo>
                    <a:pt x="13560" y="16344"/>
                    <a:pt x="13560" y="17026"/>
                    <a:pt x="13560" y="17652"/>
                  </a:cubicBezTo>
                  <a:cubicBezTo>
                    <a:pt x="13560" y="18277"/>
                    <a:pt x="13560" y="18845"/>
                    <a:pt x="13532" y="19471"/>
                  </a:cubicBezTo>
                  <a:cubicBezTo>
                    <a:pt x="13504" y="20096"/>
                    <a:pt x="13447" y="20778"/>
                    <a:pt x="13277" y="21119"/>
                  </a:cubicBezTo>
                  <a:cubicBezTo>
                    <a:pt x="13107" y="21460"/>
                    <a:pt x="12823" y="21460"/>
                    <a:pt x="12597" y="21062"/>
                  </a:cubicBezTo>
                  <a:cubicBezTo>
                    <a:pt x="12370" y="20664"/>
                    <a:pt x="12200" y="19868"/>
                    <a:pt x="12143" y="18049"/>
                  </a:cubicBezTo>
                  <a:cubicBezTo>
                    <a:pt x="12086" y="16231"/>
                    <a:pt x="12143" y="13388"/>
                    <a:pt x="12398" y="10831"/>
                  </a:cubicBezTo>
                  <a:cubicBezTo>
                    <a:pt x="12653" y="8273"/>
                    <a:pt x="13107" y="5999"/>
                    <a:pt x="13447" y="4692"/>
                  </a:cubicBezTo>
                  <a:cubicBezTo>
                    <a:pt x="13787" y="3384"/>
                    <a:pt x="14014" y="3043"/>
                    <a:pt x="14269" y="2873"/>
                  </a:cubicBezTo>
                  <a:cubicBezTo>
                    <a:pt x="14524" y="2702"/>
                    <a:pt x="14808" y="2702"/>
                    <a:pt x="15119" y="2816"/>
                  </a:cubicBezTo>
                  <a:cubicBezTo>
                    <a:pt x="15431" y="2929"/>
                    <a:pt x="15771" y="3157"/>
                    <a:pt x="16026" y="3555"/>
                  </a:cubicBezTo>
                  <a:cubicBezTo>
                    <a:pt x="16282" y="3953"/>
                    <a:pt x="16452" y="4521"/>
                    <a:pt x="16508" y="5089"/>
                  </a:cubicBezTo>
                  <a:cubicBezTo>
                    <a:pt x="16565" y="5658"/>
                    <a:pt x="16508" y="6226"/>
                    <a:pt x="16197" y="7022"/>
                  </a:cubicBezTo>
                  <a:cubicBezTo>
                    <a:pt x="15885" y="7818"/>
                    <a:pt x="15318" y="8841"/>
                    <a:pt x="14978" y="9637"/>
                  </a:cubicBezTo>
                  <a:cubicBezTo>
                    <a:pt x="14637" y="10433"/>
                    <a:pt x="14524" y="11001"/>
                    <a:pt x="14637" y="11285"/>
                  </a:cubicBezTo>
                  <a:cubicBezTo>
                    <a:pt x="14751" y="11569"/>
                    <a:pt x="15091" y="11569"/>
                    <a:pt x="15573" y="11285"/>
                  </a:cubicBezTo>
                  <a:cubicBezTo>
                    <a:pt x="16055" y="11001"/>
                    <a:pt x="16678" y="10433"/>
                    <a:pt x="17217" y="9637"/>
                  </a:cubicBezTo>
                  <a:cubicBezTo>
                    <a:pt x="17756" y="8841"/>
                    <a:pt x="18209" y="7818"/>
                    <a:pt x="18493" y="7022"/>
                  </a:cubicBezTo>
                  <a:cubicBezTo>
                    <a:pt x="18776" y="6226"/>
                    <a:pt x="18889" y="5658"/>
                    <a:pt x="18804" y="5601"/>
                  </a:cubicBezTo>
                  <a:cubicBezTo>
                    <a:pt x="18719" y="5544"/>
                    <a:pt x="18436" y="5999"/>
                    <a:pt x="18237" y="6795"/>
                  </a:cubicBezTo>
                  <a:cubicBezTo>
                    <a:pt x="18039" y="7591"/>
                    <a:pt x="17926" y="8727"/>
                    <a:pt x="17954" y="9523"/>
                  </a:cubicBezTo>
                  <a:cubicBezTo>
                    <a:pt x="17982" y="10319"/>
                    <a:pt x="18152" y="10774"/>
                    <a:pt x="18776" y="10831"/>
                  </a:cubicBezTo>
                  <a:cubicBezTo>
                    <a:pt x="19400" y="10887"/>
                    <a:pt x="20477" y="10546"/>
                    <a:pt x="21554" y="1020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6" name="Line"/>
            <p:cNvSpPr/>
            <p:nvPr/>
          </p:nvSpPr>
          <p:spPr>
            <a:xfrm>
              <a:off x="5441069" y="124539"/>
              <a:ext cx="17643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7" name="Line"/>
            <p:cNvSpPr/>
            <p:nvPr/>
          </p:nvSpPr>
          <p:spPr>
            <a:xfrm>
              <a:off x="5441069" y="259457"/>
              <a:ext cx="155676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8" name="Line"/>
            <p:cNvSpPr/>
            <p:nvPr/>
          </p:nvSpPr>
          <p:spPr>
            <a:xfrm>
              <a:off x="5880190" y="0"/>
              <a:ext cx="196744" cy="18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74" h="21413" fill="norm" stroke="1" extrusionOk="0">
                  <a:moveTo>
                    <a:pt x="13704" y="2445"/>
                  </a:moveTo>
                  <a:cubicBezTo>
                    <a:pt x="11544" y="2038"/>
                    <a:pt x="9384" y="1630"/>
                    <a:pt x="7044" y="3260"/>
                  </a:cubicBezTo>
                  <a:cubicBezTo>
                    <a:pt x="4704" y="4891"/>
                    <a:pt x="2184" y="8559"/>
                    <a:pt x="924" y="11411"/>
                  </a:cubicBezTo>
                  <a:cubicBezTo>
                    <a:pt x="-336" y="14264"/>
                    <a:pt x="-336" y="16302"/>
                    <a:pt x="1104" y="18136"/>
                  </a:cubicBezTo>
                  <a:cubicBezTo>
                    <a:pt x="2544" y="19970"/>
                    <a:pt x="5424" y="21600"/>
                    <a:pt x="8664" y="21396"/>
                  </a:cubicBezTo>
                  <a:cubicBezTo>
                    <a:pt x="11904" y="21192"/>
                    <a:pt x="15504" y="19155"/>
                    <a:pt x="17844" y="15691"/>
                  </a:cubicBezTo>
                  <a:cubicBezTo>
                    <a:pt x="20184" y="12226"/>
                    <a:pt x="21264" y="7336"/>
                    <a:pt x="19824" y="4483"/>
                  </a:cubicBezTo>
                  <a:cubicBezTo>
                    <a:pt x="18384" y="1630"/>
                    <a:pt x="14424" y="815"/>
                    <a:pt x="10464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59" name="Line"/>
            <p:cNvSpPr/>
            <p:nvPr/>
          </p:nvSpPr>
          <p:spPr>
            <a:xfrm>
              <a:off x="4849505" y="1567121"/>
              <a:ext cx="16605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0" name="Line"/>
            <p:cNvSpPr/>
            <p:nvPr/>
          </p:nvSpPr>
          <p:spPr>
            <a:xfrm>
              <a:off x="4932533" y="1567121"/>
              <a:ext cx="9340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61" name="Line"/>
            <p:cNvSpPr/>
            <p:nvPr/>
          </p:nvSpPr>
          <p:spPr>
            <a:xfrm>
              <a:off x="5129719" y="1629391"/>
              <a:ext cx="1038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Slide Number"/>
          <p:cNvSpPr txBox="1"/>
          <p:nvPr>
            <p:ph type="sldNum" sz="quarter" idx="2"/>
          </p:nvPr>
        </p:nvSpPr>
        <p:spPr>
          <a:xfrm>
            <a:off x="22723904" y="12943847"/>
            <a:ext cx="556041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65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Slope of a curve and turning points</a:t>
            </a:r>
          </a:p>
        </p:txBody>
      </p:sp>
      <p:pic>
        <p:nvPicPr>
          <p:cNvPr id="36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583888" y="4450081"/>
            <a:ext cx="7693561" cy="6492241"/>
          </a:xfrm>
          <a:prstGeom prst="rect">
            <a:avLst/>
          </a:prstGeom>
          <a:ln w="12700">
            <a:miter lim="400000"/>
          </a:ln>
        </p:spPr>
      </p:pic>
      <p:sp>
        <p:nvSpPr>
          <p:cNvPr id="367" name="Google Shape;128;p4"/>
          <p:cNvSpPr txBox="1"/>
          <p:nvPr/>
        </p:nvSpPr>
        <p:spPr>
          <a:xfrm>
            <a:off x="2298072" y="4451436"/>
            <a:ext cx="13703928" cy="29132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Therefore, to find the x-coordinates of the turning points for a curve y = f(x), the following method is used:</a:t>
            </a: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Step 1:  </a:t>
            </a:r>
            <a:r>
              <a:rPr b="0"/>
              <a:t>Find dy/dx for the given curve y = f(x).</a:t>
            </a:r>
            <a:endParaRPr b="0"/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Step 2:  </a:t>
            </a:r>
            <a:r>
              <a:rPr b="0"/>
              <a:t>Solve the equation dy/dx = 0.</a:t>
            </a:r>
          </a:p>
        </p:txBody>
      </p:sp>
      <p:sp>
        <p:nvSpPr>
          <p:cNvPr id="368" name="Drawing"/>
          <p:cNvSpPr/>
          <p:nvPr/>
        </p:nvSpPr>
        <p:spPr>
          <a:xfrm>
            <a:off x="5355197" y="6710982"/>
            <a:ext cx="923669" cy="45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196" fill="norm" stroke="1" extrusionOk="0">
                <a:moveTo>
                  <a:pt x="21600" y="1682"/>
                </a:moveTo>
                <a:cubicBezTo>
                  <a:pt x="19173" y="1682"/>
                  <a:pt x="16746" y="1682"/>
                  <a:pt x="14279" y="3225"/>
                </a:cubicBezTo>
                <a:cubicBezTo>
                  <a:pt x="11811" y="4768"/>
                  <a:pt x="9303" y="7853"/>
                  <a:pt x="7079" y="10168"/>
                </a:cubicBezTo>
                <a:cubicBezTo>
                  <a:pt x="4854" y="12482"/>
                  <a:pt x="2912" y="14025"/>
                  <a:pt x="1699" y="14796"/>
                </a:cubicBezTo>
                <a:cubicBezTo>
                  <a:pt x="485" y="15567"/>
                  <a:pt x="0" y="15567"/>
                  <a:pt x="0" y="14025"/>
                </a:cubicBezTo>
                <a:cubicBezTo>
                  <a:pt x="0" y="12482"/>
                  <a:pt x="485" y="9396"/>
                  <a:pt x="2144" y="7853"/>
                </a:cubicBezTo>
                <a:cubicBezTo>
                  <a:pt x="3802" y="6310"/>
                  <a:pt x="6634" y="6310"/>
                  <a:pt x="9263" y="7082"/>
                </a:cubicBezTo>
                <a:cubicBezTo>
                  <a:pt x="11892" y="7853"/>
                  <a:pt x="14319" y="9396"/>
                  <a:pt x="15735" y="10168"/>
                </a:cubicBezTo>
                <a:cubicBezTo>
                  <a:pt x="17151" y="10939"/>
                  <a:pt x="17555" y="10939"/>
                  <a:pt x="17960" y="11710"/>
                </a:cubicBezTo>
                <a:cubicBezTo>
                  <a:pt x="18364" y="12482"/>
                  <a:pt x="18769" y="14025"/>
                  <a:pt x="18728" y="12482"/>
                </a:cubicBezTo>
                <a:cubicBezTo>
                  <a:pt x="18688" y="10939"/>
                  <a:pt x="18202" y="6310"/>
                  <a:pt x="16867" y="3225"/>
                </a:cubicBezTo>
                <a:cubicBezTo>
                  <a:pt x="15533" y="139"/>
                  <a:pt x="13348" y="-1404"/>
                  <a:pt x="11488" y="1682"/>
                </a:cubicBezTo>
                <a:cubicBezTo>
                  <a:pt x="9627" y="4767"/>
                  <a:pt x="8090" y="12482"/>
                  <a:pt x="6553" y="20196"/>
                </a:cubicBezTo>
              </a:path>
            </a:pathLst>
          </a:custGeom>
          <a:ln w="88900" cap="rnd">
            <a:solidFill>
              <a:srgbClr val="4ED86A"/>
            </a:solidFill>
          </a:ln>
        </p:spPr>
        <p:txBody>
          <a:bodyPr lIns="45718" tIns="45718" rIns="45718" bIns="45718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71" name="Google Shape;126;p4"/>
          <p:cNvSpPr txBox="1"/>
          <p:nvPr/>
        </p:nvSpPr>
        <p:spPr>
          <a:xfrm>
            <a:off x="4645369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Example</a:t>
            </a:r>
          </a:p>
        </p:txBody>
      </p:sp>
      <p:sp>
        <p:nvSpPr>
          <p:cNvPr id="372" name="TextBox 5"/>
          <p:cNvSpPr txBox="1"/>
          <p:nvPr/>
        </p:nvSpPr>
        <p:spPr>
          <a:xfrm>
            <a:off x="2522219" y="4675554"/>
            <a:ext cx="12359642" cy="3587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Find the turning points for the following functions</a:t>
            </a: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  (i)  y = 3</a:t>
            </a:r>
            <a14:m>
              <m:oMath>
                <m:sSup>
                  <m:e>
                    <m:r>
                      <a:rPr xmlns:a="http://schemas.openxmlformats.org/drawingml/2006/main" sz="4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e>
                  <m:sup>
                    <m:r>
                      <a:rPr xmlns:a="http://schemas.openxmlformats.org/drawingml/2006/main" sz="4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2</m:t>
                    </m:r>
                  </m:sup>
                </m:sSup>
              </m:oMath>
            </a14:m>
            <a:r>
              <a:t> - 18x+ 34 </a:t>
            </a: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</a:t>
            </a:r>
            <a:r>
              <a:t>(ii)  AC = 3</a:t>
            </a:r>
            <a:r>
              <a:rPr>
                <a:latin typeface="+mj-lt"/>
                <a:ea typeface="+mj-ea"/>
                <a:cs typeface="+mj-cs"/>
                <a:sym typeface="Calibri"/>
              </a:rPr>
              <a:t> </a:t>
            </a:r>
            <a14:m>
              <m:oMath>
                <m:sSup>
                  <m:e>
                    <m:r>
                      <a:rPr xmlns:a="http://schemas.openxmlformats.org/drawingml/2006/main" sz="4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e>
                  <m:sup>
                    <m:r>
                      <a:rPr xmlns:a="http://schemas.openxmlformats.org/drawingml/2006/main" sz="4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2</m:t>
                    </m:r>
                  </m:sup>
                </m:sSup>
              </m:oMath>
            </a14:m>
            <a:r>
              <a:t> - 18Q + 34</a:t>
            </a: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 )   y = 1</a:t>
            </a:r>
            <a:r>
              <a:t>/</a:t>
            </a:r>
            <a:r>
              <a:t>x</a:t>
            </a:r>
          </a:p>
        </p:txBody>
      </p:sp>
      <p:sp>
        <p:nvSpPr>
          <p:cNvPr id="373" name="Drawing"/>
          <p:cNvSpPr/>
          <p:nvPr/>
        </p:nvSpPr>
        <p:spPr>
          <a:xfrm>
            <a:off x="4774013" y="5309456"/>
            <a:ext cx="1988380" cy="1287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9" h="21158" fill="norm" stroke="1" extrusionOk="0">
                <a:moveTo>
                  <a:pt x="3027" y="21158"/>
                </a:moveTo>
                <a:cubicBezTo>
                  <a:pt x="2803" y="20590"/>
                  <a:pt x="2579" y="20021"/>
                  <a:pt x="3289" y="19737"/>
                </a:cubicBezTo>
                <a:cubicBezTo>
                  <a:pt x="3999" y="19453"/>
                  <a:pt x="5643" y="19453"/>
                  <a:pt x="7138" y="19169"/>
                </a:cubicBezTo>
                <a:cubicBezTo>
                  <a:pt x="8633" y="18884"/>
                  <a:pt x="9978" y="18316"/>
                  <a:pt x="11286" y="17463"/>
                </a:cubicBezTo>
                <a:cubicBezTo>
                  <a:pt x="12594" y="16611"/>
                  <a:pt x="13864" y="15474"/>
                  <a:pt x="15191" y="13484"/>
                </a:cubicBezTo>
                <a:cubicBezTo>
                  <a:pt x="16518" y="11495"/>
                  <a:pt x="17900" y="8653"/>
                  <a:pt x="19171" y="6095"/>
                </a:cubicBezTo>
                <a:cubicBezTo>
                  <a:pt x="20442" y="3537"/>
                  <a:pt x="21600" y="1263"/>
                  <a:pt x="21469" y="411"/>
                </a:cubicBezTo>
                <a:cubicBezTo>
                  <a:pt x="21338" y="-442"/>
                  <a:pt x="19918" y="126"/>
                  <a:pt x="18554" y="1263"/>
                </a:cubicBezTo>
                <a:cubicBezTo>
                  <a:pt x="17190" y="2400"/>
                  <a:pt x="15882" y="4105"/>
                  <a:pt x="14556" y="5242"/>
                </a:cubicBezTo>
                <a:cubicBezTo>
                  <a:pt x="13229" y="6379"/>
                  <a:pt x="11884" y="6947"/>
                  <a:pt x="10464" y="7232"/>
                </a:cubicBezTo>
                <a:cubicBezTo>
                  <a:pt x="9044" y="7516"/>
                  <a:pt x="7549" y="7516"/>
                  <a:pt x="6110" y="6947"/>
                </a:cubicBezTo>
                <a:cubicBezTo>
                  <a:pt x="4671" y="6379"/>
                  <a:pt x="3289" y="5242"/>
                  <a:pt x="2280" y="5811"/>
                </a:cubicBezTo>
                <a:cubicBezTo>
                  <a:pt x="1271" y="6379"/>
                  <a:pt x="635" y="8653"/>
                  <a:pt x="0" y="10926"/>
                </a:cubicBezTo>
              </a:path>
            </a:pathLst>
          </a:custGeom>
          <a:ln w="88900" cap="rnd">
            <a:solidFill>
              <a:srgbClr val="4ED86A"/>
            </a:solidFill>
          </a:ln>
        </p:spPr>
        <p:txBody>
          <a:bodyPr lIns="45718" tIns="45718" rIns="45718" bIns="45718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76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 (1</a:t>
            </a:r>
            <a:r>
              <a:t>/</a:t>
            </a:r>
            <a:r>
              <a:t> 3)</a:t>
            </a:r>
          </a:p>
        </p:txBody>
      </p:sp>
      <p:pic>
        <p:nvPicPr>
          <p:cNvPr id="377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420248" y="4172175"/>
            <a:ext cx="8752380" cy="620020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85" name="Drawing"/>
          <p:cNvGrpSpPr/>
          <p:nvPr/>
        </p:nvGrpSpPr>
        <p:grpSpPr>
          <a:xfrm>
            <a:off x="905740" y="2984719"/>
            <a:ext cx="12500637" cy="8212687"/>
            <a:chOff x="0" y="0"/>
            <a:chExt cx="12500635" cy="8212686"/>
          </a:xfrm>
        </p:grpSpPr>
        <p:sp>
          <p:nvSpPr>
            <p:cNvPr id="378" name="Line"/>
            <p:cNvSpPr/>
            <p:nvPr/>
          </p:nvSpPr>
          <p:spPr>
            <a:xfrm>
              <a:off x="2892713" y="334486"/>
              <a:ext cx="285844" cy="542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3" h="21308" fill="norm" stroke="1" extrusionOk="0">
                  <a:moveTo>
                    <a:pt x="6246" y="3333"/>
                  </a:moveTo>
                  <a:cubicBezTo>
                    <a:pt x="6246" y="2382"/>
                    <a:pt x="6246" y="1431"/>
                    <a:pt x="6246" y="1431"/>
                  </a:cubicBezTo>
                  <a:cubicBezTo>
                    <a:pt x="6246" y="1431"/>
                    <a:pt x="6246" y="2382"/>
                    <a:pt x="6246" y="3945"/>
                  </a:cubicBezTo>
                  <a:cubicBezTo>
                    <a:pt x="6246" y="5507"/>
                    <a:pt x="6246" y="7680"/>
                    <a:pt x="6636" y="9039"/>
                  </a:cubicBezTo>
                  <a:cubicBezTo>
                    <a:pt x="7027" y="10397"/>
                    <a:pt x="7807" y="10941"/>
                    <a:pt x="8978" y="11212"/>
                  </a:cubicBezTo>
                  <a:cubicBezTo>
                    <a:pt x="10149" y="11484"/>
                    <a:pt x="11711" y="11484"/>
                    <a:pt x="13402" y="10397"/>
                  </a:cubicBezTo>
                  <a:cubicBezTo>
                    <a:pt x="15094" y="9311"/>
                    <a:pt x="16916" y="7137"/>
                    <a:pt x="17827" y="5507"/>
                  </a:cubicBezTo>
                  <a:cubicBezTo>
                    <a:pt x="18737" y="3877"/>
                    <a:pt x="18737" y="2790"/>
                    <a:pt x="18737" y="1839"/>
                  </a:cubicBezTo>
                  <a:cubicBezTo>
                    <a:pt x="18737" y="888"/>
                    <a:pt x="18737" y="73"/>
                    <a:pt x="18998" y="5"/>
                  </a:cubicBezTo>
                  <a:cubicBezTo>
                    <a:pt x="19258" y="-63"/>
                    <a:pt x="19778" y="616"/>
                    <a:pt x="20299" y="2450"/>
                  </a:cubicBezTo>
                  <a:cubicBezTo>
                    <a:pt x="20819" y="4284"/>
                    <a:pt x="21340" y="7273"/>
                    <a:pt x="21470" y="10194"/>
                  </a:cubicBezTo>
                  <a:cubicBezTo>
                    <a:pt x="21600" y="13114"/>
                    <a:pt x="21340" y="15967"/>
                    <a:pt x="20819" y="17801"/>
                  </a:cubicBezTo>
                  <a:cubicBezTo>
                    <a:pt x="20299" y="19635"/>
                    <a:pt x="19518" y="20450"/>
                    <a:pt x="17176" y="20926"/>
                  </a:cubicBezTo>
                  <a:cubicBezTo>
                    <a:pt x="14834" y="21401"/>
                    <a:pt x="10930" y="21537"/>
                    <a:pt x="7807" y="20722"/>
                  </a:cubicBezTo>
                  <a:cubicBezTo>
                    <a:pt x="4684" y="19907"/>
                    <a:pt x="2342" y="18141"/>
                    <a:pt x="0" y="163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79" name="Line"/>
            <p:cNvSpPr/>
            <p:nvPr/>
          </p:nvSpPr>
          <p:spPr>
            <a:xfrm>
              <a:off x="3515410" y="502386"/>
              <a:ext cx="17643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082" y="14400"/>
                    <a:pt x="10165" y="7200"/>
                    <a:pt x="13765" y="3600"/>
                  </a:cubicBezTo>
                  <a:cubicBezTo>
                    <a:pt x="17365" y="0"/>
                    <a:pt x="19482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0" name="Line"/>
            <p:cNvSpPr/>
            <p:nvPr/>
          </p:nvSpPr>
          <p:spPr>
            <a:xfrm>
              <a:off x="3546545" y="606168"/>
              <a:ext cx="124541" cy="35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7" fill="norm" stroke="1" extrusionOk="0">
                  <a:moveTo>
                    <a:pt x="0" y="0"/>
                  </a:moveTo>
                  <a:cubicBezTo>
                    <a:pt x="2400" y="7855"/>
                    <a:pt x="4800" y="15709"/>
                    <a:pt x="8400" y="18655"/>
                  </a:cubicBezTo>
                  <a:cubicBezTo>
                    <a:pt x="12000" y="21600"/>
                    <a:pt x="16800" y="19636"/>
                    <a:pt x="21600" y="176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1" name="Line"/>
            <p:cNvSpPr/>
            <p:nvPr/>
          </p:nvSpPr>
          <p:spPr>
            <a:xfrm>
              <a:off x="4231512" y="298279"/>
              <a:ext cx="196478" cy="356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1" h="21600" fill="norm" stroke="1" extrusionOk="0">
                  <a:moveTo>
                    <a:pt x="6703" y="3565"/>
                  </a:moveTo>
                  <a:cubicBezTo>
                    <a:pt x="6331" y="2516"/>
                    <a:pt x="5959" y="1468"/>
                    <a:pt x="7262" y="839"/>
                  </a:cubicBezTo>
                  <a:cubicBezTo>
                    <a:pt x="8566" y="210"/>
                    <a:pt x="11545" y="0"/>
                    <a:pt x="13966" y="0"/>
                  </a:cubicBezTo>
                  <a:cubicBezTo>
                    <a:pt x="16386" y="0"/>
                    <a:pt x="18248" y="210"/>
                    <a:pt x="19366" y="839"/>
                  </a:cubicBezTo>
                  <a:cubicBezTo>
                    <a:pt x="20483" y="1468"/>
                    <a:pt x="20855" y="2516"/>
                    <a:pt x="20483" y="3460"/>
                  </a:cubicBezTo>
                  <a:cubicBezTo>
                    <a:pt x="20110" y="4404"/>
                    <a:pt x="18993" y="5243"/>
                    <a:pt x="17690" y="5977"/>
                  </a:cubicBezTo>
                  <a:cubicBezTo>
                    <a:pt x="16386" y="6711"/>
                    <a:pt x="14897" y="7340"/>
                    <a:pt x="13593" y="8074"/>
                  </a:cubicBezTo>
                  <a:cubicBezTo>
                    <a:pt x="12290" y="8808"/>
                    <a:pt x="11172" y="9647"/>
                    <a:pt x="11359" y="10381"/>
                  </a:cubicBezTo>
                  <a:cubicBezTo>
                    <a:pt x="11545" y="11115"/>
                    <a:pt x="13034" y="11744"/>
                    <a:pt x="14710" y="12268"/>
                  </a:cubicBezTo>
                  <a:cubicBezTo>
                    <a:pt x="16386" y="12792"/>
                    <a:pt x="18248" y="13212"/>
                    <a:pt x="19552" y="14050"/>
                  </a:cubicBezTo>
                  <a:cubicBezTo>
                    <a:pt x="20855" y="14889"/>
                    <a:pt x="21600" y="16148"/>
                    <a:pt x="20855" y="17091"/>
                  </a:cubicBezTo>
                  <a:cubicBezTo>
                    <a:pt x="20110" y="18035"/>
                    <a:pt x="17876" y="18664"/>
                    <a:pt x="15455" y="19293"/>
                  </a:cubicBezTo>
                  <a:cubicBezTo>
                    <a:pt x="13034" y="19922"/>
                    <a:pt x="10428" y="20551"/>
                    <a:pt x="8007" y="20971"/>
                  </a:cubicBezTo>
                  <a:cubicBezTo>
                    <a:pt x="5586" y="21390"/>
                    <a:pt x="3352" y="21600"/>
                    <a:pt x="2048" y="21600"/>
                  </a:cubicBezTo>
                  <a:cubicBezTo>
                    <a:pt x="745" y="21600"/>
                    <a:pt x="372" y="21390"/>
                    <a:pt x="0" y="211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2" name="Line"/>
            <p:cNvSpPr/>
            <p:nvPr/>
          </p:nvSpPr>
          <p:spPr>
            <a:xfrm>
              <a:off x="4594752" y="380337"/>
              <a:ext cx="177317" cy="215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2" h="21353" fill="norm" stroke="1" extrusionOk="0">
                  <a:moveTo>
                    <a:pt x="0" y="3867"/>
                  </a:moveTo>
                  <a:cubicBezTo>
                    <a:pt x="4000" y="2496"/>
                    <a:pt x="8000" y="1124"/>
                    <a:pt x="11200" y="439"/>
                  </a:cubicBezTo>
                  <a:cubicBezTo>
                    <a:pt x="14400" y="-247"/>
                    <a:pt x="16800" y="-247"/>
                    <a:pt x="18600" y="1296"/>
                  </a:cubicBezTo>
                  <a:cubicBezTo>
                    <a:pt x="20400" y="2839"/>
                    <a:pt x="21600" y="5924"/>
                    <a:pt x="19000" y="9524"/>
                  </a:cubicBezTo>
                  <a:cubicBezTo>
                    <a:pt x="16400" y="13124"/>
                    <a:pt x="10000" y="17239"/>
                    <a:pt x="3600" y="213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3" name="Line"/>
            <p:cNvSpPr/>
            <p:nvPr/>
          </p:nvSpPr>
          <p:spPr>
            <a:xfrm>
              <a:off x="4871506" y="384111"/>
              <a:ext cx="190270" cy="175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11" fill="norm" stroke="1" extrusionOk="0">
                  <a:moveTo>
                    <a:pt x="6284" y="4232"/>
                  </a:moveTo>
                  <a:cubicBezTo>
                    <a:pt x="7462" y="2571"/>
                    <a:pt x="8640" y="909"/>
                    <a:pt x="7855" y="286"/>
                  </a:cubicBezTo>
                  <a:cubicBezTo>
                    <a:pt x="7069" y="-337"/>
                    <a:pt x="4320" y="78"/>
                    <a:pt x="2553" y="1325"/>
                  </a:cubicBezTo>
                  <a:cubicBezTo>
                    <a:pt x="785" y="2571"/>
                    <a:pt x="0" y="4648"/>
                    <a:pt x="0" y="7763"/>
                  </a:cubicBezTo>
                  <a:cubicBezTo>
                    <a:pt x="0" y="10878"/>
                    <a:pt x="785" y="15032"/>
                    <a:pt x="3535" y="17525"/>
                  </a:cubicBezTo>
                  <a:cubicBezTo>
                    <a:pt x="6284" y="20017"/>
                    <a:pt x="10996" y="20848"/>
                    <a:pt x="14335" y="21055"/>
                  </a:cubicBezTo>
                  <a:cubicBezTo>
                    <a:pt x="17673" y="21263"/>
                    <a:pt x="19636" y="20848"/>
                    <a:pt x="21600" y="204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4" name="Line"/>
            <p:cNvSpPr/>
            <p:nvPr/>
          </p:nvSpPr>
          <p:spPr>
            <a:xfrm>
              <a:off x="5113667" y="-1"/>
              <a:ext cx="197188" cy="21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9" fill="norm" stroke="1" extrusionOk="0">
                  <a:moveTo>
                    <a:pt x="0" y="8787"/>
                  </a:moveTo>
                  <a:cubicBezTo>
                    <a:pt x="0" y="7045"/>
                    <a:pt x="0" y="5303"/>
                    <a:pt x="758" y="3910"/>
                  </a:cubicBezTo>
                  <a:cubicBezTo>
                    <a:pt x="1516" y="2516"/>
                    <a:pt x="3032" y="1471"/>
                    <a:pt x="5305" y="774"/>
                  </a:cubicBezTo>
                  <a:cubicBezTo>
                    <a:pt x="7579" y="77"/>
                    <a:pt x="10611" y="-271"/>
                    <a:pt x="12695" y="252"/>
                  </a:cubicBezTo>
                  <a:cubicBezTo>
                    <a:pt x="14779" y="774"/>
                    <a:pt x="15916" y="2168"/>
                    <a:pt x="15347" y="4258"/>
                  </a:cubicBezTo>
                  <a:cubicBezTo>
                    <a:pt x="14779" y="6348"/>
                    <a:pt x="12505" y="9135"/>
                    <a:pt x="10421" y="11923"/>
                  </a:cubicBezTo>
                  <a:cubicBezTo>
                    <a:pt x="8337" y="14710"/>
                    <a:pt x="6442" y="17497"/>
                    <a:pt x="6442" y="19064"/>
                  </a:cubicBezTo>
                  <a:cubicBezTo>
                    <a:pt x="6442" y="20632"/>
                    <a:pt x="8337" y="20981"/>
                    <a:pt x="11179" y="21155"/>
                  </a:cubicBezTo>
                  <a:cubicBezTo>
                    <a:pt x="14021" y="21329"/>
                    <a:pt x="17811" y="21329"/>
                    <a:pt x="21600" y="213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5" name="Line"/>
            <p:cNvSpPr/>
            <p:nvPr/>
          </p:nvSpPr>
          <p:spPr>
            <a:xfrm>
              <a:off x="5611825" y="408981"/>
              <a:ext cx="26983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6" name="Line"/>
            <p:cNvSpPr/>
            <p:nvPr/>
          </p:nvSpPr>
          <p:spPr>
            <a:xfrm>
              <a:off x="6089226" y="196083"/>
              <a:ext cx="154028" cy="2751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1" h="21476" fill="norm" stroke="1" extrusionOk="0">
                  <a:moveTo>
                    <a:pt x="0" y="14186"/>
                  </a:moveTo>
                  <a:cubicBezTo>
                    <a:pt x="5760" y="10136"/>
                    <a:pt x="11520" y="6086"/>
                    <a:pt x="15120" y="3521"/>
                  </a:cubicBezTo>
                  <a:cubicBezTo>
                    <a:pt x="18720" y="956"/>
                    <a:pt x="20160" y="-124"/>
                    <a:pt x="20880" y="11"/>
                  </a:cubicBezTo>
                  <a:cubicBezTo>
                    <a:pt x="21600" y="146"/>
                    <a:pt x="21600" y="1496"/>
                    <a:pt x="20400" y="5276"/>
                  </a:cubicBezTo>
                  <a:cubicBezTo>
                    <a:pt x="19200" y="9056"/>
                    <a:pt x="16800" y="15266"/>
                    <a:pt x="14400" y="214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7" name="Line"/>
            <p:cNvSpPr/>
            <p:nvPr/>
          </p:nvSpPr>
          <p:spPr>
            <a:xfrm>
              <a:off x="6393584" y="189307"/>
              <a:ext cx="262989" cy="319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5" h="21255" fill="norm" stroke="1" extrusionOk="0">
                  <a:moveTo>
                    <a:pt x="14873" y="11834"/>
                  </a:moveTo>
                  <a:cubicBezTo>
                    <a:pt x="11226" y="11834"/>
                    <a:pt x="7580" y="11834"/>
                    <a:pt x="5055" y="11604"/>
                  </a:cubicBezTo>
                  <a:cubicBezTo>
                    <a:pt x="2530" y="11374"/>
                    <a:pt x="1128" y="10915"/>
                    <a:pt x="426" y="10110"/>
                  </a:cubicBezTo>
                  <a:cubicBezTo>
                    <a:pt x="-275" y="9306"/>
                    <a:pt x="-275" y="8157"/>
                    <a:pt x="1689" y="6319"/>
                  </a:cubicBezTo>
                  <a:cubicBezTo>
                    <a:pt x="3652" y="4481"/>
                    <a:pt x="7580" y="1953"/>
                    <a:pt x="10665" y="804"/>
                  </a:cubicBezTo>
                  <a:cubicBezTo>
                    <a:pt x="13751" y="-345"/>
                    <a:pt x="15995" y="-115"/>
                    <a:pt x="16977" y="574"/>
                  </a:cubicBezTo>
                  <a:cubicBezTo>
                    <a:pt x="17959" y="1264"/>
                    <a:pt x="17678" y="2412"/>
                    <a:pt x="15995" y="4710"/>
                  </a:cubicBezTo>
                  <a:cubicBezTo>
                    <a:pt x="14312" y="7008"/>
                    <a:pt x="11226" y="10455"/>
                    <a:pt x="9263" y="12753"/>
                  </a:cubicBezTo>
                  <a:cubicBezTo>
                    <a:pt x="7299" y="15051"/>
                    <a:pt x="6457" y="16200"/>
                    <a:pt x="6037" y="17349"/>
                  </a:cubicBezTo>
                  <a:cubicBezTo>
                    <a:pt x="5616" y="18498"/>
                    <a:pt x="5616" y="19646"/>
                    <a:pt x="6317" y="20336"/>
                  </a:cubicBezTo>
                  <a:cubicBezTo>
                    <a:pt x="7019" y="21025"/>
                    <a:pt x="8421" y="21255"/>
                    <a:pt x="10665" y="21255"/>
                  </a:cubicBezTo>
                  <a:cubicBezTo>
                    <a:pt x="12909" y="21255"/>
                    <a:pt x="15995" y="21025"/>
                    <a:pt x="18099" y="20566"/>
                  </a:cubicBezTo>
                  <a:cubicBezTo>
                    <a:pt x="20203" y="20106"/>
                    <a:pt x="21325" y="19417"/>
                    <a:pt x="21325" y="18038"/>
                  </a:cubicBezTo>
                  <a:cubicBezTo>
                    <a:pt x="21325" y="16659"/>
                    <a:pt x="20203" y="14591"/>
                    <a:pt x="18239" y="12868"/>
                  </a:cubicBezTo>
                  <a:cubicBezTo>
                    <a:pt x="16276" y="11144"/>
                    <a:pt x="13470" y="9766"/>
                    <a:pt x="10665" y="83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8" name="Line"/>
            <p:cNvSpPr/>
            <p:nvPr/>
          </p:nvSpPr>
          <p:spPr>
            <a:xfrm>
              <a:off x="6857220" y="236359"/>
              <a:ext cx="238544" cy="214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8" h="21223" fill="norm" stroke="1" extrusionOk="0">
                  <a:moveTo>
                    <a:pt x="2738" y="1680"/>
                  </a:moveTo>
                  <a:cubicBezTo>
                    <a:pt x="6389" y="652"/>
                    <a:pt x="10039" y="-377"/>
                    <a:pt x="13082" y="137"/>
                  </a:cubicBezTo>
                  <a:cubicBezTo>
                    <a:pt x="16124" y="652"/>
                    <a:pt x="18558" y="2709"/>
                    <a:pt x="19927" y="4594"/>
                  </a:cubicBezTo>
                  <a:cubicBezTo>
                    <a:pt x="21296" y="6480"/>
                    <a:pt x="21600" y="8194"/>
                    <a:pt x="19166" y="10594"/>
                  </a:cubicBezTo>
                  <a:cubicBezTo>
                    <a:pt x="16732" y="12994"/>
                    <a:pt x="11561" y="16080"/>
                    <a:pt x="7910" y="17966"/>
                  </a:cubicBezTo>
                  <a:cubicBezTo>
                    <a:pt x="4259" y="19852"/>
                    <a:pt x="2130" y="20537"/>
                    <a:pt x="0" y="212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89" name="Line"/>
            <p:cNvSpPr/>
            <p:nvPr/>
          </p:nvSpPr>
          <p:spPr>
            <a:xfrm>
              <a:off x="7172762" y="261704"/>
              <a:ext cx="213751" cy="1680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412" fill="norm" stroke="1" extrusionOk="0">
                  <a:moveTo>
                    <a:pt x="11927" y="2898"/>
                  </a:moveTo>
                  <a:cubicBezTo>
                    <a:pt x="10555" y="1575"/>
                    <a:pt x="9184" y="253"/>
                    <a:pt x="7127" y="32"/>
                  </a:cubicBezTo>
                  <a:cubicBezTo>
                    <a:pt x="5070" y="-188"/>
                    <a:pt x="2327" y="694"/>
                    <a:pt x="955" y="3779"/>
                  </a:cubicBezTo>
                  <a:cubicBezTo>
                    <a:pt x="-416" y="6865"/>
                    <a:pt x="-416" y="12155"/>
                    <a:pt x="1641" y="15241"/>
                  </a:cubicBezTo>
                  <a:cubicBezTo>
                    <a:pt x="3698" y="18326"/>
                    <a:pt x="7813" y="19208"/>
                    <a:pt x="11413" y="19869"/>
                  </a:cubicBezTo>
                  <a:cubicBezTo>
                    <a:pt x="15013" y="20530"/>
                    <a:pt x="18098" y="20971"/>
                    <a:pt x="21184" y="214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0" name="Line"/>
            <p:cNvSpPr/>
            <p:nvPr/>
          </p:nvSpPr>
          <p:spPr>
            <a:xfrm>
              <a:off x="7749753" y="305198"/>
              <a:ext cx="37361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600" y="14400"/>
                    <a:pt x="13200" y="7200"/>
                    <a:pt x="16800" y="3600"/>
                  </a:cubicBezTo>
                  <a:cubicBezTo>
                    <a:pt x="20400" y="0"/>
                    <a:pt x="2100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1" name="Line"/>
            <p:cNvSpPr/>
            <p:nvPr/>
          </p:nvSpPr>
          <p:spPr>
            <a:xfrm>
              <a:off x="7905427" y="180659"/>
              <a:ext cx="20757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2" name="Line"/>
            <p:cNvSpPr/>
            <p:nvPr/>
          </p:nvSpPr>
          <p:spPr>
            <a:xfrm>
              <a:off x="8247911" y="206180"/>
              <a:ext cx="204781" cy="3377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0" h="21517" fill="norm" stroke="1" extrusionOk="0">
                  <a:moveTo>
                    <a:pt x="2160" y="3664"/>
                  </a:moveTo>
                  <a:cubicBezTo>
                    <a:pt x="3240" y="2562"/>
                    <a:pt x="4320" y="1460"/>
                    <a:pt x="6840" y="799"/>
                  </a:cubicBezTo>
                  <a:cubicBezTo>
                    <a:pt x="9360" y="137"/>
                    <a:pt x="13320" y="-83"/>
                    <a:pt x="16200" y="27"/>
                  </a:cubicBezTo>
                  <a:cubicBezTo>
                    <a:pt x="19080" y="137"/>
                    <a:pt x="20880" y="578"/>
                    <a:pt x="21240" y="1350"/>
                  </a:cubicBezTo>
                  <a:cubicBezTo>
                    <a:pt x="21600" y="2121"/>
                    <a:pt x="20520" y="3223"/>
                    <a:pt x="19260" y="4105"/>
                  </a:cubicBezTo>
                  <a:cubicBezTo>
                    <a:pt x="18000" y="4986"/>
                    <a:pt x="16560" y="5648"/>
                    <a:pt x="15120" y="6309"/>
                  </a:cubicBezTo>
                  <a:cubicBezTo>
                    <a:pt x="13680" y="6970"/>
                    <a:pt x="12240" y="7631"/>
                    <a:pt x="11880" y="8513"/>
                  </a:cubicBezTo>
                  <a:cubicBezTo>
                    <a:pt x="11520" y="9395"/>
                    <a:pt x="12240" y="10497"/>
                    <a:pt x="13680" y="11488"/>
                  </a:cubicBezTo>
                  <a:cubicBezTo>
                    <a:pt x="15120" y="12480"/>
                    <a:pt x="17280" y="13362"/>
                    <a:pt x="18360" y="14354"/>
                  </a:cubicBezTo>
                  <a:cubicBezTo>
                    <a:pt x="19440" y="15346"/>
                    <a:pt x="19440" y="16448"/>
                    <a:pt x="16200" y="17660"/>
                  </a:cubicBezTo>
                  <a:cubicBezTo>
                    <a:pt x="12960" y="18872"/>
                    <a:pt x="6480" y="20195"/>
                    <a:pt x="0" y="215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3" name="Line"/>
            <p:cNvSpPr/>
            <p:nvPr/>
          </p:nvSpPr>
          <p:spPr>
            <a:xfrm>
              <a:off x="8569732" y="197418"/>
              <a:ext cx="324913" cy="419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2" h="21450" fill="norm" stroke="1" extrusionOk="0">
                  <a:moveTo>
                    <a:pt x="6744" y="1266"/>
                  </a:moveTo>
                  <a:cubicBezTo>
                    <a:pt x="7419" y="558"/>
                    <a:pt x="8094" y="-150"/>
                    <a:pt x="8319" y="27"/>
                  </a:cubicBezTo>
                  <a:cubicBezTo>
                    <a:pt x="8544" y="204"/>
                    <a:pt x="8319" y="1266"/>
                    <a:pt x="6969" y="3125"/>
                  </a:cubicBezTo>
                  <a:cubicBezTo>
                    <a:pt x="5619" y="4984"/>
                    <a:pt x="3144" y="7640"/>
                    <a:pt x="1682" y="9499"/>
                  </a:cubicBezTo>
                  <a:cubicBezTo>
                    <a:pt x="219" y="11358"/>
                    <a:pt x="-231" y="12420"/>
                    <a:pt x="106" y="13040"/>
                  </a:cubicBezTo>
                  <a:cubicBezTo>
                    <a:pt x="444" y="13660"/>
                    <a:pt x="1569" y="13837"/>
                    <a:pt x="4606" y="13925"/>
                  </a:cubicBezTo>
                  <a:cubicBezTo>
                    <a:pt x="7644" y="14014"/>
                    <a:pt x="12594" y="14014"/>
                    <a:pt x="15744" y="13748"/>
                  </a:cubicBezTo>
                  <a:cubicBezTo>
                    <a:pt x="18894" y="13483"/>
                    <a:pt x="20244" y="12952"/>
                    <a:pt x="20806" y="11978"/>
                  </a:cubicBezTo>
                  <a:cubicBezTo>
                    <a:pt x="21369" y="11004"/>
                    <a:pt x="21144" y="9588"/>
                    <a:pt x="20581" y="9145"/>
                  </a:cubicBezTo>
                  <a:cubicBezTo>
                    <a:pt x="20019" y="8702"/>
                    <a:pt x="19119" y="9234"/>
                    <a:pt x="17656" y="11447"/>
                  </a:cubicBezTo>
                  <a:cubicBezTo>
                    <a:pt x="16194" y="13660"/>
                    <a:pt x="14169" y="17555"/>
                    <a:pt x="12144" y="214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4" name="Line"/>
            <p:cNvSpPr/>
            <p:nvPr/>
          </p:nvSpPr>
          <p:spPr>
            <a:xfrm>
              <a:off x="2188458" y="1171225"/>
              <a:ext cx="537377" cy="7177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1238" fill="norm" stroke="1" extrusionOk="0">
                  <a:moveTo>
                    <a:pt x="6587" y="8155"/>
                  </a:moveTo>
                  <a:cubicBezTo>
                    <a:pt x="5895" y="8053"/>
                    <a:pt x="5203" y="7950"/>
                    <a:pt x="4233" y="8411"/>
                  </a:cubicBezTo>
                  <a:cubicBezTo>
                    <a:pt x="3264" y="8872"/>
                    <a:pt x="2018" y="9895"/>
                    <a:pt x="1256" y="10663"/>
                  </a:cubicBezTo>
                  <a:cubicBezTo>
                    <a:pt x="495" y="11431"/>
                    <a:pt x="218" y="11943"/>
                    <a:pt x="79" y="12557"/>
                  </a:cubicBezTo>
                  <a:cubicBezTo>
                    <a:pt x="-59" y="13171"/>
                    <a:pt x="-59" y="13888"/>
                    <a:pt x="426" y="14144"/>
                  </a:cubicBezTo>
                  <a:cubicBezTo>
                    <a:pt x="910" y="14399"/>
                    <a:pt x="1879" y="14195"/>
                    <a:pt x="2987" y="13581"/>
                  </a:cubicBezTo>
                  <a:cubicBezTo>
                    <a:pt x="4095" y="12966"/>
                    <a:pt x="5341" y="11943"/>
                    <a:pt x="6587" y="10049"/>
                  </a:cubicBezTo>
                  <a:cubicBezTo>
                    <a:pt x="7833" y="8155"/>
                    <a:pt x="9079" y="5391"/>
                    <a:pt x="9841" y="3395"/>
                  </a:cubicBezTo>
                  <a:cubicBezTo>
                    <a:pt x="10603" y="1399"/>
                    <a:pt x="10879" y="170"/>
                    <a:pt x="10949" y="17"/>
                  </a:cubicBezTo>
                  <a:cubicBezTo>
                    <a:pt x="11018" y="-137"/>
                    <a:pt x="10879" y="784"/>
                    <a:pt x="10395" y="2422"/>
                  </a:cubicBezTo>
                  <a:cubicBezTo>
                    <a:pt x="9910" y="4060"/>
                    <a:pt x="9079" y="6415"/>
                    <a:pt x="8664" y="7899"/>
                  </a:cubicBezTo>
                  <a:cubicBezTo>
                    <a:pt x="8249" y="9383"/>
                    <a:pt x="8249" y="9998"/>
                    <a:pt x="8249" y="10561"/>
                  </a:cubicBezTo>
                  <a:cubicBezTo>
                    <a:pt x="8249" y="11124"/>
                    <a:pt x="8249" y="11636"/>
                    <a:pt x="8595" y="11943"/>
                  </a:cubicBezTo>
                  <a:cubicBezTo>
                    <a:pt x="8941" y="12250"/>
                    <a:pt x="9633" y="12352"/>
                    <a:pt x="10879" y="11584"/>
                  </a:cubicBezTo>
                  <a:cubicBezTo>
                    <a:pt x="12126" y="10817"/>
                    <a:pt x="13926" y="9179"/>
                    <a:pt x="14826" y="8616"/>
                  </a:cubicBezTo>
                  <a:cubicBezTo>
                    <a:pt x="15726" y="8053"/>
                    <a:pt x="15726" y="8564"/>
                    <a:pt x="15795" y="9332"/>
                  </a:cubicBezTo>
                  <a:cubicBezTo>
                    <a:pt x="15864" y="10100"/>
                    <a:pt x="16003" y="11124"/>
                    <a:pt x="16418" y="11636"/>
                  </a:cubicBezTo>
                  <a:cubicBezTo>
                    <a:pt x="16833" y="12147"/>
                    <a:pt x="17526" y="12147"/>
                    <a:pt x="18079" y="11943"/>
                  </a:cubicBezTo>
                  <a:cubicBezTo>
                    <a:pt x="18633" y="11738"/>
                    <a:pt x="19049" y="11328"/>
                    <a:pt x="19464" y="10509"/>
                  </a:cubicBezTo>
                  <a:cubicBezTo>
                    <a:pt x="19879" y="9690"/>
                    <a:pt x="20295" y="8462"/>
                    <a:pt x="20572" y="7592"/>
                  </a:cubicBezTo>
                  <a:cubicBezTo>
                    <a:pt x="20849" y="6722"/>
                    <a:pt x="20987" y="6210"/>
                    <a:pt x="21126" y="6210"/>
                  </a:cubicBezTo>
                  <a:cubicBezTo>
                    <a:pt x="21264" y="6210"/>
                    <a:pt x="21403" y="6722"/>
                    <a:pt x="21472" y="8718"/>
                  </a:cubicBezTo>
                  <a:cubicBezTo>
                    <a:pt x="21541" y="10714"/>
                    <a:pt x="21541" y="14195"/>
                    <a:pt x="21195" y="16498"/>
                  </a:cubicBezTo>
                  <a:cubicBezTo>
                    <a:pt x="20849" y="18801"/>
                    <a:pt x="20156" y="19927"/>
                    <a:pt x="18703" y="20593"/>
                  </a:cubicBezTo>
                  <a:cubicBezTo>
                    <a:pt x="17249" y="21258"/>
                    <a:pt x="15033" y="21463"/>
                    <a:pt x="13164" y="20951"/>
                  </a:cubicBezTo>
                  <a:cubicBezTo>
                    <a:pt x="11295" y="20439"/>
                    <a:pt x="9772" y="19211"/>
                    <a:pt x="9010" y="18290"/>
                  </a:cubicBezTo>
                  <a:cubicBezTo>
                    <a:pt x="8249" y="17368"/>
                    <a:pt x="8249" y="16754"/>
                    <a:pt x="8249" y="161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5" name="Line"/>
            <p:cNvSpPr/>
            <p:nvPr/>
          </p:nvSpPr>
          <p:spPr>
            <a:xfrm>
              <a:off x="1969045" y="2142156"/>
              <a:ext cx="95480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817" y="18000"/>
                    <a:pt x="5635" y="14400"/>
                    <a:pt x="8491" y="10800"/>
                  </a:cubicBezTo>
                  <a:cubicBezTo>
                    <a:pt x="11348" y="7200"/>
                    <a:pt x="14243" y="3600"/>
                    <a:pt x="16161" y="1800"/>
                  </a:cubicBezTo>
                  <a:cubicBezTo>
                    <a:pt x="18078" y="0"/>
                    <a:pt x="19017" y="0"/>
                    <a:pt x="19761" y="3600"/>
                  </a:cubicBezTo>
                  <a:cubicBezTo>
                    <a:pt x="20504" y="7200"/>
                    <a:pt x="21052" y="14400"/>
                    <a:pt x="21326" y="14400"/>
                  </a:cubicBezTo>
                  <a:cubicBezTo>
                    <a:pt x="21600" y="14400"/>
                    <a:pt x="216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6" name="Line"/>
            <p:cNvSpPr/>
            <p:nvPr/>
          </p:nvSpPr>
          <p:spPr>
            <a:xfrm>
              <a:off x="2106930" y="2112651"/>
              <a:ext cx="599424" cy="5091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5" h="21334" fill="norm" stroke="1" extrusionOk="0">
                  <a:moveTo>
                    <a:pt x="7995" y="16023"/>
                  </a:moveTo>
                  <a:cubicBezTo>
                    <a:pt x="8240" y="15298"/>
                    <a:pt x="8486" y="14574"/>
                    <a:pt x="8363" y="13631"/>
                  </a:cubicBezTo>
                  <a:cubicBezTo>
                    <a:pt x="8240" y="12689"/>
                    <a:pt x="7750" y="11529"/>
                    <a:pt x="6890" y="11239"/>
                  </a:cubicBezTo>
                  <a:cubicBezTo>
                    <a:pt x="6031" y="10949"/>
                    <a:pt x="4804" y="11529"/>
                    <a:pt x="3577" y="12979"/>
                  </a:cubicBezTo>
                  <a:cubicBezTo>
                    <a:pt x="2350" y="14429"/>
                    <a:pt x="1122" y="16748"/>
                    <a:pt x="509" y="18270"/>
                  </a:cubicBezTo>
                  <a:cubicBezTo>
                    <a:pt x="-105" y="19792"/>
                    <a:pt x="-105" y="20517"/>
                    <a:pt x="202" y="20952"/>
                  </a:cubicBezTo>
                  <a:cubicBezTo>
                    <a:pt x="509" y="21387"/>
                    <a:pt x="1122" y="21532"/>
                    <a:pt x="2288" y="20952"/>
                  </a:cubicBezTo>
                  <a:cubicBezTo>
                    <a:pt x="3454" y="20372"/>
                    <a:pt x="5172" y="19068"/>
                    <a:pt x="6461" y="16748"/>
                  </a:cubicBezTo>
                  <a:cubicBezTo>
                    <a:pt x="7750" y="14429"/>
                    <a:pt x="8609" y="11094"/>
                    <a:pt x="9161" y="8485"/>
                  </a:cubicBezTo>
                  <a:cubicBezTo>
                    <a:pt x="9713" y="5876"/>
                    <a:pt x="9959" y="3991"/>
                    <a:pt x="10204" y="2541"/>
                  </a:cubicBezTo>
                  <a:cubicBezTo>
                    <a:pt x="10450" y="1092"/>
                    <a:pt x="10695" y="77"/>
                    <a:pt x="10818" y="4"/>
                  </a:cubicBezTo>
                  <a:cubicBezTo>
                    <a:pt x="10940" y="-68"/>
                    <a:pt x="10940" y="802"/>
                    <a:pt x="10572" y="2976"/>
                  </a:cubicBezTo>
                  <a:cubicBezTo>
                    <a:pt x="10204" y="5151"/>
                    <a:pt x="9468" y="8630"/>
                    <a:pt x="8977" y="10949"/>
                  </a:cubicBezTo>
                  <a:cubicBezTo>
                    <a:pt x="8486" y="13269"/>
                    <a:pt x="8240" y="14429"/>
                    <a:pt x="8118" y="15371"/>
                  </a:cubicBezTo>
                  <a:cubicBezTo>
                    <a:pt x="7995" y="16313"/>
                    <a:pt x="7995" y="17038"/>
                    <a:pt x="8240" y="17618"/>
                  </a:cubicBezTo>
                  <a:cubicBezTo>
                    <a:pt x="8486" y="18198"/>
                    <a:pt x="8977" y="18633"/>
                    <a:pt x="9468" y="18633"/>
                  </a:cubicBezTo>
                  <a:cubicBezTo>
                    <a:pt x="9959" y="18633"/>
                    <a:pt x="10450" y="18198"/>
                    <a:pt x="11493" y="16966"/>
                  </a:cubicBezTo>
                  <a:cubicBezTo>
                    <a:pt x="12536" y="15733"/>
                    <a:pt x="14131" y="13704"/>
                    <a:pt x="15543" y="12544"/>
                  </a:cubicBezTo>
                  <a:cubicBezTo>
                    <a:pt x="16954" y="11384"/>
                    <a:pt x="18181" y="11094"/>
                    <a:pt x="19102" y="11094"/>
                  </a:cubicBezTo>
                  <a:cubicBezTo>
                    <a:pt x="20022" y="11094"/>
                    <a:pt x="20636" y="11384"/>
                    <a:pt x="21004" y="12182"/>
                  </a:cubicBezTo>
                  <a:cubicBezTo>
                    <a:pt x="21372" y="12979"/>
                    <a:pt x="21495" y="14284"/>
                    <a:pt x="20390" y="15878"/>
                  </a:cubicBezTo>
                  <a:cubicBezTo>
                    <a:pt x="19286" y="17473"/>
                    <a:pt x="16954" y="19357"/>
                    <a:pt x="14622" y="212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7" name="Line"/>
            <p:cNvSpPr/>
            <p:nvPr/>
          </p:nvSpPr>
          <p:spPr>
            <a:xfrm>
              <a:off x="2716039" y="2360100"/>
              <a:ext cx="124783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3" h="21600" fill="norm" stroke="1" extrusionOk="0">
                  <a:moveTo>
                    <a:pt x="20503" y="0"/>
                  </a:moveTo>
                  <a:cubicBezTo>
                    <a:pt x="13682" y="3757"/>
                    <a:pt x="6861" y="7513"/>
                    <a:pt x="3166" y="10174"/>
                  </a:cubicBezTo>
                  <a:cubicBezTo>
                    <a:pt x="-529" y="12835"/>
                    <a:pt x="-1097" y="14400"/>
                    <a:pt x="2029" y="16122"/>
                  </a:cubicBezTo>
                  <a:cubicBezTo>
                    <a:pt x="5156" y="17843"/>
                    <a:pt x="11977" y="19722"/>
                    <a:pt x="1879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8" name="Line"/>
            <p:cNvSpPr/>
            <p:nvPr/>
          </p:nvSpPr>
          <p:spPr>
            <a:xfrm>
              <a:off x="3577680" y="1954426"/>
              <a:ext cx="259458" cy="320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20015"/>
                  </a:moveTo>
                  <a:cubicBezTo>
                    <a:pt x="5760" y="11375"/>
                    <a:pt x="11520" y="2735"/>
                    <a:pt x="15120" y="575"/>
                  </a:cubicBezTo>
                  <a:cubicBezTo>
                    <a:pt x="18720" y="-1585"/>
                    <a:pt x="20160" y="2735"/>
                    <a:pt x="21600" y="70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399" name="Line"/>
            <p:cNvSpPr/>
            <p:nvPr/>
          </p:nvSpPr>
          <p:spPr>
            <a:xfrm>
              <a:off x="3629571" y="2090264"/>
              <a:ext cx="21794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0" name="Line"/>
            <p:cNvSpPr/>
            <p:nvPr/>
          </p:nvSpPr>
          <p:spPr>
            <a:xfrm>
              <a:off x="4119449" y="1673283"/>
              <a:ext cx="118633" cy="448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9" h="21523" fill="norm" stroke="1" extrusionOk="0">
                  <a:moveTo>
                    <a:pt x="17159" y="1585"/>
                  </a:moveTo>
                  <a:cubicBezTo>
                    <a:pt x="18911" y="754"/>
                    <a:pt x="20662" y="-77"/>
                    <a:pt x="19786" y="6"/>
                  </a:cubicBezTo>
                  <a:cubicBezTo>
                    <a:pt x="18911" y="89"/>
                    <a:pt x="15408" y="1086"/>
                    <a:pt x="11321" y="2831"/>
                  </a:cubicBezTo>
                  <a:cubicBezTo>
                    <a:pt x="7235" y="4575"/>
                    <a:pt x="2565" y="7068"/>
                    <a:pt x="813" y="9809"/>
                  </a:cubicBezTo>
                  <a:cubicBezTo>
                    <a:pt x="-938" y="12551"/>
                    <a:pt x="230" y="15541"/>
                    <a:pt x="3440" y="17535"/>
                  </a:cubicBezTo>
                  <a:cubicBezTo>
                    <a:pt x="6651" y="19529"/>
                    <a:pt x="11905" y="20526"/>
                    <a:pt x="17159" y="2152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1" name="Line"/>
            <p:cNvSpPr/>
            <p:nvPr/>
          </p:nvSpPr>
          <p:spPr>
            <a:xfrm>
              <a:off x="4314538" y="1743310"/>
              <a:ext cx="199397" cy="295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1" h="21422" fill="norm" stroke="1" extrusionOk="0">
                  <a:moveTo>
                    <a:pt x="0" y="4092"/>
                  </a:moveTo>
                  <a:cubicBezTo>
                    <a:pt x="366" y="2836"/>
                    <a:pt x="732" y="1580"/>
                    <a:pt x="1831" y="952"/>
                  </a:cubicBezTo>
                  <a:cubicBezTo>
                    <a:pt x="2929" y="324"/>
                    <a:pt x="4759" y="324"/>
                    <a:pt x="6590" y="199"/>
                  </a:cubicBezTo>
                  <a:cubicBezTo>
                    <a:pt x="8420" y="73"/>
                    <a:pt x="10251" y="-178"/>
                    <a:pt x="12631" y="199"/>
                  </a:cubicBezTo>
                  <a:cubicBezTo>
                    <a:pt x="15010" y="575"/>
                    <a:pt x="17939" y="1580"/>
                    <a:pt x="19037" y="2836"/>
                  </a:cubicBezTo>
                  <a:cubicBezTo>
                    <a:pt x="20136" y="4092"/>
                    <a:pt x="19403" y="5599"/>
                    <a:pt x="18305" y="6729"/>
                  </a:cubicBezTo>
                  <a:cubicBezTo>
                    <a:pt x="17207" y="7859"/>
                    <a:pt x="15742" y="8613"/>
                    <a:pt x="14278" y="9366"/>
                  </a:cubicBezTo>
                  <a:cubicBezTo>
                    <a:pt x="12814" y="10120"/>
                    <a:pt x="11349" y="10873"/>
                    <a:pt x="11532" y="11250"/>
                  </a:cubicBezTo>
                  <a:cubicBezTo>
                    <a:pt x="11715" y="11627"/>
                    <a:pt x="13546" y="11627"/>
                    <a:pt x="15376" y="11752"/>
                  </a:cubicBezTo>
                  <a:cubicBezTo>
                    <a:pt x="17207" y="11878"/>
                    <a:pt x="19037" y="12129"/>
                    <a:pt x="20136" y="13008"/>
                  </a:cubicBezTo>
                  <a:cubicBezTo>
                    <a:pt x="21234" y="13887"/>
                    <a:pt x="21600" y="15394"/>
                    <a:pt x="20136" y="16901"/>
                  </a:cubicBezTo>
                  <a:cubicBezTo>
                    <a:pt x="18671" y="18408"/>
                    <a:pt x="15376" y="19915"/>
                    <a:pt x="12997" y="20669"/>
                  </a:cubicBezTo>
                  <a:cubicBezTo>
                    <a:pt x="10617" y="21422"/>
                    <a:pt x="9153" y="21422"/>
                    <a:pt x="7688" y="2142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2" name="Line"/>
            <p:cNvSpPr/>
            <p:nvPr/>
          </p:nvSpPr>
          <p:spPr>
            <a:xfrm>
              <a:off x="4573996" y="1664754"/>
              <a:ext cx="152216" cy="464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1" fill="norm" stroke="1" extrusionOk="0">
                  <a:moveTo>
                    <a:pt x="2945" y="0"/>
                  </a:moveTo>
                  <a:cubicBezTo>
                    <a:pt x="7855" y="1280"/>
                    <a:pt x="12764" y="2560"/>
                    <a:pt x="16200" y="4480"/>
                  </a:cubicBezTo>
                  <a:cubicBezTo>
                    <a:pt x="19636" y="6400"/>
                    <a:pt x="21600" y="8960"/>
                    <a:pt x="21600" y="11440"/>
                  </a:cubicBezTo>
                  <a:cubicBezTo>
                    <a:pt x="21600" y="13920"/>
                    <a:pt x="19636" y="16320"/>
                    <a:pt x="17918" y="17840"/>
                  </a:cubicBezTo>
                  <a:cubicBezTo>
                    <a:pt x="16200" y="19360"/>
                    <a:pt x="14727" y="20000"/>
                    <a:pt x="12518" y="20560"/>
                  </a:cubicBezTo>
                  <a:cubicBezTo>
                    <a:pt x="10309" y="21120"/>
                    <a:pt x="7364" y="21600"/>
                    <a:pt x="5155" y="21440"/>
                  </a:cubicBezTo>
                  <a:cubicBezTo>
                    <a:pt x="2945" y="21280"/>
                    <a:pt x="1473" y="20480"/>
                    <a:pt x="0" y="196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3" name="Line"/>
            <p:cNvSpPr/>
            <p:nvPr/>
          </p:nvSpPr>
          <p:spPr>
            <a:xfrm>
              <a:off x="4928402" y="1643998"/>
              <a:ext cx="122996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2" h="21600" fill="norm" stroke="1" extrusionOk="0">
                  <a:moveTo>
                    <a:pt x="21332" y="0"/>
                  </a:moveTo>
                  <a:cubicBezTo>
                    <a:pt x="15332" y="1846"/>
                    <a:pt x="9332" y="3692"/>
                    <a:pt x="5432" y="6185"/>
                  </a:cubicBezTo>
                  <a:cubicBezTo>
                    <a:pt x="1532" y="8677"/>
                    <a:pt x="-268" y="11815"/>
                    <a:pt x="32" y="14308"/>
                  </a:cubicBezTo>
                  <a:cubicBezTo>
                    <a:pt x="332" y="16800"/>
                    <a:pt x="2732" y="18646"/>
                    <a:pt x="5732" y="19754"/>
                  </a:cubicBezTo>
                  <a:cubicBezTo>
                    <a:pt x="8732" y="20862"/>
                    <a:pt x="12332" y="21231"/>
                    <a:pt x="1593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4" name="Line"/>
            <p:cNvSpPr/>
            <p:nvPr/>
          </p:nvSpPr>
          <p:spPr>
            <a:xfrm>
              <a:off x="5114260" y="1707344"/>
              <a:ext cx="196595" cy="278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4" h="21206" fill="norm" stroke="1" extrusionOk="0">
                  <a:moveTo>
                    <a:pt x="1054" y="10981"/>
                  </a:moveTo>
                  <a:cubicBezTo>
                    <a:pt x="309" y="9664"/>
                    <a:pt x="-436" y="8347"/>
                    <a:pt x="309" y="6635"/>
                  </a:cubicBezTo>
                  <a:cubicBezTo>
                    <a:pt x="1054" y="4923"/>
                    <a:pt x="3288" y="2816"/>
                    <a:pt x="5336" y="1630"/>
                  </a:cubicBezTo>
                  <a:cubicBezTo>
                    <a:pt x="7385" y="445"/>
                    <a:pt x="9247" y="181"/>
                    <a:pt x="11295" y="50"/>
                  </a:cubicBezTo>
                  <a:cubicBezTo>
                    <a:pt x="13343" y="-82"/>
                    <a:pt x="15578" y="-82"/>
                    <a:pt x="15950" y="1762"/>
                  </a:cubicBezTo>
                  <a:cubicBezTo>
                    <a:pt x="16323" y="3606"/>
                    <a:pt x="14833" y="7294"/>
                    <a:pt x="12971" y="10191"/>
                  </a:cubicBezTo>
                  <a:cubicBezTo>
                    <a:pt x="11109" y="13089"/>
                    <a:pt x="8874" y="15196"/>
                    <a:pt x="7012" y="17040"/>
                  </a:cubicBezTo>
                  <a:cubicBezTo>
                    <a:pt x="5150" y="18884"/>
                    <a:pt x="3661" y="20464"/>
                    <a:pt x="4219" y="20991"/>
                  </a:cubicBezTo>
                  <a:cubicBezTo>
                    <a:pt x="4778" y="21518"/>
                    <a:pt x="7385" y="20991"/>
                    <a:pt x="10550" y="20333"/>
                  </a:cubicBezTo>
                  <a:cubicBezTo>
                    <a:pt x="13716" y="19674"/>
                    <a:pt x="17440" y="18884"/>
                    <a:pt x="21164" y="1809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5" name="Line"/>
            <p:cNvSpPr/>
            <p:nvPr/>
          </p:nvSpPr>
          <p:spPr>
            <a:xfrm>
              <a:off x="5373124" y="1623241"/>
              <a:ext cx="156497" cy="50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2" h="21600" fill="norm" stroke="1" extrusionOk="0">
                  <a:moveTo>
                    <a:pt x="5635" y="0"/>
                  </a:moveTo>
                  <a:cubicBezTo>
                    <a:pt x="9391" y="882"/>
                    <a:pt x="13148" y="1763"/>
                    <a:pt x="15965" y="3600"/>
                  </a:cubicBezTo>
                  <a:cubicBezTo>
                    <a:pt x="18783" y="5437"/>
                    <a:pt x="20661" y="8229"/>
                    <a:pt x="21130" y="10727"/>
                  </a:cubicBezTo>
                  <a:cubicBezTo>
                    <a:pt x="21600" y="13224"/>
                    <a:pt x="20661" y="15429"/>
                    <a:pt x="16904" y="17192"/>
                  </a:cubicBezTo>
                  <a:cubicBezTo>
                    <a:pt x="13148" y="18955"/>
                    <a:pt x="6574" y="2027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6" name="Line"/>
            <p:cNvSpPr/>
            <p:nvPr/>
          </p:nvSpPr>
          <p:spPr>
            <a:xfrm>
              <a:off x="5684472" y="1738943"/>
              <a:ext cx="203701" cy="226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8" h="21454" fill="norm" stroke="1" extrusionOk="0">
                  <a:moveTo>
                    <a:pt x="0" y="2799"/>
                  </a:moveTo>
                  <a:cubicBezTo>
                    <a:pt x="3240" y="1490"/>
                    <a:pt x="6480" y="181"/>
                    <a:pt x="9720" y="18"/>
                  </a:cubicBezTo>
                  <a:cubicBezTo>
                    <a:pt x="12960" y="-146"/>
                    <a:pt x="16200" y="836"/>
                    <a:pt x="18360" y="2145"/>
                  </a:cubicBezTo>
                  <a:cubicBezTo>
                    <a:pt x="20520" y="3454"/>
                    <a:pt x="21600" y="5090"/>
                    <a:pt x="21060" y="7709"/>
                  </a:cubicBezTo>
                  <a:cubicBezTo>
                    <a:pt x="20520" y="10327"/>
                    <a:pt x="18360" y="13927"/>
                    <a:pt x="14940" y="16381"/>
                  </a:cubicBezTo>
                  <a:cubicBezTo>
                    <a:pt x="11520" y="18836"/>
                    <a:pt x="6840" y="20145"/>
                    <a:pt x="2160" y="2145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7" name="Line"/>
            <p:cNvSpPr/>
            <p:nvPr/>
          </p:nvSpPr>
          <p:spPr>
            <a:xfrm>
              <a:off x="5907461" y="1688292"/>
              <a:ext cx="306306" cy="2462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359" fill="norm" stroke="1" extrusionOk="0">
                  <a:moveTo>
                    <a:pt x="12752" y="1559"/>
                  </a:moveTo>
                  <a:cubicBezTo>
                    <a:pt x="11781" y="659"/>
                    <a:pt x="10810" y="-241"/>
                    <a:pt x="8990" y="59"/>
                  </a:cubicBezTo>
                  <a:cubicBezTo>
                    <a:pt x="7170" y="359"/>
                    <a:pt x="4500" y="1859"/>
                    <a:pt x="2680" y="3959"/>
                  </a:cubicBezTo>
                  <a:cubicBezTo>
                    <a:pt x="860" y="6059"/>
                    <a:pt x="-111" y="8759"/>
                    <a:pt x="10" y="11309"/>
                  </a:cubicBezTo>
                  <a:cubicBezTo>
                    <a:pt x="132" y="13859"/>
                    <a:pt x="1345" y="16259"/>
                    <a:pt x="4379" y="17759"/>
                  </a:cubicBezTo>
                  <a:cubicBezTo>
                    <a:pt x="7413" y="19259"/>
                    <a:pt x="12267" y="19859"/>
                    <a:pt x="15422" y="20309"/>
                  </a:cubicBezTo>
                  <a:cubicBezTo>
                    <a:pt x="18577" y="20759"/>
                    <a:pt x="20033" y="21059"/>
                    <a:pt x="21489" y="2135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8" name="Line"/>
            <p:cNvSpPr/>
            <p:nvPr/>
          </p:nvSpPr>
          <p:spPr>
            <a:xfrm>
              <a:off x="6846841" y="1831672"/>
              <a:ext cx="283675" cy="15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935" fill="norm" stroke="1" extrusionOk="0">
                  <a:moveTo>
                    <a:pt x="0" y="11880"/>
                  </a:moveTo>
                  <a:cubicBezTo>
                    <a:pt x="6322" y="16200"/>
                    <a:pt x="12644" y="20520"/>
                    <a:pt x="16463" y="18360"/>
                  </a:cubicBezTo>
                  <a:cubicBezTo>
                    <a:pt x="20283" y="16200"/>
                    <a:pt x="21600" y="7560"/>
                    <a:pt x="21600" y="3240"/>
                  </a:cubicBezTo>
                  <a:cubicBezTo>
                    <a:pt x="21600" y="-1080"/>
                    <a:pt x="20283" y="-1080"/>
                    <a:pt x="17517" y="3240"/>
                  </a:cubicBezTo>
                  <a:cubicBezTo>
                    <a:pt x="14751" y="7560"/>
                    <a:pt x="10537" y="16200"/>
                    <a:pt x="10273" y="18360"/>
                  </a:cubicBezTo>
                  <a:cubicBezTo>
                    <a:pt x="10010" y="20520"/>
                    <a:pt x="13698" y="16200"/>
                    <a:pt x="17385" y="118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09" name="Line"/>
            <p:cNvSpPr/>
            <p:nvPr/>
          </p:nvSpPr>
          <p:spPr>
            <a:xfrm>
              <a:off x="7303486" y="1615950"/>
              <a:ext cx="128000" cy="3186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3" fill="norm" stroke="1" extrusionOk="0">
                  <a:moveTo>
                    <a:pt x="0" y="11638"/>
                  </a:moveTo>
                  <a:cubicBezTo>
                    <a:pt x="4670" y="10245"/>
                    <a:pt x="9341" y="8851"/>
                    <a:pt x="12551" y="7574"/>
                  </a:cubicBezTo>
                  <a:cubicBezTo>
                    <a:pt x="15762" y="6296"/>
                    <a:pt x="17514" y="5135"/>
                    <a:pt x="18973" y="3625"/>
                  </a:cubicBezTo>
                  <a:cubicBezTo>
                    <a:pt x="20432" y="2116"/>
                    <a:pt x="21600" y="258"/>
                    <a:pt x="21600" y="25"/>
                  </a:cubicBezTo>
                  <a:cubicBezTo>
                    <a:pt x="21600" y="-207"/>
                    <a:pt x="20432" y="1187"/>
                    <a:pt x="18973" y="3858"/>
                  </a:cubicBezTo>
                  <a:cubicBezTo>
                    <a:pt x="17514" y="6528"/>
                    <a:pt x="15762" y="10477"/>
                    <a:pt x="16054" y="13612"/>
                  </a:cubicBezTo>
                  <a:cubicBezTo>
                    <a:pt x="16346" y="16748"/>
                    <a:pt x="18681" y="19070"/>
                    <a:pt x="21016" y="2139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0" name="Line"/>
            <p:cNvSpPr/>
            <p:nvPr/>
          </p:nvSpPr>
          <p:spPr>
            <a:xfrm>
              <a:off x="7582878" y="1546688"/>
              <a:ext cx="202005" cy="421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1" h="21373" fill="norm" stroke="1" extrusionOk="0">
                  <a:moveTo>
                    <a:pt x="9806" y="12315"/>
                  </a:moveTo>
                  <a:cubicBezTo>
                    <a:pt x="8006" y="11964"/>
                    <a:pt x="6206" y="11613"/>
                    <a:pt x="4766" y="10471"/>
                  </a:cubicBezTo>
                  <a:cubicBezTo>
                    <a:pt x="3326" y="9330"/>
                    <a:pt x="2246" y="7398"/>
                    <a:pt x="3686" y="5554"/>
                  </a:cubicBezTo>
                  <a:cubicBezTo>
                    <a:pt x="5126" y="3710"/>
                    <a:pt x="9086" y="1954"/>
                    <a:pt x="11966" y="988"/>
                  </a:cubicBezTo>
                  <a:cubicBezTo>
                    <a:pt x="14846" y="23"/>
                    <a:pt x="16646" y="-153"/>
                    <a:pt x="18266" y="110"/>
                  </a:cubicBezTo>
                  <a:cubicBezTo>
                    <a:pt x="19886" y="374"/>
                    <a:pt x="21326" y="1076"/>
                    <a:pt x="20966" y="2306"/>
                  </a:cubicBezTo>
                  <a:cubicBezTo>
                    <a:pt x="20606" y="3535"/>
                    <a:pt x="18446" y="5291"/>
                    <a:pt x="14846" y="7486"/>
                  </a:cubicBezTo>
                  <a:cubicBezTo>
                    <a:pt x="11246" y="9681"/>
                    <a:pt x="6206" y="12315"/>
                    <a:pt x="3326" y="14510"/>
                  </a:cubicBezTo>
                  <a:cubicBezTo>
                    <a:pt x="446" y="16706"/>
                    <a:pt x="-274" y="18462"/>
                    <a:pt x="86" y="19603"/>
                  </a:cubicBezTo>
                  <a:cubicBezTo>
                    <a:pt x="446" y="20745"/>
                    <a:pt x="1886" y="21271"/>
                    <a:pt x="4766" y="21359"/>
                  </a:cubicBezTo>
                  <a:cubicBezTo>
                    <a:pt x="7646" y="21447"/>
                    <a:pt x="11966" y="21096"/>
                    <a:pt x="15026" y="20569"/>
                  </a:cubicBezTo>
                  <a:cubicBezTo>
                    <a:pt x="18086" y="20042"/>
                    <a:pt x="19886" y="19340"/>
                    <a:pt x="20066" y="18198"/>
                  </a:cubicBezTo>
                  <a:cubicBezTo>
                    <a:pt x="20246" y="17057"/>
                    <a:pt x="18806" y="15476"/>
                    <a:pt x="16466" y="14423"/>
                  </a:cubicBezTo>
                  <a:cubicBezTo>
                    <a:pt x="14126" y="13369"/>
                    <a:pt x="10886" y="12842"/>
                    <a:pt x="8186" y="12667"/>
                  </a:cubicBezTo>
                  <a:cubicBezTo>
                    <a:pt x="5486" y="12491"/>
                    <a:pt x="3326" y="12667"/>
                    <a:pt x="1166" y="1284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1" name="Line"/>
            <p:cNvSpPr/>
            <p:nvPr/>
          </p:nvSpPr>
          <p:spPr>
            <a:xfrm>
              <a:off x="7273980" y="1457188"/>
              <a:ext cx="133290" cy="653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600" fill="norm" stroke="1" extrusionOk="0">
                  <a:moveTo>
                    <a:pt x="6385" y="0"/>
                  </a:moveTo>
                  <a:cubicBezTo>
                    <a:pt x="3062" y="3429"/>
                    <a:pt x="-261" y="6857"/>
                    <a:pt x="16" y="9886"/>
                  </a:cubicBezTo>
                  <a:cubicBezTo>
                    <a:pt x="293" y="12914"/>
                    <a:pt x="4170" y="15543"/>
                    <a:pt x="8324" y="17429"/>
                  </a:cubicBezTo>
                  <a:cubicBezTo>
                    <a:pt x="12477" y="19314"/>
                    <a:pt x="16908" y="20457"/>
                    <a:pt x="2133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2" name="Line"/>
            <p:cNvSpPr/>
            <p:nvPr/>
          </p:nvSpPr>
          <p:spPr>
            <a:xfrm>
              <a:off x="7853536" y="1427593"/>
              <a:ext cx="189655" cy="662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6" h="21550" fill="norm" stroke="1" extrusionOk="0">
                  <a:moveTo>
                    <a:pt x="9257" y="625"/>
                  </a:moveTo>
                  <a:cubicBezTo>
                    <a:pt x="10800" y="288"/>
                    <a:pt x="12343" y="-50"/>
                    <a:pt x="13886" y="6"/>
                  </a:cubicBezTo>
                  <a:cubicBezTo>
                    <a:pt x="15429" y="62"/>
                    <a:pt x="16971" y="512"/>
                    <a:pt x="18514" y="1975"/>
                  </a:cubicBezTo>
                  <a:cubicBezTo>
                    <a:pt x="20057" y="3437"/>
                    <a:pt x="21600" y="5912"/>
                    <a:pt x="21021" y="8387"/>
                  </a:cubicBezTo>
                  <a:cubicBezTo>
                    <a:pt x="20443" y="10863"/>
                    <a:pt x="17743" y="13338"/>
                    <a:pt x="13886" y="15531"/>
                  </a:cubicBezTo>
                  <a:cubicBezTo>
                    <a:pt x="10029" y="17725"/>
                    <a:pt x="5014" y="19638"/>
                    <a:pt x="0" y="2155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3" name="Line"/>
            <p:cNvSpPr/>
            <p:nvPr/>
          </p:nvSpPr>
          <p:spPr>
            <a:xfrm>
              <a:off x="8183900" y="1529836"/>
              <a:ext cx="178173" cy="56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01" h="21600" fill="norm" stroke="1" extrusionOk="0">
                  <a:moveTo>
                    <a:pt x="13401" y="0"/>
                  </a:moveTo>
                  <a:cubicBezTo>
                    <a:pt x="9401" y="2800"/>
                    <a:pt x="5401" y="5600"/>
                    <a:pt x="2801" y="8267"/>
                  </a:cubicBezTo>
                  <a:cubicBezTo>
                    <a:pt x="201" y="10933"/>
                    <a:pt x="-999" y="13467"/>
                    <a:pt x="1001" y="15600"/>
                  </a:cubicBezTo>
                  <a:cubicBezTo>
                    <a:pt x="3001" y="17733"/>
                    <a:pt x="8201" y="19467"/>
                    <a:pt x="12001" y="20400"/>
                  </a:cubicBezTo>
                  <a:cubicBezTo>
                    <a:pt x="15801" y="21333"/>
                    <a:pt x="18201" y="21467"/>
                    <a:pt x="20601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4" name="Line"/>
            <p:cNvSpPr/>
            <p:nvPr/>
          </p:nvSpPr>
          <p:spPr>
            <a:xfrm>
              <a:off x="8465855" y="1590260"/>
              <a:ext cx="140548" cy="385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4" h="21510" fill="norm" stroke="1" extrusionOk="0">
                  <a:moveTo>
                    <a:pt x="0" y="9360"/>
                  </a:moveTo>
                  <a:cubicBezTo>
                    <a:pt x="5268" y="8203"/>
                    <a:pt x="10537" y="7046"/>
                    <a:pt x="13961" y="5889"/>
                  </a:cubicBezTo>
                  <a:cubicBezTo>
                    <a:pt x="17385" y="4731"/>
                    <a:pt x="18966" y="3574"/>
                    <a:pt x="20020" y="2417"/>
                  </a:cubicBezTo>
                  <a:cubicBezTo>
                    <a:pt x="21073" y="1260"/>
                    <a:pt x="21600" y="103"/>
                    <a:pt x="21337" y="6"/>
                  </a:cubicBezTo>
                  <a:cubicBezTo>
                    <a:pt x="21073" y="-90"/>
                    <a:pt x="20019" y="874"/>
                    <a:pt x="17912" y="3671"/>
                  </a:cubicBezTo>
                  <a:cubicBezTo>
                    <a:pt x="15805" y="6467"/>
                    <a:pt x="12644" y="11096"/>
                    <a:pt x="12117" y="14374"/>
                  </a:cubicBezTo>
                  <a:cubicBezTo>
                    <a:pt x="11590" y="17653"/>
                    <a:pt x="13698" y="19581"/>
                    <a:pt x="15805" y="2151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5" name="Line"/>
            <p:cNvSpPr/>
            <p:nvPr/>
          </p:nvSpPr>
          <p:spPr>
            <a:xfrm>
              <a:off x="8642285" y="1547768"/>
              <a:ext cx="242860" cy="6255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2" h="21460" fill="norm" stroke="1" extrusionOk="0">
                  <a:moveTo>
                    <a:pt x="7101" y="97"/>
                  </a:moveTo>
                  <a:cubicBezTo>
                    <a:pt x="8581" y="-21"/>
                    <a:pt x="10060" y="-140"/>
                    <a:pt x="12279" y="453"/>
                  </a:cubicBezTo>
                  <a:cubicBezTo>
                    <a:pt x="14499" y="1047"/>
                    <a:pt x="17458" y="2352"/>
                    <a:pt x="19233" y="4251"/>
                  </a:cubicBezTo>
                  <a:cubicBezTo>
                    <a:pt x="21008" y="6150"/>
                    <a:pt x="21600" y="8642"/>
                    <a:pt x="19085" y="11372"/>
                  </a:cubicBezTo>
                  <a:cubicBezTo>
                    <a:pt x="16570" y="14102"/>
                    <a:pt x="10948" y="17069"/>
                    <a:pt x="7249" y="18790"/>
                  </a:cubicBezTo>
                  <a:cubicBezTo>
                    <a:pt x="3551" y="20511"/>
                    <a:pt x="1775" y="20985"/>
                    <a:pt x="0" y="2146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6" name="Line"/>
            <p:cNvSpPr/>
            <p:nvPr/>
          </p:nvSpPr>
          <p:spPr>
            <a:xfrm>
              <a:off x="9098930" y="1693847"/>
              <a:ext cx="271684" cy="264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3" h="20941" fill="norm" stroke="1" extrusionOk="0">
                  <a:moveTo>
                    <a:pt x="2461" y="5083"/>
                  </a:moveTo>
                  <a:cubicBezTo>
                    <a:pt x="4648" y="3443"/>
                    <a:pt x="6835" y="1802"/>
                    <a:pt x="9433" y="845"/>
                  </a:cubicBezTo>
                  <a:cubicBezTo>
                    <a:pt x="12030" y="-112"/>
                    <a:pt x="15038" y="-385"/>
                    <a:pt x="17362" y="709"/>
                  </a:cubicBezTo>
                  <a:cubicBezTo>
                    <a:pt x="19686" y="1802"/>
                    <a:pt x="21327" y="4263"/>
                    <a:pt x="21463" y="6997"/>
                  </a:cubicBezTo>
                  <a:cubicBezTo>
                    <a:pt x="21600" y="9731"/>
                    <a:pt x="20233" y="12739"/>
                    <a:pt x="17089" y="15200"/>
                  </a:cubicBezTo>
                  <a:cubicBezTo>
                    <a:pt x="13944" y="17661"/>
                    <a:pt x="9023" y="19575"/>
                    <a:pt x="5878" y="20395"/>
                  </a:cubicBezTo>
                  <a:cubicBezTo>
                    <a:pt x="2734" y="21215"/>
                    <a:pt x="1367" y="20942"/>
                    <a:pt x="0" y="2066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7" name="Line"/>
            <p:cNvSpPr/>
            <p:nvPr/>
          </p:nvSpPr>
          <p:spPr>
            <a:xfrm>
              <a:off x="9447179" y="1657157"/>
              <a:ext cx="326341" cy="231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8" fill="norm" stroke="1" extrusionOk="0">
                  <a:moveTo>
                    <a:pt x="12321" y="3557"/>
                  </a:moveTo>
                  <a:cubicBezTo>
                    <a:pt x="11653" y="2286"/>
                    <a:pt x="10985" y="1016"/>
                    <a:pt x="10095" y="380"/>
                  </a:cubicBezTo>
                  <a:cubicBezTo>
                    <a:pt x="9204" y="-255"/>
                    <a:pt x="8091" y="-255"/>
                    <a:pt x="6086" y="1651"/>
                  </a:cubicBezTo>
                  <a:cubicBezTo>
                    <a:pt x="4082" y="3557"/>
                    <a:pt x="1187" y="7369"/>
                    <a:pt x="297" y="10704"/>
                  </a:cubicBezTo>
                  <a:cubicBezTo>
                    <a:pt x="-594" y="14039"/>
                    <a:pt x="519" y="16898"/>
                    <a:pt x="3637" y="18645"/>
                  </a:cubicBezTo>
                  <a:cubicBezTo>
                    <a:pt x="6754" y="20392"/>
                    <a:pt x="11876" y="21027"/>
                    <a:pt x="15105" y="21186"/>
                  </a:cubicBezTo>
                  <a:cubicBezTo>
                    <a:pt x="18334" y="21345"/>
                    <a:pt x="19670" y="21027"/>
                    <a:pt x="21006" y="2071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8" name="Line"/>
            <p:cNvSpPr/>
            <p:nvPr/>
          </p:nvSpPr>
          <p:spPr>
            <a:xfrm>
              <a:off x="9628381" y="1131085"/>
              <a:ext cx="230153" cy="2091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6" h="21060" fill="norm" stroke="1" extrusionOk="0">
                  <a:moveTo>
                    <a:pt x="19708" y="1486"/>
                  </a:moveTo>
                  <a:cubicBezTo>
                    <a:pt x="16577" y="2531"/>
                    <a:pt x="13447" y="3576"/>
                    <a:pt x="10160" y="5318"/>
                  </a:cubicBezTo>
                  <a:cubicBezTo>
                    <a:pt x="6873" y="7060"/>
                    <a:pt x="3430" y="9499"/>
                    <a:pt x="1551" y="11589"/>
                  </a:cubicBezTo>
                  <a:cubicBezTo>
                    <a:pt x="-327" y="13679"/>
                    <a:pt x="-640" y="15421"/>
                    <a:pt x="1395" y="17163"/>
                  </a:cubicBezTo>
                  <a:cubicBezTo>
                    <a:pt x="3430" y="18905"/>
                    <a:pt x="7812" y="20647"/>
                    <a:pt x="11256" y="20996"/>
                  </a:cubicBezTo>
                  <a:cubicBezTo>
                    <a:pt x="14699" y="21344"/>
                    <a:pt x="17203" y="20299"/>
                    <a:pt x="18769" y="17163"/>
                  </a:cubicBezTo>
                  <a:cubicBezTo>
                    <a:pt x="20334" y="14028"/>
                    <a:pt x="20960" y="8802"/>
                    <a:pt x="20803" y="5492"/>
                  </a:cubicBezTo>
                  <a:cubicBezTo>
                    <a:pt x="20647" y="2183"/>
                    <a:pt x="19708" y="789"/>
                    <a:pt x="17203" y="267"/>
                  </a:cubicBezTo>
                  <a:cubicBezTo>
                    <a:pt x="14699" y="-256"/>
                    <a:pt x="10630" y="92"/>
                    <a:pt x="6560" y="44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19" name="Line"/>
            <p:cNvSpPr/>
            <p:nvPr/>
          </p:nvSpPr>
          <p:spPr>
            <a:xfrm>
              <a:off x="9327253" y="2121399"/>
              <a:ext cx="83027" cy="114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0" name="Line"/>
            <p:cNvSpPr/>
            <p:nvPr/>
          </p:nvSpPr>
          <p:spPr>
            <a:xfrm>
              <a:off x="9410279" y="2194047"/>
              <a:ext cx="62270" cy="114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1" name="Line"/>
            <p:cNvSpPr/>
            <p:nvPr/>
          </p:nvSpPr>
          <p:spPr>
            <a:xfrm>
              <a:off x="9192335" y="2444754"/>
              <a:ext cx="155676" cy="330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4" fill="norm" stroke="1" extrusionOk="0">
                  <a:moveTo>
                    <a:pt x="0" y="10019"/>
                  </a:moveTo>
                  <a:cubicBezTo>
                    <a:pt x="4320" y="8444"/>
                    <a:pt x="8640" y="6869"/>
                    <a:pt x="11520" y="5632"/>
                  </a:cubicBezTo>
                  <a:cubicBezTo>
                    <a:pt x="14400" y="4394"/>
                    <a:pt x="15840" y="3494"/>
                    <a:pt x="16800" y="2369"/>
                  </a:cubicBezTo>
                  <a:cubicBezTo>
                    <a:pt x="17760" y="1244"/>
                    <a:pt x="18240" y="-106"/>
                    <a:pt x="18480" y="7"/>
                  </a:cubicBezTo>
                  <a:cubicBezTo>
                    <a:pt x="18720" y="119"/>
                    <a:pt x="18720" y="1694"/>
                    <a:pt x="19200" y="5519"/>
                  </a:cubicBezTo>
                  <a:cubicBezTo>
                    <a:pt x="19680" y="9344"/>
                    <a:pt x="20640" y="15419"/>
                    <a:pt x="21600" y="2149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2" name="Line"/>
            <p:cNvSpPr/>
            <p:nvPr/>
          </p:nvSpPr>
          <p:spPr>
            <a:xfrm>
              <a:off x="9347374" y="2775231"/>
              <a:ext cx="1271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3" name="Line"/>
            <p:cNvSpPr/>
            <p:nvPr/>
          </p:nvSpPr>
          <p:spPr>
            <a:xfrm>
              <a:off x="9233848" y="2801990"/>
              <a:ext cx="228324" cy="35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7" fill="norm" stroke="1" extrusionOk="0">
                  <a:moveTo>
                    <a:pt x="0" y="20157"/>
                  </a:moveTo>
                  <a:cubicBezTo>
                    <a:pt x="5564" y="12302"/>
                    <a:pt x="11127" y="4448"/>
                    <a:pt x="14727" y="1502"/>
                  </a:cubicBezTo>
                  <a:cubicBezTo>
                    <a:pt x="18327" y="-1443"/>
                    <a:pt x="19964" y="521"/>
                    <a:pt x="21600" y="248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4" name="Line"/>
            <p:cNvSpPr/>
            <p:nvPr/>
          </p:nvSpPr>
          <p:spPr>
            <a:xfrm>
              <a:off x="10261299" y="1633619"/>
              <a:ext cx="1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5" name="Line"/>
            <p:cNvSpPr/>
            <p:nvPr/>
          </p:nvSpPr>
          <p:spPr>
            <a:xfrm>
              <a:off x="10136759" y="1789293"/>
              <a:ext cx="269837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6" name="Line"/>
            <p:cNvSpPr/>
            <p:nvPr/>
          </p:nvSpPr>
          <p:spPr>
            <a:xfrm>
              <a:off x="10622066" y="1581728"/>
              <a:ext cx="298361" cy="2509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1" h="21173" fill="norm" stroke="1" extrusionOk="0">
                  <a:moveTo>
                    <a:pt x="15463" y="4378"/>
                  </a:moveTo>
                  <a:cubicBezTo>
                    <a:pt x="12308" y="3503"/>
                    <a:pt x="9153" y="2627"/>
                    <a:pt x="6605" y="3503"/>
                  </a:cubicBezTo>
                  <a:cubicBezTo>
                    <a:pt x="4057" y="4378"/>
                    <a:pt x="2115" y="7005"/>
                    <a:pt x="1023" y="9341"/>
                  </a:cubicBezTo>
                  <a:cubicBezTo>
                    <a:pt x="-69" y="11676"/>
                    <a:pt x="-312" y="13719"/>
                    <a:pt x="416" y="15762"/>
                  </a:cubicBezTo>
                  <a:cubicBezTo>
                    <a:pt x="1144" y="17805"/>
                    <a:pt x="2843" y="19849"/>
                    <a:pt x="5391" y="20724"/>
                  </a:cubicBezTo>
                  <a:cubicBezTo>
                    <a:pt x="7940" y="21600"/>
                    <a:pt x="11337" y="21308"/>
                    <a:pt x="14128" y="18827"/>
                  </a:cubicBezTo>
                  <a:cubicBezTo>
                    <a:pt x="16919" y="16346"/>
                    <a:pt x="19104" y="11676"/>
                    <a:pt x="20196" y="8611"/>
                  </a:cubicBezTo>
                  <a:cubicBezTo>
                    <a:pt x="21288" y="5546"/>
                    <a:pt x="21288" y="4086"/>
                    <a:pt x="19346" y="2919"/>
                  </a:cubicBezTo>
                  <a:cubicBezTo>
                    <a:pt x="17405" y="1751"/>
                    <a:pt x="13522" y="876"/>
                    <a:pt x="9639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7" name="Line"/>
            <p:cNvSpPr/>
            <p:nvPr/>
          </p:nvSpPr>
          <p:spPr>
            <a:xfrm>
              <a:off x="3567301" y="3335659"/>
              <a:ext cx="373620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000" y="17100"/>
                    <a:pt x="10000" y="12600"/>
                    <a:pt x="13600" y="9000"/>
                  </a:cubicBezTo>
                  <a:cubicBezTo>
                    <a:pt x="17200" y="5400"/>
                    <a:pt x="19400" y="27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8" name="Line"/>
            <p:cNvSpPr/>
            <p:nvPr/>
          </p:nvSpPr>
          <p:spPr>
            <a:xfrm>
              <a:off x="3650328" y="3470577"/>
              <a:ext cx="31134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29" name="Line"/>
            <p:cNvSpPr/>
            <p:nvPr/>
          </p:nvSpPr>
          <p:spPr>
            <a:xfrm>
              <a:off x="5051397" y="2152534"/>
              <a:ext cx="1037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0" name="Line"/>
            <p:cNvSpPr/>
            <p:nvPr/>
          </p:nvSpPr>
          <p:spPr>
            <a:xfrm>
              <a:off x="4528369" y="3065823"/>
              <a:ext cx="429624" cy="384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457" fill="norm" stroke="1" extrusionOk="0">
                  <a:moveTo>
                    <a:pt x="21460" y="0"/>
                  </a:moveTo>
                  <a:cubicBezTo>
                    <a:pt x="20596" y="0"/>
                    <a:pt x="19732" y="0"/>
                    <a:pt x="17658" y="964"/>
                  </a:cubicBezTo>
                  <a:cubicBezTo>
                    <a:pt x="15585" y="1929"/>
                    <a:pt x="12302" y="3857"/>
                    <a:pt x="9450" y="5882"/>
                  </a:cubicBezTo>
                  <a:cubicBezTo>
                    <a:pt x="6599" y="7907"/>
                    <a:pt x="4180" y="10029"/>
                    <a:pt x="2625" y="12054"/>
                  </a:cubicBezTo>
                  <a:cubicBezTo>
                    <a:pt x="1070" y="14079"/>
                    <a:pt x="378" y="16007"/>
                    <a:pt x="119" y="17454"/>
                  </a:cubicBezTo>
                  <a:cubicBezTo>
                    <a:pt x="-140" y="18900"/>
                    <a:pt x="33" y="19864"/>
                    <a:pt x="551" y="20539"/>
                  </a:cubicBezTo>
                  <a:cubicBezTo>
                    <a:pt x="1070" y="21214"/>
                    <a:pt x="1934" y="21600"/>
                    <a:pt x="3575" y="21407"/>
                  </a:cubicBezTo>
                  <a:cubicBezTo>
                    <a:pt x="5217" y="21214"/>
                    <a:pt x="7636" y="20443"/>
                    <a:pt x="9191" y="19768"/>
                  </a:cubicBezTo>
                  <a:cubicBezTo>
                    <a:pt x="10746" y="19093"/>
                    <a:pt x="11438" y="18514"/>
                    <a:pt x="11870" y="17743"/>
                  </a:cubicBezTo>
                  <a:cubicBezTo>
                    <a:pt x="12302" y="16971"/>
                    <a:pt x="12474" y="16007"/>
                    <a:pt x="11956" y="14850"/>
                  </a:cubicBezTo>
                  <a:cubicBezTo>
                    <a:pt x="11438" y="13693"/>
                    <a:pt x="10228" y="12343"/>
                    <a:pt x="8586" y="12054"/>
                  </a:cubicBezTo>
                  <a:cubicBezTo>
                    <a:pt x="6945" y="11764"/>
                    <a:pt x="4871" y="12536"/>
                    <a:pt x="2798" y="1330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1" name="Line"/>
            <p:cNvSpPr/>
            <p:nvPr/>
          </p:nvSpPr>
          <p:spPr>
            <a:xfrm>
              <a:off x="5217449" y="3181840"/>
              <a:ext cx="260196" cy="309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9" h="21235" fill="norm" stroke="1" extrusionOk="0">
                  <a:moveTo>
                    <a:pt x="0" y="4145"/>
                  </a:moveTo>
                  <a:cubicBezTo>
                    <a:pt x="281" y="2958"/>
                    <a:pt x="561" y="1771"/>
                    <a:pt x="2945" y="940"/>
                  </a:cubicBezTo>
                  <a:cubicBezTo>
                    <a:pt x="5330" y="110"/>
                    <a:pt x="9818" y="-365"/>
                    <a:pt x="13325" y="347"/>
                  </a:cubicBezTo>
                  <a:cubicBezTo>
                    <a:pt x="16831" y="1059"/>
                    <a:pt x="19356" y="2958"/>
                    <a:pt x="20478" y="5094"/>
                  </a:cubicBezTo>
                  <a:cubicBezTo>
                    <a:pt x="21600" y="7231"/>
                    <a:pt x="21319" y="9604"/>
                    <a:pt x="18655" y="12334"/>
                  </a:cubicBezTo>
                  <a:cubicBezTo>
                    <a:pt x="15990" y="15064"/>
                    <a:pt x="10940" y="18149"/>
                    <a:pt x="7434" y="19692"/>
                  </a:cubicBezTo>
                  <a:cubicBezTo>
                    <a:pt x="3927" y="21235"/>
                    <a:pt x="1964" y="21235"/>
                    <a:pt x="0" y="2123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2" name="Line"/>
            <p:cNvSpPr/>
            <p:nvPr/>
          </p:nvSpPr>
          <p:spPr>
            <a:xfrm>
              <a:off x="5522401" y="3200741"/>
              <a:ext cx="276234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fill="norm" stroke="1" extrusionOk="0">
                  <a:moveTo>
                    <a:pt x="16493" y="1878"/>
                  </a:moveTo>
                  <a:cubicBezTo>
                    <a:pt x="15426" y="939"/>
                    <a:pt x="14360" y="0"/>
                    <a:pt x="12226" y="0"/>
                  </a:cubicBezTo>
                  <a:cubicBezTo>
                    <a:pt x="10093" y="0"/>
                    <a:pt x="6893" y="939"/>
                    <a:pt x="4493" y="2974"/>
                  </a:cubicBezTo>
                  <a:cubicBezTo>
                    <a:pt x="2093" y="5009"/>
                    <a:pt x="493" y="8139"/>
                    <a:pt x="93" y="11270"/>
                  </a:cubicBezTo>
                  <a:cubicBezTo>
                    <a:pt x="-307" y="14400"/>
                    <a:pt x="493" y="17530"/>
                    <a:pt x="4226" y="19252"/>
                  </a:cubicBezTo>
                  <a:cubicBezTo>
                    <a:pt x="7960" y="20974"/>
                    <a:pt x="14626" y="21287"/>
                    <a:pt x="2129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3" name="Line"/>
            <p:cNvSpPr/>
            <p:nvPr/>
          </p:nvSpPr>
          <p:spPr>
            <a:xfrm>
              <a:off x="6255279" y="3346037"/>
              <a:ext cx="26291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832" y="16200"/>
                    <a:pt x="9663" y="10800"/>
                    <a:pt x="12789" y="8100"/>
                  </a:cubicBezTo>
                  <a:cubicBezTo>
                    <a:pt x="15916" y="5400"/>
                    <a:pt x="17337" y="5400"/>
                    <a:pt x="17053" y="6300"/>
                  </a:cubicBezTo>
                  <a:cubicBezTo>
                    <a:pt x="16768" y="7200"/>
                    <a:pt x="14779" y="9000"/>
                    <a:pt x="12363" y="10800"/>
                  </a:cubicBezTo>
                  <a:cubicBezTo>
                    <a:pt x="9947" y="12600"/>
                    <a:pt x="7105" y="14400"/>
                    <a:pt x="8100" y="13500"/>
                  </a:cubicBezTo>
                  <a:cubicBezTo>
                    <a:pt x="9095" y="12600"/>
                    <a:pt x="13926" y="9000"/>
                    <a:pt x="17053" y="7200"/>
                  </a:cubicBezTo>
                  <a:cubicBezTo>
                    <a:pt x="20179" y="5400"/>
                    <a:pt x="21600" y="5400"/>
                    <a:pt x="21600" y="4500"/>
                  </a:cubicBezTo>
                  <a:cubicBezTo>
                    <a:pt x="21600" y="3600"/>
                    <a:pt x="20179" y="1800"/>
                    <a:pt x="16626" y="900"/>
                  </a:cubicBezTo>
                  <a:cubicBezTo>
                    <a:pt x="13074" y="0"/>
                    <a:pt x="7389" y="0"/>
                    <a:pt x="1705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4" name="Line"/>
            <p:cNvSpPr/>
            <p:nvPr/>
          </p:nvSpPr>
          <p:spPr>
            <a:xfrm>
              <a:off x="6763815" y="3167760"/>
              <a:ext cx="209554" cy="4169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9" h="21517" fill="norm" stroke="1" extrusionOk="0">
                  <a:moveTo>
                    <a:pt x="0" y="6522"/>
                  </a:moveTo>
                  <a:cubicBezTo>
                    <a:pt x="3895" y="6343"/>
                    <a:pt x="7790" y="6165"/>
                    <a:pt x="11154" y="5451"/>
                  </a:cubicBezTo>
                  <a:cubicBezTo>
                    <a:pt x="14518" y="4737"/>
                    <a:pt x="17351" y="3487"/>
                    <a:pt x="19121" y="2327"/>
                  </a:cubicBezTo>
                  <a:cubicBezTo>
                    <a:pt x="20892" y="1167"/>
                    <a:pt x="21600" y="96"/>
                    <a:pt x="21423" y="6"/>
                  </a:cubicBezTo>
                  <a:cubicBezTo>
                    <a:pt x="21246" y="-83"/>
                    <a:pt x="20184" y="810"/>
                    <a:pt x="18944" y="3309"/>
                  </a:cubicBezTo>
                  <a:cubicBezTo>
                    <a:pt x="17705" y="5808"/>
                    <a:pt x="16289" y="9914"/>
                    <a:pt x="15580" y="13216"/>
                  </a:cubicBezTo>
                  <a:cubicBezTo>
                    <a:pt x="14872" y="16519"/>
                    <a:pt x="14872" y="19018"/>
                    <a:pt x="14872" y="2151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5" name="Line"/>
            <p:cNvSpPr/>
            <p:nvPr/>
          </p:nvSpPr>
          <p:spPr>
            <a:xfrm>
              <a:off x="7132021" y="3148021"/>
              <a:ext cx="308154" cy="4966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89" h="21384" fill="norm" stroke="1" extrusionOk="0">
                  <a:moveTo>
                    <a:pt x="7332" y="11655"/>
                  </a:moveTo>
                  <a:cubicBezTo>
                    <a:pt x="4777" y="10761"/>
                    <a:pt x="2222" y="9868"/>
                    <a:pt x="944" y="8974"/>
                  </a:cubicBezTo>
                  <a:cubicBezTo>
                    <a:pt x="-333" y="8080"/>
                    <a:pt x="-333" y="7186"/>
                    <a:pt x="1061" y="5771"/>
                  </a:cubicBezTo>
                  <a:cubicBezTo>
                    <a:pt x="2454" y="4356"/>
                    <a:pt x="5241" y="2419"/>
                    <a:pt x="8261" y="1302"/>
                  </a:cubicBezTo>
                  <a:cubicBezTo>
                    <a:pt x="11280" y="185"/>
                    <a:pt x="14532" y="-113"/>
                    <a:pt x="16622" y="36"/>
                  </a:cubicBezTo>
                  <a:cubicBezTo>
                    <a:pt x="18712" y="185"/>
                    <a:pt x="19641" y="781"/>
                    <a:pt x="18828" y="2345"/>
                  </a:cubicBezTo>
                  <a:cubicBezTo>
                    <a:pt x="18015" y="3909"/>
                    <a:pt x="15461" y="6441"/>
                    <a:pt x="12325" y="9123"/>
                  </a:cubicBezTo>
                  <a:cubicBezTo>
                    <a:pt x="9190" y="11804"/>
                    <a:pt x="5473" y="14635"/>
                    <a:pt x="3383" y="16422"/>
                  </a:cubicBezTo>
                  <a:cubicBezTo>
                    <a:pt x="1293" y="18210"/>
                    <a:pt x="828" y="18955"/>
                    <a:pt x="944" y="19625"/>
                  </a:cubicBezTo>
                  <a:cubicBezTo>
                    <a:pt x="1061" y="20295"/>
                    <a:pt x="1757" y="20891"/>
                    <a:pt x="3964" y="21189"/>
                  </a:cubicBezTo>
                  <a:cubicBezTo>
                    <a:pt x="6170" y="21487"/>
                    <a:pt x="9886" y="21487"/>
                    <a:pt x="13138" y="20891"/>
                  </a:cubicBezTo>
                  <a:cubicBezTo>
                    <a:pt x="16390" y="20295"/>
                    <a:pt x="19177" y="19104"/>
                    <a:pt x="20222" y="17763"/>
                  </a:cubicBezTo>
                  <a:cubicBezTo>
                    <a:pt x="21267" y="16422"/>
                    <a:pt x="20570" y="14933"/>
                    <a:pt x="18015" y="14039"/>
                  </a:cubicBezTo>
                  <a:cubicBezTo>
                    <a:pt x="15461" y="13145"/>
                    <a:pt x="11048" y="12847"/>
                    <a:pt x="8377" y="12921"/>
                  </a:cubicBezTo>
                  <a:cubicBezTo>
                    <a:pt x="5706" y="12996"/>
                    <a:pt x="4777" y="13443"/>
                    <a:pt x="3848" y="1389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6" name="Line"/>
            <p:cNvSpPr/>
            <p:nvPr/>
          </p:nvSpPr>
          <p:spPr>
            <a:xfrm>
              <a:off x="1888807" y="3242254"/>
              <a:ext cx="333075" cy="300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1" h="21312" fill="norm" stroke="1" extrusionOk="0">
                  <a:moveTo>
                    <a:pt x="11724" y="0"/>
                  </a:moveTo>
                  <a:cubicBezTo>
                    <a:pt x="9300" y="245"/>
                    <a:pt x="6875" y="491"/>
                    <a:pt x="5112" y="859"/>
                  </a:cubicBezTo>
                  <a:cubicBezTo>
                    <a:pt x="3349" y="1227"/>
                    <a:pt x="2246" y="1718"/>
                    <a:pt x="1365" y="2455"/>
                  </a:cubicBezTo>
                  <a:cubicBezTo>
                    <a:pt x="483" y="3191"/>
                    <a:pt x="-178" y="4173"/>
                    <a:pt x="42" y="4909"/>
                  </a:cubicBezTo>
                  <a:cubicBezTo>
                    <a:pt x="263" y="5645"/>
                    <a:pt x="1365" y="6136"/>
                    <a:pt x="4671" y="7241"/>
                  </a:cubicBezTo>
                  <a:cubicBezTo>
                    <a:pt x="7977" y="8345"/>
                    <a:pt x="13487" y="10064"/>
                    <a:pt x="16683" y="11291"/>
                  </a:cubicBezTo>
                  <a:cubicBezTo>
                    <a:pt x="19879" y="12518"/>
                    <a:pt x="20761" y="13255"/>
                    <a:pt x="21091" y="14236"/>
                  </a:cubicBezTo>
                  <a:cubicBezTo>
                    <a:pt x="21422" y="15218"/>
                    <a:pt x="21202" y="16445"/>
                    <a:pt x="19438" y="17795"/>
                  </a:cubicBezTo>
                  <a:cubicBezTo>
                    <a:pt x="17675" y="19145"/>
                    <a:pt x="14369" y="20618"/>
                    <a:pt x="11944" y="21109"/>
                  </a:cubicBezTo>
                  <a:cubicBezTo>
                    <a:pt x="9520" y="21600"/>
                    <a:pt x="7977" y="21109"/>
                    <a:pt x="6434" y="2061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7" name="Line"/>
            <p:cNvSpPr/>
            <p:nvPr/>
          </p:nvSpPr>
          <p:spPr>
            <a:xfrm>
              <a:off x="2311528" y="3034247"/>
              <a:ext cx="57523" cy="467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7" h="21461" fill="norm" stroke="1" extrusionOk="0">
                  <a:moveTo>
                    <a:pt x="0" y="5261"/>
                  </a:moveTo>
                  <a:cubicBezTo>
                    <a:pt x="5082" y="3990"/>
                    <a:pt x="10165" y="2720"/>
                    <a:pt x="13977" y="1687"/>
                  </a:cubicBezTo>
                  <a:cubicBezTo>
                    <a:pt x="17788" y="655"/>
                    <a:pt x="20329" y="-139"/>
                    <a:pt x="20965" y="20"/>
                  </a:cubicBezTo>
                  <a:cubicBezTo>
                    <a:pt x="21600" y="179"/>
                    <a:pt x="20329" y="1290"/>
                    <a:pt x="17788" y="3752"/>
                  </a:cubicBezTo>
                  <a:cubicBezTo>
                    <a:pt x="15247" y="6214"/>
                    <a:pt x="11435" y="10026"/>
                    <a:pt x="10800" y="13202"/>
                  </a:cubicBezTo>
                  <a:cubicBezTo>
                    <a:pt x="10165" y="16379"/>
                    <a:pt x="12706" y="18920"/>
                    <a:pt x="15247" y="2146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8" name="Line"/>
            <p:cNvSpPr/>
            <p:nvPr/>
          </p:nvSpPr>
          <p:spPr>
            <a:xfrm>
              <a:off x="2480279" y="3325281"/>
              <a:ext cx="166528" cy="154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5" h="21461" fill="norm" stroke="1" extrusionOk="0">
                  <a:moveTo>
                    <a:pt x="10031" y="0"/>
                  </a:moveTo>
                  <a:cubicBezTo>
                    <a:pt x="6575" y="3840"/>
                    <a:pt x="3119" y="7680"/>
                    <a:pt x="1391" y="11040"/>
                  </a:cubicBezTo>
                  <a:cubicBezTo>
                    <a:pt x="-337" y="14400"/>
                    <a:pt x="-337" y="17280"/>
                    <a:pt x="743" y="18960"/>
                  </a:cubicBezTo>
                  <a:cubicBezTo>
                    <a:pt x="1823" y="20640"/>
                    <a:pt x="3983" y="21120"/>
                    <a:pt x="6359" y="21360"/>
                  </a:cubicBezTo>
                  <a:cubicBezTo>
                    <a:pt x="8735" y="21600"/>
                    <a:pt x="11327" y="21600"/>
                    <a:pt x="13919" y="19200"/>
                  </a:cubicBezTo>
                  <a:cubicBezTo>
                    <a:pt x="16511" y="16800"/>
                    <a:pt x="19103" y="12000"/>
                    <a:pt x="20183" y="8400"/>
                  </a:cubicBezTo>
                  <a:cubicBezTo>
                    <a:pt x="21263" y="4800"/>
                    <a:pt x="20831" y="2400"/>
                    <a:pt x="19535" y="1440"/>
                  </a:cubicBezTo>
                  <a:cubicBezTo>
                    <a:pt x="18239" y="480"/>
                    <a:pt x="16079" y="960"/>
                    <a:pt x="13919" y="144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39" name="Line"/>
            <p:cNvSpPr/>
            <p:nvPr/>
          </p:nvSpPr>
          <p:spPr>
            <a:xfrm>
              <a:off x="2737038" y="3216164"/>
              <a:ext cx="477403" cy="346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0" fill="norm" stroke="1" extrusionOk="0">
                  <a:moveTo>
                    <a:pt x="0" y="8029"/>
                  </a:moveTo>
                  <a:cubicBezTo>
                    <a:pt x="626" y="13161"/>
                    <a:pt x="1252" y="18294"/>
                    <a:pt x="1643" y="18615"/>
                  </a:cubicBezTo>
                  <a:cubicBezTo>
                    <a:pt x="2035" y="18936"/>
                    <a:pt x="2191" y="14445"/>
                    <a:pt x="2661" y="10809"/>
                  </a:cubicBezTo>
                  <a:cubicBezTo>
                    <a:pt x="3130" y="7173"/>
                    <a:pt x="3913" y="4393"/>
                    <a:pt x="5009" y="2575"/>
                  </a:cubicBezTo>
                  <a:cubicBezTo>
                    <a:pt x="6104" y="757"/>
                    <a:pt x="7513" y="-98"/>
                    <a:pt x="8530" y="9"/>
                  </a:cubicBezTo>
                  <a:cubicBezTo>
                    <a:pt x="9548" y="116"/>
                    <a:pt x="10174" y="1185"/>
                    <a:pt x="10252" y="3217"/>
                  </a:cubicBezTo>
                  <a:cubicBezTo>
                    <a:pt x="10330" y="5249"/>
                    <a:pt x="9861" y="8243"/>
                    <a:pt x="9313" y="10060"/>
                  </a:cubicBezTo>
                  <a:cubicBezTo>
                    <a:pt x="8765" y="11878"/>
                    <a:pt x="8139" y="12520"/>
                    <a:pt x="7513" y="13161"/>
                  </a:cubicBezTo>
                  <a:cubicBezTo>
                    <a:pt x="6887" y="13803"/>
                    <a:pt x="6261" y="14445"/>
                    <a:pt x="6339" y="15086"/>
                  </a:cubicBezTo>
                  <a:cubicBezTo>
                    <a:pt x="6417" y="15728"/>
                    <a:pt x="7200" y="16369"/>
                    <a:pt x="8374" y="16369"/>
                  </a:cubicBezTo>
                  <a:cubicBezTo>
                    <a:pt x="9548" y="16369"/>
                    <a:pt x="11113" y="15728"/>
                    <a:pt x="12522" y="14765"/>
                  </a:cubicBezTo>
                  <a:cubicBezTo>
                    <a:pt x="13930" y="13803"/>
                    <a:pt x="15183" y="12520"/>
                    <a:pt x="16043" y="11344"/>
                  </a:cubicBezTo>
                  <a:cubicBezTo>
                    <a:pt x="16904" y="10167"/>
                    <a:pt x="17374" y="9098"/>
                    <a:pt x="17217" y="8563"/>
                  </a:cubicBezTo>
                  <a:cubicBezTo>
                    <a:pt x="17061" y="8029"/>
                    <a:pt x="16278" y="8029"/>
                    <a:pt x="15496" y="8029"/>
                  </a:cubicBezTo>
                  <a:cubicBezTo>
                    <a:pt x="14713" y="8029"/>
                    <a:pt x="13930" y="8029"/>
                    <a:pt x="13304" y="8456"/>
                  </a:cubicBezTo>
                  <a:cubicBezTo>
                    <a:pt x="12678" y="8884"/>
                    <a:pt x="12209" y="9740"/>
                    <a:pt x="12130" y="11557"/>
                  </a:cubicBezTo>
                  <a:cubicBezTo>
                    <a:pt x="12052" y="13375"/>
                    <a:pt x="12365" y="16155"/>
                    <a:pt x="12835" y="17973"/>
                  </a:cubicBezTo>
                  <a:cubicBezTo>
                    <a:pt x="13304" y="19791"/>
                    <a:pt x="13930" y="20647"/>
                    <a:pt x="15026" y="21074"/>
                  </a:cubicBezTo>
                  <a:cubicBezTo>
                    <a:pt x="16122" y="21502"/>
                    <a:pt x="17687" y="21502"/>
                    <a:pt x="18861" y="21181"/>
                  </a:cubicBezTo>
                  <a:cubicBezTo>
                    <a:pt x="20035" y="20860"/>
                    <a:pt x="20817" y="20219"/>
                    <a:pt x="21600" y="1957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0" name="Line"/>
            <p:cNvSpPr/>
            <p:nvPr/>
          </p:nvSpPr>
          <p:spPr>
            <a:xfrm>
              <a:off x="2778551" y="3387550"/>
              <a:ext cx="51893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440" y="3221"/>
                    <a:pt x="2880" y="6442"/>
                    <a:pt x="3600" y="9474"/>
                  </a:cubicBezTo>
                  <a:cubicBezTo>
                    <a:pt x="4320" y="12505"/>
                    <a:pt x="4320" y="15347"/>
                    <a:pt x="7200" y="17337"/>
                  </a:cubicBezTo>
                  <a:cubicBezTo>
                    <a:pt x="10080" y="19326"/>
                    <a:pt x="15840" y="2046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1" name="Line"/>
            <p:cNvSpPr/>
            <p:nvPr/>
          </p:nvSpPr>
          <p:spPr>
            <a:xfrm>
              <a:off x="76410" y="1748697"/>
              <a:ext cx="817199" cy="500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9" h="21129" fill="norm" stroke="1" extrusionOk="0">
                  <a:moveTo>
                    <a:pt x="5000" y="3901"/>
                  </a:moveTo>
                  <a:cubicBezTo>
                    <a:pt x="3911" y="3901"/>
                    <a:pt x="2822" y="3901"/>
                    <a:pt x="1869" y="4266"/>
                  </a:cubicBezTo>
                  <a:cubicBezTo>
                    <a:pt x="916" y="4631"/>
                    <a:pt x="100" y="5361"/>
                    <a:pt x="9" y="5872"/>
                  </a:cubicBezTo>
                  <a:cubicBezTo>
                    <a:pt x="-82" y="6383"/>
                    <a:pt x="553" y="6674"/>
                    <a:pt x="1642" y="7039"/>
                  </a:cubicBezTo>
                  <a:cubicBezTo>
                    <a:pt x="2731" y="7404"/>
                    <a:pt x="4274" y="7842"/>
                    <a:pt x="5227" y="8353"/>
                  </a:cubicBezTo>
                  <a:cubicBezTo>
                    <a:pt x="6180" y="8864"/>
                    <a:pt x="6543" y="9447"/>
                    <a:pt x="6634" y="10104"/>
                  </a:cubicBezTo>
                  <a:cubicBezTo>
                    <a:pt x="6725" y="10761"/>
                    <a:pt x="6543" y="11491"/>
                    <a:pt x="6135" y="12220"/>
                  </a:cubicBezTo>
                  <a:cubicBezTo>
                    <a:pt x="5726" y="12950"/>
                    <a:pt x="5091" y="13680"/>
                    <a:pt x="4501" y="14118"/>
                  </a:cubicBezTo>
                  <a:cubicBezTo>
                    <a:pt x="3911" y="14556"/>
                    <a:pt x="3367" y="14701"/>
                    <a:pt x="3321" y="14337"/>
                  </a:cubicBezTo>
                  <a:cubicBezTo>
                    <a:pt x="3276" y="13972"/>
                    <a:pt x="3730" y="13096"/>
                    <a:pt x="4501" y="11710"/>
                  </a:cubicBezTo>
                  <a:cubicBezTo>
                    <a:pt x="5273" y="10323"/>
                    <a:pt x="6362" y="8426"/>
                    <a:pt x="7088" y="7185"/>
                  </a:cubicBezTo>
                  <a:cubicBezTo>
                    <a:pt x="7814" y="5945"/>
                    <a:pt x="8177" y="5361"/>
                    <a:pt x="8494" y="5580"/>
                  </a:cubicBezTo>
                  <a:cubicBezTo>
                    <a:pt x="8812" y="5799"/>
                    <a:pt x="9084" y="6820"/>
                    <a:pt x="9402" y="8280"/>
                  </a:cubicBezTo>
                  <a:cubicBezTo>
                    <a:pt x="9720" y="9739"/>
                    <a:pt x="10083" y="11637"/>
                    <a:pt x="10310" y="12950"/>
                  </a:cubicBezTo>
                  <a:cubicBezTo>
                    <a:pt x="10536" y="14264"/>
                    <a:pt x="10627" y="14993"/>
                    <a:pt x="10446" y="15212"/>
                  </a:cubicBezTo>
                  <a:cubicBezTo>
                    <a:pt x="10264" y="15431"/>
                    <a:pt x="9810" y="15139"/>
                    <a:pt x="9402" y="14774"/>
                  </a:cubicBezTo>
                  <a:cubicBezTo>
                    <a:pt x="8994" y="14410"/>
                    <a:pt x="8631" y="13972"/>
                    <a:pt x="8404" y="13388"/>
                  </a:cubicBezTo>
                  <a:cubicBezTo>
                    <a:pt x="8177" y="12804"/>
                    <a:pt x="8086" y="12074"/>
                    <a:pt x="8222" y="11491"/>
                  </a:cubicBezTo>
                  <a:cubicBezTo>
                    <a:pt x="8358" y="10907"/>
                    <a:pt x="8721" y="10469"/>
                    <a:pt x="9629" y="9812"/>
                  </a:cubicBezTo>
                  <a:cubicBezTo>
                    <a:pt x="10536" y="9156"/>
                    <a:pt x="11989" y="8280"/>
                    <a:pt x="12896" y="7623"/>
                  </a:cubicBezTo>
                  <a:cubicBezTo>
                    <a:pt x="13804" y="6966"/>
                    <a:pt x="14167" y="6529"/>
                    <a:pt x="14167" y="6529"/>
                  </a:cubicBezTo>
                  <a:cubicBezTo>
                    <a:pt x="14167" y="6529"/>
                    <a:pt x="13804" y="6966"/>
                    <a:pt x="13622" y="7550"/>
                  </a:cubicBezTo>
                  <a:cubicBezTo>
                    <a:pt x="13441" y="8134"/>
                    <a:pt x="13441" y="8864"/>
                    <a:pt x="13577" y="9520"/>
                  </a:cubicBezTo>
                  <a:cubicBezTo>
                    <a:pt x="13713" y="10177"/>
                    <a:pt x="13985" y="10761"/>
                    <a:pt x="14348" y="11053"/>
                  </a:cubicBezTo>
                  <a:cubicBezTo>
                    <a:pt x="14711" y="11345"/>
                    <a:pt x="15165" y="11345"/>
                    <a:pt x="15664" y="10834"/>
                  </a:cubicBezTo>
                  <a:cubicBezTo>
                    <a:pt x="16163" y="10323"/>
                    <a:pt x="16708" y="9301"/>
                    <a:pt x="17026" y="8426"/>
                  </a:cubicBezTo>
                  <a:cubicBezTo>
                    <a:pt x="17343" y="7550"/>
                    <a:pt x="17434" y="6820"/>
                    <a:pt x="17525" y="6893"/>
                  </a:cubicBezTo>
                  <a:cubicBezTo>
                    <a:pt x="17615" y="6966"/>
                    <a:pt x="17706" y="7842"/>
                    <a:pt x="17842" y="9739"/>
                  </a:cubicBezTo>
                  <a:cubicBezTo>
                    <a:pt x="17979" y="11637"/>
                    <a:pt x="18160" y="14556"/>
                    <a:pt x="18342" y="16818"/>
                  </a:cubicBezTo>
                  <a:cubicBezTo>
                    <a:pt x="18523" y="19080"/>
                    <a:pt x="18705" y="20685"/>
                    <a:pt x="18659" y="21050"/>
                  </a:cubicBezTo>
                  <a:cubicBezTo>
                    <a:pt x="18614" y="21415"/>
                    <a:pt x="18342" y="20539"/>
                    <a:pt x="18069" y="17766"/>
                  </a:cubicBezTo>
                  <a:cubicBezTo>
                    <a:pt x="17797" y="14993"/>
                    <a:pt x="17525" y="10323"/>
                    <a:pt x="17479" y="7404"/>
                  </a:cubicBezTo>
                  <a:cubicBezTo>
                    <a:pt x="17434" y="4485"/>
                    <a:pt x="17615" y="3318"/>
                    <a:pt x="17888" y="2296"/>
                  </a:cubicBezTo>
                  <a:cubicBezTo>
                    <a:pt x="18160" y="1274"/>
                    <a:pt x="18523" y="399"/>
                    <a:pt x="18977" y="107"/>
                  </a:cubicBezTo>
                  <a:cubicBezTo>
                    <a:pt x="19431" y="-185"/>
                    <a:pt x="19975" y="107"/>
                    <a:pt x="20429" y="1129"/>
                  </a:cubicBezTo>
                  <a:cubicBezTo>
                    <a:pt x="20883" y="2150"/>
                    <a:pt x="21246" y="3901"/>
                    <a:pt x="21382" y="5215"/>
                  </a:cubicBezTo>
                  <a:cubicBezTo>
                    <a:pt x="21518" y="6529"/>
                    <a:pt x="21427" y="7404"/>
                    <a:pt x="20928" y="8280"/>
                  </a:cubicBezTo>
                  <a:cubicBezTo>
                    <a:pt x="20429" y="9156"/>
                    <a:pt x="19521" y="10031"/>
                    <a:pt x="18614" y="1090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2" name="Line"/>
            <p:cNvSpPr/>
            <p:nvPr/>
          </p:nvSpPr>
          <p:spPr>
            <a:xfrm>
              <a:off x="1055755" y="1698968"/>
              <a:ext cx="100325" cy="391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1" fill="norm" stroke="1" extrusionOk="0">
                  <a:moveTo>
                    <a:pt x="0" y="9494"/>
                  </a:moveTo>
                  <a:cubicBezTo>
                    <a:pt x="5959" y="7978"/>
                    <a:pt x="11917" y="6463"/>
                    <a:pt x="15269" y="5231"/>
                  </a:cubicBezTo>
                  <a:cubicBezTo>
                    <a:pt x="18621" y="3999"/>
                    <a:pt x="19366" y="3052"/>
                    <a:pt x="20110" y="2010"/>
                  </a:cubicBezTo>
                  <a:cubicBezTo>
                    <a:pt x="20855" y="968"/>
                    <a:pt x="21600" y="-169"/>
                    <a:pt x="21600" y="20"/>
                  </a:cubicBezTo>
                  <a:cubicBezTo>
                    <a:pt x="21600" y="210"/>
                    <a:pt x="20855" y="1726"/>
                    <a:pt x="20110" y="4568"/>
                  </a:cubicBezTo>
                  <a:cubicBezTo>
                    <a:pt x="19366" y="7410"/>
                    <a:pt x="18621" y="11578"/>
                    <a:pt x="18248" y="14610"/>
                  </a:cubicBezTo>
                  <a:cubicBezTo>
                    <a:pt x="17876" y="17642"/>
                    <a:pt x="17876" y="19536"/>
                    <a:pt x="17876" y="2143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3" name="Line"/>
            <p:cNvSpPr/>
            <p:nvPr/>
          </p:nvSpPr>
          <p:spPr>
            <a:xfrm>
              <a:off x="1066134" y="2065513"/>
              <a:ext cx="207566" cy="455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6" fill="norm" stroke="1" extrusionOk="0">
                  <a:moveTo>
                    <a:pt x="0" y="20296"/>
                  </a:moveTo>
                  <a:cubicBezTo>
                    <a:pt x="1440" y="12582"/>
                    <a:pt x="2880" y="4867"/>
                    <a:pt x="6480" y="1782"/>
                  </a:cubicBezTo>
                  <a:cubicBezTo>
                    <a:pt x="10080" y="-1304"/>
                    <a:pt x="15840" y="239"/>
                    <a:pt x="21600" y="178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4" name="Line"/>
            <p:cNvSpPr/>
            <p:nvPr/>
          </p:nvSpPr>
          <p:spPr>
            <a:xfrm>
              <a:off x="1418995" y="1924212"/>
              <a:ext cx="1" cy="31135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5" name="Line"/>
            <p:cNvSpPr/>
            <p:nvPr/>
          </p:nvSpPr>
          <p:spPr>
            <a:xfrm>
              <a:off x="1408617" y="2183669"/>
              <a:ext cx="1" cy="10379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6" name="Line"/>
            <p:cNvSpPr/>
            <p:nvPr/>
          </p:nvSpPr>
          <p:spPr>
            <a:xfrm>
              <a:off x="-1" y="5421695"/>
              <a:ext cx="421384" cy="3832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0" h="21363" fill="norm" stroke="1" extrusionOk="0">
                  <a:moveTo>
                    <a:pt x="9866" y="0"/>
                  </a:moveTo>
                  <a:cubicBezTo>
                    <a:pt x="6880" y="1157"/>
                    <a:pt x="3895" y="2314"/>
                    <a:pt x="2139" y="3279"/>
                  </a:cubicBezTo>
                  <a:cubicBezTo>
                    <a:pt x="383" y="4243"/>
                    <a:pt x="-144" y="5014"/>
                    <a:pt x="32" y="5593"/>
                  </a:cubicBezTo>
                  <a:cubicBezTo>
                    <a:pt x="207" y="6171"/>
                    <a:pt x="1085" y="6557"/>
                    <a:pt x="2754" y="7329"/>
                  </a:cubicBezTo>
                  <a:cubicBezTo>
                    <a:pt x="4422" y="8100"/>
                    <a:pt x="6880" y="9257"/>
                    <a:pt x="8373" y="10221"/>
                  </a:cubicBezTo>
                  <a:cubicBezTo>
                    <a:pt x="9866" y="11186"/>
                    <a:pt x="10393" y="11957"/>
                    <a:pt x="10656" y="12825"/>
                  </a:cubicBezTo>
                  <a:cubicBezTo>
                    <a:pt x="10919" y="13693"/>
                    <a:pt x="10919" y="14657"/>
                    <a:pt x="10129" y="15525"/>
                  </a:cubicBezTo>
                  <a:cubicBezTo>
                    <a:pt x="9339" y="16393"/>
                    <a:pt x="7758" y="17164"/>
                    <a:pt x="6441" y="17743"/>
                  </a:cubicBezTo>
                  <a:cubicBezTo>
                    <a:pt x="5124" y="18321"/>
                    <a:pt x="4071" y="18707"/>
                    <a:pt x="3983" y="18707"/>
                  </a:cubicBezTo>
                  <a:cubicBezTo>
                    <a:pt x="3895" y="18707"/>
                    <a:pt x="4773" y="18321"/>
                    <a:pt x="7144" y="16875"/>
                  </a:cubicBezTo>
                  <a:cubicBezTo>
                    <a:pt x="9515" y="15429"/>
                    <a:pt x="13378" y="12921"/>
                    <a:pt x="15924" y="10800"/>
                  </a:cubicBezTo>
                  <a:cubicBezTo>
                    <a:pt x="18471" y="8679"/>
                    <a:pt x="19700" y="6943"/>
                    <a:pt x="20227" y="5593"/>
                  </a:cubicBezTo>
                  <a:cubicBezTo>
                    <a:pt x="20754" y="4243"/>
                    <a:pt x="20578" y="3279"/>
                    <a:pt x="20139" y="3182"/>
                  </a:cubicBezTo>
                  <a:cubicBezTo>
                    <a:pt x="19700" y="3086"/>
                    <a:pt x="18997" y="3857"/>
                    <a:pt x="18558" y="5882"/>
                  </a:cubicBezTo>
                  <a:cubicBezTo>
                    <a:pt x="18119" y="7907"/>
                    <a:pt x="17944" y="11186"/>
                    <a:pt x="17856" y="13404"/>
                  </a:cubicBezTo>
                  <a:cubicBezTo>
                    <a:pt x="17768" y="15621"/>
                    <a:pt x="17768" y="16779"/>
                    <a:pt x="18207" y="18129"/>
                  </a:cubicBezTo>
                  <a:cubicBezTo>
                    <a:pt x="18646" y="19479"/>
                    <a:pt x="19524" y="21021"/>
                    <a:pt x="20139" y="21311"/>
                  </a:cubicBezTo>
                  <a:cubicBezTo>
                    <a:pt x="20754" y="21600"/>
                    <a:pt x="21105" y="20636"/>
                    <a:pt x="21280" y="19671"/>
                  </a:cubicBezTo>
                  <a:cubicBezTo>
                    <a:pt x="21456" y="18707"/>
                    <a:pt x="21456" y="17743"/>
                    <a:pt x="21017" y="16875"/>
                  </a:cubicBezTo>
                  <a:cubicBezTo>
                    <a:pt x="20578" y="16007"/>
                    <a:pt x="19700" y="15236"/>
                    <a:pt x="18822" y="1446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7" name="Line"/>
            <p:cNvSpPr/>
            <p:nvPr/>
          </p:nvSpPr>
          <p:spPr>
            <a:xfrm>
              <a:off x="308518" y="5360341"/>
              <a:ext cx="682130" cy="55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216" fill="norm" stroke="1" extrusionOk="0">
                  <a:moveTo>
                    <a:pt x="0" y="11493"/>
                  </a:moveTo>
                  <a:cubicBezTo>
                    <a:pt x="1855" y="10698"/>
                    <a:pt x="3709" y="9903"/>
                    <a:pt x="5236" y="9439"/>
                  </a:cubicBezTo>
                  <a:cubicBezTo>
                    <a:pt x="6764" y="8976"/>
                    <a:pt x="7964" y="8843"/>
                    <a:pt x="8782" y="8578"/>
                  </a:cubicBezTo>
                  <a:cubicBezTo>
                    <a:pt x="9600" y="8313"/>
                    <a:pt x="10036" y="7915"/>
                    <a:pt x="10418" y="7452"/>
                  </a:cubicBezTo>
                  <a:cubicBezTo>
                    <a:pt x="10800" y="6988"/>
                    <a:pt x="11127" y="6458"/>
                    <a:pt x="10964" y="5994"/>
                  </a:cubicBezTo>
                  <a:cubicBezTo>
                    <a:pt x="10800" y="5530"/>
                    <a:pt x="10145" y="5133"/>
                    <a:pt x="9655" y="5199"/>
                  </a:cubicBezTo>
                  <a:cubicBezTo>
                    <a:pt x="9164" y="5265"/>
                    <a:pt x="8836" y="5795"/>
                    <a:pt x="8509" y="6723"/>
                  </a:cubicBezTo>
                  <a:cubicBezTo>
                    <a:pt x="8182" y="7650"/>
                    <a:pt x="7855" y="8976"/>
                    <a:pt x="7691" y="9969"/>
                  </a:cubicBezTo>
                  <a:cubicBezTo>
                    <a:pt x="7527" y="10963"/>
                    <a:pt x="7527" y="11626"/>
                    <a:pt x="7691" y="12222"/>
                  </a:cubicBezTo>
                  <a:cubicBezTo>
                    <a:pt x="7855" y="12818"/>
                    <a:pt x="8182" y="13349"/>
                    <a:pt x="8618" y="13614"/>
                  </a:cubicBezTo>
                  <a:cubicBezTo>
                    <a:pt x="9055" y="13879"/>
                    <a:pt x="9600" y="13879"/>
                    <a:pt x="10364" y="13680"/>
                  </a:cubicBezTo>
                  <a:cubicBezTo>
                    <a:pt x="11127" y="13481"/>
                    <a:pt x="12109" y="13084"/>
                    <a:pt x="12982" y="12288"/>
                  </a:cubicBezTo>
                  <a:cubicBezTo>
                    <a:pt x="13855" y="11493"/>
                    <a:pt x="14618" y="10301"/>
                    <a:pt x="15218" y="9241"/>
                  </a:cubicBezTo>
                  <a:cubicBezTo>
                    <a:pt x="15818" y="8180"/>
                    <a:pt x="16255" y="7253"/>
                    <a:pt x="16473" y="7187"/>
                  </a:cubicBezTo>
                  <a:cubicBezTo>
                    <a:pt x="16691" y="7120"/>
                    <a:pt x="16691" y="7915"/>
                    <a:pt x="16855" y="10168"/>
                  </a:cubicBezTo>
                  <a:cubicBezTo>
                    <a:pt x="17018" y="12421"/>
                    <a:pt x="17345" y="16131"/>
                    <a:pt x="17618" y="18384"/>
                  </a:cubicBezTo>
                  <a:cubicBezTo>
                    <a:pt x="17891" y="20637"/>
                    <a:pt x="18109" y="21432"/>
                    <a:pt x="18109" y="21167"/>
                  </a:cubicBezTo>
                  <a:cubicBezTo>
                    <a:pt x="18109" y="20902"/>
                    <a:pt x="17891" y="19577"/>
                    <a:pt x="17727" y="16661"/>
                  </a:cubicBezTo>
                  <a:cubicBezTo>
                    <a:pt x="17564" y="13746"/>
                    <a:pt x="17455" y="9241"/>
                    <a:pt x="17455" y="6524"/>
                  </a:cubicBezTo>
                  <a:cubicBezTo>
                    <a:pt x="17455" y="3807"/>
                    <a:pt x="17564" y="2880"/>
                    <a:pt x="17727" y="2019"/>
                  </a:cubicBezTo>
                  <a:cubicBezTo>
                    <a:pt x="17891" y="1157"/>
                    <a:pt x="18109" y="362"/>
                    <a:pt x="18491" y="97"/>
                  </a:cubicBezTo>
                  <a:cubicBezTo>
                    <a:pt x="18873" y="-168"/>
                    <a:pt x="19418" y="97"/>
                    <a:pt x="19964" y="1025"/>
                  </a:cubicBezTo>
                  <a:cubicBezTo>
                    <a:pt x="20509" y="1952"/>
                    <a:pt x="21055" y="3542"/>
                    <a:pt x="21327" y="4669"/>
                  </a:cubicBezTo>
                  <a:cubicBezTo>
                    <a:pt x="21600" y="5795"/>
                    <a:pt x="21600" y="6458"/>
                    <a:pt x="21109" y="7319"/>
                  </a:cubicBezTo>
                  <a:cubicBezTo>
                    <a:pt x="20618" y="8180"/>
                    <a:pt x="19636" y="9241"/>
                    <a:pt x="18655" y="1030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8" name="Line"/>
            <p:cNvSpPr/>
            <p:nvPr/>
          </p:nvSpPr>
          <p:spPr>
            <a:xfrm>
              <a:off x="1273699" y="5452830"/>
              <a:ext cx="4151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49" name="Line"/>
            <p:cNvSpPr/>
            <p:nvPr/>
          </p:nvSpPr>
          <p:spPr>
            <a:xfrm>
              <a:off x="1304834" y="5587748"/>
              <a:ext cx="1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0" name="Line"/>
            <p:cNvSpPr/>
            <p:nvPr/>
          </p:nvSpPr>
          <p:spPr>
            <a:xfrm>
              <a:off x="1242659" y="5355484"/>
              <a:ext cx="342390" cy="358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8" h="21327" fill="norm" stroke="1" extrusionOk="0">
                  <a:moveTo>
                    <a:pt x="2586" y="9492"/>
                  </a:moveTo>
                  <a:cubicBezTo>
                    <a:pt x="1506" y="9286"/>
                    <a:pt x="426" y="9080"/>
                    <a:pt x="102" y="8463"/>
                  </a:cubicBezTo>
                  <a:cubicBezTo>
                    <a:pt x="-222" y="7846"/>
                    <a:pt x="210" y="6817"/>
                    <a:pt x="1614" y="5377"/>
                  </a:cubicBezTo>
                  <a:cubicBezTo>
                    <a:pt x="3018" y="3937"/>
                    <a:pt x="5394" y="2086"/>
                    <a:pt x="7122" y="1057"/>
                  </a:cubicBezTo>
                  <a:cubicBezTo>
                    <a:pt x="8850" y="29"/>
                    <a:pt x="9930" y="-177"/>
                    <a:pt x="10794" y="132"/>
                  </a:cubicBezTo>
                  <a:cubicBezTo>
                    <a:pt x="11658" y="440"/>
                    <a:pt x="12306" y="1263"/>
                    <a:pt x="11766" y="4040"/>
                  </a:cubicBezTo>
                  <a:cubicBezTo>
                    <a:pt x="11226" y="6817"/>
                    <a:pt x="9498" y="11549"/>
                    <a:pt x="8202" y="14429"/>
                  </a:cubicBezTo>
                  <a:cubicBezTo>
                    <a:pt x="6906" y="17309"/>
                    <a:pt x="6042" y="18337"/>
                    <a:pt x="5178" y="19366"/>
                  </a:cubicBezTo>
                  <a:cubicBezTo>
                    <a:pt x="4314" y="20394"/>
                    <a:pt x="3450" y="21423"/>
                    <a:pt x="3774" y="21320"/>
                  </a:cubicBezTo>
                  <a:cubicBezTo>
                    <a:pt x="4098" y="21217"/>
                    <a:pt x="5610" y="19983"/>
                    <a:pt x="8742" y="19263"/>
                  </a:cubicBezTo>
                  <a:cubicBezTo>
                    <a:pt x="11874" y="18543"/>
                    <a:pt x="16626" y="18337"/>
                    <a:pt x="21378" y="1813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1" name="Line"/>
            <p:cNvSpPr/>
            <p:nvPr/>
          </p:nvSpPr>
          <p:spPr>
            <a:xfrm>
              <a:off x="1719966" y="5494343"/>
              <a:ext cx="2075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2" name="Line"/>
            <p:cNvSpPr/>
            <p:nvPr/>
          </p:nvSpPr>
          <p:spPr>
            <a:xfrm>
              <a:off x="1730344" y="5681152"/>
              <a:ext cx="1" cy="41515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3" name="Line"/>
            <p:cNvSpPr/>
            <p:nvPr/>
          </p:nvSpPr>
          <p:spPr>
            <a:xfrm>
              <a:off x="3144772" y="4945833"/>
              <a:ext cx="432909" cy="494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2" h="21456" fill="norm" stroke="1" extrusionOk="0">
                  <a:moveTo>
                    <a:pt x="21452" y="833"/>
                  </a:moveTo>
                  <a:cubicBezTo>
                    <a:pt x="20766" y="383"/>
                    <a:pt x="20081" y="-67"/>
                    <a:pt x="18795" y="8"/>
                  </a:cubicBezTo>
                  <a:cubicBezTo>
                    <a:pt x="17509" y="83"/>
                    <a:pt x="15623" y="683"/>
                    <a:pt x="13052" y="2333"/>
                  </a:cubicBezTo>
                  <a:cubicBezTo>
                    <a:pt x="10481" y="3983"/>
                    <a:pt x="7223" y="6683"/>
                    <a:pt x="4909" y="9158"/>
                  </a:cubicBezTo>
                  <a:cubicBezTo>
                    <a:pt x="2595" y="11633"/>
                    <a:pt x="1223" y="13883"/>
                    <a:pt x="538" y="15683"/>
                  </a:cubicBezTo>
                  <a:cubicBezTo>
                    <a:pt x="-148" y="17483"/>
                    <a:pt x="-148" y="18833"/>
                    <a:pt x="366" y="19733"/>
                  </a:cubicBezTo>
                  <a:cubicBezTo>
                    <a:pt x="881" y="20633"/>
                    <a:pt x="1909" y="21083"/>
                    <a:pt x="3452" y="21308"/>
                  </a:cubicBezTo>
                  <a:cubicBezTo>
                    <a:pt x="4995" y="21533"/>
                    <a:pt x="7052" y="21533"/>
                    <a:pt x="9109" y="21083"/>
                  </a:cubicBezTo>
                  <a:cubicBezTo>
                    <a:pt x="11166" y="20633"/>
                    <a:pt x="13223" y="19733"/>
                    <a:pt x="14252" y="18758"/>
                  </a:cubicBezTo>
                  <a:cubicBezTo>
                    <a:pt x="15281" y="17783"/>
                    <a:pt x="15281" y="16733"/>
                    <a:pt x="14766" y="15608"/>
                  </a:cubicBezTo>
                  <a:cubicBezTo>
                    <a:pt x="14252" y="14483"/>
                    <a:pt x="13223" y="13283"/>
                    <a:pt x="11423" y="12833"/>
                  </a:cubicBezTo>
                  <a:cubicBezTo>
                    <a:pt x="9623" y="12383"/>
                    <a:pt x="7052" y="12683"/>
                    <a:pt x="4481" y="1298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4" name="Line"/>
            <p:cNvSpPr/>
            <p:nvPr/>
          </p:nvSpPr>
          <p:spPr>
            <a:xfrm>
              <a:off x="3722976" y="5116728"/>
              <a:ext cx="233758" cy="232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3" h="21332" fill="norm" stroke="1" extrusionOk="0">
                  <a:moveTo>
                    <a:pt x="0" y="2273"/>
                  </a:moveTo>
                  <a:cubicBezTo>
                    <a:pt x="4383" y="1003"/>
                    <a:pt x="8765" y="-268"/>
                    <a:pt x="12365" y="50"/>
                  </a:cubicBezTo>
                  <a:cubicBezTo>
                    <a:pt x="15965" y="367"/>
                    <a:pt x="18783" y="2273"/>
                    <a:pt x="20191" y="4179"/>
                  </a:cubicBezTo>
                  <a:cubicBezTo>
                    <a:pt x="21600" y="6085"/>
                    <a:pt x="21600" y="7991"/>
                    <a:pt x="19252" y="10850"/>
                  </a:cubicBezTo>
                  <a:cubicBezTo>
                    <a:pt x="16904" y="13708"/>
                    <a:pt x="12209" y="17520"/>
                    <a:pt x="9078" y="19426"/>
                  </a:cubicBezTo>
                  <a:cubicBezTo>
                    <a:pt x="5948" y="21332"/>
                    <a:pt x="4383" y="21332"/>
                    <a:pt x="2817" y="2133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5" name="Line"/>
            <p:cNvSpPr/>
            <p:nvPr/>
          </p:nvSpPr>
          <p:spPr>
            <a:xfrm>
              <a:off x="4000675" y="5107956"/>
              <a:ext cx="199703" cy="24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21202" fill="norm" stroke="1" extrusionOk="0">
                  <a:moveTo>
                    <a:pt x="16741" y="3861"/>
                  </a:moveTo>
                  <a:cubicBezTo>
                    <a:pt x="18205" y="2644"/>
                    <a:pt x="19670" y="1427"/>
                    <a:pt x="19487" y="667"/>
                  </a:cubicBezTo>
                  <a:cubicBezTo>
                    <a:pt x="19303" y="-94"/>
                    <a:pt x="17473" y="-398"/>
                    <a:pt x="13995" y="819"/>
                  </a:cubicBezTo>
                  <a:cubicBezTo>
                    <a:pt x="10517" y="2036"/>
                    <a:pt x="5392" y="4774"/>
                    <a:pt x="2646" y="6903"/>
                  </a:cubicBezTo>
                  <a:cubicBezTo>
                    <a:pt x="-100" y="9033"/>
                    <a:pt x="-466" y="10554"/>
                    <a:pt x="449" y="12532"/>
                  </a:cubicBezTo>
                  <a:cubicBezTo>
                    <a:pt x="1365" y="14509"/>
                    <a:pt x="3561" y="16943"/>
                    <a:pt x="7222" y="18464"/>
                  </a:cubicBezTo>
                  <a:cubicBezTo>
                    <a:pt x="10883" y="19985"/>
                    <a:pt x="16009" y="20594"/>
                    <a:pt x="21134" y="2120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6" name="Line"/>
            <p:cNvSpPr/>
            <p:nvPr/>
          </p:nvSpPr>
          <p:spPr>
            <a:xfrm>
              <a:off x="4511726" y="5203751"/>
              <a:ext cx="19156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2" h="21600" fill="norm" stroke="1" extrusionOk="0">
                  <a:moveTo>
                    <a:pt x="0" y="21600"/>
                  </a:moveTo>
                  <a:cubicBezTo>
                    <a:pt x="5959" y="18000"/>
                    <a:pt x="11917" y="14400"/>
                    <a:pt x="15828" y="12600"/>
                  </a:cubicBezTo>
                  <a:cubicBezTo>
                    <a:pt x="19738" y="10800"/>
                    <a:pt x="21600" y="10800"/>
                    <a:pt x="20110" y="10800"/>
                  </a:cubicBezTo>
                  <a:cubicBezTo>
                    <a:pt x="18621" y="10800"/>
                    <a:pt x="13779" y="10800"/>
                    <a:pt x="10241" y="10800"/>
                  </a:cubicBezTo>
                  <a:cubicBezTo>
                    <a:pt x="6703" y="10800"/>
                    <a:pt x="4469" y="10800"/>
                    <a:pt x="3352" y="9000"/>
                  </a:cubicBezTo>
                  <a:cubicBezTo>
                    <a:pt x="2234" y="7200"/>
                    <a:pt x="2234" y="3600"/>
                    <a:pt x="2234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7" name="Line"/>
            <p:cNvSpPr/>
            <p:nvPr/>
          </p:nvSpPr>
          <p:spPr>
            <a:xfrm>
              <a:off x="4926857" y="4945923"/>
              <a:ext cx="161235" cy="3719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9" h="21506" fill="norm" stroke="1" extrusionOk="0">
                  <a:moveTo>
                    <a:pt x="0" y="11306"/>
                  </a:moveTo>
                  <a:cubicBezTo>
                    <a:pt x="6894" y="8306"/>
                    <a:pt x="13787" y="5306"/>
                    <a:pt x="17464" y="3206"/>
                  </a:cubicBezTo>
                  <a:cubicBezTo>
                    <a:pt x="21140" y="1106"/>
                    <a:pt x="21600" y="-94"/>
                    <a:pt x="21370" y="6"/>
                  </a:cubicBezTo>
                  <a:cubicBezTo>
                    <a:pt x="21140" y="106"/>
                    <a:pt x="20221" y="1506"/>
                    <a:pt x="18843" y="4106"/>
                  </a:cubicBezTo>
                  <a:cubicBezTo>
                    <a:pt x="17464" y="6706"/>
                    <a:pt x="15626" y="10506"/>
                    <a:pt x="15626" y="13606"/>
                  </a:cubicBezTo>
                  <a:cubicBezTo>
                    <a:pt x="15626" y="16706"/>
                    <a:pt x="17464" y="19106"/>
                    <a:pt x="19302" y="2150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8" name="Line"/>
            <p:cNvSpPr/>
            <p:nvPr/>
          </p:nvSpPr>
          <p:spPr>
            <a:xfrm>
              <a:off x="5267595" y="4887537"/>
              <a:ext cx="274387" cy="461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3" h="21345" fill="norm" stroke="1" extrusionOk="0">
                  <a:moveTo>
                    <a:pt x="12777" y="11745"/>
                  </a:moveTo>
                  <a:cubicBezTo>
                    <a:pt x="9089" y="10785"/>
                    <a:pt x="5401" y="9825"/>
                    <a:pt x="3030" y="8465"/>
                  </a:cubicBezTo>
                  <a:cubicBezTo>
                    <a:pt x="660" y="7105"/>
                    <a:pt x="-394" y="5345"/>
                    <a:pt x="133" y="3985"/>
                  </a:cubicBezTo>
                  <a:cubicBezTo>
                    <a:pt x="660" y="2625"/>
                    <a:pt x="2767" y="1665"/>
                    <a:pt x="5665" y="945"/>
                  </a:cubicBezTo>
                  <a:cubicBezTo>
                    <a:pt x="8562" y="225"/>
                    <a:pt x="12250" y="-255"/>
                    <a:pt x="15147" y="145"/>
                  </a:cubicBezTo>
                  <a:cubicBezTo>
                    <a:pt x="18045" y="545"/>
                    <a:pt x="20152" y="1825"/>
                    <a:pt x="18835" y="4065"/>
                  </a:cubicBezTo>
                  <a:cubicBezTo>
                    <a:pt x="17518" y="6305"/>
                    <a:pt x="12777" y="9505"/>
                    <a:pt x="9352" y="11825"/>
                  </a:cubicBezTo>
                  <a:cubicBezTo>
                    <a:pt x="5928" y="14145"/>
                    <a:pt x="3821" y="15585"/>
                    <a:pt x="2635" y="16865"/>
                  </a:cubicBezTo>
                  <a:cubicBezTo>
                    <a:pt x="1450" y="18145"/>
                    <a:pt x="1186" y="19265"/>
                    <a:pt x="2504" y="20065"/>
                  </a:cubicBezTo>
                  <a:cubicBezTo>
                    <a:pt x="3821" y="20865"/>
                    <a:pt x="6718" y="21345"/>
                    <a:pt x="9747" y="21345"/>
                  </a:cubicBezTo>
                  <a:cubicBezTo>
                    <a:pt x="12777" y="21345"/>
                    <a:pt x="15938" y="20865"/>
                    <a:pt x="18045" y="19905"/>
                  </a:cubicBezTo>
                  <a:cubicBezTo>
                    <a:pt x="20152" y="18945"/>
                    <a:pt x="21206" y="17505"/>
                    <a:pt x="20811" y="15985"/>
                  </a:cubicBezTo>
                  <a:cubicBezTo>
                    <a:pt x="20416" y="14465"/>
                    <a:pt x="18572" y="12865"/>
                    <a:pt x="16465" y="11905"/>
                  </a:cubicBezTo>
                  <a:cubicBezTo>
                    <a:pt x="14357" y="10945"/>
                    <a:pt x="11986" y="10625"/>
                    <a:pt x="9616" y="1030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59" name="Line"/>
            <p:cNvSpPr/>
            <p:nvPr/>
          </p:nvSpPr>
          <p:spPr>
            <a:xfrm>
              <a:off x="5912795" y="5099968"/>
              <a:ext cx="36324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554" y="18000"/>
                    <a:pt x="11109" y="14400"/>
                    <a:pt x="14709" y="10800"/>
                  </a:cubicBezTo>
                  <a:cubicBezTo>
                    <a:pt x="18309" y="7200"/>
                    <a:pt x="19954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0" name="Line"/>
            <p:cNvSpPr/>
            <p:nvPr/>
          </p:nvSpPr>
          <p:spPr>
            <a:xfrm>
              <a:off x="5912795" y="5255642"/>
              <a:ext cx="39437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1" name="Line"/>
            <p:cNvSpPr/>
            <p:nvPr/>
          </p:nvSpPr>
          <p:spPr>
            <a:xfrm>
              <a:off x="6527315" y="5023721"/>
              <a:ext cx="304816" cy="282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4" h="20984" fill="norm" stroke="1" extrusionOk="0">
                  <a:moveTo>
                    <a:pt x="11955" y="4124"/>
                  </a:moveTo>
                  <a:cubicBezTo>
                    <a:pt x="11955" y="2839"/>
                    <a:pt x="11955" y="1553"/>
                    <a:pt x="11361" y="782"/>
                  </a:cubicBezTo>
                  <a:cubicBezTo>
                    <a:pt x="10768" y="10"/>
                    <a:pt x="9581" y="-247"/>
                    <a:pt x="7682" y="267"/>
                  </a:cubicBezTo>
                  <a:cubicBezTo>
                    <a:pt x="5783" y="782"/>
                    <a:pt x="3172" y="2067"/>
                    <a:pt x="1630" y="4896"/>
                  </a:cubicBezTo>
                  <a:cubicBezTo>
                    <a:pt x="87" y="7724"/>
                    <a:pt x="-388" y="12096"/>
                    <a:pt x="324" y="15182"/>
                  </a:cubicBezTo>
                  <a:cubicBezTo>
                    <a:pt x="1036" y="18267"/>
                    <a:pt x="2935" y="20067"/>
                    <a:pt x="5902" y="20710"/>
                  </a:cubicBezTo>
                  <a:cubicBezTo>
                    <a:pt x="8869" y="21353"/>
                    <a:pt x="12904" y="20839"/>
                    <a:pt x="15634" y="19424"/>
                  </a:cubicBezTo>
                  <a:cubicBezTo>
                    <a:pt x="18364" y="18010"/>
                    <a:pt x="19788" y="15696"/>
                    <a:pt x="20500" y="13253"/>
                  </a:cubicBezTo>
                  <a:cubicBezTo>
                    <a:pt x="21212" y="10810"/>
                    <a:pt x="21212" y="8239"/>
                    <a:pt x="18838" y="6567"/>
                  </a:cubicBezTo>
                  <a:cubicBezTo>
                    <a:pt x="16465" y="4896"/>
                    <a:pt x="11717" y="4124"/>
                    <a:pt x="6970" y="335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2" name="Line"/>
            <p:cNvSpPr/>
            <p:nvPr/>
          </p:nvSpPr>
          <p:spPr>
            <a:xfrm>
              <a:off x="4317998" y="4468358"/>
              <a:ext cx="1541839" cy="1264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7" h="21455" fill="norm" stroke="1" extrusionOk="0">
                  <a:moveTo>
                    <a:pt x="4011" y="18640"/>
                  </a:moveTo>
                  <a:cubicBezTo>
                    <a:pt x="5074" y="19520"/>
                    <a:pt x="6137" y="20401"/>
                    <a:pt x="7369" y="20900"/>
                  </a:cubicBezTo>
                  <a:cubicBezTo>
                    <a:pt x="8601" y="21399"/>
                    <a:pt x="10003" y="21516"/>
                    <a:pt x="11380" y="21428"/>
                  </a:cubicBezTo>
                  <a:cubicBezTo>
                    <a:pt x="12757" y="21340"/>
                    <a:pt x="14110" y="21046"/>
                    <a:pt x="15318" y="20518"/>
                  </a:cubicBezTo>
                  <a:cubicBezTo>
                    <a:pt x="16526" y="19990"/>
                    <a:pt x="17589" y="19227"/>
                    <a:pt x="18580" y="18229"/>
                  </a:cubicBezTo>
                  <a:cubicBezTo>
                    <a:pt x="19570" y="17231"/>
                    <a:pt x="20489" y="15999"/>
                    <a:pt x="20996" y="14766"/>
                  </a:cubicBezTo>
                  <a:cubicBezTo>
                    <a:pt x="21503" y="13533"/>
                    <a:pt x="21600" y="12301"/>
                    <a:pt x="21503" y="11068"/>
                  </a:cubicBezTo>
                  <a:cubicBezTo>
                    <a:pt x="21407" y="9836"/>
                    <a:pt x="21117" y="8603"/>
                    <a:pt x="20730" y="7488"/>
                  </a:cubicBezTo>
                  <a:cubicBezTo>
                    <a:pt x="20344" y="6373"/>
                    <a:pt x="19860" y="5375"/>
                    <a:pt x="19619" y="4524"/>
                  </a:cubicBezTo>
                  <a:cubicBezTo>
                    <a:pt x="19377" y="3673"/>
                    <a:pt x="19377" y="2968"/>
                    <a:pt x="19208" y="2411"/>
                  </a:cubicBezTo>
                  <a:cubicBezTo>
                    <a:pt x="19039" y="1853"/>
                    <a:pt x="18701" y="1442"/>
                    <a:pt x="17807" y="1031"/>
                  </a:cubicBezTo>
                  <a:cubicBezTo>
                    <a:pt x="16913" y="620"/>
                    <a:pt x="15463" y="209"/>
                    <a:pt x="13965" y="63"/>
                  </a:cubicBezTo>
                  <a:cubicBezTo>
                    <a:pt x="12467" y="-84"/>
                    <a:pt x="10921" y="33"/>
                    <a:pt x="9471" y="327"/>
                  </a:cubicBezTo>
                  <a:cubicBezTo>
                    <a:pt x="8021" y="620"/>
                    <a:pt x="6668" y="1090"/>
                    <a:pt x="5605" y="1765"/>
                  </a:cubicBezTo>
                  <a:cubicBezTo>
                    <a:pt x="4542" y="2440"/>
                    <a:pt x="3769" y="3320"/>
                    <a:pt x="2996" y="4377"/>
                  </a:cubicBezTo>
                  <a:cubicBezTo>
                    <a:pt x="2223" y="5433"/>
                    <a:pt x="1450" y="6666"/>
                    <a:pt x="894" y="8075"/>
                  </a:cubicBezTo>
                  <a:cubicBezTo>
                    <a:pt x="338" y="9483"/>
                    <a:pt x="0" y="11068"/>
                    <a:pt x="0" y="12359"/>
                  </a:cubicBezTo>
                  <a:cubicBezTo>
                    <a:pt x="0" y="13651"/>
                    <a:pt x="338" y="14649"/>
                    <a:pt x="1305" y="15823"/>
                  </a:cubicBezTo>
                  <a:cubicBezTo>
                    <a:pt x="2271" y="16996"/>
                    <a:pt x="3866" y="18346"/>
                    <a:pt x="4784" y="19080"/>
                  </a:cubicBezTo>
                  <a:cubicBezTo>
                    <a:pt x="5702" y="19814"/>
                    <a:pt x="5944" y="19931"/>
                    <a:pt x="6185" y="20049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3" name="Line"/>
            <p:cNvSpPr/>
            <p:nvPr/>
          </p:nvSpPr>
          <p:spPr>
            <a:xfrm>
              <a:off x="5843607" y="4309225"/>
              <a:ext cx="932436" cy="2303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3" h="21463" fill="norm" stroke="1" extrusionOk="0">
                  <a:moveTo>
                    <a:pt x="640" y="20496"/>
                  </a:moveTo>
                  <a:cubicBezTo>
                    <a:pt x="320" y="19529"/>
                    <a:pt x="0" y="18562"/>
                    <a:pt x="0" y="17433"/>
                  </a:cubicBezTo>
                  <a:cubicBezTo>
                    <a:pt x="0" y="16305"/>
                    <a:pt x="320" y="15015"/>
                    <a:pt x="1440" y="13081"/>
                  </a:cubicBezTo>
                  <a:cubicBezTo>
                    <a:pt x="2560" y="11147"/>
                    <a:pt x="4480" y="8567"/>
                    <a:pt x="7000" y="6472"/>
                  </a:cubicBezTo>
                  <a:cubicBezTo>
                    <a:pt x="9520" y="4376"/>
                    <a:pt x="12640" y="2764"/>
                    <a:pt x="14600" y="2120"/>
                  </a:cubicBezTo>
                  <a:cubicBezTo>
                    <a:pt x="16560" y="1475"/>
                    <a:pt x="17360" y="1797"/>
                    <a:pt x="17960" y="2603"/>
                  </a:cubicBezTo>
                  <a:cubicBezTo>
                    <a:pt x="18560" y="3409"/>
                    <a:pt x="18960" y="4699"/>
                    <a:pt x="19000" y="4699"/>
                  </a:cubicBezTo>
                  <a:cubicBezTo>
                    <a:pt x="19040" y="4699"/>
                    <a:pt x="18720" y="3409"/>
                    <a:pt x="18400" y="2281"/>
                  </a:cubicBezTo>
                  <a:cubicBezTo>
                    <a:pt x="18080" y="1153"/>
                    <a:pt x="17760" y="185"/>
                    <a:pt x="17800" y="24"/>
                  </a:cubicBezTo>
                  <a:cubicBezTo>
                    <a:pt x="17840" y="-137"/>
                    <a:pt x="18240" y="508"/>
                    <a:pt x="18800" y="1636"/>
                  </a:cubicBezTo>
                  <a:cubicBezTo>
                    <a:pt x="19360" y="2764"/>
                    <a:pt x="20080" y="4376"/>
                    <a:pt x="20640" y="5827"/>
                  </a:cubicBezTo>
                  <a:cubicBezTo>
                    <a:pt x="21200" y="7278"/>
                    <a:pt x="21600" y="8567"/>
                    <a:pt x="21560" y="9212"/>
                  </a:cubicBezTo>
                  <a:cubicBezTo>
                    <a:pt x="21520" y="9857"/>
                    <a:pt x="21040" y="9857"/>
                    <a:pt x="19480" y="11791"/>
                  </a:cubicBezTo>
                  <a:cubicBezTo>
                    <a:pt x="17920" y="13726"/>
                    <a:pt x="15280" y="17594"/>
                    <a:pt x="12640" y="2146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4" name="Line"/>
            <p:cNvSpPr/>
            <p:nvPr/>
          </p:nvSpPr>
          <p:spPr>
            <a:xfrm>
              <a:off x="6638402" y="4193598"/>
              <a:ext cx="156549" cy="2110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21600" fill="norm" stroke="1" extrusionOk="0">
                  <a:moveTo>
                    <a:pt x="21249" y="13102"/>
                  </a:moveTo>
                  <a:cubicBezTo>
                    <a:pt x="17492" y="10977"/>
                    <a:pt x="13736" y="8852"/>
                    <a:pt x="10919" y="7259"/>
                  </a:cubicBezTo>
                  <a:cubicBezTo>
                    <a:pt x="8101" y="5666"/>
                    <a:pt x="6223" y="4603"/>
                    <a:pt x="4345" y="3187"/>
                  </a:cubicBezTo>
                  <a:cubicBezTo>
                    <a:pt x="2466" y="1770"/>
                    <a:pt x="588" y="0"/>
                    <a:pt x="119" y="0"/>
                  </a:cubicBezTo>
                  <a:cubicBezTo>
                    <a:pt x="-351" y="0"/>
                    <a:pt x="588" y="1770"/>
                    <a:pt x="2701" y="4072"/>
                  </a:cubicBezTo>
                  <a:cubicBezTo>
                    <a:pt x="4814" y="6374"/>
                    <a:pt x="8101" y="9207"/>
                    <a:pt x="11153" y="12216"/>
                  </a:cubicBezTo>
                  <a:cubicBezTo>
                    <a:pt x="14205" y="15226"/>
                    <a:pt x="17023" y="18413"/>
                    <a:pt x="1984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5" name="Line"/>
            <p:cNvSpPr/>
            <p:nvPr/>
          </p:nvSpPr>
          <p:spPr>
            <a:xfrm>
              <a:off x="3400349" y="5919853"/>
              <a:ext cx="467924" cy="4655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6" h="21531" fill="norm" stroke="1" extrusionOk="0">
                  <a:moveTo>
                    <a:pt x="21326" y="0"/>
                  </a:moveTo>
                  <a:cubicBezTo>
                    <a:pt x="18488" y="800"/>
                    <a:pt x="15650" y="1600"/>
                    <a:pt x="12733" y="3200"/>
                  </a:cubicBezTo>
                  <a:cubicBezTo>
                    <a:pt x="9817" y="4800"/>
                    <a:pt x="6821" y="7200"/>
                    <a:pt x="4614" y="9680"/>
                  </a:cubicBezTo>
                  <a:cubicBezTo>
                    <a:pt x="2406" y="12160"/>
                    <a:pt x="987" y="14720"/>
                    <a:pt x="357" y="16400"/>
                  </a:cubicBezTo>
                  <a:cubicBezTo>
                    <a:pt x="-274" y="18080"/>
                    <a:pt x="-116" y="18880"/>
                    <a:pt x="1224" y="19600"/>
                  </a:cubicBezTo>
                  <a:cubicBezTo>
                    <a:pt x="2564" y="20320"/>
                    <a:pt x="5087" y="20960"/>
                    <a:pt x="6821" y="21280"/>
                  </a:cubicBezTo>
                  <a:cubicBezTo>
                    <a:pt x="8555" y="21600"/>
                    <a:pt x="9501" y="21600"/>
                    <a:pt x="10290" y="21360"/>
                  </a:cubicBezTo>
                  <a:cubicBezTo>
                    <a:pt x="11078" y="21120"/>
                    <a:pt x="11708" y="20640"/>
                    <a:pt x="11472" y="19440"/>
                  </a:cubicBezTo>
                  <a:cubicBezTo>
                    <a:pt x="11235" y="18240"/>
                    <a:pt x="10132" y="16320"/>
                    <a:pt x="9186" y="15280"/>
                  </a:cubicBezTo>
                  <a:cubicBezTo>
                    <a:pt x="8240" y="14240"/>
                    <a:pt x="7452" y="14080"/>
                    <a:pt x="6742" y="14240"/>
                  </a:cubicBezTo>
                  <a:cubicBezTo>
                    <a:pt x="6033" y="14400"/>
                    <a:pt x="5402" y="14880"/>
                    <a:pt x="4771" y="1536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6" name="Line"/>
            <p:cNvSpPr/>
            <p:nvPr/>
          </p:nvSpPr>
          <p:spPr>
            <a:xfrm>
              <a:off x="3837137" y="6109036"/>
              <a:ext cx="269837" cy="2570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2" fill="norm" stroke="1" extrusionOk="0">
                  <a:moveTo>
                    <a:pt x="5815" y="3258"/>
                  </a:moveTo>
                  <a:cubicBezTo>
                    <a:pt x="6646" y="2106"/>
                    <a:pt x="7477" y="954"/>
                    <a:pt x="9554" y="378"/>
                  </a:cubicBezTo>
                  <a:cubicBezTo>
                    <a:pt x="11631" y="-198"/>
                    <a:pt x="14954" y="-198"/>
                    <a:pt x="17446" y="954"/>
                  </a:cubicBezTo>
                  <a:cubicBezTo>
                    <a:pt x="19938" y="2106"/>
                    <a:pt x="21600" y="4410"/>
                    <a:pt x="21600" y="6858"/>
                  </a:cubicBezTo>
                  <a:cubicBezTo>
                    <a:pt x="21600" y="9306"/>
                    <a:pt x="19938" y="11898"/>
                    <a:pt x="16062" y="14346"/>
                  </a:cubicBezTo>
                  <a:cubicBezTo>
                    <a:pt x="12185" y="16794"/>
                    <a:pt x="6092" y="19098"/>
                    <a:pt x="0" y="2140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7" name="Line"/>
            <p:cNvSpPr/>
            <p:nvPr/>
          </p:nvSpPr>
          <p:spPr>
            <a:xfrm>
              <a:off x="4150033" y="6085906"/>
              <a:ext cx="278668" cy="1820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1" h="21450" fill="norm" stroke="1" extrusionOk="0">
                  <a:moveTo>
                    <a:pt x="14281" y="0"/>
                  </a:moveTo>
                  <a:cubicBezTo>
                    <a:pt x="10281" y="1630"/>
                    <a:pt x="6281" y="3260"/>
                    <a:pt x="3748" y="4687"/>
                  </a:cubicBezTo>
                  <a:cubicBezTo>
                    <a:pt x="1214" y="6113"/>
                    <a:pt x="148" y="7336"/>
                    <a:pt x="14" y="9781"/>
                  </a:cubicBezTo>
                  <a:cubicBezTo>
                    <a:pt x="-119" y="12226"/>
                    <a:pt x="681" y="15894"/>
                    <a:pt x="3081" y="18136"/>
                  </a:cubicBezTo>
                  <a:cubicBezTo>
                    <a:pt x="5481" y="20377"/>
                    <a:pt x="9481" y="21192"/>
                    <a:pt x="12814" y="21396"/>
                  </a:cubicBezTo>
                  <a:cubicBezTo>
                    <a:pt x="16148" y="21600"/>
                    <a:pt x="18814" y="21192"/>
                    <a:pt x="21481" y="2078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8" name="Line"/>
            <p:cNvSpPr/>
            <p:nvPr/>
          </p:nvSpPr>
          <p:spPr>
            <a:xfrm>
              <a:off x="4740048" y="6148176"/>
              <a:ext cx="186810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69" name="Line"/>
            <p:cNvSpPr/>
            <p:nvPr/>
          </p:nvSpPr>
          <p:spPr>
            <a:xfrm>
              <a:off x="4708913" y="6251958"/>
              <a:ext cx="31135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080" y="18000"/>
                    <a:pt x="8160" y="14400"/>
                    <a:pt x="11760" y="10800"/>
                  </a:cubicBezTo>
                  <a:cubicBezTo>
                    <a:pt x="15360" y="7200"/>
                    <a:pt x="18480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0" name="Line"/>
            <p:cNvSpPr/>
            <p:nvPr/>
          </p:nvSpPr>
          <p:spPr>
            <a:xfrm>
              <a:off x="5227828" y="5989041"/>
              <a:ext cx="247536" cy="304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600" fill="norm" stroke="1" extrusionOk="0">
                  <a:moveTo>
                    <a:pt x="0" y="15709"/>
                  </a:moveTo>
                  <a:cubicBezTo>
                    <a:pt x="4200" y="13500"/>
                    <a:pt x="8400" y="11291"/>
                    <a:pt x="11550" y="9082"/>
                  </a:cubicBezTo>
                  <a:cubicBezTo>
                    <a:pt x="14700" y="6873"/>
                    <a:pt x="16800" y="4664"/>
                    <a:pt x="18450" y="2945"/>
                  </a:cubicBezTo>
                  <a:cubicBezTo>
                    <a:pt x="20100" y="1227"/>
                    <a:pt x="21300" y="0"/>
                    <a:pt x="21450" y="0"/>
                  </a:cubicBezTo>
                  <a:cubicBezTo>
                    <a:pt x="21600" y="0"/>
                    <a:pt x="20700" y="1227"/>
                    <a:pt x="18750" y="4418"/>
                  </a:cubicBezTo>
                  <a:cubicBezTo>
                    <a:pt x="16800" y="7609"/>
                    <a:pt x="13800" y="12764"/>
                    <a:pt x="12300" y="15955"/>
                  </a:cubicBezTo>
                  <a:cubicBezTo>
                    <a:pt x="10800" y="19145"/>
                    <a:pt x="10800" y="20373"/>
                    <a:pt x="108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1" name="Line"/>
            <p:cNvSpPr/>
            <p:nvPr/>
          </p:nvSpPr>
          <p:spPr>
            <a:xfrm>
              <a:off x="5558059" y="5998123"/>
              <a:ext cx="302193" cy="3254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4" h="21389" fill="norm" stroke="1" extrusionOk="0">
                  <a:moveTo>
                    <a:pt x="12234" y="10544"/>
                  </a:moveTo>
                  <a:cubicBezTo>
                    <a:pt x="10098" y="9635"/>
                    <a:pt x="7962" y="8725"/>
                    <a:pt x="6419" y="7702"/>
                  </a:cubicBezTo>
                  <a:cubicBezTo>
                    <a:pt x="4876" y="6679"/>
                    <a:pt x="3927" y="5542"/>
                    <a:pt x="4045" y="4519"/>
                  </a:cubicBezTo>
                  <a:cubicBezTo>
                    <a:pt x="4164" y="3496"/>
                    <a:pt x="5351" y="2586"/>
                    <a:pt x="7368" y="1791"/>
                  </a:cubicBezTo>
                  <a:cubicBezTo>
                    <a:pt x="9386" y="995"/>
                    <a:pt x="12234" y="313"/>
                    <a:pt x="14608" y="85"/>
                  </a:cubicBezTo>
                  <a:cubicBezTo>
                    <a:pt x="16981" y="-142"/>
                    <a:pt x="18880" y="85"/>
                    <a:pt x="19948" y="767"/>
                  </a:cubicBezTo>
                  <a:cubicBezTo>
                    <a:pt x="21017" y="1450"/>
                    <a:pt x="21254" y="2586"/>
                    <a:pt x="18999" y="4519"/>
                  </a:cubicBezTo>
                  <a:cubicBezTo>
                    <a:pt x="16744" y="6452"/>
                    <a:pt x="11997" y="9180"/>
                    <a:pt x="8436" y="11226"/>
                  </a:cubicBezTo>
                  <a:cubicBezTo>
                    <a:pt x="4876" y="13273"/>
                    <a:pt x="2502" y="14637"/>
                    <a:pt x="1197" y="15887"/>
                  </a:cubicBezTo>
                  <a:cubicBezTo>
                    <a:pt x="-109" y="17138"/>
                    <a:pt x="-346" y="18275"/>
                    <a:pt x="485" y="19184"/>
                  </a:cubicBezTo>
                  <a:cubicBezTo>
                    <a:pt x="1316" y="20094"/>
                    <a:pt x="3214" y="20776"/>
                    <a:pt x="5944" y="21117"/>
                  </a:cubicBezTo>
                  <a:cubicBezTo>
                    <a:pt x="8674" y="21458"/>
                    <a:pt x="12234" y="21458"/>
                    <a:pt x="14608" y="21231"/>
                  </a:cubicBezTo>
                  <a:cubicBezTo>
                    <a:pt x="16981" y="21003"/>
                    <a:pt x="18168" y="20549"/>
                    <a:pt x="18762" y="19639"/>
                  </a:cubicBezTo>
                  <a:cubicBezTo>
                    <a:pt x="19355" y="18730"/>
                    <a:pt x="19355" y="17365"/>
                    <a:pt x="16863" y="16342"/>
                  </a:cubicBezTo>
                  <a:cubicBezTo>
                    <a:pt x="14370" y="15319"/>
                    <a:pt x="9386" y="14637"/>
                    <a:pt x="4401" y="1395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2" name="Line"/>
            <p:cNvSpPr/>
            <p:nvPr/>
          </p:nvSpPr>
          <p:spPr>
            <a:xfrm>
              <a:off x="3297466" y="6430633"/>
              <a:ext cx="1062584" cy="153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289" fill="norm" stroke="1" extrusionOk="0">
                  <a:moveTo>
                    <a:pt x="21039" y="5449"/>
                  </a:moveTo>
                  <a:cubicBezTo>
                    <a:pt x="21319" y="3529"/>
                    <a:pt x="21600" y="1609"/>
                    <a:pt x="21530" y="649"/>
                  </a:cubicBezTo>
                  <a:cubicBezTo>
                    <a:pt x="21460" y="-311"/>
                    <a:pt x="21039" y="-311"/>
                    <a:pt x="19391" y="1369"/>
                  </a:cubicBezTo>
                  <a:cubicBezTo>
                    <a:pt x="17743" y="3049"/>
                    <a:pt x="14868" y="6409"/>
                    <a:pt x="12168" y="9049"/>
                  </a:cubicBezTo>
                  <a:cubicBezTo>
                    <a:pt x="9468" y="11689"/>
                    <a:pt x="6943" y="13609"/>
                    <a:pt x="4944" y="15529"/>
                  </a:cubicBezTo>
                  <a:cubicBezTo>
                    <a:pt x="2945" y="17449"/>
                    <a:pt x="1473" y="19369"/>
                    <a:pt x="0" y="21289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3" name="Line"/>
            <p:cNvSpPr/>
            <p:nvPr/>
          </p:nvSpPr>
          <p:spPr>
            <a:xfrm>
              <a:off x="3549085" y="6573685"/>
              <a:ext cx="630537" cy="3984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1449" fill="norm" stroke="1" extrusionOk="0">
                  <a:moveTo>
                    <a:pt x="21513" y="0"/>
                  </a:moveTo>
                  <a:cubicBezTo>
                    <a:pt x="17972" y="1862"/>
                    <a:pt x="14431" y="3724"/>
                    <a:pt x="11244" y="5959"/>
                  </a:cubicBezTo>
                  <a:cubicBezTo>
                    <a:pt x="8057" y="8193"/>
                    <a:pt x="5224" y="10800"/>
                    <a:pt x="3395" y="12941"/>
                  </a:cubicBezTo>
                  <a:cubicBezTo>
                    <a:pt x="1565" y="15083"/>
                    <a:pt x="739" y="16759"/>
                    <a:pt x="326" y="18062"/>
                  </a:cubicBezTo>
                  <a:cubicBezTo>
                    <a:pt x="-87" y="19366"/>
                    <a:pt x="-87" y="20297"/>
                    <a:pt x="208" y="20855"/>
                  </a:cubicBezTo>
                  <a:cubicBezTo>
                    <a:pt x="503" y="21414"/>
                    <a:pt x="1093" y="21600"/>
                    <a:pt x="2746" y="21321"/>
                  </a:cubicBezTo>
                  <a:cubicBezTo>
                    <a:pt x="4398" y="21041"/>
                    <a:pt x="7113" y="20297"/>
                    <a:pt x="8824" y="19645"/>
                  </a:cubicBezTo>
                  <a:cubicBezTo>
                    <a:pt x="10536" y="18993"/>
                    <a:pt x="11244" y="18434"/>
                    <a:pt x="11775" y="17783"/>
                  </a:cubicBezTo>
                  <a:cubicBezTo>
                    <a:pt x="12306" y="17131"/>
                    <a:pt x="12661" y="16386"/>
                    <a:pt x="12483" y="15734"/>
                  </a:cubicBezTo>
                  <a:cubicBezTo>
                    <a:pt x="12306" y="15083"/>
                    <a:pt x="11598" y="14524"/>
                    <a:pt x="10005" y="14338"/>
                  </a:cubicBezTo>
                  <a:cubicBezTo>
                    <a:pt x="8411" y="14152"/>
                    <a:pt x="5933" y="14338"/>
                    <a:pt x="3454" y="1452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4" name="Line"/>
            <p:cNvSpPr/>
            <p:nvPr/>
          </p:nvSpPr>
          <p:spPr>
            <a:xfrm>
              <a:off x="5207071" y="6438768"/>
              <a:ext cx="840643" cy="17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2960"/>
                  </a:moveTo>
                  <a:cubicBezTo>
                    <a:pt x="2667" y="17280"/>
                    <a:pt x="5333" y="21600"/>
                    <a:pt x="8044" y="21600"/>
                  </a:cubicBezTo>
                  <a:cubicBezTo>
                    <a:pt x="10756" y="21600"/>
                    <a:pt x="13511" y="17280"/>
                    <a:pt x="15778" y="12960"/>
                  </a:cubicBezTo>
                  <a:cubicBezTo>
                    <a:pt x="18044" y="8640"/>
                    <a:pt x="19822" y="432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5" name="Line"/>
            <p:cNvSpPr/>
            <p:nvPr/>
          </p:nvSpPr>
          <p:spPr>
            <a:xfrm>
              <a:off x="5290098" y="6542551"/>
              <a:ext cx="498158" cy="321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0" fill="norm" stroke="1" extrusionOk="0">
                  <a:moveTo>
                    <a:pt x="21600" y="0"/>
                  </a:moveTo>
                  <a:cubicBezTo>
                    <a:pt x="18000" y="2555"/>
                    <a:pt x="14400" y="5110"/>
                    <a:pt x="10950" y="7897"/>
                  </a:cubicBezTo>
                  <a:cubicBezTo>
                    <a:pt x="7500" y="10684"/>
                    <a:pt x="4200" y="13703"/>
                    <a:pt x="2325" y="15910"/>
                  </a:cubicBezTo>
                  <a:cubicBezTo>
                    <a:pt x="450" y="18116"/>
                    <a:pt x="0" y="19510"/>
                    <a:pt x="150" y="20323"/>
                  </a:cubicBezTo>
                  <a:cubicBezTo>
                    <a:pt x="300" y="21135"/>
                    <a:pt x="1050" y="21368"/>
                    <a:pt x="2550" y="21484"/>
                  </a:cubicBezTo>
                  <a:cubicBezTo>
                    <a:pt x="4050" y="21600"/>
                    <a:pt x="6300" y="21600"/>
                    <a:pt x="7875" y="21368"/>
                  </a:cubicBezTo>
                  <a:cubicBezTo>
                    <a:pt x="9450" y="21135"/>
                    <a:pt x="10350" y="20671"/>
                    <a:pt x="11175" y="20206"/>
                  </a:cubicBezTo>
                  <a:cubicBezTo>
                    <a:pt x="12000" y="19742"/>
                    <a:pt x="12750" y="19277"/>
                    <a:pt x="13050" y="18465"/>
                  </a:cubicBezTo>
                  <a:cubicBezTo>
                    <a:pt x="13350" y="17652"/>
                    <a:pt x="13200" y="16490"/>
                    <a:pt x="12300" y="15561"/>
                  </a:cubicBezTo>
                  <a:cubicBezTo>
                    <a:pt x="11400" y="14632"/>
                    <a:pt x="9750" y="13935"/>
                    <a:pt x="7575" y="14168"/>
                  </a:cubicBezTo>
                  <a:cubicBezTo>
                    <a:pt x="5400" y="14400"/>
                    <a:pt x="2700" y="15561"/>
                    <a:pt x="0" y="1672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6" name="Line"/>
            <p:cNvSpPr/>
            <p:nvPr/>
          </p:nvSpPr>
          <p:spPr>
            <a:xfrm>
              <a:off x="3048387" y="5634242"/>
              <a:ext cx="1117047" cy="908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7" h="21482" fill="norm" stroke="1" extrusionOk="0">
                  <a:moveTo>
                    <a:pt x="21200" y="1846"/>
                  </a:moveTo>
                  <a:cubicBezTo>
                    <a:pt x="21400" y="1191"/>
                    <a:pt x="21600" y="537"/>
                    <a:pt x="21500" y="209"/>
                  </a:cubicBezTo>
                  <a:cubicBezTo>
                    <a:pt x="21400" y="-118"/>
                    <a:pt x="21000" y="-118"/>
                    <a:pt x="19933" y="618"/>
                  </a:cubicBezTo>
                  <a:cubicBezTo>
                    <a:pt x="18867" y="1355"/>
                    <a:pt x="17133" y="2827"/>
                    <a:pt x="15367" y="4505"/>
                  </a:cubicBezTo>
                  <a:cubicBezTo>
                    <a:pt x="13600" y="6182"/>
                    <a:pt x="11800" y="8064"/>
                    <a:pt x="9733" y="10273"/>
                  </a:cubicBezTo>
                  <a:cubicBezTo>
                    <a:pt x="7667" y="12482"/>
                    <a:pt x="5333" y="15018"/>
                    <a:pt x="3667" y="16941"/>
                  </a:cubicBezTo>
                  <a:cubicBezTo>
                    <a:pt x="2000" y="18864"/>
                    <a:pt x="1000" y="20173"/>
                    <a:pt x="0" y="2148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7" name="Line"/>
            <p:cNvSpPr/>
            <p:nvPr/>
          </p:nvSpPr>
          <p:spPr>
            <a:xfrm>
              <a:off x="3183305" y="6646333"/>
              <a:ext cx="788751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232" y="1895"/>
                    <a:pt x="16863" y="3789"/>
                    <a:pt x="14068" y="6442"/>
                  </a:cubicBezTo>
                  <a:cubicBezTo>
                    <a:pt x="11274" y="9095"/>
                    <a:pt x="8053" y="12505"/>
                    <a:pt x="5637" y="15158"/>
                  </a:cubicBezTo>
                  <a:cubicBezTo>
                    <a:pt x="3221" y="17811"/>
                    <a:pt x="1611" y="1970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8" name="Line"/>
            <p:cNvSpPr/>
            <p:nvPr/>
          </p:nvSpPr>
          <p:spPr>
            <a:xfrm>
              <a:off x="3743732" y="7604945"/>
              <a:ext cx="352483" cy="380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3" h="21386" fill="norm" stroke="1" extrusionOk="0">
                  <a:moveTo>
                    <a:pt x="0" y="954"/>
                  </a:moveTo>
                  <a:cubicBezTo>
                    <a:pt x="3464" y="370"/>
                    <a:pt x="6928" y="-214"/>
                    <a:pt x="10392" y="78"/>
                  </a:cubicBezTo>
                  <a:cubicBezTo>
                    <a:pt x="13857" y="370"/>
                    <a:pt x="17321" y="1537"/>
                    <a:pt x="19257" y="2705"/>
                  </a:cubicBezTo>
                  <a:cubicBezTo>
                    <a:pt x="21192" y="3872"/>
                    <a:pt x="21600" y="5040"/>
                    <a:pt x="18442" y="8154"/>
                  </a:cubicBezTo>
                  <a:cubicBezTo>
                    <a:pt x="15283" y="11267"/>
                    <a:pt x="8558" y="16327"/>
                    <a:pt x="1834" y="213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79" name="Line"/>
            <p:cNvSpPr/>
            <p:nvPr/>
          </p:nvSpPr>
          <p:spPr>
            <a:xfrm>
              <a:off x="4146638" y="7590758"/>
              <a:ext cx="354710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600" fill="norm" stroke="1" extrusionOk="0">
                  <a:moveTo>
                    <a:pt x="13323" y="0"/>
                  </a:moveTo>
                  <a:cubicBezTo>
                    <a:pt x="9549" y="1500"/>
                    <a:pt x="5774" y="3000"/>
                    <a:pt x="3362" y="5100"/>
                  </a:cubicBezTo>
                  <a:cubicBezTo>
                    <a:pt x="951" y="7200"/>
                    <a:pt x="-98" y="9900"/>
                    <a:pt x="7" y="12450"/>
                  </a:cubicBezTo>
                  <a:cubicBezTo>
                    <a:pt x="112" y="15000"/>
                    <a:pt x="1370" y="17400"/>
                    <a:pt x="5145" y="18900"/>
                  </a:cubicBezTo>
                  <a:cubicBezTo>
                    <a:pt x="8919" y="20400"/>
                    <a:pt x="15211" y="21000"/>
                    <a:pt x="2150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0" name="Line"/>
            <p:cNvSpPr/>
            <p:nvPr/>
          </p:nvSpPr>
          <p:spPr>
            <a:xfrm>
              <a:off x="4823075" y="7642649"/>
              <a:ext cx="18681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1" name="Line"/>
            <p:cNvSpPr/>
            <p:nvPr/>
          </p:nvSpPr>
          <p:spPr>
            <a:xfrm>
              <a:off x="4802318" y="7767189"/>
              <a:ext cx="186810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2" name="Line"/>
            <p:cNvSpPr/>
            <p:nvPr/>
          </p:nvSpPr>
          <p:spPr>
            <a:xfrm>
              <a:off x="5466528" y="7414327"/>
              <a:ext cx="361700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1600" fill="norm" stroke="1" extrusionOk="0">
                  <a:moveTo>
                    <a:pt x="0" y="0"/>
                  </a:moveTo>
                  <a:cubicBezTo>
                    <a:pt x="5760" y="0"/>
                    <a:pt x="11520" y="0"/>
                    <a:pt x="14914" y="92"/>
                  </a:cubicBezTo>
                  <a:cubicBezTo>
                    <a:pt x="18309" y="185"/>
                    <a:pt x="19337" y="369"/>
                    <a:pt x="20160" y="831"/>
                  </a:cubicBezTo>
                  <a:cubicBezTo>
                    <a:pt x="20983" y="1292"/>
                    <a:pt x="21600" y="2031"/>
                    <a:pt x="21497" y="2769"/>
                  </a:cubicBezTo>
                  <a:cubicBezTo>
                    <a:pt x="21394" y="3508"/>
                    <a:pt x="20571" y="4246"/>
                    <a:pt x="18720" y="5169"/>
                  </a:cubicBezTo>
                  <a:cubicBezTo>
                    <a:pt x="16869" y="6092"/>
                    <a:pt x="13989" y="7200"/>
                    <a:pt x="11623" y="8123"/>
                  </a:cubicBezTo>
                  <a:cubicBezTo>
                    <a:pt x="9257" y="9046"/>
                    <a:pt x="7406" y="9785"/>
                    <a:pt x="7097" y="10154"/>
                  </a:cubicBezTo>
                  <a:cubicBezTo>
                    <a:pt x="6789" y="10523"/>
                    <a:pt x="8023" y="10523"/>
                    <a:pt x="9874" y="10523"/>
                  </a:cubicBezTo>
                  <a:cubicBezTo>
                    <a:pt x="11726" y="10523"/>
                    <a:pt x="14194" y="10523"/>
                    <a:pt x="15943" y="10800"/>
                  </a:cubicBezTo>
                  <a:cubicBezTo>
                    <a:pt x="17691" y="11077"/>
                    <a:pt x="18720" y="11631"/>
                    <a:pt x="18926" y="12554"/>
                  </a:cubicBezTo>
                  <a:cubicBezTo>
                    <a:pt x="19131" y="13477"/>
                    <a:pt x="18514" y="14769"/>
                    <a:pt x="16354" y="16154"/>
                  </a:cubicBezTo>
                  <a:cubicBezTo>
                    <a:pt x="14194" y="17538"/>
                    <a:pt x="10491" y="19015"/>
                    <a:pt x="7509" y="19938"/>
                  </a:cubicBezTo>
                  <a:cubicBezTo>
                    <a:pt x="4526" y="20862"/>
                    <a:pt x="2263" y="2123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3" name="Line"/>
            <p:cNvSpPr/>
            <p:nvPr/>
          </p:nvSpPr>
          <p:spPr>
            <a:xfrm>
              <a:off x="3257251" y="7175626"/>
              <a:ext cx="3112190" cy="1037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1" h="21584" fill="norm" stroke="1" extrusionOk="0">
                  <a:moveTo>
                    <a:pt x="20151" y="0"/>
                  </a:moveTo>
                  <a:cubicBezTo>
                    <a:pt x="20055" y="1656"/>
                    <a:pt x="19959" y="3312"/>
                    <a:pt x="19863" y="5508"/>
                  </a:cubicBezTo>
                  <a:cubicBezTo>
                    <a:pt x="19767" y="7704"/>
                    <a:pt x="19671" y="10440"/>
                    <a:pt x="19635" y="12492"/>
                  </a:cubicBezTo>
                  <a:cubicBezTo>
                    <a:pt x="19599" y="14544"/>
                    <a:pt x="19623" y="15912"/>
                    <a:pt x="19671" y="16812"/>
                  </a:cubicBezTo>
                  <a:cubicBezTo>
                    <a:pt x="19719" y="17712"/>
                    <a:pt x="19791" y="18144"/>
                    <a:pt x="19731" y="18360"/>
                  </a:cubicBezTo>
                  <a:cubicBezTo>
                    <a:pt x="19671" y="18576"/>
                    <a:pt x="19479" y="18576"/>
                    <a:pt x="18867" y="18576"/>
                  </a:cubicBezTo>
                  <a:cubicBezTo>
                    <a:pt x="18255" y="18576"/>
                    <a:pt x="17223" y="18576"/>
                    <a:pt x="16167" y="18576"/>
                  </a:cubicBezTo>
                  <a:cubicBezTo>
                    <a:pt x="15111" y="18576"/>
                    <a:pt x="14031" y="18576"/>
                    <a:pt x="13035" y="18576"/>
                  </a:cubicBezTo>
                  <a:cubicBezTo>
                    <a:pt x="12039" y="18576"/>
                    <a:pt x="11127" y="18576"/>
                    <a:pt x="10311" y="18684"/>
                  </a:cubicBezTo>
                  <a:cubicBezTo>
                    <a:pt x="9495" y="18792"/>
                    <a:pt x="8775" y="19008"/>
                    <a:pt x="7947" y="19260"/>
                  </a:cubicBezTo>
                  <a:cubicBezTo>
                    <a:pt x="7119" y="19512"/>
                    <a:pt x="6183" y="19800"/>
                    <a:pt x="5391" y="20052"/>
                  </a:cubicBezTo>
                  <a:cubicBezTo>
                    <a:pt x="4599" y="20304"/>
                    <a:pt x="3951" y="20520"/>
                    <a:pt x="3279" y="20772"/>
                  </a:cubicBezTo>
                  <a:cubicBezTo>
                    <a:pt x="2607" y="21024"/>
                    <a:pt x="1911" y="21312"/>
                    <a:pt x="1503" y="21456"/>
                  </a:cubicBezTo>
                  <a:cubicBezTo>
                    <a:pt x="1095" y="21600"/>
                    <a:pt x="975" y="21600"/>
                    <a:pt x="855" y="21564"/>
                  </a:cubicBezTo>
                  <a:cubicBezTo>
                    <a:pt x="735" y="21528"/>
                    <a:pt x="615" y="21456"/>
                    <a:pt x="531" y="21240"/>
                  </a:cubicBezTo>
                  <a:cubicBezTo>
                    <a:pt x="447" y="21024"/>
                    <a:pt x="399" y="20664"/>
                    <a:pt x="375" y="19512"/>
                  </a:cubicBezTo>
                  <a:cubicBezTo>
                    <a:pt x="351" y="18360"/>
                    <a:pt x="351" y="16416"/>
                    <a:pt x="315" y="14328"/>
                  </a:cubicBezTo>
                  <a:cubicBezTo>
                    <a:pt x="279" y="12240"/>
                    <a:pt x="207" y="10008"/>
                    <a:pt x="147" y="8352"/>
                  </a:cubicBezTo>
                  <a:cubicBezTo>
                    <a:pt x="87" y="6696"/>
                    <a:pt x="39" y="5616"/>
                    <a:pt x="15" y="4608"/>
                  </a:cubicBezTo>
                  <a:cubicBezTo>
                    <a:pt x="-9" y="3600"/>
                    <a:pt x="-9" y="2664"/>
                    <a:pt x="51" y="2052"/>
                  </a:cubicBezTo>
                  <a:cubicBezTo>
                    <a:pt x="111" y="1440"/>
                    <a:pt x="231" y="1152"/>
                    <a:pt x="507" y="1008"/>
                  </a:cubicBezTo>
                  <a:cubicBezTo>
                    <a:pt x="783" y="864"/>
                    <a:pt x="1215" y="864"/>
                    <a:pt x="1851" y="900"/>
                  </a:cubicBezTo>
                  <a:cubicBezTo>
                    <a:pt x="2487" y="936"/>
                    <a:pt x="3327" y="1008"/>
                    <a:pt x="4275" y="1044"/>
                  </a:cubicBezTo>
                  <a:cubicBezTo>
                    <a:pt x="5223" y="1080"/>
                    <a:pt x="6279" y="1080"/>
                    <a:pt x="7335" y="1080"/>
                  </a:cubicBezTo>
                  <a:cubicBezTo>
                    <a:pt x="8391" y="1080"/>
                    <a:pt x="9447" y="1080"/>
                    <a:pt x="10455" y="1080"/>
                  </a:cubicBezTo>
                  <a:cubicBezTo>
                    <a:pt x="11463" y="1080"/>
                    <a:pt x="12423" y="1080"/>
                    <a:pt x="13335" y="1008"/>
                  </a:cubicBezTo>
                  <a:cubicBezTo>
                    <a:pt x="14247" y="936"/>
                    <a:pt x="15111" y="792"/>
                    <a:pt x="16023" y="720"/>
                  </a:cubicBezTo>
                  <a:cubicBezTo>
                    <a:pt x="16935" y="648"/>
                    <a:pt x="17895" y="648"/>
                    <a:pt x="18831" y="648"/>
                  </a:cubicBezTo>
                  <a:cubicBezTo>
                    <a:pt x="19767" y="648"/>
                    <a:pt x="20679" y="648"/>
                    <a:pt x="21591" y="64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4" name="Line"/>
            <p:cNvSpPr/>
            <p:nvPr/>
          </p:nvSpPr>
          <p:spPr>
            <a:xfrm>
              <a:off x="6166923" y="47131"/>
              <a:ext cx="6333713" cy="75369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6" h="21587" fill="norm" stroke="1" extrusionOk="0">
                  <a:moveTo>
                    <a:pt x="125" y="21011"/>
                  </a:moveTo>
                  <a:cubicBezTo>
                    <a:pt x="66" y="21021"/>
                    <a:pt x="7" y="21031"/>
                    <a:pt x="1" y="21061"/>
                  </a:cubicBezTo>
                  <a:cubicBezTo>
                    <a:pt x="-5" y="21091"/>
                    <a:pt x="42" y="21140"/>
                    <a:pt x="219" y="21210"/>
                  </a:cubicBezTo>
                  <a:cubicBezTo>
                    <a:pt x="396" y="21279"/>
                    <a:pt x="702" y="21368"/>
                    <a:pt x="1080" y="21433"/>
                  </a:cubicBezTo>
                  <a:cubicBezTo>
                    <a:pt x="1457" y="21497"/>
                    <a:pt x="1905" y="21537"/>
                    <a:pt x="2353" y="21561"/>
                  </a:cubicBezTo>
                  <a:cubicBezTo>
                    <a:pt x="2801" y="21586"/>
                    <a:pt x="3249" y="21596"/>
                    <a:pt x="3703" y="21576"/>
                  </a:cubicBezTo>
                  <a:cubicBezTo>
                    <a:pt x="4157" y="21556"/>
                    <a:pt x="4617" y="21507"/>
                    <a:pt x="5059" y="21442"/>
                  </a:cubicBezTo>
                  <a:cubicBezTo>
                    <a:pt x="5501" y="21378"/>
                    <a:pt x="5926" y="21299"/>
                    <a:pt x="6350" y="21210"/>
                  </a:cubicBezTo>
                  <a:cubicBezTo>
                    <a:pt x="6774" y="21120"/>
                    <a:pt x="7199" y="21021"/>
                    <a:pt x="7617" y="20912"/>
                  </a:cubicBezTo>
                  <a:cubicBezTo>
                    <a:pt x="8036" y="20803"/>
                    <a:pt x="8449" y="20684"/>
                    <a:pt x="8867" y="20556"/>
                  </a:cubicBezTo>
                  <a:cubicBezTo>
                    <a:pt x="9286" y="20427"/>
                    <a:pt x="9710" y="20288"/>
                    <a:pt x="10129" y="20130"/>
                  </a:cubicBezTo>
                  <a:cubicBezTo>
                    <a:pt x="10547" y="19971"/>
                    <a:pt x="10960" y="19793"/>
                    <a:pt x="11367" y="19609"/>
                  </a:cubicBezTo>
                  <a:cubicBezTo>
                    <a:pt x="11774" y="19426"/>
                    <a:pt x="12174" y="19238"/>
                    <a:pt x="12581" y="19030"/>
                  </a:cubicBezTo>
                  <a:cubicBezTo>
                    <a:pt x="12988" y="18822"/>
                    <a:pt x="13401" y="18594"/>
                    <a:pt x="13784" y="18371"/>
                  </a:cubicBezTo>
                  <a:cubicBezTo>
                    <a:pt x="14167" y="18148"/>
                    <a:pt x="14521" y="17930"/>
                    <a:pt x="14886" y="17682"/>
                  </a:cubicBezTo>
                  <a:cubicBezTo>
                    <a:pt x="15252" y="17435"/>
                    <a:pt x="15629" y="17157"/>
                    <a:pt x="15965" y="16895"/>
                  </a:cubicBezTo>
                  <a:cubicBezTo>
                    <a:pt x="16301" y="16632"/>
                    <a:pt x="16596" y="16384"/>
                    <a:pt x="16891" y="16127"/>
                  </a:cubicBezTo>
                  <a:cubicBezTo>
                    <a:pt x="17185" y="15869"/>
                    <a:pt x="17480" y="15602"/>
                    <a:pt x="17757" y="15334"/>
                  </a:cubicBezTo>
                  <a:cubicBezTo>
                    <a:pt x="18034" y="15066"/>
                    <a:pt x="18294" y="14799"/>
                    <a:pt x="18553" y="14512"/>
                  </a:cubicBezTo>
                  <a:cubicBezTo>
                    <a:pt x="18812" y="14224"/>
                    <a:pt x="19072" y="13917"/>
                    <a:pt x="19308" y="13595"/>
                  </a:cubicBezTo>
                  <a:cubicBezTo>
                    <a:pt x="19543" y="13273"/>
                    <a:pt x="19756" y="12936"/>
                    <a:pt x="19962" y="12599"/>
                  </a:cubicBezTo>
                  <a:cubicBezTo>
                    <a:pt x="20168" y="12262"/>
                    <a:pt x="20369" y="11926"/>
                    <a:pt x="20563" y="11564"/>
                  </a:cubicBezTo>
                  <a:cubicBezTo>
                    <a:pt x="20758" y="11202"/>
                    <a:pt x="20947" y="10816"/>
                    <a:pt x="21094" y="10429"/>
                  </a:cubicBezTo>
                  <a:cubicBezTo>
                    <a:pt x="21241" y="10043"/>
                    <a:pt x="21347" y="9657"/>
                    <a:pt x="21424" y="9300"/>
                  </a:cubicBezTo>
                  <a:cubicBezTo>
                    <a:pt x="21501" y="8943"/>
                    <a:pt x="21548" y="8616"/>
                    <a:pt x="21571" y="8304"/>
                  </a:cubicBezTo>
                  <a:cubicBezTo>
                    <a:pt x="21595" y="7992"/>
                    <a:pt x="21595" y="7695"/>
                    <a:pt x="21548" y="7358"/>
                  </a:cubicBezTo>
                  <a:cubicBezTo>
                    <a:pt x="21501" y="7021"/>
                    <a:pt x="21406" y="6644"/>
                    <a:pt x="21306" y="6283"/>
                  </a:cubicBezTo>
                  <a:cubicBezTo>
                    <a:pt x="21206" y="5921"/>
                    <a:pt x="21100" y="5574"/>
                    <a:pt x="20982" y="5228"/>
                  </a:cubicBezTo>
                  <a:cubicBezTo>
                    <a:pt x="20864" y="4881"/>
                    <a:pt x="20734" y="4534"/>
                    <a:pt x="20616" y="4227"/>
                  </a:cubicBezTo>
                  <a:cubicBezTo>
                    <a:pt x="20498" y="3920"/>
                    <a:pt x="20392" y="3652"/>
                    <a:pt x="20257" y="3414"/>
                  </a:cubicBezTo>
                  <a:cubicBezTo>
                    <a:pt x="20121" y="3177"/>
                    <a:pt x="19956" y="2968"/>
                    <a:pt x="19750" y="2765"/>
                  </a:cubicBezTo>
                  <a:cubicBezTo>
                    <a:pt x="19543" y="2562"/>
                    <a:pt x="19296" y="2364"/>
                    <a:pt x="19048" y="2181"/>
                  </a:cubicBezTo>
                  <a:cubicBezTo>
                    <a:pt x="18801" y="1997"/>
                    <a:pt x="18553" y="1829"/>
                    <a:pt x="18276" y="1670"/>
                  </a:cubicBezTo>
                  <a:cubicBezTo>
                    <a:pt x="17999" y="1512"/>
                    <a:pt x="17692" y="1363"/>
                    <a:pt x="17374" y="1210"/>
                  </a:cubicBezTo>
                  <a:cubicBezTo>
                    <a:pt x="17056" y="1056"/>
                    <a:pt x="16726" y="898"/>
                    <a:pt x="16407" y="779"/>
                  </a:cubicBezTo>
                  <a:cubicBezTo>
                    <a:pt x="16089" y="660"/>
                    <a:pt x="15782" y="581"/>
                    <a:pt x="15423" y="531"/>
                  </a:cubicBezTo>
                  <a:cubicBezTo>
                    <a:pt x="15063" y="482"/>
                    <a:pt x="14650" y="462"/>
                    <a:pt x="14232" y="452"/>
                  </a:cubicBezTo>
                  <a:cubicBezTo>
                    <a:pt x="13813" y="442"/>
                    <a:pt x="13389" y="442"/>
                    <a:pt x="13041" y="452"/>
                  </a:cubicBezTo>
                  <a:cubicBezTo>
                    <a:pt x="12693" y="462"/>
                    <a:pt x="12422" y="482"/>
                    <a:pt x="12257" y="491"/>
                  </a:cubicBezTo>
                  <a:cubicBezTo>
                    <a:pt x="12092" y="501"/>
                    <a:pt x="12033" y="501"/>
                    <a:pt x="11956" y="501"/>
                  </a:cubicBezTo>
                  <a:cubicBezTo>
                    <a:pt x="11880" y="501"/>
                    <a:pt x="11785" y="501"/>
                    <a:pt x="11762" y="486"/>
                  </a:cubicBezTo>
                  <a:cubicBezTo>
                    <a:pt x="11738" y="472"/>
                    <a:pt x="11785" y="442"/>
                    <a:pt x="11998" y="387"/>
                  </a:cubicBezTo>
                  <a:cubicBezTo>
                    <a:pt x="12210" y="333"/>
                    <a:pt x="12587" y="254"/>
                    <a:pt x="12917" y="194"/>
                  </a:cubicBezTo>
                  <a:cubicBezTo>
                    <a:pt x="13247" y="135"/>
                    <a:pt x="13530" y="95"/>
                    <a:pt x="13707" y="65"/>
                  </a:cubicBezTo>
                  <a:cubicBezTo>
                    <a:pt x="13884" y="36"/>
                    <a:pt x="13955" y="16"/>
                    <a:pt x="13949" y="6"/>
                  </a:cubicBezTo>
                  <a:cubicBezTo>
                    <a:pt x="13943" y="-4"/>
                    <a:pt x="13861" y="-4"/>
                    <a:pt x="13678" y="26"/>
                  </a:cubicBezTo>
                  <a:cubicBezTo>
                    <a:pt x="13495" y="55"/>
                    <a:pt x="13212" y="115"/>
                    <a:pt x="12876" y="179"/>
                  </a:cubicBezTo>
                  <a:cubicBezTo>
                    <a:pt x="12540" y="244"/>
                    <a:pt x="12151" y="313"/>
                    <a:pt x="11868" y="368"/>
                  </a:cubicBezTo>
                  <a:cubicBezTo>
                    <a:pt x="11585" y="422"/>
                    <a:pt x="11408" y="462"/>
                    <a:pt x="11302" y="501"/>
                  </a:cubicBezTo>
                  <a:cubicBezTo>
                    <a:pt x="11196" y="541"/>
                    <a:pt x="11161" y="581"/>
                    <a:pt x="11196" y="610"/>
                  </a:cubicBezTo>
                  <a:cubicBezTo>
                    <a:pt x="11231" y="640"/>
                    <a:pt x="11337" y="660"/>
                    <a:pt x="11573" y="675"/>
                  </a:cubicBezTo>
                  <a:cubicBezTo>
                    <a:pt x="11809" y="690"/>
                    <a:pt x="12174" y="699"/>
                    <a:pt x="12505" y="714"/>
                  </a:cubicBezTo>
                  <a:cubicBezTo>
                    <a:pt x="12835" y="729"/>
                    <a:pt x="13129" y="749"/>
                    <a:pt x="13377" y="804"/>
                  </a:cubicBezTo>
                  <a:cubicBezTo>
                    <a:pt x="13625" y="858"/>
                    <a:pt x="13825" y="947"/>
                    <a:pt x="14026" y="103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499" name="Drawing"/>
          <p:cNvGrpSpPr/>
          <p:nvPr/>
        </p:nvGrpSpPr>
        <p:grpSpPr>
          <a:xfrm>
            <a:off x="17466662" y="7607287"/>
            <a:ext cx="2418141" cy="1598257"/>
            <a:chOff x="0" y="0"/>
            <a:chExt cx="2418140" cy="1598256"/>
          </a:xfrm>
        </p:grpSpPr>
        <p:sp>
          <p:nvSpPr>
            <p:cNvPr id="486" name="Line"/>
            <p:cNvSpPr/>
            <p:nvPr/>
          </p:nvSpPr>
          <p:spPr>
            <a:xfrm>
              <a:off x="975559" y="1546365"/>
              <a:ext cx="1" cy="51892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7" name="Line"/>
            <p:cNvSpPr/>
            <p:nvPr/>
          </p:nvSpPr>
          <p:spPr>
            <a:xfrm>
              <a:off x="985936" y="1359555"/>
              <a:ext cx="1" cy="72650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8" name="Line"/>
            <p:cNvSpPr/>
            <p:nvPr/>
          </p:nvSpPr>
          <p:spPr>
            <a:xfrm>
              <a:off x="1006693" y="1235016"/>
              <a:ext cx="20758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89" name="Line"/>
            <p:cNvSpPr/>
            <p:nvPr/>
          </p:nvSpPr>
          <p:spPr>
            <a:xfrm>
              <a:off x="985936" y="954802"/>
              <a:ext cx="31136" cy="103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0" name="Line"/>
            <p:cNvSpPr/>
            <p:nvPr/>
          </p:nvSpPr>
          <p:spPr>
            <a:xfrm>
              <a:off x="985936" y="674588"/>
              <a:ext cx="51893" cy="103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1" name="Line"/>
            <p:cNvSpPr/>
            <p:nvPr/>
          </p:nvSpPr>
          <p:spPr>
            <a:xfrm>
              <a:off x="1006693" y="415131"/>
              <a:ext cx="20758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2" name="Line"/>
            <p:cNvSpPr/>
            <p:nvPr/>
          </p:nvSpPr>
          <p:spPr>
            <a:xfrm>
              <a:off x="954802" y="134917"/>
              <a:ext cx="31135" cy="103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3" name="Line"/>
            <p:cNvSpPr/>
            <p:nvPr/>
          </p:nvSpPr>
          <p:spPr>
            <a:xfrm>
              <a:off x="985936" y="62269"/>
              <a:ext cx="1" cy="20757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4" name="Line"/>
            <p:cNvSpPr/>
            <p:nvPr/>
          </p:nvSpPr>
          <p:spPr>
            <a:xfrm>
              <a:off x="799127" y="0"/>
              <a:ext cx="518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5" name="Line"/>
            <p:cNvSpPr/>
            <p:nvPr/>
          </p:nvSpPr>
          <p:spPr>
            <a:xfrm>
              <a:off x="923667" y="20756"/>
              <a:ext cx="51893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6" name="Line"/>
            <p:cNvSpPr/>
            <p:nvPr/>
          </p:nvSpPr>
          <p:spPr>
            <a:xfrm>
              <a:off x="996315" y="10378"/>
              <a:ext cx="1037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7" name="Line"/>
            <p:cNvSpPr/>
            <p:nvPr/>
          </p:nvSpPr>
          <p:spPr>
            <a:xfrm>
              <a:off x="946076" y="1540"/>
              <a:ext cx="207070" cy="181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3" h="21418" fill="norm" stroke="1" extrusionOk="0">
                  <a:moveTo>
                    <a:pt x="6105" y="13267"/>
                  </a:moveTo>
                  <a:cubicBezTo>
                    <a:pt x="7498" y="12044"/>
                    <a:pt x="8892" y="10822"/>
                    <a:pt x="9415" y="9192"/>
                  </a:cubicBezTo>
                  <a:cubicBezTo>
                    <a:pt x="9937" y="7561"/>
                    <a:pt x="9589" y="5524"/>
                    <a:pt x="8544" y="4912"/>
                  </a:cubicBezTo>
                  <a:cubicBezTo>
                    <a:pt x="7498" y="4301"/>
                    <a:pt x="5756" y="5116"/>
                    <a:pt x="4886" y="6543"/>
                  </a:cubicBezTo>
                  <a:cubicBezTo>
                    <a:pt x="4015" y="7969"/>
                    <a:pt x="4015" y="10007"/>
                    <a:pt x="5060" y="11026"/>
                  </a:cubicBezTo>
                  <a:cubicBezTo>
                    <a:pt x="6105" y="12044"/>
                    <a:pt x="8195" y="12044"/>
                    <a:pt x="10111" y="11637"/>
                  </a:cubicBezTo>
                  <a:cubicBezTo>
                    <a:pt x="12028" y="11229"/>
                    <a:pt x="13770" y="10414"/>
                    <a:pt x="14989" y="8988"/>
                  </a:cubicBezTo>
                  <a:cubicBezTo>
                    <a:pt x="16208" y="7561"/>
                    <a:pt x="16905" y="5524"/>
                    <a:pt x="16557" y="3690"/>
                  </a:cubicBezTo>
                  <a:cubicBezTo>
                    <a:pt x="16208" y="1856"/>
                    <a:pt x="14815" y="226"/>
                    <a:pt x="12202" y="22"/>
                  </a:cubicBezTo>
                  <a:cubicBezTo>
                    <a:pt x="9589" y="-182"/>
                    <a:pt x="5756" y="1041"/>
                    <a:pt x="3492" y="2671"/>
                  </a:cubicBezTo>
                  <a:cubicBezTo>
                    <a:pt x="1227" y="4301"/>
                    <a:pt x="531" y="6339"/>
                    <a:pt x="182" y="8376"/>
                  </a:cubicBezTo>
                  <a:cubicBezTo>
                    <a:pt x="-166" y="10414"/>
                    <a:pt x="-166" y="12452"/>
                    <a:pt x="1576" y="13878"/>
                  </a:cubicBezTo>
                  <a:cubicBezTo>
                    <a:pt x="3318" y="15305"/>
                    <a:pt x="6802" y="16120"/>
                    <a:pt x="10286" y="15509"/>
                  </a:cubicBezTo>
                  <a:cubicBezTo>
                    <a:pt x="13770" y="14897"/>
                    <a:pt x="17253" y="12860"/>
                    <a:pt x="19170" y="10618"/>
                  </a:cubicBezTo>
                  <a:cubicBezTo>
                    <a:pt x="21086" y="8377"/>
                    <a:pt x="21434" y="5931"/>
                    <a:pt x="19866" y="3893"/>
                  </a:cubicBezTo>
                  <a:cubicBezTo>
                    <a:pt x="18298" y="1856"/>
                    <a:pt x="14815" y="226"/>
                    <a:pt x="11505" y="429"/>
                  </a:cubicBezTo>
                  <a:cubicBezTo>
                    <a:pt x="8195" y="633"/>
                    <a:pt x="5060" y="2671"/>
                    <a:pt x="3666" y="6339"/>
                  </a:cubicBezTo>
                  <a:cubicBezTo>
                    <a:pt x="2273" y="10007"/>
                    <a:pt x="2621" y="15305"/>
                    <a:pt x="3666" y="18158"/>
                  </a:cubicBezTo>
                  <a:cubicBezTo>
                    <a:pt x="4711" y="21010"/>
                    <a:pt x="6453" y="21418"/>
                    <a:pt x="8544" y="21418"/>
                  </a:cubicBezTo>
                  <a:cubicBezTo>
                    <a:pt x="10634" y="21418"/>
                    <a:pt x="13073" y="21010"/>
                    <a:pt x="15163" y="18973"/>
                  </a:cubicBezTo>
                  <a:cubicBezTo>
                    <a:pt x="17253" y="16935"/>
                    <a:pt x="18995" y="13267"/>
                    <a:pt x="19518" y="10414"/>
                  </a:cubicBezTo>
                  <a:cubicBezTo>
                    <a:pt x="20040" y="7561"/>
                    <a:pt x="19344" y="5524"/>
                    <a:pt x="18124" y="4505"/>
                  </a:cubicBezTo>
                  <a:cubicBezTo>
                    <a:pt x="16905" y="3486"/>
                    <a:pt x="15163" y="3486"/>
                    <a:pt x="13595" y="4097"/>
                  </a:cubicBezTo>
                  <a:cubicBezTo>
                    <a:pt x="12028" y="4709"/>
                    <a:pt x="10634" y="5931"/>
                    <a:pt x="9763" y="8173"/>
                  </a:cubicBezTo>
                  <a:cubicBezTo>
                    <a:pt x="8892" y="10414"/>
                    <a:pt x="8544" y="13675"/>
                    <a:pt x="9240" y="15509"/>
                  </a:cubicBezTo>
                  <a:cubicBezTo>
                    <a:pt x="9937" y="17343"/>
                    <a:pt x="11679" y="17750"/>
                    <a:pt x="13421" y="17954"/>
                  </a:cubicBezTo>
                  <a:cubicBezTo>
                    <a:pt x="15163" y="18158"/>
                    <a:pt x="16905" y="18158"/>
                    <a:pt x="18299" y="17343"/>
                  </a:cubicBezTo>
                  <a:cubicBezTo>
                    <a:pt x="19692" y="16527"/>
                    <a:pt x="20737" y="14897"/>
                    <a:pt x="20215" y="12452"/>
                  </a:cubicBezTo>
                  <a:cubicBezTo>
                    <a:pt x="19692" y="10007"/>
                    <a:pt x="17602" y="6746"/>
                    <a:pt x="15511" y="34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498" name="Line"/>
            <p:cNvSpPr/>
            <p:nvPr/>
          </p:nvSpPr>
          <p:spPr>
            <a:xfrm>
              <a:off x="0" y="72647"/>
              <a:ext cx="2418141" cy="61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4" fill="norm" stroke="1" extrusionOk="0">
                  <a:moveTo>
                    <a:pt x="0" y="0"/>
                  </a:moveTo>
                  <a:cubicBezTo>
                    <a:pt x="1020" y="1200"/>
                    <a:pt x="2039" y="2400"/>
                    <a:pt x="2967" y="3600"/>
                  </a:cubicBezTo>
                  <a:cubicBezTo>
                    <a:pt x="3894" y="4800"/>
                    <a:pt x="4728" y="6000"/>
                    <a:pt x="5454" y="7800"/>
                  </a:cubicBezTo>
                  <a:cubicBezTo>
                    <a:pt x="6180" y="9600"/>
                    <a:pt x="6798" y="12000"/>
                    <a:pt x="7509" y="13800"/>
                  </a:cubicBezTo>
                  <a:cubicBezTo>
                    <a:pt x="8220" y="15600"/>
                    <a:pt x="9023" y="16800"/>
                    <a:pt x="9811" y="18000"/>
                  </a:cubicBezTo>
                  <a:cubicBezTo>
                    <a:pt x="10599" y="19200"/>
                    <a:pt x="11372" y="20400"/>
                    <a:pt x="12221" y="21000"/>
                  </a:cubicBezTo>
                  <a:cubicBezTo>
                    <a:pt x="13071" y="21600"/>
                    <a:pt x="13998" y="21600"/>
                    <a:pt x="14786" y="20400"/>
                  </a:cubicBezTo>
                  <a:cubicBezTo>
                    <a:pt x="15574" y="19200"/>
                    <a:pt x="16223" y="16800"/>
                    <a:pt x="17042" y="15600"/>
                  </a:cubicBezTo>
                  <a:cubicBezTo>
                    <a:pt x="17861" y="14400"/>
                    <a:pt x="18850" y="14400"/>
                    <a:pt x="19638" y="12000"/>
                  </a:cubicBezTo>
                  <a:cubicBezTo>
                    <a:pt x="20426" y="9600"/>
                    <a:pt x="21013" y="4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510" name="Drawing"/>
          <p:cNvGrpSpPr/>
          <p:nvPr/>
        </p:nvGrpSpPr>
        <p:grpSpPr>
          <a:xfrm>
            <a:off x="15650461" y="7576151"/>
            <a:ext cx="2397385" cy="114163"/>
            <a:chOff x="0" y="0"/>
            <a:chExt cx="2397383" cy="114161"/>
          </a:xfrm>
        </p:grpSpPr>
        <p:sp>
          <p:nvSpPr>
            <p:cNvPr id="500" name="Line"/>
            <p:cNvSpPr/>
            <p:nvPr/>
          </p:nvSpPr>
          <p:spPr>
            <a:xfrm>
              <a:off x="0" y="72648"/>
              <a:ext cx="7264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1" name="Line"/>
            <p:cNvSpPr/>
            <p:nvPr/>
          </p:nvSpPr>
          <p:spPr>
            <a:xfrm>
              <a:off x="145295" y="62269"/>
              <a:ext cx="31137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2" name="Line"/>
            <p:cNvSpPr/>
            <p:nvPr/>
          </p:nvSpPr>
          <p:spPr>
            <a:xfrm>
              <a:off x="321726" y="62269"/>
              <a:ext cx="145297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3" name="Line"/>
            <p:cNvSpPr/>
            <p:nvPr/>
          </p:nvSpPr>
          <p:spPr>
            <a:xfrm>
              <a:off x="705722" y="93405"/>
              <a:ext cx="20758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4" name="Line"/>
            <p:cNvSpPr/>
            <p:nvPr/>
          </p:nvSpPr>
          <p:spPr>
            <a:xfrm>
              <a:off x="996315" y="41513"/>
              <a:ext cx="114162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5" name="Line"/>
            <p:cNvSpPr/>
            <p:nvPr/>
          </p:nvSpPr>
          <p:spPr>
            <a:xfrm>
              <a:off x="1380312" y="20756"/>
              <a:ext cx="176432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6" name="Line"/>
            <p:cNvSpPr/>
            <p:nvPr/>
          </p:nvSpPr>
          <p:spPr>
            <a:xfrm>
              <a:off x="1702038" y="0"/>
              <a:ext cx="9340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7" name="Line"/>
            <p:cNvSpPr/>
            <p:nvPr/>
          </p:nvSpPr>
          <p:spPr>
            <a:xfrm>
              <a:off x="1940740" y="0"/>
              <a:ext cx="7264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8" name="Line"/>
            <p:cNvSpPr/>
            <p:nvPr/>
          </p:nvSpPr>
          <p:spPr>
            <a:xfrm>
              <a:off x="2345492" y="20756"/>
              <a:ext cx="51892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09" name="Line"/>
            <p:cNvSpPr/>
            <p:nvPr/>
          </p:nvSpPr>
          <p:spPr>
            <a:xfrm>
              <a:off x="1307664" y="93405"/>
              <a:ext cx="71610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9409" y="21600"/>
                    <a:pt x="17217" y="21600"/>
                    <a:pt x="14557" y="21600"/>
                  </a:cubicBezTo>
                  <a:cubicBezTo>
                    <a:pt x="11896" y="21600"/>
                    <a:pt x="8765" y="21600"/>
                    <a:pt x="6417" y="19800"/>
                  </a:cubicBezTo>
                  <a:cubicBezTo>
                    <a:pt x="4070" y="18000"/>
                    <a:pt x="2504" y="14400"/>
                    <a:pt x="1565" y="10800"/>
                  </a:cubicBezTo>
                  <a:cubicBezTo>
                    <a:pt x="626" y="7200"/>
                    <a:pt x="313" y="3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13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 (2</a:t>
            </a:r>
            <a:r>
              <a:t>/</a:t>
            </a:r>
            <a:r>
              <a:t> 3)</a:t>
            </a:r>
          </a:p>
        </p:txBody>
      </p:sp>
      <p:grpSp>
        <p:nvGrpSpPr>
          <p:cNvPr id="615" name="Drawing"/>
          <p:cNvGrpSpPr/>
          <p:nvPr/>
        </p:nvGrpSpPr>
        <p:grpSpPr>
          <a:xfrm>
            <a:off x="3512610" y="3013163"/>
            <a:ext cx="17949695" cy="7902321"/>
            <a:chOff x="0" y="0"/>
            <a:chExt cx="17949694" cy="7902320"/>
          </a:xfrm>
        </p:grpSpPr>
        <p:sp>
          <p:nvSpPr>
            <p:cNvPr id="514" name="Line"/>
            <p:cNvSpPr/>
            <p:nvPr/>
          </p:nvSpPr>
          <p:spPr>
            <a:xfrm>
              <a:off x="544855" y="452740"/>
              <a:ext cx="247670" cy="5684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7" h="21381" fill="norm" stroke="1" extrusionOk="0">
                  <a:moveTo>
                    <a:pt x="914" y="1188"/>
                  </a:moveTo>
                  <a:cubicBezTo>
                    <a:pt x="1205" y="538"/>
                    <a:pt x="1497" y="-113"/>
                    <a:pt x="1643" y="17"/>
                  </a:cubicBezTo>
                  <a:cubicBezTo>
                    <a:pt x="1789" y="147"/>
                    <a:pt x="1789" y="1058"/>
                    <a:pt x="2081" y="2359"/>
                  </a:cubicBezTo>
                  <a:cubicBezTo>
                    <a:pt x="2373" y="3660"/>
                    <a:pt x="2957" y="5352"/>
                    <a:pt x="3541" y="6523"/>
                  </a:cubicBezTo>
                  <a:cubicBezTo>
                    <a:pt x="4124" y="7694"/>
                    <a:pt x="4708" y="8345"/>
                    <a:pt x="5730" y="8735"/>
                  </a:cubicBezTo>
                  <a:cubicBezTo>
                    <a:pt x="6751" y="9126"/>
                    <a:pt x="8211" y="9256"/>
                    <a:pt x="9816" y="8215"/>
                  </a:cubicBezTo>
                  <a:cubicBezTo>
                    <a:pt x="11422" y="7174"/>
                    <a:pt x="13173" y="4962"/>
                    <a:pt x="14049" y="3400"/>
                  </a:cubicBezTo>
                  <a:cubicBezTo>
                    <a:pt x="14924" y="1839"/>
                    <a:pt x="14924" y="928"/>
                    <a:pt x="15070" y="798"/>
                  </a:cubicBezTo>
                  <a:cubicBezTo>
                    <a:pt x="15216" y="668"/>
                    <a:pt x="15508" y="1318"/>
                    <a:pt x="16384" y="3270"/>
                  </a:cubicBezTo>
                  <a:cubicBezTo>
                    <a:pt x="17260" y="5222"/>
                    <a:pt x="18719" y="8475"/>
                    <a:pt x="19741" y="11338"/>
                  </a:cubicBezTo>
                  <a:cubicBezTo>
                    <a:pt x="20762" y="14200"/>
                    <a:pt x="21346" y="16673"/>
                    <a:pt x="20470" y="18299"/>
                  </a:cubicBezTo>
                  <a:cubicBezTo>
                    <a:pt x="19595" y="19926"/>
                    <a:pt x="17260" y="20706"/>
                    <a:pt x="14341" y="21097"/>
                  </a:cubicBezTo>
                  <a:cubicBezTo>
                    <a:pt x="11422" y="21487"/>
                    <a:pt x="7919" y="21487"/>
                    <a:pt x="5146" y="21032"/>
                  </a:cubicBezTo>
                  <a:cubicBezTo>
                    <a:pt x="2373" y="20576"/>
                    <a:pt x="330" y="19665"/>
                    <a:pt x="38" y="18364"/>
                  </a:cubicBezTo>
                  <a:cubicBezTo>
                    <a:pt x="-254" y="17063"/>
                    <a:pt x="1205" y="15371"/>
                    <a:pt x="2665" y="136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5" name="Line"/>
            <p:cNvSpPr/>
            <p:nvPr/>
          </p:nvSpPr>
          <p:spPr>
            <a:xfrm>
              <a:off x="1136863" y="712642"/>
              <a:ext cx="197189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6" name="Line"/>
            <p:cNvSpPr/>
            <p:nvPr/>
          </p:nvSpPr>
          <p:spPr>
            <a:xfrm>
              <a:off x="1136863" y="847560"/>
              <a:ext cx="21794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7" name="Line"/>
            <p:cNvSpPr/>
            <p:nvPr/>
          </p:nvSpPr>
          <p:spPr>
            <a:xfrm>
              <a:off x="1915235" y="454833"/>
              <a:ext cx="256623" cy="340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3" h="21496" fill="norm" stroke="1" extrusionOk="0">
                  <a:moveTo>
                    <a:pt x="1705" y="1860"/>
                  </a:moveTo>
                  <a:cubicBezTo>
                    <a:pt x="6253" y="1205"/>
                    <a:pt x="10800" y="551"/>
                    <a:pt x="13926" y="223"/>
                  </a:cubicBezTo>
                  <a:cubicBezTo>
                    <a:pt x="17053" y="-104"/>
                    <a:pt x="18758" y="-104"/>
                    <a:pt x="19895" y="441"/>
                  </a:cubicBezTo>
                  <a:cubicBezTo>
                    <a:pt x="21032" y="987"/>
                    <a:pt x="21600" y="2078"/>
                    <a:pt x="20463" y="3169"/>
                  </a:cubicBezTo>
                  <a:cubicBezTo>
                    <a:pt x="19326" y="4260"/>
                    <a:pt x="16484" y="5351"/>
                    <a:pt x="14353" y="6114"/>
                  </a:cubicBezTo>
                  <a:cubicBezTo>
                    <a:pt x="12221" y="6878"/>
                    <a:pt x="10800" y="7314"/>
                    <a:pt x="10374" y="8078"/>
                  </a:cubicBezTo>
                  <a:cubicBezTo>
                    <a:pt x="9947" y="8841"/>
                    <a:pt x="10516" y="9932"/>
                    <a:pt x="11368" y="10805"/>
                  </a:cubicBezTo>
                  <a:cubicBezTo>
                    <a:pt x="12221" y="11678"/>
                    <a:pt x="13358" y="12332"/>
                    <a:pt x="14495" y="13641"/>
                  </a:cubicBezTo>
                  <a:cubicBezTo>
                    <a:pt x="15632" y="14951"/>
                    <a:pt x="16768" y="16914"/>
                    <a:pt x="16626" y="18223"/>
                  </a:cubicBezTo>
                  <a:cubicBezTo>
                    <a:pt x="16484" y="19532"/>
                    <a:pt x="15063" y="20187"/>
                    <a:pt x="12079" y="20623"/>
                  </a:cubicBezTo>
                  <a:cubicBezTo>
                    <a:pt x="9095" y="21060"/>
                    <a:pt x="4547" y="21278"/>
                    <a:pt x="0" y="214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8" name="Line"/>
            <p:cNvSpPr/>
            <p:nvPr/>
          </p:nvSpPr>
          <p:spPr>
            <a:xfrm>
              <a:off x="2371880" y="536198"/>
              <a:ext cx="250197" cy="2179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9" h="21264" fill="norm" stroke="1" extrusionOk="0">
                  <a:moveTo>
                    <a:pt x="0" y="4051"/>
                  </a:moveTo>
                  <a:cubicBezTo>
                    <a:pt x="3168" y="2364"/>
                    <a:pt x="6336" y="676"/>
                    <a:pt x="9648" y="170"/>
                  </a:cubicBezTo>
                  <a:cubicBezTo>
                    <a:pt x="12960" y="-336"/>
                    <a:pt x="16416" y="339"/>
                    <a:pt x="18576" y="1520"/>
                  </a:cubicBezTo>
                  <a:cubicBezTo>
                    <a:pt x="20736" y="2702"/>
                    <a:pt x="21600" y="4389"/>
                    <a:pt x="20016" y="6920"/>
                  </a:cubicBezTo>
                  <a:cubicBezTo>
                    <a:pt x="18432" y="9452"/>
                    <a:pt x="14400" y="12827"/>
                    <a:pt x="11088" y="15358"/>
                  </a:cubicBezTo>
                  <a:cubicBezTo>
                    <a:pt x="7776" y="17889"/>
                    <a:pt x="5184" y="19577"/>
                    <a:pt x="2592" y="212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19" name="Line"/>
            <p:cNvSpPr/>
            <p:nvPr/>
          </p:nvSpPr>
          <p:spPr>
            <a:xfrm>
              <a:off x="2640818" y="567940"/>
              <a:ext cx="218842" cy="186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2" h="21140" fill="norm" stroke="1" extrusionOk="0">
                  <a:moveTo>
                    <a:pt x="14044" y="1111"/>
                  </a:moveTo>
                  <a:cubicBezTo>
                    <a:pt x="12050" y="325"/>
                    <a:pt x="10056" y="-460"/>
                    <a:pt x="7730" y="325"/>
                  </a:cubicBezTo>
                  <a:cubicBezTo>
                    <a:pt x="5404" y="1111"/>
                    <a:pt x="2745" y="3467"/>
                    <a:pt x="1250" y="5627"/>
                  </a:cubicBezTo>
                  <a:cubicBezTo>
                    <a:pt x="-246" y="7787"/>
                    <a:pt x="-578" y="9751"/>
                    <a:pt x="1250" y="12304"/>
                  </a:cubicBezTo>
                  <a:cubicBezTo>
                    <a:pt x="3077" y="14856"/>
                    <a:pt x="7065" y="17998"/>
                    <a:pt x="10720" y="19569"/>
                  </a:cubicBezTo>
                  <a:cubicBezTo>
                    <a:pt x="14376" y="21140"/>
                    <a:pt x="17699" y="21140"/>
                    <a:pt x="21022" y="211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0" name="Line"/>
            <p:cNvSpPr/>
            <p:nvPr/>
          </p:nvSpPr>
          <p:spPr>
            <a:xfrm>
              <a:off x="3082646" y="0"/>
              <a:ext cx="254415" cy="261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6" h="21496" fill="norm" stroke="1" extrusionOk="0">
                  <a:moveTo>
                    <a:pt x="1325" y="8242"/>
                  </a:moveTo>
                  <a:cubicBezTo>
                    <a:pt x="1034" y="6821"/>
                    <a:pt x="742" y="5400"/>
                    <a:pt x="1034" y="4121"/>
                  </a:cubicBezTo>
                  <a:cubicBezTo>
                    <a:pt x="1325" y="2842"/>
                    <a:pt x="2201" y="1705"/>
                    <a:pt x="3369" y="995"/>
                  </a:cubicBezTo>
                  <a:cubicBezTo>
                    <a:pt x="4536" y="284"/>
                    <a:pt x="5996" y="0"/>
                    <a:pt x="7601" y="0"/>
                  </a:cubicBezTo>
                  <a:cubicBezTo>
                    <a:pt x="9207" y="0"/>
                    <a:pt x="10958" y="284"/>
                    <a:pt x="10812" y="2416"/>
                  </a:cubicBezTo>
                  <a:cubicBezTo>
                    <a:pt x="10666" y="4547"/>
                    <a:pt x="8623" y="8526"/>
                    <a:pt x="6871" y="10942"/>
                  </a:cubicBezTo>
                  <a:cubicBezTo>
                    <a:pt x="5120" y="13358"/>
                    <a:pt x="3661" y="14211"/>
                    <a:pt x="2347" y="15489"/>
                  </a:cubicBezTo>
                  <a:cubicBezTo>
                    <a:pt x="1034" y="16768"/>
                    <a:pt x="-134" y="18474"/>
                    <a:pt x="12" y="19611"/>
                  </a:cubicBezTo>
                  <a:cubicBezTo>
                    <a:pt x="158" y="20747"/>
                    <a:pt x="1617" y="21316"/>
                    <a:pt x="5120" y="21458"/>
                  </a:cubicBezTo>
                  <a:cubicBezTo>
                    <a:pt x="8623" y="21600"/>
                    <a:pt x="14169" y="21316"/>
                    <a:pt x="17234" y="21032"/>
                  </a:cubicBezTo>
                  <a:cubicBezTo>
                    <a:pt x="20298" y="20747"/>
                    <a:pt x="20882" y="20463"/>
                    <a:pt x="21466" y="201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1" name="Line"/>
            <p:cNvSpPr/>
            <p:nvPr/>
          </p:nvSpPr>
          <p:spPr>
            <a:xfrm>
              <a:off x="3555005" y="505076"/>
              <a:ext cx="29059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2" name="Line"/>
            <p:cNvSpPr/>
            <p:nvPr/>
          </p:nvSpPr>
          <p:spPr>
            <a:xfrm>
              <a:off x="4188080" y="261099"/>
              <a:ext cx="178427" cy="327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4" h="21492" fill="norm" stroke="1" extrusionOk="0">
                  <a:moveTo>
                    <a:pt x="0" y="9214"/>
                  </a:moveTo>
                  <a:cubicBezTo>
                    <a:pt x="6231" y="7168"/>
                    <a:pt x="12462" y="5121"/>
                    <a:pt x="16200" y="3303"/>
                  </a:cubicBezTo>
                  <a:cubicBezTo>
                    <a:pt x="19938" y="1484"/>
                    <a:pt x="21185" y="-108"/>
                    <a:pt x="21392" y="6"/>
                  </a:cubicBezTo>
                  <a:cubicBezTo>
                    <a:pt x="21600" y="119"/>
                    <a:pt x="20769" y="1938"/>
                    <a:pt x="19523" y="5804"/>
                  </a:cubicBezTo>
                  <a:cubicBezTo>
                    <a:pt x="18277" y="9669"/>
                    <a:pt x="16615" y="15580"/>
                    <a:pt x="14954" y="214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3" name="Line"/>
            <p:cNvSpPr/>
            <p:nvPr/>
          </p:nvSpPr>
          <p:spPr>
            <a:xfrm>
              <a:off x="4499484" y="256823"/>
              <a:ext cx="247243" cy="357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83" h="21472" fill="norm" stroke="1" extrusionOk="0">
                  <a:moveTo>
                    <a:pt x="10363" y="13035"/>
                  </a:moveTo>
                  <a:cubicBezTo>
                    <a:pt x="6907" y="11581"/>
                    <a:pt x="3451" y="10127"/>
                    <a:pt x="1579" y="8881"/>
                  </a:cubicBezTo>
                  <a:cubicBezTo>
                    <a:pt x="-293" y="7635"/>
                    <a:pt x="-581" y="6596"/>
                    <a:pt x="1147" y="5246"/>
                  </a:cubicBezTo>
                  <a:cubicBezTo>
                    <a:pt x="2875" y="3896"/>
                    <a:pt x="6619" y="2235"/>
                    <a:pt x="9355" y="1300"/>
                  </a:cubicBezTo>
                  <a:cubicBezTo>
                    <a:pt x="12091" y="365"/>
                    <a:pt x="13819" y="158"/>
                    <a:pt x="15691" y="54"/>
                  </a:cubicBezTo>
                  <a:cubicBezTo>
                    <a:pt x="17563" y="-50"/>
                    <a:pt x="19579" y="-50"/>
                    <a:pt x="20299" y="469"/>
                  </a:cubicBezTo>
                  <a:cubicBezTo>
                    <a:pt x="21019" y="988"/>
                    <a:pt x="20443" y="2027"/>
                    <a:pt x="17707" y="4104"/>
                  </a:cubicBezTo>
                  <a:cubicBezTo>
                    <a:pt x="14971" y="6181"/>
                    <a:pt x="10075" y="9296"/>
                    <a:pt x="6907" y="11788"/>
                  </a:cubicBezTo>
                  <a:cubicBezTo>
                    <a:pt x="3739" y="14281"/>
                    <a:pt x="2299" y="16150"/>
                    <a:pt x="1723" y="17604"/>
                  </a:cubicBezTo>
                  <a:cubicBezTo>
                    <a:pt x="1147" y="19058"/>
                    <a:pt x="1435" y="20096"/>
                    <a:pt x="2299" y="20719"/>
                  </a:cubicBezTo>
                  <a:cubicBezTo>
                    <a:pt x="3163" y="21342"/>
                    <a:pt x="4603" y="21550"/>
                    <a:pt x="7195" y="21446"/>
                  </a:cubicBezTo>
                  <a:cubicBezTo>
                    <a:pt x="9787" y="21342"/>
                    <a:pt x="13531" y="20927"/>
                    <a:pt x="15835" y="20304"/>
                  </a:cubicBezTo>
                  <a:cubicBezTo>
                    <a:pt x="18139" y="19681"/>
                    <a:pt x="19003" y="18850"/>
                    <a:pt x="17851" y="17396"/>
                  </a:cubicBezTo>
                  <a:cubicBezTo>
                    <a:pt x="16699" y="15942"/>
                    <a:pt x="13531" y="13865"/>
                    <a:pt x="10363" y="117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4" name="Line"/>
            <p:cNvSpPr/>
            <p:nvPr/>
          </p:nvSpPr>
          <p:spPr>
            <a:xfrm>
              <a:off x="4976831" y="305498"/>
              <a:ext cx="217126" cy="2514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3" h="21218" fill="norm" stroke="1" extrusionOk="0">
                  <a:moveTo>
                    <a:pt x="0" y="3704"/>
                  </a:moveTo>
                  <a:cubicBezTo>
                    <a:pt x="1012" y="2537"/>
                    <a:pt x="2025" y="1369"/>
                    <a:pt x="4556" y="640"/>
                  </a:cubicBezTo>
                  <a:cubicBezTo>
                    <a:pt x="7087" y="-90"/>
                    <a:pt x="11138" y="-382"/>
                    <a:pt x="14513" y="786"/>
                  </a:cubicBezTo>
                  <a:cubicBezTo>
                    <a:pt x="17888" y="1953"/>
                    <a:pt x="20588" y="4580"/>
                    <a:pt x="21094" y="7353"/>
                  </a:cubicBezTo>
                  <a:cubicBezTo>
                    <a:pt x="21600" y="10126"/>
                    <a:pt x="19912" y="13045"/>
                    <a:pt x="16875" y="15380"/>
                  </a:cubicBezTo>
                  <a:cubicBezTo>
                    <a:pt x="13837" y="17715"/>
                    <a:pt x="9450" y="19467"/>
                    <a:pt x="5063" y="212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5" name="Line"/>
            <p:cNvSpPr/>
            <p:nvPr/>
          </p:nvSpPr>
          <p:spPr>
            <a:xfrm>
              <a:off x="5213462" y="339024"/>
              <a:ext cx="147366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7" h="21600" fill="norm" stroke="1" extrusionOk="0">
                  <a:moveTo>
                    <a:pt x="20447" y="0"/>
                  </a:moveTo>
                  <a:cubicBezTo>
                    <a:pt x="14207" y="1964"/>
                    <a:pt x="7967" y="3927"/>
                    <a:pt x="4127" y="6545"/>
                  </a:cubicBezTo>
                  <a:cubicBezTo>
                    <a:pt x="287" y="9164"/>
                    <a:pt x="-1153" y="12436"/>
                    <a:pt x="1007" y="15055"/>
                  </a:cubicBezTo>
                  <a:cubicBezTo>
                    <a:pt x="3167" y="17673"/>
                    <a:pt x="8927" y="19636"/>
                    <a:pt x="1468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6" name="Line"/>
            <p:cNvSpPr/>
            <p:nvPr/>
          </p:nvSpPr>
          <p:spPr>
            <a:xfrm>
              <a:off x="5973147" y="183349"/>
              <a:ext cx="35511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7" h="21600" fill="norm" stroke="1" extrusionOk="0">
                  <a:moveTo>
                    <a:pt x="0" y="0"/>
                  </a:moveTo>
                  <a:cubicBezTo>
                    <a:pt x="7855" y="655"/>
                    <a:pt x="15709" y="1309"/>
                    <a:pt x="18655" y="4255"/>
                  </a:cubicBezTo>
                  <a:cubicBezTo>
                    <a:pt x="21600" y="7200"/>
                    <a:pt x="19636" y="12436"/>
                    <a:pt x="17673" y="15709"/>
                  </a:cubicBezTo>
                  <a:cubicBezTo>
                    <a:pt x="15709" y="18982"/>
                    <a:pt x="13745" y="20291"/>
                    <a:pt x="1178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7" name="Line"/>
            <p:cNvSpPr/>
            <p:nvPr/>
          </p:nvSpPr>
          <p:spPr>
            <a:xfrm>
              <a:off x="5848607" y="370159"/>
              <a:ext cx="321728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8" name="Line"/>
            <p:cNvSpPr/>
            <p:nvPr/>
          </p:nvSpPr>
          <p:spPr>
            <a:xfrm>
              <a:off x="6315630" y="195269"/>
              <a:ext cx="298235" cy="4032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0" h="21518" fill="norm" stroke="1" extrusionOk="0">
                  <a:moveTo>
                    <a:pt x="8100" y="1580"/>
                  </a:moveTo>
                  <a:cubicBezTo>
                    <a:pt x="11045" y="841"/>
                    <a:pt x="13991" y="103"/>
                    <a:pt x="16077" y="10"/>
                  </a:cubicBezTo>
                  <a:cubicBezTo>
                    <a:pt x="18164" y="-82"/>
                    <a:pt x="19391" y="472"/>
                    <a:pt x="20250" y="1210"/>
                  </a:cubicBezTo>
                  <a:cubicBezTo>
                    <a:pt x="21109" y="1949"/>
                    <a:pt x="21600" y="2872"/>
                    <a:pt x="20618" y="3887"/>
                  </a:cubicBezTo>
                  <a:cubicBezTo>
                    <a:pt x="19636" y="4903"/>
                    <a:pt x="17182" y="6010"/>
                    <a:pt x="15341" y="6656"/>
                  </a:cubicBezTo>
                  <a:cubicBezTo>
                    <a:pt x="13500" y="7303"/>
                    <a:pt x="12273" y="7487"/>
                    <a:pt x="11782" y="8041"/>
                  </a:cubicBezTo>
                  <a:cubicBezTo>
                    <a:pt x="11291" y="8595"/>
                    <a:pt x="11536" y="9518"/>
                    <a:pt x="12273" y="10072"/>
                  </a:cubicBezTo>
                  <a:cubicBezTo>
                    <a:pt x="13009" y="10626"/>
                    <a:pt x="14236" y="10810"/>
                    <a:pt x="15218" y="11272"/>
                  </a:cubicBezTo>
                  <a:cubicBezTo>
                    <a:pt x="16200" y="11733"/>
                    <a:pt x="16936" y="12472"/>
                    <a:pt x="16691" y="13672"/>
                  </a:cubicBezTo>
                  <a:cubicBezTo>
                    <a:pt x="16445" y="14872"/>
                    <a:pt x="15218" y="16533"/>
                    <a:pt x="12273" y="17918"/>
                  </a:cubicBezTo>
                  <a:cubicBezTo>
                    <a:pt x="9327" y="19303"/>
                    <a:pt x="4664" y="20410"/>
                    <a:pt x="0" y="215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29" name="Line"/>
            <p:cNvSpPr/>
            <p:nvPr/>
          </p:nvSpPr>
          <p:spPr>
            <a:xfrm>
              <a:off x="6703661" y="200109"/>
              <a:ext cx="342050" cy="471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8" h="21467" fill="norm" stroke="1" extrusionOk="0">
                  <a:moveTo>
                    <a:pt x="6741" y="1128"/>
                  </a:moveTo>
                  <a:cubicBezTo>
                    <a:pt x="7376" y="498"/>
                    <a:pt x="8012" y="-133"/>
                    <a:pt x="8012" y="25"/>
                  </a:cubicBezTo>
                  <a:cubicBezTo>
                    <a:pt x="8012" y="182"/>
                    <a:pt x="7376" y="1128"/>
                    <a:pt x="6000" y="2705"/>
                  </a:cubicBezTo>
                  <a:cubicBezTo>
                    <a:pt x="4623" y="4282"/>
                    <a:pt x="2506" y="6489"/>
                    <a:pt x="1235" y="7987"/>
                  </a:cubicBezTo>
                  <a:cubicBezTo>
                    <a:pt x="-35" y="9485"/>
                    <a:pt x="-459" y="10273"/>
                    <a:pt x="600" y="11061"/>
                  </a:cubicBezTo>
                  <a:cubicBezTo>
                    <a:pt x="1659" y="11849"/>
                    <a:pt x="4200" y="12638"/>
                    <a:pt x="7270" y="12953"/>
                  </a:cubicBezTo>
                  <a:cubicBezTo>
                    <a:pt x="10341" y="13268"/>
                    <a:pt x="13941" y="13111"/>
                    <a:pt x="16270" y="12795"/>
                  </a:cubicBezTo>
                  <a:cubicBezTo>
                    <a:pt x="18600" y="12480"/>
                    <a:pt x="19659" y="12007"/>
                    <a:pt x="20294" y="11376"/>
                  </a:cubicBezTo>
                  <a:cubicBezTo>
                    <a:pt x="20929" y="10746"/>
                    <a:pt x="21141" y="9958"/>
                    <a:pt x="20717" y="9721"/>
                  </a:cubicBezTo>
                  <a:cubicBezTo>
                    <a:pt x="20294" y="9485"/>
                    <a:pt x="19235" y="9800"/>
                    <a:pt x="17753" y="11849"/>
                  </a:cubicBezTo>
                  <a:cubicBezTo>
                    <a:pt x="16270" y="13899"/>
                    <a:pt x="14365" y="17683"/>
                    <a:pt x="12459" y="214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0" name="Line"/>
            <p:cNvSpPr/>
            <p:nvPr/>
          </p:nvSpPr>
          <p:spPr>
            <a:xfrm>
              <a:off x="742488" y="2153784"/>
              <a:ext cx="305842" cy="30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5" h="21216" fill="norm" stroke="1" extrusionOk="0">
                  <a:moveTo>
                    <a:pt x="0" y="5926"/>
                  </a:moveTo>
                  <a:cubicBezTo>
                    <a:pt x="3798" y="3985"/>
                    <a:pt x="7596" y="2043"/>
                    <a:pt x="10800" y="951"/>
                  </a:cubicBezTo>
                  <a:cubicBezTo>
                    <a:pt x="14004" y="-141"/>
                    <a:pt x="16615" y="-384"/>
                    <a:pt x="18514" y="708"/>
                  </a:cubicBezTo>
                  <a:cubicBezTo>
                    <a:pt x="20413" y="1800"/>
                    <a:pt x="21600" y="4227"/>
                    <a:pt x="20651" y="7140"/>
                  </a:cubicBezTo>
                  <a:cubicBezTo>
                    <a:pt x="19701" y="10052"/>
                    <a:pt x="16615" y="13450"/>
                    <a:pt x="13174" y="15877"/>
                  </a:cubicBezTo>
                  <a:cubicBezTo>
                    <a:pt x="9732" y="18304"/>
                    <a:pt x="5934" y="19760"/>
                    <a:pt x="2136" y="2121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1" name="Line"/>
            <p:cNvSpPr/>
            <p:nvPr/>
          </p:nvSpPr>
          <p:spPr>
            <a:xfrm>
              <a:off x="1069377" y="2134468"/>
              <a:ext cx="254296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0" h="21600" fill="norm" stroke="1" extrusionOk="0">
                  <a:moveTo>
                    <a:pt x="21170" y="0"/>
                  </a:moveTo>
                  <a:cubicBezTo>
                    <a:pt x="17714" y="576"/>
                    <a:pt x="14258" y="1152"/>
                    <a:pt x="10658" y="3456"/>
                  </a:cubicBezTo>
                  <a:cubicBezTo>
                    <a:pt x="7058" y="5760"/>
                    <a:pt x="3314" y="9792"/>
                    <a:pt x="1442" y="12528"/>
                  </a:cubicBezTo>
                  <a:cubicBezTo>
                    <a:pt x="-430" y="15264"/>
                    <a:pt x="-430" y="16704"/>
                    <a:pt x="1154" y="18000"/>
                  </a:cubicBezTo>
                  <a:cubicBezTo>
                    <a:pt x="2738" y="19296"/>
                    <a:pt x="5906" y="20448"/>
                    <a:pt x="8930" y="21024"/>
                  </a:cubicBezTo>
                  <a:cubicBezTo>
                    <a:pt x="11954" y="21600"/>
                    <a:pt x="14834" y="21600"/>
                    <a:pt x="1771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2" name="Line"/>
            <p:cNvSpPr/>
            <p:nvPr/>
          </p:nvSpPr>
          <p:spPr>
            <a:xfrm>
              <a:off x="1500103" y="2197676"/>
              <a:ext cx="236003" cy="94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3" name="Line"/>
            <p:cNvSpPr/>
            <p:nvPr/>
          </p:nvSpPr>
          <p:spPr>
            <a:xfrm>
              <a:off x="1541616" y="2331655"/>
              <a:ext cx="17643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4" name="Line"/>
            <p:cNvSpPr/>
            <p:nvPr/>
          </p:nvSpPr>
          <p:spPr>
            <a:xfrm>
              <a:off x="2070909" y="1983558"/>
              <a:ext cx="299050" cy="4207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8" h="21533" fill="norm" stroke="1" extrusionOk="0">
                  <a:moveTo>
                    <a:pt x="3682" y="818"/>
                  </a:moveTo>
                  <a:cubicBezTo>
                    <a:pt x="7855" y="464"/>
                    <a:pt x="12027" y="110"/>
                    <a:pt x="14850" y="22"/>
                  </a:cubicBezTo>
                  <a:cubicBezTo>
                    <a:pt x="17673" y="-67"/>
                    <a:pt x="19145" y="110"/>
                    <a:pt x="20127" y="641"/>
                  </a:cubicBezTo>
                  <a:cubicBezTo>
                    <a:pt x="21109" y="1172"/>
                    <a:pt x="21600" y="2058"/>
                    <a:pt x="20864" y="3031"/>
                  </a:cubicBezTo>
                  <a:cubicBezTo>
                    <a:pt x="20127" y="4005"/>
                    <a:pt x="18164" y="5067"/>
                    <a:pt x="16445" y="5864"/>
                  </a:cubicBezTo>
                  <a:cubicBezTo>
                    <a:pt x="14727" y="6661"/>
                    <a:pt x="13255" y="7192"/>
                    <a:pt x="11905" y="7900"/>
                  </a:cubicBezTo>
                  <a:cubicBezTo>
                    <a:pt x="10555" y="8608"/>
                    <a:pt x="9327" y="9494"/>
                    <a:pt x="9450" y="10025"/>
                  </a:cubicBezTo>
                  <a:cubicBezTo>
                    <a:pt x="9573" y="10556"/>
                    <a:pt x="11045" y="10733"/>
                    <a:pt x="12273" y="11087"/>
                  </a:cubicBezTo>
                  <a:cubicBezTo>
                    <a:pt x="13500" y="11441"/>
                    <a:pt x="14482" y="11972"/>
                    <a:pt x="15095" y="12681"/>
                  </a:cubicBezTo>
                  <a:cubicBezTo>
                    <a:pt x="15709" y="13389"/>
                    <a:pt x="15955" y="14274"/>
                    <a:pt x="15832" y="15159"/>
                  </a:cubicBezTo>
                  <a:cubicBezTo>
                    <a:pt x="15709" y="16044"/>
                    <a:pt x="15218" y="16930"/>
                    <a:pt x="12518" y="17992"/>
                  </a:cubicBezTo>
                  <a:cubicBezTo>
                    <a:pt x="9818" y="19054"/>
                    <a:pt x="4909" y="20294"/>
                    <a:pt x="0" y="2153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5" name="Line"/>
            <p:cNvSpPr/>
            <p:nvPr/>
          </p:nvSpPr>
          <p:spPr>
            <a:xfrm>
              <a:off x="0" y="1843876"/>
              <a:ext cx="2724743" cy="1015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0" h="21568" fill="norm" stroke="1" extrusionOk="0">
                  <a:moveTo>
                    <a:pt x="21590" y="220"/>
                  </a:moveTo>
                  <a:cubicBezTo>
                    <a:pt x="21535" y="2131"/>
                    <a:pt x="21480" y="4041"/>
                    <a:pt x="21453" y="6539"/>
                  </a:cubicBezTo>
                  <a:cubicBezTo>
                    <a:pt x="21426" y="9037"/>
                    <a:pt x="21426" y="12122"/>
                    <a:pt x="21398" y="14290"/>
                  </a:cubicBezTo>
                  <a:cubicBezTo>
                    <a:pt x="21371" y="16457"/>
                    <a:pt x="21316" y="17706"/>
                    <a:pt x="21247" y="18478"/>
                  </a:cubicBezTo>
                  <a:cubicBezTo>
                    <a:pt x="21179" y="19249"/>
                    <a:pt x="21097" y="19543"/>
                    <a:pt x="20987" y="19690"/>
                  </a:cubicBezTo>
                  <a:cubicBezTo>
                    <a:pt x="20877" y="19837"/>
                    <a:pt x="20740" y="19837"/>
                    <a:pt x="20247" y="19690"/>
                  </a:cubicBezTo>
                  <a:cubicBezTo>
                    <a:pt x="19753" y="19543"/>
                    <a:pt x="18904" y="19249"/>
                    <a:pt x="17931" y="19102"/>
                  </a:cubicBezTo>
                  <a:cubicBezTo>
                    <a:pt x="16958" y="18955"/>
                    <a:pt x="15861" y="18955"/>
                    <a:pt x="14792" y="19029"/>
                  </a:cubicBezTo>
                  <a:cubicBezTo>
                    <a:pt x="13723" y="19102"/>
                    <a:pt x="12681" y="19249"/>
                    <a:pt x="11708" y="19359"/>
                  </a:cubicBezTo>
                  <a:cubicBezTo>
                    <a:pt x="10735" y="19469"/>
                    <a:pt x="9831" y="19543"/>
                    <a:pt x="8926" y="19690"/>
                  </a:cubicBezTo>
                  <a:cubicBezTo>
                    <a:pt x="8021" y="19837"/>
                    <a:pt x="7117" y="20057"/>
                    <a:pt x="6253" y="20278"/>
                  </a:cubicBezTo>
                  <a:cubicBezTo>
                    <a:pt x="5390" y="20498"/>
                    <a:pt x="4568" y="20718"/>
                    <a:pt x="3786" y="20939"/>
                  </a:cubicBezTo>
                  <a:cubicBezTo>
                    <a:pt x="3005" y="21159"/>
                    <a:pt x="2265" y="21380"/>
                    <a:pt x="1827" y="21490"/>
                  </a:cubicBezTo>
                  <a:cubicBezTo>
                    <a:pt x="1388" y="21600"/>
                    <a:pt x="1251" y="21600"/>
                    <a:pt x="1141" y="21453"/>
                  </a:cubicBezTo>
                  <a:cubicBezTo>
                    <a:pt x="1032" y="21306"/>
                    <a:pt x="949" y="21012"/>
                    <a:pt x="881" y="20424"/>
                  </a:cubicBezTo>
                  <a:cubicBezTo>
                    <a:pt x="812" y="19837"/>
                    <a:pt x="758" y="18955"/>
                    <a:pt x="634" y="17706"/>
                  </a:cubicBezTo>
                  <a:cubicBezTo>
                    <a:pt x="511" y="16457"/>
                    <a:pt x="319" y="14841"/>
                    <a:pt x="196" y="12784"/>
                  </a:cubicBezTo>
                  <a:cubicBezTo>
                    <a:pt x="72" y="10727"/>
                    <a:pt x="17" y="8229"/>
                    <a:pt x="4" y="6612"/>
                  </a:cubicBezTo>
                  <a:cubicBezTo>
                    <a:pt x="-10" y="4996"/>
                    <a:pt x="17" y="4261"/>
                    <a:pt x="72" y="3747"/>
                  </a:cubicBezTo>
                  <a:cubicBezTo>
                    <a:pt x="127" y="3233"/>
                    <a:pt x="209" y="2939"/>
                    <a:pt x="525" y="2718"/>
                  </a:cubicBezTo>
                  <a:cubicBezTo>
                    <a:pt x="840" y="2498"/>
                    <a:pt x="1388" y="2351"/>
                    <a:pt x="2101" y="2351"/>
                  </a:cubicBezTo>
                  <a:cubicBezTo>
                    <a:pt x="2813" y="2351"/>
                    <a:pt x="3691" y="2498"/>
                    <a:pt x="4691" y="2571"/>
                  </a:cubicBezTo>
                  <a:cubicBezTo>
                    <a:pt x="5692" y="2645"/>
                    <a:pt x="6815" y="2645"/>
                    <a:pt x="7857" y="2645"/>
                  </a:cubicBezTo>
                  <a:cubicBezTo>
                    <a:pt x="8899" y="2645"/>
                    <a:pt x="9858" y="2645"/>
                    <a:pt x="10817" y="2535"/>
                  </a:cubicBezTo>
                  <a:cubicBezTo>
                    <a:pt x="11777" y="2424"/>
                    <a:pt x="12736" y="2204"/>
                    <a:pt x="13709" y="1947"/>
                  </a:cubicBezTo>
                  <a:cubicBezTo>
                    <a:pt x="14682" y="1690"/>
                    <a:pt x="15669" y="1396"/>
                    <a:pt x="16546" y="1139"/>
                  </a:cubicBezTo>
                  <a:cubicBezTo>
                    <a:pt x="17424" y="882"/>
                    <a:pt x="18191" y="661"/>
                    <a:pt x="18986" y="478"/>
                  </a:cubicBezTo>
                  <a:cubicBezTo>
                    <a:pt x="19781" y="294"/>
                    <a:pt x="20603" y="147"/>
                    <a:pt x="21426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6" name="Line"/>
            <p:cNvSpPr/>
            <p:nvPr/>
          </p:nvSpPr>
          <p:spPr>
            <a:xfrm>
              <a:off x="3015333" y="1222089"/>
              <a:ext cx="1597432" cy="12963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9" h="21585" fill="norm" stroke="1" extrusionOk="0">
                  <a:moveTo>
                    <a:pt x="0" y="21585"/>
                  </a:moveTo>
                  <a:cubicBezTo>
                    <a:pt x="1029" y="21009"/>
                    <a:pt x="2057" y="20433"/>
                    <a:pt x="3273" y="19771"/>
                  </a:cubicBezTo>
                  <a:cubicBezTo>
                    <a:pt x="4488" y="19108"/>
                    <a:pt x="5891" y="18359"/>
                    <a:pt x="7364" y="17409"/>
                  </a:cubicBezTo>
                  <a:cubicBezTo>
                    <a:pt x="8836" y="16459"/>
                    <a:pt x="10379" y="15307"/>
                    <a:pt x="11688" y="14097"/>
                  </a:cubicBezTo>
                  <a:cubicBezTo>
                    <a:pt x="12997" y="12887"/>
                    <a:pt x="14073" y="11620"/>
                    <a:pt x="15078" y="10209"/>
                  </a:cubicBezTo>
                  <a:cubicBezTo>
                    <a:pt x="16083" y="8798"/>
                    <a:pt x="17018" y="7243"/>
                    <a:pt x="17719" y="5947"/>
                  </a:cubicBezTo>
                  <a:cubicBezTo>
                    <a:pt x="18421" y="4651"/>
                    <a:pt x="18888" y="3614"/>
                    <a:pt x="19216" y="2836"/>
                  </a:cubicBezTo>
                  <a:cubicBezTo>
                    <a:pt x="19543" y="2059"/>
                    <a:pt x="19730" y="1540"/>
                    <a:pt x="19706" y="1281"/>
                  </a:cubicBezTo>
                  <a:cubicBezTo>
                    <a:pt x="19683" y="1022"/>
                    <a:pt x="19449" y="1022"/>
                    <a:pt x="19099" y="1108"/>
                  </a:cubicBezTo>
                  <a:cubicBezTo>
                    <a:pt x="18748" y="1195"/>
                    <a:pt x="18281" y="1367"/>
                    <a:pt x="17930" y="1483"/>
                  </a:cubicBezTo>
                  <a:cubicBezTo>
                    <a:pt x="17579" y="1598"/>
                    <a:pt x="17345" y="1655"/>
                    <a:pt x="17322" y="1598"/>
                  </a:cubicBezTo>
                  <a:cubicBezTo>
                    <a:pt x="17299" y="1540"/>
                    <a:pt x="17486" y="1367"/>
                    <a:pt x="18000" y="1079"/>
                  </a:cubicBezTo>
                  <a:cubicBezTo>
                    <a:pt x="18514" y="791"/>
                    <a:pt x="19356" y="388"/>
                    <a:pt x="19894" y="187"/>
                  </a:cubicBezTo>
                  <a:cubicBezTo>
                    <a:pt x="20431" y="-15"/>
                    <a:pt x="20665" y="-15"/>
                    <a:pt x="20899" y="14"/>
                  </a:cubicBezTo>
                  <a:cubicBezTo>
                    <a:pt x="21132" y="43"/>
                    <a:pt x="21366" y="100"/>
                    <a:pt x="21483" y="302"/>
                  </a:cubicBezTo>
                  <a:cubicBezTo>
                    <a:pt x="21600" y="503"/>
                    <a:pt x="21600" y="849"/>
                    <a:pt x="21577" y="1627"/>
                  </a:cubicBezTo>
                  <a:cubicBezTo>
                    <a:pt x="21553" y="2404"/>
                    <a:pt x="21506" y="3614"/>
                    <a:pt x="21460" y="482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7" name="Line"/>
            <p:cNvSpPr/>
            <p:nvPr/>
          </p:nvSpPr>
          <p:spPr>
            <a:xfrm>
              <a:off x="327356" y="3597807"/>
              <a:ext cx="360549" cy="665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0" h="21192" fill="norm" stroke="1" extrusionOk="0">
                  <a:moveTo>
                    <a:pt x="7406" y="0"/>
                  </a:moveTo>
                  <a:cubicBezTo>
                    <a:pt x="6994" y="1874"/>
                    <a:pt x="6583" y="3747"/>
                    <a:pt x="6686" y="5235"/>
                  </a:cubicBezTo>
                  <a:cubicBezTo>
                    <a:pt x="6789" y="6723"/>
                    <a:pt x="7406" y="7825"/>
                    <a:pt x="8229" y="8431"/>
                  </a:cubicBezTo>
                  <a:cubicBezTo>
                    <a:pt x="9051" y="9037"/>
                    <a:pt x="10080" y="9147"/>
                    <a:pt x="11726" y="8541"/>
                  </a:cubicBezTo>
                  <a:cubicBezTo>
                    <a:pt x="13371" y="7935"/>
                    <a:pt x="15634" y="6613"/>
                    <a:pt x="16971" y="5290"/>
                  </a:cubicBezTo>
                  <a:cubicBezTo>
                    <a:pt x="18309" y="3968"/>
                    <a:pt x="18720" y="2645"/>
                    <a:pt x="18926" y="1598"/>
                  </a:cubicBezTo>
                  <a:cubicBezTo>
                    <a:pt x="19131" y="551"/>
                    <a:pt x="19131" y="-220"/>
                    <a:pt x="19543" y="1378"/>
                  </a:cubicBezTo>
                  <a:cubicBezTo>
                    <a:pt x="19954" y="2976"/>
                    <a:pt x="20777" y="6943"/>
                    <a:pt x="21189" y="10249"/>
                  </a:cubicBezTo>
                  <a:cubicBezTo>
                    <a:pt x="21600" y="13556"/>
                    <a:pt x="21600" y="16200"/>
                    <a:pt x="20469" y="17964"/>
                  </a:cubicBezTo>
                  <a:cubicBezTo>
                    <a:pt x="19337" y="19727"/>
                    <a:pt x="17074" y="20609"/>
                    <a:pt x="14503" y="20994"/>
                  </a:cubicBezTo>
                  <a:cubicBezTo>
                    <a:pt x="11931" y="21380"/>
                    <a:pt x="9051" y="21270"/>
                    <a:pt x="6583" y="20058"/>
                  </a:cubicBezTo>
                  <a:cubicBezTo>
                    <a:pt x="4114" y="18845"/>
                    <a:pt x="2057" y="16531"/>
                    <a:pt x="0" y="142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8" name="Line"/>
            <p:cNvSpPr/>
            <p:nvPr/>
          </p:nvSpPr>
          <p:spPr>
            <a:xfrm>
              <a:off x="1136863" y="3891859"/>
              <a:ext cx="321728" cy="6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039" y="10800"/>
                    <a:pt x="12077" y="0"/>
                    <a:pt x="15677" y="0"/>
                  </a:cubicBezTo>
                  <a:cubicBezTo>
                    <a:pt x="19277" y="0"/>
                    <a:pt x="20439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39" name="Line"/>
            <p:cNvSpPr/>
            <p:nvPr/>
          </p:nvSpPr>
          <p:spPr>
            <a:xfrm>
              <a:off x="1219890" y="3992182"/>
              <a:ext cx="32172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0" name="Line"/>
            <p:cNvSpPr/>
            <p:nvPr/>
          </p:nvSpPr>
          <p:spPr>
            <a:xfrm>
              <a:off x="2137040" y="3628941"/>
              <a:ext cx="214084" cy="467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65" h="21600" fill="norm" stroke="1" extrusionOk="0">
                  <a:moveTo>
                    <a:pt x="12590" y="0"/>
                  </a:moveTo>
                  <a:cubicBezTo>
                    <a:pt x="10928" y="0"/>
                    <a:pt x="9267" y="0"/>
                    <a:pt x="7439" y="960"/>
                  </a:cubicBezTo>
                  <a:cubicBezTo>
                    <a:pt x="5611" y="1920"/>
                    <a:pt x="3617" y="3840"/>
                    <a:pt x="1956" y="6080"/>
                  </a:cubicBezTo>
                  <a:cubicBezTo>
                    <a:pt x="294" y="8320"/>
                    <a:pt x="-1035" y="10880"/>
                    <a:pt x="1125" y="13520"/>
                  </a:cubicBezTo>
                  <a:cubicBezTo>
                    <a:pt x="3285" y="16160"/>
                    <a:pt x="8934" y="18880"/>
                    <a:pt x="12756" y="20240"/>
                  </a:cubicBezTo>
                  <a:cubicBezTo>
                    <a:pt x="16577" y="21600"/>
                    <a:pt x="18571" y="21600"/>
                    <a:pt x="2056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1" name="Line"/>
            <p:cNvSpPr/>
            <p:nvPr/>
          </p:nvSpPr>
          <p:spPr>
            <a:xfrm>
              <a:off x="2486041" y="3640507"/>
              <a:ext cx="196392" cy="362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2" h="21529" fill="norm" stroke="1" extrusionOk="0">
                  <a:moveTo>
                    <a:pt x="1117" y="2398"/>
                  </a:moveTo>
                  <a:cubicBezTo>
                    <a:pt x="4469" y="1575"/>
                    <a:pt x="7821" y="752"/>
                    <a:pt x="10614" y="340"/>
                  </a:cubicBezTo>
                  <a:cubicBezTo>
                    <a:pt x="13407" y="-71"/>
                    <a:pt x="15641" y="-71"/>
                    <a:pt x="17690" y="135"/>
                  </a:cubicBezTo>
                  <a:cubicBezTo>
                    <a:pt x="19738" y="340"/>
                    <a:pt x="21600" y="752"/>
                    <a:pt x="21041" y="2295"/>
                  </a:cubicBezTo>
                  <a:cubicBezTo>
                    <a:pt x="20483" y="3838"/>
                    <a:pt x="17503" y="6512"/>
                    <a:pt x="15083" y="8158"/>
                  </a:cubicBezTo>
                  <a:cubicBezTo>
                    <a:pt x="12662" y="9803"/>
                    <a:pt x="10800" y="10420"/>
                    <a:pt x="10428" y="11140"/>
                  </a:cubicBezTo>
                  <a:cubicBezTo>
                    <a:pt x="10055" y="11860"/>
                    <a:pt x="11172" y="12683"/>
                    <a:pt x="12476" y="13403"/>
                  </a:cubicBezTo>
                  <a:cubicBezTo>
                    <a:pt x="13779" y="14123"/>
                    <a:pt x="15269" y="14740"/>
                    <a:pt x="16014" y="15563"/>
                  </a:cubicBezTo>
                  <a:cubicBezTo>
                    <a:pt x="16759" y="16386"/>
                    <a:pt x="16759" y="17415"/>
                    <a:pt x="15083" y="18443"/>
                  </a:cubicBezTo>
                  <a:cubicBezTo>
                    <a:pt x="13407" y="19472"/>
                    <a:pt x="10055" y="20500"/>
                    <a:pt x="7262" y="21015"/>
                  </a:cubicBezTo>
                  <a:cubicBezTo>
                    <a:pt x="4469" y="21529"/>
                    <a:pt x="2234" y="21529"/>
                    <a:pt x="0" y="215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2" name="Line"/>
            <p:cNvSpPr/>
            <p:nvPr/>
          </p:nvSpPr>
          <p:spPr>
            <a:xfrm>
              <a:off x="2786091" y="3525159"/>
              <a:ext cx="169803" cy="6315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8" h="21547" fill="norm" stroke="1" extrusionOk="0">
                  <a:moveTo>
                    <a:pt x="2654" y="0"/>
                  </a:moveTo>
                  <a:cubicBezTo>
                    <a:pt x="4771" y="118"/>
                    <a:pt x="6889" y="236"/>
                    <a:pt x="9430" y="826"/>
                  </a:cubicBezTo>
                  <a:cubicBezTo>
                    <a:pt x="11971" y="1416"/>
                    <a:pt x="14936" y="2479"/>
                    <a:pt x="17265" y="4013"/>
                  </a:cubicBezTo>
                  <a:cubicBezTo>
                    <a:pt x="19595" y="5548"/>
                    <a:pt x="21289" y="7554"/>
                    <a:pt x="20654" y="9974"/>
                  </a:cubicBezTo>
                  <a:cubicBezTo>
                    <a:pt x="20018" y="12393"/>
                    <a:pt x="17054" y="15226"/>
                    <a:pt x="13877" y="17115"/>
                  </a:cubicBezTo>
                  <a:cubicBezTo>
                    <a:pt x="10701" y="19003"/>
                    <a:pt x="7313" y="19948"/>
                    <a:pt x="4771" y="20597"/>
                  </a:cubicBezTo>
                  <a:cubicBezTo>
                    <a:pt x="2230" y="21246"/>
                    <a:pt x="536" y="21600"/>
                    <a:pt x="113" y="21541"/>
                  </a:cubicBezTo>
                  <a:cubicBezTo>
                    <a:pt x="-311" y="21482"/>
                    <a:pt x="536" y="21010"/>
                    <a:pt x="1383" y="205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3" name="Line"/>
            <p:cNvSpPr/>
            <p:nvPr/>
          </p:nvSpPr>
          <p:spPr>
            <a:xfrm>
              <a:off x="3300457" y="3494024"/>
              <a:ext cx="150765" cy="591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9" h="21600" fill="norm" stroke="1" extrusionOk="0">
                  <a:moveTo>
                    <a:pt x="20919" y="0"/>
                  </a:moveTo>
                  <a:cubicBezTo>
                    <a:pt x="18519" y="126"/>
                    <a:pt x="16119" y="253"/>
                    <a:pt x="12519" y="1516"/>
                  </a:cubicBezTo>
                  <a:cubicBezTo>
                    <a:pt x="8919" y="2779"/>
                    <a:pt x="4119" y="5179"/>
                    <a:pt x="1719" y="8021"/>
                  </a:cubicBezTo>
                  <a:cubicBezTo>
                    <a:pt x="-681" y="10863"/>
                    <a:pt x="-681" y="14147"/>
                    <a:pt x="2439" y="16484"/>
                  </a:cubicBezTo>
                  <a:cubicBezTo>
                    <a:pt x="5559" y="18821"/>
                    <a:pt x="11799" y="20211"/>
                    <a:pt x="1803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4" name="Line"/>
            <p:cNvSpPr/>
            <p:nvPr/>
          </p:nvSpPr>
          <p:spPr>
            <a:xfrm>
              <a:off x="3617274" y="3527087"/>
              <a:ext cx="180409" cy="4858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0" h="21515" fill="norm" stroke="1" extrusionOk="0">
                  <a:moveTo>
                    <a:pt x="3600" y="4511"/>
                  </a:moveTo>
                  <a:cubicBezTo>
                    <a:pt x="3200" y="3745"/>
                    <a:pt x="2800" y="2979"/>
                    <a:pt x="3000" y="2213"/>
                  </a:cubicBezTo>
                  <a:cubicBezTo>
                    <a:pt x="3200" y="1447"/>
                    <a:pt x="4000" y="681"/>
                    <a:pt x="6800" y="298"/>
                  </a:cubicBezTo>
                  <a:cubicBezTo>
                    <a:pt x="9600" y="-85"/>
                    <a:pt x="14400" y="-85"/>
                    <a:pt x="17400" y="221"/>
                  </a:cubicBezTo>
                  <a:cubicBezTo>
                    <a:pt x="20400" y="528"/>
                    <a:pt x="21600" y="1141"/>
                    <a:pt x="20400" y="2366"/>
                  </a:cubicBezTo>
                  <a:cubicBezTo>
                    <a:pt x="19200" y="3592"/>
                    <a:pt x="15600" y="5430"/>
                    <a:pt x="13000" y="6579"/>
                  </a:cubicBezTo>
                  <a:cubicBezTo>
                    <a:pt x="10400" y="7728"/>
                    <a:pt x="8800" y="8187"/>
                    <a:pt x="7400" y="8877"/>
                  </a:cubicBezTo>
                  <a:cubicBezTo>
                    <a:pt x="6000" y="9566"/>
                    <a:pt x="4800" y="10485"/>
                    <a:pt x="5400" y="11098"/>
                  </a:cubicBezTo>
                  <a:cubicBezTo>
                    <a:pt x="6000" y="11711"/>
                    <a:pt x="8400" y="12017"/>
                    <a:pt x="10400" y="12400"/>
                  </a:cubicBezTo>
                  <a:cubicBezTo>
                    <a:pt x="12400" y="12783"/>
                    <a:pt x="14000" y="13243"/>
                    <a:pt x="14600" y="14392"/>
                  </a:cubicBezTo>
                  <a:cubicBezTo>
                    <a:pt x="15200" y="15541"/>
                    <a:pt x="14800" y="17379"/>
                    <a:pt x="12200" y="18681"/>
                  </a:cubicBezTo>
                  <a:cubicBezTo>
                    <a:pt x="9600" y="19983"/>
                    <a:pt x="4800" y="20749"/>
                    <a:pt x="0" y="2151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5" name="Line"/>
            <p:cNvSpPr/>
            <p:nvPr/>
          </p:nvSpPr>
          <p:spPr>
            <a:xfrm>
              <a:off x="3980515" y="3434535"/>
              <a:ext cx="194891" cy="765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5" h="21522" fill="norm" stroke="1" extrusionOk="0">
                  <a:moveTo>
                    <a:pt x="0" y="506"/>
                  </a:moveTo>
                  <a:cubicBezTo>
                    <a:pt x="1831" y="214"/>
                    <a:pt x="3661" y="-78"/>
                    <a:pt x="5125" y="19"/>
                  </a:cubicBezTo>
                  <a:cubicBezTo>
                    <a:pt x="6590" y="117"/>
                    <a:pt x="7688" y="603"/>
                    <a:pt x="10617" y="2354"/>
                  </a:cubicBezTo>
                  <a:cubicBezTo>
                    <a:pt x="13546" y="4106"/>
                    <a:pt x="18305" y="7122"/>
                    <a:pt x="19953" y="9798"/>
                  </a:cubicBezTo>
                  <a:cubicBezTo>
                    <a:pt x="21600" y="12473"/>
                    <a:pt x="20136" y="14808"/>
                    <a:pt x="16475" y="16706"/>
                  </a:cubicBezTo>
                  <a:cubicBezTo>
                    <a:pt x="12814" y="18603"/>
                    <a:pt x="6956" y="20063"/>
                    <a:pt x="1098" y="2152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6" name="Line"/>
            <p:cNvSpPr/>
            <p:nvPr/>
          </p:nvSpPr>
          <p:spPr>
            <a:xfrm>
              <a:off x="4255392" y="2897945"/>
              <a:ext cx="275173" cy="3667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6" h="21399" fill="norm" stroke="1" extrusionOk="0">
                  <a:moveTo>
                    <a:pt x="2036" y="9953"/>
                  </a:moveTo>
                  <a:cubicBezTo>
                    <a:pt x="956" y="8742"/>
                    <a:pt x="-124" y="7531"/>
                    <a:pt x="11" y="6118"/>
                  </a:cubicBezTo>
                  <a:cubicBezTo>
                    <a:pt x="146" y="4705"/>
                    <a:pt x="1496" y="3090"/>
                    <a:pt x="4061" y="1980"/>
                  </a:cubicBezTo>
                  <a:cubicBezTo>
                    <a:pt x="6626" y="869"/>
                    <a:pt x="10406" y="264"/>
                    <a:pt x="12971" y="62"/>
                  </a:cubicBezTo>
                  <a:cubicBezTo>
                    <a:pt x="15536" y="-140"/>
                    <a:pt x="16886" y="62"/>
                    <a:pt x="16616" y="2081"/>
                  </a:cubicBezTo>
                  <a:cubicBezTo>
                    <a:pt x="16346" y="4099"/>
                    <a:pt x="14456" y="7935"/>
                    <a:pt x="11756" y="11165"/>
                  </a:cubicBezTo>
                  <a:cubicBezTo>
                    <a:pt x="9056" y="14395"/>
                    <a:pt x="5546" y="17019"/>
                    <a:pt x="3251" y="18634"/>
                  </a:cubicBezTo>
                  <a:cubicBezTo>
                    <a:pt x="956" y="20249"/>
                    <a:pt x="-124" y="20854"/>
                    <a:pt x="281" y="21157"/>
                  </a:cubicBezTo>
                  <a:cubicBezTo>
                    <a:pt x="686" y="21460"/>
                    <a:pt x="2576" y="21460"/>
                    <a:pt x="6356" y="21258"/>
                  </a:cubicBezTo>
                  <a:cubicBezTo>
                    <a:pt x="10136" y="21056"/>
                    <a:pt x="15806" y="20653"/>
                    <a:pt x="21476" y="202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7" name="Line"/>
            <p:cNvSpPr/>
            <p:nvPr/>
          </p:nvSpPr>
          <p:spPr>
            <a:xfrm>
              <a:off x="5070235" y="3847581"/>
              <a:ext cx="297899" cy="304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118" fill="norm" stroke="1" extrusionOk="0">
                  <a:moveTo>
                    <a:pt x="0" y="21118"/>
                  </a:moveTo>
                  <a:cubicBezTo>
                    <a:pt x="6382" y="13918"/>
                    <a:pt x="12764" y="6718"/>
                    <a:pt x="16568" y="3118"/>
                  </a:cubicBezTo>
                  <a:cubicBezTo>
                    <a:pt x="20373" y="-482"/>
                    <a:pt x="21600" y="-482"/>
                    <a:pt x="20986" y="718"/>
                  </a:cubicBezTo>
                  <a:cubicBezTo>
                    <a:pt x="20373" y="1918"/>
                    <a:pt x="17918" y="4318"/>
                    <a:pt x="14973" y="6718"/>
                  </a:cubicBezTo>
                  <a:cubicBezTo>
                    <a:pt x="12027" y="9118"/>
                    <a:pt x="8591" y="11518"/>
                    <a:pt x="6259" y="11518"/>
                  </a:cubicBezTo>
                  <a:cubicBezTo>
                    <a:pt x="3927" y="11518"/>
                    <a:pt x="2700" y="9118"/>
                    <a:pt x="3068" y="7918"/>
                  </a:cubicBezTo>
                  <a:cubicBezTo>
                    <a:pt x="3436" y="6718"/>
                    <a:pt x="5400" y="6718"/>
                    <a:pt x="7364" y="67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8" name="Line"/>
            <p:cNvSpPr/>
            <p:nvPr/>
          </p:nvSpPr>
          <p:spPr>
            <a:xfrm>
              <a:off x="5744824" y="3666995"/>
              <a:ext cx="218818" cy="397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8" h="21600" fill="norm" stroke="1" extrusionOk="0">
                  <a:moveTo>
                    <a:pt x="0" y="11457"/>
                  </a:moveTo>
                  <a:cubicBezTo>
                    <a:pt x="4387" y="9579"/>
                    <a:pt x="8775" y="7701"/>
                    <a:pt x="12150" y="6104"/>
                  </a:cubicBezTo>
                  <a:cubicBezTo>
                    <a:pt x="15525" y="4508"/>
                    <a:pt x="17887" y="3193"/>
                    <a:pt x="19406" y="2066"/>
                  </a:cubicBezTo>
                  <a:cubicBezTo>
                    <a:pt x="20925" y="939"/>
                    <a:pt x="21600" y="0"/>
                    <a:pt x="21262" y="0"/>
                  </a:cubicBezTo>
                  <a:cubicBezTo>
                    <a:pt x="20925" y="0"/>
                    <a:pt x="19575" y="939"/>
                    <a:pt x="17550" y="3757"/>
                  </a:cubicBezTo>
                  <a:cubicBezTo>
                    <a:pt x="15525" y="6574"/>
                    <a:pt x="12825" y="11270"/>
                    <a:pt x="11475" y="14275"/>
                  </a:cubicBezTo>
                  <a:cubicBezTo>
                    <a:pt x="10125" y="17280"/>
                    <a:pt x="10125" y="18595"/>
                    <a:pt x="10800" y="19534"/>
                  </a:cubicBezTo>
                  <a:cubicBezTo>
                    <a:pt x="11475" y="20473"/>
                    <a:pt x="12825" y="21037"/>
                    <a:pt x="1417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49" name="Line"/>
            <p:cNvSpPr/>
            <p:nvPr/>
          </p:nvSpPr>
          <p:spPr>
            <a:xfrm>
              <a:off x="6136923" y="3633987"/>
              <a:ext cx="288858" cy="42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1" h="21453" fill="norm" stroke="1" extrusionOk="0">
                  <a:moveTo>
                    <a:pt x="6867" y="8107"/>
                  </a:moveTo>
                  <a:cubicBezTo>
                    <a:pt x="5626" y="8107"/>
                    <a:pt x="4384" y="8107"/>
                    <a:pt x="3143" y="7846"/>
                  </a:cubicBezTo>
                  <a:cubicBezTo>
                    <a:pt x="1901" y="7585"/>
                    <a:pt x="660" y="7062"/>
                    <a:pt x="536" y="6017"/>
                  </a:cubicBezTo>
                  <a:cubicBezTo>
                    <a:pt x="412" y="4972"/>
                    <a:pt x="1405" y="3404"/>
                    <a:pt x="4633" y="2185"/>
                  </a:cubicBezTo>
                  <a:cubicBezTo>
                    <a:pt x="7860" y="965"/>
                    <a:pt x="13322" y="94"/>
                    <a:pt x="16674" y="7"/>
                  </a:cubicBezTo>
                  <a:cubicBezTo>
                    <a:pt x="20026" y="-80"/>
                    <a:pt x="21267" y="617"/>
                    <a:pt x="20522" y="2359"/>
                  </a:cubicBezTo>
                  <a:cubicBezTo>
                    <a:pt x="19777" y="4101"/>
                    <a:pt x="17046" y="6888"/>
                    <a:pt x="13322" y="9675"/>
                  </a:cubicBezTo>
                  <a:cubicBezTo>
                    <a:pt x="9598" y="12462"/>
                    <a:pt x="4881" y="15249"/>
                    <a:pt x="2398" y="17078"/>
                  </a:cubicBezTo>
                  <a:cubicBezTo>
                    <a:pt x="-85" y="18907"/>
                    <a:pt x="-333" y="19778"/>
                    <a:pt x="288" y="20388"/>
                  </a:cubicBezTo>
                  <a:cubicBezTo>
                    <a:pt x="908" y="20997"/>
                    <a:pt x="2398" y="21346"/>
                    <a:pt x="4384" y="21433"/>
                  </a:cubicBezTo>
                  <a:cubicBezTo>
                    <a:pt x="6370" y="21520"/>
                    <a:pt x="8853" y="21346"/>
                    <a:pt x="10964" y="20475"/>
                  </a:cubicBezTo>
                  <a:cubicBezTo>
                    <a:pt x="13074" y="19604"/>
                    <a:pt x="14812" y="18036"/>
                    <a:pt x="15308" y="16381"/>
                  </a:cubicBezTo>
                  <a:cubicBezTo>
                    <a:pt x="15805" y="14726"/>
                    <a:pt x="15060" y="12985"/>
                    <a:pt x="13819" y="11939"/>
                  </a:cubicBezTo>
                  <a:cubicBezTo>
                    <a:pt x="12577" y="10894"/>
                    <a:pt x="10839" y="10546"/>
                    <a:pt x="9101" y="101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0" name="Line"/>
            <p:cNvSpPr/>
            <p:nvPr/>
          </p:nvSpPr>
          <p:spPr>
            <a:xfrm>
              <a:off x="6554330" y="3462889"/>
              <a:ext cx="219773" cy="716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1" h="21600" fill="norm" stroke="1" extrusionOk="0">
                  <a:moveTo>
                    <a:pt x="0" y="0"/>
                  </a:moveTo>
                  <a:cubicBezTo>
                    <a:pt x="3600" y="209"/>
                    <a:pt x="7200" y="417"/>
                    <a:pt x="11127" y="1878"/>
                  </a:cubicBezTo>
                  <a:cubicBezTo>
                    <a:pt x="15055" y="3339"/>
                    <a:pt x="19309" y="6052"/>
                    <a:pt x="20455" y="9026"/>
                  </a:cubicBezTo>
                  <a:cubicBezTo>
                    <a:pt x="21600" y="12000"/>
                    <a:pt x="19636" y="15235"/>
                    <a:pt x="17345" y="17374"/>
                  </a:cubicBezTo>
                  <a:cubicBezTo>
                    <a:pt x="15055" y="19513"/>
                    <a:pt x="12436" y="20557"/>
                    <a:pt x="981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1" name="Line"/>
            <p:cNvSpPr/>
            <p:nvPr/>
          </p:nvSpPr>
          <p:spPr>
            <a:xfrm>
              <a:off x="5647805" y="3390241"/>
              <a:ext cx="159290" cy="643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0" h="21600" fill="norm" stroke="1" extrusionOk="0">
                  <a:moveTo>
                    <a:pt x="20720" y="0"/>
                  </a:moveTo>
                  <a:cubicBezTo>
                    <a:pt x="17570" y="116"/>
                    <a:pt x="14420" y="232"/>
                    <a:pt x="10595" y="1684"/>
                  </a:cubicBezTo>
                  <a:cubicBezTo>
                    <a:pt x="6770" y="3135"/>
                    <a:pt x="2270" y="5923"/>
                    <a:pt x="695" y="9174"/>
                  </a:cubicBezTo>
                  <a:cubicBezTo>
                    <a:pt x="-880" y="12426"/>
                    <a:pt x="470" y="16142"/>
                    <a:pt x="2270" y="18290"/>
                  </a:cubicBezTo>
                  <a:cubicBezTo>
                    <a:pt x="4070" y="20439"/>
                    <a:pt x="6320" y="21019"/>
                    <a:pt x="857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2" name="Line"/>
            <p:cNvSpPr/>
            <p:nvPr/>
          </p:nvSpPr>
          <p:spPr>
            <a:xfrm>
              <a:off x="7128917" y="3447971"/>
              <a:ext cx="234921" cy="834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9" h="21539" fill="norm" stroke="1" extrusionOk="0">
                  <a:moveTo>
                    <a:pt x="20659" y="653"/>
                  </a:moveTo>
                  <a:cubicBezTo>
                    <a:pt x="19442" y="385"/>
                    <a:pt x="18225" y="118"/>
                    <a:pt x="16856" y="28"/>
                  </a:cubicBezTo>
                  <a:cubicBezTo>
                    <a:pt x="15487" y="-61"/>
                    <a:pt x="13966" y="28"/>
                    <a:pt x="11684" y="832"/>
                  </a:cubicBezTo>
                  <a:cubicBezTo>
                    <a:pt x="9403" y="1635"/>
                    <a:pt x="6360" y="3152"/>
                    <a:pt x="3775" y="5696"/>
                  </a:cubicBezTo>
                  <a:cubicBezTo>
                    <a:pt x="1189" y="8240"/>
                    <a:pt x="-941" y="11810"/>
                    <a:pt x="428" y="14622"/>
                  </a:cubicBezTo>
                  <a:cubicBezTo>
                    <a:pt x="1797" y="17433"/>
                    <a:pt x="6665" y="19486"/>
                    <a:pt x="11532" y="2153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3" name="Line"/>
            <p:cNvSpPr/>
            <p:nvPr/>
          </p:nvSpPr>
          <p:spPr>
            <a:xfrm>
              <a:off x="7529889" y="3653158"/>
              <a:ext cx="328781" cy="4045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3" h="21406" fill="norm" stroke="1" extrusionOk="0">
                  <a:moveTo>
                    <a:pt x="7348" y="3112"/>
                  </a:moveTo>
                  <a:cubicBezTo>
                    <a:pt x="7571" y="2197"/>
                    <a:pt x="7794" y="1281"/>
                    <a:pt x="8685" y="732"/>
                  </a:cubicBezTo>
                  <a:cubicBezTo>
                    <a:pt x="9575" y="183"/>
                    <a:pt x="11134" y="0"/>
                    <a:pt x="13250" y="0"/>
                  </a:cubicBezTo>
                  <a:cubicBezTo>
                    <a:pt x="15365" y="0"/>
                    <a:pt x="18037" y="183"/>
                    <a:pt x="19596" y="732"/>
                  </a:cubicBezTo>
                  <a:cubicBezTo>
                    <a:pt x="21155" y="1281"/>
                    <a:pt x="21600" y="2197"/>
                    <a:pt x="20709" y="3386"/>
                  </a:cubicBezTo>
                  <a:cubicBezTo>
                    <a:pt x="19819" y="4576"/>
                    <a:pt x="17592" y="6041"/>
                    <a:pt x="15810" y="6956"/>
                  </a:cubicBezTo>
                  <a:cubicBezTo>
                    <a:pt x="14029" y="7871"/>
                    <a:pt x="12693" y="8237"/>
                    <a:pt x="11245" y="8878"/>
                  </a:cubicBezTo>
                  <a:cubicBezTo>
                    <a:pt x="9798" y="9519"/>
                    <a:pt x="8239" y="10434"/>
                    <a:pt x="8016" y="11075"/>
                  </a:cubicBezTo>
                  <a:cubicBezTo>
                    <a:pt x="7794" y="11715"/>
                    <a:pt x="8907" y="12081"/>
                    <a:pt x="9909" y="12539"/>
                  </a:cubicBezTo>
                  <a:cubicBezTo>
                    <a:pt x="10911" y="12997"/>
                    <a:pt x="11802" y="13546"/>
                    <a:pt x="12470" y="14369"/>
                  </a:cubicBezTo>
                  <a:cubicBezTo>
                    <a:pt x="13138" y="15193"/>
                    <a:pt x="13584" y="16292"/>
                    <a:pt x="12581" y="17573"/>
                  </a:cubicBezTo>
                  <a:cubicBezTo>
                    <a:pt x="11579" y="18854"/>
                    <a:pt x="9130" y="20319"/>
                    <a:pt x="6792" y="20959"/>
                  </a:cubicBezTo>
                  <a:cubicBezTo>
                    <a:pt x="4454" y="21600"/>
                    <a:pt x="2227" y="21417"/>
                    <a:pt x="0" y="2123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4" name="Line"/>
            <p:cNvSpPr/>
            <p:nvPr/>
          </p:nvSpPr>
          <p:spPr>
            <a:xfrm>
              <a:off x="7820482" y="3462889"/>
              <a:ext cx="289296" cy="923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3" h="21600" fill="norm" stroke="1" extrusionOk="0">
                  <a:moveTo>
                    <a:pt x="4521" y="0"/>
                  </a:moveTo>
                  <a:cubicBezTo>
                    <a:pt x="7033" y="81"/>
                    <a:pt x="9544" y="162"/>
                    <a:pt x="12307" y="1213"/>
                  </a:cubicBezTo>
                  <a:cubicBezTo>
                    <a:pt x="15070" y="2265"/>
                    <a:pt x="18084" y="4288"/>
                    <a:pt x="19716" y="6391"/>
                  </a:cubicBezTo>
                  <a:cubicBezTo>
                    <a:pt x="21349" y="8494"/>
                    <a:pt x="21600" y="10679"/>
                    <a:pt x="19465" y="12822"/>
                  </a:cubicBezTo>
                  <a:cubicBezTo>
                    <a:pt x="17330" y="14966"/>
                    <a:pt x="12809" y="17070"/>
                    <a:pt x="9167" y="18526"/>
                  </a:cubicBezTo>
                  <a:cubicBezTo>
                    <a:pt x="5526" y="19982"/>
                    <a:pt x="2763" y="2079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5" name="Line"/>
            <p:cNvSpPr/>
            <p:nvPr/>
          </p:nvSpPr>
          <p:spPr>
            <a:xfrm>
              <a:off x="8733771" y="3691211"/>
              <a:ext cx="62271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6227"/>
                    <a:pt x="7200" y="12454"/>
                    <a:pt x="3600" y="16054"/>
                  </a:cubicBezTo>
                  <a:cubicBezTo>
                    <a:pt x="0" y="19654"/>
                    <a:pt x="0" y="2062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6" name="Line"/>
            <p:cNvSpPr/>
            <p:nvPr/>
          </p:nvSpPr>
          <p:spPr>
            <a:xfrm>
              <a:off x="8619610" y="3846885"/>
              <a:ext cx="32172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7" name="Line"/>
            <p:cNvSpPr/>
            <p:nvPr/>
          </p:nvSpPr>
          <p:spPr>
            <a:xfrm>
              <a:off x="9148903" y="3640810"/>
              <a:ext cx="327933" cy="4655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3" h="21531" fill="norm" stroke="1" extrusionOk="0">
                  <a:moveTo>
                    <a:pt x="7273" y="1371"/>
                  </a:moveTo>
                  <a:cubicBezTo>
                    <a:pt x="10359" y="891"/>
                    <a:pt x="13445" y="411"/>
                    <a:pt x="15539" y="171"/>
                  </a:cubicBezTo>
                  <a:cubicBezTo>
                    <a:pt x="17633" y="-69"/>
                    <a:pt x="18735" y="-69"/>
                    <a:pt x="19727" y="251"/>
                  </a:cubicBezTo>
                  <a:cubicBezTo>
                    <a:pt x="20718" y="571"/>
                    <a:pt x="21600" y="1211"/>
                    <a:pt x="20057" y="2651"/>
                  </a:cubicBezTo>
                  <a:cubicBezTo>
                    <a:pt x="18514" y="4091"/>
                    <a:pt x="14547" y="6331"/>
                    <a:pt x="12012" y="7611"/>
                  </a:cubicBezTo>
                  <a:cubicBezTo>
                    <a:pt x="9478" y="8891"/>
                    <a:pt x="8376" y="9211"/>
                    <a:pt x="8045" y="9771"/>
                  </a:cubicBezTo>
                  <a:cubicBezTo>
                    <a:pt x="7714" y="10331"/>
                    <a:pt x="8155" y="11131"/>
                    <a:pt x="8927" y="11851"/>
                  </a:cubicBezTo>
                  <a:cubicBezTo>
                    <a:pt x="9698" y="12571"/>
                    <a:pt x="10800" y="13211"/>
                    <a:pt x="11571" y="13931"/>
                  </a:cubicBezTo>
                  <a:cubicBezTo>
                    <a:pt x="12343" y="14651"/>
                    <a:pt x="12784" y="15451"/>
                    <a:pt x="12894" y="16251"/>
                  </a:cubicBezTo>
                  <a:cubicBezTo>
                    <a:pt x="13004" y="17051"/>
                    <a:pt x="12784" y="17851"/>
                    <a:pt x="11571" y="18651"/>
                  </a:cubicBezTo>
                  <a:cubicBezTo>
                    <a:pt x="10359" y="19451"/>
                    <a:pt x="8155" y="20251"/>
                    <a:pt x="6061" y="20731"/>
                  </a:cubicBezTo>
                  <a:cubicBezTo>
                    <a:pt x="3967" y="21211"/>
                    <a:pt x="1984" y="21371"/>
                    <a:pt x="0" y="215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8" name="Line"/>
            <p:cNvSpPr/>
            <p:nvPr/>
          </p:nvSpPr>
          <p:spPr>
            <a:xfrm>
              <a:off x="9470630" y="3680833"/>
              <a:ext cx="350030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fill="norm" stroke="1" extrusionOk="0">
                  <a:moveTo>
                    <a:pt x="13708" y="0"/>
                  </a:moveTo>
                  <a:cubicBezTo>
                    <a:pt x="11008" y="1662"/>
                    <a:pt x="8308" y="3323"/>
                    <a:pt x="6023" y="5054"/>
                  </a:cubicBezTo>
                  <a:cubicBezTo>
                    <a:pt x="3739" y="6785"/>
                    <a:pt x="1870" y="8585"/>
                    <a:pt x="831" y="9831"/>
                  </a:cubicBezTo>
                  <a:cubicBezTo>
                    <a:pt x="-207" y="11077"/>
                    <a:pt x="-415" y="11769"/>
                    <a:pt x="1039" y="12392"/>
                  </a:cubicBezTo>
                  <a:cubicBezTo>
                    <a:pt x="2493" y="13015"/>
                    <a:pt x="5608" y="13569"/>
                    <a:pt x="9035" y="13500"/>
                  </a:cubicBezTo>
                  <a:cubicBezTo>
                    <a:pt x="12462" y="13431"/>
                    <a:pt x="16200" y="12738"/>
                    <a:pt x="18381" y="12115"/>
                  </a:cubicBezTo>
                  <a:cubicBezTo>
                    <a:pt x="20562" y="11492"/>
                    <a:pt x="21185" y="10938"/>
                    <a:pt x="20977" y="10938"/>
                  </a:cubicBezTo>
                  <a:cubicBezTo>
                    <a:pt x="20770" y="10938"/>
                    <a:pt x="19731" y="11492"/>
                    <a:pt x="17758" y="13362"/>
                  </a:cubicBezTo>
                  <a:cubicBezTo>
                    <a:pt x="15785" y="15231"/>
                    <a:pt x="12877" y="18415"/>
                    <a:pt x="997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59" name="Line"/>
            <p:cNvSpPr/>
            <p:nvPr/>
          </p:nvSpPr>
          <p:spPr>
            <a:xfrm>
              <a:off x="1302916" y="4957363"/>
              <a:ext cx="363241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0" name="Line"/>
            <p:cNvSpPr/>
            <p:nvPr/>
          </p:nvSpPr>
          <p:spPr>
            <a:xfrm>
              <a:off x="1354807" y="5133794"/>
              <a:ext cx="269837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1" name="Line"/>
            <p:cNvSpPr/>
            <p:nvPr/>
          </p:nvSpPr>
          <p:spPr>
            <a:xfrm>
              <a:off x="2162568" y="4801688"/>
              <a:ext cx="188556" cy="56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3" h="21600" fill="norm" stroke="1" extrusionOk="0">
                  <a:moveTo>
                    <a:pt x="21023" y="0"/>
                  </a:moveTo>
                  <a:cubicBezTo>
                    <a:pt x="19094" y="133"/>
                    <a:pt x="17166" y="267"/>
                    <a:pt x="14852" y="1200"/>
                  </a:cubicBezTo>
                  <a:cubicBezTo>
                    <a:pt x="12537" y="2133"/>
                    <a:pt x="9837" y="3867"/>
                    <a:pt x="6944" y="6067"/>
                  </a:cubicBezTo>
                  <a:cubicBezTo>
                    <a:pt x="4052" y="8267"/>
                    <a:pt x="966" y="10933"/>
                    <a:pt x="194" y="13067"/>
                  </a:cubicBezTo>
                  <a:cubicBezTo>
                    <a:pt x="-577" y="15200"/>
                    <a:pt x="966" y="16800"/>
                    <a:pt x="4437" y="18133"/>
                  </a:cubicBezTo>
                  <a:cubicBezTo>
                    <a:pt x="7909" y="19467"/>
                    <a:pt x="13309" y="20533"/>
                    <a:pt x="1870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2" name="Line"/>
            <p:cNvSpPr/>
            <p:nvPr/>
          </p:nvSpPr>
          <p:spPr>
            <a:xfrm>
              <a:off x="2506797" y="4895093"/>
              <a:ext cx="184007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fill="norm" stroke="1" extrusionOk="0">
                  <a:moveTo>
                    <a:pt x="0" y="2335"/>
                  </a:moveTo>
                  <a:cubicBezTo>
                    <a:pt x="3600" y="1557"/>
                    <a:pt x="7200" y="778"/>
                    <a:pt x="10000" y="389"/>
                  </a:cubicBezTo>
                  <a:cubicBezTo>
                    <a:pt x="12800" y="0"/>
                    <a:pt x="14800" y="0"/>
                    <a:pt x="16800" y="0"/>
                  </a:cubicBezTo>
                  <a:cubicBezTo>
                    <a:pt x="18800" y="0"/>
                    <a:pt x="20800" y="0"/>
                    <a:pt x="21200" y="778"/>
                  </a:cubicBezTo>
                  <a:cubicBezTo>
                    <a:pt x="21600" y="1557"/>
                    <a:pt x="20400" y="3114"/>
                    <a:pt x="18000" y="4378"/>
                  </a:cubicBezTo>
                  <a:cubicBezTo>
                    <a:pt x="15600" y="5643"/>
                    <a:pt x="12000" y="6616"/>
                    <a:pt x="9800" y="7589"/>
                  </a:cubicBezTo>
                  <a:cubicBezTo>
                    <a:pt x="7600" y="8562"/>
                    <a:pt x="6800" y="9535"/>
                    <a:pt x="7400" y="10411"/>
                  </a:cubicBezTo>
                  <a:cubicBezTo>
                    <a:pt x="8000" y="11287"/>
                    <a:pt x="10000" y="12065"/>
                    <a:pt x="12200" y="12746"/>
                  </a:cubicBezTo>
                  <a:cubicBezTo>
                    <a:pt x="14400" y="13427"/>
                    <a:pt x="16800" y="14011"/>
                    <a:pt x="18000" y="14789"/>
                  </a:cubicBezTo>
                  <a:cubicBezTo>
                    <a:pt x="19200" y="15568"/>
                    <a:pt x="19200" y="16541"/>
                    <a:pt x="17600" y="17611"/>
                  </a:cubicBezTo>
                  <a:cubicBezTo>
                    <a:pt x="16000" y="18681"/>
                    <a:pt x="12800" y="19849"/>
                    <a:pt x="10000" y="20530"/>
                  </a:cubicBezTo>
                  <a:cubicBezTo>
                    <a:pt x="7200" y="21211"/>
                    <a:pt x="4800" y="21405"/>
                    <a:pt x="24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3" name="Line"/>
            <p:cNvSpPr/>
            <p:nvPr/>
          </p:nvSpPr>
          <p:spPr>
            <a:xfrm>
              <a:off x="2745498" y="4801688"/>
              <a:ext cx="203735" cy="633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4" h="21600" fill="norm" stroke="1" extrusionOk="0">
                  <a:moveTo>
                    <a:pt x="9561" y="0"/>
                  </a:moveTo>
                  <a:cubicBezTo>
                    <a:pt x="12393" y="944"/>
                    <a:pt x="15226" y="1889"/>
                    <a:pt x="17528" y="3954"/>
                  </a:cubicBezTo>
                  <a:cubicBezTo>
                    <a:pt x="19830" y="6020"/>
                    <a:pt x="21600" y="9207"/>
                    <a:pt x="20538" y="12039"/>
                  </a:cubicBezTo>
                  <a:cubicBezTo>
                    <a:pt x="19475" y="14872"/>
                    <a:pt x="15580" y="17351"/>
                    <a:pt x="11685" y="18885"/>
                  </a:cubicBezTo>
                  <a:cubicBezTo>
                    <a:pt x="7790" y="20420"/>
                    <a:pt x="3895" y="2101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4" name="Line"/>
            <p:cNvSpPr/>
            <p:nvPr/>
          </p:nvSpPr>
          <p:spPr>
            <a:xfrm>
              <a:off x="3176791" y="4760175"/>
              <a:ext cx="149893" cy="570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8" h="21600" fill="norm" stroke="1" extrusionOk="0">
                  <a:moveTo>
                    <a:pt x="20798" y="0"/>
                  </a:moveTo>
                  <a:cubicBezTo>
                    <a:pt x="13598" y="3796"/>
                    <a:pt x="6398" y="7593"/>
                    <a:pt x="2798" y="10669"/>
                  </a:cubicBezTo>
                  <a:cubicBezTo>
                    <a:pt x="-802" y="13745"/>
                    <a:pt x="-802" y="16102"/>
                    <a:pt x="2078" y="17804"/>
                  </a:cubicBezTo>
                  <a:cubicBezTo>
                    <a:pt x="4958" y="19505"/>
                    <a:pt x="10718" y="20553"/>
                    <a:pt x="1647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5" name="Line"/>
            <p:cNvSpPr/>
            <p:nvPr/>
          </p:nvSpPr>
          <p:spPr>
            <a:xfrm>
              <a:off x="3438158" y="4870131"/>
              <a:ext cx="275982" cy="481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4" h="21176" fill="norm" stroke="1" extrusionOk="0">
                  <a:moveTo>
                    <a:pt x="19407" y="4748"/>
                  </a:moveTo>
                  <a:cubicBezTo>
                    <a:pt x="14607" y="5813"/>
                    <a:pt x="9807" y="6877"/>
                    <a:pt x="6607" y="7410"/>
                  </a:cubicBezTo>
                  <a:cubicBezTo>
                    <a:pt x="3407" y="7942"/>
                    <a:pt x="1807" y="7942"/>
                    <a:pt x="874" y="7486"/>
                  </a:cubicBezTo>
                  <a:cubicBezTo>
                    <a:pt x="-59" y="7030"/>
                    <a:pt x="-326" y="6117"/>
                    <a:pt x="474" y="4976"/>
                  </a:cubicBezTo>
                  <a:cubicBezTo>
                    <a:pt x="1274" y="3835"/>
                    <a:pt x="3141" y="2466"/>
                    <a:pt x="6074" y="1401"/>
                  </a:cubicBezTo>
                  <a:cubicBezTo>
                    <a:pt x="9007" y="337"/>
                    <a:pt x="13007" y="-424"/>
                    <a:pt x="16074" y="261"/>
                  </a:cubicBezTo>
                  <a:cubicBezTo>
                    <a:pt x="19141" y="945"/>
                    <a:pt x="21274" y="3075"/>
                    <a:pt x="21274" y="5813"/>
                  </a:cubicBezTo>
                  <a:cubicBezTo>
                    <a:pt x="21274" y="8551"/>
                    <a:pt x="19141" y="11897"/>
                    <a:pt x="15541" y="14559"/>
                  </a:cubicBezTo>
                  <a:cubicBezTo>
                    <a:pt x="11941" y="17221"/>
                    <a:pt x="6874" y="19199"/>
                    <a:pt x="1807" y="211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6" name="Line"/>
            <p:cNvSpPr/>
            <p:nvPr/>
          </p:nvSpPr>
          <p:spPr>
            <a:xfrm>
              <a:off x="3700301" y="4822445"/>
              <a:ext cx="307407" cy="778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6" h="21600" fill="norm" stroke="1" extrusionOk="0">
                  <a:moveTo>
                    <a:pt x="14400" y="0"/>
                  </a:moveTo>
                  <a:cubicBezTo>
                    <a:pt x="15600" y="192"/>
                    <a:pt x="16800" y="384"/>
                    <a:pt x="18120" y="1536"/>
                  </a:cubicBezTo>
                  <a:cubicBezTo>
                    <a:pt x="19440" y="2688"/>
                    <a:pt x="20880" y="4800"/>
                    <a:pt x="21240" y="6960"/>
                  </a:cubicBezTo>
                  <a:cubicBezTo>
                    <a:pt x="21600" y="9120"/>
                    <a:pt x="20880" y="11328"/>
                    <a:pt x="18240" y="13488"/>
                  </a:cubicBezTo>
                  <a:cubicBezTo>
                    <a:pt x="15600" y="15648"/>
                    <a:pt x="11040" y="17760"/>
                    <a:pt x="7680" y="19104"/>
                  </a:cubicBezTo>
                  <a:cubicBezTo>
                    <a:pt x="4320" y="20448"/>
                    <a:pt x="2160" y="2102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7" name="Line"/>
            <p:cNvSpPr/>
            <p:nvPr/>
          </p:nvSpPr>
          <p:spPr>
            <a:xfrm>
              <a:off x="4883425" y="5228063"/>
              <a:ext cx="394377" cy="19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00" fill="norm" stroke="1" extrusionOk="0">
                  <a:moveTo>
                    <a:pt x="0" y="20700"/>
                  </a:moveTo>
                  <a:cubicBezTo>
                    <a:pt x="4168" y="20700"/>
                    <a:pt x="8337" y="20700"/>
                    <a:pt x="10989" y="17100"/>
                  </a:cubicBezTo>
                  <a:cubicBezTo>
                    <a:pt x="13642" y="13500"/>
                    <a:pt x="14779" y="6300"/>
                    <a:pt x="14779" y="2700"/>
                  </a:cubicBezTo>
                  <a:cubicBezTo>
                    <a:pt x="14779" y="-900"/>
                    <a:pt x="13642" y="-900"/>
                    <a:pt x="12032" y="2700"/>
                  </a:cubicBezTo>
                  <a:cubicBezTo>
                    <a:pt x="10421" y="6300"/>
                    <a:pt x="8337" y="13500"/>
                    <a:pt x="6821" y="17100"/>
                  </a:cubicBezTo>
                  <a:cubicBezTo>
                    <a:pt x="5305" y="20700"/>
                    <a:pt x="4358" y="20700"/>
                    <a:pt x="4642" y="20700"/>
                  </a:cubicBezTo>
                  <a:cubicBezTo>
                    <a:pt x="4926" y="20700"/>
                    <a:pt x="6442" y="20700"/>
                    <a:pt x="9474" y="18900"/>
                  </a:cubicBezTo>
                  <a:cubicBezTo>
                    <a:pt x="12505" y="17100"/>
                    <a:pt x="17053" y="13500"/>
                    <a:pt x="21600" y="99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8" name="Line"/>
            <p:cNvSpPr/>
            <p:nvPr/>
          </p:nvSpPr>
          <p:spPr>
            <a:xfrm>
              <a:off x="5671245" y="4915850"/>
              <a:ext cx="457577" cy="601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1" h="21600" fill="norm" stroke="1" extrusionOk="0">
                  <a:moveTo>
                    <a:pt x="21481" y="0"/>
                  </a:moveTo>
                  <a:cubicBezTo>
                    <a:pt x="16934" y="621"/>
                    <a:pt x="12386" y="1241"/>
                    <a:pt x="9057" y="1676"/>
                  </a:cubicBezTo>
                  <a:cubicBezTo>
                    <a:pt x="5728" y="2110"/>
                    <a:pt x="3616" y="2359"/>
                    <a:pt x="2236" y="2669"/>
                  </a:cubicBezTo>
                  <a:cubicBezTo>
                    <a:pt x="855" y="2979"/>
                    <a:pt x="206" y="3352"/>
                    <a:pt x="43" y="3848"/>
                  </a:cubicBezTo>
                  <a:cubicBezTo>
                    <a:pt x="-119" y="4345"/>
                    <a:pt x="206" y="4966"/>
                    <a:pt x="449" y="5648"/>
                  </a:cubicBezTo>
                  <a:cubicBezTo>
                    <a:pt x="693" y="6331"/>
                    <a:pt x="855" y="7076"/>
                    <a:pt x="1505" y="7262"/>
                  </a:cubicBezTo>
                  <a:cubicBezTo>
                    <a:pt x="2155" y="7448"/>
                    <a:pt x="3292" y="7076"/>
                    <a:pt x="4672" y="6703"/>
                  </a:cubicBezTo>
                  <a:cubicBezTo>
                    <a:pt x="6052" y="6331"/>
                    <a:pt x="7676" y="5959"/>
                    <a:pt x="9382" y="5772"/>
                  </a:cubicBezTo>
                  <a:cubicBezTo>
                    <a:pt x="11087" y="5586"/>
                    <a:pt x="12873" y="5586"/>
                    <a:pt x="14335" y="6083"/>
                  </a:cubicBezTo>
                  <a:cubicBezTo>
                    <a:pt x="15797" y="6579"/>
                    <a:pt x="16934" y="7572"/>
                    <a:pt x="17096" y="8938"/>
                  </a:cubicBezTo>
                  <a:cubicBezTo>
                    <a:pt x="17258" y="10303"/>
                    <a:pt x="16446" y="12041"/>
                    <a:pt x="14173" y="13966"/>
                  </a:cubicBezTo>
                  <a:cubicBezTo>
                    <a:pt x="11899" y="15890"/>
                    <a:pt x="8164" y="18000"/>
                    <a:pt x="5565" y="19303"/>
                  </a:cubicBezTo>
                  <a:cubicBezTo>
                    <a:pt x="2967" y="20607"/>
                    <a:pt x="1505" y="21103"/>
                    <a:pt x="4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69" name="Line"/>
            <p:cNvSpPr/>
            <p:nvPr/>
          </p:nvSpPr>
          <p:spPr>
            <a:xfrm>
              <a:off x="6266549" y="4967741"/>
              <a:ext cx="413187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1" h="21600" fill="norm" stroke="1" extrusionOk="0">
                  <a:moveTo>
                    <a:pt x="7353" y="0"/>
                  </a:moveTo>
                  <a:cubicBezTo>
                    <a:pt x="7174" y="1500"/>
                    <a:pt x="6996" y="3000"/>
                    <a:pt x="5924" y="4650"/>
                  </a:cubicBezTo>
                  <a:cubicBezTo>
                    <a:pt x="4853" y="6300"/>
                    <a:pt x="2890" y="8100"/>
                    <a:pt x="1640" y="9300"/>
                  </a:cubicBezTo>
                  <a:cubicBezTo>
                    <a:pt x="391" y="10500"/>
                    <a:pt x="-145" y="11100"/>
                    <a:pt x="34" y="11550"/>
                  </a:cubicBezTo>
                  <a:cubicBezTo>
                    <a:pt x="212" y="12000"/>
                    <a:pt x="1105" y="12300"/>
                    <a:pt x="3604" y="12225"/>
                  </a:cubicBezTo>
                  <a:cubicBezTo>
                    <a:pt x="6103" y="12150"/>
                    <a:pt x="10209" y="11700"/>
                    <a:pt x="13154" y="11250"/>
                  </a:cubicBezTo>
                  <a:cubicBezTo>
                    <a:pt x="16100" y="10800"/>
                    <a:pt x="17885" y="10350"/>
                    <a:pt x="19134" y="9900"/>
                  </a:cubicBezTo>
                  <a:cubicBezTo>
                    <a:pt x="20384" y="9450"/>
                    <a:pt x="21098" y="9000"/>
                    <a:pt x="21276" y="8400"/>
                  </a:cubicBezTo>
                  <a:cubicBezTo>
                    <a:pt x="21455" y="7800"/>
                    <a:pt x="21098" y="7050"/>
                    <a:pt x="20205" y="6675"/>
                  </a:cubicBezTo>
                  <a:cubicBezTo>
                    <a:pt x="19313" y="6300"/>
                    <a:pt x="17885" y="6300"/>
                    <a:pt x="16367" y="7200"/>
                  </a:cubicBezTo>
                  <a:cubicBezTo>
                    <a:pt x="14850" y="8100"/>
                    <a:pt x="13243" y="9900"/>
                    <a:pt x="12262" y="12000"/>
                  </a:cubicBezTo>
                  <a:cubicBezTo>
                    <a:pt x="11280" y="14100"/>
                    <a:pt x="10923" y="16500"/>
                    <a:pt x="11101" y="18150"/>
                  </a:cubicBezTo>
                  <a:cubicBezTo>
                    <a:pt x="11280" y="19800"/>
                    <a:pt x="11994" y="20700"/>
                    <a:pt x="1270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0" name="Line"/>
            <p:cNvSpPr/>
            <p:nvPr/>
          </p:nvSpPr>
          <p:spPr>
            <a:xfrm>
              <a:off x="7291189" y="5081902"/>
              <a:ext cx="1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4680"/>
                    <a:pt x="21600" y="9360"/>
                    <a:pt x="0" y="12960"/>
                  </a:cubicBezTo>
                  <a:cubicBezTo>
                    <a:pt x="21600" y="16560"/>
                    <a:pt x="21600" y="190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1" name="Line"/>
            <p:cNvSpPr/>
            <p:nvPr/>
          </p:nvSpPr>
          <p:spPr>
            <a:xfrm>
              <a:off x="7138296" y="5237577"/>
              <a:ext cx="246299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9" h="21600" fill="norm" stroke="1" extrusionOk="0">
                  <a:moveTo>
                    <a:pt x="1559" y="21600"/>
                  </a:moveTo>
                  <a:cubicBezTo>
                    <a:pt x="659" y="17600"/>
                    <a:pt x="-241" y="13600"/>
                    <a:pt x="59" y="10800"/>
                  </a:cubicBezTo>
                  <a:cubicBezTo>
                    <a:pt x="359" y="8000"/>
                    <a:pt x="1859" y="6400"/>
                    <a:pt x="5609" y="4800"/>
                  </a:cubicBezTo>
                  <a:cubicBezTo>
                    <a:pt x="9359" y="3200"/>
                    <a:pt x="15359" y="1600"/>
                    <a:pt x="2135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2" name="Line"/>
            <p:cNvSpPr/>
            <p:nvPr/>
          </p:nvSpPr>
          <p:spPr>
            <a:xfrm>
              <a:off x="7768590" y="4926228"/>
              <a:ext cx="405682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6" h="21600" fill="norm" stroke="1" extrusionOk="0">
                  <a:moveTo>
                    <a:pt x="8713" y="0"/>
                  </a:moveTo>
                  <a:cubicBezTo>
                    <a:pt x="7805" y="0"/>
                    <a:pt x="6897" y="0"/>
                    <a:pt x="6897" y="0"/>
                  </a:cubicBezTo>
                  <a:cubicBezTo>
                    <a:pt x="6897" y="0"/>
                    <a:pt x="7805" y="0"/>
                    <a:pt x="9983" y="92"/>
                  </a:cubicBezTo>
                  <a:cubicBezTo>
                    <a:pt x="12161" y="185"/>
                    <a:pt x="15610" y="369"/>
                    <a:pt x="17697" y="738"/>
                  </a:cubicBezTo>
                  <a:cubicBezTo>
                    <a:pt x="19785" y="1108"/>
                    <a:pt x="20511" y="1662"/>
                    <a:pt x="20965" y="2400"/>
                  </a:cubicBezTo>
                  <a:cubicBezTo>
                    <a:pt x="21418" y="3138"/>
                    <a:pt x="21600" y="4062"/>
                    <a:pt x="20057" y="5262"/>
                  </a:cubicBezTo>
                  <a:cubicBezTo>
                    <a:pt x="18514" y="6462"/>
                    <a:pt x="15247" y="7938"/>
                    <a:pt x="12706" y="9046"/>
                  </a:cubicBezTo>
                  <a:cubicBezTo>
                    <a:pt x="10165" y="10154"/>
                    <a:pt x="8350" y="10892"/>
                    <a:pt x="7805" y="11538"/>
                  </a:cubicBezTo>
                  <a:cubicBezTo>
                    <a:pt x="7261" y="12185"/>
                    <a:pt x="7987" y="12738"/>
                    <a:pt x="8894" y="13200"/>
                  </a:cubicBezTo>
                  <a:cubicBezTo>
                    <a:pt x="9802" y="13662"/>
                    <a:pt x="10891" y="14031"/>
                    <a:pt x="11889" y="14400"/>
                  </a:cubicBezTo>
                  <a:cubicBezTo>
                    <a:pt x="12887" y="14769"/>
                    <a:pt x="13795" y="15138"/>
                    <a:pt x="14249" y="15785"/>
                  </a:cubicBezTo>
                  <a:cubicBezTo>
                    <a:pt x="14703" y="16431"/>
                    <a:pt x="14703" y="17354"/>
                    <a:pt x="12706" y="18369"/>
                  </a:cubicBezTo>
                  <a:cubicBezTo>
                    <a:pt x="10709" y="19385"/>
                    <a:pt x="6716" y="20492"/>
                    <a:pt x="4266" y="21046"/>
                  </a:cubicBezTo>
                  <a:cubicBezTo>
                    <a:pt x="1815" y="21600"/>
                    <a:pt x="908" y="21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3" name="Line"/>
            <p:cNvSpPr/>
            <p:nvPr/>
          </p:nvSpPr>
          <p:spPr>
            <a:xfrm>
              <a:off x="8294691" y="4926228"/>
              <a:ext cx="352595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4" h="21600" fill="norm" stroke="1" extrusionOk="0">
                  <a:moveTo>
                    <a:pt x="9630" y="0"/>
                  </a:moveTo>
                  <a:cubicBezTo>
                    <a:pt x="9001" y="1523"/>
                    <a:pt x="8372" y="3046"/>
                    <a:pt x="6799" y="4708"/>
                  </a:cubicBezTo>
                  <a:cubicBezTo>
                    <a:pt x="5226" y="6369"/>
                    <a:pt x="2710" y="8169"/>
                    <a:pt x="1347" y="9415"/>
                  </a:cubicBezTo>
                  <a:cubicBezTo>
                    <a:pt x="-16" y="10662"/>
                    <a:pt x="-226" y="11354"/>
                    <a:pt x="193" y="11769"/>
                  </a:cubicBezTo>
                  <a:cubicBezTo>
                    <a:pt x="613" y="12185"/>
                    <a:pt x="1661" y="12323"/>
                    <a:pt x="3968" y="12323"/>
                  </a:cubicBezTo>
                  <a:cubicBezTo>
                    <a:pt x="6275" y="12323"/>
                    <a:pt x="9840" y="12185"/>
                    <a:pt x="12671" y="11908"/>
                  </a:cubicBezTo>
                  <a:cubicBezTo>
                    <a:pt x="15502" y="11631"/>
                    <a:pt x="17599" y="11215"/>
                    <a:pt x="19067" y="10731"/>
                  </a:cubicBezTo>
                  <a:cubicBezTo>
                    <a:pt x="20535" y="10246"/>
                    <a:pt x="21374" y="9692"/>
                    <a:pt x="21374" y="9208"/>
                  </a:cubicBezTo>
                  <a:cubicBezTo>
                    <a:pt x="21374" y="8723"/>
                    <a:pt x="20535" y="8308"/>
                    <a:pt x="19591" y="8238"/>
                  </a:cubicBezTo>
                  <a:cubicBezTo>
                    <a:pt x="18648" y="8169"/>
                    <a:pt x="17599" y="8446"/>
                    <a:pt x="16446" y="9692"/>
                  </a:cubicBezTo>
                  <a:cubicBezTo>
                    <a:pt x="15292" y="10938"/>
                    <a:pt x="14034" y="13154"/>
                    <a:pt x="13510" y="15300"/>
                  </a:cubicBezTo>
                  <a:cubicBezTo>
                    <a:pt x="12986" y="17446"/>
                    <a:pt x="13195" y="19523"/>
                    <a:pt x="1340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4" name="Line"/>
            <p:cNvSpPr/>
            <p:nvPr/>
          </p:nvSpPr>
          <p:spPr>
            <a:xfrm>
              <a:off x="1500103" y="6410324"/>
              <a:ext cx="249080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5" name="Line"/>
            <p:cNvSpPr/>
            <p:nvPr/>
          </p:nvSpPr>
          <p:spPr>
            <a:xfrm>
              <a:off x="1500103" y="6638646"/>
              <a:ext cx="33210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6" name="Line"/>
            <p:cNvSpPr/>
            <p:nvPr/>
          </p:nvSpPr>
          <p:spPr>
            <a:xfrm>
              <a:off x="618542" y="6124627"/>
              <a:ext cx="346119" cy="7233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7" h="21303" fill="norm" stroke="1" extrusionOk="0">
                  <a:moveTo>
                    <a:pt x="599" y="2607"/>
                  </a:moveTo>
                  <a:cubicBezTo>
                    <a:pt x="176" y="3116"/>
                    <a:pt x="-248" y="3626"/>
                    <a:pt x="176" y="4339"/>
                  </a:cubicBezTo>
                  <a:cubicBezTo>
                    <a:pt x="599" y="5052"/>
                    <a:pt x="1870" y="5969"/>
                    <a:pt x="4411" y="6071"/>
                  </a:cubicBezTo>
                  <a:cubicBezTo>
                    <a:pt x="6952" y="6173"/>
                    <a:pt x="10764" y="5460"/>
                    <a:pt x="13093" y="4594"/>
                  </a:cubicBezTo>
                  <a:cubicBezTo>
                    <a:pt x="15423" y="3728"/>
                    <a:pt x="16270" y="2709"/>
                    <a:pt x="16693" y="1843"/>
                  </a:cubicBezTo>
                  <a:cubicBezTo>
                    <a:pt x="17117" y="977"/>
                    <a:pt x="17117" y="264"/>
                    <a:pt x="16693" y="60"/>
                  </a:cubicBezTo>
                  <a:cubicBezTo>
                    <a:pt x="16270" y="-144"/>
                    <a:pt x="15423" y="162"/>
                    <a:pt x="14893" y="1181"/>
                  </a:cubicBezTo>
                  <a:cubicBezTo>
                    <a:pt x="14364" y="2199"/>
                    <a:pt x="14152" y="3931"/>
                    <a:pt x="14893" y="6224"/>
                  </a:cubicBezTo>
                  <a:cubicBezTo>
                    <a:pt x="15634" y="8516"/>
                    <a:pt x="17328" y="11369"/>
                    <a:pt x="18493" y="13458"/>
                  </a:cubicBezTo>
                  <a:cubicBezTo>
                    <a:pt x="19658" y="15547"/>
                    <a:pt x="20293" y="16871"/>
                    <a:pt x="20717" y="17788"/>
                  </a:cubicBezTo>
                  <a:cubicBezTo>
                    <a:pt x="21140" y="18705"/>
                    <a:pt x="21352" y="19214"/>
                    <a:pt x="21034" y="19724"/>
                  </a:cubicBezTo>
                  <a:cubicBezTo>
                    <a:pt x="20717" y="20233"/>
                    <a:pt x="19870" y="20743"/>
                    <a:pt x="18176" y="21048"/>
                  </a:cubicBezTo>
                  <a:cubicBezTo>
                    <a:pt x="16481" y="21354"/>
                    <a:pt x="13940" y="21456"/>
                    <a:pt x="10764" y="20947"/>
                  </a:cubicBezTo>
                  <a:cubicBezTo>
                    <a:pt x="7587" y="20437"/>
                    <a:pt x="3776" y="19316"/>
                    <a:pt x="2187" y="17941"/>
                  </a:cubicBezTo>
                  <a:cubicBezTo>
                    <a:pt x="599" y="16565"/>
                    <a:pt x="1234" y="14935"/>
                    <a:pt x="2399" y="13865"/>
                  </a:cubicBezTo>
                  <a:cubicBezTo>
                    <a:pt x="3564" y="12796"/>
                    <a:pt x="5258" y="12286"/>
                    <a:pt x="6952" y="117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7" name="Line"/>
            <p:cNvSpPr/>
            <p:nvPr/>
          </p:nvSpPr>
          <p:spPr>
            <a:xfrm>
              <a:off x="2164314" y="6292636"/>
              <a:ext cx="335344" cy="4809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449" fill="norm" stroke="1" extrusionOk="0">
                  <a:moveTo>
                    <a:pt x="0" y="620"/>
                  </a:moveTo>
                  <a:cubicBezTo>
                    <a:pt x="0" y="1392"/>
                    <a:pt x="0" y="2163"/>
                    <a:pt x="992" y="2549"/>
                  </a:cubicBezTo>
                  <a:cubicBezTo>
                    <a:pt x="1984" y="2935"/>
                    <a:pt x="3967" y="2935"/>
                    <a:pt x="7053" y="2472"/>
                  </a:cubicBezTo>
                  <a:cubicBezTo>
                    <a:pt x="10139" y="2009"/>
                    <a:pt x="14327" y="1083"/>
                    <a:pt x="16971" y="543"/>
                  </a:cubicBezTo>
                  <a:cubicBezTo>
                    <a:pt x="19616" y="3"/>
                    <a:pt x="20718" y="-151"/>
                    <a:pt x="21159" y="158"/>
                  </a:cubicBezTo>
                  <a:cubicBezTo>
                    <a:pt x="21600" y="466"/>
                    <a:pt x="21380" y="1238"/>
                    <a:pt x="20057" y="3629"/>
                  </a:cubicBezTo>
                  <a:cubicBezTo>
                    <a:pt x="18735" y="6020"/>
                    <a:pt x="16310" y="10032"/>
                    <a:pt x="14767" y="13272"/>
                  </a:cubicBezTo>
                  <a:cubicBezTo>
                    <a:pt x="13224" y="16512"/>
                    <a:pt x="12563" y="18980"/>
                    <a:pt x="11902" y="214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8" name="Line"/>
            <p:cNvSpPr/>
            <p:nvPr/>
          </p:nvSpPr>
          <p:spPr>
            <a:xfrm>
              <a:off x="2247340" y="6524485"/>
              <a:ext cx="415133" cy="72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79" name="Line"/>
            <p:cNvSpPr/>
            <p:nvPr/>
          </p:nvSpPr>
          <p:spPr>
            <a:xfrm>
              <a:off x="202709" y="5932922"/>
              <a:ext cx="2882470" cy="110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4" h="21575" fill="norm" stroke="1" extrusionOk="0">
                  <a:moveTo>
                    <a:pt x="21109" y="2430"/>
                  </a:moveTo>
                  <a:cubicBezTo>
                    <a:pt x="20980" y="4320"/>
                    <a:pt x="20851" y="6210"/>
                    <a:pt x="20786" y="8235"/>
                  </a:cubicBezTo>
                  <a:cubicBezTo>
                    <a:pt x="20721" y="10260"/>
                    <a:pt x="20721" y="12420"/>
                    <a:pt x="20838" y="14175"/>
                  </a:cubicBezTo>
                  <a:cubicBezTo>
                    <a:pt x="20954" y="15930"/>
                    <a:pt x="21187" y="17280"/>
                    <a:pt x="21342" y="18090"/>
                  </a:cubicBezTo>
                  <a:cubicBezTo>
                    <a:pt x="21497" y="18900"/>
                    <a:pt x="21575" y="19170"/>
                    <a:pt x="21549" y="19373"/>
                  </a:cubicBezTo>
                  <a:cubicBezTo>
                    <a:pt x="21523" y="19575"/>
                    <a:pt x="21394" y="19710"/>
                    <a:pt x="21019" y="19710"/>
                  </a:cubicBezTo>
                  <a:cubicBezTo>
                    <a:pt x="20644" y="19710"/>
                    <a:pt x="20023" y="19575"/>
                    <a:pt x="19273" y="19575"/>
                  </a:cubicBezTo>
                  <a:cubicBezTo>
                    <a:pt x="18523" y="19575"/>
                    <a:pt x="17643" y="19710"/>
                    <a:pt x="16712" y="19811"/>
                  </a:cubicBezTo>
                  <a:cubicBezTo>
                    <a:pt x="15781" y="19913"/>
                    <a:pt x="14798" y="19980"/>
                    <a:pt x="13866" y="20081"/>
                  </a:cubicBezTo>
                  <a:cubicBezTo>
                    <a:pt x="12935" y="20183"/>
                    <a:pt x="12055" y="20318"/>
                    <a:pt x="11111" y="20419"/>
                  </a:cubicBezTo>
                  <a:cubicBezTo>
                    <a:pt x="10167" y="20520"/>
                    <a:pt x="9158" y="20588"/>
                    <a:pt x="8330" y="20689"/>
                  </a:cubicBezTo>
                  <a:cubicBezTo>
                    <a:pt x="7503" y="20790"/>
                    <a:pt x="6856" y="20925"/>
                    <a:pt x="6106" y="21060"/>
                  </a:cubicBezTo>
                  <a:cubicBezTo>
                    <a:pt x="5356" y="21195"/>
                    <a:pt x="4502" y="21330"/>
                    <a:pt x="3804" y="21431"/>
                  </a:cubicBezTo>
                  <a:cubicBezTo>
                    <a:pt x="3105" y="21532"/>
                    <a:pt x="2562" y="21600"/>
                    <a:pt x="2161" y="21566"/>
                  </a:cubicBezTo>
                  <a:cubicBezTo>
                    <a:pt x="1760" y="21533"/>
                    <a:pt x="1501" y="21398"/>
                    <a:pt x="1255" y="20655"/>
                  </a:cubicBezTo>
                  <a:cubicBezTo>
                    <a:pt x="1010" y="19913"/>
                    <a:pt x="777" y="18563"/>
                    <a:pt x="596" y="16774"/>
                  </a:cubicBezTo>
                  <a:cubicBezTo>
                    <a:pt x="415" y="14985"/>
                    <a:pt x="285" y="12758"/>
                    <a:pt x="221" y="10631"/>
                  </a:cubicBezTo>
                  <a:cubicBezTo>
                    <a:pt x="156" y="8505"/>
                    <a:pt x="156" y="6480"/>
                    <a:pt x="143" y="5265"/>
                  </a:cubicBezTo>
                  <a:cubicBezTo>
                    <a:pt x="130" y="4050"/>
                    <a:pt x="104" y="3645"/>
                    <a:pt x="66" y="3105"/>
                  </a:cubicBezTo>
                  <a:cubicBezTo>
                    <a:pt x="27" y="2565"/>
                    <a:pt x="-25" y="1890"/>
                    <a:pt x="14" y="1553"/>
                  </a:cubicBezTo>
                  <a:cubicBezTo>
                    <a:pt x="53" y="1215"/>
                    <a:pt x="182" y="1215"/>
                    <a:pt x="764" y="1215"/>
                  </a:cubicBezTo>
                  <a:cubicBezTo>
                    <a:pt x="1346" y="1215"/>
                    <a:pt x="2381" y="1215"/>
                    <a:pt x="3390" y="1181"/>
                  </a:cubicBezTo>
                  <a:cubicBezTo>
                    <a:pt x="4398" y="1148"/>
                    <a:pt x="5381" y="1080"/>
                    <a:pt x="6313" y="979"/>
                  </a:cubicBezTo>
                  <a:cubicBezTo>
                    <a:pt x="7244" y="878"/>
                    <a:pt x="8124" y="743"/>
                    <a:pt x="9042" y="641"/>
                  </a:cubicBezTo>
                  <a:cubicBezTo>
                    <a:pt x="9960" y="540"/>
                    <a:pt x="10917" y="473"/>
                    <a:pt x="11849" y="439"/>
                  </a:cubicBezTo>
                  <a:cubicBezTo>
                    <a:pt x="12780" y="405"/>
                    <a:pt x="13685" y="405"/>
                    <a:pt x="14668" y="371"/>
                  </a:cubicBezTo>
                  <a:cubicBezTo>
                    <a:pt x="15651" y="338"/>
                    <a:pt x="16712" y="270"/>
                    <a:pt x="17669" y="236"/>
                  </a:cubicBezTo>
                  <a:cubicBezTo>
                    <a:pt x="18626" y="203"/>
                    <a:pt x="19480" y="203"/>
                    <a:pt x="20075" y="169"/>
                  </a:cubicBezTo>
                  <a:cubicBezTo>
                    <a:pt x="20670" y="135"/>
                    <a:pt x="21006" y="68"/>
                    <a:pt x="2134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0" name="Line"/>
            <p:cNvSpPr/>
            <p:nvPr/>
          </p:nvSpPr>
          <p:spPr>
            <a:xfrm>
              <a:off x="4883425" y="7254424"/>
              <a:ext cx="757617" cy="691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564" y="18360"/>
                    <a:pt x="5129" y="15120"/>
                    <a:pt x="7989" y="11880"/>
                  </a:cubicBezTo>
                  <a:cubicBezTo>
                    <a:pt x="10849" y="8640"/>
                    <a:pt x="14005" y="5400"/>
                    <a:pt x="16126" y="3240"/>
                  </a:cubicBezTo>
                  <a:cubicBezTo>
                    <a:pt x="18247" y="1080"/>
                    <a:pt x="19332" y="0"/>
                    <a:pt x="20170" y="0"/>
                  </a:cubicBezTo>
                  <a:cubicBezTo>
                    <a:pt x="21008" y="0"/>
                    <a:pt x="21600" y="1080"/>
                    <a:pt x="21600" y="3240"/>
                  </a:cubicBezTo>
                  <a:cubicBezTo>
                    <a:pt x="21600" y="5400"/>
                    <a:pt x="21008" y="8640"/>
                    <a:pt x="20416" y="118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1" name="Line"/>
            <p:cNvSpPr/>
            <p:nvPr/>
          </p:nvSpPr>
          <p:spPr>
            <a:xfrm>
              <a:off x="5184396" y="7282100"/>
              <a:ext cx="145297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4582"/>
                    <a:pt x="14400" y="9164"/>
                    <a:pt x="10800" y="12764"/>
                  </a:cubicBezTo>
                  <a:cubicBezTo>
                    <a:pt x="7200" y="16364"/>
                    <a:pt x="3600" y="1898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2" name="Line"/>
            <p:cNvSpPr/>
            <p:nvPr/>
          </p:nvSpPr>
          <p:spPr>
            <a:xfrm>
              <a:off x="5409850" y="7261343"/>
              <a:ext cx="532162" cy="415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7" h="21421" fill="norm" stroke="1" extrusionOk="0">
                  <a:moveTo>
                    <a:pt x="952" y="0"/>
                  </a:moveTo>
                  <a:cubicBezTo>
                    <a:pt x="952" y="3749"/>
                    <a:pt x="952" y="7498"/>
                    <a:pt x="673" y="10354"/>
                  </a:cubicBezTo>
                  <a:cubicBezTo>
                    <a:pt x="394" y="13210"/>
                    <a:pt x="-163" y="15174"/>
                    <a:pt x="46" y="15798"/>
                  </a:cubicBezTo>
                  <a:cubicBezTo>
                    <a:pt x="255" y="16423"/>
                    <a:pt x="1231" y="15709"/>
                    <a:pt x="2415" y="14549"/>
                  </a:cubicBezTo>
                  <a:cubicBezTo>
                    <a:pt x="3600" y="13388"/>
                    <a:pt x="4993" y="11782"/>
                    <a:pt x="6038" y="10711"/>
                  </a:cubicBezTo>
                  <a:cubicBezTo>
                    <a:pt x="7083" y="9640"/>
                    <a:pt x="7780" y="9104"/>
                    <a:pt x="7989" y="9372"/>
                  </a:cubicBezTo>
                  <a:cubicBezTo>
                    <a:pt x="8198" y="9640"/>
                    <a:pt x="7920" y="10711"/>
                    <a:pt x="7362" y="12050"/>
                  </a:cubicBezTo>
                  <a:cubicBezTo>
                    <a:pt x="6805" y="13388"/>
                    <a:pt x="5969" y="14995"/>
                    <a:pt x="5551" y="16245"/>
                  </a:cubicBezTo>
                  <a:cubicBezTo>
                    <a:pt x="5132" y="17494"/>
                    <a:pt x="5132" y="18387"/>
                    <a:pt x="5551" y="18833"/>
                  </a:cubicBezTo>
                  <a:cubicBezTo>
                    <a:pt x="5969" y="19279"/>
                    <a:pt x="6805" y="19279"/>
                    <a:pt x="8756" y="17940"/>
                  </a:cubicBezTo>
                  <a:cubicBezTo>
                    <a:pt x="10707" y="16602"/>
                    <a:pt x="13772" y="13924"/>
                    <a:pt x="15445" y="12139"/>
                  </a:cubicBezTo>
                  <a:cubicBezTo>
                    <a:pt x="17117" y="10354"/>
                    <a:pt x="17396" y="9461"/>
                    <a:pt x="17117" y="9283"/>
                  </a:cubicBezTo>
                  <a:cubicBezTo>
                    <a:pt x="16838" y="9104"/>
                    <a:pt x="16002" y="9640"/>
                    <a:pt x="14748" y="11157"/>
                  </a:cubicBezTo>
                  <a:cubicBezTo>
                    <a:pt x="13494" y="12674"/>
                    <a:pt x="11822" y="15174"/>
                    <a:pt x="10985" y="16959"/>
                  </a:cubicBezTo>
                  <a:cubicBezTo>
                    <a:pt x="10149" y="18744"/>
                    <a:pt x="10149" y="19815"/>
                    <a:pt x="10498" y="20529"/>
                  </a:cubicBezTo>
                  <a:cubicBezTo>
                    <a:pt x="10846" y="21243"/>
                    <a:pt x="11543" y="21600"/>
                    <a:pt x="13424" y="21332"/>
                  </a:cubicBezTo>
                  <a:cubicBezTo>
                    <a:pt x="15305" y="21064"/>
                    <a:pt x="18371" y="20172"/>
                    <a:pt x="21437" y="192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3" name="Line"/>
            <p:cNvSpPr/>
            <p:nvPr/>
          </p:nvSpPr>
          <p:spPr>
            <a:xfrm>
              <a:off x="6369119" y="7209452"/>
              <a:ext cx="205969" cy="4264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4" h="21301" fill="norm" stroke="1" extrusionOk="0">
                  <a:moveTo>
                    <a:pt x="8474" y="0"/>
                  </a:moveTo>
                  <a:cubicBezTo>
                    <a:pt x="6314" y="3456"/>
                    <a:pt x="4154" y="6912"/>
                    <a:pt x="2714" y="9850"/>
                  </a:cubicBezTo>
                  <a:cubicBezTo>
                    <a:pt x="1274" y="12787"/>
                    <a:pt x="554" y="15206"/>
                    <a:pt x="194" y="16848"/>
                  </a:cubicBezTo>
                  <a:cubicBezTo>
                    <a:pt x="-166" y="18490"/>
                    <a:pt x="-166" y="19354"/>
                    <a:pt x="1454" y="20131"/>
                  </a:cubicBezTo>
                  <a:cubicBezTo>
                    <a:pt x="3074" y="20909"/>
                    <a:pt x="6314" y="21600"/>
                    <a:pt x="9914" y="21168"/>
                  </a:cubicBezTo>
                  <a:cubicBezTo>
                    <a:pt x="13514" y="20736"/>
                    <a:pt x="17474" y="19181"/>
                    <a:pt x="21434" y="176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4" name="Line"/>
            <p:cNvSpPr/>
            <p:nvPr/>
          </p:nvSpPr>
          <p:spPr>
            <a:xfrm>
              <a:off x="6381359" y="7344370"/>
              <a:ext cx="266377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927" y="21600"/>
                  </a:moveTo>
                  <a:cubicBezTo>
                    <a:pt x="1964" y="21600"/>
                    <a:pt x="0" y="21600"/>
                    <a:pt x="0" y="21600"/>
                  </a:cubicBezTo>
                  <a:cubicBezTo>
                    <a:pt x="0" y="21600"/>
                    <a:pt x="1964" y="21600"/>
                    <a:pt x="5891" y="18000"/>
                  </a:cubicBezTo>
                  <a:cubicBezTo>
                    <a:pt x="9818" y="14400"/>
                    <a:pt x="15709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5" name="Line"/>
            <p:cNvSpPr/>
            <p:nvPr/>
          </p:nvSpPr>
          <p:spPr>
            <a:xfrm>
              <a:off x="6617544" y="7292479"/>
              <a:ext cx="424567" cy="297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2" h="21364" fill="norm" stroke="1" extrusionOk="0">
                  <a:moveTo>
                    <a:pt x="4167" y="1490"/>
                  </a:moveTo>
                  <a:cubicBezTo>
                    <a:pt x="2762" y="5462"/>
                    <a:pt x="1357" y="9434"/>
                    <a:pt x="654" y="12166"/>
                  </a:cubicBezTo>
                  <a:cubicBezTo>
                    <a:pt x="-48" y="14897"/>
                    <a:pt x="-48" y="16386"/>
                    <a:pt x="40" y="17752"/>
                  </a:cubicBezTo>
                  <a:cubicBezTo>
                    <a:pt x="128" y="19117"/>
                    <a:pt x="303" y="20359"/>
                    <a:pt x="918" y="20979"/>
                  </a:cubicBezTo>
                  <a:cubicBezTo>
                    <a:pt x="1532" y="21600"/>
                    <a:pt x="2586" y="21600"/>
                    <a:pt x="4167" y="19986"/>
                  </a:cubicBezTo>
                  <a:cubicBezTo>
                    <a:pt x="5747" y="18372"/>
                    <a:pt x="7854" y="15145"/>
                    <a:pt x="9259" y="12538"/>
                  </a:cubicBezTo>
                  <a:cubicBezTo>
                    <a:pt x="10664" y="9931"/>
                    <a:pt x="11367" y="7945"/>
                    <a:pt x="11893" y="7697"/>
                  </a:cubicBezTo>
                  <a:cubicBezTo>
                    <a:pt x="12420" y="7448"/>
                    <a:pt x="12772" y="8938"/>
                    <a:pt x="12947" y="10303"/>
                  </a:cubicBezTo>
                  <a:cubicBezTo>
                    <a:pt x="13123" y="11669"/>
                    <a:pt x="13123" y="12910"/>
                    <a:pt x="13123" y="14152"/>
                  </a:cubicBezTo>
                  <a:cubicBezTo>
                    <a:pt x="13123" y="15393"/>
                    <a:pt x="13123" y="16634"/>
                    <a:pt x="13386" y="16634"/>
                  </a:cubicBezTo>
                  <a:cubicBezTo>
                    <a:pt x="13650" y="16634"/>
                    <a:pt x="14176" y="15393"/>
                    <a:pt x="14703" y="13283"/>
                  </a:cubicBezTo>
                  <a:cubicBezTo>
                    <a:pt x="15230" y="11172"/>
                    <a:pt x="15757" y="8193"/>
                    <a:pt x="16898" y="5834"/>
                  </a:cubicBezTo>
                  <a:cubicBezTo>
                    <a:pt x="18040" y="3476"/>
                    <a:pt x="19796" y="1738"/>
                    <a:pt x="2155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6" name="Line"/>
            <p:cNvSpPr/>
            <p:nvPr/>
          </p:nvSpPr>
          <p:spPr>
            <a:xfrm>
              <a:off x="7042110" y="7323613"/>
              <a:ext cx="238702" cy="217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3" fill="norm" stroke="1" extrusionOk="0">
                  <a:moveTo>
                    <a:pt x="5635" y="11137"/>
                  </a:moveTo>
                  <a:cubicBezTo>
                    <a:pt x="4696" y="12487"/>
                    <a:pt x="3757" y="13837"/>
                    <a:pt x="3130" y="15862"/>
                  </a:cubicBezTo>
                  <a:cubicBezTo>
                    <a:pt x="2504" y="17887"/>
                    <a:pt x="2191" y="20587"/>
                    <a:pt x="1565" y="21094"/>
                  </a:cubicBezTo>
                  <a:cubicBezTo>
                    <a:pt x="939" y="21600"/>
                    <a:pt x="0" y="19913"/>
                    <a:pt x="0" y="17213"/>
                  </a:cubicBezTo>
                  <a:cubicBezTo>
                    <a:pt x="0" y="14513"/>
                    <a:pt x="939" y="10800"/>
                    <a:pt x="4696" y="7763"/>
                  </a:cubicBezTo>
                  <a:cubicBezTo>
                    <a:pt x="8452" y="4725"/>
                    <a:pt x="15026" y="2363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7" name="Line"/>
            <p:cNvSpPr/>
            <p:nvPr/>
          </p:nvSpPr>
          <p:spPr>
            <a:xfrm>
              <a:off x="7301567" y="7333992"/>
              <a:ext cx="51892" cy="232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2" fill="norm" stroke="1" extrusionOk="0">
                  <a:moveTo>
                    <a:pt x="0" y="0"/>
                  </a:moveTo>
                  <a:cubicBezTo>
                    <a:pt x="5760" y="953"/>
                    <a:pt x="11520" y="1906"/>
                    <a:pt x="13680" y="3971"/>
                  </a:cubicBezTo>
                  <a:cubicBezTo>
                    <a:pt x="15840" y="6035"/>
                    <a:pt x="14400" y="9212"/>
                    <a:pt x="12960" y="11594"/>
                  </a:cubicBezTo>
                  <a:cubicBezTo>
                    <a:pt x="11520" y="13976"/>
                    <a:pt x="10080" y="15565"/>
                    <a:pt x="9360" y="17312"/>
                  </a:cubicBezTo>
                  <a:cubicBezTo>
                    <a:pt x="8640" y="19059"/>
                    <a:pt x="8640" y="20965"/>
                    <a:pt x="10800" y="21282"/>
                  </a:cubicBezTo>
                  <a:cubicBezTo>
                    <a:pt x="12960" y="21600"/>
                    <a:pt x="17280" y="20329"/>
                    <a:pt x="19440" y="19059"/>
                  </a:cubicBezTo>
                  <a:cubicBezTo>
                    <a:pt x="21600" y="17788"/>
                    <a:pt x="21600" y="16518"/>
                    <a:pt x="21600" y="152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8" name="Line"/>
            <p:cNvSpPr/>
            <p:nvPr/>
          </p:nvSpPr>
          <p:spPr>
            <a:xfrm>
              <a:off x="7311945" y="7349414"/>
              <a:ext cx="363242" cy="238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83" fill="norm" stroke="1" extrusionOk="0">
                  <a:moveTo>
                    <a:pt x="0" y="11422"/>
                  </a:moveTo>
                  <a:cubicBezTo>
                    <a:pt x="617" y="8379"/>
                    <a:pt x="1234" y="5337"/>
                    <a:pt x="2160" y="3207"/>
                  </a:cubicBezTo>
                  <a:cubicBezTo>
                    <a:pt x="3086" y="1078"/>
                    <a:pt x="4320" y="-139"/>
                    <a:pt x="5246" y="13"/>
                  </a:cubicBezTo>
                  <a:cubicBezTo>
                    <a:pt x="6171" y="165"/>
                    <a:pt x="6789" y="1686"/>
                    <a:pt x="7303" y="4272"/>
                  </a:cubicBezTo>
                  <a:cubicBezTo>
                    <a:pt x="7817" y="6858"/>
                    <a:pt x="8229" y="10509"/>
                    <a:pt x="8434" y="13095"/>
                  </a:cubicBezTo>
                  <a:cubicBezTo>
                    <a:pt x="8640" y="15681"/>
                    <a:pt x="8640" y="17202"/>
                    <a:pt x="9154" y="17658"/>
                  </a:cubicBezTo>
                  <a:cubicBezTo>
                    <a:pt x="9669" y="18115"/>
                    <a:pt x="10697" y="17506"/>
                    <a:pt x="12034" y="16289"/>
                  </a:cubicBezTo>
                  <a:cubicBezTo>
                    <a:pt x="13371" y="15072"/>
                    <a:pt x="15017" y="13247"/>
                    <a:pt x="16560" y="11269"/>
                  </a:cubicBezTo>
                  <a:cubicBezTo>
                    <a:pt x="18103" y="9292"/>
                    <a:pt x="19543" y="7162"/>
                    <a:pt x="20057" y="7010"/>
                  </a:cubicBezTo>
                  <a:cubicBezTo>
                    <a:pt x="20571" y="6858"/>
                    <a:pt x="20160" y="8684"/>
                    <a:pt x="19749" y="10357"/>
                  </a:cubicBezTo>
                  <a:cubicBezTo>
                    <a:pt x="19337" y="12030"/>
                    <a:pt x="18926" y="13551"/>
                    <a:pt x="18617" y="15529"/>
                  </a:cubicBezTo>
                  <a:cubicBezTo>
                    <a:pt x="18309" y="17506"/>
                    <a:pt x="18103" y="19940"/>
                    <a:pt x="18617" y="20700"/>
                  </a:cubicBezTo>
                  <a:cubicBezTo>
                    <a:pt x="19131" y="21461"/>
                    <a:pt x="20366" y="20548"/>
                    <a:pt x="21600" y="196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89" name="Line"/>
            <p:cNvSpPr/>
            <p:nvPr/>
          </p:nvSpPr>
          <p:spPr>
            <a:xfrm>
              <a:off x="7768590" y="7282100"/>
              <a:ext cx="10380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0" name="Line"/>
            <p:cNvSpPr/>
            <p:nvPr/>
          </p:nvSpPr>
          <p:spPr>
            <a:xfrm>
              <a:off x="7836422" y="7350607"/>
              <a:ext cx="689784" cy="551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4" h="21264" fill="norm" stroke="1" extrusionOk="0">
                  <a:moveTo>
                    <a:pt x="1122" y="1760"/>
                  </a:moveTo>
                  <a:cubicBezTo>
                    <a:pt x="798" y="3093"/>
                    <a:pt x="474" y="4427"/>
                    <a:pt x="258" y="5493"/>
                  </a:cubicBezTo>
                  <a:cubicBezTo>
                    <a:pt x="42" y="6560"/>
                    <a:pt x="-66" y="7360"/>
                    <a:pt x="42" y="7493"/>
                  </a:cubicBezTo>
                  <a:cubicBezTo>
                    <a:pt x="150" y="7627"/>
                    <a:pt x="474" y="7093"/>
                    <a:pt x="906" y="6427"/>
                  </a:cubicBezTo>
                  <a:cubicBezTo>
                    <a:pt x="1338" y="5760"/>
                    <a:pt x="1878" y="4960"/>
                    <a:pt x="2364" y="4360"/>
                  </a:cubicBezTo>
                  <a:cubicBezTo>
                    <a:pt x="2850" y="3760"/>
                    <a:pt x="3282" y="3360"/>
                    <a:pt x="3606" y="3493"/>
                  </a:cubicBezTo>
                  <a:cubicBezTo>
                    <a:pt x="3930" y="3627"/>
                    <a:pt x="4146" y="4293"/>
                    <a:pt x="4308" y="5027"/>
                  </a:cubicBezTo>
                  <a:cubicBezTo>
                    <a:pt x="4470" y="5760"/>
                    <a:pt x="4578" y="6560"/>
                    <a:pt x="4956" y="7027"/>
                  </a:cubicBezTo>
                  <a:cubicBezTo>
                    <a:pt x="5334" y="7493"/>
                    <a:pt x="5982" y="7627"/>
                    <a:pt x="6954" y="7227"/>
                  </a:cubicBezTo>
                  <a:cubicBezTo>
                    <a:pt x="7926" y="6827"/>
                    <a:pt x="9222" y="5893"/>
                    <a:pt x="10356" y="4827"/>
                  </a:cubicBezTo>
                  <a:cubicBezTo>
                    <a:pt x="11490" y="3760"/>
                    <a:pt x="12462" y="2560"/>
                    <a:pt x="13164" y="1693"/>
                  </a:cubicBezTo>
                  <a:cubicBezTo>
                    <a:pt x="13866" y="827"/>
                    <a:pt x="14298" y="293"/>
                    <a:pt x="14190" y="93"/>
                  </a:cubicBezTo>
                  <a:cubicBezTo>
                    <a:pt x="14082" y="-107"/>
                    <a:pt x="13434" y="27"/>
                    <a:pt x="12624" y="693"/>
                  </a:cubicBezTo>
                  <a:cubicBezTo>
                    <a:pt x="11814" y="1360"/>
                    <a:pt x="10842" y="2560"/>
                    <a:pt x="10302" y="3560"/>
                  </a:cubicBezTo>
                  <a:cubicBezTo>
                    <a:pt x="9762" y="4560"/>
                    <a:pt x="9654" y="5360"/>
                    <a:pt x="9870" y="5760"/>
                  </a:cubicBezTo>
                  <a:cubicBezTo>
                    <a:pt x="10086" y="6160"/>
                    <a:pt x="10626" y="6160"/>
                    <a:pt x="11760" y="5693"/>
                  </a:cubicBezTo>
                  <a:cubicBezTo>
                    <a:pt x="12894" y="5227"/>
                    <a:pt x="14622" y="4293"/>
                    <a:pt x="15918" y="3360"/>
                  </a:cubicBezTo>
                  <a:cubicBezTo>
                    <a:pt x="17214" y="2427"/>
                    <a:pt x="18078" y="1493"/>
                    <a:pt x="18780" y="827"/>
                  </a:cubicBezTo>
                  <a:cubicBezTo>
                    <a:pt x="19482" y="160"/>
                    <a:pt x="20022" y="-240"/>
                    <a:pt x="20400" y="160"/>
                  </a:cubicBezTo>
                  <a:cubicBezTo>
                    <a:pt x="20778" y="560"/>
                    <a:pt x="20994" y="1760"/>
                    <a:pt x="20886" y="4427"/>
                  </a:cubicBezTo>
                  <a:cubicBezTo>
                    <a:pt x="20778" y="7093"/>
                    <a:pt x="20346" y="11227"/>
                    <a:pt x="19482" y="14293"/>
                  </a:cubicBezTo>
                  <a:cubicBezTo>
                    <a:pt x="18618" y="17360"/>
                    <a:pt x="17322" y="19360"/>
                    <a:pt x="16296" y="20360"/>
                  </a:cubicBezTo>
                  <a:cubicBezTo>
                    <a:pt x="15270" y="21360"/>
                    <a:pt x="14514" y="21360"/>
                    <a:pt x="13920" y="21160"/>
                  </a:cubicBezTo>
                  <a:cubicBezTo>
                    <a:pt x="13326" y="20960"/>
                    <a:pt x="12894" y="20560"/>
                    <a:pt x="12624" y="19427"/>
                  </a:cubicBezTo>
                  <a:cubicBezTo>
                    <a:pt x="12354" y="18293"/>
                    <a:pt x="12246" y="16427"/>
                    <a:pt x="13758" y="13893"/>
                  </a:cubicBezTo>
                  <a:cubicBezTo>
                    <a:pt x="15270" y="11360"/>
                    <a:pt x="18402" y="8160"/>
                    <a:pt x="21534" y="49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1" name="Line"/>
            <p:cNvSpPr/>
            <p:nvPr/>
          </p:nvSpPr>
          <p:spPr>
            <a:xfrm>
              <a:off x="8861047" y="7191069"/>
              <a:ext cx="671854" cy="58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1404" fill="norm" stroke="1" extrusionOk="0">
                  <a:moveTo>
                    <a:pt x="1236" y="5249"/>
                  </a:moveTo>
                  <a:cubicBezTo>
                    <a:pt x="1566" y="9315"/>
                    <a:pt x="1897" y="13381"/>
                    <a:pt x="2172" y="15795"/>
                  </a:cubicBezTo>
                  <a:cubicBezTo>
                    <a:pt x="2448" y="18209"/>
                    <a:pt x="2668" y="18972"/>
                    <a:pt x="2944" y="19734"/>
                  </a:cubicBezTo>
                  <a:cubicBezTo>
                    <a:pt x="3219" y="20497"/>
                    <a:pt x="3550" y="21259"/>
                    <a:pt x="3550" y="21386"/>
                  </a:cubicBezTo>
                  <a:cubicBezTo>
                    <a:pt x="3550" y="21513"/>
                    <a:pt x="3219" y="21005"/>
                    <a:pt x="2503" y="18718"/>
                  </a:cubicBezTo>
                  <a:cubicBezTo>
                    <a:pt x="1787" y="16431"/>
                    <a:pt x="685" y="12365"/>
                    <a:pt x="244" y="9188"/>
                  </a:cubicBezTo>
                  <a:cubicBezTo>
                    <a:pt x="-197" y="6012"/>
                    <a:pt x="23" y="3725"/>
                    <a:pt x="409" y="2327"/>
                  </a:cubicBezTo>
                  <a:cubicBezTo>
                    <a:pt x="795" y="929"/>
                    <a:pt x="1346" y="421"/>
                    <a:pt x="2283" y="167"/>
                  </a:cubicBezTo>
                  <a:cubicBezTo>
                    <a:pt x="3219" y="-87"/>
                    <a:pt x="4542" y="-87"/>
                    <a:pt x="5644" y="421"/>
                  </a:cubicBezTo>
                  <a:cubicBezTo>
                    <a:pt x="6746" y="929"/>
                    <a:pt x="7627" y="1946"/>
                    <a:pt x="8234" y="3153"/>
                  </a:cubicBezTo>
                  <a:cubicBezTo>
                    <a:pt x="8840" y="4360"/>
                    <a:pt x="9170" y="5758"/>
                    <a:pt x="9336" y="6774"/>
                  </a:cubicBezTo>
                  <a:cubicBezTo>
                    <a:pt x="9501" y="7791"/>
                    <a:pt x="9501" y="8426"/>
                    <a:pt x="9005" y="9125"/>
                  </a:cubicBezTo>
                  <a:cubicBezTo>
                    <a:pt x="8509" y="9824"/>
                    <a:pt x="7517" y="10586"/>
                    <a:pt x="6746" y="10967"/>
                  </a:cubicBezTo>
                  <a:cubicBezTo>
                    <a:pt x="5974" y="11348"/>
                    <a:pt x="5423" y="11348"/>
                    <a:pt x="4927" y="11094"/>
                  </a:cubicBezTo>
                  <a:cubicBezTo>
                    <a:pt x="4432" y="10840"/>
                    <a:pt x="3991" y="10332"/>
                    <a:pt x="3991" y="9887"/>
                  </a:cubicBezTo>
                  <a:cubicBezTo>
                    <a:pt x="3991" y="9442"/>
                    <a:pt x="4432" y="9061"/>
                    <a:pt x="6085" y="8426"/>
                  </a:cubicBezTo>
                  <a:cubicBezTo>
                    <a:pt x="7738" y="7791"/>
                    <a:pt x="10603" y="6901"/>
                    <a:pt x="12311" y="6520"/>
                  </a:cubicBezTo>
                  <a:cubicBezTo>
                    <a:pt x="14019" y="6139"/>
                    <a:pt x="14570" y="6266"/>
                    <a:pt x="15011" y="6584"/>
                  </a:cubicBezTo>
                  <a:cubicBezTo>
                    <a:pt x="15452" y="6901"/>
                    <a:pt x="15783" y="7409"/>
                    <a:pt x="15893" y="7981"/>
                  </a:cubicBezTo>
                  <a:cubicBezTo>
                    <a:pt x="16003" y="8553"/>
                    <a:pt x="15893" y="9188"/>
                    <a:pt x="15342" y="9887"/>
                  </a:cubicBezTo>
                  <a:cubicBezTo>
                    <a:pt x="14791" y="10586"/>
                    <a:pt x="13799" y="11348"/>
                    <a:pt x="12972" y="11793"/>
                  </a:cubicBezTo>
                  <a:cubicBezTo>
                    <a:pt x="12146" y="12238"/>
                    <a:pt x="11485" y="12365"/>
                    <a:pt x="10879" y="12365"/>
                  </a:cubicBezTo>
                  <a:cubicBezTo>
                    <a:pt x="10272" y="12365"/>
                    <a:pt x="9721" y="12238"/>
                    <a:pt x="9391" y="11857"/>
                  </a:cubicBezTo>
                  <a:cubicBezTo>
                    <a:pt x="9060" y="11475"/>
                    <a:pt x="8950" y="10840"/>
                    <a:pt x="9501" y="9887"/>
                  </a:cubicBezTo>
                  <a:cubicBezTo>
                    <a:pt x="10052" y="8934"/>
                    <a:pt x="11264" y="7664"/>
                    <a:pt x="13027" y="6584"/>
                  </a:cubicBezTo>
                  <a:cubicBezTo>
                    <a:pt x="14791" y="5504"/>
                    <a:pt x="17105" y="4614"/>
                    <a:pt x="18538" y="4233"/>
                  </a:cubicBezTo>
                  <a:cubicBezTo>
                    <a:pt x="19970" y="3852"/>
                    <a:pt x="20521" y="3979"/>
                    <a:pt x="20852" y="4360"/>
                  </a:cubicBezTo>
                  <a:cubicBezTo>
                    <a:pt x="21183" y="4741"/>
                    <a:pt x="21293" y="5377"/>
                    <a:pt x="21348" y="6647"/>
                  </a:cubicBezTo>
                  <a:cubicBezTo>
                    <a:pt x="21403" y="7918"/>
                    <a:pt x="21403" y="9824"/>
                    <a:pt x="21403" y="117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2" name="Line"/>
            <p:cNvSpPr/>
            <p:nvPr/>
          </p:nvSpPr>
          <p:spPr>
            <a:xfrm>
              <a:off x="9574414" y="7167939"/>
              <a:ext cx="9340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3" name="Line"/>
            <p:cNvSpPr/>
            <p:nvPr/>
          </p:nvSpPr>
          <p:spPr>
            <a:xfrm>
              <a:off x="9829494" y="7167173"/>
              <a:ext cx="440266" cy="362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6" h="20965" fill="norm" stroke="1" extrusionOk="0">
                  <a:moveTo>
                    <a:pt x="720" y="10244"/>
                  </a:moveTo>
                  <a:cubicBezTo>
                    <a:pt x="551" y="12244"/>
                    <a:pt x="382" y="14244"/>
                    <a:pt x="214" y="15944"/>
                  </a:cubicBezTo>
                  <a:cubicBezTo>
                    <a:pt x="45" y="17644"/>
                    <a:pt x="-124" y="19044"/>
                    <a:pt x="129" y="19344"/>
                  </a:cubicBezTo>
                  <a:cubicBezTo>
                    <a:pt x="382" y="19644"/>
                    <a:pt x="1057" y="18844"/>
                    <a:pt x="2070" y="17444"/>
                  </a:cubicBezTo>
                  <a:cubicBezTo>
                    <a:pt x="3082" y="16044"/>
                    <a:pt x="4432" y="14044"/>
                    <a:pt x="5445" y="12744"/>
                  </a:cubicBezTo>
                  <a:cubicBezTo>
                    <a:pt x="6457" y="11444"/>
                    <a:pt x="7132" y="10844"/>
                    <a:pt x="7723" y="10944"/>
                  </a:cubicBezTo>
                  <a:cubicBezTo>
                    <a:pt x="8314" y="11044"/>
                    <a:pt x="8820" y="11844"/>
                    <a:pt x="9073" y="12944"/>
                  </a:cubicBezTo>
                  <a:cubicBezTo>
                    <a:pt x="9326" y="14044"/>
                    <a:pt x="9326" y="15444"/>
                    <a:pt x="9326" y="16744"/>
                  </a:cubicBezTo>
                  <a:cubicBezTo>
                    <a:pt x="9326" y="18044"/>
                    <a:pt x="9326" y="19244"/>
                    <a:pt x="10254" y="20044"/>
                  </a:cubicBezTo>
                  <a:cubicBezTo>
                    <a:pt x="11182" y="20844"/>
                    <a:pt x="13038" y="21244"/>
                    <a:pt x="14557" y="20744"/>
                  </a:cubicBezTo>
                  <a:cubicBezTo>
                    <a:pt x="16076" y="20244"/>
                    <a:pt x="17257" y="18844"/>
                    <a:pt x="18185" y="15944"/>
                  </a:cubicBezTo>
                  <a:cubicBezTo>
                    <a:pt x="19113" y="13044"/>
                    <a:pt x="19788" y="8644"/>
                    <a:pt x="20126" y="5544"/>
                  </a:cubicBezTo>
                  <a:cubicBezTo>
                    <a:pt x="20463" y="2444"/>
                    <a:pt x="20463" y="644"/>
                    <a:pt x="20126" y="144"/>
                  </a:cubicBezTo>
                  <a:cubicBezTo>
                    <a:pt x="19788" y="-356"/>
                    <a:pt x="19113" y="444"/>
                    <a:pt x="18523" y="2544"/>
                  </a:cubicBezTo>
                  <a:cubicBezTo>
                    <a:pt x="17932" y="4644"/>
                    <a:pt x="17426" y="8044"/>
                    <a:pt x="17510" y="11044"/>
                  </a:cubicBezTo>
                  <a:cubicBezTo>
                    <a:pt x="17595" y="14044"/>
                    <a:pt x="18270" y="16644"/>
                    <a:pt x="19029" y="18044"/>
                  </a:cubicBezTo>
                  <a:cubicBezTo>
                    <a:pt x="19789" y="19444"/>
                    <a:pt x="20632" y="19644"/>
                    <a:pt x="21476" y="198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4" name="Line"/>
            <p:cNvSpPr/>
            <p:nvPr/>
          </p:nvSpPr>
          <p:spPr>
            <a:xfrm>
              <a:off x="10238623" y="7333992"/>
              <a:ext cx="259459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5" name="Line"/>
            <p:cNvSpPr/>
            <p:nvPr/>
          </p:nvSpPr>
          <p:spPr>
            <a:xfrm>
              <a:off x="11050958" y="7209452"/>
              <a:ext cx="754789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9" h="21600" fill="norm" stroke="1" extrusionOk="0">
                  <a:moveTo>
                    <a:pt x="1103" y="6171"/>
                  </a:moveTo>
                  <a:cubicBezTo>
                    <a:pt x="2385" y="6857"/>
                    <a:pt x="3667" y="7543"/>
                    <a:pt x="4555" y="7714"/>
                  </a:cubicBezTo>
                  <a:cubicBezTo>
                    <a:pt x="5442" y="7886"/>
                    <a:pt x="5935" y="7543"/>
                    <a:pt x="6231" y="6514"/>
                  </a:cubicBezTo>
                  <a:cubicBezTo>
                    <a:pt x="6527" y="5486"/>
                    <a:pt x="6626" y="3771"/>
                    <a:pt x="6429" y="2400"/>
                  </a:cubicBezTo>
                  <a:cubicBezTo>
                    <a:pt x="6231" y="1029"/>
                    <a:pt x="5738" y="0"/>
                    <a:pt x="4703" y="0"/>
                  </a:cubicBezTo>
                  <a:cubicBezTo>
                    <a:pt x="3667" y="0"/>
                    <a:pt x="2089" y="1029"/>
                    <a:pt x="1152" y="2229"/>
                  </a:cubicBezTo>
                  <a:cubicBezTo>
                    <a:pt x="215" y="3429"/>
                    <a:pt x="-81" y="4800"/>
                    <a:pt x="18" y="7029"/>
                  </a:cubicBezTo>
                  <a:cubicBezTo>
                    <a:pt x="116" y="9257"/>
                    <a:pt x="609" y="12343"/>
                    <a:pt x="2187" y="14057"/>
                  </a:cubicBezTo>
                  <a:cubicBezTo>
                    <a:pt x="3766" y="15771"/>
                    <a:pt x="6429" y="16114"/>
                    <a:pt x="8253" y="15086"/>
                  </a:cubicBezTo>
                  <a:cubicBezTo>
                    <a:pt x="10078" y="14057"/>
                    <a:pt x="11064" y="11657"/>
                    <a:pt x="11557" y="8914"/>
                  </a:cubicBezTo>
                  <a:cubicBezTo>
                    <a:pt x="12051" y="6171"/>
                    <a:pt x="12051" y="3086"/>
                    <a:pt x="12248" y="2229"/>
                  </a:cubicBezTo>
                  <a:cubicBezTo>
                    <a:pt x="12445" y="1371"/>
                    <a:pt x="12840" y="2743"/>
                    <a:pt x="14171" y="6343"/>
                  </a:cubicBezTo>
                  <a:cubicBezTo>
                    <a:pt x="15503" y="9943"/>
                    <a:pt x="17771" y="15771"/>
                    <a:pt x="19152" y="18686"/>
                  </a:cubicBezTo>
                  <a:cubicBezTo>
                    <a:pt x="20533" y="21600"/>
                    <a:pt x="21026" y="21600"/>
                    <a:pt x="2151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6" name="Line"/>
            <p:cNvSpPr/>
            <p:nvPr/>
          </p:nvSpPr>
          <p:spPr>
            <a:xfrm>
              <a:off x="11491870" y="7219830"/>
              <a:ext cx="210094" cy="332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600" fill="norm" stroke="1" extrusionOk="0">
                  <a:moveTo>
                    <a:pt x="21158" y="0"/>
                  </a:moveTo>
                  <a:cubicBezTo>
                    <a:pt x="18719" y="225"/>
                    <a:pt x="16281" y="450"/>
                    <a:pt x="12623" y="3150"/>
                  </a:cubicBezTo>
                  <a:cubicBezTo>
                    <a:pt x="8964" y="5850"/>
                    <a:pt x="4087" y="11025"/>
                    <a:pt x="1823" y="14512"/>
                  </a:cubicBezTo>
                  <a:cubicBezTo>
                    <a:pt x="-442" y="18000"/>
                    <a:pt x="-94" y="19800"/>
                    <a:pt x="25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7" name="Line"/>
            <p:cNvSpPr/>
            <p:nvPr/>
          </p:nvSpPr>
          <p:spPr>
            <a:xfrm>
              <a:off x="11836880" y="7188696"/>
              <a:ext cx="249080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6048"/>
                    <a:pt x="7200" y="12096"/>
                    <a:pt x="10800" y="15696"/>
                  </a:cubicBezTo>
                  <a:cubicBezTo>
                    <a:pt x="14400" y="19296"/>
                    <a:pt x="18000" y="2044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8" name="Line"/>
            <p:cNvSpPr/>
            <p:nvPr/>
          </p:nvSpPr>
          <p:spPr>
            <a:xfrm>
              <a:off x="11919906" y="7116048"/>
              <a:ext cx="103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599" name="Line"/>
            <p:cNvSpPr/>
            <p:nvPr/>
          </p:nvSpPr>
          <p:spPr>
            <a:xfrm>
              <a:off x="12042599" y="7188696"/>
              <a:ext cx="330755" cy="3361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0" h="21414" fill="norm" stroke="1" extrusionOk="0">
                  <a:moveTo>
                    <a:pt x="18156" y="0"/>
                  </a:moveTo>
                  <a:cubicBezTo>
                    <a:pt x="13034" y="661"/>
                    <a:pt x="7913" y="1322"/>
                    <a:pt x="4684" y="1873"/>
                  </a:cubicBezTo>
                  <a:cubicBezTo>
                    <a:pt x="1455" y="2424"/>
                    <a:pt x="119" y="2865"/>
                    <a:pt x="7" y="3416"/>
                  </a:cubicBezTo>
                  <a:cubicBezTo>
                    <a:pt x="-104" y="3967"/>
                    <a:pt x="1009" y="4629"/>
                    <a:pt x="3904" y="5620"/>
                  </a:cubicBezTo>
                  <a:cubicBezTo>
                    <a:pt x="6799" y="6612"/>
                    <a:pt x="11475" y="7935"/>
                    <a:pt x="15038" y="10139"/>
                  </a:cubicBezTo>
                  <a:cubicBezTo>
                    <a:pt x="18601" y="12343"/>
                    <a:pt x="21051" y="15429"/>
                    <a:pt x="21273" y="17522"/>
                  </a:cubicBezTo>
                  <a:cubicBezTo>
                    <a:pt x="21496" y="19616"/>
                    <a:pt x="19492" y="20718"/>
                    <a:pt x="16374" y="21159"/>
                  </a:cubicBezTo>
                  <a:cubicBezTo>
                    <a:pt x="13257" y="21600"/>
                    <a:pt x="9026" y="21380"/>
                    <a:pt x="4795" y="211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0" name="Line"/>
            <p:cNvSpPr/>
            <p:nvPr/>
          </p:nvSpPr>
          <p:spPr>
            <a:xfrm>
              <a:off x="12490713" y="7084912"/>
              <a:ext cx="72648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057" y="4246"/>
                    <a:pt x="4114" y="8492"/>
                    <a:pt x="7714" y="12092"/>
                  </a:cubicBezTo>
                  <a:cubicBezTo>
                    <a:pt x="11314" y="15692"/>
                    <a:pt x="16457" y="1864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1" name="Line"/>
            <p:cNvSpPr/>
            <p:nvPr/>
          </p:nvSpPr>
          <p:spPr>
            <a:xfrm>
              <a:off x="12480334" y="7229288"/>
              <a:ext cx="427286" cy="225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3" h="21360" fill="norm" stroke="1" extrusionOk="0">
                  <a:moveTo>
                    <a:pt x="0" y="7942"/>
                  </a:moveTo>
                  <a:cubicBezTo>
                    <a:pt x="3283" y="6633"/>
                    <a:pt x="6566" y="5324"/>
                    <a:pt x="9158" y="4505"/>
                  </a:cubicBezTo>
                  <a:cubicBezTo>
                    <a:pt x="11750" y="3687"/>
                    <a:pt x="13651" y="3360"/>
                    <a:pt x="15034" y="2869"/>
                  </a:cubicBezTo>
                  <a:cubicBezTo>
                    <a:pt x="16416" y="2378"/>
                    <a:pt x="17280" y="1724"/>
                    <a:pt x="17280" y="1069"/>
                  </a:cubicBezTo>
                  <a:cubicBezTo>
                    <a:pt x="17280" y="415"/>
                    <a:pt x="16416" y="-240"/>
                    <a:pt x="15725" y="87"/>
                  </a:cubicBezTo>
                  <a:cubicBezTo>
                    <a:pt x="15034" y="415"/>
                    <a:pt x="14515" y="1724"/>
                    <a:pt x="14515" y="3033"/>
                  </a:cubicBezTo>
                  <a:cubicBezTo>
                    <a:pt x="14515" y="4342"/>
                    <a:pt x="15034" y="5651"/>
                    <a:pt x="16243" y="7778"/>
                  </a:cubicBezTo>
                  <a:cubicBezTo>
                    <a:pt x="17453" y="9905"/>
                    <a:pt x="19354" y="12851"/>
                    <a:pt x="20390" y="15142"/>
                  </a:cubicBezTo>
                  <a:cubicBezTo>
                    <a:pt x="21427" y="17433"/>
                    <a:pt x="21600" y="19069"/>
                    <a:pt x="20995" y="20051"/>
                  </a:cubicBezTo>
                  <a:cubicBezTo>
                    <a:pt x="20390" y="21033"/>
                    <a:pt x="19008" y="21360"/>
                    <a:pt x="17712" y="21360"/>
                  </a:cubicBezTo>
                  <a:cubicBezTo>
                    <a:pt x="16416" y="21360"/>
                    <a:pt x="15206" y="21033"/>
                    <a:pt x="13997" y="207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2" name="Line"/>
            <p:cNvSpPr/>
            <p:nvPr/>
          </p:nvSpPr>
          <p:spPr>
            <a:xfrm>
              <a:off x="13435246" y="7039433"/>
              <a:ext cx="560319" cy="3749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3" h="21285" fill="norm" stroke="1" extrusionOk="0">
                  <a:moveTo>
                    <a:pt x="9139" y="13774"/>
                  </a:moveTo>
                  <a:cubicBezTo>
                    <a:pt x="7814" y="13185"/>
                    <a:pt x="6489" y="12596"/>
                    <a:pt x="5031" y="13087"/>
                  </a:cubicBezTo>
                  <a:cubicBezTo>
                    <a:pt x="3573" y="13577"/>
                    <a:pt x="1983" y="15148"/>
                    <a:pt x="1056" y="16425"/>
                  </a:cubicBezTo>
                  <a:cubicBezTo>
                    <a:pt x="128" y="17701"/>
                    <a:pt x="-137" y="18683"/>
                    <a:pt x="62" y="19076"/>
                  </a:cubicBezTo>
                  <a:cubicBezTo>
                    <a:pt x="261" y="19468"/>
                    <a:pt x="923" y="19272"/>
                    <a:pt x="1519" y="18879"/>
                  </a:cubicBezTo>
                  <a:cubicBezTo>
                    <a:pt x="2116" y="18487"/>
                    <a:pt x="2646" y="17897"/>
                    <a:pt x="3176" y="17308"/>
                  </a:cubicBezTo>
                  <a:cubicBezTo>
                    <a:pt x="3706" y="16719"/>
                    <a:pt x="4236" y="16130"/>
                    <a:pt x="4700" y="16817"/>
                  </a:cubicBezTo>
                  <a:cubicBezTo>
                    <a:pt x="5164" y="17505"/>
                    <a:pt x="5561" y="19468"/>
                    <a:pt x="6091" y="20450"/>
                  </a:cubicBezTo>
                  <a:cubicBezTo>
                    <a:pt x="6621" y="21432"/>
                    <a:pt x="7284" y="21432"/>
                    <a:pt x="7814" y="21039"/>
                  </a:cubicBezTo>
                  <a:cubicBezTo>
                    <a:pt x="8344" y="20647"/>
                    <a:pt x="8742" y="19861"/>
                    <a:pt x="9603" y="16719"/>
                  </a:cubicBezTo>
                  <a:cubicBezTo>
                    <a:pt x="10464" y="13577"/>
                    <a:pt x="11789" y="8079"/>
                    <a:pt x="12518" y="4741"/>
                  </a:cubicBezTo>
                  <a:cubicBezTo>
                    <a:pt x="13247" y="1403"/>
                    <a:pt x="13380" y="225"/>
                    <a:pt x="13115" y="28"/>
                  </a:cubicBezTo>
                  <a:cubicBezTo>
                    <a:pt x="12850" y="-168"/>
                    <a:pt x="12187" y="617"/>
                    <a:pt x="11392" y="3072"/>
                  </a:cubicBezTo>
                  <a:cubicBezTo>
                    <a:pt x="10597" y="5527"/>
                    <a:pt x="9669" y="9650"/>
                    <a:pt x="9537" y="12596"/>
                  </a:cubicBezTo>
                  <a:cubicBezTo>
                    <a:pt x="9404" y="15541"/>
                    <a:pt x="10067" y="17308"/>
                    <a:pt x="11856" y="18585"/>
                  </a:cubicBezTo>
                  <a:cubicBezTo>
                    <a:pt x="13645" y="19861"/>
                    <a:pt x="16560" y="20647"/>
                    <a:pt x="18349" y="20745"/>
                  </a:cubicBezTo>
                  <a:cubicBezTo>
                    <a:pt x="20138" y="20843"/>
                    <a:pt x="20800" y="20254"/>
                    <a:pt x="21132" y="19370"/>
                  </a:cubicBezTo>
                  <a:cubicBezTo>
                    <a:pt x="21463" y="18487"/>
                    <a:pt x="21463" y="17308"/>
                    <a:pt x="21463" y="161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3" name="Line"/>
            <p:cNvSpPr/>
            <p:nvPr/>
          </p:nvSpPr>
          <p:spPr>
            <a:xfrm>
              <a:off x="13839890" y="7157560"/>
              <a:ext cx="17643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4" name="Line"/>
            <p:cNvSpPr/>
            <p:nvPr/>
          </p:nvSpPr>
          <p:spPr>
            <a:xfrm>
              <a:off x="14389941" y="7096830"/>
              <a:ext cx="267839" cy="195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9" h="21431" fill="norm" stroke="1" extrusionOk="0">
                  <a:moveTo>
                    <a:pt x="6562" y="2105"/>
                  </a:moveTo>
                  <a:cubicBezTo>
                    <a:pt x="9570" y="968"/>
                    <a:pt x="12577" y="-169"/>
                    <a:pt x="15311" y="20"/>
                  </a:cubicBezTo>
                  <a:cubicBezTo>
                    <a:pt x="18046" y="210"/>
                    <a:pt x="20506" y="1726"/>
                    <a:pt x="21053" y="5326"/>
                  </a:cubicBezTo>
                  <a:cubicBezTo>
                    <a:pt x="21600" y="8926"/>
                    <a:pt x="20233" y="14610"/>
                    <a:pt x="16405" y="17642"/>
                  </a:cubicBezTo>
                  <a:cubicBezTo>
                    <a:pt x="12577" y="20673"/>
                    <a:pt x="6289" y="21052"/>
                    <a:pt x="0" y="21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5" name="Line"/>
            <p:cNvSpPr/>
            <p:nvPr/>
          </p:nvSpPr>
          <p:spPr>
            <a:xfrm>
              <a:off x="14597170" y="7119856"/>
              <a:ext cx="363576" cy="227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9" h="20899" fill="norm" stroke="1" extrusionOk="0">
                  <a:moveTo>
                    <a:pt x="13219" y="1556"/>
                  </a:moveTo>
                  <a:cubicBezTo>
                    <a:pt x="11219" y="603"/>
                    <a:pt x="9219" y="-350"/>
                    <a:pt x="7119" y="126"/>
                  </a:cubicBezTo>
                  <a:cubicBezTo>
                    <a:pt x="5019" y="603"/>
                    <a:pt x="2819" y="2509"/>
                    <a:pt x="1419" y="4891"/>
                  </a:cubicBezTo>
                  <a:cubicBezTo>
                    <a:pt x="19" y="7274"/>
                    <a:pt x="-581" y="10132"/>
                    <a:pt x="719" y="12991"/>
                  </a:cubicBezTo>
                  <a:cubicBezTo>
                    <a:pt x="2019" y="15850"/>
                    <a:pt x="5219" y="18709"/>
                    <a:pt x="8919" y="19979"/>
                  </a:cubicBezTo>
                  <a:cubicBezTo>
                    <a:pt x="12619" y="21250"/>
                    <a:pt x="16819" y="20932"/>
                    <a:pt x="21019" y="206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6" name="Line"/>
            <p:cNvSpPr/>
            <p:nvPr/>
          </p:nvSpPr>
          <p:spPr>
            <a:xfrm>
              <a:off x="15220203" y="7043399"/>
              <a:ext cx="20756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600" y="16200"/>
                    <a:pt x="7200" y="10800"/>
                    <a:pt x="10800" y="7200"/>
                  </a:cubicBezTo>
                  <a:cubicBezTo>
                    <a:pt x="14400" y="3600"/>
                    <a:pt x="18000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7" name="Line"/>
            <p:cNvSpPr/>
            <p:nvPr/>
          </p:nvSpPr>
          <p:spPr>
            <a:xfrm>
              <a:off x="15209825" y="7147182"/>
              <a:ext cx="259458" cy="25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0" y="0"/>
                  </a:moveTo>
                  <a:cubicBezTo>
                    <a:pt x="5760" y="8100"/>
                    <a:pt x="11520" y="16200"/>
                    <a:pt x="15120" y="18900"/>
                  </a:cubicBezTo>
                  <a:cubicBezTo>
                    <a:pt x="18720" y="21600"/>
                    <a:pt x="20160" y="18900"/>
                    <a:pt x="21600" y="162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8" name="Line"/>
            <p:cNvSpPr/>
            <p:nvPr/>
          </p:nvSpPr>
          <p:spPr>
            <a:xfrm>
              <a:off x="15624957" y="6914865"/>
              <a:ext cx="196477" cy="3361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1" h="21414" fill="norm" stroke="1" extrusionOk="0">
                  <a:moveTo>
                    <a:pt x="7821" y="4222"/>
                  </a:moveTo>
                  <a:cubicBezTo>
                    <a:pt x="8566" y="3120"/>
                    <a:pt x="9310" y="2018"/>
                    <a:pt x="10614" y="1357"/>
                  </a:cubicBezTo>
                  <a:cubicBezTo>
                    <a:pt x="11917" y="696"/>
                    <a:pt x="13779" y="475"/>
                    <a:pt x="15828" y="255"/>
                  </a:cubicBezTo>
                  <a:cubicBezTo>
                    <a:pt x="17876" y="34"/>
                    <a:pt x="20110" y="-186"/>
                    <a:pt x="20855" y="255"/>
                  </a:cubicBezTo>
                  <a:cubicBezTo>
                    <a:pt x="21600" y="696"/>
                    <a:pt x="20855" y="1798"/>
                    <a:pt x="19552" y="2679"/>
                  </a:cubicBezTo>
                  <a:cubicBezTo>
                    <a:pt x="18248" y="3561"/>
                    <a:pt x="16386" y="4222"/>
                    <a:pt x="14710" y="4883"/>
                  </a:cubicBezTo>
                  <a:cubicBezTo>
                    <a:pt x="13034" y="5545"/>
                    <a:pt x="11545" y="6206"/>
                    <a:pt x="11359" y="6977"/>
                  </a:cubicBezTo>
                  <a:cubicBezTo>
                    <a:pt x="11172" y="7749"/>
                    <a:pt x="12290" y="8630"/>
                    <a:pt x="13221" y="9622"/>
                  </a:cubicBezTo>
                  <a:cubicBezTo>
                    <a:pt x="14152" y="10614"/>
                    <a:pt x="14897" y="11716"/>
                    <a:pt x="12662" y="13700"/>
                  </a:cubicBezTo>
                  <a:cubicBezTo>
                    <a:pt x="10428" y="15683"/>
                    <a:pt x="5214" y="18549"/>
                    <a:pt x="0" y="214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09" name="Line"/>
            <p:cNvSpPr/>
            <p:nvPr/>
          </p:nvSpPr>
          <p:spPr>
            <a:xfrm>
              <a:off x="15739117" y="7261343"/>
              <a:ext cx="217946" cy="145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0" name="Line"/>
            <p:cNvSpPr/>
            <p:nvPr/>
          </p:nvSpPr>
          <p:spPr>
            <a:xfrm>
              <a:off x="16392950" y="6929238"/>
              <a:ext cx="287133" cy="478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5" fill="norm" stroke="1" extrusionOk="0">
                  <a:moveTo>
                    <a:pt x="4684" y="0"/>
                  </a:moveTo>
                  <a:cubicBezTo>
                    <a:pt x="4424" y="777"/>
                    <a:pt x="4164" y="1554"/>
                    <a:pt x="4554" y="2564"/>
                  </a:cubicBezTo>
                  <a:cubicBezTo>
                    <a:pt x="4945" y="3574"/>
                    <a:pt x="5986" y="4817"/>
                    <a:pt x="7937" y="5128"/>
                  </a:cubicBezTo>
                  <a:cubicBezTo>
                    <a:pt x="9889" y="5439"/>
                    <a:pt x="12752" y="4817"/>
                    <a:pt x="14574" y="4118"/>
                  </a:cubicBezTo>
                  <a:cubicBezTo>
                    <a:pt x="16395" y="3419"/>
                    <a:pt x="17176" y="2642"/>
                    <a:pt x="17566" y="2642"/>
                  </a:cubicBezTo>
                  <a:cubicBezTo>
                    <a:pt x="17957" y="2642"/>
                    <a:pt x="17957" y="3419"/>
                    <a:pt x="18477" y="5672"/>
                  </a:cubicBezTo>
                  <a:cubicBezTo>
                    <a:pt x="18998" y="7925"/>
                    <a:pt x="20039" y="11655"/>
                    <a:pt x="20689" y="14063"/>
                  </a:cubicBezTo>
                  <a:cubicBezTo>
                    <a:pt x="21340" y="16472"/>
                    <a:pt x="21600" y="17560"/>
                    <a:pt x="21600" y="18492"/>
                  </a:cubicBezTo>
                  <a:cubicBezTo>
                    <a:pt x="21600" y="19424"/>
                    <a:pt x="21340" y="20201"/>
                    <a:pt x="20429" y="20745"/>
                  </a:cubicBezTo>
                  <a:cubicBezTo>
                    <a:pt x="19518" y="21289"/>
                    <a:pt x="17957" y="21600"/>
                    <a:pt x="15094" y="21445"/>
                  </a:cubicBezTo>
                  <a:cubicBezTo>
                    <a:pt x="12231" y="21289"/>
                    <a:pt x="8067" y="20668"/>
                    <a:pt x="5335" y="19502"/>
                  </a:cubicBezTo>
                  <a:cubicBezTo>
                    <a:pt x="2602" y="18337"/>
                    <a:pt x="1301" y="16627"/>
                    <a:pt x="0" y="149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1" name="Line"/>
            <p:cNvSpPr/>
            <p:nvPr/>
          </p:nvSpPr>
          <p:spPr>
            <a:xfrm>
              <a:off x="16932621" y="7053778"/>
              <a:ext cx="18681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2" name="Line"/>
            <p:cNvSpPr/>
            <p:nvPr/>
          </p:nvSpPr>
          <p:spPr>
            <a:xfrm>
              <a:off x="16932621" y="7157560"/>
              <a:ext cx="207567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3" name="Line"/>
            <p:cNvSpPr/>
            <p:nvPr/>
          </p:nvSpPr>
          <p:spPr>
            <a:xfrm>
              <a:off x="17461914" y="6797097"/>
              <a:ext cx="314335" cy="4434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3" h="21466" fill="norm" stroke="1" extrusionOk="0">
                  <a:moveTo>
                    <a:pt x="0" y="871"/>
                  </a:moveTo>
                  <a:cubicBezTo>
                    <a:pt x="3522" y="1206"/>
                    <a:pt x="7043" y="1540"/>
                    <a:pt x="9978" y="1540"/>
                  </a:cubicBezTo>
                  <a:cubicBezTo>
                    <a:pt x="12913" y="1540"/>
                    <a:pt x="15261" y="1206"/>
                    <a:pt x="17139" y="787"/>
                  </a:cubicBezTo>
                  <a:cubicBezTo>
                    <a:pt x="19017" y="368"/>
                    <a:pt x="20426" y="-134"/>
                    <a:pt x="21013" y="33"/>
                  </a:cubicBezTo>
                  <a:cubicBezTo>
                    <a:pt x="21600" y="201"/>
                    <a:pt x="21365" y="1038"/>
                    <a:pt x="20426" y="3047"/>
                  </a:cubicBezTo>
                  <a:cubicBezTo>
                    <a:pt x="19487" y="5057"/>
                    <a:pt x="17843" y="8238"/>
                    <a:pt x="16904" y="10666"/>
                  </a:cubicBezTo>
                  <a:cubicBezTo>
                    <a:pt x="15965" y="13094"/>
                    <a:pt x="15730" y="14768"/>
                    <a:pt x="15378" y="16359"/>
                  </a:cubicBezTo>
                  <a:cubicBezTo>
                    <a:pt x="15026" y="17950"/>
                    <a:pt x="14557" y="19457"/>
                    <a:pt x="14087" y="20294"/>
                  </a:cubicBezTo>
                  <a:cubicBezTo>
                    <a:pt x="13617" y="21131"/>
                    <a:pt x="13148" y="21299"/>
                    <a:pt x="12678" y="214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14" name="Line"/>
            <p:cNvSpPr/>
            <p:nvPr/>
          </p:nvSpPr>
          <p:spPr>
            <a:xfrm>
              <a:off x="17544940" y="7001886"/>
              <a:ext cx="404755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615" y="15840"/>
                    <a:pt x="9231" y="10080"/>
                    <a:pt x="12831" y="6480"/>
                  </a:cubicBezTo>
                  <a:cubicBezTo>
                    <a:pt x="16431" y="2880"/>
                    <a:pt x="19015" y="14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618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 (3</a:t>
            </a:r>
            <a:r>
              <a:t>/</a:t>
            </a:r>
            <a:r>
              <a:t> 3)</a:t>
            </a:r>
          </a:p>
        </p:txBody>
      </p:sp>
      <p:grpSp>
        <p:nvGrpSpPr>
          <p:cNvPr id="783" name="Drawing"/>
          <p:cNvGrpSpPr/>
          <p:nvPr/>
        </p:nvGrpSpPr>
        <p:grpSpPr>
          <a:xfrm>
            <a:off x="3829589" y="2490789"/>
            <a:ext cx="19241352" cy="9274774"/>
            <a:chOff x="0" y="0"/>
            <a:chExt cx="19241350" cy="9274772"/>
          </a:xfrm>
        </p:grpSpPr>
        <p:sp>
          <p:nvSpPr>
            <p:cNvPr id="619" name="Line"/>
            <p:cNvSpPr/>
            <p:nvPr/>
          </p:nvSpPr>
          <p:spPr>
            <a:xfrm>
              <a:off x="1452960" y="727336"/>
              <a:ext cx="259458" cy="4287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7" fill="norm" stroke="1" extrusionOk="0">
                  <a:moveTo>
                    <a:pt x="6912" y="2015"/>
                  </a:moveTo>
                  <a:cubicBezTo>
                    <a:pt x="7200" y="1157"/>
                    <a:pt x="7488" y="300"/>
                    <a:pt x="7632" y="386"/>
                  </a:cubicBezTo>
                  <a:cubicBezTo>
                    <a:pt x="7776" y="472"/>
                    <a:pt x="7776" y="1500"/>
                    <a:pt x="7632" y="2443"/>
                  </a:cubicBezTo>
                  <a:cubicBezTo>
                    <a:pt x="7488" y="3386"/>
                    <a:pt x="7200" y="4243"/>
                    <a:pt x="7056" y="5272"/>
                  </a:cubicBezTo>
                  <a:cubicBezTo>
                    <a:pt x="6912" y="6300"/>
                    <a:pt x="6912" y="7500"/>
                    <a:pt x="8208" y="8015"/>
                  </a:cubicBezTo>
                  <a:cubicBezTo>
                    <a:pt x="9504" y="8529"/>
                    <a:pt x="12096" y="8357"/>
                    <a:pt x="14256" y="7415"/>
                  </a:cubicBezTo>
                  <a:cubicBezTo>
                    <a:pt x="16416" y="6472"/>
                    <a:pt x="18144" y="4757"/>
                    <a:pt x="19152" y="3215"/>
                  </a:cubicBezTo>
                  <a:cubicBezTo>
                    <a:pt x="20160" y="1672"/>
                    <a:pt x="20448" y="300"/>
                    <a:pt x="20592" y="43"/>
                  </a:cubicBezTo>
                  <a:cubicBezTo>
                    <a:pt x="20736" y="-214"/>
                    <a:pt x="20736" y="643"/>
                    <a:pt x="20880" y="3472"/>
                  </a:cubicBezTo>
                  <a:cubicBezTo>
                    <a:pt x="21024" y="6300"/>
                    <a:pt x="21312" y="11100"/>
                    <a:pt x="21456" y="13929"/>
                  </a:cubicBezTo>
                  <a:cubicBezTo>
                    <a:pt x="21600" y="16757"/>
                    <a:pt x="21600" y="17615"/>
                    <a:pt x="21600" y="18472"/>
                  </a:cubicBezTo>
                  <a:cubicBezTo>
                    <a:pt x="21600" y="19329"/>
                    <a:pt x="21600" y="20186"/>
                    <a:pt x="20880" y="20700"/>
                  </a:cubicBezTo>
                  <a:cubicBezTo>
                    <a:pt x="20160" y="21215"/>
                    <a:pt x="18720" y="21386"/>
                    <a:pt x="15552" y="21129"/>
                  </a:cubicBezTo>
                  <a:cubicBezTo>
                    <a:pt x="12384" y="20872"/>
                    <a:pt x="7488" y="20186"/>
                    <a:pt x="4608" y="18643"/>
                  </a:cubicBezTo>
                  <a:cubicBezTo>
                    <a:pt x="1728" y="17100"/>
                    <a:pt x="864" y="14700"/>
                    <a:pt x="0" y="123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0" name="Line"/>
            <p:cNvSpPr/>
            <p:nvPr/>
          </p:nvSpPr>
          <p:spPr>
            <a:xfrm>
              <a:off x="1888848" y="871776"/>
              <a:ext cx="19718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1" name="Line"/>
            <p:cNvSpPr/>
            <p:nvPr/>
          </p:nvSpPr>
          <p:spPr>
            <a:xfrm>
              <a:off x="1899227" y="1006694"/>
              <a:ext cx="21794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2" name="Line"/>
            <p:cNvSpPr/>
            <p:nvPr/>
          </p:nvSpPr>
          <p:spPr>
            <a:xfrm>
              <a:off x="2667220" y="432428"/>
              <a:ext cx="196316" cy="397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600" fill="norm" stroke="1" extrusionOk="0">
                  <a:moveTo>
                    <a:pt x="0" y="9203"/>
                  </a:moveTo>
                  <a:cubicBezTo>
                    <a:pt x="1895" y="9579"/>
                    <a:pt x="3789" y="9955"/>
                    <a:pt x="5495" y="9861"/>
                  </a:cubicBezTo>
                  <a:cubicBezTo>
                    <a:pt x="7200" y="9767"/>
                    <a:pt x="8716" y="9203"/>
                    <a:pt x="11179" y="7795"/>
                  </a:cubicBezTo>
                  <a:cubicBezTo>
                    <a:pt x="13642" y="6386"/>
                    <a:pt x="17053" y="4132"/>
                    <a:pt x="18947" y="2536"/>
                  </a:cubicBezTo>
                  <a:cubicBezTo>
                    <a:pt x="20842" y="939"/>
                    <a:pt x="21221" y="0"/>
                    <a:pt x="21411" y="0"/>
                  </a:cubicBezTo>
                  <a:cubicBezTo>
                    <a:pt x="21600" y="0"/>
                    <a:pt x="21600" y="939"/>
                    <a:pt x="20463" y="3475"/>
                  </a:cubicBezTo>
                  <a:cubicBezTo>
                    <a:pt x="19326" y="6010"/>
                    <a:pt x="17053" y="10143"/>
                    <a:pt x="15726" y="13430"/>
                  </a:cubicBezTo>
                  <a:cubicBezTo>
                    <a:pt x="14400" y="16717"/>
                    <a:pt x="14021" y="19158"/>
                    <a:pt x="1364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3" name="Line"/>
            <p:cNvSpPr/>
            <p:nvPr/>
          </p:nvSpPr>
          <p:spPr>
            <a:xfrm>
              <a:off x="2771003" y="612319"/>
              <a:ext cx="467024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280" y="3436"/>
                    <a:pt x="12960" y="6873"/>
                    <a:pt x="9360" y="10473"/>
                  </a:cubicBezTo>
                  <a:cubicBezTo>
                    <a:pt x="5760" y="14073"/>
                    <a:pt x="2880" y="1783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4" name="Line"/>
            <p:cNvSpPr/>
            <p:nvPr/>
          </p:nvSpPr>
          <p:spPr>
            <a:xfrm>
              <a:off x="3113487" y="895618"/>
              <a:ext cx="240375" cy="225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9" h="21308" fill="norm" stroke="1" extrusionOk="0">
                  <a:moveTo>
                    <a:pt x="2738" y="10508"/>
                  </a:moveTo>
                  <a:cubicBezTo>
                    <a:pt x="6693" y="6908"/>
                    <a:pt x="10648" y="3308"/>
                    <a:pt x="13386" y="1508"/>
                  </a:cubicBezTo>
                  <a:cubicBezTo>
                    <a:pt x="16124" y="-292"/>
                    <a:pt x="17645" y="-292"/>
                    <a:pt x="18710" y="526"/>
                  </a:cubicBezTo>
                  <a:cubicBezTo>
                    <a:pt x="19775" y="1344"/>
                    <a:pt x="20383" y="2981"/>
                    <a:pt x="20839" y="4944"/>
                  </a:cubicBezTo>
                  <a:cubicBezTo>
                    <a:pt x="21296" y="6908"/>
                    <a:pt x="21600" y="9199"/>
                    <a:pt x="18862" y="11981"/>
                  </a:cubicBezTo>
                  <a:cubicBezTo>
                    <a:pt x="16124" y="14763"/>
                    <a:pt x="10344" y="18035"/>
                    <a:pt x="6693" y="19672"/>
                  </a:cubicBezTo>
                  <a:cubicBezTo>
                    <a:pt x="3042" y="21308"/>
                    <a:pt x="1521" y="21308"/>
                    <a:pt x="0" y="213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5" name="Line"/>
            <p:cNvSpPr/>
            <p:nvPr/>
          </p:nvSpPr>
          <p:spPr>
            <a:xfrm>
              <a:off x="3368822" y="913289"/>
              <a:ext cx="273958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8" h="21600" fill="norm" stroke="1" extrusionOk="0">
                  <a:moveTo>
                    <a:pt x="10718" y="0"/>
                  </a:moveTo>
                  <a:cubicBezTo>
                    <a:pt x="9385" y="0"/>
                    <a:pt x="8051" y="0"/>
                    <a:pt x="6185" y="424"/>
                  </a:cubicBezTo>
                  <a:cubicBezTo>
                    <a:pt x="4318" y="847"/>
                    <a:pt x="1918" y="1694"/>
                    <a:pt x="718" y="3176"/>
                  </a:cubicBezTo>
                  <a:cubicBezTo>
                    <a:pt x="-482" y="4659"/>
                    <a:pt x="-482" y="6776"/>
                    <a:pt x="3118" y="9953"/>
                  </a:cubicBezTo>
                  <a:cubicBezTo>
                    <a:pt x="6718" y="13129"/>
                    <a:pt x="13918" y="17365"/>
                    <a:pt x="2111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6" name="Line"/>
            <p:cNvSpPr/>
            <p:nvPr/>
          </p:nvSpPr>
          <p:spPr>
            <a:xfrm>
              <a:off x="1812443" y="1568752"/>
              <a:ext cx="618078" cy="719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0" h="21504" fill="norm" stroke="1" extrusionOk="0">
                  <a:moveTo>
                    <a:pt x="8410" y="12043"/>
                  </a:moveTo>
                  <a:cubicBezTo>
                    <a:pt x="8170" y="11526"/>
                    <a:pt x="7930" y="11009"/>
                    <a:pt x="7450" y="10699"/>
                  </a:cubicBezTo>
                  <a:cubicBezTo>
                    <a:pt x="6970" y="10389"/>
                    <a:pt x="6250" y="10286"/>
                    <a:pt x="4990" y="10958"/>
                  </a:cubicBezTo>
                  <a:cubicBezTo>
                    <a:pt x="3730" y="11629"/>
                    <a:pt x="1930" y="13076"/>
                    <a:pt x="970" y="14058"/>
                  </a:cubicBezTo>
                  <a:cubicBezTo>
                    <a:pt x="10" y="15040"/>
                    <a:pt x="-110" y="15557"/>
                    <a:pt x="70" y="15970"/>
                  </a:cubicBezTo>
                  <a:cubicBezTo>
                    <a:pt x="250" y="16384"/>
                    <a:pt x="730" y="16694"/>
                    <a:pt x="1930" y="16280"/>
                  </a:cubicBezTo>
                  <a:cubicBezTo>
                    <a:pt x="3130" y="15867"/>
                    <a:pt x="5050" y="14730"/>
                    <a:pt x="6670" y="12818"/>
                  </a:cubicBezTo>
                  <a:cubicBezTo>
                    <a:pt x="8290" y="10906"/>
                    <a:pt x="9610" y="8219"/>
                    <a:pt x="10390" y="6204"/>
                  </a:cubicBezTo>
                  <a:cubicBezTo>
                    <a:pt x="11170" y="4188"/>
                    <a:pt x="11410" y="2845"/>
                    <a:pt x="11590" y="1811"/>
                  </a:cubicBezTo>
                  <a:cubicBezTo>
                    <a:pt x="11770" y="778"/>
                    <a:pt x="11890" y="54"/>
                    <a:pt x="11830" y="3"/>
                  </a:cubicBezTo>
                  <a:cubicBezTo>
                    <a:pt x="11770" y="-49"/>
                    <a:pt x="11530" y="571"/>
                    <a:pt x="10990" y="2225"/>
                  </a:cubicBezTo>
                  <a:cubicBezTo>
                    <a:pt x="10450" y="3878"/>
                    <a:pt x="9610" y="6565"/>
                    <a:pt x="9190" y="8529"/>
                  </a:cubicBezTo>
                  <a:cubicBezTo>
                    <a:pt x="8770" y="10493"/>
                    <a:pt x="8770" y="11733"/>
                    <a:pt x="9010" y="12560"/>
                  </a:cubicBezTo>
                  <a:cubicBezTo>
                    <a:pt x="9250" y="13386"/>
                    <a:pt x="9730" y="13800"/>
                    <a:pt x="10270" y="14007"/>
                  </a:cubicBezTo>
                  <a:cubicBezTo>
                    <a:pt x="10810" y="14213"/>
                    <a:pt x="11410" y="14213"/>
                    <a:pt x="12010" y="14058"/>
                  </a:cubicBezTo>
                  <a:cubicBezTo>
                    <a:pt x="12610" y="13903"/>
                    <a:pt x="13210" y="13593"/>
                    <a:pt x="13810" y="12663"/>
                  </a:cubicBezTo>
                  <a:cubicBezTo>
                    <a:pt x="14410" y="11733"/>
                    <a:pt x="15010" y="10183"/>
                    <a:pt x="15370" y="9097"/>
                  </a:cubicBezTo>
                  <a:cubicBezTo>
                    <a:pt x="15730" y="8012"/>
                    <a:pt x="15850" y="7392"/>
                    <a:pt x="15910" y="7340"/>
                  </a:cubicBezTo>
                  <a:cubicBezTo>
                    <a:pt x="15970" y="7289"/>
                    <a:pt x="15970" y="7806"/>
                    <a:pt x="15970" y="8581"/>
                  </a:cubicBezTo>
                  <a:cubicBezTo>
                    <a:pt x="15970" y="9356"/>
                    <a:pt x="15970" y="10389"/>
                    <a:pt x="15970" y="11164"/>
                  </a:cubicBezTo>
                  <a:cubicBezTo>
                    <a:pt x="15970" y="11940"/>
                    <a:pt x="15970" y="12456"/>
                    <a:pt x="16210" y="12560"/>
                  </a:cubicBezTo>
                  <a:cubicBezTo>
                    <a:pt x="16450" y="12663"/>
                    <a:pt x="16930" y="12353"/>
                    <a:pt x="17530" y="11733"/>
                  </a:cubicBezTo>
                  <a:cubicBezTo>
                    <a:pt x="18130" y="11113"/>
                    <a:pt x="18850" y="10183"/>
                    <a:pt x="19390" y="9459"/>
                  </a:cubicBezTo>
                  <a:cubicBezTo>
                    <a:pt x="19930" y="8736"/>
                    <a:pt x="20290" y="8219"/>
                    <a:pt x="20530" y="8219"/>
                  </a:cubicBezTo>
                  <a:cubicBezTo>
                    <a:pt x="20770" y="8219"/>
                    <a:pt x="20890" y="8736"/>
                    <a:pt x="21070" y="10441"/>
                  </a:cubicBezTo>
                  <a:cubicBezTo>
                    <a:pt x="21250" y="12146"/>
                    <a:pt x="21490" y="15040"/>
                    <a:pt x="21430" y="16952"/>
                  </a:cubicBezTo>
                  <a:cubicBezTo>
                    <a:pt x="21370" y="18864"/>
                    <a:pt x="21010" y="19794"/>
                    <a:pt x="20170" y="20466"/>
                  </a:cubicBezTo>
                  <a:cubicBezTo>
                    <a:pt x="19330" y="21138"/>
                    <a:pt x="18010" y="21551"/>
                    <a:pt x="16750" y="21499"/>
                  </a:cubicBezTo>
                  <a:cubicBezTo>
                    <a:pt x="15490" y="21448"/>
                    <a:pt x="14290" y="20931"/>
                    <a:pt x="13450" y="20001"/>
                  </a:cubicBezTo>
                  <a:cubicBezTo>
                    <a:pt x="12610" y="19071"/>
                    <a:pt x="12130" y="17727"/>
                    <a:pt x="12070" y="16849"/>
                  </a:cubicBezTo>
                  <a:cubicBezTo>
                    <a:pt x="12010" y="15970"/>
                    <a:pt x="12370" y="15557"/>
                    <a:pt x="12730" y="1514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7" name="Line"/>
            <p:cNvSpPr/>
            <p:nvPr/>
          </p:nvSpPr>
          <p:spPr>
            <a:xfrm>
              <a:off x="1816200" y="2418141"/>
              <a:ext cx="90291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152" y="18000"/>
                    <a:pt x="4303" y="14400"/>
                    <a:pt x="7200" y="12600"/>
                  </a:cubicBezTo>
                  <a:cubicBezTo>
                    <a:pt x="10097" y="10800"/>
                    <a:pt x="13738" y="10800"/>
                    <a:pt x="16262" y="9000"/>
                  </a:cubicBezTo>
                  <a:cubicBezTo>
                    <a:pt x="18786" y="7200"/>
                    <a:pt x="20193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8" name="Line"/>
            <p:cNvSpPr/>
            <p:nvPr/>
          </p:nvSpPr>
          <p:spPr>
            <a:xfrm>
              <a:off x="1802481" y="2515005"/>
              <a:ext cx="523085" cy="5216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7" h="21429" fill="norm" stroke="1" extrusionOk="0">
                  <a:moveTo>
                    <a:pt x="9454" y="14779"/>
                  </a:moveTo>
                  <a:cubicBezTo>
                    <a:pt x="9595" y="14068"/>
                    <a:pt x="9736" y="13358"/>
                    <a:pt x="9666" y="12647"/>
                  </a:cubicBezTo>
                  <a:cubicBezTo>
                    <a:pt x="9595" y="11937"/>
                    <a:pt x="9313" y="11226"/>
                    <a:pt x="8325" y="11226"/>
                  </a:cubicBezTo>
                  <a:cubicBezTo>
                    <a:pt x="7336" y="11226"/>
                    <a:pt x="5642" y="11937"/>
                    <a:pt x="4160" y="13287"/>
                  </a:cubicBezTo>
                  <a:cubicBezTo>
                    <a:pt x="2678" y="14637"/>
                    <a:pt x="1407" y="16626"/>
                    <a:pt x="701" y="18118"/>
                  </a:cubicBezTo>
                  <a:cubicBezTo>
                    <a:pt x="-5" y="19611"/>
                    <a:pt x="-146" y="20605"/>
                    <a:pt x="136" y="21103"/>
                  </a:cubicBezTo>
                  <a:cubicBezTo>
                    <a:pt x="419" y="21600"/>
                    <a:pt x="1125" y="21600"/>
                    <a:pt x="2607" y="20605"/>
                  </a:cubicBezTo>
                  <a:cubicBezTo>
                    <a:pt x="4089" y="19611"/>
                    <a:pt x="6348" y="17621"/>
                    <a:pt x="8113" y="14353"/>
                  </a:cubicBezTo>
                  <a:cubicBezTo>
                    <a:pt x="9878" y="11084"/>
                    <a:pt x="11148" y="6537"/>
                    <a:pt x="11854" y="3766"/>
                  </a:cubicBezTo>
                  <a:cubicBezTo>
                    <a:pt x="12560" y="995"/>
                    <a:pt x="12701" y="0"/>
                    <a:pt x="12701" y="0"/>
                  </a:cubicBezTo>
                  <a:cubicBezTo>
                    <a:pt x="12701" y="0"/>
                    <a:pt x="12560" y="995"/>
                    <a:pt x="11925" y="3339"/>
                  </a:cubicBezTo>
                  <a:cubicBezTo>
                    <a:pt x="11289" y="5684"/>
                    <a:pt x="10160" y="9379"/>
                    <a:pt x="9525" y="11866"/>
                  </a:cubicBezTo>
                  <a:cubicBezTo>
                    <a:pt x="8889" y="14353"/>
                    <a:pt x="8748" y="15632"/>
                    <a:pt x="8678" y="16626"/>
                  </a:cubicBezTo>
                  <a:cubicBezTo>
                    <a:pt x="8607" y="17621"/>
                    <a:pt x="8607" y="18332"/>
                    <a:pt x="8889" y="18474"/>
                  </a:cubicBezTo>
                  <a:cubicBezTo>
                    <a:pt x="9172" y="18616"/>
                    <a:pt x="9736" y="18189"/>
                    <a:pt x="10795" y="17124"/>
                  </a:cubicBezTo>
                  <a:cubicBezTo>
                    <a:pt x="11854" y="16058"/>
                    <a:pt x="13407" y="14353"/>
                    <a:pt x="15030" y="13287"/>
                  </a:cubicBezTo>
                  <a:cubicBezTo>
                    <a:pt x="16654" y="12221"/>
                    <a:pt x="18348" y="11795"/>
                    <a:pt x="19478" y="12292"/>
                  </a:cubicBezTo>
                  <a:cubicBezTo>
                    <a:pt x="20607" y="12789"/>
                    <a:pt x="21172" y="14211"/>
                    <a:pt x="21313" y="15632"/>
                  </a:cubicBezTo>
                  <a:cubicBezTo>
                    <a:pt x="21454" y="17053"/>
                    <a:pt x="21172" y="18474"/>
                    <a:pt x="20113" y="19397"/>
                  </a:cubicBezTo>
                  <a:cubicBezTo>
                    <a:pt x="19054" y="20321"/>
                    <a:pt x="17219" y="20747"/>
                    <a:pt x="15383" y="2117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29" name="Line"/>
            <p:cNvSpPr/>
            <p:nvPr/>
          </p:nvSpPr>
          <p:spPr>
            <a:xfrm>
              <a:off x="2395536" y="2781381"/>
              <a:ext cx="147145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600" fill="norm" stroke="1" extrusionOk="0">
                  <a:moveTo>
                    <a:pt x="21366" y="0"/>
                  </a:moveTo>
                  <a:cubicBezTo>
                    <a:pt x="15840" y="1309"/>
                    <a:pt x="10315" y="2618"/>
                    <a:pt x="6296" y="4582"/>
                  </a:cubicBezTo>
                  <a:cubicBezTo>
                    <a:pt x="2278" y="6545"/>
                    <a:pt x="-234" y="9164"/>
                    <a:pt x="17" y="11782"/>
                  </a:cubicBezTo>
                  <a:cubicBezTo>
                    <a:pt x="268" y="14400"/>
                    <a:pt x="3282" y="17018"/>
                    <a:pt x="6799" y="18655"/>
                  </a:cubicBezTo>
                  <a:cubicBezTo>
                    <a:pt x="10315" y="20291"/>
                    <a:pt x="14333" y="20945"/>
                    <a:pt x="1835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0" name="Line"/>
            <p:cNvSpPr/>
            <p:nvPr/>
          </p:nvSpPr>
          <p:spPr>
            <a:xfrm>
              <a:off x="4483421" y="809506"/>
              <a:ext cx="238702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1" name="Line"/>
            <p:cNvSpPr/>
            <p:nvPr/>
          </p:nvSpPr>
          <p:spPr>
            <a:xfrm>
              <a:off x="4514555" y="944424"/>
              <a:ext cx="23870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2" name="Line"/>
            <p:cNvSpPr/>
            <p:nvPr/>
          </p:nvSpPr>
          <p:spPr>
            <a:xfrm>
              <a:off x="5458980" y="759859"/>
              <a:ext cx="231518" cy="215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0" h="21378" fill="norm" stroke="1" extrusionOk="0">
                  <a:moveTo>
                    <a:pt x="0" y="3892"/>
                  </a:moveTo>
                  <a:cubicBezTo>
                    <a:pt x="939" y="2521"/>
                    <a:pt x="1878" y="1149"/>
                    <a:pt x="4070" y="464"/>
                  </a:cubicBezTo>
                  <a:cubicBezTo>
                    <a:pt x="6261" y="-222"/>
                    <a:pt x="9704" y="-222"/>
                    <a:pt x="12991" y="978"/>
                  </a:cubicBezTo>
                  <a:cubicBezTo>
                    <a:pt x="16278" y="2178"/>
                    <a:pt x="19409" y="4578"/>
                    <a:pt x="20504" y="7835"/>
                  </a:cubicBezTo>
                  <a:cubicBezTo>
                    <a:pt x="21600" y="11092"/>
                    <a:pt x="20661" y="15207"/>
                    <a:pt x="17843" y="17607"/>
                  </a:cubicBezTo>
                  <a:cubicBezTo>
                    <a:pt x="15026" y="20007"/>
                    <a:pt x="10330" y="20692"/>
                    <a:pt x="5635" y="213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3" name="Line"/>
            <p:cNvSpPr/>
            <p:nvPr/>
          </p:nvSpPr>
          <p:spPr>
            <a:xfrm>
              <a:off x="5710055" y="738786"/>
              <a:ext cx="288597" cy="262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2" h="21266" fill="norm" stroke="1" extrusionOk="0">
                  <a:moveTo>
                    <a:pt x="19909" y="3210"/>
                  </a:moveTo>
                  <a:cubicBezTo>
                    <a:pt x="19138" y="2088"/>
                    <a:pt x="18366" y="966"/>
                    <a:pt x="16695" y="405"/>
                  </a:cubicBezTo>
                  <a:cubicBezTo>
                    <a:pt x="15023" y="-156"/>
                    <a:pt x="12452" y="-156"/>
                    <a:pt x="9881" y="545"/>
                  </a:cubicBezTo>
                  <a:cubicBezTo>
                    <a:pt x="7309" y="1247"/>
                    <a:pt x="4738" y="2649"/>
                    <a:pt x="3066" y="4613"/>
                  </a:cubicBezTo>
                  <a:cubicBezTo>
                    <a:pt x="1395" y="6576"/>
                    <a:pt x="623" y="9101"/>
                    <a:pt x="238" y="11065"/>
                  </a:cubicBezTo>
                  <a:cubicBezTo>
                    <a:pt x="-148" y="13028"/>
                    <a:pt x="-148" y="14431"/>
                    <a:pt x="881" y="15974"/>
                  </a:cubicBezTo>
                  <a:cubicBezTo>
                    <a:pt x="1909" y="17517"/>
                    <a:pt x="3966" y="19200"/>
                    <a:pt x="6538" y="20182"/>
                  </a:cubicBezTo>
                  <a:cubicBezTo>
                    <a:pt x="9109" y="21163"/>
                    <a:pt x="12195" y="21444"/>
                    <a:pt x="14766" y="21163"/>
                  </a:cubicBezTo>
                  <a:cubicBezTo>
                    <a:pt x="17338" y="20883"/>
                    <a:pt x="19395" y="20041"/>
                    <a:pt x="21452" y="192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4" name="Line"/>
            <p:cNvSpPr/>
            <p:nvPr/>
          </p:nvSpPr>
          <p:spPr>
            <a:xfrm>
              <a:off x="5915625" y="425509"/>
              <a:ext cx="16605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5" name="Line"/>
            <p:cNvSpPr/>
            <p:nvPr/>
          </p:nvSpPr>
          <p:spPr>
            <a:xfrm>
              <a:off x="6195839" y="257608"/>
              <a:ext cx="183350" cy="3443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9" fill="norm" stroke="1" extrusionOk="0">
                  <a:moveTo>
                    <a:pt x="0" y="9187"/>
                  </a:moveTo>
                  <a:cubicBezTo>
                    <a:pt x="3668" y="8323"/>
                    <a:pt x="7336" y="7459"/>
                    <a:pt x="10800" y="6271"/>
                  </a:cubicBezTo>
                  <a:cubicBezTo>
                    <a:pt x="14264" y="5083"/>
                    <a:pt x="17525" y="3571"/>
                    <a:pt x="19359" y="2275"/>
                  </a:cubicBezTo>
                  <a:cubicBezTo>
                    <a:pt x="21192" y="979"/>
                    <a:pt x="21600" y="-101"/>
                    <a:pt x="21600" y="7"/>
                  </a:cubicBezTo>
                  <a:cubicBezTo>
                    <a:pt x="21600" y="115"/>
                    <a:pt x="21192" y="1411"/>
                    <a:pt x="19766" y="3895"/>
                  </a:cubicBezTo>
                  <a:cubicBezTo>
                    <a:pt x="18340" y="6379"/>
                    <a:pt x="15894" y="10051"/>
                    <a:pt x="14875" y="13183"/>
                  </a:cubicBezTo>
                  <a:cubicBezTo>
                    <a:pt x="13857" y="16315"/>
                    <a:pt x="14264" y="18907"/>
                    <a:pt x="14672" y="214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6" name="Line"/>
            <p:cNvSpPr/>
            <p:nvPr/>
          </p:nvSpPr>
          <p:spPr>
            <a:xfrm>
              <a:off x="6247730" y="591562"/>
              <a:ext cx="228323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7" name="Line"/>
            <p:cNvSpPr/>
            <p:nvPr/>
          </p:nvSpPr>
          <p:spPr>
            <a:xfrm>
              <a:off x="3487105" y="2293602"/>
              <a:ext cx="15567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8" name="Line"/>
            <p:cNvSpPr/>
            <p:nvPr/>
          </p:nvSpPr>
          <p:spPr>
            <a:xfrm>
              <a:off x="3466348" y="2449276"/>
              <a:ext cx="269836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39" name="Line"/>
            <p:cNvSpPr/>
            <p:nvPr/>
          </p:nvSpPr>
          <p:spPr>
            <a:xfrm>
              <a:off x="4390016" y="2314790"/>
              <a:ext cx="249080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50" fill="norm" stroke="1" extrusionOk="0">
                  <a:moveTo>
                    <a:pt x="0" y="21150"/>
                  </a:moveTo>
                  <a:cubicBezTo>
                    <a:pt x="4500" y="17550"/>
                    <a:pt x="9000" y="13950"/>
                    <a:pt x="12600" y="10350"/>
                  </a:cubicBezTo>
                  <a:cubicBezTo>
                    <a:pt x="16200" y="6750"/>
                    <a:pt x="18900" y="3150"/>
                    <a:pt x="19500" y="1350"/>
                  </a:cubicBezTo>
                  <a:cubicBezTo>
                    <a:pt x="20100" y="-450"/>
                    <a:pt x="18600" y="-450"/>
                    <a:pt x="16200" y="1350"/>
                  </a:cubicBezTo>
                  <a:cubicBezTo>
                    <a:pt x="13800" y="3150"/>
                    <a:pt x="10500" y="6750"/>
                    <a:pt x="8100" y="8550"/>
                  </a:cubicBezTo>
                  <a:cubicBezTo>
                    <a:pt x="5700" y="10350"/>
                    <a:pt x="4200" y="10350"/>
                    <a:pt x="4350" y="12150"/>
                  </a:cubicBezTo>
                  <a:cubicBezTo>
                    <a:pt x="4500" y="13950"/>
                    <a:pt x="6300" y="17550"/>
                    <a:pt x="9450" y="19350"/>
                  </a:cubicBezTo>
                  <a:cubicBezTo>
                    <a:pt x="12600" y="21150"/>
                    <a:pt x="17100" y="21150"/>
                    <a:pt x="21600" y="2115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0" name="Line"/>
            <p:cNvSpPr/>
            <p:nvPr/>
          </p:nvSpPr>
          <p:spPr>
            <a:xfrm>
              <a:off x="4836282" y="2109882"/>
              <a:ext cx="163273" cy="3809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8" h="21426" fill="norm" stroke="1" extrusionOk="0">
                  <a:moveTo>
                    <a:pt x="0" y="8583"/>
                  </a:moveTo>
                  <a:cubicBezTo>
                    <a:pt x="5400" y="6831"/>
                    <a:pt x="10800" y="5080"/>
                    <a:pt x="14625" y="3426"/>
                  </a:cubicBezTo>
                  <a:cubicBezTo>
                    <a:pt x="18450" y="1772"/>
                    <a:pt x="20700" y="215"/>
                    <a:pt x="21150" y="21"/>
                  </a:cubicBezTo>
                  <a:cubicBezTo>
                    <a:pt x="21600" y="-174"/>
                    <a:pt x="20250" y="994"/>
                    <a:pt x="18900" y="3718"/>
                  </a:cubicBezTo>
                  <a:cubicBezTo>
                    <a:pt x="17550" y="6442"/>
                    <a:pt x="16200" y="10723"/>
                    <a:pt x="15075" y="13934"/>
                  </a:cubicBezTo>
                  <a:cubicBezTo>
                    <a:pt x="13950" y="17145"/>
                    <a:pt x="13050" y="19285"/>
                    <a:pt x="12150" y="2142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1" name="Line"/>
            <p:cNvSpPr/>
            <p:nvPr/>
          </p:nvSpPr>
          <p:spPr>
            <a:xfrm>
              <a:off x="4794769" y="2542681"/>
              <a:ext cx="197189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2" name="Line"/>
            <p:cNvSpPr/>
            <p:nvPr/>
          </p:nvSpPr>
          <p:spPr>
            <a:xfrm>
              <a:off x="5147631" y="1951118"/>
              <a:ext cx="144283" cy="757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74" h="21600" fill="norm" stroke="1" extrusionOk="0">
                  <a:moveTo>
                    <a:pt x="0" y="0"/>
                  </a:moveTo>
                  <a:cubicBezTo>
                    <a:pt x="4909" y="493"/>
                    <a:pt x="9818" y="986"/>
                    <a:pt x="13991" y="2712"/>
                  </a:cubicBezTo>
                  <a:cubicBezTo>
                    <a:pt x="18164" y="4438"/>
                    <a:pt x="21600" y="7397"/>
                    <a:pt x="20127" y="10553"/>
                  </a:cubicBezTo>
                  <a:cubicBezTo>
                    <a:pt x="18655" y="13710"/>
                    <a:pt x="12273" y="17063"/>
                    <a:pt x="8345" y="18937"/>
                  </a:cubicBezTo>
                  <a:cubicBezTo>
                    <a:pt x="4418" y="20811"/>
                    <a:pt x="2945" y="21205"/>
                    <a:pt x="147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3" name="Line"/>
            <p:cNvSpPr/>
            <p:nvPr/>
          </p:nvSpPr>
          <p:spPr>
            <a:xfrm>
              <a:off x="4146099" y="2054901"/>
              <a:ext cx="129757" cy="581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4" h="21600" fill="norm" stroke="1" extrusionOk="0">
                  <a:moveTo>
                    <a:pt x="17451" y="0"/>
                  </a:moveTo>
                  <a:cubicBezTo>
                    <a:pt x="11359" y="2829"/>
                    <a:pt x="5266" y="5657"/>
                    <a:pt x="2220" y="8229"/>
                  </a:cubicBezTo>
                  <a:cubicBezTo>
                    <a:pt x="-826" y="10800"/>
                    <a:pt x="-826" y="13114"/>
                    <a:pt x="2774" y="15300"/>
                  </a:cubicBezTo>
                  <a:cubicBezTo>
                    <a:pt x="6374" y="17486"/>
                    <a:pt x="13574" y="19543"/>
                    <a:pt x="2077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4" name="Line"/>
            <p:cNvSpPr/>
            <p:nvPr/>
          </p:nvSpPr>
          <p:spPr>
            <a:xfrm>
              <a:off x="5531628" y="2229349"/>
              <a:ext cx="247020" cy="3029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2" h="21495" fill="norm" stroke="1" extrusionOk="0">
                  <a:moveTo>
                    <a:pt x="7005" y="1613"/>
                  </a:moveTo>
                  <a:cubicBezTo>
                    <a:pt x="8173" y="877"/>
                    <a:pt x="9341" y="140"/>
                    <a:pt x="11384" y="18"/>
                  </a:cubicBezTo>
                  <a:cubicBezTo>
                    <a:pt x="13427" y="-105"/>
                    <a:pt x="16346" y="386"/>
                    <a:pt x="18389" y="1981"/>
                  </a:cubicBezTo>
                  <a:cubicBezTo>
                    <a:pt x="20432" y="3577"/>
                    <a:pt x="21600" y="6277"/>
                    <a:pt x="20286" y="9100"/>
                  </a:cubicBezTo>
                  <a:cubicBezTo>
                    <a:pt x="18973" y="11922"/>
                    <a:pt x="15178" y="14868"/>
                    <a:pt x="11384" y="16954"/>
                  </a:cubicBezTo>
                  <a:cubicBezTo>
                    <a:pt x="7589" y="19040"/>
                    <a:pt x="3795" y="20268"/>
                    <a:pt x="0" y="2149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5" name="Line"/>
            <p:cNvSpPr/>
            <p:nvPr/>
          </p:nvSpPr>
          <p:spPr>
            <a:xfrm>
              <a:off x="5780796" y="2252088"/>
              <a:ext cx="352774" cy="264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9" h="21425" fill="norm" stroke="1" extrusionOk="0">
                  <a:moveTo>
                    <a:pt x="12456" y="4208"/>
                  </a:moveTo>
                  <a:cubicBezTo>
                    <a:pt x="13287" y="3366"/>
                    <a:pt x="14117" y="2525"/>
                    <a:pt x="13910" y="1683"/>
                  </a:cubicBezTo>
                  <a:cubicBezTo>
                    <a:pt x="13702" y="842"/>
                    <a:pt x="12456" y="0"/>
                    <a:pt x="10794" y="0"/>
                  </a:cubicBezTo>
                  <a:cubicBezTo>
                    <a:pt x="9133" y="0"/>
                    <a:pt x="7056" y="842"/>
                    <a:pt x="4979" y="2945"/>
                  </a:cubicBezTo>
                  <a:cubicBezTo>
                    <a:pt x="2902" y="5049"/>
                    <a:pt x="825" y="8416"/>
                    <a:pt x="202" y="11361"/>
                  </a:cubicBezTo>
                  <a:cubicBezTo>
                    <a:pt x="-421" y="14306"/>
                    <a:pt x="410" y="16831"/>
                    <a:pt x="2487" y="18514"/>
                  </a:cubicBezTo>
                  <a:cubicBezTo>
                    <a:pt x="4564" y="20197"/>
                    <a:pt x="7887" y="21039"/>
                    <a:pt x="10898" y="21319"/>
                  </a:cubicBezTo>
                  <a:cubicBezTo>
                    <a:pt x="13910" y="21600"/>
                    <a:pt x="16610" y="21319"/>
                    <a:pt x="18271" y="20478"/>
                  </a:cubicBezTo>
                  <a:cubicBezTo>
                    <a:pt x="19933" y="19636"/>
                    <a:pt x="20556" y="18234"/>
                    <a:pt x="21179" y="1683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6" name="Line"/>
            <p:cNvSpPr/>
            <p:nvPr/>
          </p:nvSpPr>
          <p:spPr>
            <a:xfrm>
              <a:off x="5998651" y="1899226"/>
              <a:ext cx="124540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7" name="Line"/>
            <p:cNvSpPr/>
            <p:nvPr/>
          </p:nvSpPr>
          <p:spPr>
            <a:xfrm>
              <a:off x="6278865" y="1693627"/>
              <a:ext cx="123050" cy="3612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280" fill="norm" stroke="1" extrusionOk="0">
                  <a:moveTo>
                    <a:pt x="0" y="7831"/>
                  </a:moveTo>
                  <a:cubicBezTo>
                    <a:pt x="5400" y="6608"/>
                    <a:pt x="10800" y="5386"/>
                    <a:pt x="14400" y="3857"/>
                  </a:cubicBezTo>
                  <a:cubicBezTo>
                    <a:pt x="18000" y="2329"/>
                    <a:pt x="19800" y="495"/>
                    <a:pt x="20700" y="88"/>
                  </a:cubicBezTo>
                  <a:cubicBezTo>
                    <a:pt x="21600" y="-320"/>
                    <a:pt x="21600" y="699"/>
                    <a:pt x="20400" y="2940"/>
                  </a:cubicBezTo>
                  <a:cubicBezTo>
                    <a:pt x="19200" y="5182"/>
                    <a:pt x="16800" y="8646"/>
                    <a:pt x="14700" y="11906"/>
                  </a:cubicBezTo>
                  <a:cubicBezTo>
                    <a:pt x="12600" y="15167"/>
                    <a:pt x="10800" y="18223"/>
                    <a:pt x="9000" y="212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8" name="Line"/>
            <p:cNvSpPr/>
            <p:nvPr/>
          </p:nvSpPr>
          <p:spPr>
            <a:xfrm>
              <a:off x="6268486" y="2034144"/>
              <a:ext cx="145298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49" name="Line"/>
            <p:cNvSpPr/>
            <p:nvPr/>
          </p:nvSpPr>
          <p:spPr>
            <a:xfrm>
              <a:off x="6548700" y="1889281"/>
              <a:ext cx="208008" cy="9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1" h="20700" fill="norm" stroke="1" extrusionOk="0">
                  <a:moveTo>
                    <a:pt x="0" y="20700"/>
                  </a:moveTo>
                  <a:cubicBezTo>
                    <a:pt x="5311" y="20700"/>
                    <a:pt x="10623" y="20700"/>
                    <a:pt x="14518" y="17100"/>
                  </a:cubicBezTo>
                  <a:cubicBezTo>
                    <a:pt x="18413" y="13500"/>
                    <a:pt x="20892" y="6300"/>
                    <a:pt x="21246" y="2700"/>
                  </a:cubicBezTo>
                  <a:cubicBezTo>
                    <a:pt x="21600" y="-900"/>
                    <a:pt x="19830" y="-900"/>
                    <a:pt x="17351" y="2700"/>
                  </a:cubicBezTo>
                  <a:cubicBezTo>
                    <a:pt x="14872" y="6300"/>
                    <a:pt x="11685" y="13500"/>
                    <a:pt x="8498" y="207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0" name="Line"/>
            <p:cNvSpPr/>
            <p:nvPr/>
          </p:nvSpPr>
          <p:spPr>
            <a:xfrm>
              <a:off x="6860049" y="1702873"/>
              <a:ext cx="128605" cy="331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1" h="21324" fill="norm" stroke="1" extrusionOk="0">
                  <a:moveTo>
                    <a:pt x="0" y="7295"/>
                  </a:moveTo>
                  <a:cubicBezTo>
                    <a:pt x="5116" y="6182"/>
                    <a:pt x="10232" y="5068"/>
                    <a:pt x="13926" y="3621"/>
                  </a:cubicBezTo>
                  <a:cubicBezTo>
                    <a:pt x="17621" y="2173"/>
                    <a:pt x="19895" y="392"/>
                    <a:pt x="20747" y="58"/>
                  </a:cubicBezTo>
                  <a:cubicBezTo>
                    <a:pt x="21600" y="-276"/>
                    <a:pt x="21032" y="837"/>
                    <a:pt x="19042" y="3510"/>
                  </a:cubicBezTo>
                  <a:cubicBezTo>
                    <a:pt x="17053" y="6182"/>
                    <a:pt x="13642" y="10413"/>
                    <a:pt x="12505" y="13642"/>
                  </a:cubicBezTo>
                  <a:cubicBezTo>
                    <a:pt x="11368" y="16870"/>
                    <a:pt x="12505" y="19097"/>
                    <a:pt x="13642" y="2132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1" name="Line"/>
            <p:cNvSpPr/>
            <p:nvPr/>
          </p:nvSpPr>
          <p:spPr>
            <a:xfrm>
              <a:off x="6901562" y="2023766"/>
              <a:ext cx="21794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2" name="Line"/>
            <p:cNvSpPr/>
            <p:nvPr/>
          </p:nvSpPr>
          <p:spPr>
            <a:xfrm>
              <a:off x="7845987" y="2397384"/>
              <a:ext cx="249079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3" name="Line"/>
            <p:cNvSpPr/>
            <p:nvPr/>
          </p:nvSpPr>
          <p:spPr>
            <a:xfrm>
              <a:off x="7908257" y="2532302"/>
              <a:ext cx="249079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4" name="Line"/>
            <p:cNvSpPr/>
            <p:nvPr/>
          </p:nvSpPr>
          <p:spPr>
            <a:xfrm>
              <a:off x="8949174" y="2355871"/>
              <a:ext cx="28058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5" h="21600" fill="norm" stroke="1" extrusionOk="0">
                  <a:moveTo>
                    <a:pt x="4506" y="0"/>
                  </a:moveTo>
                  <a:cubicBezTo>
                    <a:pt x="2399" y="7200"/>
                    <a:pt x="292" y="14400"/>
                    <a:pt x="28" y="18000"/>
                  </a:cubicBezTo>
                  <a:cubicBezTo>
                    <a:pt x="-235" y="21600"/>
                    <a:pt x="1345" y="21600"/>
                    <a:pt x="4770" y="21600"/>
                  </a:cubicBezTo>
                  <a:cubicBezTo>
                    <a:pt x="8194" y="21600"/>
                    <a:pt x="13463" y="21600"/>
                    <a:pt x="16755" y="20400"/>
                  </a:cubicBezTo>
                  <a:cubicBezTo>
                    <a:pt x="20048" y="19200"/>
                    <a:pt x="21365" y="16800"/>
                    <a:pt x="21365" y="15600"/>
                  </a:cubicBezTo>
                  <a:cubicBezTo>
                    <a:pt x="21365" y="14400"/>
                    <a:pt x="20048" y="14400"/>
                    <a:pt x="18204" y="14400"/>
                  </a:cubicBezTo>
                  <a:cubicBezTo>
                    <a:pt x="16360" y="14400"/>
                    <a:pt x="13989" y="14400"/>
                    <a:pt x="11619" y="144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5" name="Line"/>
            <p:cNvSpPr/>
            <p:nvPr/>
          </p:nvSpPr>
          <p:spPr>
            <a:xfrm>
              <a:off x="9579161" y="2160153"/>
              <a:ext cx="281536" cy="2787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9" h="21487" fill="norm" stroke="1" extrusionOk="0">
                  <a:moveTo>
                    <a:pt x="6246" y="5487"/>
                  </a:moveTo>
                  <a:cubicBezTo>
                    <a:pt x="5205" y="4154"/>
                    <a:pt x="4164" y="2820"/>
                    <a:pt x="4294" y="1887"/>
                  </a:cubicBezTo>
                  <a:cubicBezTo>
                    <a:pt x="4424" y="954"/>
                    <a:pt x="5725" y="420"/>
                    <a:pt x="7937" y="154"/>
                  </a:cubicBezTo>
                  <a:cubicBezTo>
                    <a:pt x="10149" y="-113"/>
                    <a:pt x="13272" y="-113"/>
                    <a:pt x="15745" y="820"/>
                  </a:cubicBezTo>
                  <a:cubicBezTo>
                    <a:pt x="18217" y="1754"/>
                    <a:pt x="20039" y="3620"/>
                    <a:pt x="20819" y="5887"/>
                  </a:cubicBezTo>
                  <a:cubicBezTo>
                    <a:pt x="21600" y="8154"/>
                    <a:pt x="21340" y="10820"/>
                    <a:pt x="17696" y="13487"/>
                  </a:cubicBezTo>
                  <a:cubicBezTo>
                    <a:pt x="14053" y="16154"/>
                    <a:pt x="7027" y="18820"/>
                    <a:pt x="0" y="2148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6" name="Line"/>
            <p:cNvSpPr/>
            <p:nvPr/>
          </p:nvSpPr>
          <p:spPr>
            <a:xfrm>
              <a:off x="9876454" y="2191358"/>
              <a:ext cx="377296" cy="258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3" h="21265" fill="norm" stroke="1" extrusionOk="0">
                  <a:moveTo>
                    <a:pt x="11299" y="4137"/>
                  </a:moveTo>
                  <a:cubicBezTo>
                    <a:pt x="12077" y="3285"/>
                    <a:pt x="12855" y="2432"/>
                    <a:pt x="12855" y="1579"/>
                  </a:cubicBezTo>
                  <a:cubicBezTo>
                    <a:pt x="12855" y="727"/>
                    <a:pt x="12077" y="-126"/>
                    <a:pt x="10520" y="16"/>
                  </a:cubicBezTo>
                  <a:cubicBezTo>
                    <a:pt x="8964" y="158"/>
                    <a:pt x="6628" y="1295"/>
                    <a:pt x="4585" y="3285"/>
                  </a:cubicBezTo>
                  <a:cubicBezTo>
                    <a:pt x="2542" y="5274"/>
                    <a:pt x="791" y="8116"/>
                    <a:pt x="207" y="10816"/>
                  </a:cubicBezTo>
                  <a:cubicBezTo>
                    <a:pt x="-377" y="13516"/>
                    <a:pt x="207" y="16074"/>
                    <a:pt x="2834" y="17921"/>
                  </a:cubicBezTo>
                  <a:cubicBezTo>
                    <a:pt x="5461" y="19769"/>
                    <a:pt x="10131" y="20906"/>
                    <a:pt x="13537" y="21190"/>
                  </a:cubicBezTo>
                  <a:cubicBezTo>
                    <a:pt x="16942" y="21474"/>
                    <a:pt x="19082" y="20906"/>
                    <a:pt x="21223" y="2033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7" name="Line"/>
            <p:cNvSpPr/>
            <p:nvPr/>
          </p:nvSpPr>
          <p:spPr>
            <a:xfrm>
              <a:off x="10098075" y="1753931"/>
              <a:ext cx="19718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8" name="Line"/>
            <p:cNvSpPr/>
            <p:nvPr/>
          </p:nvSpPr>
          <p:spPr>
            <a:xfrm>
              <a:off x="10450937" y="1531358"/>
              <a:ext cx="238703" cy="335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5" fill="norm" stroke="1" extrusionOk="0">
                  <a:moveTo>
                    <a:pt x="1878" y="6907"/>
                  </a:moveTo>
                  <a:cubicBezTo>
                    <a:pt x="939" y="6025"/>
                    <a:pt x="0" y="5144"/>
                    <a:pt x="0" y="4262"/>
                  </a:cubicBezTo>
                  <a:cubicBezTo>
                    <a:pt x="0" y="3381"/>
                    <a:pt x="939" y="2499"/>
                    <a:pt x="2974" y="1727"/>
                  </a:cubicBezTo>
                  <a:cubicBezTo>
                    <a:pt x="5009" y="956"/>
                    <a:pt x="8139" y="295"/>
                    <a:pt x="10487" y="74"/>
                  </a:cubicBezTo>
                  <a:cubicBezTo>
                    <a:pt x="12835" y="-146"/>
                    <a:pt x="14400" y="74"/>
                    <a:pt x="15652" y="1397"/>
                  </a:cubicBezTo>
                  <a:cubicBezTo>
                    <a:pt x="16904" y="2719"/>
                    <a:pt x="17843" y="5144"/>
                    <a:pt x="16122" y="8229"/>
                  </a:cubicBezTo>
                  <a:cubicBezTo>
                    <a:pt x="14400" y="11315"/>
                    <a:pt x="10017" y="15062"/>
                    <a:pt x="7357" y="17376"/>
                  </a:cubicBezTo>
                  <a:cubicBezTo>
                    <a:pt x="4696" y="19691"/>
                    <a:pt x="3756" y="20572"/>
                    <a:pt x="4069" y="21013"/>
                  </a:cubicBezTo>
                  <a:cubicBezTo>
                    <a:pt x="4383" y="21454"/>
                    <a:pt x="5948" y="21454"/>
                    <a:pt x="9078" y="21344"/>
                  </a:cubicBezTo>
                  <a:cubicBezTo>
                    <a:pt x="12209" y="21234"/>
                    <a:pt x="16904" y="21013"/>
                    <a:pt x="21600" y="2079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59" name="Line"/>
            <p:cNvSpPr/>
            <p:nvPr/>
          </p:nvSpPr>
          <p:spPr>
            <a:xfrm>
              <a:off x="11229310" y="2314358"/>
              <a:ext cx="19718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0" name="Line"/>
            <p:cNvSpPr/>
            <p:nvPr/>
          </p:nvSpPr>
          <p:spPr>
            <a:xfrm>
              <a:off x="11312336" y="2407763"/>
              <a:ext cx="11416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1" name="Line"/>
            <p:cNvSpPr/>
            <p:nvPr/>
          </p:nvSpPr>
          <p:spPr>
            <a:xfrm>
              <a:off x="11737845" y="2335115"/>
              <a:ext cx="28021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867" y="14400"/>
                    <a:pt x="11733" y="7200"/>
                    <a:pt x="15333" y="3600"/>
                  </a:cubicBezTo>
                  <a:cubicBezTo>
                    <a:pt x="18933" y="0"/>
                    <a:pt x="20267" y="0"/>
                    <a:pt x="20267" y="0"/>
                  </a:cubicBezTo>
                  <a:cubicBezTo>
                    <a:pt x="20267" y="0"/>
                    <a:pt x="18933" y="0"/>
                    <a:pt x="17600" y="3600"/>
                  </a:cubicBezTo>
                  <a:cubicBezTo>
                    <a:pt x="16267" y="7200"/>
                    <a:pt x="14933" y="14400"/>
                    <a:pt x="13067" y="18000"/>
                  </a:cubicBezTo>
                  <a:cubicBezTo>
                    <a:pt x="11200" y="21600"/>
                    <a:pt x="8800" y="21600"/>
                    <a:pt x="8800" y="21600"/>
                  </a:cubicBezTo>
                  <a:cubicBezTo>
                    <a:pt x="8800" y="21600"/>
                    <a:pt x="11200" y="21600"/>
                    <a:pt x="13733" y="21600"/>
                  </a:cubicBezTo>
                  <a:cubicBezTo>
                    <a:pt x="16267" y="21600"/>
                    <a:pt x="18933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2" name="Line"/>
            <p:cNvSpPr/>
            <p:nvPr/>
          </p:nvSpPr>
          <p:spPr>
            <a:xfrm>
              <a:off x="11208553" y="2387006"/>
              <a:ext cx="18681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3" name="Line"/>
            <p:cNvSpPr/>
            <p:nvPr/>
          </p:nvSpPr>
          <p:spPr>
            <a:xfrm>
              <a:off x="12474704" y="1737591"/>
              <a:ext cx="201356" cy="379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9" h="21352" fill="norm" stroke="1" extrusionOk="0">
                  <a:moveTo>
                    <a:pt x="0" y="7341"/>
                  </a:moveTo>
                  <a:cubicBezTo>
                    <a:pt x="1098" y="8120"/>
                    <a:pt x="2197" y="8898"/>
                    <a:pt x="3661" y="8995"/>
                  </a:cubicBezTo>
                  <a:cubicBezTo>
                    <a:pt x="5126" y="9093"/>
                    <a:pt x="6956" y="8509"/>
                    <a:pt x="9336" y="7536"/>
                  </a:cubicBezTo>
                  <a:cubicBezTo>
                    <a:pt x="11715" y="6563"/>
                    <a:pt x="14644" y="5201"/>
                    <a:pt x="16841" y="3644"/>
                  </a:cubicBezTo>
                  <a:cubicBezTo>
                    <a:pt x="19037" y="2087"/>
                    <a:pt x="20502" y="336"/>
                    <a:pt x="21051" y="44"/>
                  </a:cubicBezTo>
                  <a:cubicBezTo>
                    <a:pt x="21600" y="-248"/>
                    <a:pt x="21234" y="920"/>
                    <a:pt x="20319" y="3936"/>
                  </a:cubicBezTo>
                  <a:cubicBezTo>
                    <a:pt x="19403" y="6952"/>
                    <a:pt x="17939" y="11817"/>
                    <a:pt x="17207" y="15028"/>
                  </a:cubicBezTo>
                  <a:cubicBezTo>
                    <a:pt x="16475" y="18238"/>
                    <a:pt x="16475" y="19795"/>
                    <a:pt x="16475" y="2135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4" name="Line"/>
            <p:cNvSpPr/>
            <p:nvPr/>
          </p:nvSpPr>
          <p:spPr>
            <a:xfrm>
              <a:off x="12360543" y="2106792"/>
              <a:ext cx="622698" cy="477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960" y="2504"/>
                    <a:pt x="16320" y="5009"/>
                    <a:pt x="13140" y="7983"/>
                  </a:cubicBezTo>
                  <a:cubicBezTo>
                    <a:pt x="9960" y="10957"/>
                    <a:pt x="6240" y="14400"/>
                    <a:pt x="3960" y="16748"/>
                  </a:cubicBezTo>
                  <a:cubicBezTo>
                    <a:pt x="1680" y="19096"/>
                    <a:pt x="840" y="2034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5" name="Line"/>
            <p:cNvSpPr/>
            <p:nvPr/>
          </p:nvSpPr>
          <p:spPr>
            <a:xfrm>
              <a:off x="12485083" y="2842697"/>
              <a:ext cx="325619" cy="270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8" h="21134" fill="norm" stroke="1" extrusionOk="0">
                  <a:moveTo>
                    <a:pt x="0" y="1694"/>
                  </a:moveTo>
                  <a:cubicBezTo>
                    <a:pt x="3375" y="614"/>
                    <a:pt x="6750" y="-466"/>
                    <a:pt x="10125" y="209"/>
                  </a:cubicBezTo>
                  <a:cubicBezTo>
                    <a:pt x="13500" y="884"/>
                    <a:pt x="16875" y="3314"/>
                    <a:pt x="18900" y="6014"/>
                  </a:cubicBezTo>
                  <a:cubicBezTo>
                    <a:pt x="20925" y="8714"/>
                    <a:pt x="21600" y="11684"/>
                    <a:pt x="20925" y="14114"/>
                  </a:cubicBezTo>
                  <a:cubicBezTo>
                    <a:pt x="20250" y="16544"/>
                    <a:pt x="18225" y="18434"/>
                    <a:pt x="15975" y="19514"/>
                  </a:cubicBezTo>
                  <a:cubicBezTo>
                    <a:pt x="13725" y="20594"/>
                    <a:pt x="11250" y="20864"/>
                    <a:pt x="8775" y="2113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6" name="Line"/>
            <p:cNvSpPr/>
            <p:nvPr/>
          </p:nvSpPr>
          <p:spPr>
            <a:xfrm>
              <a:off x="12821582" y="2869192"/>
              <a:ext cx="234307" cy="233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2" h="21478" fill="norm" stroke="1" extrusionOk="0">
                  <a:moveTo>
                    <a:pt x="14628" y="3372"/>
                  </a:moveTo>
                  <a:cubicBezTo>
                    <a:pt x="16193" y="2737"/>
                    <a:pt x="17758" y="2102"/>
                    <a:pt x="17758" y="1466"/>
                  </a:cubicBezTo>
                  <a:cubicBezTo>
                    <a:pt x="17758" y="831"/>
                    <a:pt x="16193" y="196"/>
                    <a:pt x="13532" y="37"/>
                  </a:cubicBezTo>
                  <a:cubicBezTo>
                    <a:pt x="10872" y="-122"/>
                    <a:pt x="7115" y="196"/>
                    <a:pt x="4298" y="1625"/>
                  </a:cubicBezTo>
                  <a:cubicBezTo>
                    <a:pt x="1480" y="3054"/>
                    <a:pt x="-398" y="5596"/>
                    <a:pt x="72" y="8772"/>
                  </a:cubicBezTo>
                  <a:cubicBezTo>
                    <a:pt x="541" y="11949"/>
                    <a:pt x="3359" y="15760"/>
                    <a:pt x="7272" y="17984"/>
                  </a:cubicBezTo>
                  <a:cubicBezTo>
                    <a:pt x="11185" y="20207"/>
                    <a:pt x="16193" y="20843"/>
                    <a:pt x="21202" y="2147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7" name="Line"/>
            <p:cNvSpPr/>
            <p:nvPr/>
          </p:nvSpPr>
          <p:spPr>
            <a:xfrm>
              <a:off x="13190806" y="2440195"/>
              <a:ext cx="363241" cy="195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8" fill="norm" stroke="1" extrusionOk="0">
                  <a:moveTo>
                    <a:pt x="0" y="3269"/>
                  </a:moveTo>
                  <a:cubicBezTo>
                    <a:pt x="823" y="2132"/>
                    <a:pt x="1646" y="995"/>
                    <a:pt x="2571" y="426"/>
                  </a:cubicBezTo>
                  <a:cubicBezTo>
                    <a:pt x="3497" y="-142"/>
                    <a:pt x="4526" y="-142"/>
                    <a:pt x="5451" y="426"/>
                  </a:cubicBezTo>
                  <a:cubicBezTo>
                    <a:pt x="6377" y="995"/>
                    <a:pt x="7200" y="2132"/>
                    <a:pt x="7097" y="4405"/>
                  </a:cubicBezTo>
                  <a:cubicBezTo>
                    <a:pt x="6994" y="6679"/>
                    <a:pt x="5966" y="10090"/>
                    <a:pt x="5246" y="12932"/>
                  </a:cubicBezTo>
                  <a:cubicBezTo>
                    <a:pt x="4526" y="15774"/>
                    <a:pt x="4114" y="18047"/>
                    <a:pt x="4423" y="19374"/>
                  </a:cubicBezTo>
                  <a:cubicBezTo>
                    <a:pt x="4731" y="20700"/>
                    <a:pt x="5760" y="21079"/>
                    <a:pt x="8743" y="21269"/>
                  </a:cubicBezTo>
                  <a:cubicBezTo>
                    <a:pt x="11726" y="21458"/>
                    <a:pt x="16663" y="21458"/>
                    <a:pt x="21600" y="2145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8" name="Line"/>
            <p:cNvSpPr/>
            <p:nvPr/>
          </p:nvSpPr>
          <p:spPr>
            <a:xfrm>
              <a:off x="2032157" y="3904934"/>
              <a:ext cx="329930" cy="3730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8" h="20985" fill="norm" stroke="1" extrusionOk="0">
                  <a:moveTo>
                    <a:pt x="13871" y="2767"/>
                  </a:moveTo>
                  <a:cubicBezTo>
                    <a:pt x="14307" y="1794"/>
                    <a:pt x="14744" y="821"/>
                    <a:pt x="14416" y="334"/>
                  </a:cubicBezTo>
                  <a:cubicBezTo>
                    <a:pt x="14089" y="-152"/>
                    <a:pt x="12998" y="-152"/>
                    <a:pt x="11144" y="626"/>
                  </a:cubicBezTo>
                  <a:cubicBezTo>
                    <a:pt x="9289" y="1405"/>
                    <a:pt x="6671" y="2962"/>
                    <a:pt x="4598" y="5880"/>
                  </a:cubicBezTo>
                  <a:cubicBezTo>
                    <a:pt x="2525" y="8799"/>
                    <a:pt x="998" y="13080"/>
                    <a:pt x="344" y="15707"/>
                  </a:cubicBezTo>
                  <a:cubicBezTo>
                    <a:pt x="-311" y="18334"/>
                    <a:pt x="-93" y="19307"/>
                    <a:pt x="1544" y="20086"/>
                  </a:cubicBezTo>
                  <a:cubicBezTo>
                    <a:pt x="3180" y="20864"/>
                    <a:pt x="6234" y="21448"/>
                    <a:pt x="9616" y="20475"/>
                  </a:cubicBezTo>
                  <a:cubicBezTo>
                    <a:pt x="12998" y="19502"/>
                    <a:pt x="16707" y="16972"/>
                    <a:pt x="18780" y="14443"/>
                  </a:cubicBezTo>
                  <a:cubicBezTo>
                    <a:pt x="20853" y="11913"/>
                    <a:pt x="21289" y="9383"/>
                    <a:pt x="20307" y="7048"/>
                  </a:cubicBezTo>
                  <a:cubicBezTo>
                    <a:pt x="19325" y="4713"/>
                    <a:pt x="16925" y="2572"/>
                    <a:pt x="14416" y="1599"/>
                  </a:cubicBezTo>
                  <a:cubicBezTo>
                    <a:pt x="11907" y="626"/>
                    <a:pt x="9289" y="821"/>
                    <a:pt x="6671" y="10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69" name="Line"/>
            <p:cNvSpPr/>
            <p:nvPr/>
          </p:nvSpPr>
          <p:spPr>
            <a:xfrm>
              <a:off x="2656842" y="4047532"/>
              <a:ext cx="280214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0" name="Line"/>
            <p:cNvSpPr/>
            <p:nvPr/>
          </p:nvSpPr>
          <p:spPr>
            <a:xfrm>
              <a:off x="2677598" y="4172072"/>
              <a:ext cx="33210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500" y="21600"/>
                    <a:pt x="9000" y="21600"/>
                    <a:pt x="12375" y="21600"/>
                  </a:cubicBezTo>
                  <a:cubicBezTo>
                    <a:pt x="15750" y="21600"/>
                    <a:pt x="18000" y="21600"/>
                    <a:pt x="19350" y="18000"/>
                  </a:cubicBezTo>
                  <a:cubicBezTo>
                    <a:pt x="20700" y="14400"/>
                    <a:pt x="2115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1" name="Line"/>
            <p:cNvSpPr/>
            <p:nvPr/>
          </p:nvSpPr>
          <p:spPr>
            <a:xfrm>
              <a:off x="3570131" y="3922993"/>
              <a:ext cx="33218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3" h="21600" fill="norm" stroke="1" extrusionOk="0">
                  <a:moveTo>
                    <a:pt x="0" y="0"/>
                  </a:moveTo>
                  <a:cubicBezTo>
                    <a:pt x="4676" y="7200"/>
                    <a:pt x="9353" y="14400"/>
                    <a:pt x="12804" y="18000"/>
                  </a:cubicBezTo>
                  <a:cubicBezTo>
                    <a:pt x="16256" y="21600"/>
                    <a:pt x="18482" y="21600"/>
                    <a:pt x="18594" y="18000"/>
                  </a:cubicBezTo>
                  <a:cubicBezTo>
                    <a:pt x="18705" y="14400"/>
                    <a:pt x="16701" y="7200"/>
                    <a:pt x="15031" y="3600"/>
                  </a:cubicBezTo>
                  <a:cubicBezTo>
                    <a:pt x="13361" y="0"/>
                    <a:pt x="12025" y="0"/>
                    <a:pt x="10355" y="0"/>
                  </a:cubicBezTo>
                  <a:cubicBezTo>
                    <a:pt x="8685" y="0"/>
                    <a:pt x="6680" y="0"/>
                    <a:pt x="6235" y="3600"/>
                  </a:cubicBezTo>
                  <a:cubicBezTo>
                    <a:pt x="5790" y="7200"/>
                    <a:pt x="6903" y="14400"/>
                    <a:pt x="9241" y="18000"/>
                  </a:cubicBezTo>
                  <a:cubicBezTo>
                    <a:pt x="11579" y="21600"/>
                    <a:pt x="15142" y="21600"/>
                    <a:pt x="17480" y="21600"/>
                  </a:cubicBezTo>
                  <a:cubicBezTo>
                    <a:pt x="19819" y="21600"/>
                    <a:pt x="20932" y="21600"/>
                    <a:pt x="21266" y="21600"/>
                  </a:cubicBezTo>
                  <a:cubicBezTo>
                    <a:pt x="21600" y="21600"/>
                    <a:pt x="21155" y="21600"/>
                    <a:pt x="2070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2" name="Line"/>
            <p:cNvSpPr/>
            <p:nvPr/>
          </p:nvSpPr>
          <p:spPr>
            <a:xfrm>
              <a:off x="4286233" y="3510708"/>
              <a:ext cx="270727" cy="4330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7" h="21459" fill="norm" stroke="1" extrusionOk="0">
                  <a:moveTo>
                    <a:pt x="0" y="9630"/>
                  </a:moveTo>
                  <a:cubicBezTo>
                    <a:pt x="1367" y="9973"/>
                    <a:pt x="2734" y="10316"/>
                    <a:pt x="5468" y="9545"/>
                  </a:cubicBezTo>
                  <a:cubicBezTo>
                    <a:pt x="8203" y="8773"/>
                    <a:pt x="12304" y="6888"/>
                    <a:pt x="15038" y="5430"/>
                  </a:cubicBezTo>
                  <a:cubicBezTo>
                    <a:pt x="17772" y="3973"/>
                    <a:pt x="19139" y="2945"/>
                    <a:pt x="20096" y="2002"/>
                  </a:cubicBezTo>
                  <a:cubicBezTo>
                    <a:pt x="21053" y="1059"/>
                    <a:pt x="21600" y="202"/>
                    <a:pt x="21327" y="30"/>
                  </a:cubicBezTo>
                  <a:cubicBezTo>
                    <a:pt x="21053" y="-141"/>
                    <a:pt x="19959" y="373"/>
                    <a:pt x="19003" y="2602"/>
                  </a:cubicBezTo>
                  <a:cubicBezTo>
                    <a:pt x="18046" y="4830"/>
                    <a:pt x="17225" y="8773"/>
                    <a:pt x="16679" y="12030"/>
                  </a:cubicBezTo>
                  <a:cubicBezTo>
                    <a:pt x="16132" y="15288"/>
                    <a:pt x="15858" y="17859"/>
                    <a:pt x="15858" y="19316"/>
                  </a:cubicBezTo>
                  <a:cubicBezTo>
                    <a:pt x="15858" y="20773"/>
                    <a:pt x="16132" y="21116"/>
                    <a:pt x="16405" y="214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3" name="Line"/>
            <p:cNvSpPr/>
            <p:nvPr/>
          </p:nvSpPr>
          <p:spPr>
            <a:xfrm>
              <a:off x="4255098" y="3839967"/>
              <a:ext cx="633077" cy="518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531" y="2880"/>
                    <a:pt x="15462" y="5760"/>
                    <a:pt x="12393" y="8568"/>
                  </a:cubicBezTo>
                  <a:cubicBezTo>
                    <a:pt x="9325" y="11376"/>
                    <a:pt x="6256" y="14112"/>
                    <a:pt x="4190" y="16272"/>
                  </a:cubicBezTo>
                  <a:cubicBezTo>
                    <a:pt x="2125" y="18432"/>
                    <a:pt x="1062" y="2001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4" name="Line"/>
            <p:cNvSpPr/>
            <p:nvPr/>
          </p:nvSpPr>
          <p:spPr>
            <a:xfrm>
              <a:off x="4535312" y="4284384"/>
              <a:ext cx="248138" cy="2405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7" h="21456" fill="norm" stroke="1" extrusionOk="0">
                  <a:moveTo>
                    <a:pt x="1751" y="3867"/>
                  </a:moveTo>
                  <a:cubicBezTo>
                    <a:pt x="4087" y="2016"/>
                    <a:pt x="6422" y="165"/>
                    <a:pt x="9778" y="10"/>
                  </a:cubicBezTo>
                  <a:cubicBezTo>
                    <a:pt x="13135" y="-144"/>
                    <a:pt x="17514" y="1399"/>
                    <a:pt x="19557" y="3867"/>
                  </a:cubicBezTo>
                  <a:cubicBezTo>
                    <a:pt x="21600" y="6336"/>
                    <a:pt x="21308" y="9730"/>
                    <a:pt x="19119" y="12816"/>
                  </a:cubicBezTo>
                  <a:cubicBezTo>
                    <a:pt x="16930" y="15902"/>
                    <a:pt x="12843" y="18679"/>
                    <a:pt x="9341" y="20067"/>
                  </a:cubicBezTo>
                  <a:cubicBezTo>
                    <a:pt x="5838" y="21456"/>
                    <a:pt x="2919" y="21456"/>
                    <a:pt x="0" y="214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5" name="Line"/>
            <p:cNvSpPr/>
            <p:nvPr/>
          </p:nvSpPr>
          <p:spPr>
            <a:xfrm>
              <a:off x="4813469" y="4272828"/>
              <a:ext cx="334163" cy="2020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0" h="20682" fill="norm" stroke="1" extrusionOk="0">
                  <a:moveTo>
                    <a:pt x="9388" y="2435"/>
                  </a:moveTo>
                  <a:cubicBezTo>
                    <a:pt x="10490" y="1727"/>
                    <a:pt x="11592" y="1018"/>
                    <a:pt x="11482" y="487"/>
                  </a:cubicBezTo>
                  <a:cubicBezTo>
                    <a:pt x="11372" y="-44"/>
                    <a:pt x="10049" y="-398"/>
                    <a:pt x="7955" y="841"/>
                  </a:cubicBezTo>
                  <a:cubicBezTo>
                    <a:pt x="5861" y="2081"/>
                    <a:pt x="2996" y="4913"/>
                    <a:pt x="1453" y="7392"/>
                  </a:cubicBezTo>
                  <a:cubicBezTo>
                    <a:pt x="-90" y="9871"/>
                    <a:pt x="-310" y="11995"/>
                    <a:pt x="351" y="14474"/>
                  </a:cubicBezTo>
                  <a:cubicBezTo>
                    <a:pt x="1012" y="16953"/>
                    <a:pt x="2555" y="19786"/>
                    <a:pt x="6192" y="20494"/>
                  </a:cubicBezTo>
                  <a:cubicBezTo>
                    <a:pt x="9829" y="21202"/>
                    <a:pt x="15559" y="19786"/>
                    <a:pt x="21290" y="183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6" name="Line"/>
            <p:cNvSpPr/>
            <p:nvPr/>
          </p:nvSpPr>
          <p:spPr>
            <a:xfrm>
              <a:off x="5237576" y="3954115"/>
              <a:ext cx="148756" cy="228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9" fill="norm" stroke="1" extrusionOk="0">
                  <a:moveTo>
                    <a:pt x="502" y="8706"/>
                  </a:moveTo>
                  <a:cubicBezTo>
                    <a:pt x="502" y="7094"/>
                    <a:pt x="502" y="5482"/>
                    <a:pt x="1507" y="3870"/>
                  </a:cubicBezTo>
                  <a:cubicBezTo>
                    <a:pt x="2512" y="2258"/>
                    <a:pt x="4521" y="646"/>
                    <a:pt x="6781" y="163"/>
                  </a:cubicBezTo>
                  <a:cubicBezTo>
                    <a:pt x="9042" y="-321"/>
                    <a:pt x="11553" y="324"/>
                    <a:pt x="12809" y="1452"/>
                  </a:cubicBezTo>
                  <a:cubicBezTo>
                    <a:pt x="14065" y="2580"/>
                    <a:pt x="14065" y="4192"/>
                    <a:pt x="12558" y="6288"/>
                  </a:cubicBezTo>
                  <a:cubicBezTo>
                    <a:pt x="11051" y="8383"/>
                    <a:pt x="8037" y="10963"/>
                    <a:pt x="5274" y="13380"/>
                  </a:cubicBezTo>
                  <a:cubicBezTo>
                    <a:pt x="2512" y="15798"/>
                    <a:pt x="0" y="18055"/>
                    <a:pt x="0" y="19345"/>
                  </a:cubicBezTo>
                  <a:cubicBezTo>
                    <a:pt x="0" y="20634"/>
                    <a:pt x="2512" y="20957"/>
                    <a:pt x="6530" y="21118"/>
                  </a:cubicBezTo>
                  <a:cubicBezTo>
                    <a:pt x="10549" y="21279"/>
                    <a:pt x="16074" y="21279"/>
                    <a:pt x="21600" y="212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7" name="Line"/>
            <p:cNvSpPr/>
            <p:nvPr/>
          </p:nvSpPr>
          <p:spPr>
            <a:xfrm>
              <a:off x="2522796" y="4349775"/>
              <a:ext cx="1545494" cy="233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8" h="21172" fill="norm" stroke="1" extrusionOk="0">
                  <a:moveTo>
                    <a:pt x="21588" y="20546"/>
                  </a:moveTo>
                  <a:cubicBezTo>
                    <a:pt x="19655" y="20859"/>
                    <a:pt x="17722" y="21172"/>
                    <a:pt x="15934" y="21172"/>
                  </a:cubicBezTo>
                  <a:cubicBezTo>
                    <a:pt x="14146" y="21172"/>
                    <a:pt x="12503" y="20859"/>
                    <a:pt x="10981" y="20233"/>
                  </a:cubicBezTo>
                  <a:cubicBezTo>
                    <a:pt x="9459" y="19607"/>
                    <a:pt x="8058" y="18668"/>
                    <a:pt x="6705" y="17415"/>
                  </a:cubicBezTo>
                  <a:cubicBezTo>
                    <a:pt x="5352" y="16163"/>
                    <a:pt x="4047" y="14598"/>
                    <a:pt x="3153" y="13659"/>
                  </a:cubicBezTo>
                  <a:cubicBezTo>
                    <a:pt x="2259" y="12720"/>
                    <a:pt x="1776" y="12407"/>
                    <a:pt x="1438" y="11624"/>
                  </a:cubicBezTo>
                  <a:cubicBezTo>
                    <a:pt x="1099" y="10842"/>
                    <a:pt x="906" y="9589"/>
                    <a:pt x="761" y="8181"/>
                  </a:cubicBezTo>
                  <a:cubicBezTo>
                    <a:pt x="616" y="6772"/>
                    <a:pt x="520" y="5207"/>
                    <a:pt x="447" y="5207"/>
                  </a:cubicBezTo>
                  <a:cubicBezTo>
                    <a:pt x="375" y="5207"/>
                    <a:pt x="326" y="6772"/>
                    <a:pt x="326" y="8650"/>
                  </a:cubicBezTo>
                  <a:cubicBezTo>
                    <a:pt x="326" y="10529"/>
                    <a:pt x="375" y="12720"/>
                    <a:pt x="350" y="13033"/>
                  </a:cubicBezTo>
                  <a:cubicBezTo>
                    <a:pt x="326" y="13346"/>
                    <a:pt x="230" y="11781"/>
                    <a:pt x="157" y="10216"/>
                  </a:cubicBezTo>
                  <a:cubicBezTo>
                    <a:pt x="85" y="8650"/>
                    <a:pt x="36" y="7085"/>
                    <a:pt x="12" y="5207"/>
                  </a:cubicBezTo>
                  <a:cubicBezTo>
                    <a:pt x="-12" y="3329"/>
                    <a:pt x="-12" y="1137"/>
                    <a:pt x="133" y="355"/>
                  </a:cubicBezTo>
                  <a:cubicBezTo>
                    <a:pt x="278" y="-428"/>
                    <a:pt x="568" y="198"/>
                    <a:pt x="1293" y="1137"/>
                  </a:cubicBezTo>
                  <a:cubicBezTo>
                    <a:pt x="2018" y="2076"/>
                    <a:pt x="3177" y="3329"/>
                    <a:pt x="4337" y="458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8" name="Line"/>
            <p:cNvSpPr/>
            <p:nvPr/>
          </p:nvSpPr>
          <p:spPr>
            <a:xfrm>
              <a:off x="1805822" y="5237041"/>
              <a:ext cx="93406" cy="455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6" fill="norm" stroke="1" extrusionOk="0">
                  <a:moveTo>
                    <a:pt x="0" y="20296"/>
                  </a:moveTo>
                  <a:cubicBezTo>
                    <a:pt x="2400" y="12582"/>
                    <a:pt x="4800" y="4867"/>
                    <a:pt x="8400" y="1782"/>
                  </a:cubicBezTo>
                  <a:cubicBezTo>
                    <a:pt x="12000" y="-1304"/>
                    <a:pt x="16800" y="239"/>
                    <a:pt x="21600" y="178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79" name="Line"/>
            <p:cNvSpPr/>
            <p:nvPr/>
          </p:nvSpPr>
          <p:spPr>
            <a:xfrm>
              <a:off x="1753930" y="5282549"/>
              <a:ext cx="249080" cy="254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3" fill="norm" stroke="1" extrusionOk="0">
                  <a:moveTo>
                    <a:pt x="21600" y="0"/>
                  </a:moveTo>
                  <a:cubicBezTo>
                    <a:pt x="21300" y="4086"/>
                    <a:pt x="21000" y="8173"/>
                    <a:pt x="18450" y="11530"/>
                  </a:cubicBezTo>
                  <a:cubicBezTo>
                    <a:pt x="15900" y="14886"/>
                    <a:pt x="11100" y="17513"/>
                    <a:pt x="7950" y="19119"/>
                  </a:cubicBezTo>
                  <a:cubicBezTo>
                    <a:pt x="4800" y="20724"/>
                    <a:pt x="3300" y="21308"/>
                    <a:pt x="2250" y="21454"/>
                  </a:cubicBezTo>
                  <a:cubicBezTo>
                    <a:pt x="1200" y="21600"/>
                    <a:pt x="600" y="21308"/>
                    <a:pt x="0" y="2101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0" name="Line"/>
            <p:cNvSpPr/>
            <p:nvPr/>
          </p:nvSpPr>
          <p:spPr>
            <a:xfrm>
              <a:off x="2029673" y="5220279"/>
              <a:ext cx="378091" cy="264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8" h="21416" fill="norm" stroke="1" extrusionOk="0">
                  <a:moveTo>
                    <a:pt x="14846" y="0"/>
                  </a:moveTo>
                  <a:cubicBezTo>
                    <a:pt x="11149" y="1403"/>
                    <a:pt x="7452" y="2805"/>
                    <a:pt x="4825" y="4909"/>
                  </a:cubicBezTo>
                  <a:cubicBezTo>
                    <a:pt x="2198" y="7013"/>
                    <a:pt x="641" y="9818"/>
                    <a:pt x="154" y="12623"/>
                  </a:cubicBezTo>
                  <a:cubicBezTo>
                    <a:pt x="-332" y="15429"/>
                    <a:pt x="252" y="18234"/>
                    <a:pt x="3073" y="19777"/>
                  </a:cubicBezTo>
                  <a:cubicBezTo>
                    <a:pt x="5895" y="21319"/>
                    <a:pt x="10954" y="21600"/>
                    <a:pt x="14360" y="21319"/>
                  </a:cubicBezTo>
                  <a:cubicBezTo>
                    <a:pt x="17765" y="21039"/>
                    <a:pt x="19517" y="20197"/>
                    <a:pt x="21268" y="1935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1" name="Line"/>
            <p:cNvSpPr/>
            <p:nvPr/>
          </p:nvSpPr>
          <p:spPr>
            <a:xfrm>
              <a:off x="2476951" y="4981565"/>
              <a:ext cx="231783" cy="2171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9" fill="norm" stroke="1" extrusionOk="0">
                  <a:moveTo>
                    <a:pt x="6125" y="6077"/>
                  </a:moveTo>
                  <a:cubicBezTo>
                    <a:pt x="6448" y="4389"/>
                    <a:pt x="6770" y="2702"/>
                    <a:pt x="8221" y="1520"/>
                  </a:cubicBezTo>
                  <a:cubicBezTo>
                    <a:pt x="9672" y="339"/>
                    <a:pt x="12251" y="-336"/>
                    <a:pt x="13702" y="170"/>
                  </a:cubicBezTo>
                  <a:cubicBezTo>
                    <a:pt x="15152" y="676"/>
                    <a:pt x="15475" y="2364"/>
                    <a:pt x="14185" y="4726"/>
                  </a:cubicBezTo>
                  <a:cubicBezTo>
                    <a:pt x="12896" y="7089"/>
                    <a:pt x="9994" y="10127"/>
                    <a:pt x="7899" y="12320"/>
                  </a:cubicBezTo>
                  <a:cubicBezTo>
                    <a:pt x="5803" y="14514"/>
                    <a:pt x="4513" y="15864"/>
                    <a:pt x="3063" y="17214"/>
                  </a:cubicBezTo>
                  <a:cubicBezTo>
                    <a:pt x="1612" y="18564"/>
                    <a:pt x="0" y="19914"/>
                    <a:pt x="0" y="20589"/>
                  </a:cubicBezTo>
                  <a:cubicBezTo>
                    <a:pt x="0" y="21264"/>
                    <a:pt x="1612" y="21264"/>
                    <a:pt x="5481" y="21095"/>
                  </a:cubicBezTo>
                  <a:cubicBezTo>
                    <a:pt x="9349" y="20926"/>
                    <a:pt x="15475" y="20589"/>
                    <a:pt x="21600" y="2025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2" name="Line"/>
            <p:cNvSpPr/>
            <p:nvPr/>
          </p:nvSpPr>
          <p:spPr>
            <a:xfrm>
              <a:off x="2843651" y="5033470"/>
              <a:ext cx="345944" cy="8302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2312" y="0"/>
                  </a:moveTo>
                  <a:cubicBezTo>
                    <a:pt x="14256" y="360"/>
                    <a:pt x="16200" y="720"/>
                    <a:pt x="18036" y="1755"/>
                  </a:cubicBezTo>
                  <a:cubicBezTo>
                    <a:pt x="19872" y="2790"/>
                    <a:pt x="21600" y="4500"/>
                    <a:pt x="21600" y="6615"/>
                  </a:cubicBezTo>
                  <a:cubicBezTo>
                    <a:pt x="21600" y="8730"/>
                    <a:pt x="19872" y="11250"/>
                    <a:pt x="15984" y="13815"/>
                  </a:cubicBezTo>
                  <a:cubicBezTo>
                    <a:pt x="12096" y="16380"/>
                    <a:pt x="6048" y="1899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3" name="Line"/>
            <p:cNvSpPr/>
            <p:nvPr/>
          </p:nvSpPr>
          <p:spPr>
            <a:xfrm>
              <a:off x="1524665" y="4971200"/>
              <a:ext cx="509480" cy="9859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7" h="21600" fill="norm" stroke="1" extrusionOk="0">
                  <a:moveTo>
                    <a:pt x="4791" y="0"/>
                  </a:moveTo>
                  <a:cubicBezTo>
                    <a:pt x="2919" y="2349"/>
                    <a:pt x="1047" y="4699"/>
                    <a:pt x="327" y="7011"/>
                  </a:cubicBezTo>
                  <a:cubicBezTo>
                    <a:pt x="-393" y="9322"/>
                    <a:pt x="39" y="11596"/>
                    <a:pt x="1983" y="13566"/>
                  </a:cubicBezTo>
                  <a:cubicBezTo>
                    <a:pt x="3927" y="15537"/>
                    <a:pt x="7383" y="17204"/>
                    <a:pt x="10839" y="18493"/>
                  </a:cubicBezTo>
                  <a:cubicBezTo>
                    <a:pt x="14295" y="19781"/>
                    <a:pt x="17751" y="20691"/>
                    <a:pt x="2120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4" name="Line"/>
            <p:cNvSpPr/>
            <p:nvPr/>
          </p:nvSpPr>
          <p:spPr>
            <a:xfrm>
              <a:off x="3394804" y="5116496"/>
              <a:ext cx="196085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9" h="21600" fill="norm" stroke="1" extrusionOk="0">
                  <a:moveTo>
                    <a:pt x="21109" y="0"/>
                  </a:moveTo>
                  <a:cubicBezTo>
                    <a:pt x="15895" y="1389"/>
                    <a:pt x="10681" y="2779"/>
                    <a:pt x="6585" y="5116"/>
                  </a:cubicBezTo>
                  <a:cubicBezTo>
                    <a:pt x="2488" y="7453"/>
                    <a:pt x="-491" y="10737"/>
                    <a:pt x="68" y="13642"/>
                  </a:cubicBezTo>
                  <a:cubicBezTo>
                    <a:pt x="626" y="16547"/>
                    <a:pt x="4723" y="19074"/>
                    <a:pt x="881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5" name="Line"/>
            <p:cNvSpPr/>
            <p:nvPr/>
          </p:nvSpPr>
          <p:spPr>
            <a:xfrm>
              <a:off x="3656617" y="5282549"/>
              <a:ext cx="173055" cy="273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7" h="21109" fill="norm" stroke="1" extrusionOk="0">
                  <a:moveTo>
                    <a:pt x="21176" y="5600"/>
                  </a:moveTo>
                  <a:cubicBezTo>
                    <a:pt x="21176" y="3733"/>
                    <a:pt x="21176" y="1867"/>
                    <a:pt x="19906" y="933"/>
                  </a:cubicBezTo>
                  <a:cubicBezTo>
                    <a:pt x="18635" y="0"/>
                    <a:pt x="16094" y="0"/>
                    <a:pt x="13129" y="1467"/>
                  </a:cubicBezTo>
                  <a:cubicBezTo>
                    <a:pt x="10165" y="2933"/>
                    <a:pt x="6776" y="5867"/>
                    <a:pt x="4235" y="7733"/>
                  </a:cubicBezTo>
                  <a:cubicBezTo>
                    <a:pt x="1694" y="9600"/>
                    <a:pt x="0" y="10400"/>
                    <a:pt x="0" y="12267"/>
                  </a:cubicBezTo>
                  <a:cubicBezTo>
                    <a:pt x="0" y="14133"/>
                    <a:pt x="1694" y="17067"/>
                    <a:pt x="4659" y="18933"/>
                  </a:cubicBezTo>
                  <a:cubicBezTo>
                    <a:pt x="7624" y="20800"/>
                    <a:pt x="11859" y="21600"/>
                    <a:pt x="15035" y="20800"/>
                  </a:cubicBezTo>
                  <a:cubicBezTo>
                    <a:pt x="18212" y="20000"/>
                    <a:pt x="20329" y="17600"/>
                    <a:pt x="20965" y="13867"/>
                  </a:cubicBezTo>
                  <a:cubicBezTo>
                    <a:pt x="21600" y="10133"/>
                    <a:pt x="20753" y="5067"/>
                    <a:pt x="19906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6" name="Line"/>
            <p:cNvSpPr/>
            <p:nvPr/>
          </p:nvSpPr>
          <p:spPr>
            <a:xfrm>
              <a:off x="3974884" y="5104032"/>
              <a:ext cx="194067" cy="666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2" h="21444" fill="norm" stroke="1" extrusionOk="0">
                  <a:moveTo>
                    <a:pt x="6703" y="67"/>
                  </a:moveTo>
                  <a:cubicBezTo>
                    <a:pt x="8566" y="-45"/>
                    <a:pt x="10428" y="-156"/>
                    <a:pt x="13034" y="957"/>
                  </a:cubicBezTo>
                  <a:cubicBezTo>
                    <a:pt x="15641" y="2071"/>
                    <a:pt x="18993" y="4409"/>
                    <a:pt x="20297" y="6914"/>
                  </a:cubicBezTo>
                  <a:cubicBezTo>
                    <a:pt x="21600" y="9419"/>
                    <a:pt x="20855" y="12091"/>
                    <a:pt x="17131" y="14541"/>
                  </a:cubicBezTo>
                  <a:cubicBezTo>
                    <a:pt x="13407" y="16990"/>
                    <a:pt x="6703" y="19217"/>
                    <a:pt x="0" y="2144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7" name="Line"/>
            <p:cNvSpPr/>
            <p:nvPr/>
          </p:nvSpPr>
          <p:spPr>
            <a:xfrm>
              <a:off x="4722122" y="5415468"/>
              <a:ext cx="280214" cy="2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7" fill="norm" stroke="1" extrusionOk="0">
                  <a:moveTo>
                    <a:pt x="0" y="11040"/>
                  </a:moveTo>
                  <a:cubicBezTo>
                    <a:pt x="5600" y="4868"/>
                    <a:pt x="11200" y="-1303"/>
                    <a:pt x="14800" y="240"/>
                  </a:cubicBezTo>
                  <a:cubicBezTo>
                    <a:pt x="18400" y="1783"/>
                    <a:pt x="20000" y="11040"/>
                    <a:pt x="21600" y="2029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8" name="Line"/>
            <p:cNvSpPr/>
            <p:nvPr/>
          </p:nvSpPr>
          <p:spPr>
            <a:xfrm>
              <a:off x="4763635" y="5573141"/>
              <a:ext cx="29059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89" name="Line"/>
            <p:cNvSpPr/>
            <p:nvPr/>
          </p:nvSpPr>
          <p:spPr>
            <a:xfrm>
              <a:off x="5552384" y="5365575"/>
              <a:ext cx="193230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08" h="21600" fill="norm" stroke="1" extrusionOk="0">
                  <a:moveTo>
                    <a:pt x="0" y="21600"/>
                  </a:moveTo>
                  <a:cubicBezTo>
                    <a:pt x="7920" y="21600"/>
                    <a:pt x="15840" y="21600"/>
                    <a:pt x="18720" y="18000"/>
                  </a:cubicBezTo>
                  <a:cubicBezTo>
                    <a:pt x="21600" y="14400"/>
                    <a:pt x="19440" y="7200"/>
                    <a:pt x="1728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0" name="Line"/>
            <p:cNvSpPr/>
            <p:nvPr/>
          </p:nvSpPr>
          <p:spPr>
            <a:xfrm>
              <a:off x="5988273" y="5116074"/>
              <a:ext cx="209558" cy="436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1451" fill="norm" stroke="1" extrusionOk="0">
                  <a:moveTo>
                    <a:pt x="0" y="8695"/>
                  </a:moveTo>
                  <a:cubicBezTo>
                    <a:pt x="3187" y="8015"/>
                    <a:pt x="6374" y="7334"/>
                    <a:pt x="9561" y="6314"/>
                  </a:cubicBezTo>
                  <a:cubicBezTo>
                    <a:pt x="12748" y="5294"/>
                    <a:pt x="15934" y="3933"/>
                    <a:pt x="18059" y="2657"/>
                  </a:cubicBezTo>
                  <a:cubicBezTo>
                    <a:pt x="20184" y="1382"/>
                    <a:pt x="21246" y="191"/>
                    <a:pt x="21423" y="21"/>
                  </a:cubicBezTo>
                  <a:cubicBezTo>
                    <a:pt x="21600" y="-149"/>
                    <a:pt x="20892" y="701"/>
                    <a:pt x="19475" y="3423"/>
                  </a:cubicBezTo>
                  <a:cubicBezTo>
                    <a:pt x="18059" y="6144"/>
                    <a:pt x="15934" y="10736"/>
                    <a:pt x="14695" y="14053"/>
                  </a:cubicBezTo>
                  <a:cubicBezTo>
                    <a:pt x="13456" y="17369"/>
                    <a:pt x="13102" y="19410"/>
                    <a:pt x="12747" y="2145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1" name="Line"/>
            <p:cNvSpPr/>
            <p:nvPr/>
          </p:nvSpPr>
          <p:spPr>
            <a:xfrm>
              <a:off x="5957138" y="5583519"/>
              <a:ext cx="373619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200" y="0"/>
                    <a:pt x="8400" y="0"/>
                    <a:pt x="12000" y="3600"/>
                  </a:cubicBezTo>
                  <a:cubicBezTo>
                    <a:pt x="15600" y="7200"/>
                    <a:pt x="186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2" name="Line"/>
            <p:cNvSpPr/>
            <p:nvPr/>
          </p:nvSpPr>
          <p:spPr>
            <a:xfrm>
              <a:off x="8328902" y="3673914"/>
              <a:ext cx="181297" cy="2210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2" h="21600" fill="norm" stroke="1" extrusionOk="0">
                  <a:moveTo>
                    <a:pt x="17362" y="0"/>
                  </a:moveTo>
                  <a:cubicBezTo>
                    <a:pt x="16562" y="1082"/>
                    <a:pt x="15762" y="2163"/>
                    <a:pt x="14162" y="3228"/>
                  </a:cubicBezTo>
                  <a:cubicBezTo>
                    <a:pt x="12562" y="4293"/>
                    <a:pt x="10162" y="5341"/>
                    <a:pt x="7362" y="6524"/>
                  </a:cubicBezTo>
                  <a:cubicBezTo>
                    <a:pt x="4562" y="7707"/>
                    <a:pt x="1362" y="9025"/>
                    <a:pt x="362" y="10310"/>
                  </a:cubicBezTo>
                  <a:cubicBezTo>
                    <a:pt x="-638" y="11594"/>
                    <a:pt x="562" y="12845"/>
                    <a:pt x="2362" y="14113"/>
                  </a:cubicBezTo>
                  <a:cubicBezTo>
                    <a:pt x="4162" y="15380"/>
                    <a:pt x="6562" y="16665"/>
                    <a:pt x="8762" y="17814"/>
                  </a:cubicBezTo>
                  <a:cubicBezTo>
                    <a:pt x="10962" y="18963"/>
                    <a:pt x="12962" y="19977"/>
                    <a:pt x="14162" y="20569"/>
                  </a:cubicBezTo>
                  <a:cubicBezTo>
                    <a:pt x="15362" y="21161"/>
                    <a:pt x="15762" y="21330"/>
                    <a:pt x="16762" y="21431"/>
                  </a:cubicBezTo>
                  <a:cubicBezTo>
                    <a:pt x="17762" y="21532"/>
                    <a:pt x="19362" y="21566"/>
                    <a:pt x="2096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3" name="Line"/>
            <p:cNvSpPr/>
            <p:nvPr/>
          </p:nvSpPr>
          <p:spPr>
            <a:xfrm>
              <a:off x="9865914" y="3483462"/>
              <a:ext cx="286652" cy="307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72" h="20863" fill="norm" stroke="1" extrusionOk="0">
                  <a:moveTo>
                    <a:pt x="15172" y="1656"/>
                  </a:moveTo>
                  <a:cubicBezTo>
                    <a:pt x="11945" y="2361"/>
                    <a:pt x="8717" y="3065"/>
                    <a:pt x="5986" y="4943"/>
                  </a:cubicBezTo>
                  <a:cubicBezTo>
                    <a:pt x="3255" y="6821"/>
                    <a:pt x="1021" y="9874"/>
                    <a:pt x="276" y="12574"/>
                  </a:cubicBezTo>
                  <a:cubicBezTo>
                    <a:pt x="-469" y="15274"/>
                    <a:pt x="276" y="17621"/>
                    <a:pt x="2759" y="19148"/>
                  </a:cubicBezTo>
                  <a:cubicBezTo>
                    <a:pt x="5241" y="20674"/>
                    <a:pt x="9462" y="21378"/>
                    <a:pt x="12938" y="20439"/>
                  </a:cubicBezTo>
                  <a:cubicBezTo>
                    <a:pt x="16414" y="19500"/>
                    <a:pt x="19145" y="16917"/>
                    <a:pt x="20138" y="13278"/>
                  </a:cubicBezTo>
                  <a:cubicBezTo>
                    <a:pt x="21131" y="9639"/>
                    <a:pt x="20386" y="4943"/>
                    <a:pt x="18276" y="2478"/>
                  </a:cubicBezTo>
                  <a:cubicBezTo>
                    <a:pt x="16165" y="13"/>
                    <a:pt x="12690" y="-222"/>
                    <a:pt x="10207" y="130"/>
                  </a:cubicBezTo>
                  <a:cubicBezTo>
                    <a:pt x="7724" y="482"/>
                    <a:pt x="6234" y="1421"/>
                    <a:pt x="4745" y="23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4" name="Line"/>
            <p:cNvSpPr/>
            <p:nvPr/>
          </p:nvSpPr>
          <p:spPr>
            <a:xfrm>
              <a:off x="10710394" y="3684292"/>
              <a:ext cx="21794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5" name="Line"/>
            <p:cNvSpPr/>
            <p:nvPr/>
          </p:nvSpPr>
          <p:spPr>
            <a:xfrm>
              <a:off x="10668882" y="3808832"/>
              <a:ext cx="30097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6" name="Line"/>
            <p:cNvSpPr/>
            <p:nvPr/>
          </p:nvSpPr>
          <p:spPr>
            <a:xfrm>
              <a:off x="11478388" y="3633941"/>
              <a:ext cx="269028" cy="195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7" h="21431" fill="norm" stroke="1" extrusionOk="0">
                  <a:moveTo>
                    <a:pt x="0" y="2105"/>
                  </a:moveTo>
                  <a:cubicBezTo>
                    <a:pt x="2970" y="968"/>
                    <a:pt x="5940" y="-169"/>
                    <a:pt x="9180" y="20"/>
                  </a:cubicBezTo>
                  <a:cubicBezTo>
                    <a:pt x="12420" y="210"/>
                    <a:pt x="15930" y="1726"/>
                    <a:pt x="18225" y="3999"/>
                  </a:cubicBezTo>
                  <a:cubicBezTo>
                    <a:pt x="20520" y="6273"/>
                    <a:pt x="21600" y="9305"/>
                    <a:pt x="20655" y="11768"/>
                  </a:cubicBezTo>
                  <a:cubicBezTo>
                    <a:pt x="19710" y="14231"/>
                    <a:pt x="16740" y="16126"/>
                    <a:pt x="12960" y="17642"/>
                  </a:cubicBezTo>
                  <a:cubicBezTo>
                    <a:pt x="9180" y="19157"/>
                    <a:pt x="4590" y="20294"/>
                    <a:pt x="0" y="21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7" name="Line"/>
            <p:cNvSpPr/>
            <p:nvPr/>
          </p:nvSpPr>
          <p:spPr>
            <a:xfrm>
              <a:off x="11167039" y="3736184"/>
              <a:ext cx="93407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8" name="Line"/>
            <p:cNvSpPr/>
            <p:nvPr/>
          </p:nvSpPr>
          <p:spPr>
            <a:xfrm>
              <a:off x="11757162" y="3653158"/>
              <a:ext cx="395816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5" h="21600" fill="norm" stroke="1" extrusionOk="0">
                  <a:moveTo>
                    <a:pt x="13484" y="0"/>
                  </a:moveTo>
                  <a:cubicBezTo>
                    <a:pt x="10505" y="0"/>
                    <a:pt x="7526" y="0"/>
                    <a:pt x="5291" y="1152"/>
                  </a:cubicBezTo>
                  <a:cubicBezTo>
                    <a:pt x="3057" y="2304"/>
                    <a:pt x="1567" y="4608"/>
                    <a:pt x="729" y="7488"/>
                  </a:cubicBezTo>
                  <a:cubicBezTo>
                    <a:pt x="-109" y="10368"/>
                    <a:pt x="-295" y="13824"/>
                    <a:pt x="543" y="15984"/>
                  </a:cubicBezTo>
                  <a:cubicBezTo>
                    <a:pt x="1381" y="18144"/>
                    <a:pt x="3243" y="19008"/>
                    <a:pt x="6874" y="19728"/>
                  </a:cubicBezTo>
                  <a:cubicBezTo>
                    <a:pt x="10505" y="20448"/>
                    <a:pt x="15905" y="21024"/>
                    <a:pt x="2130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699" name="Line"/>
            <p:cNvSpPr/>
            <p:nvPr/>
          </p:nvSpPr>
          <p:spPr>
            <a:xfrm>
              <a:off x="12027802" y="3279539"/>
              <a:ext cx="12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0" name="Line"/>
            <p:cNvSpPr/>
            <p:nvPr/>
          </p:nvSpPr>
          <p:spPr>
            <a:xfrm>
              <a:off x="11893521" y="3300296"/>
              <a:ext cx="9340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1" name="Line"/>
            <p:cNvSpPr/>
            <p:nvPr/>
          </p:nvSpPr>
          <p:spPr>
            <a:xfrm>
              <a:off x="12266316" y="3166204"/>
              <a:ext cx="198011" cy="289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6" h="21539" fill="norm" stroke="1" extrusionOk="0">
                  <a:moveTo>
                    <a:pt x="88" y="3796"/>
                  </a:moveTo>
                  <a:cubicBezTo>
                    <a:pt x="1206" y="2768"/>
                    <a:pt x="2323" y="1739"/>
                    <a:pt x="3812" y="1096"/>
                  </a:cubicBezTo>
                  <a:cubicBezTo>
                    <a:pt x="5302" y="453"/>
                    <a:pt x="7164" y="196"/>
                    <a:pt x="9212" y="68"/>
                  </a:cubicBezTo>
                  <a:cubicBezTo>
                    <a:pt x="11261" y="-61"/>
                    <a:pt x="13495" y="-61"/>
                    <a:pt x="14799" y="582"/>
                  </a:cubicBezTo>
                  <a:cubicBezTo>
                    <a:pt x="16102" y="1225"/>
                    <a:pt x="16475" y="2510"/>
                    <a:pt x="14054" y="4696"/>
                  </a:cubicBezTo>
                  <a:cubicBezTo>
                    <a:pt x="11633" y="6882"/>
                    <a:pt x="6419" y="9968"/>
                    <a:pt x="3440" y="12153"/>
                  </a:cubicBezTo>
                  <a:cubicBezTo>
                    <a:pt x="461" y="14339"/>
                    <a:pt x="-284" y="15625"/>
                    <a:pt x="88" y="16653"/>
                  </a:cubicBezTo>
                  <a:cubicBezTo>
                    <a:pt x="461" y="17682"/>
                    <a:pt x="1950" y="18453"/>
                    <a:pt x="5675" y="19225"/>
                  </a:cubicBezTo>
                  <a:cubicBezTo>
                    <a:pt x="9399" y="19996"/>
                    <a:pt x="15357" y="20768"/>
                    <a:pt x="21316" y="215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2" name="Line"/>
            <p:cNvSpPr/>
            <p:nvPr/>
          </p:nvSpPr>
          <p:spPr>
            <a:xfrm>
              <a:off x="11883141" y="3290350"/>
              <a:ext cx="159135" cy="30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0" fill="norm" stroke="1" extrusionOk="0">
                  <a:moveTo>
                    <a:pt x="0" y="14100"/>
                  </a:moveTo>
                  <a:cubicBezTo>
                    <a:pt x="4696" y="11700"/>
                    <a:pt x="9391" y="9300"/>
                    <a:pt x="13617" y="6900"/>
                  </a:cubicBezTo>
                  <a:cubicBezTo>
                    <a:pt x="17843" y="4500"/>
                    <a:pt x="21600" y="2100"/>
                    <a:pt x="21600" y="900"/>
                  </a:cubicBezTo>
                  <a:cubicBezTo>
                    <a:pt x="21600" y="-300"/>
                    <a:pt x="17843" y="-300"/>
                    <a:pt x="14791" y="900"/>
                  </a:cubicBezTo>
                  <a:cubicBezTo>
                    <a:pt x="11739" y="2100"/>
                    <a:pt x="9391" y="4500"/>
                    <a:pt x="7043" y="5700"/>
                  </a:cubicBezTo>
                  <a:cubicBezTo>
                    <a:pt x="4696" y="6900"/>
                    <a:pt x="2348" y="6900"/>
                    <a:pt x="2348" y="8100"/>
                  </a:cubicBezTo>
                  <a:cubicBezTo>
                    <a:pt x="2348" y="9300"/>
                    <a:pt x="4696" y="11700"/>
                    <a:pt x="8217" y="14100"/>
                  </a:cubicBezTo>
                  <a:cubicBezTo>
                    <a:pt x="11739" y="16500"/>
                    <a:pt x="16435" y="18900"/>
                    <a:pt x="21130" y="213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3" name="Line"/>
            <p:cNvSpPr/>
            <p:nvPr/>
          </p:nvSpPr>
          <p:spPr>
            <a:xfrm>
              <a:off x="0" y="6673239"/>
              <a:ext cx="726481" cy="6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10800"/>
                    <a:pt x="7200" y="21600"/>
                    <a:pt x="10800" y="21600"/>
                  </a:cubicBezTo>
                  <a:cubicBezTo>
                    <a:pt x="14400" y="21600"/>
                    <a:pt x="18000" y="10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4" name="Line"/>
            <p:cNvSpPr/>
            <p:nvPr/>
          </p:nvSpPr>
          <p:spPr>
            <a:xfrm>
              <a:off x="280213" y="6683618"/>
              <a:ext cx="145297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914" y="6227"/>
                    <a:pt x="8229" y="12454"/>
                    <a:pt x="4629" y="16054"/>
                  </a:cubicBezTo>
                  <a:cubicBezTo>
                    <a:pt x="1029" y="19654"/>
                    <a:pt x="514" y="2062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5" name="Line"/>
            <p:cNvSpPr/>
            <p:nvPr/>
          </p:nvSpPr>
          <p:spPr>
            <a:xfrm>
              <a:off x="280213" y="7026102"/>
              <a:ext cx="207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6" name="Line"/>
            <p:cNvSpPr/>
            <p:nvPr/>
          </p:nvSpPr>
          <p:spPr>
            <a:xfrm>
              <a:off x="377077" y="6673239"/>
              <a:ext cx="920210" cy="492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9" fill="norm" stroke="1" extrusionOk="0">
                  <a:moveTo>
                    <a:pt x="3329" y="0"/>
                  </a:moveTo>
                  <a:cubicBezTo>
                    <a:pt x="2517" y="3172"/>
                    <a:pt x="1705" y="6344"/>
                    <a:pt x="1259" y="8534"/>
                  </a:cubicBezTo>
                  <a:cubicBezTo>
                    <a:pt x="812" y="10724"/>
                    <a:pt x="731" y="11933"/>
                    <a:pt x="528" y="13217"/>
                  </a:cubicBezTo>
                  <a:cubicBezTo>
                    <a:pt x="325" y="14501"/>
                    <a:pt x="0" y="15860"/>
                    <a:pt x="0" y="16238"/>
                  </a:cubicBezTo>
                  <a:cubicBezTo>
                    <a:pt x="0" y="16615"/>
                    <a:pt x="325" y="16011"/>
                    <a:pt x="853" y="15180"/>
                  </a:cubicBezTo>
                  <a:cubicBezTo>
                    <a:pt x="1380" y="14350"/>
                    <a:pt x="2111" y="13292"/>
                    <a:pt x="2720" y="12537"/>
                  </a:cubicBezTo>
                  <a:cubicBezTo>
                    <a:pt x="3329" y="11782"/>
                    <a:pt x="3817" y="11329"/>
                    <a:pt x="4060" y="11480"/>
                  </a:cubicBezTo>
                  <a:cubicBezTo>
                    <a:pt x="4304" y="11631"/>
                    <a:pt x="4304" y="12386"/>
                    <a:pt x="4223" y="13217"/>
                  </a:cubicBezTo>
                  <a:cubicBezTo>
                    <a:pt x="4141" y="14048"/>
                    <a:pt x="3979" y="14954"/>
                    <a:pt x="3857" y="15785"/>
                  </a:cubicBezTo>
                  <a:cubicBezTo>
                    <a:pt x="3735" y="16615"/>
                    <a:pt x="3654" y="17371"/>
                    <a:pt x="3857" y="17748"/>
                  </a:cubicBezTo>
                  <a:cubicBezTo>
                    <a:pt x="4060" y="18126"/>
                    <a:pt x="4547" y="18126"/>
                    <a:pt x="5359" y="17220"/>
                  </a:cubicBezTo>
                  <a:cubicBezTo>
                    <a:pt x="6171" y="16313"/>
                    <a:pt x="7308" y="14501"/>
                    <a:pt x="7998" y="13292"/>
                  </a:cubicBezTo>
                  <a:cubicBezTo>
                    <a:pt x="8689" y="12084"/>
                    <a:pt x="8932" y="11480"/>
                    <a:pt x="8851" y="11404"/>
                  </a:cubicBezTo>
                  <a:cubicBezTo>
                    <a:pt x="8770" y="11329"/>
                    <a:pt x="8364" y="11782"/>
                    <a:pt x="7755" y="13066"/>
                  </a:cubicBezTo>
                  <a:cubicBezTo>
                    <a:pt x="7146" y="14350"/>
                    <a:pt x="6334" y="16464"/>
                    <a:pt x="5847" y="17899"/>
                  </a:cubicBezTo>
                  <a:cubicBezTo>
                    <a:pt x="5359" y="19334"/>
                    <a:pt x="5197" y="20090"/>
                    <a:pt x="5359" y="20467"/>
                  </a:cubicBezTo>
                  <a:cubicBezTo>
                    <a:pt x="5522" y="20845"/>
                    <a:pt x="6009" y="20845"/>
                    <a:pt x="6902" y="20014"/>
                  </a:cubicBezTo>
                  <a:cubicBezTo>
                    <a:pt x="7795" y="19183"/>
                    <a:pt x="9095" y="17522"/>
                    <a:pt x="9988" y="16464"/>
                  </a:cubicBezTo>
                  <a:cubicBezTo>
                    <a:pt x="10881" y="15407"/>
                    <a:pt x="11368" y="14954"/>
                    <a:pt x="11815" y="14501"/>
                  </a:cubicBezTo>
                  <a:cubicBezTo>
                    <a:pt x="12262" y="14048"/>
                    <a:pt x="12668" y="13594"/>
                    <a:pt x="12911" y="13745"/>
                  </a:cubicBezTo>
                  <a:cubicBezTo>
                    <a:pt x="13155" y="13897"/>
                    <a:pt x="13236" y="14652"/>
                    <a:pt x="12749" y="15936"/>
                  </a:cubicBezTo>
                  <a:cubicBezTo>
                    <a:pt x="12262" y="17220"/>
                    <a:pt x="11206" y="19032"/>
                    <a:pt x="10475" y="20014"/>
                  </a:cubicBezTo>
                  <a:cubicBezTo>
                    <a:pt x="9744" y="20996"/>
                    <a:pt x="9338" y="21147"/>
                    <a:pt x="9257" y="20920"/>
                  </a:cubicBezTo>
                  <a:cubicBezTo>
                    <a:pt x="9176" y="20694"/>
                    <a:pt x="9420" y="20090"/>
                    <a:pt x="10232" y="18730"/>
                  </a:cubicBezTo>
                  <a:cubicBezTo>
                    <a:pt x="11044" y="17371"/>
                    <a:pt x="12424" y="15256"/>
                    <a:pt x="13317" y="14048"/>
                  </a:cubicBezTo>
                  <a:cubicBezTo>
                    <a:pt x="14211" y="12839"/>
                    <a:pt x="14617" y="12537"/>
                    <a:pt x="15023" y="12537"/>
                  </a:cubicBezTo>
                  <a:cubicBezTo>
                    <a:pt x="15429" y="12537"/>
                    <a:pt x="15835" y="12839"/>
                    <a:pt x="16038" y="13594"/>
                  </a:cubicBezTo>
                  <a:cubicBezTo>
                    <a:pt x="16241" y="14350"/>
                    <a:pt x="16241" y="15558"/>
                    <a:pt x="16444" y="16162"/>
                  </a:cubicBezTo>
                  <a:cubicBezTo>
                    <a:pt x="16647" y="16766"/>
                    <a:pt x="17053" y="16766"/>
                    <a:pt x="17418" y="16464"/>
                  </a:cubicBezTo>
                  <a:cubicBezTo>
                    <a:pt x="17783" y="16162"/>
                    <a:pt x="18108" y="15558"/>
                    <a:pt x="18392" y="14878"/>
                  </a:cubicBezTo>
                  <a:cubicBezTo>
                    <a:pt x="18677" y="14199"/>
                    <a:pt x="18920" y="13443"/>
                    <a:pt x="18839" y="13443"/>
                  </a:cubicBezTo>
                  <a:cubicBezTo>
                    <a:pt x="18758" y="13443"/>
                    <a:pt x="18352" y="14199"/>
                    <a:pt x="17946" y="15407"/>
                  </a:cubicBezTo>
                  <a:cubicBezTo>
                    <a:pt x="17540" y="16615"/>
                    <a:pt x="17134" y="18277"/>
                    <a:pt x="17053" y="19410"/>
                  </a:cubicBezTo>
                  <a:cubicBezTo>
                    <a:pt x="16971" y="20543"/>
                    <a:pt x="17215" y="21147"/>
                    <a:pt x="18027" y="21373"/>
                  </a:cubicBezTo>
                  <a:cubicBezTo>
                    <a:pt x="18839" y="21600"/>
                    <a:pt x="20220" y="21449"/>
                    <a:pt x="21600" y="212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7" name="Line"/>
            <p:cNvSpPr/>
            <p:nvPr/>
          </p:nvSpPr>
          <p:spPr>
            <a:xfrm>
              <a:off x="1556743" y="6922319"/>
              <a:ext cx="72649" cy="249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8" name="Line"/>
            <p:cNvSpPr/>
            <p:nvPr/>
          </p:nvSpPr>
          <p:spPr>
            <a:xfrm>
              <a:off x="1670904" y="6745888"/>
              <a:ext cx="41514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09" name="Line"/>
            <p:cNvSpPr/>
            <p:nvPr/>
          </p:nvSpPr>
          <p:spPr>
            <a:xfrm>
              <a:off x="1660526" y="6860049"/>
              <a:ext cx="238702" cy="114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0" name="Line"/>
            <p:cNvSpPr/>
            <p:nvPr/>
          </p:nvSpPr>
          <p:spPr>
            <a:xfrm>
              <a:off x="1660526" y="6984589"/>
              <a:ext cx="302820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6" h="21600" fill="norm" stroke="1" extrusionOk="0">
                  <a:moveTo>
                    <a:pt x="0" y="0"/>
                  </a:moveTo>
                  <a:cubicBezTo>
                    <a:pt x="6136" y="1920"/>
                    <a:pt x="12273" y="3840"/>
                    <a:pt x="16077" y="5760"/>
                  </a:cubicBezTo>
                  <a:cubicBezTo>
                    <a:pt x="19882" y="7680"/>
                    <a:pt x="21355" y="9600"/>
                    <a:pt x="21477" y="11280"/>
                  </a:cubicBezTo>
                  <a:cubicBezTo>
                    <a:pt x="21600" y="12960"/>
                    <a:pt x="20373" y="14400"/>
                    <a:pt x="18409" y="16080"/>
                  </a:cubicBezTo>
                  <a:cubicBezTo>
                    <a:pt x="16445" y="17760"/>
                    <a:pt x="13745" y="19680"/>
                    <a:pt x="1104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1" name="Line"/>
            <p:cNvSpPr/>
            <p:nvPr/>
          </p:nvSpPr>
          <p:spPr>
            <a:xfrm>
              <a:off x="1688201" y="7150641"/>
              <a:ext cx="96865" cy="345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971" y="4320"/>
                    <a:pt x="12343" y="8640"/>
                    <a:pt x="8100" y="12960"/>
                  </a:cubicBezTo>
                  <a:cubicBezTo>
                    <a:pt x="3857" y="17280"/>
                    <a:pt x="0" y="21600"/>
                    <a:pt x="0" y="21600"/>
                  </a:cubicBezTo>
                  <a:cubicBezTo>
                    <a:pt x="0" y="21600"/>
                    <a:pt x="3857" y="17280"/>
                    <a:pt x="7714" y="129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2" name="Line"/>
            <p:cNvSpPr/>
            <p:nvPr/>
          </p:nvSpPr>
          <p:spPr>
            <a:xfrm>
              <a:off x="2337010" y="6880806"/>
              <a:ext cx="168272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600" fill="norm" stroke="1" extrusionOk="0">
                  <a:moveTo>
                    <a:pt x="3651" y="0"/>
                  </a:moveTo>
                  <a:cubicBezTo>
                    <a:pt x="2355" y="2769"/>
                    <a:pt x="1059" y="5538"/>
                    <a:pt x="411" y="8862"/>
                  </a:cubicBezTo>
                  <a:cubicBezTo>
                    <a:pt x="-237" y="12185"/>
                    <a:pt x="-237" y="16062"/>
                    <a:pt x="1275" y="15785"/>
                  </a:cubicBezTo>
                  <a:cubicBezTo>
                    <a:pt x="2787" y="15508"/>
                    <a:pt x="5811" y="11077"/>
                    <a:pt x="8187" y="8308"/>
                  </a:cubicBezTo>
                  <a:cubicBezTo>
                    <a:pt x="10563" y="5538"/>
                    <a:pt x="12291" y="4431"/>
                    <a:pt x="14235" y="3600"/>
                  </a:cubicBezTo>
                  <a:cubicBezTo>
                    <a:pt x="16179" y="2769"/>
                    <a:pt x="18339" y="2215"/>
                    <a:pt x="19635" y="2769"/>
                  </a:cubicBezTo>
                  <a:cubicBezTo>
                    <a:pt x="20931" y="3323"/>
                    <a:pt x="21363" y="4985"/>
                    <a:pt x="20715" y="7338"/>
                  </a:cubicBezTo>
                  <a:cubicBezTo>
                    <a:pt x="20067" y="9692"/>
                    <a:pt x="18339" y="12738"/>
                    <a:pt x="17259" y="14954"/>
                  </a:cubicBezTo>
                  <a:cubicBezTo>
                    <a:pt x="16179" y="17169"/>
                    <a:pt x="15747" y="18554"/>
                    <a:pt x="16395" y="19523"/>
                  </a:cubicBezTo>
                  <a:cubicBezTo>
                    <a:pt x="17043" y="20492"/>
                    <a:pt x="18771" y="21046"/>
                    <a:pt x="2049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3" name="Line"/>
            <p:cNvSpPr/>
            <p:nvPr/>
          </p:nvSpPr>
          <p:spPr>
            <a:xfrm>
              <a:off x="2587653" y="6961833"/>
              <a:ext cx="255889" cy="186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3" h="21128" fill="norm" stroke="1" extrusionOk="0">
                  <a:moveTo>
                    <a:pt x="15264" y="1405"/>
                  </a:moveTo>
                  <a:cubicBezTo>
                    <a:pt x="13824" y="619"/>
                    <a:pt x="12384" y="-166"/>
                    <a:pt x="9936" y="1209"/>
                  </a:cubicBezTo>
                  <a:cubicBezTo>
                    <a:pt x="7488" y="2583"/>
                    <a:pt x="4032" y="6118"/>
                    <a:pt x="2160" y="8867"/>
                  </a:cubicBezTo>
                  <a:cubicBezTo>
                    <a:pt x="288" y="11616"/>
                    <a:pt x="0" y="13579"/>
                    <a:pt x="0" y="15543"/>
                  </a:cubicBezTo>
                  <a:cubicBezTo>
                    <a:pt x="0" y="17507"/>
                    <a:pt x="288" y="19470"/>
                    <a:pt x="2016" y="20452"/>
                  </a:cubicBezTo>
                  <a:cubicBezTo>
                    <a:pt x="3744" y="21434"/>
                    <a:pt x="6912" y="21434"/>
                    <a:pt x="10224" y="19863"/>
                  </a:cubicBezTo>
                  <a:cubicBezTo>
                    <a:pt x="13536" y="18292"/>
                    <a:pt x="16992" y="15150"/>
                    <a:pt x="19008" y="12009"/>
                  </a:cubicBezTo>
                  <a:cubicBezTo>
                    <a:pt x="21024" y="8867"/>
                    <a:pt x="21600" y="5725"/>
                    <a:pt x="21168" y="3565"/>
                  </a:cubicBezTo>
                  <a:cubicBezTo>
                    <a:pt x="20736" y="1405"/>
                    <a:pt x="19296" y="227"/>
                    <a:pt x="17568" y="30"/>
                  </a:cubicBezTo>
                  <a:cubicBezTo>
                    <a:pt x="15840" y="-166"/>
                    <a:pt x="13824" y="619"/>
                    <a:pt x="11808" y="14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4" name="Line"/>
            <p:cNvSpPr/>
            <p:nvPr/>
          </p:nvSpPr>
          <p:spPr>
            <a:xfrm>
              <a:off x="3144621" y="6863858"/>
              <a:ext cx="373619" cy="2632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71" fill="norm" stroke="1" extrusionOk="0">
                  <a:moveTo>
                    <a:pt x="0" y="3849"/>
                  </a:moveTo>
                  <a:cubicBezTo>
                    <a:pt x="600" y="6618"/>
                    <a:pt x="1200" y="9387"/>
                    <a:pt x="2100" y="12018"/>
                  </a:cubicBezTo>
                  <a:cubicBezTo>
                    <a:pt x="3000" y="14649"/>
                    <a:pt x="4200" y="17141"/>
                    <a:pt x="5200" y="18803"/>
                  </a:cubicBezTo>
                  <a:cubicBezTo>
                    <a:pt x="6200" y="20464"/>
                    <a:pt x="7000" y="21295"/>
                    <a:pt x="7400" y="21018"/>
                  </a:cubicBezTo>
                  <a:cubicBezTo>
                    <a:pt x="7800" y="20741"/>
                    <a:pt x="7800" y="19357"/>
                    <a:pt x="8200" y="16310"/>
                  </a:cubicBezTo>
                  <a:cubicBezTo>
                    <a:pt x="8600" y="13264"/>
                    <a:pt x="9400" y="8557"/>
                    <a:pt x="11300" y="5372"/>
                  </a:cubicBezTo>
                  <a:cubicBezTo>
                    <a:pt x="13200" y="2187"/>
                    <a:pt x="16200" y="526"/>
                    <a:pt x="18100" y="110"/>
                  </a:cubicBezTo>
                  <a:cubicBezTo>
                    <a:pt x="20000" y="-305"/>
                    <a:pt x="20800" y="526"/>
                    <a:pt x="21600" y="13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5" name="Line"/>
            <p:cNvSpPr/>
            <p:nvPr/>
          </p:nvSpPr>
          <p:spPr>
            <a:xfrm>
              <a:off x="3452029" y="6664490"/>
              <a:ext cx="1270094" cy="5293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9" h="21323" fill="norm" stroke="1" extrusionOk="0">
                  <a:moveTo>
                    <a:pt x="3412" y="13312"/>
                  </a:moveTo>
                  <a:cubicBezTo>
                    <a:pt x="2825" y="13173"/>
                    <a:pt x="2238" y="13033"/>
                    <a:pt x="1681" y="13312"/>
                  </a:cubicBezTo>
                  <a:cubicBezTo>
                    <a:pt x="1123" y="13591"/>
                    <a:pt x="595" y="14288"/>
                    <a:pt x="301" y="14984"/>
                  </a:cubicBezTo>
                  <a:cubicBezTo>
                    <a:pt x="8" y="15681"/>
                    <a:pt x="-51" y="16378"/>
                    <a:pt x="37" y="16935"/>
                  </a:cubicBezTo>
                  <a:cubicBezTo>
                    <a:pt x="125" y="17493"/>
                    <a:pt x="360" y="17911"/>
                    <a:pt x="741" y="17911"/>
                  </a:cubicBezTo>
                  <a:cubicBezTo>
                    <a:pt x="1123" y="17911"/>
                    <a:pt x="1651" y="17493"/>
                    <a:pt x="2062" y="17075"/>
                  </a:cubicBezTo>
                  <a:cubicBezTo>
                    <a:pt x="2473" y="16657"/>
                    <a:pt x="2766" y="16239"/>
                    <a:pt x="3001" y="15681"/>
                  </a:cubicBezTo>
                  <a:cubicBezTo>
                    <a:pt x="3236" y="15124"/>
                    <a:pt x="3412" y="14427"/>
                    <a:pt x="3353" y="14497"/>
                  </a:cubicBezTo>
                  <a:cubicBezTo>
                    <a:pt x="3295" y="14566"/>
                    <a:pt x="3001" y="15402"/>
                    <a:pt x="2825" y="16169"/>
                  </a:cubicBezTo>
                  <a:cubicBezTo>
                    <a:pt x="2649" y="16935"/>
                    <a:pt x="2590" y="17632"/>
                    <a:pt x="2678" y="18538"/>
                  </a:cubicBezTo>
                  <a:cubicBezTo>
                    <a:pt x="2766" y="19444"/>
                    <a:pt x="3001" y="20559"/>
                    <a:pt x="3295" y="21046"/>
                  </a:cubicBezTo>
                  <a:cubicBezTo>
                    <a:pt x="3588" y="21534"/>
                    <a:pt x="3940" y="21395"/>
                    <a:pt x="4381" y="20489"/>
                  </a:cubicBezTo>
                  <a:cubicBezTo>
                    <a:pt x="4821" y="19583"/>
                    <a:pt x="5349" y="17911"/>
                    <a:pt x="5819" y="15054"/>
                  </a:cubicBezTo>
                  <a:cubicBezTo>
                    <a:pt x="6288" y="12197"/>
                    <a:pt x="6699" y="8156"/>
                    <a:pt x="6934" y="5717"/>
                  </a:cubicBezTo>
                  <a:cubicBezTo>
                    <a:pt x="7169" y="3279"/>
                    <a:pt x="7227" y="2442"/>
                    <a:pt x="7286" y="1606"/>
                  </a:cubicBezTo>
                  <a:cubicBezTo>
                    <a:pt x="7345" y="770"/>
                    <a:pt x="7403" y="-66"/>
                    <a:pt x="7345" y="4"/>
                  </a:cubicBezTo>
                  <a:cubicBezTo>
                    <a:pt x="7286" y="73"/>
                    <a:pt x="7110" y="1049"/>
                    <a:pt x="6934" y="3069"/>
                  </a:cubicBezTo>
                  <a:cubicBezTo>
                    <a:pt x="6758" y="5090"/>
                    <a:pt x="6582" y="8156"/>
                    <a:pt x="6611" y="10455"/>
                  </a:cubicBezTo>
                  <a:cubicBezTo>
                    <a:pt x="6640" y="12755"/>
                    <a:pt x="6875" y="14288"/>
                    <a:pt x="7110" y="15263"/>
                  </a:cubicBezTo>
                  <a:cubicBezTo>
                    <a:pt x="7345" y="16239"/>
                    <a:pt x="7579" y="16657"/>
                    <a:pt x="7844" y="16866"/>
                  </a:cubicBezTo>
                  <a:cubicBezTo>
                    <a:pt x="8108" y="17075"/>
                    <a:pt x="8401" y="17075"/>
                    <a:pt x="8636" y="16517"/>
                  </a:cubicBezTo>
                  <a:cubicBezTo>
                    <a:pt x="8871" y="15960"/>
                    <a:pt x="9047" y="14845"/>
                    <a:pt x="9135" y="13869"/>
                  </a:cubicBezTo>
                  <a:cubicBezTo>
                    <a:pt x="9223" y="12894"/>
                    <a:pt x="9223" y="12058"/>
                    <a:pt x="9282" y="11291"/>
                  </a:cubicBezTo>
                  <a:cubicBezTo>
                    <a:pt x="9340" y="10525"/>
                    <a:pt x="9458" y="9828"/>
                    <a:pt x="9428" y="9759"/>
                  </a:cubicBezTo>
                  <a:cubicBezTo>
                    <a:pt x="9399" y="9689"/>
                    <a:pt x="9223" y="10246"/>
                    <a:pt x="9135" y="11640"/>
                  </a:cubicBezTo>
                  <a:cubicBezTo>
                    <a:pt x="9047" y="13033"/>
                    <a:pt x="9047" y="15263"/>
                    <a:pt x="9164" y="16657"/>
                  </a:cubicBezTo>
                  <a:cubicBezTo>
                    <a:pt x="9282" y="18050"/>
                    <a:pt x="9516" y="18608"/>
                    <a:pt x="9781" y="18886"/>
                  </a:cubicBezTo>
                  <a:cubicBezTo>
                    <a:pt x="10045" y="19165"/>
                    <a:pt x="10338" y="19165"/>
                    <a:pt x="10778" y="18399"/>
                  </a:cubicBezTo>
                  <a:cubicBezTo>
                    <a:pt x="11219" y="17632"/>
                    <a:pt x="11806" y="16099"/>
                    <a:pt x="12246" y="14566"/>
                  </a:cubicBezTo>
                  <a:cubicBezTo>
                    <a:pt x="12686" y="13033"/>
                    <a:pt x="12979" y="11500"/>
                    <a:pt x="13156" y="10386"/>
                  </a:cubicBezTo>
                  <a:cubicBezTo>
                    <a:pt x="13332" y="9271"/>
                    <a:pt x="13390" y="8574"/>
                    <a:pt x="13332" y="8713"/>
                  </a:cubicBezTo>
                  <a:cubicBezTo>
                    <a:pt x="13273" y="8853"/>
                    <a:pt x="13097" y="9828"/>
                    <a:pt x="13009" y="11013"/>
                  </a:cubicBezTo>
                  <a:cubicBezTo>
                    <a:pt x="12921" y="12197"/>
                    <a:pt x="12921" y="13591"/>
                    <a:pt x="12921" y="14636"/>
                  </a:cubicBezTo>
                  <a:cubicBezTo>
                    <a:pt x="12921" y="15681"/>
                    <a:pt x="12921" y="16378"/>
                    <a:pt x="13009" y="17005"/>
                  </a:cubicBezTo>
                  <a:cubicBezTo>
                    <a:pt x="13097" y="17632"/>
                    <a:pt x="13273" y="18189"/>
                    <a:pt x="13508" y="18468"/>
                  </a:cubicBezTo>
                  <a:cubicBezTo>
                    <a:pt x="13742" y="18747"/>
                    <a:pt x="14036" y="18747"/>
                    <a:pt x="14711" y="18329"/>
                  </a:cubicBezTo>
                  <a:cubicBezTo>
                    <a:pt x="15386" y="17911"/>
                    <a:pt x="16442" y="17075"/>
                    <a:pt x="17440" y="15611"/>
                  </a:cubicBezTo>
                  <a:cubicBezTo>
                    <a:pt x="18438" y="14148"/>
                    <a:pt x="19377" y="12058"/>
                    <a:pt x="19847" y="10595"/>
                  </a:cubicBezTo>
                  <a:cubicBezTo>
                    <a:pt x="20316" y="9131"/>
                    <a:pt x="20316" y="8295"/>
                    <a:pt x="20140" y="7808"/>
                  </a:cubicBezTo>
                  <a:cubicBezTo>
                    <a:pt x="19964" y="7320"/>
                    <a:pt x="19612" y="7180"/>
                    <a:pt x="19142" y="7250"/>
                  </a:cubicBezTo>
                  <a:cubicBezTo>
                    <a:pt x="18673" y="7320"/>
                    <a:pt x="18086" y="7599"/>
                    <a:pt x="17616" y="8365"/>
                  </a:cubicBezTo>
                  <a:cubicBezTo>
                    <a:pt x="17147" y="9131"/>
                    <a:pt x="16795" y="10386"/>
                    <a:pt x="16619" y="11500"/>
                  </a:cubicBezTo>
                  <a:cubicBezTo>
                    <a:pt x="16442" y="12615"/>
                    <a:pt x="16442" y="13591"/>
                    <a:pt x="16472" y="14427"/>
                  </a:cubicBezTo>
                  <a:cubicBezTo>
                    <a:pt x="16501" y="15263"/>
                    <a:pt x="16560" y="15960"/>
                    <a:pt x="17411" y="16587"/>
                  </a:cubicBezTo>
                  <a:cubicBezTo>
                    <a:pt x="18262" y="17214"/>
                    <a:pt x="19906" y="17771"/>
                    <a:pt x="21549" y="183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6" name="Line"/>
            <p:cNvSpPr/>
            <p:nvPr/>
          </p:nvSpPr>
          <p:spPr>
            <a:xfrm>
              <a:off x="5511355" y="6515609"/>
              <a:ext cx="549567" cy="8790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3" h="21440" fill="norm" stroke="1" extrusionOk="0">
                  <a:moveTo>
                    <a:pt x="2396" y="12451"/>
                  </a:moveTo>
                  <a:cubicBezTo>
                    <a:pt x="4274" y="12620"/>
                    <a:pt x="6153" y="12788"/>
                    <a:pt x="7293" y="13042"/>
                  </a:cubicBezTo>
                  <a:cubicBezTo>
                    <a:pt x="8433" y="13295"/>
                    <a:pt x="8836" y="13632"/>
                    <a:pt x="8366" y="14265"/>
                  </a:cubicBezTo>
                  <a:cubicBezTo>
                    <a:pt x="7897" y="14898"/>
                    <a:pt x="6555" y="15826"/>
                    <a:pt x="5482" y="16374"/>
                  </a:cubicBezTo>
                  <a:cubicBezTo>
                    <a:pt x="4409" y="16923"/>
                    <a:pt x="3604" y="17091"/>
                    <a:pt x="2732" y="17176"/>
                  </a:cubicBezTo>
                  <a:cubicBezTo>
                    <a:pt x="1860" y="17260"/>
                    <a:pt x="920" y="17260"/>
                    <a:pt x="384" y="16965"/>
                  </a:cubicBezTo>
                  <a:cubicBezTo>
                    <a:pt x="-153" y="16670"/>
                    <a:pt x="-287" y="16079"/>
                    <a:pt x="1055" y="15067"/>
                  </a:cubicBezTo>
                  <a:cubicBezTo>
                    <a:pt x="2396" y="14054"/>
                    <a:pt x="5214" y="12620"/>
                    <a:pt x="8299" y="10848"/>
                  </a:cubicBezTo>
                  <a:cubicBezTo>
                    <a:pt x="11385" y="9076"/>
                    <a:pt x="14739" y="6967"/>
                    <a:pt x="16617" y="5321"/>
                  </a:cubicBezTo>
                  <a:cubicBezTo>
                    <a:pt x="18496" y="3676"/>
                    <a:pt x="18898" y="2495"/>
                    <a:pt x="19099" y="1693"/>
                  </a:cubicBezTo>
                  <a:cubicBezTo>
                    <a:pt x="19301" y="892"/>
                    <a:pt x="19301" y="470"/>
                    <a:pt x="18965" y="217"/>
                  </a:cubicBezTo>
                  <a:cubicBezTo>
                    <a:pt x="18630" y="-37"/>
                    <a:pt x="17959" y="-121"/>
                    <a:pt x="17154" y="259"/>
                  </a:cubicBezTo>
                  <a:cubicBezTo>
                    <a:pt x="16349" y="638"/>
                    <a:pt x="15410" y="1482"/>
                    <a:pt x="14806" y="3423"/>
                  </a:cubicBezTo>
                  <a:cubicBezTo>
                    <a:pt x="14202" y="5363"/>
                    <a:pt x="13934" y="8401"/>
                    <a:pt x="13934" y="11438"/>
                  </a:cubicBezTo>
                  <a:cubicBezTo>
                    <a:pt x="13934" y="14476"/>
                    <a:pt x="14202" y="17513"/>
                    <a:pt x="14337" y="19243"/>
                  </a:cubicBezTo>
                  <a:cubicBezTo>
                    <a:pt x="14471" y="20973"/>
                    <a:pt x="14471" y="21395"/>
                    <a:pt x="14270" y="21437"/>
                  </a:cubicBezTo>
                  <a:cubicBezTo>
                    <a:pt x="14068" y="21479"/>
                    <a:pt x="13666" y="21142"/>
                    <a:pt x="13599" y="20256"/>
                  </a:cubicBezTo>
                  <a:cubicBezTo>
                    <a:pt x="13532" y="19370"/>
                    <a:pt x="13800" y="17935"/>
                    <a:pt x="15142" y="16838"/>
                  </a:cubicBezTo>
                  <a:cubicBezTo>
                    <a:pt x="16483" y="15742"/>
                    <a:pt x="18898" y="14982"/>
                    <a:pt x="21313" y="142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7" name="Line"/>
            <p:cNvSpPr/>
            <p:nvPr/>
          </p:nvSpPr>
          <p:spPr>
            <a:xfrm>
              <a:off x="6704374" y="6979253"/>
              <a:ext cx="371027" cy="233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0" h="21455" fill="norm" stroke="1" extrusionOk="0">
                  <a:moveTo>
                    <a:pt x="5302" y="2396"/>
                  </a:moveTo>
                  <a:cubicBezTo>
                    <a:pt x="8247" y="1126"/>
                    <a:pt x="11193" y="-145"/>
                    <a:pt x="13844" y="14"/>
                  </a:cubicBezTo>
                  <a:cubicBezTo>
                    <a:pt x="16495" y="173"/>
                    <a:pt x="18851" y="1761"/>
                    <a:pt x="20127" y="3349"/>
                  </a:cubicBezTo>
                  <a:cubicBezTo>
                    <a:pt x="21404" y="4937"/>
                    <a:pt x="21600" y="6526"/>
                    <a:pt x="19244" y="9384"/>
                  </a:cubicBezTo>
                  <a:cubicBezTo>
                    <a:pt x="16887" y="12243"/>
                    <a:pt x="11978" y="16373"/>
                    <a:pt x="8345" y="18596"/>
                  </a:cubicBezTo>
                  <a:cubicBezTo>
                    <a:pt x="4713" y="20820"/>
                    <a:pt x="2356" y="21137"/>
                    <a:pt x="0" y="214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8" name="Line"/>
            <p:cNvSpPr/>
            <p:nvPr/>
          </p:nvSpPr>
          <p:spPr>
            <a:xfrm>
              <a:off x="7182642" y="6974210"/>
              <a:ext cx="362375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5" h="21600" fill="norm" stroke="1" extrusionOk="0">
                  <a:moveTo>
                    <a:pt x="9730" y="0"/>
                  </a:moveTo>
                  <a:cubicBezTo>
                    <a:pt x="7692" y="424"/>
                    <a:pt x="5654" y="847"/>
                    <a:pt x="3820" y="2541"/>
                  </a:cubicBezTo>
                  <a:cubicBezTo>
                    <a:pt x="1987" y="4235"/>
                    <a:pt x="356" y="7200"/>
                    <a:pt x="51" y="10588"/>
                  </a:cubicBezTo>
                  <a:cubicBezTo>
                    <a:pt x="-255" y="13976"/>
                    <a:pt x="764" y="17788"/>
                    <a:pt x="4534" y="19694"/>
                  </a:cubicBezTo>
                  <a:cubicBezTo>
                    <a:pt x="8303" y="21600"/>
                    <a:pt x="14824" y="21600"/>
                    <a:pt x="2134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19" name="Line"/>
            <p:cNvSpPr/>
            <p:nvPr/>
          </p:nvSpPr>
          <p:spPr>
            <a:xfrm>
              <a:off x="7617664" y="6582616"/>
              <a:ext cx="228324" cy="215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4" fill="norm" stroke="1" extrusionOk="0">
                  <a:moveTo>
                    <a:pt x="0" y="1781"/>
                  </a:moveTo>
                  <a:cubicBezTo>
                    <a:pt x="1309" y="753"/>
                    <a:pt x="2618" y="-276"/>
                    <a:pt x="4909" y="67"/>
                  </a:cubicBezTo>
                  <a:cubicBezTo>
                    <a:pt x="7200" y="410"/>
                    <a:pt x="10473" y="2124"/>
                    <a:pt x="12109" y="3838"/>
                  </a:cubicBezTo>
                  <a:cubicBezTo>
                    <a:pt x="13745" y="5553"/>
                    <a:pt x="13745" y="7267"/>
                    <a:pt x="12436" y="9324"/>
                  </a:cubicBezTo>
                  <a:cubicBezTo>
                    <a:pt x="11127" y="11381"/>
                    <a:pt x="8509" y="13781"/>
                    <a:pt x="6382" y="15838"/>
                  </a:cubicBezTo>
                  <a:cubicBezTo>
                    <a:pt x="4255" y="17895"/>
                    <a:pt x="2618" y="19610"/>
                    <a:pt x="2782" y="20467"/>
                  </a:cubicBezTo>
                  <a:cubicBezTo>
                    <a:pt x="2945" y="21324"/>
                    <a:pt x="4909" y="21324"/>
                    <a:pt x="8345" y="21324"/>
                  </a:cubicBezTo>
                  <a:cubicBezTo>
                    <a:pt x="11782" y="21324"/>
                    <a:pt x="16691" y="21324"/>
                    <a:pt x="21600" y="213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0" name="Line"/>
            <p:cNvSpPr/>
            <p:nvPr/>
          </p:nvSpPr>
          <p:spPr>
            <a:xfrm>
              <a:off x="8625905" y="6500775"/>
              <a:ext cx="1814656" cy="6834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2" h="21338" fill="norm" stroke="1" extrusionOk="0">
                  <a:moveTo>
                    <a:pt x="1957" y="10568"/>
                  </a:moveTo>
                  <a:cubicBezTo>
                    <a:pt x="1381" y="12404"/>
                    <a:pt x="805" y="14240"/>
                    <a:pt x="455" y="15752"/>
                  </a:cubicBezTo>
                  <a:cubicBezTo>
                    <a:pt x="105" y="17264"/>
                    <a:pt x="-18" y="18452"/>
                    <a:pt x="3" y="19208"/>
                  </a:cubicBezTo>
                  <a:cubicBezTo>
                    <a:pt x="23" y="19964"/>
                    <a:pt x="188" y="20288"/>
                    <a:pt x="723" y="19856"/>
                  </a:cubicBezTo>
                  <a:cubicBezTo>
                    <a:pt x="1257" y="19424"/>
                    <a:pt x="2163" y="18236"/>
                    <a:pt x="2697" y="17318"/>
                  </a:cubicBezTo>
                  <a:cubicBezTo>
                    <a:pt x="3232" y="16400"/>
                    <a:pt x="3397" y="15752"/>
                    <a:pt x="3397" y="15644"/>
                  </a:cubicBezTo>
                  <a:cubicBezTo>
                    <a:pt x="3397" y="15536"/>
                    <a:pt x="3232" y="15968"/>
                    <a:pt x="3047" y="16724"/>
                  </a:cubicBezTo>
                  <a:cubicBezTo>
                    <a:pt x="2862" y="17480"/>
                    <a:pt x="2656" y="18560"/>
                    <a:pt x="2553" y="19370"/>
                  </a:cubicBezTo>
                  <a:cubicBezTo>
                    <a:pt x="2451" y="20180"/>
                    <a:pt x="2451" y="20720"/>
                    <a:pt x="2574" y="21044"/>
                  </a:cubicBezTo>
                  <a:cubicBezTo>
                    <a:pt x="2697" y="21368"/>
                    <a:pt x="2944" y="21476"/>
                    <a:pt x="3417" y="21098"/>
                  </a:cubicBezTo>
                  <a:cubicBezTo>
                    <a:pt x="3891" y="20720"/>
                    <a:pt x="4590" y="19856"/>
                    <a:pt x="5084" y="18884"/>
                  </a:cubicBezTo>
                  <a:cubicBezTo>
                    <a:pt x="5577" y="17912"/>
                    <a:pt x="5865" y="16832"/>
                    <a:pt x="6030" y="16022"/>
                  </a:cubicBezTo>
                  <a:cubicBezTo>
                    <a:pt x="6195" y="15212"/>
                    <a:pt x="6236" y="14672"/>
                    <a:pt x="6215" y="14726"/>
                  </a:cubicBezTo>
                  <a:cubicBezTo>
                    <a:pt x="6195" y="14780"/>
                    <a:pt x="6112" y="15428"/>
                    <a:pt x="6153" y="15914"/>
                  </a:cubicBezTo>
                  <a:cubicBezTo>
                    <a:pt x="6195" y="16400"/>
                    <a:pt x="6359" y="16724"/>
                    <a:pt x="6709" y="16670"/>
                  </a:cubicBezTo>
                  <a:cubicBezTo>
                    <a:pt x="7059" y="16616"/>
                    <a:pt x="7593" y="16184"/>
                    <a:pt x="8190" y="14942"/>
                  </a:cubicBezTo>
                  <a:cubicBezTo>
                    <a:pt x="8787" y="13700"/>
                    <a:pt x="9445" y="11648"/>
                    <a:pt x="9877" y="9272"/>
                  </a:cubicBezTo>
                  <a:cubicBezTo>
                    <a:pt x="10309" y="6896"/>
                    <a:pt x="10515" y="4196"/>
                    <a:pt x="10617" y="2576"/>
                  </a:cubicBezTo>
                  <a:cubicBezTo>
                    <a:pt x="10720" y="956"/>
                    <a:pt x="10720" y="416"/>
                    <a:pt x="10617" y="146"/>
                  </a:cubicBezTo>
                  <a:cubicBezTo>
                    <a:pt x="10515" y="-124"/>
                    <a:pt x="10309" y="-124"/>
                    <a:pt x="10021" y="1064"/>
                  </a:cubicBezTo>
                  <a:cubicBezTo>
                    <a:pt x="9733" y="2252"/>
                    <a:pt x="9363" y="4628"/>
                    <a:pt x="9095" y="7490"/>
                  </a:cubicBezTo>
                  <a:cubicBezTo>
                    <a:pt x="8828" y="10352"/>
                    <a:pt x="8663" y="13700"/>
                    <a:pt x="8581" y="15806"/>
                  </a:cubicBezTo>
                  <a:cubicBezTo>
                    <a:pt x="8499" y="17912"/>
                    <a:pt x="8499" y="18776"/>
                    <a:pt x="8560" y="18884"/>
                  </a:cubicBezTo>
                  <a:cubicBezTo>
                    <a:pt x="8622" y="18992"/>
                    <a:pt x="8745" y="18344"/>
                    <a:pt x="8972" y="17588"/>
                  </a:cubicBezTo>
                  <a:cubicBezTo>
                    <a:pt x="9198" y="16832"/>
                    <a:pt x="9527" y="15968"/>
                    <a:pt x="9795" y="15428"/>
                  </a:cubicBezTo>
                  <a:cubicBezTo>
                    <a:pt x="10062" y="14888"/>
                    <a:pt x="10268" y="14672"/>
                    <a:pt x="10412" y="14834"/>
                  </a:cubicBezTo>
                  <a:cubicBezTo>
                    <a:pt x="10556" y="14996"/>
                    <a:pt x="10638" y="15536"/>
                    <a:pt x="10659" y="16346"/>
                  </a:cubicBezTo>
                  <a:cubicBezTo>
                    <a:pt x="10679" y="17156"/>
                    <a:pt x="10638" y="18236"/>
                    <a:pt x="10617" y="19046"/>
                  </a:cubicBezTo>
                  <a:cubicBezTo>
                    <a:pt x="10597" y="19856"/>
                    <a:pt x="10597" y="20396"/>
                    <a:pt x="10720" y="20666"/>
                  </a:cubicBezTo>
                  <a:cubicBezTo>
                    <a:pt x="10844" y="20936"/>
                    <a:pt x="11091" y="20936"/>
                    <a:pt x="11667" y="20234"/>
                  </a:cubicBezTo>
                  <a:cubicBezTo>
                    <a:pt x="12243" y="19532"/>
                    <a:pt x="13148" y="18128"/>
                    <a:pt x="13683" y="17210"/>
                  </a:cubicBezTo>
                  <a:cubicBezTo>
                    <a:pt x="14217" y="16292"/>
                    <a:pt x="14382" y="15860"/>
                    <a:pt x="14382" y="15806"/>
                  </a:cubicBezTo>
                  <a:cubicBezTo>
                    <a:pt x="14382" y="15752"/>
                    <a:pt x="14217" y="16076"/>
                    <a:pt x="13991" y="16670"/>
                  </a:cubicBezTo>
                  <a:cubicBezTo>
                    <a:pt x="13765" y="17264"/>
                    <a:pt x="13477" y="18128"/>
                    <a:pt x="13333" y="18830"/>
                  </a:cubicBezTo>
                  <a:cubicBezTo>
                    <a:pt x="13189" y="19532"/>
                    <a:pt x="13189" y="20072"/>
                    <a:pt x="13312" y="20396"/>
                  </a:cubicBezTo>
                  <a:cubicBezTo>
                    <a:pt x="13436" y="20720"/>
                    <a:pt x="13683" y="20828"/>
                    <a:pt x="14197" y="20558"/>
                  </a:cubicBezTo>
                  <a:cubicBezTo>
                    <a:pt x="14711" y="20288"/>
                    <a:pt x="15493" y="19640"/>
                    <a:pt x="16007" y="18992"/>
                  </a:cubicBezTo>
                  <a:cubicBezTo>
                    <a:pt x="16521" y="18344"/>
                    <a:pt x="16768" y="17696"/>
                    <a:pt x="16953" y="17156"/>
                  </a:cubicBezTo>
                  <a:cubicBezTo>
                    <a:pt x="17139" y="16616"/>
                    <a:pt x="17262" y="16184"/>
                    <a:pt x="17241" y="16184"/>
                  </a:cubicBezTo>
                  <a:cubicBezTo>
                    <a:pt x="17221" y="16184"/>
                    <a:pt x="17056" y="16616"/>
                    <a:pt x="16912" y="17048"/>
                  </a:cubicBezTo>
                  <a:cubicBezTo>
                    <a:pt x="16768" y="17480"/>
                    <a:pt x="16645" y="17912"/>
                    <a:pt x="16686" y="18236"/>
                  </a:cubicBezTo>
                  <a:cubicBezTo>
                    <a:pt x="16727" y="18560"/>
                    <a:pt x="16933" y="18776"/>
                    <a:pt x="17221" y="18560"/>
                  </a:cubicBezTo>
                  <a:cubicBezTo>
                    <a:pt x="17509" y="18344"/>
                    <a:pt x="17879" y="17696"/>
                    <a:pt x="18229" y="17210"/>
                  </a:cubicBezTo>
                  <a:cubicBezTo>
                    <a:pt x="18579" y="16724"/>
                    <a:pt x="18908" y="16400"/>
                    <a:pt x="19052" y="16508"/>
                  </a:cubicBezTo>
                  <a:cubicBezTo>
                    <a:pt x="19196" y="16616"/>
                    <a:pt x="19155" y="17156"/>
                    <a:pt x="19134" y="17696"/>
                  </a:cubicBezTo>
                  <a:cubicBezTo>
                    <a:pt x="19113" y="18236"/>
                    <a:pt x="19113" y="18776"/>
                    <a:pt x="19401" y="19046"/>
                  </a:cubicBezTo>
                  <a:cubicBezTo>
                    <a:pt x="19689" y="19316"/>
                    <a:pt x="20265" y="19316"/>
                    <a:pt x="20677" y="19262"/>
                  </a:cubicBezTo>
                  <a:cubicBezTo>
                    <a:pt x="21088" y="19208"/>
                    <a:pt x="21335" y="19100"/>
                    <a:pt x="21582" y="189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1" name="Line"/>
            <p:cNvSpPr/>
            <p:nvPr/>
          </p:nvSpPr>
          <p:spPr>
            <a:xfrm>
              <a:off x="10783069" y="6598747"/>
              <a:ext cx="1650123" cy="63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4" h="21491" fill="norm" stroke="1" extrusionOk="0">
                  <a:moveTo>
                    <a:pt x="1084" y="9870"/>
                  </a:moveTo>
                  <a:cubicBezTo>
                    <a:pt x="767" y="10804"/>
                    <a:pt x="451" y="11738"/>
                    <a:pt x="248" y="12672"/>
                  </a:cubicBezTo>
                  <a:cubicBezTo>
                    <a:pt x="44" y="13607"/>
                    <a:pt x="-46" y="14541"/>
                    <a:pt x="22" y="14832"/>
                  </a:cubicBezTo>
                  <a:cubicBezTo>
                    <a:pt x="90" y="15124"/>
                    <a:pt x="316" y="14774"/>
                    <a:pt x="632" y="14190"/>
                  </a:cubicBezTo>
                  <a:cubicBezTo>
                    <a:pt x="948" y="13607"/>
                    <a:pt x="1355" y="12789"/>
                    <a:pt x="1649" y="12205"/>
                  </a:cubicBezTo>
                  <a:cubicBezTo>
                    <a:pt x="1942" y="11622"/>
                    <a:pt x="2123" y="11271"/>
                    <a:pt x="2304" y="11271"/>
                  </a:cubicBezTo>
                  <a:cubicBezTo>
                    <a:pt x="2485" y="11271"/>
                    <a:pt x="2665" y="11622"/>
                    <a:pt x="2710" y="12089"/>
                  </a:cubicBezTo>
                  <a:cubicBezTo>
                    <a:pt x="2756" y="12556"/>
                    <a:pt x="2665" y="13140"/>
                    <a:pt x="2733" y="13490"/>
                  </a:cubicBezTo>
                  <a:cubicBezTo>
                    <a:pt x="2801" y="13840"/>
                    <a:pt x="3027" y="13957"/>
                    <a:pt x="3275" y="13898"/>
                  </a:cubicBezTo>
                  <a:cubicBezTo>
                    <a:pt x="3524" y="13840"/>
                    <a:pt x="3795" y="13607"/>
                    <a:pt x="4044" y="13431"/>
                  </a:cubicBezTo>
                  <a:cubicBezTo>
                    <a:pt x="4292" y="13256"/>
                    <a:pt x="4518" y="13140"/>
                    <a:pt x="4676" y="13431"/>
                  </a:cubicBezTo>
                  <a:cubicBezTo>
                    <a:pt x="4834" y="13723"/>
                    <a:pt x="4925" y="14424"/>
                    <a:pt x="5083" y="14891"/>
                  </a:cubicBezTo>
                  <a:cubicBezTo>
                    <a:pt x="5241" y="15358"/>
                    <a:pt x="5467" y="15591"/>
                    <a:pt x="5828" y="15475"/>
                  </a:cubicBezTo>
                  <a:cubicBezTo>
                    <a:pt x="6190" y="15358"/>
                    <a:pt x="6687" y="14891"/>
                    <a:pt x="7049" y="14424"/>
                  </a:cubicBezTo>
                  <a:cubicBezTo>
                    <a:pt x="7410" y="13957"/>
                    <a:pt x="7636" y="13490"/>
                    <a:pt x="7794" y="12964"/>
                  </a:cubicBezTo>
                  <a:cubicBezTo>
                    <a:pt x="7952" y="12439"/>
                    <a:pt x="8043" y="11855"/>
                    <a:pt x="7998" y="11797"/>
                  </a:cubicBezTo>
                  <a:cubicBezTo>
                    <a:pt x="7952" y="11738"/>
                    <a:pt x="7772" y="12205"/>
                    <a:pt x="7613" y="12731"/>
                  </a:cubicBezTo>
                  <a:cubicBezTo>
                    <a:pt x="7455" y="13256"/>
                    <a:pt x="7320" y="13840"/>
                    <a:pt x="7229" y="14424"/>
                  </a:cubicBezTo>
                  <a:cubicBezTo>
                    <a:pt x="7139" y="15008"/>
                    <a:pt x="7094" y="15591"/>
                    <a:pt x="7116" y="16175"/>
                  </a:cubicBezTo>
                  <a:cubicBezTo>
                    <a:pt x="7139" y="16759"/>
                    <a:pt x="7229" y="17343"/>
                    <a:pt x="7387" y="17576"/>
                  </a:cubicBezTo>
                  <a:cubicBezTo>
                    <a:pt x="7546" y="17810"/>
                    <a:pt x="7772" y="17693"/>
                    <a:pt x="8133" y="17051"/>
                  </a:cubicBezTo>
                  <a:cubicBezTo>
                    <a:pt x="8495" y="16409"/>
                    <a:pt x="8992" y="15241"/>
                    <a:pt x="9331" y="14424"/>
                  </a:cubicBezTo>
                  <a:cubicBezTo>
                    <a:pt x="9669" y="13607"/>
                    <a:pt x="9850" y="13140"/>
                    <a:pt x="9918" y="13198"/>
                  </a:cubicBezTo>
                  <a:cubicBezTo>
                    <a:pt x="9986" y="13256"/>
                    <a:pt x="9941" y="13840"/>
                    <a:pt x="9873" y="14657"/>
                  </a:cubicBezTo>
                  <a:cubicBezTo>
                    <a:pt x="9805" y="15475"/>
                    <a:pt x="9715" y="16525"/>
                    <a:pt x="9828" y="17051"/>
                  </a:cubicBezTo>
                  <a:cubicBezTo>
                    <a:pt x="9941" y="17576"/>
                    <a:pt x="10257" y="17576"/>
                    <a:pt x="10731" y="16817"/>
                  </a:cubicBezTo>
                  <a:cubicBezTo>
                    <a:pt x="11206" y="16058"/>
                    <a:pt x="11839" y="14541"/>
                    <a:pt x="12426" y="12147"/>
                  </a:cubicBezTo>
                  <a:cubicBezTo>
                    <a:pt x="13013" y="9754"/>
                    <a:pt x="13556" y="6484"/>
                    <a:pt x="13872" y="4558"/>
                  </a:cubicBezTo>
                  <a:cubicBezTo>
                    <a:pt x="14188" y="2631"/>
                    <a:pt x="14279" y="2048"/>
                    <a:pt x="14346" y="1405"/>
                  </a:cubicBezTo>
                  <a:cubicBezTo>
                    <a:pt x="14414" y="763"/>
                    <a:pt x="14459" y="63"/>
                    <a:pt x="14392" y="4"/>
                  </a:cubicBezTo>
                  <a:cubicBezTo>
                    <a:pt x="14324" y="-54"/>
                    <a:pt x="14143" y="530"/>
                    <a:pt x="13917" y="2631"/>
                  </a:cubicBezTo>
                  <a:cubicBezTo>
                    <a:pt x="13691" y="4733"/>
                    <a:pt x="13420" y="8352"/>
                    <a:pt x="13330" y="10804"/>
                  </a:cubicBezTo>
                  <a:cubicBezTo>
                    <a:pt x="13239" y="13256"/>
                    <a:pt x="13330" y="14541"/>
                    <a:pt x="13465" y="15416"/>
                  </a:cubicBezTo>
                  <a:cubicBezTo>
                    <a:pt x="13601" y="16292"/>
                    <a:pt x="13782" y="16759"/>
                    <a:pt x="14008" y="16992"/>
                  </a:cubicBezTo>
                  <a:cubicBezTo>
                    <a:pt x="14233" y="17226"/>
                    <a:pt x="14505" y="17226"/>
                    <a:pt x="14776" y="16701"/>
                  </a:cubicBezTo>
                  <a:cubicBezTo>
                    <a:pt x="15047" y="16175"/>
                    <a:pt x="15318" y="15124"/>
                    <a:pt x="15680" y="13431"/>
                  </a:cubicBezTo>
                  <a:cubicBezTo>
                    <a:pt x="16041" y="11738"/>
                    <a:pt x="16493" y="9403"/>
                    <a:pt x="16787" y="8002"/>
                  </a:cubicBezTo>
                  <a:cubicBezTo>
                    <a:pt x="17080" y="6601"/>
                    <a:pt x="17216" y="6134"/>
                    <a:pt x="17216" y="6134"/>
                  </a:cubicBezTo>
                  <a:cubicBezTo>
                    <a:pt x="17216" y="6134"/>
                    <a:pt x="17080" y="6601"/>
                    <a:pt x="16741" y="8236"/>
                  </a:cubicBezTo>
                  <a:cubicBezTo>
                    <a:pt x="16403" y="9870"/>
                    <a:pt x="15860" y="12672"/>
                    <a:pt x="15589" y="13957"/>
                  </a:cubicBezTo>
                  <a:cubicBezTo>
                    <a:pt x="15318" y="15241"/>
                    <a:pt x="15318" y="15008"/>
                    <a:pt x="15341" y="14482"/>
                  </a:cubicBezTo>
                  <a:cubicBezTo>
                    <a:pt x="15363" y="13957"/>
                    <a:pt x="15408" y="13140"/>
                    <a:pt x="15657" y="12322"/>
                  </a:cubicBezTo>
                  <a:cubicBezTo>
                    <a:pt x="15905" y="11505"/>
                    <a:pt x="16357" y="10688"/>
                    <a:pt x="16832" y="10162"/>
                  </a:cubicBezTo>
                  <a:cubicBezTo>
                    <a:pt x="17306" y="9637"/>
                    <a:pt x="17803" y="9403"/>
                    <a:pt x="18165" y="9287"/>
                  </a:cubicBezTo>
                  <a:cubicBezTo>
                    <a:pt x="18526" y="9170"/>
                    <a:pt x="18752" y="9170"/>
                    <a:pt x="18865" y="9462"/>
                  </a:cubicBezTo>
                  <a:cubicBezTo>
                    <a:pt x="18978" y="9754"/>
                    <a:pt x="18978" y="10337"/>
                    <a:pt x="18888" y="12147"/>
                  </a:cubicBezTo>
                  <a:cubicBezTo>
                    <a:pt x="18798" y="13957"/>
                    <a:pt x="18617" y="16992"/>
                    <a:pt x="18526" y="18861"/>
                  </a:cubicBezTo>
                  <a:cubicBezTo>
                    <a:pt x="18436" y="20729"/>
                    <a:pt x="18436" y="21429"/>
                    <a:pt x="18459" y="21488"/>
                  </a:cubicBezTo>
                  <a:cubicBezTo>
                    <a:pt x="18481" y="21546"/>
                    <a:pt x="18526" y="20962"/>
                    <a:pt x="18752" y="18919"/>
                  </a:cubicBezTo>
                  <a:cubicBezTo>
                    <a:pt x="18978" y="16876"/>
                    <a:pt x="19385" y="13373"/>
                    <a:pt x="19701" y="10980"/>
                  </a:cubicBezTo>
                  <a:cubicBezTo>
                    <a:pt x="20018" y="8586"/>
                    <a:pt x="20244" y="7302"/>
                    <a:pt x="20402" y="6368"/>
                  </a:cubicBezTo>
                  <a:cubicBezTo>
                    <a:pt x="20560" y="5434"/>
                    <a:pt x="20650" y="4850"/>
                    <a:pt x="20741" y="4850"/>
                  </a:cubicBezTo>
                  <a:cubicBezTo>
                    <a:pt x="20831" y="4850"/>
                    <a:pt x="20921" y="5434"/>
                    <a:pt x="20967" y="6368"/>
                  </a:cubicBezTo>
                  <a:cubicBezTo>
                    <a:pt x="21012" y="7302"/>
                    <a:pt x="21012" y="8586"/>
                    <a:pt x="21080" y="9462"/>
                  </a:cubicBezTo>
                  <a:cubicBezTo>
                    <a:pt x="21147" y="10337"/>
                    <a:pt x="21283" y="10804"/>
                    <a:pt x="21305" y="10746"/>
                  </a:cubicBezTo>
                  <a:cubicBezTo>
                    <a:pt x="21328" y="10688"/>
                    <a:pt x="21238" y="10104"/>
                    <a:pt x="21260" y="9578"/>
                  </a:cubicBezTo>
                  <a:cubicBezTo>
                    <a:pt x="21283" y="9053"/>
                    <a:pt x="21418" y="8586"/>
                    <a:pt x="21554" y="81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2" name="Line"/>
            <p:cNvSpPr/>
            <p:nvPr/>
          </p:nvSpPr>
          <p:spPr>
            <a:xfrm>
              <a:off x="12138604" y="6808158"/>
              <a:ext cx="45509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6" h="21600" fill="norm" stroke="1" extrusionOk="0">
                  <a:moveTo>
                    <a:pt x="1782" y="0"/>
                  </a:moveTo>
                  <a:cubicBezTo>
                    <a:pt x="239" y="6400"/>
                    <a:pt x="-1304" y="12800"/>
                    <a:pt x="1782" y="16400"/>
                  </a:cubicBezTo>
                  <a:cubicBezTo>
                    <a:pt x="4867" y="20000"/>
                    <a:pt x="12582" y="20800"/>
                    <a:pt x="2029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3" name="Line"/>
            <p:cNvSpPr/>
            <p:nvPr/>
          </p:nvSpPr>
          <p:spPr>
            <a:xfrm>
              <a:off x="12308652" y="6569457"/>
              <a:ext cx="103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4" name="Line"/>
            <p:cNvSpPr/>
            <p:nvPr/>
          </p:nvSpPr>
          <p:spPr>
            <a:xfrm>
              <a:off x="12315569" y="6358205"/>
              <a:ext cx="750698" cy="616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7" fill="norm" stroke="1" extrusionOk="0">
                  <a:moveTo>
                    <a:pt x="7864" y="16419"/>
                  </a:moveTo>
                  <a:cubicBezTo>
                    <a:pt x="5574" y="17505"/>
                    <a:pt x="3285" y="18591"/>
                    <a:pt x="1891" y="19255"/>
                  </a:cubicBezTo>
                  <a:cubicBezTo>
                    <a:pt x="498" y="19918"/>
                    <a:pt x="0" y="20160"/>
                    <a:pt x="0" y="20280"/>
                  </a:cubicBezTo>
                  <a:cubicBezTo>
                    <a:pt x="0" y="20401"/>
                    <a:pt x="498" y="20401"/>
                    <a:pt x="1991" y="20160"/>
                  </a:cubicBezTo>
                  <a:cubicBezTo>
                    <a:pt x="3484" y="19918"/>
                    <a:pt x="5972" y="19436"/>
                    <a:pt x="8411" y="18048"/>
                  </a:cubicBezTo>
                  <a:cubicBezTo>
                    <a:pt x="10850" y="16660"/>
                    <a:pt x="13239" y="14367"/>
                    <a:pt x="14881" y="11773"/>
                  </a:cubicBezTo>
                  <a:cubicBezTo>
                    <a:pt x="16524" y="9179"/>
                    <a:pt x="17419" y="6283"/>
                    <a:pt x="17867" y="4472"/>
                  </a:cubicBezTo>
                  <a:cubicBezTo>
                    <a:pt x="18315" y="2662"/>
                    <a:pt x="18315" y="1938"/>
                    <a:pt x="18166" y="1335"/>
                  </a:cubicBezTo>
                  <a:cubicBezTo>
                    <a:pt x="18017" y="732"/>
                    <a:pt x="17718" y="249"/>
                    <a:pt x="17320" y="68"/>
                  </a:cubicBezTo>
                  <a:cubicBezTo>
                    <a:pt x="16922" y="-113"/>
                    <a:pt x="16424" y="8"/>
                    <a:pt x="15528" y="1154"/>
                  </a:cubicBezTo>
                  <a:cubicBezTo>
                    <a:pt x="14632" y="2300"/>
                    <a:pt x="13338" y="4472"/>
                    <a:pt x="12542" y="6886"/>
                  </a:cubicBezTo>
                  <a:cubicBezTo>
                    <a:pt x="11746" y="9299"/>
                    <a:pt x="11447" y="11954"/>
                    <a:pt x="11895" y="13885"/>
                  </a:cubicBezTo>
                  <a:cubicBezTo>
                    <a:pt x="12343" y="15816"/>
                    <a:pt x="13537" y="17022"/>
                    <a:pt x="14682" y="17626"/>
                  </a:cubicBezTo>
                  <a:cubicBezTo>
                    <a:pt x="15827" y="18229"/>
                    <a:pt x="16922" y="18229"/>
                    <a:pt x="17818" y="17927"/>
                  </a:cubicBezTo>
                  <a:cubicBezTo>
                    <a:pt x="18713" y="17626"/>
                    <a:pt x="19410" y="17022"/>
                    <a:pt x="19709" y="17022"/>
                  </a:cubicBezTo>
                  <a:cubicBezTo>
                    <a:pt x="20007" y="17022"/>
                    <a:pt x="19908" y="17626"/>
                    <a:pt x="19808" y="18289"/>
                  </a:cubicBezTo>
                  <a:cubicBezTo>
                    <a:pt x="19709" y="18953"/>
                    <a:pt x="19609" y="19677"/>
                    <a:pt x="19908" y="20220"/>
                  </a:cubicBezTo>
                  <a:cubicBezTo>
                    <a:pt x="20206" y="20763"/>
                    <a:pt x="20903" y="21125"/>
                    <a:pt x="21600" y="214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5" name="Line"/>
            <p:cNvSpPr/>
            <p:nvPr/>
          </p:nvSpPr>
          <p:spPr>
            <a:xfrm>
              <a:off x="13067420" y="6662862"/>
              <a:ext cx="442324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5" h="21600" fill="norm" stroke="1" extrusionOk="0">
                  <a:moveTo>
                    <a:pt x="443" y="0"/>
                  </a:moveTo>
                  <a:cubicBezTo>
                    <a:pt x="110" y="1059"/>
                    <a:pt x="-222" y="2118"/>
                    <a:pt x="193" y="3600"/>
                  </a:cubicBezTo>
                  <a:cubicBezTo>
                    <a:pt x="609" y="5082"/>
                    <a:pt x="1772" y="6988"/>
                    <a:pt x="3184" y="8259"/>
                  </a:cubicBezTo>
                  <a:cubicBezTo>
                    <a:pt x="4596" y="9529"/>
                    <a:pt x="6258" y="10165"/>
                    <a:pt x="7504" y="10376"/>
                  </a:cubicBezTo>
                  <a:cubicBezTo>
                    <a:pt x="8750" y="10588"/>
                    <a:pt x="9581" y="10376"/>
                    <a:pt x="10246" y="9741"/>
                  </a:cubicBezTo>
                  <a:cubicBezTo>
                    <a:pt x="10910" y="9106"/>
                    <a:pt x="11409" y="8047"/>
                    <a:pt x="10910" y="7412"/>
                  </a:cubicBezTo>
                  <a:cubicBezTo>
                    <a:pt x="10412" y="6776"/>
                    <a:pt x="8916" y="6565"/>
                    <a:pt x="7753" y="6988"/>
                  </a:cubicBezTo>
                  <a:cubicBezTo>
                    <a:pt x="6590" y="7412"/>
                    <a:pt x="5760" y="8471"/>
                    <a:pt x="5261" y="9741"/>
                  </a:cubicBezTo>
                  <a:cubicBezTo>
                    <a:pt x="4763" y="11012"/>
                    <a:pt x="4596" y="12494"/>
                    <a:pt x="5427" y="13447"/>
                  </a:cubicBezTo>
                  <a:cubicBezTo>
                    <a:pt x="6258" y="14400"/>
                    <a:pt x="8086" y="14824"/>
                    <a:pt x="9913" y="14824"/>
                  </a:cubicBezTo>
                  <a:cubicBezTo>
                    <a:pt x="11741" y="14824"/>
                    <a:pt x="13569" y="14400"/>
                    <a:pt x="14898" y="13129"/>
                  </a:cubicBezTo>
                  <a:cubicBezTo>
                    <a:pt x="16227" y="11859"/>
                    <a:pt x="17058" y="9741"/>
                    <a:pt x="17473" y="8576"/>
                  </a:cubicBezTo>
                  <a:cubicBezTo>
                    <a:pt x="17889" y="7412"/>
                    <a:pt x="17889" y="7200"/>
                    <a:pt x="18304" y="8259"/>
                  </a:cubicBezTo>
                  <a:cubicBezTo>
                    <a:pt x="18720" y="9318"/>
                    <a:pt x="19550" y="11647"/>
                    <a:pt x="20215" y="13765"/>
                  </a:cubicBezTo>
                  <a:cubicBezTo>
                    <a:pt x="20880" y="15882"/>
                    <a:pt x="21378" y="17788"/>
                    <a:pt x="21212" y="18953"/>
                  </a:cubicBezTo>
                  <a:cubicBezTo>
                    <a:pt x="21046" y="20118"/>
                    <a:pt x="20215" y="20541"/>
                    <a:pt x="19218" y="20859"/>
                  </a:cubicBezTo>
                  <a:cubicBezTo>
                    <a:pt x="18221" y="21176"/>
                    <a:pt x="17058" y="21388"/>
                    <a:pt x="1589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6" name="Line"/>
            <p:cNvSpPr/>
            <p:nvPr/>
          </p:nvSpPr>
          <p:spPr>
            <a:xfrm>
              <a:off x="13379163" y="6294347"/>
              <a:ext cx="455097" cy="6783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7" h="21499" fill="norm" stroke="1" extrusionOk="0">
                  <a:moveTo>
                    <a:pt x="11709" y="15298"/>
                  </a:moveTo>
                  <a:cubicBezTo>
                    <a:pt x="12036" y="14531"/>
                    <a:pt x="12363" y="13763"/>
                    <a:pt x="11791" y="13379"/>
                  </a:cubicBezTo>
                  <a:cubicBezTo>
                    <a:pt x="11218" y="12996"/>
                    <a:pt x="9745" y="12996"/>
                    <a:pt x="7782" y="13708"/>
                  </a:cubicBezTo>
                  <a:cubicBezTo>
                    <a:pt x="5818" y="14421"/>
                    <a:pt x="3363" y="15846"/>
                    <a:pt x="1891" y="17162"/>
                  </a:cubicBezTo>
                  <a:cubicBezTo>
                    <a:pt x="418" y="18478"/>
                    <a:pt x="-73" y="19684"/>
                    <a:pt x="9" y="20452"/>
                  </a:cubicBezTo>
                  <a:cubicBezTo>
                    <a:pt x="91" y="21219"/>
                    <a:pt x="745" y="21548"/>
                    <a:pt x="3282" y="21493"/>
                  </a:cubicBezTo>
                  <a:cubicBezTo>
                    <a:pt x="5818" y="21438"/>
                    <a:pt x="10236" y="21000"/>
                    <a:pt x="13018" y="19684"/>
                  </a:cubicBezTo>
                  <a:cubicBezTo>
                    <a:pt x="15800" y="18368"/>
                    <a:pt x="16945" y="16175"/>
                    <a:pt x="17682" y="13051"/>
                  </a:cubicBezTo>
                  <a:cubicBezTo>
                    <a:pt x="18418" y="9926"/>
                    <a:pt x="18745" y="5869"/>
                    <a:pt x="19072" y="3402"/>
                  </a:cubicBezTo>
                  <a:cubicBezTo>
                    <a:pt x="19400" y="935"/>
                    <a:pt x="19727" y="58"/>
                    <a:pt x="19563" y="3"/>
                  </a:cubicBezTo>
                  <a:cubicBezTo>
                    <a:pt x="19400" y="-52"/>
                    <a:pt x="18745" y="716"/>
                    <a:pt x="18009" y="2908"/>
                  </a:cubicBezTo>
                  <a:cubicBezTo>
                    <a:pt x="17273" y="5101"/>
                    <a:pt x="16454" y="8720"/>
                    <a:pt x="16209" y="11570"/>
                  </a:cubicBezTo>
                  <a:cubicBezTo>
                    <a:pt x="15963" y="14421"/>
                    <a:pt x="16291" y="16504"/>
                    <a:pt x="17272" y="17985"/>
                  </a:cubicBezTo>
                  <a:cubicBezTo>
                    <a:pt x="18254" y="19465"/>
                    <a:pt x="19891" y="20342"/>
                    <a:pt x="21527" y="212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7" name="Line"/>
            <p:cNvSpPr/>
            <p:nvPr/>
          </p:nvSpPr>
          <p:spPr>
            <a:xfrm>
              <a:off x="14061629" y="6434539"/>
              <a:ext cx="402071" cy="482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6" h="21510" fill="norm" stroke="1" extrusionOk="0">
                  <a:moveTo>
                    <a:pt x="13663" y="0"/>
                  </a:moveTo>
                  <a:cubicBezTo>
                    <a:pt x="11848" y="3240"/>
                    <a:pt x="10033" y="6480"/>
                    <a:pt x="9035" y="8871"/>
                  </a:cubicBezTo>
                  <a:cubicBezTo>
                    <a:pt x="8037" y="11263"/>
                    <a:pt x="7855" y="12806"/>
                    <a:pt x="7764" y="13963"/>
                  </a:cubicBezTo>
                  <a:cubicBezTo>
                    <a:pt x="7674" y="15120"/>
                    <a:pt x="7674" y="15891"/>
                    <a:pt x="8037" y="15969"/>
                  </a:cubicBezTo>
                  <a:cubicBezTo>
                    <a:pt x="8400" y="16046"/>
                    <a:pt x="9126" y="15429"/>
                    <a:pt x="10941" y="14734"/>
                  </a:cubicBezTo>
                  <a:cubicBezTo>
                    <a:pt x="12756" y="14040"/>
                    <a:pt x="15660" y="13269"/>
                    <a:pt x="17566" y="13037"/>
                  </a:cubicBezTo>
                  <a:cubicBezTo>
                    <a:pt x="19472" y="12806"/>
                    <a:pt x="20379" y="13114"/>
                    <a:pt x="20833" y="13809"/>
                  </a:cubicBezTo>
                  <a:cubicBezTo>
                    <a:pt x="21287" y="14503"/>
                    <a:pt x="21287" y="15583"/>
                    <a:pt x="19744" y="16817"/>
                  </a:cubicBezTo>
                  <a:cubicBezTo>
                    <a:pt x="18201" y="18051"/>
                    <a:pt x="15116" y="19440"/>
                    <a:pt x="12211" y="20211"/>
                  </a:cubicBezTo>
                  <a:cubicBezTo>
                    <a:pt x="9307" y="20983"/>
                    <a:pt x="6584" y="21137"/>
                    <a:pt x="4406" y="21291"/>
                  </a:cubicBezTo>
                  <a:cubicBezTo>
                    <a:pt x="2228" y="21446"/>
                    <a:pt x="595" y="21600"/>
                    <a:pt x="141" y="21446"/>
                  </a:cubicBezTo>
                  <a:cubicBezTo>
                    <a:pt x="-313" y="21291"/>
                    <a:pt x="413" y="20829"/>
                    <a:pt x="1139" y="203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8" name="Line"/>
            <p:cNvSpPr/>
            <p:nvPr/>
          </p:nvSpPr>
          <p:spPr>
            <a:xfrm>
              <a:off x="14446579" y="6683618"/>
              <a:ext cx="320541" cy="484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0" h="21454" fill="norm" stroke="1" extrusionOk="0">
                  <a:moveTo>
                    <a:pt x="5574" y="0"/>
                  </a:moveTo>
                  <a:cubicBezTo>
                    <a:pt x="4181" y="613"/>
                    <a:pt x="2787" y="1226"/>
                    <a:pt x="2439" y="2374"/>
                  </a:cubicBezTo>
                  <a:cubicBezTo>
                    <a:pt x="2090" y="3523"/>
                    <a:pt x="2787" y="5209"/>
                    <a:pt x="4994" y="6128"/>
                  </a:cubicBezTo>
                  <a:cubicBezTo>
                    <a:pt x="7200" y="7047"/>
                    <a:pt x="10916" y="7200"/>
                    <a:pt x="13471" y="7047"/>
                  </a:cubicBezTo>
                  <a:cubicBezTo>
                    <a:pt x="16026" y="6894"/>
                    <a:pt x="17419" y="6434"/>
                    <a:pt x="18581" y="5592"/>
                  </a:cubicBezTo>
                  <a:cubicBezTo>
                    <a:pt x="19742" y="4749"/>
                    <a:pt x="20671" y="3523"/>
                    <a:pt x="21135" y="3370"/>
                  </a:cubicBezTo>
                  <a:cubicBezTo>
                    <a:pt x="21600" y="3217"/>
                    <a:pt x="21600" y="4136"/>
                    <a:pt x="21368" y="6357"/>
                  </a:cubicBezTo>
                  <a:cubicBezTo>
                    <a:pt x="21135" y="8579"/>
                    <a:pt x="20671" y="12102"/>
                    <a:pt x="19045" y="14860"/>
                  </a:cubicBezTo>
                  <a:cubicBezTo>
                    <a:pt x="17419" y="17617"/>
                    <a:pt x="14632" y="19609"/>
                    <a:pt x="11613" y="20604"/>
                  </a:cubicBezTo>
                  <a:cubicBezTo>
                    <a:pt x="8594" y="21600"/>
                    <a:pt x="5342" y="21600"/>
                    <a:pt x="3368" y="21217"/>
                  </a:cubicBezTo>
                  <a:cubicBezTo>
                    <a:pt x="1394" y="20834"/>
                    <a:pt x="697" y="20068"/>
                    <a:pt x="0" y="193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29" name="Line"/>
            <p:cNvSpPr/>
            <p:nvPr/>
          </p:nvSpPr>
          <p:spPr>
            <a:xfrm>
              <a:off x="15375263" y="6517565"/>
              <a:ext cx="318758" cy="4130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2" h="21491" fill="norm" stroke="1" extrusionOk="0">
                  <a:moveTo>
                    <a:pt x="15874" y="0"/>
                  </a:moveTo>
                  <a:cubicBezTo>
                    <a:pt x="13174" y="360"/>
                    <a:pt x="10474" y="720"/>
                    <a:pt x="7661" y="2520"/>
                  </a:cubicBezTo>
                  <a:cubicBezTo>
                    <a:pt x="4849" y="4320"/>
                    <a:pt x="1924" y="7560"/>
                    <a:pt x="686" y="10440"/>
                  </a:cubicBezTo>
                  <a:cubicBezTo>
                    <a:pt x="-551" y="13320"/>
                    <a:pt x="-101" y="15840"/>
                    <a:pt x="1924" y="17640"/>
                  </a:cubicBezTo>
                  <a:cubicBezTo>
                    <a:pt x="3949" y="19440"/>
                    <a:pt x="7549" y="20520"/>
                    <a:pt x="10586" y="21060"/>
                  </a:cubicBezTo>
                  <a:cubicBezTo>
                    <a:pt x="13624" y="21600"/>
                    <a:pt x="16099" y="21600"/>
                    <a:pt x="17674" y="21240"/>
                  </a:cubicBezTo>
                  <a:cubicBezTo>
                    <a:pt x="19249" y="20880"/>
                    <a:pt x="19924" y="20160"/>
                    <a:pt x="20374" y="18900"/>
                  </a:cubicBezTo>
                  <a:cubicBezTo>
                    <a:pt x="20824" y="17640"/>
                    <a:pt x="21049" y="15840"/>
                    <a:pt x="19812" y="13320"/>
                  </a:cubicBezTo>
                  <a:cubicBezTo>
                    <a:pt x="18574" y="10800"/>
                    <a:pt x="15874" y="7560"/>
                    <a:pt x="12949" y="5310"/>
                  </a:cubicBezTo>
                  <a:cubicBezTo>
                    <a:pt x="10024" y="3060"/>
                    <a:pt x="6874" y="1800"/>
                    <a:pt x="3724" y="5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0" name="Line"/>
            <p:cNvSpPr/>
            <p:nvPr/>
          </p:nvSpPr>
          <p:spPr>
            <a:xfrm>
              <a:off x="1107197" y="7721447"/>
              <a:ext cx="408034" cy="263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9" h="21331" fill="norm" stroke="1" extrusionOk="0">
                  <a:moveTo>
                    <a:pt x="8885" y="0"/>
                  </a:moveTo>
                  <a:cubicBezTo>
                    <a:pt x="6706" y="3927"/>
                    <a:pt x="4528" y="7855"/>
                    <a:pt x="3076" y="10660"/>
                  </a:cubicBezTo>
                  <a:cubicBezTo>
                    <a:pt x="1624" y="13465"/>
                    <a:pt x="898" y="15148"/>
                    <a:pt x="444" y="16691"/>
                  </a:cubicBezTo>
                  <a:cubicBezTo>
                    <a:pt x="-9" y="18234"/>
                    <a:pt x="-191" y="19636"/>
                    <a:pt x="263" y="20197"/>
                  </a:cubicBezTo>
                  <a:cubicBezTo>
                    <a:pt x="717" y="20758"/>
                    <a:pt x="1806" y="20478"/>
                    <a:pt x="3167" y="19496"/>
                  </a:cubicBezTo>
                  <a:cubicBezTo>
                    <a:pt x="4528" y="18514"/>
                    <a:pt x="6162" y="16831"/>
                    <a:pt x="7342" y="15429"/>
                  </a:cubicBezTo>
                  <a:cubicBezTo>
                    <a:pt x="8522" y="14026"/>
                    <a:pt x="9248" y="12904"/>
                    <a:pt x="10064" y="12343"/>
                  </a:cubicBezTo>
                  <a:cubicBezTo>
                    <a:pt x="10881" y="11782"/>
                    <a:pt x="11789" y="11782"/>
                    <a:pt x="12243" y="12623"/>
                  </a:cubicBezTo>
                  <a:cubicBezTo>
                    <a:pt x="12696" y="13465"/>
                    <a:pt x="12696" y="15148"/>
                    <a:pt x="12696" y="16691"/>
                  </a:cubicBezTo>
                  <a:cubicBezTo>
                    <a:pt x="12696" y="18234"/>
                    <a:pt x="12696" y="19636"/>
                    <a:pt x="13150" y="20478"/>
                  </a:cubicBezTo>
                  <a:cubicBezTo>
                    <a:pt x="13604" y="21319"/>
                    <a:pt x="14512" y="21600"/>
                    <a:pt x="15510" y="21039"/>
                  </a:cubicBezTo>
                  <a:cubicBezTo>
                    <a:pt x="16508" y="20478"/>
                    <a:pt x="17597" y="19075"/>
                    <a:pt x="18596" y="15429"/>
                  </a:cubicBezTo>
                  <a:cubicBezTo>
                    <a:pt x="19594" y="11782"/>
                    <a:pt x="20501" y="5891"/>
                    <a:pt x="2140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1" name="Line"/>
            <p:cNvSpPr/>
            <p:nvPr/>
          </p:nvSpPr>
          <p:spPr>
            <a:xfrm>
              <a:off x="1546365" y="7835608"/>
              <a:ext cx="114162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2" name="Line"/>
            <p:cNvSpPr/>
            <p:nvPr/>
          </p:nvSpPr>
          <p:spPr>
            <a:xfrm>
              <a:off x="1764309" y="7690312"/>
              <a:ext cx="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3" name="Line"/>
            <p:cNvSpPr/>
            <p:nvPr/>
          </p:nvSpPr>
          <p:spPr>
            <a:xfrm>
              <a:off x="1774687" y="7586529"/>
              <a:ext cx="228323" cy="518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309" y="3024"/>
                    <a:pt x="17018" y="6048"/>
                    <a:pt x="13418" y="9648"/>
                  </a:cubicBezTo>
                  <a:cubicBezTo>
                    <a:pt x="9818" y="13248"/>
                    <a:pt x="4909" y="1742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4" name="Line"/>
            <p:cNvSpPr/>
            <p:nvPr/>
          </p:nvSpPr>
          <p:spPr>
            <a:xfrm>
              <a:off x="1913064" y="7659177"/>
              <a:ext cx="183351" cy="435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672" y="4800"/>
                    <a:pt x="7743" y="9600"/>
                    <a:pt x="4075" y="13114"/>
                  </a:cubicBezTo>
                  <a:cubicBezTo>
                    <a:pt x="408" y="16629"/>
                    <a:pt x="0" y="18857"/>
                    <a:pt x="0" y="20057"/>
                  </a:cubicBezTo>
                  <a:cubicBezTo>
                    <a:pt x="0" y="21257"/>
                    <a:pt x="408" y="21429"/>
                    <a:pt x="8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5" name="Line"/>
            <p:cNvSpPr/>
            <p:nvPr/>
          </p:nvSpPr>
          <p:spPr>
            <a:xfrm>
              <a:off x="2582197" y="7545016"/>
              <a:ext cx="300129" cy="538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5" h="21398" fill="norm" stroke="1" extrusionOk="0">
                  <a:moveTo>
                    <a:pt x="12660" y="0"/>
                  </a:moveTo>
                  <a:cubicBezTo>
                    <a:pt x="11432" y="2339"/>
                    <a:pt x="10205" y="4678"/>
                    <a:pt x="8610" y="7292"/>
                  </a:cubicBezTo>
                  <a:cubicBezTo>
                    <a:pt x="7014" y="9906"/>
                    <a:pt x="5051" y="12795"/>
                    <a:pt x="3701" y="14515"/>
                  </a:cubicBezTo>
                  <a:cubicBezTo>
                    <a:pt x="2351" y="16234"/>
                    <a:pt x="1614" y="16785"/>
                    <a:pt x="1001" y="17404"/>
                  </a:cubicBezTo>
                  <a:cubicBezTo>
                    <a:pt x="387" y="18023"/>
                    <a:pt x="-104" y="18711"/>
                    <a:pt x="19" y="18780"/>
                  </a:cubicBezTo>
                  <a:cubicBezTo>
                    <a:pt x="141" y="18848"/>
                    <a:pt x="878" y="18298"/>
                    <a:pt x="3332" y="16991"/>
                  </a:cubicBezTo>
                  <a:cubicBezTo>
                    <a:pt x="5787" y="15684"/>
                    <a:pt x="9960" y="13620"/>
                    <a:pt x="12660" y="12382"/>
                  </a:cubicBezTo>
                  <a:cubicBezTo>
                    <a:pt x="15360" y="11144"/>
                    <a:pt x="16587" y="10731"/>
                    <a:pt x="17814" y="10387"/>
                  </a:cubicBezTo>
                  <a:cubicBezTo>
                    <a:pt x="19041" y="10043"/>
                    <a:pt x="20269" y="9768"/>
                    <a:pt x="20882" y="9975"/>
                  </a:cubicBezTo>
                  <a:cubicBezTo>
                    <a:pt x="21496" y="10181"/>
                    <a:pt x="21496" y="10869"/>
                    <a:pt x="20391" y="12382"/>
                  </a:cubicBezTo>
                  <a:cubicBezTo>
                    <a:pt x="19287" y="13896"/>
                    <a:pt x="17078" y="16234"/>
                    <a:pt x="15851" y="17954"/>
                  </a:cubicBezTo>
                  <a:cubicBezTo>
                    <a:pt x="14623" y="19674"/>
                    <a:pt x="14378" y="20775"/>
                    <a:pt x="15360" y="21187"/>
                  </a:cubicBezTo>
                  <a:cubicBezTo>
                    <a:pt x="16341" y="21600"/>
                    <a:pt x="18551" y="21325"/>
                    <a:pt x="20760" y="210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6" name="Line"/>
            <p:cNvSpPr/>
            <p:nvPr/>
          </p:nvSpPr>
          <p:spPr>
            <a:xfrm>
              <a:off x="2968826" y="7772005"/>
              <a:ext cx="1203247" cy="360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7" h="21044" fill="norm" stroke="1" extrusionOk="0">
                  <a:moveTo>
                    <a:pt x="3145" y="8556"/>
                  </a:moveTo>
                  <a:cubicBezTo>
                    <a:pt x="3269" y="7345"/>
                    <a:pt x="3393" y="6134"/>
                    <a:pt x="3300" y="5528"/>
                  </a:cubicBezTo>
                  <a:cubicBezTo>
                    <a:pt x="3207" y="4923"/>
                    <a:pt x="2898" y="4923"/>
                    <a:pt x="2434" y="5629"/>
                  </a:cubicBezTo>
                  <a:cubicBezTo>
                    <a:pt x="1969" y="6336"/>
                    <a:pt x="1350" y="7749"/>
                    <a:pt x="948" y="8859"/>
                  </a:cubicBezTo>
                  <a:cubicBezTo>
                    <a:pt x="546" y="9969"/>
                    <a:pt x="360" y="10777"/>
                    <a:pt x="206" y="11887"/>
                  </a:cubicBezTo>
                  <a:cubicBezTo>
                    <a:pt x="51" y="12997"/>
                    <a:pt x="-73" y="14410"/>
                    <a:pt x="51" y="15218"/>
                  </a:cubicBezTo>
                  <a:cubicBezTo>
                    <a:pt x="175" y="16025"/>
                    <a:pt x="546" y="16227"/>
                    <a:pt x="1289" y="14814"/>
                  </a:cubicBezTo>
                  <a:cubicBezTo>
                    <a:pt x="2031" y="13401"/>
                    <a:pt x="3145" y="10373"/>
                    <a:pt x="3826" y="8455"/>
                  </a:cubicBezTo>
                  <a:cubicBezTo>
                    <a:pt x="4507" y="6538"/>
                    <a:pt x="4755" y="5730"/>
                    <a:pt x="4847" y="5932"/>
                  </a:cubicBezTo>
                  <a:cubicBezTo>
                    <a:pt x="4940" y="6134"/>
                    <a:pt x="4878" y="7345"/>
                    <a:pt x="4785" y="8657"/>
                  </a:cubicBezTo>
                  <a:cubicBezTo>
                    <a:pt x="4693" y="9969"/>
                    <a:pt x="4569" y="11382"/>
                    <a:pt x="4445" y="12695"/>
                  </a:cubicBezTo>
                  <a:cubicBezTo>
                    <a:pt x="4321" y="14007"/>
                    <a:pt x="4197" y="15218"/>
                    <a:pt x="4321" y="15924"/>
                  </a:cubicBezTo>
                  <a:cubicBezTo>
                    <a:pt x="4445" y="16631"/>
                    <a:pt x="4816" y="16833"/>
                    <a:pt x="5435" y="15117"/>
                  </a:cubicBezTo>
                  <a:cubicBezTo>
                    <a:pt x="6054" y="13401"/>
                    <a:pt x="6921" y="9767"/>
                    <a:pt x="7447" y="7547"/>
                  </a:cubicBezTo>
                  <a:cubicBezTo>
                    <a:pt x="7973" y="5326"/>
                    <a:pt x="8159" y="4519"/>
                    <a:pt x="8251" y="4620"/>
                  </a:cubicBezTo>
                  <a:cubicBezTo>
                    <a:pt x="8344" y="4721"/>
                    <a:pt x="8344" y="5730"/>
                    <a:pt x="8251" y="8152"/>
                  </a:cubicBezTo>
                  <a:cubicBezTo>
                    <a:pt x="8159" y="10575"/>
                    <a:pt x="7973" y="14410"/>
                    <a:pt x="7911" y="16934"/>
                  </a:cubicBezTo>
                  <a:cubicBezTo>
                    <a:pt x="7849" y="19457"/>
                    <a:pt x="7911" y="20668"/>
                    <a:pt x="8097" y="20971"/>
                  </a:cubicBezTo>
                  <a:cubicBezTo>
                    <a:pt x="8282" y="21274"/>
                    <a:pt x="8592" y="20668"/>
                    <a:pt x="9180" y="18549"/>
                  </a:cubicBezTo>
                  <a:cubicBezTo>
                    <a:pt x="9768" y="16429"/>
                    <a:pt x="10634" y="12795"/>
                    <a:pt x="11191" y="10474"/>
                  </a:cubicBezTo>
                  <a:cubicBezTo>
                    <a:pt x="11748" y="8153"/>
                    <a:pt x="11996" y="7143"/>
                    <a:pt x="12305" y="6336"/>
                  </a:cubicBezTo>
                  <a:cubicBezTo>
                    <a:pt x="12615" y="5528"/>
                    <a:pt x="12986" y="4923"/>
                    <a:pt x="13203" y="5225"/>
                  </a:cubicBezTo>
                  <a:cubicBezTo>
                    <a:pt x="13419" y="5528"/>
                    <a:pt x="13481" y="6739"/>
                    <a:pt x="13512" y="8455"/>
                  </a:cubicBezTo>
                  <a:cubicBezTo>
                    <a:pt x="13543" y="10171"/>
                    <a:pt x="13543" y="12392"/>
                    <a:pt x="13636" y="13906"/>
                  </a:cubicBezTo>
                  <a:cubicBezTo>
                    <a:pt x="13729" y="15420"/>
                    <a:pt x="13914" y="16227"/>
                    <a:pt x="14162" y="16631"/>
                  </a:cubicBezTo>
                  <a:cubicBezTo>
                    <a:pt x="14410" y="17035"/>
                    <a:pt x="14719" y="17035"/>
                    <a:pt x="15493" y="16025"/>
                  </a:cubicBezTo>
                  <a:cubicBezTo>
                    <a:pt x="16266" y="15016"/>
                    <a:pt x="17504" y="12997"/>
                    <a:pt x="18494" y="10676"/>
                  </a:cubicBezTo>
                  <a:cubicBezTo>
                    <a:pt x="19485" y="8354"/>
                    <a:pt x="20227" y="5730"/>
                    <a:pt x="20630" y="3913"/>
                  </a:cubicBezTo>
                  <a:cubicBezTo>
                    <a:pt x="21032" y="2096"/>
                    <a:pt x="21094" y="1087"/>
                    <a:pt x="20908" y="481"/>
                  </a:cubicBezTo>
                  <a:cubicBezTo>
                    <a:pt x="20722" y="-124"/>
                    <a:pt x="20289" y="-326"/>
                    <a:pt x="19670" y="885"/>
                  </a:cubicBezTo>
                  <a:cubicBezTo>
                    <a:pt x="19051" y="2096"/>
                    <a:pt x="18247" y="4721"/>
                    <a:pt x="17659" y="7446"/>
                  </a:cubicBezTo>
                  <a:cubicBezTo>
                    <a:pt x="17071" y="10171"/>
                    <a:pt x="16699" y="12997"/>
                    <a:pt x="16514" y="14915"/>
                  </a:cubicBezTo>
                  <a:cubicBezTo>
                    <a:pt x="16328" y="16833"/>
                    <a:pt x="16328" y="17842"/>
                    <a:pt x="16483" y="18448"/>
                  </a:cubicBezTo>
                  <a:cubicBezTo>
                    <a:pt x="16638" y="19053"/>
                    <a:pt x="16947" y="19255"/>
                    <a:pt x="17814" y="18347"/>
                  </a:cubicBezTo>
                  <a:cubicBezTo>
                    <a:pt x="18680" y="17438"/>
                    <a:pt x="20104" y="15420"/>
                    <a:pt x="21527" y="134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7" name="Line"/>
            <p:cNvSpPr/>
            <p:nvPr/>
          </p:nvSpPr>
          <p:spPr>
            <a:xfrm>
              <a:off x="5023201" y="7927238"/>
              <a:ext cx="259349" cy="2404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1148" fill="norm" stroke="1" extrusionOk="0">
                  <a:moveTo>
                    <a:pt x="16191" y="6545"/>
                  </a:moveTo>
                  <a:cubicBezTo>
                    <a:pt x="15907" y="4111"/>
                    <a:pt x="15623" y="1678"/>
                    <a:pt x="14770" y="613"/>
                  </a:cubicBezTo>
                  <a:cubicBezTo>
                    <a:pt x="13918" y="-452"/>
                    <a:pt x="12497" y="-148"/>
                    <a:pt x="10081" y="1678"/>
                  </a:cubicBezTo>
                  <a:cubicBezTo>
                    <a:pt x="7665" y="3503"/>
                    <a:pt x="4254" y="6849"/>
                    <a:pt x="2265" y="9283"/>
                  </a:cubicBezTo>
                  <a:cubicBezTo>
                    <a:pt x="275" y="11717"/>
                    <a:pt x="-293" y="13238"/>
                    <a:pt x="133" y="13999"/>
                  </a:cubicBezTo>
                  <a:cubicBezTo>
                    <a:pt x="560" y="14759"/>
                    <a:pt x="1981" y="14759"/>
                    <a:pt x="5391" y="13086"/>
                  </a:cubicBezTo>
                  <a:cubicBezTo>
                    <a:pt x="8802" y="11413"/>
                    <a:pt x="14202" y="8066"/>
                    <a:pt x="17328" y="5785"/>
                  </a:cubicBezTo>
                  <a:cubicBezTo>
                    <a:pt x="20454" y="3503"/>
                    <a:pt x="21307" y="2286"/>
                    <a:pt x="21165" y="2438"/>
                  </a:cubicBezTo>
                  <a:cubicBezTo>
                    <a:pt x="21023" y="2590"/>
                    <a:pt x="19886" y="4111"/>
                    <a:pt x="18749" y="5937"/>
                  </a:cubicBezTo>
                  <a:cubicBezTo>
                    <a:pt x="17612" y="7762"/>
                    <a:pt x="16475" y="9892"/>
                    <a:pt x="15623" y="12021"/>
                  </a:cubicBezTo>
                  <a:cubicBezTo>
                    <a:pt x="14770" y="14151"/>
                    <a:pt x="14202" y="16280"/>
                    <a:pt x="15196" y="17802"/>
                  </a:cubicBezTo>
                  <a:cubicBezTo>
                    <a:pt x="16191" y="19323"/>
                    <a:pt x="18749" y="20235"/>
                    <a:pt x="21307" y="211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8" name="Line"/>
            <p:cNvSpPr/>
            <p:nvPr/>
          </p:nvSpPr>
          <p:spPr>
            <a:xfrm>
              <a:off x="5759950" y="7903881"/>
              <a:ext cx="269837" cy="2062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68" fill="norm" stroke="1" extrusionOk="0">
                  <a:moveTo>
                    <a:pt x="0" y="1486"/>
                  </a:moveTo>
                  <a:cubicBezTo>
                    <a:pt x="554" y="5667"/>
                    <a:pt x="1108" y="9847"/>
                    <a:pt x="1523" y="13331"/>
                  </a:cubicBezTo>
                  <a:cubicBezTo>
                    <a:pt x="1938" y="16815"/>
                    <a:pt x="2215" y="19602"/>
                    <a:pt x="2908" y="20473"/>
                  </a:cubicBezTo>
                  <a:cubicBezTo>
                    <a:pt x="3600" y="21344"/>
                    <a:pt x="4708" y="20299"/>
                    <a:pt x="6785" y="17163"/>
                  </a:cubicBezTo>
                  <a:cubicBezTo>
                    <a:pt x="8861" y="14028"/>
                    <a:pt x="11908" y="8802"/>
                    <a:pt x="13846" y="5492"/>
                  </a:cubicBezTo>
                  <a:cubicBezTo>
                    <a:pt x="15785" y="2183"/>
                    <a:pt x="16615" y="789"/>
                    <a:pt x="17723" y="267"/>
                  </a:cubicBezTo>
                  <a:cubicBezTo>
                    <a:pt x="18831" y="-256"/>
                    <a:pt x="20215" y="92"/>
                    <a:pt x="21600" y="4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39" name="Line"/>
            <p:cNvSpPr/>
            <p:nvPr/>
          </p:nvSpPr>
          <p:spPr>
            <a:xfrm>
              <a:off x="6008971" y="7673016"/>
              <a:ext cx="1369993" cy="5178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411" fill="norm" stroke="1" extrusionOk="0">
                  <a:moveTo>
                    <a:pt x="3102" y="12731"/>
                  </a:moveTo>
                  <a:cubicBezTo>
                    <a:pt x="3319" y="12159"/>
                    <a:pt x="3537" y="11587"/>
                    <a:pt x="3510" y="11229"/>
                  </a:cubicBezTo>
                  <a:cubicBezTo>
                    <a:pt x="3483" y="10872"/>
                    <a:pt x="3210" y="10728"/>
                    <a:pt x="2694" y="11086"/>
                  </a:cubicBezTo>
                  <a:cubicBezTo>
                    <a:pt x="2177" y="11444"/>
                    <a:pt x="1415" y="12302"/>
                    <a:pt x="953" y="13017"/>
                  </a:cubicBezTo>
                  <a:cubicBezTo>
                    <a:pt x="490" y="13732"/>
                    <a:pt x="327" y="14305"/>
                    <a:pt x="191" y="14948"/>
                  </a:cubicBezTo>
                  <a:cubicBezTo>
                    <a:pt x="55" y="15592"/>
                    <a:pt x="-54" y="16307"/>
                    <a:pt x="28" y="16808"/>
                  </a:cubicBezTo>
                  <a:cubicBezTo>
                    <a:pt x="109" y="17309"/>
                    <a:pt x="381" y="17595"/>
                    <a:pt x="953" y="17237"/>
                  </a:cubicBezTo>
                  <a:cubicBezTo>
                    <a:pt x="1524" y="16879"/>
                    <a:pt x="2394" y="15878"/>
                    <a:pt x="2966" y="15091"/>
                  </a:cubicBezTo>
                  <a:cubicBezTo>
                    <a:pt x="3537" y="14305"/>
                    <a:pt x="3809" y="13732"/>
                    <a:pt x="4054" y="13160"/>
                  </a:cubicBezTo>
                  <a:cubicBezTo>
                    <a:pt x="4299" y="12588"/>
                    <a:pt x="4516" y="12016"/>
                    <a:pt x="4516" y="11944"/>
                  </a:cubicBezTo>
                  <a:cubicBezTo>
                    <a:pt x="4516" y="11873"/>
                    <a:pt x="4299" y="12302"/>
                    <a:pt x="3863" y="13518"/>
                  </a:cubicBezTo>
                  <a:cubicBezTo>
                    <a:pt x="3428" y="14734"/>
                    <a:pt x="2775" y="16736"/>
                    <a:pt x="2422" y="18167"/>
                  </a:cubicBezTo>
                  <a:cubicBezTo>
                    <a:pt x="2068" y="19597"/>
                    <a:pt x="2014" y="20456"/>
                    <a:pt x="2150" y="20956"/>
                  </a:cubicBezTo>
                  <a:cubicBezTo>
                    <a:pt x="2286" y="21457"/>
                    <a:pt x="2612" y="21600"/>
                    <a:pt x="3265" y="21099"/>
                  </a:cubicBezTo>
                  <a:cubicBezTo>
                    <a:pt x="3918" y="20599"/>
                    <a:pt x="4897" y="19454"/>
                    <a:pt x="5931" y="17166"/>
                  </a:cubicBezTo>
                  <a:cubicBezTo>
                    <a:pt x="6965" y="14877"/>
                    <a:pt x="8053" y="11444"/>
                    <a:pt x="8787" y="8726"/>
                  </a:cubicBezTo>
                  <a:cubicBezTo>
                    <a:pt x="9522" y="6008"/>
                    <a:pt x="9903" y="4005"/>
                    <a:pt x="10175" y="2503"/>
                  </a:cubicBezTo>
                  <a:cubicBezTo>
                    <a:pt x="10447" y="1001"/>
                    <a:pt x="10610" y="0"/>
                    <a:pt x="10583" y="0"/>
                  </a:cubicBezTo>
                  <a:cubicBezTo>
                    <a:pt x="10556" y="0"/>
                    <a:pt x="10338" y="1001"/>
                    <a:pt x="9984" y="3147"/>
                  </a:cubicBezTo>
                  <a:cubicBezTo>
                    <a:pt x="9631" y="5293"/>
                    <a:pt x="9141" y="8583"/>
                    <a:pt x="8896" y="10657"/>
                  </a:cubicBezTo>
                  <a:cubicBezTo>
                    <a:pt x="8651" y="12731"/>
                    <a:pt x="8651" y="13589"/>
                    <a:pt x="8651" y="14376"/>
                  </a:cubicBezTo>
                  <a:cubicBezTo>
                    <a:pt x="8651" y="15163"/>
                    <a:pt x="8651" y="15878"/>
                    <a:pt x="8815" y="16307"/>
                  </a:cubicBezTo>
                  <a:cubicBezTo>
                    <a:pt x="8978" y="16736"/>
                    <a:pt x="9304" y="16879"/>
                    <a:pt x="9821" y="16164"/>
                  </a:cubicBezTo>
                  <a:cubicBezTo>
                    <a:pt x="10338" y="15449"/>
                    <a:pt x="11045" y="13875"/>
                    <a:pt x="11508" y="12731"/>
                  </a:cubicBezTo>
                  <a:cubicBezTo>
                    <a:pt x="11970" y="11587"/>
                    <a:pt x="12188" y="10872"/>
                    <a:pt x="12405" y="10228"/>
                  </a:cubicBezTo>
                  <a:cubicBezTo>
                    <a:pt x="12623" y="9584"/>
                    <a:pt x="12841" y="9012"/>
                    <a:pt x="12868" y="9155"/>
                  </a:cubicBezTo>
                  <a:cubicBezTo>
                    <a:pt x="12895" y="9298"/>
                    <a:pt x="12732" y="10156"/>
                    <a:pt x="12569" y="11015"/>
                  </a:cubicBezTo>
                  <a:cubicBezTo>
                    <a:pt x="12405" y="11873"/>
                    <a:pt x="12242" y="12731"/>
                    <a:pt x="12079" y="13804"/>
                  </a:cubicBezTo>
                  <a:cubicBezTo>
                    <a:pt x="11916" y="14877"/>
                    <a:pt x="11753" y="16164"/>
                    <a:pt x="11834" y="16736"/>
                  </a:cubicBezTo>
                  <a:cubicBezTo>
                    <a:pt x="11916" y="17309"/>
                    <a:pt x="12242" y="17166"/>
                    <a:pt x="12786" y="16236"/>
                  </a:cubicBezTo>
                  <a:cubicBezTo>
                    <a:pt x="13330" y="15306"/>
                    <a:pt x="14092" y="13589"/>
                    <a:pt x="14582" y="12517"/>
                  </a:cubicBezTo>
                  <a:cubicBezTo>
                    <a:pt x="15071" y="11444"/>
                    <a:pt x="15289" y="11015"/>
                    <a:pt x="15398" y="11158"/>
                  </a:cubicBezTo>
                  <a:cubicBezTo>
                    <a:pt x="15507" y="11301"/>
                    <a:pt x="15507" y="12016"/>
                    <a:pt x="15425" y="13017"/>
                  </a:cubicBezTo>
                  <a:cubicBezTo>
                    <a:pt x="15343" y="14019"/>
                    <a:pt x="15180" y="15306"/>
                    <a:pt x="15235" y="15950"/>
                  </a:cubicBezTo>
                  <a:cubicBezTo>
                    <a:pt x="15289" y="16593"/>
                    <a:pt x="15561" y="16593"/>
                    <a:pt x="16160" y="16307"/>
                  </a:cubicBezTo>
                  <a:cubicBezTo>
                    <a:pt x="16758" y="16021"/>
                    <a:pt x="17683" y="15449"/>
                    <a:pt x="18499" y="14662"/>
                  </a:cubicBezTo>
                  <a:cubicBezTo>
                    <a:pt x="19315" y="13875"/>
                    <a:pt x="20023" y="12874"/>
                    <a:pt x="20512" y="12016"/>
                  </a:cubicBezTo>
                  <a:cubicBezTo>
                    <a:pt x="21002" y="11158"/>
                    <a:pt x="21274" y="10442"/>
                    <a:pt x="21247" y="10156"/>
                  </a:cubicBezTo>
                  <a:cubicBezTo>
                    <a:pt x="21220" y="9870"/>
                    <a:pt x="20893" y="10013"/>
                    <a:pt x="20349" y="10872"/>
                  </a:cubicBezTo>
                  <a:cubicBezTo>
                    <a:pt x="19805" y="11730"/>
                    <a:pt x="19043" y="13303"/>
                    <a:pt x="18581" y="14591"/>
                  </a:cubicBezTo>
                  <a:cubicBezTo>
                    <a:pt x="18118" y="15878"/>
                    <a:pt x="17955" y="16879"/>
                    <a:pt x="17982" y="17595"/>
                  </a:cubicBezTo>
                  <a:cubicBezTo>
                    <a:pt x="18009" y="18310"/>
                    <a:pt x="18227" y="18739"/>
                    <a:pt x="18853" y="18811"/>
                  </a:cubicBezTo>
                  <a:cubicBezTo>
                    <a:pt x="19478" y="18882"/>
                    <a:pt x="20512" y="18596"/>
                    <a:pt x="21546" y="183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0" name="Line"/>
            <p:cNvSpPr/>
            <p:nvPr/>
          </p:nvSpPr>
          <p:spPr>
            <a:xfrm>
              <a:off x="7859927" y="7579628"/>
              <a:ext cx="868216" cy="539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2" h="21331" fill="norm" stroke="1" extrusionOk="0">
                  <a:moveTo>
                    <a:pt x="2998" y="11347"/>
                  </a:moveTo>
                  <a:cubicBezTo>
                    <a:pt x="3855" y="11483"/>
                    <a:pt x="4712" y="11620"/>
                    <a:pt x="5398" y="12440"/>
                  </a:cubicBezTo>
                  <a:cubicBezTo>
                    <a:pt x="6083" y="13260"/>
                    <a:pt x="6598" y="14764"/>
                    <a:pt x="6469" y="15926"/>
                  </a:cubicBezTo>
                  <a:cubicBezTo>
                    <a:pt x="6341" y="17088"/>
                    <a:pt x="5569" y="17909"/>
                    <a:pt x="4626" y="18319"/>
                  </a:cubicBezTo>
                  <a:cubicBezTo>
                    <a:pt x="3683" y="18729"/>
                    <a:pt x="2569" y="18729"/>
                    <a:pt x="1755" y="18660"/>
                  </a:cubicBezTo>
                  <a:cubicBezTo>
                    <a:pt x="941" y="18592"/>
                    <a:pt x="426" y="18455"/>
                    <a:pt x="169" y="18045"/>
                  </a:cubicBezTo>
                  <a:cubicBezTo>
                    <a:pt x="-88" y="17635"/>
                    <a:pt x="-88" y="16952"/>
                    <a:pt x="426" y="16268"/>
                  </a:cubicBezTo>
                  <a:cubicBezTo>
                    <a:pt x="941" y="15585"/>
                    <a:pt x="1969" y="14901"/>
                    <a:pt x="3941" y="13944"/>
                  </a:cubicBezTo>
                  <a:cubicBezTo>
                    <a:pt x="5912" y="12987"/>
                    <a:pt x="8826" y="11757"/>
                    <a:pt x="10926" y="10390"/>
                  </a:cubicBezTo>
                  <a:cubicBezTo>
                    <a:pt x="13026" y="9022"/>
                    <a:pt x="14312" y="7519"/>
                    <a:pt x="14955" y="6083"/>
                  </a:cubicBezTo>
                  <a:cubicBezTo>
                    <a:pt x="15598" y="4648"/>
                    <a:pt x="15598" y="3281"/>
                    <a:pt x="15426" y="2255"/>
                  </a:cubicBezTo>
                  <a:cubicBezTo>
                    <a:pt x="15255" y="1230"/>
                    <a:pt x="14912" y="547"/>
                    <a:pt x="14526" y="205"/>
                  </a:cubicBezTo>
                  <a:cubicBezTo>
                    <a:pt x="14141" y="-137"/>
                    <a:pt x="13712" y="-137"/>
                    <a:pt x="13369" y="888"/>
                  </a:cubicBezTo>
                  <a:cubicBezTo>
                    <a:pt x="13026" y="1914"/>
                    <a:pt x="12769" y="3964"/>
                    <a:pt x="12683" y="6493"/>
                  </a:cubicBezTo>
                  <a:cubicBezTo>
                    <a:pt x="12598" y="9022"/>
                    <a:pt x="12683" y="12030"/>
                    <a:pt x="12769" y="14217"/>
                  </a:cubicBezTo>
                  <a:cubicBezTo>
                    <a:pt x="12855" y="16405"/>
                    <a:pt x="12941" y="17772"/>
                    <a:pt x="12812" y="18797"/>
                  </a:cubicBezTo>
                  <a:cubicBezTo>
                    <a:pt x="12683" y="19822"/>
                    <a:pt x="12341" y="20506"/>
                    <a:pt x="11912" y="20916"/>
                  </a:cubicBezTo>
                  <a:cubicBezTo>
                    <a:pt x="11483" y="21326"/>
                    <a:pt x="10969" y="21463"/>
                    <a:pt x="10712" y="21190"/>
                  </a:cubicBezTo>
                  <a:cubicBezTo>
                    <a:pt x="10455" y="20916"/>
                    <a:pt x="10455" y="20233"/>
                    <a:pt x="11055" y="19344"/>
                  </a:cubicBezTo>
                  <a:cubicBezTo>
                    <a:pt x="11655" y="18455"/>
                    <a:pt x="12855" y="17362"/>
                    <a:pt x="14698" y="16473"/>
                  </a:cubicBezTo>
                  <a:cubicBezTo>
                    <a:pt x="16541" y="15585"/>
                    <a:pt x="19026" y="14901"/>
                    <a:pt x="21512" y="142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1" name="Line"/>
            <p:cNvSpPr/>
            <p:nvPr/>
          </p:nvSpPr>
          <p:spPr>
            <a:xfrm>
              <a:off x="9319704" y="7897878"/>
              <a:ext cx="29059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2" name="Line"/>
            <p:cNvSpPr/>
            <p:nvPr/>
          </p:nvSpPr>
          <p:spPr>
            <a:xfrm>
              <a:off x="9838618" y="7691943"/>
              <a:ext cx="297080" cy="4550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1" h="21523" fill="norm" stroke="1" extrusionOk="0">
                  <a:moveTo>
                    <a:pt x="0" y="6305"/>
                  </a:moveTo>
                  <a:cubicBezTo>
                    <a:pt x="2483" y="6305"/>
                    <a:pt x="4966" y="6305"/>
                    <a:pt x="7945" y="5650"/>
                  </a:cubicBezTo>
                  <a:cubicBezTo>
                    <a:pt x="10924" y="4996"/>
                    <a:pt x="14400" y="3687"/>
                    <a:pt x="16883" y="2459"/>
                  </a:cubicBezTo>
                  <a:cubicBezTo>
                    <a:pt x="19366" y="1232"/>
                    <a:pt x="20855" y="87"/>
                    <a:pt x="21228" y="5"/>
                  </a:cubicBezTo>
                  <a:cubicBezTo>
                    <a:pt x="21600" y="-77"/>
                    <a:pt x="20855" y="905"/>
                    <a:pt x="18993" y="3768"/>
                  </a:cubicBezTo>
                  <a:cubicBezTo>
                    <a:pt x="17131" y="6632"/>
                    <a:pt x="14152" y="11378"/>
                    <a:pt x="12786" y="14650"/>
                  </a:cubicBezTo>
                  <a:cubicBezTo>
                    <a:pt x="11421" y="17923"/>
                    <a:pt x="11669" y="19723"/>
                    <a:pt x="11917" y="215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3" name="Line"/>
            <p:cNvSpPr/>
            <p:nvPr/>
          </p:nvSpPr>
          <p:spPr>
            <a:xfrm>
              <a:off x="9952780" y="8115822"/>
              <a:ext cx="18681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4" name="Line"/>
            <p:cNvSpPr/>
            <p:nvPr/>
          </p:nvSpPr>
          <p:spPr>
            <a:xfrm>
              <a:off x="2544311" y="7361666"/>
              <a:ext cx="1944522" cy="79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600" fill="norm" stroke="1" extrusionOk="0">
                  <a:moveTo>
                    <a:pt x="21202" y="15965"/>
                  </a:moveTo>
                  <a:cubicBezTo>
                    <a:pt x="21392" y="15965"/>
                    <a:pt x="21582" y="15965"/>
                    <a:pt x="20859" y="15965"/>
                  </a:cubicBezTo>
                  <a:cubicBezTo>
                    <a:pt x="20137" y="15965"/>
                    <a:pt x="18502" y="15965"/>
                    <a:pt x="16924" y="15965"/>
                  </a:cubicBezTo>
                  <a:cubicBezTo>
                    <a:pt x="15345" y="15965"/>
                    <a:pt x="13824" y="15965"/>
                    <a:pt x="12284" y="14557"/>
                  </a:cubicBezTo>
                  <a:cubicBezTo>
                    <a:pt x="10744" y="13148"/>
                    <a:pt x="9185" y="10330"/>
                    <a:pt x="7607" y="8922"/>
                  </a:cubicBezTo>
                  <a:cubicBezTo>
                    <a:pt x="6028" y="7513"/>
                    <a:pt x="4431" y="7513"/>
                    <a:pt x="3233" y="7513"/>
                  </a:cubicBezTo>
                  <a:cubicBezTo>
                    <a:pt x="2036" y="7513"/>
                    <a:pt x="1237" y="7513"/>
                    <a:pt x="724" y="7983"/>
                  </a:cubicBezTo>
                  <a:cubicBezTo>
                    <a:pt x="210" y="8452"/>
                    <a:pt x="-18" y="9391"/>
                    <a:pt x="1" y="9861"/>
                  </a:cubicBezTo>
                  <a:cubicBezTo>
                    <a:pt x="20" y="10330"/>
                    <a:pt x="286" y="10330"/>
                    <a:pt x="1123" y="8922"/>
                  </a:cubicBezTo>
                  <a:cubicBezTo>
                    <a:pt x="1959" y="7513"/>
                    <a:pt x="3367" y="4696"/>
                    <a:pt x="4812" y="2817"/>
                  </a:cubicBezTo>
                  <a:cubicBezTo>
                    <a:pt x="6257" y="939"/>
                    <a:pt x="7740" y="0"/>
                    <a:pt x="9261" y="0"/>
                  </a:cubicBezTo>
                  <a:cubicBezTo>
                    <a:pt x="10782" y="0"/>
                    <a:pt x="12341" y="939"/>
                    <a:pt x="13843" y="1878"/>
                  </a:cubicBezTo>
                  <a:cubicBezTo>
                    <a:pt x="15345" y="2817"/>
                    <a:pt x="16790" y="3757"/>
                    <a:pt x="17627" y="4696"/>
                  </a:cubicBezTo>
                  <a:cubicBezTo>
                    <a:pt x="18464" y="5635"/>
                    <a:pt x="18692" y="6574"/>
                    <a:pt x="18939" y="7513"/>
                  </a:cubicBezTo>
                  <a:cubicBezTo>
                    <a:pt x="19186" y="8452"/>
                    <a:pt x="19452" y="9391"/>
                    <a:pt x="19490" y="10330"/>
                  </a:cubicBezTo>
                  <a:cubicBezTo>
                    <a:pt x="19528" y="11270"/>
                    <a:pt x="19338" y="12209"/>
                    <a:pt x="18521" y="13148"/>
                  </a:cubicBezTo>
                  <a:cubicBezTo>
                    <a:pt x="17703" y="14087"/>
                    <a:pt x="16258" y="15026"/>
                    <a:pt x="14737" y="15496"/>
                  </a:cubicBezTo>
                  <a:cubicBezTo>
                    <a:pt x="13216" y="15965"/>
                    <a:pt x="11619" y="15965"/>
                    <a:pt x="10021" y="15965"/>
                  </a:cubicBezTo>
                  <a:cubicBezTo>
                    <a:pt x="8424" y="15965"/>
                    <a:pt x="6827" y="15965"/>
                    <a:pt x="5439" y="16435"/>
                  </a:cubicBezTo>
                  <a:cubicBezTo>
                    <a:pt x="4051" y="16904"/>
                    <a:pt x="2872" y="17844"/>
                    <a:pt x="2093" y="18783"/>
                  </a:cubicBezTo>
                  <a:cubicBezTo>
                    <a:pt x="1313" y="19722"/>
                    <a:pt x="933" y="20661"/>
                    <a:pt x="914" y="21130"/>
                  </a:cubicBezTo>
                  <a:cubicBezTo>
                    <a:pt x="895" y="21600"/>
                    <a:pt x="1237" y="21600"/>
                    <a:pt x="2188" y="21600"/>
                  </a:cubicBezTo>
                  <a:cubicBezTo>
                    <a:pt x="3138" y="21600"/>
                    <a:pt x="4697" y="21600"/>
                    <a:pt x="6238" y="21600"/>
                  </a:cubicBezTo>
                  <a:cubicBezTo>
                    <a:pt x="7778" y="21600"/>
                    <a:pt x="9299" y="21600"/>
                    <a:pt x="10763" y="20191"/>
                  </a:cubicBezTo>
                  <a:cubicBezTo>
                    <a:pt x="12227" y="18783"/>
                    <a:pt x="13634" y="15965"/>
                    <a:pt x="15022" y="13148"/>
                  </a:cubicBezTo>
                  <a:cubicBezTo>
                    <a:pt x="16410" y="10330"/>
                    <a:pt x="17779" y="7513"/>
                    <a:pt x="18673" y="5635"/>
                  </a:cubicBezTo>
                  <a:cubicBezTo>
                    <a:pt x="19567" y="3757"/>
                    <a:pt x="19985" y="2817"/>
                    <a:pt x="20099" y="2348"/>
                  </a:cubicBezTo>
                  <a:cubicBezTo>
                    <a:pt x="20213" y="1878"/>
                    <a:pt x="20023" y="1878"/>
                    <a:pt x="19452" y="5165"/>
                  </a:cubicBezTo>
                  <a:cubicBezTo>
                    <a:pt x="18882" y="8452"/>
                    <a:pt x="17931" y="15026"/>
                    <a:pt x="16981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5" name="Line"/>
            <p:cNvSpPr/>
            <p:nvPr/>
          </p:nvSpPr>
          <p:spPr>
            <a:xfrm>
              <a:off x="8281875" y="8541332"/>
              <a:ext cx="89090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1" h="21600" fill="norm" stroke="1" extrusionOk="0">
                  <a:moveTo>
                    <a:pt x="0" y="0"/>
                  </a:moveTo>
                  <a:cubicBezTo>
                    <a:pt x="2847" y="4800"/>
                    <a:pt x="5693" y="9600"/>
                    <a:pt x="8665" y="12000"/>
                  </a:cubicBezTo>
                  <a:cubicBezTo>
                    <a:pt x="11637" y="14400"/>
                    <a:pt x="14735" y="14400"/>
                    <a:pt x="16744" y="14400"/>
                  </a:cubicBezTo>
                  <a:cubicBezTo>
                    <a:pt x="18753" y="14400"/>
                    <a:pt x="19674" y="14400"/>
                    <a:pt x="20386" y="14400"/>
                  </a:cubicBezTo>
                  <a:cubicBezTo>
                    <a:pt x="21098" y="14400"/>
                    <a:pt x="21600" y="14400"/>
                    <a:pt x="21558" y="15600"/>
                  </a:cubicBezTo>
                  <a:cubicBezTo>
                    <a:pt x="21516" y="16800"/>
                    <a:pt x="20930" y="19200"/>
                    <a:pt x="2034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6" name="Line"/>
            <p:cNvSpPr/>
            <p:nvPr/>
          </p:nvSpPr>
          <p:spPr>
            <a:xfrm>
              <a:off x="8680059" y="8562089"/>
              <a:ext cx="151866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2" h="21600" fill="norm" stroke="1" extrusionOk="0">
                  <a:moveTo>
                    <a:pt x="21072" y="0"/>
                  </a:moveTo>
                  <a:cubicBezTo>
                    <a:pt x="16272" y="3014"/>
                    <a:pt x="11472" y="6028"/>
                    <a:pt x="7632" y="8874"/>
                  </a:cubicBezTo>
                  <a:cubicBezTo>
                    <a:pt x="3792" y="11721"/>
                    <a:pt x="912" y="14400"/>
                    <a:pt x="192" y="16493"/>
                  </a:cubicBezTo>
                  <a:cubicBezTo>
                    <a:pt x="-528" y="18586"/>
                    <a:pt x="912" y="20093"/>
                    <a:pt x="235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7" name="Line"/>
            <p:cNvSpPr/>
            <p:nvPr/>
          </p:nvSpPr>
          <p:spPr>
            <a:xfrm>
              <a:off x="8849000" y="8572467"/>
              <a:ext cx="1093402" cy="518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6" h="21457" fill="norm" stroke="1" extrusionOk="0">
                  <a:moveTo>
                    <a:pt x="2934" y="0"/>
                  </a:moveTo>
                  <a:cubicBezTo>
                    <a:pt x="2593" y="143"/>
                    <a:pt x="2253" y="286"/>
                    <a:pt x="1912" y="1574"/>
                  </a:cubicBezTo>
                  <a:cubicBezTo>
                    <a:pt x="1571" y="2861"/>
                    <a:pt x="1231" y="5293"/>
                    <a:pt x="924" y="7581"/>
                  </a:cubicBezTo>
                  <a:cubicBezTo>
                    <a:pt x="617" y="9870"/>
                    <a:pt x="345" y="12016"/>
                    <a:pt x="174" y="13446"/>
                  </a:cubicBezTo>
                  <a:cubicBezTo>
                    <a:pt x="4" y="14877"/>
                    <a:pt x="-64" y="15592"/>
                    <a:pt x="72" y="15807"/>
                  </a:cubicBezTo>
                  <a:cubicBezTo>
                    <a:pt x="209" y="16021"/>
                    <a:pt x="549" y="15735"/>
                    <a:pt x="1128" y="14948"/>
                  </a:cubicBezTo>
                  <a:cubicBezTo>
                    <a:pt x="1708" y="14162"/>
                    <a:pt x="2525" y="12874"/>
                    <a:pt x="3104" y="12087"/>
                  </a:cubicBezTo>
                  <a:cubicBezTo>
                    <a:pt x="3684" y="11301"/>
                    <a:pt x="4024" y="11015"/>
                    <a:pt x="4092" y="11229"/>
                  </a:cubicBezTo>
                  <a:cubicBezTo>
                    <a:pt x="4161" y="11444"/>
                    <a:pt x="3956" y="12159"/>
                    <a:pt x="3513" y="13375"/>
                  </a:cubicBezTo>
                  <a:cubicBezTo>
                    <a:pt x="3070" y="14591"/>
                    <a:pt x="2389" y="16307"/>
                    <a:pt x="2014" y="17523"/>
                  </a:cubicBezTo>
                  <a:cubicBezTo>
                    <a:pt x="1639" y="18739"/>
                    <a:pt x="1571" y="19454"/>
                    <a:pt x="1708" y="19883"/>
                  </a:cubicBezTo>
                  <a:cubicBezTo>
                    <a:pt x="1844" y="20313"/>
                    <a:pt x="2185" y="20456"/>
                    <a:pt x="3070" y="20098"/>
                  </a:cubicBezTo>
                  <a:cubicBezTo>
                    <a:pt x="3956" y="19740"/>
                    <a:pt x="5387" y="18882"/>
                    <a:pt x="6273" y="18238"/>
                  </a:cubicBezTo>
                  <a:cubicBezTo>
                    <a:pt x="7159" y="17595"/>
                    <a:pt x="7499" y="17166"/>
                    <a:pt x="7806" y="16307"/>
                  </a:cubicBezTo>
                  <a:cubicBezTo>
                    <a:pt x="8113" y="15449"/>
                    <a:pt x="8385" y="14162"/>
                    <a:pt x="8317" y="13518"/>
                  </a:cubicBezTo>
                  <a:cubicBezTo>
                    <a:pt x="8249" y="12874"/>
                    <a:pt x="7840" y="12874"/>
                    <a:pt x="7329" y="13518"/>
                  </a:cubicBezTo>
                  <a:cubicBezTo>
                    <a:pt x="6818" y="14162"/>
                    <a:pt x="6205" y="15449"/>
                    <a:pt x="5830" y="16450"/>
                  </a:cubicBezTo>
                  <a:cubicBezTo>
                    <a:pt x="5455" y="17452"/>
                    <a:pt x="5319" y="18167"/>
                    <a:pt x="5251" y="18882"/>
                  </a:cubicBezTo>
                  <a:cubicBezTo>
                    <a:pt x="5183" y="19597"/>
                    <a:pt x="5183" y="20313"/>
                    <a:pt x="5353" y="20813"/>
                  </a:cubicBezTo>
                  <a:cubicBezTo>
                    <a:pt x="5523" y="21314"/>
                    <a:pt x="5864" y="21600"/>
                    <a:pt x="6580" y="21242"/>
                  </a:cubicBezTo>
                  <a:cubicBezTo>
                    <a:pt x="7295" y="20885"/>
                    <a:pt x="8385" y="19883"/>
                    <a:pt x="9067" y="19168"/>
                  </a:cubicBezTo>
                  <a:cubicBezTo>
                    <a:pt x="9748" y="18453"/>
                    <a:pt x="10021" y="18024"/>
                    <a:pt x="10327" y="17595"/>
                  </a:cubicBezTo>
                  <a:cubicBezTo>
                    <a:pt x="10634" y="17166"/>
                    <a:pt x="10974" y="16736"/>
                    <a:pt x="11111" y="16879"/>
                  </a:cubicBezTo>
                  <a:cubicBezTo>
                    <a:pt x="11247" y="17023"/>
                    <a:pt x="11179" y="17738"/>
                    <a:pt x="11077" y="18453"/>
                  </a:cubicBezTo>
                  <a:cubicBezTo>
                    <a:pt x="10974" y="19168"/>
                    <a:pt x="10838" y="19883"/>
                    <a:pt x="10940" y="20026"/>
                  </a:cubicBezTo>
                  <a:cubicBezTo>
                    <a:pt x="11043" y="20170"/>
                    <a:pt x="11383" y="19740"/>
                    <a:pt x="11792" y="18596"/>
                  </a:cubicBezTo>
                  <a:cubicBezTo>
                    <a:pt x="12201" y="17452"/>
                    <a:pt x="12678" y="15592"/>
                    <a:pt x="13053" y="14376"/>
                  </a:cubicBezTo>
                  <a:cubicBezTo>
                    <a:pt x="13427" y="13160"/>
                    <a:pt x="13700" y="12588"/>
                    <a:pt x="13836" y="12660"/>
                  </a:cubicBezTo>
                  <a:cubicBezTo>
                    <a:pt x="13973" y="12731"/>
                    <a:pt x="13973" y="13446"/>
                    <a:pt x="14007" y="14162"/>
                  </a:cubicBezTo>
                  <a:cubicBezTo>
                    <a:pt x="14041" y="14877"/>
                    <a:pt x="14109" y="15592"/>
                    <a:pt x="14279" y="16164"/>
                  </a:cubicBezTo>
                  <a:cubicBezTo>
                    <a:pt x="14450" y="16736"/>
                    <a:pt x="14722" y="17166"/>
                    <a:pt x="15233" y="17309"/>
                  </a:cubicBezTo>
                  <a:cubicBezTo>
                    <a:pt x="15744" y="17452"/>
                    <a:pt x="16494" y="17309"/>
                    <a:pt x="17039" y="17023"/>
                  </a:cubicBezTo>
                  <a:cubicBezTo>
                    <a:pt x="17584" y="16736"/>
                    <a:pt x="17925" y="16307"/>
                    <a:pt x="18163" y="15735"/>
                  </a:cubicBezTo>
                  <a:cubicBezTo>
                    <a:pt x="18402" y="15163"/>
                    <a:pt x="18538" y="14448"/>
                    <a:pt x="18402" y="14162"/>
                  </a:cubicBezTo>
                  <a:cubicBezTo>
                    <a:pt x="18265" y="13876"/>
                    <a:pt x="17857" y="14019"/>
                    <a:pt x="17345" y="14734"/>
                  </a:cubicBezTo>
                  <a:cubicBezTo>
                    <a:pt x="16834" y="15449"/>
                    <a:pt x="16221" y="16736"/>
                    <a:pt x="15915" y="17809"/>
                  </a:cubicBezTo>
                  <a:cubicBezTo>
                    <a:pt x="15608" y="18882"/>
                    <a:pt x="15608" y="19740"/>
                    <a:pt x="16153" y="20384"/>
                  </a:cubicBezTo>
                  <a:cubicBezTo>
                    <a:pt x="16698" y="21028"/>
                    <a:pt x="17788" y="21457"/>
                    <a:pt x="18776" y="21457"/>
                  </a:cubicBezTo>
                  <a:cubicBezTo>
                    <a:pt x="19764" y="21457"/>
                    <a:pt x="20650" y="21028"/>
                    <a:pt x="21536" y="2059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8" name="Line"/>
            <p:cNvSpPr/>
            <p:nvPr/>
          </p:nvSpPr>
          <p:spPr>
            <a:xfrm>
              <a:off x="10295263" y="8780033"/>
              <a:ext cx="72649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5100"/>
                    <a:pt x="0" y="10200"/>
                    <a:pt x="3600" y="13800"/>
                  </a:cubicBezTo>
                  <a:cubicBezTo>
                    <a:pt x="7200" y="17400"/>
                    <a:pt x="14400" y="195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49" name="Line"/>
            <p:cNvSpPr/>
            <p:nvPr/>
          </p:nvSpPr>
          <p:spPr>
            <a:xfrm>
              <a:off x="10378289" y="8655493"/>
              <a:ext cx="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21600"/>
                  </a:moveTo>
                  <a:cubicBezTo>
                    <a:pt x="21600" y="14400"/>
                    <a:pt x="216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0" name="Line"/>
            <p:cNvSpPr/>
            <p:nvPr/>
          </p:nvSpPr>
          <p:spPr>
            <a:xfrm>
              <a:off x="10417954" y="8738520"/>
              <a:ext cx="205939" cy="206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9" h="21476" fill="norm" stroke="1" extrusionOk="0">
                  <a:moveTo>
                    <a:pt x="15061" y="0"/>
                  </a:moveTo>
                  <a:cubicBezTo>
                    <a:pt x="11166" y="1080"/>
                    <a:pt x="7271" y="2160"/>
                    <a:pt x="4438" y="2880"/>
                  </a:cubicBezTo>
                  <a:cubicBezTo>
                    <a:pt x="1605" y="3600"/>
                    <a:pt x="-165" y="3960"/>
                    <a:pt x="12" y="4500"/>
                  </a:cubicBezTo>
                  <a:cubicBezTo>
                    <a:pt x="189" y="5040"/>
                    <a:pt x="2314" y="5760"/>
                    <a:pt x="5324" y="6840"/>
                  </a:cubicBezTo>
                  <a:cubicBezTo>
                    <a:pt x="8333" y="7920"/>
                    <a:pt x="12228" y="9360"/>
                    <a:pt x="15061" y="10620"/>
                  </a:cubicBezTo>
                  <a:cubicBezTo>
                    <a:pt x="17894" y="11880"/>
                    <a:pt x="19665" y="12960"/>
                    <a:pt x="20550" y="14400"/>
                  </a:cubicBezTo>
                  <a:cubicBezTo>
                    <a:pt x="21435" y="15840"/>
                    <a:pt x="21435" y="17640"/>
                    <a:pt x="18779" y="18900"/>
                  </a:cubicBezTo>
                  <a:cubicBezTo>
                    <a:pt x="16124" y="20160"/>
                    <a:pt x="10812" y="20880"/>
                    <a:pt x="7271" y="21240"/>
                  </a:cubicBezTo>
                  <a:cubicBezTo>
                    <a:pt x="3730" y="21600"/>
                    <a:pt x="1960" y="21600"/>
                    <a:pt x="2314" y="20880"/>
                  </a:cubicBezTo>
                  <a:cubicBezTo>
                    <a:pt x="2668" y="20160"/>
                    <a:pt x="5147" y="18720"/>
                    <a:pt x="7625" y="172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1" name="Line"/>
            <p:cNvSpPr/>
            <p:nvPr/>
          </p:nvSpPr>
          <p:spPr>
            <a:xfrm>
              <a:off x="10876448" y="8735122"/>
              <a:ext cx="300972" cy="262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4" fill="norm" stroke="1" extrusionOk="0">
                  <a:moveTo>
                    <a:pt x="0" y="1958"/>
                  </a:moveTo>
                  <a:cubicBezTo>
                    <a:pt x="497" y="6446"/>
                    <a:pt x="993" y="10935"/>
                    <a:pt x="1366" y="14020"/>
                  </a:cubicBezTo>
                  <a:cubicBezTo>
                    <a:pt x="1738" y="17106"/>
                    <a:pt x="1986" y="18789"/>
                    <a:pt x="1862" y="18930"/>
                  </a:cubicBezTo>
                  <a:cubicBezTo>
                    <a:pt x="1738" y="19070"/>
                    <a:pt x="1241" y="17667"/>
                    <a:pt x="993" y="15423"/>
                  </a:cubicBezTo>
                  <a:cubicBezTo>
                    <a:pt x="745" y="13179"/>
                    <a:pt x="745" y="10093"/>
                    <a:pt x="1614" y="7428"/>
                  </a:cubicBezTo>
                  <a:cubicBezTo>
                    <a:pt x="2483" y="4763"/>
                    <a:pt x="4221" y="2519"/>
                    <a:pt x="5834" y="1257"/>
                  </a:cubicBezTo>
                  <a:cubicBezTo>
                    <a:pt x="7448" y="-5"/>
                    <a:pt x="8938" y="-286"/>
                    <a:pt x="9931" y="275"/>
                  </a:cubicBezTo>
                  <a:cubicBezTo>
                    <a:pt x="10924" y="836"/>
                    <a:pt x="11421" y="2239"/>
                    <a:pt x="11669" y="4483"/>
                  </a:cubicBezTo>
                  <a:cubicBezTo>
                    <a:pt x="11917" y="6727"/>
                    <a:pt x="11917" y="9813"/>
                    <a:pt x="11917" y="12478"/>
                  </a:cubicBezTo>
                  <a:cubicBezTo>
                    <a:pt x="11917" y="15143"/>
                    <a:pt x="11917" y="17387"/>
                    <a:pt x="13531" y="18789"/>
                  </a:cubicBezTo>
                  <a:cubicBezTo>
                    <a:pt x="15145" y="20192"/>
                    <a:pt x="18372" y="20753"/>
                    <a:pt x="21600" y="2131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2" name="Line"/>
            <p:cNvSpPr/>
            <p:nvPr/>
          </p:nvSpPr>
          <p:spPr>
            <a:xfrm>
              <a:off x="11188795" y="8766560"/>
              <a:ext cx="227324" cy="2078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6" h="20932" fill="norm" stroke="1" extrusionOk="0">
                  <a:moveTo>
                    <a:pt x="14633" y="7628"/>
                  </a:moveTo>
                  <a:cubicBezTo>
                    <a:pt x="13324" y="6583"/>
                    <a:pt x="12015" y="5538"/>
                    <a:pt x="9724" y="5363"/>
                  </a:cubicBezTo>
                  <a:cubicBezTo>
                    <a:pt x="7433" y="5189"/>
                    <a:pt x="4160" y="5886"/>
                    <a:pt x="2360" y="7105"/>
                  </a:cubicBezTo>
                  <a:cubicBezTo>
                    <a:pt x="561" y="8325"/>
                    <a:pt x="233" y="10067"/>
                    <a:pt x="70" y="11809"/>
                  </a:cubicBezTo>
                  <a:cubicBezTo>
                    <a:pt x="-94" y="13550"/>
                    <a:pt x="-94" y="15292"/>
                    <a:pt x="1542" y="17034"/>
                  </a:cubicBezTo>
                  <a:cubicBezTo>
                    <a:pt x="3179" y="18776"/>
                    <a:pt x="6451" y="20518"/>
                    <a:pt x="9724" y="20867"/>
                  </a:cubicBezTo>
                  <a:cubicBezTo>
                    <a:pt x="12997" y="21215"/>
                    <a:pt x="16270" y="20170"/>
                    <a:pt x="18397" y="17905"/>
                  </a:cubicBezTo>
                  <a:cubicBezTo>
                    <a:pt x="20524" y="15641"/>
                    <a:pt x="21506" y="12157"/>
                    <a:pt x="21506" y="8847"/>
                  </a:cubicBezTo>
                  <a:cubicBezTo>
                    <a:pt x="21506" y="5538"/>
                    <a:pt x="20524" y="2402"/>
                    <a:pt x="19051" y="1009"/>
                  </a:cubicBezTo>
                  <a:cubicBezTo>
                    <a:pt x="17579" y="-385"/>
                    <a:pt x="15615" y="-37"/>
                    <a:pt x="13652" y="31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3" name="Line"/>
            <p:cNvSpPr/>
            <p:nvPr/>
          </p:nvSpPr>
          <p:spPr>
            <a:xfrm>
              <a:off x="11852007" y="8562089"/>
              <a:ext cx="62270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0" y="5449"/>
                    <a:pt x="4800" y="10897"/>
                    <a:pt x="8400" y="14497"/>
                  </a:cubicBezTo>
                  <a:cubicBezTo>
                    <a:pt x="12000" y="18097"/>
                    <a:pt x="16800" y="1984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4" name="Line"/>
            <p:cNvSpPr/>
            <p:nvPr/>
          </p:nvSpPr>
          <p:spPr>
            <a:xfrm>
              <a:off x="11717090" y="8613980"/>
              <a:ext cx="851020" cy="307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2" fill="norm" stroke="1" extrusionOk="0">
                  <a:moveTo>
                    <a:pt x="0" y="12240"/>
                  </a:moveTo>
                  <a:cubicBezTo>
                    <a:pt x="1844" y="11280"/>
                    <a:pt x="3688" y="10320"/>
                    <a:pt x="5005" y="9720"/>
                  </a:cubicBezTo>
                  <a:cubicBezTo>
                    <a:pt x="6322" y="9120"/>
                    <a:pt x="7112" y="8880"/>
                    <a:pt x="7683" y="8400"/>
                  </a:cubicBezTo>
                  <a:cubicBezTo>
                    <a:pt x="8254" y="7920"/>
                    <a:pt x="8605" y="7200"/>
                    <a:pt x="8737" y="7560"/>
                  </a:cubicBezTo>
                  <a:cubicBezTo>
                    <a:pt x="8868" y="7920"/>
                    <a:pt x="8780" y="9360"/>
                    <a:pt x="8737" y="10800"/>
                  </a:cubicBezTo>
                  <a:cubicBezTo>
                    <a:pt x="8693" y="12240"/>
                    <a:pt x="8693" y="13680"/>
                    <a:pt x="8824" y="15480"/>
                  </a:cubicBezTo>
                  <a:cubicBezTo>
                    <a:pt x="8956" y="17280"/>
                    <a:pt x="9219" y="19440"/>
                    <a:pt x="9571" y="20520"/>
                  </a:cubicBezTo>
                  <a:cubicBezTo>
                    <a:pt x="9922" y="21600"/>
                    <a:pt x="10361" y="21600"/>
                    <a:pt x="10888" y="20280"/>
                  </a:cubicBezTo>
                  <a:cubicBezTo>
                    <a:pt x="11415" y="18960"/>
                    <a:pt x="12029" y="16320"/>
                    <a:pt x="12468" y="14400"/>
                  </a:cubicBezTo>
                  <a:cubicBezTo>
                    <a:pt x="12907" y="12480"/>
                    <a:pt x="13171" y="11280"/>
                    <a:pt x="13346" y="10080"/>
                  </a:cubicBezTo>
                  <a:cubicBezTo>
                    <a:pt x="13522" y="8880"/>
                    <a:pt x="13610" y="7680"/>
                    <a:pt x="13610" y="7680"/>
                  </a:cubicBezTo>
                  <a:cubicBezTo>
                    <a:pt x="13610" y="7680"/>
                    <a:pt x="13522" y="8880"/>
                    <a:pt x="13522" y="10680"/>
                  </a:cubicBezTo>
                  <a:cubicBezTo>
                    <a:pt x="13522" y="12480"/>
                    <a:pt x="13610" y="14880"/>
                    <a:pt x="13873" y="16680"/>
                  </a:cubicBezTo>
                  <a:cubicBezTo>
                    <a:pt x="14137" y="18480"/>
                    <a:pt x="14576" y="19680"/>
                    <a:pt x="15015" y="20280"/>
                  </a:cubicBezTo>
                  <a:cubicBezTo>
                    <a:pt x="15454" y="20880"/>
                    <a:pt x="15893" y="20880"/>
                    <a:pt x="16112" y="20040"/>
                  </a:cubicBezTo>
                  <a:cubicBezTo>
                    <a:pt x="16332" y="19200"/>
                    <a:pt x="16332" y="17520"/>
                    <a:pt x="16332" y="16080"/>
                  </a:cubicBezTo>
                  <a:cubicBezTo>
                    <a:pt x="16332" y="14640"/>
                    <a:pt x="16332" y="13440"/>
                    <a:pt x="16420" y="14400"/>
                  </a:cubicBezTo>
                  <a:cubicBezTo>
                    <a:pt x="16507" y="15360"/>
                    <a:pt x="16683" y="18480"/>
                    <a:pt x="16639" y="19080"/>
                  </a:cubicBezTo>
                  <a:cubicBezTo>
                    <a:pt x="16595" y="19680"/>
                    <a:pt x="16332" y="17760"/>
                    <a:pt x="16376" y="15000"/>
                  </a:cubicBezTo>
                  <a:cubicBezTo>
                    <a:pt x="16419" y="12240"/>
                    <a:pt x="16771" y="8640"/>
                    <a:pt x="17693" y="6000"/>
                  </a:cubicBezTo>
                  <a:cubicBezTo>
                    <a:pt x="18615" y="3360"/>
                    <a:pt x="20107" y="168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5" name="Line"/>
            <p:cNvSpPr/>
            <p:nvPr/>
          </p:nvSpPr>
          <p:spPr>
            <a:xfrm>
              <a:off x="12561190" y="8717705"/>
              <a:ext cx="442807" cy="207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10" fill="norm" stroke="1" extrusionOk="0">
                  <a:moveTo>
                    <a:pt x="337" y="2096"/>
                  </a:moveTo>
                  <a:cubicBezTo>
                    <a:pt x="169" y="5580"/>
                    <a:pt x="0" y="9063"/>
                    <a:pt x="0" y="12199"/>
                  </a:cubicBezTo>
                  <a:cubicBezTo>
                    <a:pt x="0" y="15334"/>
                    <a:pt x="169" y="18122"/>
                    <a:pt x="253" y="18470"/>
                  </a:cubicBezTo>
                  <a:cubicBezTo>
                    <a:pt x="337" y="18818"/>
                    <a:pt x="337" y="16728"/>
                    <a:pt x="506" y="13941"/>
                  </a:cubicBezTo>
                  <a:cubicBezTo>
                    <a:pt x="675" y="11154"/>
                    <a:pt x="1012" y="7670"/>
                    <a:pt x="1519" y="5405"/>
                  </a:cubicBezTo>
                  <a:cubicBezTo>
                    <a:pt x="2025" y="3141"/>
                    <a:pt x="2700" y="2096"/>
                    <a:pt x="3459" y="1225"/>
                  </a:cubicBezTo>
                  <a:cubicBezTo>
                    <a:pt x="4219" y="354"/>
                    <a:pt x="5062" y="-343"/>
                    <a:pt x="5653" y="180"/>
                  </a:cubicBezTo>
                  <a:cubicBezTo>
                    <a:pt x="6244" y="702"/>
                    <a:pt x="6581" y="2444"/>
                    <a:pt x="6581" y="5231"/>
                  </a:cubicBezTo>
                  <a:cubicBezTo>
                    <a:pt x="6581" y="8018"/>
                    <a:pt x="6244" y="11851"/>
                    <a:pt x="6159" y="14638"/>
                  </a:cubicBezTo>
                  <a:cubicBezTo>
                    <a:pt x="6075" y="17425"/>
                    <a:pt x="6244" y="19167"/>
                    <a:pt x="6750" y="19689"/>
                  </a:cubicBezTo>
                  <a:cubicBezTo>
                    <a:pt x="7256" y="20212"/>
                    <a:pt x="8100" y="19515"/>
                    <a:pt x="9197" y="17599"/>
                  </a:cubicBezTo>
                  <a:cubicBezTo>
                    <a:pt x="10294" y="15683"/>
                    <a:pt x="11644" y="12547"/>
                    <a:pt x="12656" y="9934"/>
                  </a:cubicBezTo>
                  <a:cubicBezTo>
                    <a:pt x="13669" y="7322"/>
                    <a:pt x="14344" y="5231"/>
                    <a:pt x="14681" y="5057"/>
                  </a:cubicBezTo>
                  <a:cubicBezTo>
                    <a:pt x="15019" y="4883"/>
                    <a:pt x="15019" y="6625"/>
                    <a:pt x="14934" y="8541"/>
                  </a:cubicBezTo>
                  <a:cubicBezTo>
                    <a:pt x="14850" y="10457"/>
                    <a:pt x="14681" y="12547"/>
                    <a:pt x="14681" y="14463"/>
                  </a:cubicBezTo>
                  <a:cubicBezTo>
                    <a:pt x="14681" y="16380"/>
                    <a:pt x="14850" y="18122"/>
                    <a:pt x="15356" y="19341"/>
                  </a:cubicBezTo>
                  <a:cubicBezTo>
                    <a:pt x="15863" y="20560"/>
                    <a:pt x="16706" y="21257"/>
                    <a:pt x="17803" y="20734"/>
                  </a:cubicBezTo>
                  <a:cubicBezTo>
                    <a:pt x="18900" y="20212"/>
                    <a:pt x="20250" y="18470"/>
                    <a:pt x="21600" y="1672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6" name="Line"/>
            <p:cNvSpPr/>
            <p:nvPr/>
          </p:nvSpPr>
          <p:spPr>
            <a:xfrm>
              <a:off x="12920971" y="8613980"/>
              <a:ext cx="5189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7" name="Line"/>
            <p:cNvSpPr/>
            <p:nvPr/>
          </p:nvSpPr>
          <p:spPr>
            <a:xfrm>
              <a:off x="13014375" y="8574013"/>
              <a:ext cx="511997" cy="700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8" fill="norm" stroke="1" extrusionOk="0">
                  <a:moveTo>
                    <a:pt x="0" y="1859"/>
                  </a:moveTo>
                  <a:cubicBezTo>
                    <a:pt x="292" y="3447"/>
                    <a:pt x="584" y="5035"/>
                    <a:pt x="876" y="6147"/>
                  </a:cubicBezTo>
                  <a:cubicBezTo>
                    <a:pt x="1168" y="7259"/>
                    <a:pt x="1459" y="7894"/>
                    <a:pt x="1678" y="7894"/>
                  </a:cubicBezTo>
                  <a:cubicBezTo>
                    <a:pt x="1897" y="7894"/>
                    <a:pt x="2043" y="7259"/>
                    <a:pt x="2189" y="6677"/>
                  </a:cubicBezTo>
                  <a:cubicBezTo>
                    <a:pt x="2335" y="6094"/>
                    <a:pt x="2481" y="5565"/>
                    <a:pt x="2773" y="5088"/>
                  </a:cubicBezTo>
                  <a:cubicBezTo>
                    <a:pt x="3065" y="4612"/>
                    <a:pt x="3503" y="4188"/>
                    <a:pt x="4014" y="4188"/>
                  </a:cubicBezTo>
                  <a:cubicBezTo>
                    <a:pt x="4524" y="4188"/>
                    <a:pt x="5108" y="4612"/>
                    <a:pt x="5546" y="5194"/>
                  </a:cubicBezTo>
                  <a:cubicBezTo>
                    <a:pt x="5984" y="5777"/>
                    <a:pt x="6276" y="6518"/>
                    <a:pt x="7078" y="7100"/>
                  </a:cubicBezTo>
                  <a:cubicBezTo>
                    <a:pt x="7881" y="7682"/>
                    <a:pt x="9195" y="8106"/>
                    <a:pt x="10362" y="7841"/>
                  </a:cubicBezTo>
                  <a:cubicBezTo>
                    <a:pt x="11530" y="7577"/>
                    <a:pt x="12551" y="6624"/>
                    <a:pt x="13062" y="5353"/>
                  </a:cubicBezTo>
                  <a:cubicBezTo>
                    <a:pt x="13573" y="4082"/>
                    <a:pt x="13573" y="2494"/>
                    <a:pt x="13354" y="1488"/>
                  </a:cubicBezTo>
                  <a:cubicBezTo>
                    <a:pt x="13135" y="482"/>
                    <a:pt x="12697" y="59"/>
                    <a:pt x="12186" y="6"/>
                  </a:cubicBezTo>
                  <a:cubicBezTo>
                    <a:pt x="11676" y="-47"/>
                    <a:pt x="11092" y="271"/>
                    <a:pt x="10581" y="1065"/>
                  </a:cubicBezTo>
                  <a:cubicBezTo>
                    <a:pt x="10070" y="1859"/>
                    <a:pt x="9632" y="3129"/>
                    <a:pt x="9486" y="4029"/>
                  </a:cubicBezTo>
                  <a:cubicBezTo>
                    <a:pt x="9341" y="4929"/>
                    <a:pt x="9486" y="5459"/>
                    <a:pt x="10216" y="5988"/>
                  </a:cubicBezTo>
                  <a:cubicBezTo>
                    <a:pt x="10946" y="6518"/>
                    <a:pt x="12259" y="7047"/>
                    <a:pt x="13792" y="7206"/>
                  </a:cubicBezTo>
                  <a:cubicBezTo>
                    <a:pt x="15324" y="7365"/>
                    <a:pt x="17076" y="7153"/>
                    <a:pt x="18316" y="6782"/>
                  </a:cubicBezTo>
                  <a:cubicBezTo>
                    <a:pt x="19557" y="6412"/>
                    <a:pt x="20286" y="5882"/>
                    <a:pt x="20797" y="5194"/>
                  </a:cubicBezTo>
                  <a:cubicBezTo>
                    <a:pt x="21308" y="4506"/>
                    <a:pt x="21600" y="3659"/>
                    <a:pt x="21600" y="3553"/>
                  </a:cubicBezTo>
                  <a:cubicBezTo>
                    <a:pt x="21600" y="3447"/>
                    <a:pt x="21308" y="4082"/>
                    <a:pt x="21235" y="6200"/>
                  </a:cubicBezTo>
                  <a:cubicBezTo>
                    <a:pt x="21162" y="8318"/>
                    <a:pt x="21308" y="11918"/>
                    <a:pt x="21308" y="14353"/>
                  </a:cubicBezTo>
                  <a:cubicBezTo>
                    <a:pt x="21308" y="16788"/>
                    <a:pt x="21162" y="18059"/>
                    <a:pt x="20870" y="19065"/>
                  </a:cubicBezTo>
                  <a:cubicBezTo>
                    <a:pt x="20578" y="20071"/>
                    <a:pt x="20141" y="20812"/>
                    <a:pt x="19411" y="21182"/>
                  </a:cubicBezTo>
                  <a:cubicBezTo>
                    <a:pt x="18681" y="21553"/>
                    <a:pt x="17659" y="21553"/>
                    <a:pt x="15762" y="21077"/>
                  </a:cubicBezTo>
                  <a:cubicBezTo>
                    <a:pt x="13865" y="20600"/>
                    <a:pt x="11092" y="19647"/>
                    <a:pt x="9341" y="18694"/>
                  </a:cubicBezTo>
                  <a:cubicBezTo>
                    <a:pt x="7589" y="17741"/>
                    <a:pt x="6859" y="16788"/>
                    <a:pt x="7443" y="15677"/>
                  </a:cubicBezTo>
                  <a:cubicBezTo>
                    <a:pt x="8027" y="14565"/>
                    <a:pt x="9924" y="13294"/>
                    <a:pt x="11822" y="12447"/>
                  </a:cubicBezTo>
                  <a:cubicBezTo>
                    <a:pt x="13719" y="11600"/>
                    <a:pt x="15616" y="11177"/>
                    <a:pt x="17514" y="1075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8" name="Line"/>
            <p:cNvSpPr/>
            <p:nvPr/>
          </p:nvSpPr>
          <p:spPr>
            <a:xfrm>
              <a:off x="14005796" y="8351894"/>
              <a:ext cx="741754" cy="679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3" h="21414" fill="norm" stroke="1" extrusionOk="0">
                  <a:moveTo>
                    <a:pt x="1037" y="6956"/>
                  </a:moveTo>
                  <a:cubicBezTo>
                    <a:pt x="1435" y="6520"/>
                    <a:pt x="1833" y="6083"/>
                    <a:pt x="2032" y="6192"/>
                  </a:cubicBezTo>
                  <a:cubicBezTo>
                    <a:pt x="2231" y="6301"/>
                    <a:pt x="2231" y="6956"/>
                    <a:pt x="2331" y="8865"/>
                  </a:cubicBezTo>
                  <a:cubicBezTo>
                    <a:pt x="2431" y="10774"/>
                    <a:pt x="2630" y="13938"/>
                    <a:pt x="2878" y="16010"/>
                  </a:cubicBezTo>
                  <a:cubicBezTo>
                    <a:pt x="3127" y="18083"/>
                    <a:pt x="3426" y="19065"/>
                    <a:pt x="3675" y="19883"/>
                  </a:cubicBezTo>
                  <a:cubicBezTo>
                    <a:pt x="3924" y="20701"/>
                    <a:pt x="4123" y="21356"/>
                    <a:pt x="4023" y="21410"/>
                  </a:cubicBezTo>
                  <a:cubicBezTo>
                    <a:pt x="3924" y="21465"/>
                    <a:pt x="3525" y="20920"/>
                    <a:pt x="2679" y="19447"/>
                  </a:cubicBezTo>
                  <a:cubicBezTo>
                    <a:pt x="1833" y="17974"/>
                    <a:pt x="539" y="15574"/>
                    <a:pt x="141" y="12847"/>
                  </a:cubicBezTo>
                  <a:cubicBezTo>
                    <a:pt x="-257" y="10120"/>
                    <a:pt x="241" y="7065"/>
                    <a:pt x="987" y="4883"/>
                  </a:cubicBezTo>
                  <a:cubicBezTo>
                    <a:pt x="1734" y="2701"/>
                    <a:pt x="2729" y="1392"/>
                    <a:pt x="3476" y="683"/>
                  </a:cubicBezTo>
                  <a:cubicBezTo>
                    <a:pt x="4222" y="-26"/>
                    <a:pt x="4720" y="-135"/>
                    <a:pt x="5367" y="138"/>
                  </a:cubicBezTo>
                  <a:cubicBezTo>
                    <a:pt x="6014" y="410"/>
                    <a:pt x="6810" y="1065"/>
                    <a:pt x="7557" y="1829"/>
                  </a:cubicBezTo>
                  <a:cubicBezTo>
                    <a:pt x="8303" y="2592"/>
                    <a:pt x="9000" y="3465"/>
                    <a:pt x="9448" y="4338"/>
                  </a:cubicBezTo>
                  <a:cubicBezTo>
                    <a:pt x="9896" y="5210"/>
                    <a:pt x="10095" y="6083"/>
                    <a:pt x="9946" y="6683"/>
                  </a:cubicBezTo>
                  <a:cubicBezTo>
                    <a:pt x="9796" y="7283"/>
                    <a:pt x="9299" y="7610"/>
                    <a:pt x="8502" y="7829"/>
                  </a:cubicBezTo>
                  <a:cubicBezTo>
                    <a:pt x="7706" y="8047"/>
                    <a:pt x="6611" y="8156"/>
                    <a:pt x="7607" y="8210"/>
                  </a:cubicBezTo>
                  <a:cubicBezTo>
                    <a:pt x="8602" y="8265"/>
                    <a:pt x="11688" y="8265"/>
                    <a:pt x="13678" y="8538"/>
                  </a:cubicBezTo>
                  <a:cubicBezTo>
                    <a:pt x="15669" y="8810"/>
                    <a:pt x="16565" y="9356"/>
                    <a:pt x="17113" y="10174"/>
                  </a:cubicBezTo>
                  <a:cubicBezTo>
                    <a:pt x="17660" y="10992"/>
                    <a:pt x="17859" y="12083"/>
                    <a:pt x="17809" y="12847"/>
                  </a:cubicBezTo>
                  <a:cubicBezTo>
                    <a:pt x="17760" y="13610"/>
                    <a:pt x="17461" y="14047"/>
                    <a:pt x="16764" y="14320"/>
                  </a:cubicBezTo>
                  <a:cubicBezTo>
                    <a:pt x="16067" y="14592"/>
                    <a:pt x="14972" y="14701"/>
                    <a:pt x="13878" y="14538"/>
                  </a:cubicBezTo>
                  <a:cubicBezTo>
                    <a:pt x="12783" y="14374"/>
                    <a:pt x="11688" y="13938"/>
                    <a:pt x="10941" y="13501"/>
                  </a:cubicBezTo>
                  <a:cubicBezTo>
                    <a:pt x="10195" y="13065"/>
                    <a:pt x="9796" y="12629"/>
                    <a:pt x="9548" y="12138"/>
                  </a:cubicBezTo>
                  <a:cubicBezTo>
                    <a:pt x="9299" y="11647"/>
                    <a:pt x="9199" y="11101"/>
                    <a:pt x="9796" y="10392"/>
                  </a:cubicBezTo>
                  <a:cubicBezTo>
                    <a:pt x="10394" y="9683"/>
                    <a:pt x="11688" y="8810"/>
                    <a:pt x="13479" y="8101"/>
                  </a:cubicBezTo>
                  <a:cubicBezTo>
                    <a:pt x="15271" y="7392"/>
                    <a:pt x="17561" y="6847"/>
                    <a:pt x="18954" y="6629"/>
                  </a:cubicBezTo>
                  <a:cubicBezTo>
                    <a:pt x="20348" y="6410"/>
                    <a:pt x="20845" y="6520"/>
                    <a:pt x="21094" y="6901"/>
                  </a:cubicBezTo>
                  <a:cubicBezTo>
                    <a:pt x="21343" y="7283"/>
                    <a:pt x="21343" y="7938"/>
                    <a:pt x="21343" y="8701"/>
                  </a:cubicBezTo>
                  <a:cubicBezTo>
                    <a:pt x="21343" y="9465"/>
                    <a:pt x="21343" y="10338"/>
                    <a:pt x="21343" y="1121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59" name="Line"/>
            <p:cNvSpPr/>
            <p:nvPr/>
          </p:nvSpPr>
          <p:spPr>
            <a:xfrm>
              <a:off x="14778684" y="8447927"/>
              <a:ext cx="41515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0" name="Line"/>
            <p:cNvSpPr/>
            <p:nvPr/>
          </p:nvSpPr>
          <p:spPr>
            <a:xfrm>
              <a:off x="14903224" y="8291824"/>
              <a:ext cx="518915" cy="4506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8" fill="norm" stroke="1" extrusionOk="0">
                  <a:moveTo>
                    <a:pt x="0" y="9348"/>
                  </a:moveTo>
                  <a:cubicBezTo>
                    <a:pt x="144" y="10984"/>
                    <a:pt x="288" y="12621"/>
                    <a:pt x="432" y="14093"/>
                  </a:cubicBezTo>
                  <a:cubicBezTo>
                    <a:pt x="576" y="15566"/>
                    <a:pt x="720" y="16875"/>
                    <a:pt x="936" y="17121"/>
                  </a:cubicBezTo>
                  <a:cubicBezTo>
                    <a:pt x="1152" y="17366"/>
                    <a:pt x="1440" y="16548"/>
                    <a:pt x="1800" y="15812"/>
                  </a:cubicBezTo>
                  <a:cubicBezTo>
                    <a:pt x="2160" y="15075"/>
                    <a:pt x="2592" y="14421"/>
                    <a:pt x="3096" y="13848"/>
                  </a:cubicBezTo>
                  <a:cubicBezTo>
                    <a:pt x="3600" y="13275"/>
                    <a:pt x="4176" y="12784"/>
                    <a:pt x="4680" y="12948"/>
                  </a:cubicBezTo>
                  <a:cubicBezTo>
                    <a:pt x="5184" y="13112"/>
                    <a:pt x="5616" y="13930"/>
                    <a:pt x="5904" y="15239"/>
                  </a:cubicBezTo>
                  <a:cubicBezTo>
                    <a:pt x="6192" y="16548"/>
                    <a:pt x="6336" y="18348"/>
                    <a:pt x="6696" y="19575"/>
                  </a:cubicBezTo>
                  <a:cubicBezTo>
                    <a:pt x="7056" y="20802"/>
                    <a:pt x="7632" y="21457"/>
                    <a:pt x="8712" y="21293"/>
                  </a:cubicBezTo>
                  <a:cubicBezTo>
                    <a:pt x="9792" y="21130"/>
                    <a:pt x="11376" y="20148"/>
                    <a:pt x="12384" y="17693"/>
                  </a:cubicBezTo>
                  <a:cubicBezTo>
                    <a:pt x="13392" y="15239"/>
                    <a:pt x="13824" y="11312"/>
                    <a:pt x="14184" y="8530"/>
                  </a:cubicBezTo>
                  <a:cubicBezTo>
                    <a:pt x="14544" y="5748"/>
                    <a:pt x="14832" y="4112"/>
                    <a:pt x="15120" y="2721"/>
                  </a:cubicBezTo>
                  <a:cubicBezTo>
                    <a:pt x="15408" y="1330"/>
                    <a:pt x="15696" y="184"/>
                    <a:pt x="15624" y="21"/>
                  </a:cubicBezTo>
                  <a:cubicBezTo>
                    <a:pt x="15552" y="-143"/>
                    <a:pt x="15120" y="675"/>
                    <a:pt x="14544" y="2802"/>
                  </a:cubicBezTo>
                  <a:cubicBezTo>
                    <a:pt x="13968" y="4930"/>
                    <a:pt x="13248" y="8366"/>
                    <a:pt x="13176" y="11230"/>
                  </a:cubicBezTo>
                  <a:cubicBezTo>
                    <a:pt x="13104" y="14093"/>
                    <a:pt x="13680" y="16384"/>
                    <a:pt x="14688" y="17939"/>
                  </a:cubicBezTo>
                  <a:cubicBezTo>
                    <a:pt x="15696" y="19493"/>
                    <a:pt x="17136" y="20312"/>
                    <a:pt x="18288" y="20721"/>
                  </a:cubicBezTo>
                  <a:cubicBezTo>
                    <a:pt x="19440" y="21130"/>
                    <a:pt x="20304" y="21130"/>
                    <a:pt x="20808" y="20721"/>
                  </a:cubicBezTo>
                  <a:cubicBezTo>
                    <a:pt x="21312" y="20312"/>
                    <a:pt x="21456" y="19493"/>
                    <a:pt x="21600" y="1867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1" name="Line"/>
            <p:cNvSpPr/>
            <p:nvPr/>
          </p:nvSpPr>
          <p:spPr>
            <a:xfrm>
              <a:off x="15171210" y="8490034"/>
              <a:ext cx="240552" cy="20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0982" fill="norm" stroke="1" extrusionOk="0">
                  <a:moveTo>
                    <a:pt x="2942" y="10182"/>
                  </a:moveTo>
                  <a:cubicBezTo>
                    <a:pt x="1399" y="6582"/>
                    <a:pt x="-144" y="2982"/>
                    <a:pt x="10" y="1182"/>
                  </a:cubicBezTo>
                  <a:cubicBezTo>
                    <a:pt x="165" y="-618"/>
                    <a:pt x="2016" y="-618"/>
                    <a:pt x="5873" y="2982"/>
                  </a:cubicBezTo>
                  <a:cubicBezTo>
                    <a:pt x="9730" y="6582"/>
                    <a:pt x="15593" y="13782"/>
                    <a:pt x="21456" y="2098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2" name="Line"/>
            <p:cNvSpPr/>
            <p:nvPr/>
          </p:nvSpPr>
          <p:spPr>
            <a:xfrm>
              <a:off x="15536300" y="8665871"/>
              <a:ext cx="10378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3" name="Line"/>
            <p:cNvSpPr/>
            <p:nvPr/>
          </p:nvSpPr>
          <p:spPr>
            <a:xfrm>
              <a:off x="15786582" y="363240"/>
              <a:ext cx="127727" cy="350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3" h="21600" fill="norm" stroke="1" extrusionOk="0">
                  <a:moveTo>
                    <a:pt x="16571" y="0"/>
                  </a:moveTo>
                  <a:cubicBezTo>
                    <a:pt x="17129" y="618"/>
                    <a:pt x="17688" y="1236"/>
                    <a:pt x="18806" y="1961"/>
                  </a:cubicBezTo>
                  <a:cubicBezTo>
                    <a:pt x="19924" y="2686"/>
                    <a:pt x="21600" y="3518"/>
                    <a:pt x="19924" y="4306"/>
                  </a:cubicBezTo>
                  <a:cubicBezTo>
                    <a:pt x="18247" y="5095"/>
                    <a:pt x="13218" y="5841"/>
                    <a:pt x="9585" y="6630"/>
                  </a:cubicBezTo>
                  <a:cubicBezTo>
                    <a:pt x="5953" y="7419"/>
                    <a:pt x="3717" y="8250"/>
                    <a:pt x="3159" y="9071"/>
                  </a:cubicBezTo>
                  <a:cubicBezTo>
                    <a:pt x="2600" y="9892"/>
                    <a:pt x="3717" y="10702"/>
                    <a:pt x="4835" y="11469"/>
                  </a:cubicBezTo>
                  <a:cubicBezTo>
                    <a:pt x="5953" y="12237"/>
                    <a:pt x="7070" y="12962"/>
                    <a:pt x="7629" y="13772"/>
                  </a:cubicBezTo>
                  <a:cubicBezTo>
                    <a:pt x="8188" y="14582"/>
                    <a:pt x="8188" y="15477"/>
                    <a:pt x="7909" y="16341"/>
                  </a:cubicBezTo>
                  <a:cubicBezTo>
                    <a:pt x="7629" y="17204"/>
                    <a:pt x="7070" y="18036"/>
                    <a:pt x="5953" y="18814"/>
                  </a:cubicBezTo>
                  <a:cubicBezTo>
                    <a:pt x="4835" y="19592"/>
                    <a:pt x="3159" y="20317"/>
                    <a:pt x="1482" y="20988"/>
                  </a:cubicBezTo>
                  <a:cubicBezTo>
                    <a:pt x="963" y="21196"/>
                    <a:pt x="444" y="2139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4" name="Line"/>
            <p:cNvSpPr/>
            <p:nvPr/>
          </p:nvSpPr>
          <p:spPr>
            <a:xfrm>
              <a:off x="14623010" y="3051217"/>
              <a:ext cx="3811166" cy="103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4" h="21600" fill="norm" stroke="1" extrusionOk="0">
                  <a:moveTo>
                    <a:pt x="0" y="21600"/>
                  </a:moveTo>
                  <a:cubicBezTo>
                    <a:pt x="626" y="18000"/>
                    <a:pt x="1252" y="14400"/>
                    <a:pt x="1908" y="11520"/>
                  </a:cubicBezTo>
                  <a:cubicBezTo>
                    <a:pt x="2563" y="8640"/>
                    <a:pt x="3248" y="6480"/>
                    <a:pt x="3982" y="5040"/>
                  </a:cubicBezTo>
                  <a:cubicBezTo>
                    <a:pt x="4715" y="3600"/>
                    <a:pt x="5498" y="2880"/>
                    <a:pt x="6251" y="3240"/>
                  </a:cubicBezTo>
                  <a:cubicBezTo>
                    <a:pt x="7004" y="3600"/>
                    <a:pt x="7728" y="5040"/>
                    <a:pt x="8462" y="7560"/>
                  </a:cubicBezTo>
                  <a:cubicBezTo>
                    <a:pt x="9196" y="10080"/>
                    <a:pt x="9939" y="13680"/>
                    <a:pt x="10712" y="15480"/>
                  </a:cubicBezTo>
                  <a:cubicBezTo>
                    <a:pt x="11485" y="17280"/>
                    <a:pt x="12287" y="17280"/>
                    <a:pt x="13089" y="17280"/>
                  </a:cubicBezTo>
                  <a:cubicBezTo>
                    <a:pt x="13891" y="17280"/>
                    <a:pt x="14693" y="17280"/>
                    <a:pt x="15427" y="17280"/>
                  </a:cubicBezTo>
                  <a:cubicBezTo>
                    <a:pt x="16161" y="17280"/>
                    <a:pt x="16826" y="17280"/>
                    <a:pt x="17354" y="16560"/>
                  </a:cubicBezTo>
                  <a:cubicBezTo>
                    <a:pt x="17883" y="15840"/>
                    <a:pt x="18274" y="14400"/>
                    <a:pt x="18734" y="12960"/>
                  </a:cubicBezTo>
                  <a:cubicBezTo>
                    <a:pt x="19193" y="11520"/>
                    <a:pt x="19722" y="10080"/>
                    <a:pt x="20093" y="9360"/>
                  </a:cubicBezTo>
                  <a:cubicBezTo>
                    <a:pt x="20465" y="8640"/>
                    <a:pt x="20680" y="8640"/>
                    <a:pt x="20915" y="8640"/>
                  </a:cubicBezTo>
                  <a:cubicBezTo>
                    <a:pt x="21150" y="8640"/>
                    <a:pt x="21404" y="8640"/>
                    <a:pt x="21502" y="7200"/>
                  </a:cubicBezTo>
                  <a:cubicBezTo>
                    <a:pt x="21600" y="5760"/>
                    <a:pt x="21541" y="2880"/>
                    <a:pt x="21483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5" name="Line"/>
            <p:cNvSpPr/>
            <p:nvPr/>
          </p:nvSpPr>
          <p:spPr>
            <a:xfrm>
              <a:off x="16366562" y="0"/>
              <a:ext cx="2646466" cy="24216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1142"/>
                    <a:pt x="0" y="2283"/>
                    <a:pt x="14" y="3302"/>
                  </a:cubicBezTo>
                  <a:cubicBezTo>
                    <a:pt x="28" y="4320"/>
                    <a:pt x="56" y="5215"/>
                    <a:pt x="85" y="5986"/>
                  </a:cubicBezTo>
                  <a:cubicBezTo>
                    <a:pt x="113" y="6758"/>
                    <a:pt x="141" y="7406"/>
                    <a:pt x="212" y="8038"/>
                  </a:cubicBezTo>
                  <a:cubicBezTo>
                    <a:pt x="282" y="8671"/>
                    <a:pt x="395" y="9288"/>
                    <a:pt x="522" y="9859"/>
                  </a:cubicBezTo>
                  <a:cubicBezTo>
                    <a:pt x="649" y="10430"/>
                    <a:pt x="791" y="10954"/>
                    <a:pt x="1002" y="11525"/>
                  </a:cubicBezTo>
                  <a:cubicBezTo>
                    <a:pt x="1214" y="12096"/>
                    <a:pt x="1496" y="12713"/>
                    <a:pt x="1892" y="13377"/>
                  </a:cubicBezTo>
                  <a:cubicBezTo>
                    <a:pt x="2287" y="14040"/>
                    <a:pt x="2795" y="14750"/>
                    <a:pt x="3332" y="15382"/>
                  </a:cubicBezTo>
                  <a:cubicBezTo>
                    <a:pt x="3868" y="16015"/>
                    <a:pt x="4433" y="16570"/>
                    <a:pt x="4941" y="17033"/>
                  </a:cubicBezTo>
                  <a:cubicBezTo>
                    <a:pt x="5449" y="17496"/>
                    <a:pt x="5901" y="17866"/>
                    <a:pt x="6325" y="18159"/>
                  </a:cubicBezTo>
                  <a:cubicBezTo>
                    <a:pt x="6748" y="18453"/>
                    <a:pt x="7144" y="18669"/>
                    <a:pt x="7539" y="18885"/>
                  </a:cubicBezTo>
                  <a:cubicBezTo>
                    <a:pt x="7934" y="19101"/>
                    <a:pt x="8329" y="19317"/>
                    <a:pt x="8739" y="19502"/>
                  </a:cubicBezTo>
                  <a:cubicBezTo>
                    <a:pt x="9148" y="19687"/>
                    <a:pt x="9572" y="19841"/>
                    <a:pt x="10066" y="19995"/>
                  </a:cubicBezTo>
                  <a:cubicBezTo>
                    <a:pt x="10560" y="20150"/>
                    <a:pt x="11125" y="20304"/>
                    <a:pt x="11718" y="20474"/>
                  </a:cubicBezTo>
                  <a:cubicBezTo>
                    <a:pt x="12311" y="20643"/>
                    <a:pt x="12932" y="20829"/>
                    <a:pt x="13454" y="20967"/>
                  </a:cubicBezTo>
                  <a:cubicBezTo>
                    <a:pt x="13976" y="21106"/>
                    <a:pt x="14400" y="21199"/>
                    <a:pt x="14951" y="21276"/>
                  </a:cubicBezTo>
                  <a:cubicBezTo>
                    <a:pt x="15501" y="21353"/>
                    <a:pt x="16179" y="21415"/>
                    <a:pt x="16955" y="21477"/>
                  </a:cubicBezTo>
                  <a:cubicBezTo>
                    <a:pt x="17732" y="21538"/>
                    <a:pt x="18607" y="21600"/>
                    <a:pt x="19398" y="21600"/>
                  </a:cubicBezTo>
                  <a:cubicBezTo>
                    <a:pt x="20188" y="21600"/>
                    <a:pt x="20894" y="21538"/>
                    <a:pt x="21600" y="2147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6" name="Line"/>
            <p:cNvSpPr/>
            <p:nvPr/>
          </p:nvSpPr>
          <p:spPr>
            <a:xfrm>
              <a:off x="13408751" y="3124730"/>
              <a:ext cx="1411448" cy="61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0" fill="norm" stroke="1" extrusionOk="0">
                  <a:moveTo>
                    <a:pt x="21600" y="6900"/>
                  </a:moveTo>
                  <a:cubicBezTo>
                    <a:pt x="20276" y="4500"/>
                    <a:pt x="18953" y="2100"/>
                    <a:pt x="17285" y="900"/>
                  </a:cubicBezTo>
                  <a:cubicBezTo>
                    <a:pt x="15618" y="-300"/>
                    <a:pt x="13606" y="-300"/>
                    <a:pt x="11700" y="900"/>
                  </a:cubicBezTo>
                  <a:cubicBezTo>
                    <a:pt x="9794" y="2100"/>
                    <a:pt x="7994" y="4500"/>
                    <a:pt x="6221" y="6900"/>
                  </a:cubicBezTo>
                  <a:cubicBezTo>
                    <a:pt x="4447" y="9300"/>
                    <a:pt x="2700" y="11700"/>
                    <a:pt x="1668" y="14100"/>
                  </a:cubicBezTo>
                  <a:cubicBezTo>
                    <a:pt x="635" y="16500"/>
                    <a:pt x="318" y="18900"/>
                    <a:pt x="0" y="213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7" name="Line"/>
            <p:cNvSpPr/>
            <p:nvPr/>
          </p:nvSpPr>
          <p:spPr>
            <a:xfrm>
              <a:off x="12972862" y="3639180"/>
              <a:ext cx="1825172" cy="175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99" fill="norm" stroke="1" extrusionOk="0">
                  <a:moveTo>
                    <a:pt x="0" y="14237"/>
                  </a:moveTo>
                  <a:cubicBezTo>
                    <a:pt x="1024" y="11727"/>
                    <a:pt x="2047" y="9218"/>
                    <a:pt x="3214" y="6918"/>
                  </a:cubicBezTo>
                  <a:cubicBezTo>
                    <a:pt x="4381" y="4618"/>
                    <a:pt x="5691" y="2527"/>
                    <a:pt x="7144" y="1272"/>
                  </a:cubicBezTo>
                  <a:cubicBezTo>
                    <a:pt x="8598" y="17"/>
                    <a:pt x="10194" y="-401"/>
                    <a:pt x="11770" y="435"/>
                  </a:cubicBezTo>
                  <a:cubicBezTo>
                    <a:pt x="13347" y="1272"/>
                    <a:pt x="14902" y="3363"/>
                    <a:pt x="16376" y="6290"/>
                  </a:cubicBezTo>
                  <a:cubicBezTo>
                    <a:pt x="17850" y="9218"/>
                    <a:pt x="19242" y="12982"/>
                    <a:pt x="20593" y="17582"/>
                  </a:cubicBezTo>
                  <a:cubicBezTo>
                    <a:pt x="20932" y="18735"/>
                    <a:pt x="21268" y="19941"/>
                    <a:pt x="21600" y="21199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8" name="Line"/>
            <p:cNvSpPr/>
            <p:nvPr/>
          </p:nvSpPr>
          <p:spPr>
            <a:xfrm>
              <a:off x="17520796" y="328645"/>
              <a:ext cx="276427" cy="672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8" h="21437" fill="norm" stroke="1" extrusionOk="0">
                  <a:moveTo>
                    <a:pt x="5427" y="441"/>
                  </a:moveTo>
                  <a:cubicBezTo>
                    <a:pt x="3560" y="1322"/>
                    <a:pt x="1694" y="2204"/>
                    <a:pt x="760" y="3196"/>
                  </a:cubicBezTo>
                  <a:cubicBezTo>
                    <a:pt x="-173" y="4188"/>
                    <a:pt x="-173" y="5290"/>
                    <a:pt x="360" y="6006"/>
                  </a:cubicBezTo>
                  <a:cubicBezTo>
                    <a:pt x="894" y="6722"/>
                    <a:pt x="1960" y="7053"/>
                    <a:pt x="3827" y="6998"/>
                  </a:cubicBezTo>
                  <a:cubicBezTo>
                    <a:pt x="5694" y="6943"/>
                    <a:pt x="8360" y="6502"/>
                    <a:pt x="10227" y="5455"/>
                  </a:cubicBezTo>
                  <a:cubicBezTo>
                    <a:pt x="12094" y="4408"/>
                    <a:pt x="13160" y="2755"/>
                    <a:pt x="13694" y="1653"/>
                  </a:cubicBezTo>
                  <a:cubicBezTo>
                    <a:pt x="14227" y="551"/>
                    <a:pt x="14227" y="0"/>
                    <a:pt x="14227" y="0"/>
                  </a:cubicBezTo>
                  <a:cubicBezTo>
                    <a:pt x="14227" y="0"/>
                    <a:pt x="14227" y="551"/>
                    <a:pt x="15027" y="2094"/>
                  </a:cubicBezTo>
                  <a:cubicBezTo>
                    <a:pt x="15827" y="3637"/>
                    <a:pt x="17427" y="6171"/>
                    <a:pt x="18760" y="8651"/>
                  </a:cubicBezTo>
                  <a:cubicBezTo>
                    <a:pt x="20094" y="11131"/>
                    <a:pt x="21160" y="13555"/>
                    <a:pt x="21294" y="15318"/>
                  </a:cubicBezTo>
                  <a:cubicBezTo>
                    <a:pt x="21427" y="17082"/>
                    <a:pt x="20627" y="18184"/>
                    <a:pt x="18894" y="19120"/>
                  </a:cubicBezTo>
                  <a:cubicBezTo>
                    <a:pt x="17160" y="20057"/>
                    <a:pt x="14494" y="20829"/>
                    <a:pt x="12360" y="21214"/>
                  </a:cubicBezTo>
                  <a:cubicBezTo>
                    <a:pt x="10227" y="21600"/>
                    <a:pt x="8627" y="21600"/>
                    <a:pt x="8094" y="20278"/>
                  </a:cubicBezTo>
                  <a:cubicBezTo>
                    <a:pt x="7560" y="18955"/>
                    <a:pt x="8094" y="16310"/>
                    <a:pt x="8627" y="1366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69" name="Line"/>
            <p:cNvSpPr/>
            <p:nvPr/>
          </p:nvSpPr>
          <p:spPr>
            <a:xfrm>
              <a:off x="18047846" y="477401"/>
              <a:ext cx="197189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0" name="Line"/>
            <p:cNvSpPr/>
            <p:nvPr/>
          </p:nvSpPr>
          <p:spPr>
            <a:xfrm>
              <a:off x="18141251" y="633075"/>
              <a:ext cx="93405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1" name="Line"/>
            <p:cNvSpPr/>
            <p:nvPr/>
          </p:nvSpPr>
          <p:spPr>
            <a:xfrm>
              <a:off x="18491267" y="134917"/>
              <a:ext cx="54738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04" h="21600" fill="norm" stroke="1" extrusionOk="0">
                  <a:moveTo>
                    <a:pt x="8668" y="0"/>
                  </a:moveTo>
                  <a:cubicBezTo>
                    <a:pt x="3586" y="831"/>
                    <a:pt x="-1496" y="1662"/>
                    <a:pt x="410" y="5262"/>
                  </a:cubicBezTo>
                  <a:cubicBezTo>
                    <a:pt x="2316" y="8862"/>
                    <a:pt x="11210" y="15231"/>
                    <a:pt x="20104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2" name="Line"/>
            <p:cNvSpPr/>
            <p:nvPr/>
          </p:nvSpPr>
          <p:spPr>
            <a:xfrm>
              <a:off x="18577139" y="280213"/>
              <a:ext cx="249080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200" y="5891"/>
                    <a:pt x="10800" y="11782"/>
                    <a:pt x="7200" y="15382"/>
                  </a:cubicBezTo>
                  <a:cubicBezTo>
                    <a:pt x="3600" y="18982"/>
                    <a:pt x="1800" y="2029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3" name="Line"/>
            <p:cNvSpPr/>
            <p:nvPr/>
          </p:nvSpPr>
          <p:spPr>
            <a:xfrm>
              <a:off x="18763948" y="596989"/>
              <a:ext cx="205026" cy="2201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6" h="20824" fill="norm" stroke="1" extrusionOk="0">
                  <a:moveTo>
                    <a:pt x="0" y="1451"/>
                  </a:moveTo>
                  <a:cubicBezTo>
                    <a:pt x="4680" y="469"/>
                    <a:pt x="9360" y="-513"/>
                    <a:pt x="12960" y="305"/>
                  </a:cubicBezTo>
                  <a:cubicBezTo>
                    <a:pt x="16560" y="1123"/>
                    <a:pt x="19080" y="3742"/>
                    <a:pt x="20340" y="6851"/>
                  </a:cubicBezTo>
                  <a:cubicBezTo>
                    <a:pt x="21600" y="9960"/>
                    <a:pt x="21600" y="13560"/>
                    <a:pt x="20700" y="16178"/>
                  </a:cubicBezTo>
                  <a:cubicBezTo>
                    <a:pt x="19800" y="18796"/>
                    <a:pt x="18000" y="20432"/>
                    <a:pt x="16200" y="20760"/>
                  </a:cubicBezTo>
                  <a:cubicBezTo>
                    <a:pt x="14400" y="21087"/>
                    <a:pt x="12600" y="20105"/>
                    <a:pt x="10800" y="1912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4" name="Line"/>
            <p:cNvSpPr/>
            <p:nvPr/>
          </p:nvSpPr>
          <p:spPr>
            <a:xfrm>
              <a:off x="19004797" y="508536"/>
              <a:ext cx="236554" cy="197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3" h="21600" fill="norm" stroke="1" extrusionOk="0">
                  <a:moveTo>
                    <a:pt x="9851" y="0"/>
                  </a:moveTo>
                  <a:cubicBezTo>
                    <a:pt x="6504" y="3789"/>
                    <a:pt x="3158" y="7579"/>
                    <a:pt x="1333" y="10611"/>
                  </a:cubicBezTo>
                  <a:cubicBezTo>
                    <a:pt x="-493" y="13642"/>
                    <a:pt x="-797" y="15916"/>
                    <a:pt x="2702" y="17621"/>
                  </a:cubicBezTo>
                  <a:cubicBezTo>
                    <a:pt x="6200" y="19326"/>
                    <a:pt x="13502" y="20463"/>
                    <a:pt x="20803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5" name="Line"/>
            <p:cNvSpPr/>
            <p:nvPr/>
          </p:nvSpPr>
          <p:spPr>
            <a:xfrm>
              <a:off x="18058225" y="2978569"/>
              <a:ext cx="428970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613" y="0"/>
                  </a:moveTo>
                  <a:cubicBezTo>
                    <a:pt x="7142" y="1271"/>
                    <a:pt x="11671" y="2541"/>
                    <a:pt x="14545" y="3388"/>
                  </a:cubicBezTo>
                  <a:cubicBezTo>
                    <a:pt x="17419" y="4235"/>
                    <a:pt x="18639" y="4659"/>
                    <a:pt x="19684" y="5294"/>
                  </a:cubicBezTo>
                  <a:cubicBezTo>
                    <a:pt x="20729" y="5929"/>
                    <a:pt x="21600" y="6776"/>
                    <a:pt x="21600" y="7306"/>
                  </a:cubicBezTo>
                  <a:cubicBezTo>
                    <a:pt x="21600" y="7835"/>
                    <a:pt x="20729" y="8047"/>
                    <a:pt x="18203" y="9106"/>
                  </a:cubicBezTo>
                  <a:cubicBezTo>
                    <a:pt x="15677" y="10165"/>
                    <a:pt x="11497" y="12071"/>
                    <a:pt x="8187" y="14294"/>
                  </a:cubicBezTo>
                  <a:cubicBezTo>
                    <a:pt x="4877" y="16518"/>
                    <a:pt x="2439" y="1905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6" name="Line"/>
            <p:cNvSpPr/>
            <p:nvPr/>
          </p:nvSpPr>
          <p:spPr>
            <a:xfrm>
              <a:off x="18629030" y="3178537"/>
              <a:ext cx="214858" cy="2359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4" h="21348" fill="norm" stroke="1" extrusionOk="0">
                  <a:moveTo>
                    <a:pt x="0" y="1626"/>
                  </a:moveTo>
                  <a:cubicBezTo>
                    <a:pt x="5143" y="687"/>
                    <a:pt x="10286" y="-252"/>
                    <a:pt x="14229" y="61"/>
                  </a:cubicBezTo>
                  <a:cubicBezTo>
                    <a:pt x="18171" y="374"/>
                    <a:pt x="20914" y="1939"/>
                    <a:pt x="21257" y="4913"/>
                  </a:cubicBezTo>
                  <a:cubicBezTo>
                    <a:pt x="21600" y="7887"/>
                    <a:pt x="19543" y="12270"/>
                    <a:pt x="15600" y="15244"/>
                  </a:cubicBezTo>
                  <a:cubicBezTo>
                    <a:pt x="11657" y="18218"/>
                    <a:pt x="5829" y="19783"/>
                    <a:pt x="0" y="2134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7" name="Line"/>
            <p:cNvSpPr/>
            <p:nvPr/>
          </p:nvSpPr>
          <p:spPr>
            <a:xfrm>
              <a:off x="18828069" y="3206891"/>
              <a:ext cx="319877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4" h="21600" fill="norm" stroke="1" extrusionOk="0">
                  <a:moveTo>
                    <a:pt x="21024" y="0"/>
                  </a:moveTo>
                  <a:cubicBezTo>
                    <a:pt x="16249" y="1309"/>
                    <a:pt x="11475" y="2618"/>
                    <a:pt x="7950" y="4255"/>
                  </a:cubicBezTo>
                  <a:cubicBezTo>
                    <a:pt x="4426" y="5891"/>
                    <a:pt x="2152" y="7855"/>
                    <a:pt x="902" y="9655"/>
                  </a:cubicBezTo>
                  <a:cubicBezTo>
                    <a:pt x="-349" y="11455"/>
                    <a:pt x="-576" y="13091"/>
                    <a:pt x="2039" y="15055"/>
                  </a:cubicBezTo>
                  <a:cubicBezTo>
                    <a:pt x="4653" y="17018"/>
                    <a:pt x="10110" y="19309"/>
                    <a:pt x="15567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8" name="Line"/>
            <p:cNvSpPr/>
            <p:nvPr/>
          </p:nvSpPr>
          <p:spPr>
            <a:xfrm>
              <a:off x="15682406" y="321726"/>
              <a:ext cx="320918" cy="240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6" h="21132" fill="norm" stroke="1" extrusionOk="0">
                  <a:moveTo>
                    <a:pt x="8907" y="0"/>
                  </a:moveTo>
                  <a:cubicBezTo>
                    <a:pt x="7988" y="3042"/>
                    <a:pt x="7069" y="6085"/>
                    <a:pt x="6265" y="8518"/>
                  </a:cubicBezTo>
                  <a:cubicBezTo>
                    <a:pt x="5461" y="10952"/>
                    <a:pt x="4771" y="12777"/>
                    <a:pt x="3507" y="14907"/>
                  </a:cubicBezTo>
                  <a:cubicBezTo>
                    <a:pt x="2244" y="17037"/>
                    <a:pt x="405" y="19470"/>
                    <a:pt x="61" y="20535"/>
                  </a:cubicBezTo>
                  <a:cubicBezTo>
                    <a:pt x="-284" y="21600"/>
                    <a:pt x="865" y="21296"/>
                    <a:pt x="2588" y="19166"/>
                  </a:cubicBezTo>
                  <a:cubicBezTo>
                    <a:pt x="4312" y="17037"/>
                    <a:pt x="6610" y="13082"/>
                    <a:pt x="8103" y="10344"/>
                  </a:cubicBezTo>
                  <a:cubicBezTo>
                    <a:pt x="9597" y="7606"/>
                    <a:pt x="10286" y="6085"/>
                    <a:pt x="11090" y="4411"/>
                  </a:cubicBezTo>
                  <a:cubicBezTo>
                    <a:pt x="11895" y="2738"/>
                    <a:pt x="12814" y="913"/>
                    <a:pt x="13618" y="913"/>
                  </a:cubicBezTo>
                  <a:cubicBezTo>
                    <a:pt x="14422" y="913"/>
                    <a:pt x="15112" y="2738"/>
                    <a:pt x="16376" y="6085"/>
                  </a:cubicBezTo>
                  <a:cubicBezTo>
                    <a:pt x="17639" y="9431"/>
                    <a:pt x="19478" y="14299"/>
                    <a:pt x="21316" y="1916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79" name="Line"/>
            <p:cNvSpPr/>
            <p:nvPr/>
          </p:nvSpPr>
          <p:spPr>
            <a:xfrm>
              <a:off x="14851332" y="61855"/>
              <a:ext cx="394377" cy="520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8" fill="norm" stroke="1" extrusionOk="0">
                  <a:moveTo>
                    <a:pt x="7389" y="3001"/>
                  </a:moveTo>
                  <a:cubicBezTo>
                    <a:pt x="8905" y="3854"/>
                    <a:pt x="10421" y="4707"/>
                    <a:pt x="11653" y="5488"/>
                  </a:cubicBezTo>
                  <a:cubicBezTo>
                    <a:pt x="12884" y="6270"/>
                    <a:pt x="13832" y="6980"/>
                    <a:pt x="14874" y="7407"/>
                  </a:cubicBezTo>
                  <a:cubicBezTo>
                    <a:pt x="15916" y="7833"/>
                    <a:pt x="17053" y="7975"/>
                    <a:pt x="18095" y="7051"/>
                  </a:cubicBezTo>
                  <a:cubicBezTo>
                    <a:pt x="19137" y="6128"/>
                    <a:pt x="20084" y="4138"/>
                    <a:pt x="20653" y="2646"/>
                  </a:cubicBezTo>
                  <a:cubicBezTo>
                    <a:pt x="21221" y="1154"/>
                    <a:pt x="21411" y="159"/>
                    <a:pt x="21505" y="17"/>
                  </a:cubicBezTo>
                  <a:cubicBezTo>
                    <a:pt x="21600" y="-125"/>
                    <a:pt x="21600" y="586"/>
                    <a:pt x="21600" y="3570"/>
                  </a:cubicBezTo>
                  <a:cubicBezTo>
                    <a:pt x="21600" y="6554"/>
                    <a:pt x="21600" y="11812"/>
                    <a:pt x="21411" y="14938"/>
                  </a:cubicBezTo>
                  <a:cubicBezTo>
                    <a:pt x="21221" y="18064"/>
                    <a:pt x="20842" y="19059"/>
                    <a:pt x="20274" y="19841"/>
                  </a:cubicBezTo>
                  <a:cubicBezTo>
                    <a:pt x="19705" y="20622"/>
                    <a:pt x="18947" y="21191"/>
                    <a:pt x="16863" y="21333"/>
                  </a:cubicBezTo>
                  <a:cubicBezTo>
                    <a:pt x="14779" y="21475"/>
                    <a:pt x="11368" y="21191"/>
                    <a:pt x="8337" y="20480"/>
                  </a:cubicBezTo>
                  <a:cubicBezTo>
                    <a:pt x="5305" y="19770"/>
                    <a:pt x="2653" y="18633"/>
                    <a:pt x="0" y="1749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0" name="Line"/>
            <p:cNvSpPr/>
            <p:nvPr/>
          </p:nvSpPr>
          <p:spPr>
            <a:xfrm>
              <a:off x="15951431" y="3151005"/>
              <a:ext cx="154980" cy="2491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025" fill="norm" stroke="1" extrusionOk="0">
                  <a:moveTo>
                    <a:pt x="0" y="9094"/>
                  </a:moveTo>
                  <a:cubicBezTo>
                    <a:pt x="2400" y="8218"/>
                    <a:pt x="4800" y="7342"/>
                    <a:pt x="5280" y="7780"/>
                  </a:cubicBezTo>
                  <a:cubicBezTo>
                    <a:pt x="5760" y="8218"/>
                    <a:pt x="4320" y="9969"/>
                    <a:pt x="3360" y="11575"/>
                  </a:cubicBezTo>
                  <a:cubicBezTo>
                    <a:pt x="2400" y="13180"/>
                    <a:pt x="1920" y="14639"/>
                    <a:pt x="1680" y="16245"/>
                  </a:cubicBezTo>
                  <a:cubicBezTo>
                    <a:pt x="1440" y="17850"/>
                    <a:pt x="1440" y="19602"/>
                    <a:pt x="4080" y="20477"/>
                  </a:cubicBezTo>
                  <a:cubicBezTo>
                    <a:pt x="6720" y="21353"/>
                    <a:pt x="12000" y="21353"/>
                    <a:pt x="15360" y="19164"/>
                  </a:cubicBezTo>
                  <a:cubicBezTo>
                    <a:pt x="18720" y="16975"/>
                    <a:pt x="20160" y="12596"/>
                    <a:pt x="20880" y="9677"/>
                  </a:cubicBezTo>
                  <a:cubicBezTo>
                    <a:pt x="21600" y="6758"/>
                    <a:pt x="21600" y="5299"/>
                    <a:pt x="21360" y="3839"/>
                  </a:cubicBezTo>
                  <a:cubicBezTo>
                    <a:pt x="21120" y="2380"/>
                    <a:pt x="20640" y="921"/>
                    <a:pt x="18720" y="337"/>
                  </a:cubicBezTo>
                  <a:cubicBezTo>
                    <a:pt x="16800" y="-247"/>
                    <a:pt x="13440" y="45"/>
                    <a:pt x="10080" y="33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1" name="Line"/>
            <p:cNvSpPr/>
            <p:nvPr/>
          </p:nvSpPr>
          <p:spPr>
            <a:xfrm>
              <a:off x="15739081" y="3642779"/>
              <a:ext cx="176579" cy="2359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2" h="21508" fill="norm" stroke="1" extrusionOk="0">
                  <a:moveTo>
                    <a:pt x="1787" y="0"/>
                  </a:moveTo>
                  <a:cubicBezTo>
                    <a:pt x="2194" y="631"/>
                    <a:pt x="2602" y="1261"/>
                    <a:pt x="2194" y="2034"/>
                  </a:cubicBezTo>
                  <a:cubicBezTo>
                    <a:pt x="1787" y="2806"/>
                    <a:pt x="564" y="3721"/>
                    <a:pt x="157" y="4588"/>
                  </a:cubicBezTo>
                  <a:cubicBezTo>
                    <a:pt x="-251" y="5455"/>
                    <a:pt x="157" y="6275"/>
                    <a:pt x="1175" y="7111"/>
                  </a:cubicBezTo>
                  <a:cubicBezTo>
                    <a:pt x="2194" y="7946"/>
                    <a:pt x="3824" y="8798"/>
                    <a:pt x="5658" y="9618"/>
                  </a:cubicBezTo>
                  <a:cubicBezTo>
                    <a:pt x="7492" y="10437"/>
                    <a:pt x="9530" y="11226"/>
                    <a:pt x="11772" y="12077"/>
                  </a:cubicBezTo>
                  <a:cubicBezTo>
                    <a:pt x="14013" y="12928"/>
                    <a:pt x="16458" y="13843"/>
                    <a:pt x="16866" y="14679"/>
                  </a:cubicBezTo>
                  <a:cubicBezTo>
                    <a:pt x="17274" y="15514"/>
                    <a:pt x="15643" y="16271"/>
                    <a:pt x="15440" y="17107"/>
                  </a:cubicBezTo>
                  <a:cubicBezTo>
                    <a:pt x="15236" y="17942"/>
                    <a:pt x="16459" y="18857"/>
                    <a:pt x="17274" y="19408"/>
                  </a:cubicBezTo>
                  <a:cubicBezTo>
                    <a:pt x="18089" y="19960"/>
                    <a:pt x="18496" y="20149"/>
                    <a:pt x="19311" y="20481"/>
                  </a:cubicBezTo>
                  <a:cubicBezTo>
                    <a:pt x="20126" y="20812"/>
                    <a:pt x="21349" y="21285"/>
                    <a:pt x="20534" y="21442"/>
                  </a:cubicBezTo>
                  <a:cubicBezTo>
                    <a:pt x="19719" y="21600"/>
                    <a:pt x="16866" y="21442"/>
                    <a:pt x="14013" y="2128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2" name="Line"/>
            <p:cNvSpPr/>
            <p:nvPr/>
          </p:nvSpPr>
          <p:spPr>
            <a:xfrm>
              <a:off x="14591875" y="3788075"/>
              <a:ext cx="930261" cy="1731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2" h="21581" fill="norm" stroke="1" extrusionOk="0">
                  <a:moveTo>
                    <a:pt x="0" y="0"/>
                  </a:moveTo>
                  <a:cubicBezTo>
                    <a:pt x="1680" y="302"/>
                    <a:pt x="3360" y="604"/>
                    <a:pt x="4960" y="1099"/>
                  </a:cubicBezTo>
                  <a:cubicBezTo>
                    <a:pt x="6560" y="1595"/>
                    <a:pt x="8080" y="2285"/>
                    <a:pt x="9400" y="2996"/>
                  </a:cubicBezTo>
                  <a:cubicBezTo>
                    <a:pt x="10720" y="3708"/>
                    <a:pt x="11840" y="4441"/>
                    <a:pt x="12680" y="5131"/>
                  </a:cubicBezTo>
                  <a:cubicBezTo>
                    <a:pt x="13520" y="5820"/>
                    <a:pt x="14080" y="6467"/>
                    <a:pt x="14520" y="7135"/>
                  </a:cubicBezTo>
                  <a:cubicBezTo>
                    <a:pt x="14960" y="7804"/>
                    <a:pt x="15280" y="8493"/>
                    <a:pt x="15680" y="9356"/>
                  </a:cubicBezTo>
                  <a:cubicBezTo>
                    <a:pt x="16080" y="10218"/>
                    <a:pt x="16560" y="11253"/>
                    <a:pt x="17120" y="12201"/>
                  </a:cubicBezTo>
                  <a:cubicBezTo>
                    <a:pt x="17680" y="13150"/>
                    <a:pt x="18320" y="14012"/>
                    <a:pt x="18880" y="14917"/>
                  </a:cubicBezTo>
                  <a:cubicBezTo>
                    <a:pt x="19440" y="15823"/>
                    <a:pt x="19920" y="16771"/>
                    <a:pt x="20240" y="17612"/>
                  </a:cubicBezTo>
                  <a:cubicBezTo>
                    <a:pt x="20560" y="18453"/>
                    <a:pt x="20720" y="19186"/>
                    <a:pt x="20840" y="19768"/>
                  </a:cubicBezTo>
                  <a:cubicBezTo>
                    <a:pt x="20960" y="20350"/>
                    <a:pt x="21040" y="20781"/>
                    <a:pt x="21200" y="21083"/>
                  </a:cubicBezTo>
                  <a:cubicBezTo>
                    <a:pt x="21360" y="21384"/>
                    <a:pt x="21600" y="21557"/>
                    <a:pt x="21480" y="21578"/>
                  </a:cubicBezTo>
                  <a:cubicBezTo>
                    <a:pt x="21360" y="21600"/>
                    <a:pt x="20880" y="21471"/>
                    <a:pt x="20400" y="2134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797" name="Drawing"/>
          <p:cNvGrpSpPr/>
          <p:nvPr/>
        </p:nvGrpSpPr>
        <p:grpSpPr>
          <a:xfrm>
            <a:off x="2644256" y="4354125"/>
            <a:ext cx="1880679" cy="2632315"/>
            <a:chOff x="0" y="0"/>
            <a:chExt cx="1880678" cy="2632313"/>
          </a:xfrm>
        </p:grpSpPr>
        <p:sp>
          <p:nvSpPr>
            <p:cNvPr id="784" name="Line"/>
            <p:cNvSpPr/>
            <p:nvPr/>
          </p:nvSpPr>
          <p:spPr>
            <a:xfrm>
              <a:off x="137125" y="108539"/>
              <a:ext cx="207567" cy="294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88" fill="norm" stroke="1" extrusionOk="0">
                  <a:moveTo>
                    <a:pt x="21600" y="0"/>
                  </a:moveTo>
                  <a:cubicBezTo>
                    <a:pt x="15840" y="753"/>
                    <a:pt x="10080" y="1507"/>
                    <a:pt x="6120" y="2260"/>
                  </a:cubicBezTo>
                  <a:cubicBezTo>
                    <a:pt x="2160" y="3014"/>
                    <a:pt x="0" y="3767"/>
                    <a:pt x="0" y="4521"/>
                  </a:cubicBezTo>
                  <a:cubicBezTo>
                    <a:pt x="0" y="5274"/>
                    <a:pt x="2160" y="6028"/>
                    <a:pt x="5220" y="7158"/>
                  </a:cubicBezTo>
                  <a:cubicBezTo>
                    <a:pt x="8280" y="8288"/>
                    <a:pt x="12240" y="9795"/>
                    <a:pt x="14760" y="11051"/>
                  </a:cubicBezTo>
                  <a:cubicBezTo>
                    <a:pt x="17280" y="12307"/>
                    <a:pt x="18360" y="13312"/>
                    <a:pt x="19080" y="14442"/>
                  </a:cubicBezTo>
                  <a:cubicBezTo>
                    <a:pt x="19800" y="15572"/>
                    <a:pt x="20160" y="16828"/>
                    <a:pt x="18180" y="18084"/>
                  </a:cubicBezTo>
                  <a:cubicBezTo>
                    <a:pt x="16200" y="19340"/>
                    <a:pt x="11880" y="20595"/>
                    <a:pt x="8820" y="21098"/>
                  </a:cubicBezTo>
                  <a:cubicBezTo>
                    <a:pt x="5760" y="21600"/>
                    <a:pt x="3960" y="21349"/>
                    <a:pt x="2160" y="210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5" name="Line"/>
            <p:cNvSpPr/>
            <p:nvPr/>
          </p:nvSpPr>
          <p:spPr>
            <a:xfrm>
              <a:off x="469231" y="98161"/>
              <a:ext cx="31135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3703"/>
                    <a:pt x="21600" y="7406"/>
                    <a:pt x="18000" y="11006"/>
                  </a:cubicBezTo>
                  <a:cubicBezTo>
                    <a:pt x="14400" y="14606"/>
                    <a:pt x="7200" y="1810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6" name="Line"/>
            <p:cNvSpPr/>
            <p:nvPr/>
          </p:nvSpPr>
          <p:spPr>
            <a:xfrm>
              <a:off x="406961" y="0"/>
              <a:ext cx="776377" cy="56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5" h="21518" fill="norm" stroke="1" extrusionOk="0">
                  <a:moveTo>
                    <a:pt x="0" y="11569"/>
                  </a:moveTo>
                  <a:cubicBezTo>
                    <a:pt x="864" y="11045"/>
                    <a:pt x="1728" y="10522"/>
                    <a:pt x="2880" y="10391"/>
                  </a:cubicBezTo>
                  <a:cubicBezTo>
                    <a:pt x="4032" y="10260"/>
                    <a:pt x="5472" y="10522"/>
                    <a:pt x="6720" y="10260"/>
                  </a:cubicBezTo>
                  <a:cubicBezTo>
                    <a:pt x="7968" y="9998"/>
                    <a:pt x="9024" y="9213"/>
                    <a:pt x="9600" y="8493"/>
                  </a:cubicBezTo>
                  <a:cubicBezTo>
                    <a:pt x="10176" y="7773"/>
                    <a:pt x="10272" y="7118"/>
                    <a:pt x="10080" y="6791"/>
                  </a:cubicBezTo>
                  <a:cubicBezTo>
                    <a:pt x="9888" y="6463"/>
                    <a:pt x="9408" y="6463"/>
                    <a:pt x="9024" y="6725"/>
                  </a:cubicBezTo>
                  <a:cubicBezTo>
                    <a:pt x="8640" y="6987"/>
                    <a:pt x="8352" y="7511"/>
                    <a:pt x="8112" y="8427"/>
                  </a:cubicBezTo>
                  <a:cubicBezTo>
                    <a:pt x="7872" y="9343"/>
                    <a:pt x="7680" y="10653"/>
                    <a:pt x="7632" y="11634"/>
                  </a:cubicBezTo>
                  <a:cubicBezTo>
                    <a:pt x="7584" y="12616"/>
                    <a:pt x="7680" y="13271"/>
                    <a:pt x="7968" y="13729"/>
                  </a:cubicBezTo>
                  <a:cubicBezTo>
                    <a:pt x="8256" y="14187"/>
                    <a:pt x="8736" y="14449"/>
                    <a:pt x="9936" y="14383"/>
                  </a:cubicBezTo>
                  <a:cubicBezTo>
                    <a:pt x="11136" y="14318"/>
                    <a:pt x="13056" y="13925"/>
                    <a:pt x="14112" y="13402"/>
                  </a:cubicBezTo>
                  <a:cubicBezTo>
                    <a:pt x="15168" y="12878"/>
                    <a:pt x="15360" y="12223"/>
                    <a:pt x="15552" y="11503"/>
                  </a:cubicBezTo>
                  <a:cubicBezTo>
                    <a:pt x="15744" y="10783"/>
                    <a:pt x="15936" y="9998"/>
                    <a:pt x="15984" y="9933"/>
                  </a:cubicBezTo>
                  <a:cubicBezTo>
                    <a:pt x="16032" y="9867"/>
                    <a:pt x="15936" y="10522"/>
                    <a:pt x="15936" y="12354"/>
                  </a:cubicBezTo>
                  <a:cubicBezTo>
                    <a:pt x="15936" y="14187"/>
                    <a:pt x="16032" y="17198"/>
                    <a:pt x="16176" y="19031"/>
                  </a:cubicBezTo>
                  <a:cubicBezTo>
                    <a:pt x="16320" y="20863"/>
                    <a:pt x="16512" y="21518"/>
                    <a:pt x="16608" y="21518"/>
                  </a:cubicBezTo>
                  <a:cubicBezTo>
                    <a:pt x="16704" y="21518"/>
                    <a:pt x="16704" y="20863"/>
                    <a:pt x="16656" y="18573"/>
                  </a:cubicBezTo>
                  <a:cubicBezTo>
                    <a:pt x="16608" y="16282"/>
                    <a:pt x="16512" y="12354"/>
                    <a:pt x="16608" y="9474"/>
                  </a:cubicBezTo>
                  <a:cubicBezTo>
                    <a:pt x="16704" y="6594"/>
                    <a:pt x="16992" y="4762"/>
                    <a:pt x="17280" y="3518"/>
                  </a:cubicBezTo>
                  <a:cubicBezTo>
                    <a:pt x="17568" y="2274"/>
                    <a:pt x="17856" y="1620"/>
                    <a:pt x="18192" y="1096"/>
                  </a:cubicBezTo>
                  <a:cubicBezTo>
                    <a:pt x="18528" y="573"/>
                    <a:pt x="18912" y="180"/>
                    <a:pt x="19344" y="49"/>
                  </a:cubicBezTo>
                  <a:cubicBezTo>
                    <a:pt x="19776" y="-82"/>
                    <a:pt x="20256" y="49"/>
                    <a:pt x="20640" y="442"/>
                  </a:cubicBezTo>
                  <a:cubicBezTo>
                    <a:pt x="21024" y="834"/>
                    <a:pt x="21312" y="1489"/>
                    <a:pt x="21456" y="2733"/>
                  </a:cubicBezTo>
                  <a:cubicBezTo>
                    <a:pt x="21600" y="3976"/>
                    <a:pt x="21600" y="5809"/>
                    <a:pt x="21216" y="7183"/>
                  </a:cubicBezTo>
                  <a:cubicBezTo>
                    <a:pt x="20832" y="8558"/>
                    <a:pt x="20064" y="9474"/>
                    <a:pt x="19344" y="10129"/>
                  </a:cubicBezTo>
                  <a:cubicBezTo>
                    <a:pt x="18624" y="10783"/>
                    <a:pt x="17952" y="11176"/>
                    <a:pt x="17280" y="115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7" name="Line"/>
            <p:cNvSpPr/>
            <p:nvPr/>
          </p:nvSpPr>
          <p:spPr>
            <a:xfrm>
              <a:off x="1309872" y="115458"/>
              <a:ext cx="134325" cy="345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600" fill="norm" stroke="1" extrusionOk="0">
                  <a:moveTo>
                    <a:pt x="0" y="8640"/>
                  </a:moveTo>
                  <a:cubicBezTo>
                    <a:pt x="2769" y="8640"/>
                    <a:pt x="5538" y="8640"/>
                    <a:pt x="8862" y="7560"/>
                  </a:cubicBezTo>
                  <a:cubicBezTo>
                    <a:pt x="12185" y="6480"/>
                    <a:pt x="16062" y="4320"/>
                    <a:pt x="18277" y="2700"/>
                  </a:cubicBezTo>
                  <a:cubicBezTo>
                    <a:pt x="20492" y="1080"/>
                    <a:pt x="21046" y="0"/>
                    <a:pt x="21323" y="0"/>
                  </a:cubicBezTo>
                  <a:cubicBezTo>
                    <a:pt x="21600" y="0"/>
                    <a:pt x="21600" y="1080"/>
                    <a:pt x="21046" y="4860"/>
                  </a:cubicBezTo>
                  <a:cubicBezTo>
                    <a:pt x="20492" y="8640"/>
                    <a:pt x="19385" y="15120"/>
                    <a:pt x="1827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8" name="Line"/>
            <p:cNvSpPr/>
            <p:nvPr/>
          </p:nvSpPr>
          <p:spPr>
            <a:xfrm>
              <a:off x="1320250" y="482157"/>
              <a:ext cx="17643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89" name="Line"/>
            <p:cNvSpPr/>
            <p:nvPr/>
          </p:nvSpPr>
          <p:spPr>
            <a:xfrm>
              <a:off x="1828786" y="316105"/>
              <a:ext cx="207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0" name="Line"/>
            <p:cNvSpPr/>
            <p:nvPr/>
          </p:nvSpPr>
          <p:spPr>
            <a:xfrm>
              <a:off x="1828786" y="513292"/>
              <a:ext cx="1038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1" name="Line"/>
            <p:cNvSpPr/>
            <p:nvPr/>
          </p:nvSpPr>
          <p:spPr>
            <a:xfrm>
              <a:off x="0" y="2194575"/>
              <a:ext cx="294420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0" h="21600" fill="norm" stroke="1" extrusionOk="0">
                  <a:moveTo>
                    <a:pt x="14884" y="0"/>
                  </a:moveTo>
                  <a:cubicBezTo>
                    <a:pt x="12430" y="288"/>
                    <a:pt x="9975" y="576"/>
                    <a:pt x="8134" y="864"/>
                  </a:cubicBezTo>
                  <a:cubicBezTo>
                    <a:pt x="6293" y="1152"/>
                    <a:pt x="5066" y="1440"/>
                    <a:pt x="3839" y="1872"/>
                  </a:cubicBezTo>
                  <a:cubicBezTo>
                    <a:pt x="2611" y="2304"/>
                    <a:pt x="1384" y="2880"/>
                    <a:pt x="648" y="3888"/>
                  </a:cubicBezTo>
                  <a:cubicBezTo>
                    <a:pt x="-89" y="4896"/>
                    <a:pt x="-334" y="6336"/>
                    <a:pt x="648" y="7056"/>
                  </a:cubicBezTo>
                  <a:cubicBezTo>
                    <a:pt x="1630" y="7776"/>
                    <a:pt x="3839" y="7776"/>
                    <a:pt x="6293" y="7920"/>
                  </a:cubicBezTo>
                  <a:cubicBezTo>
                    <a:pt x="8748" y="8064"/>
                    <a:pt x="11448" y="8352"/>
                    <a:pt x="13902" y="9072"/>
                  </a:cubicBezTo>
                  <a:cubicBezTo>
                    <a:pt x="16357" y="9792"/>
                    <a:pt x="18566" y="10944"/>
                    <a:pt x="19793" y="12384"/>
                  </a:cubicBezTo>
                  <a:cubicBezTo>
                    <a:pt x="21021" y="13824"/>
                    <a:pt x="21266" y="15552"/>
                    <a:pt x="20284" y="17136"/>
                  </a:cubicBezTo>
                  <a:cubicBezTo>
                    <a:pt x="19302" y="18720"/>
                    <a:pt x="17093" y="20160"/>
                    <a:pt x="14516" y="20880"/>
                  </a:cubicBezTo>
                  <a:cubicBezTo>
                    <a:pt x="11939" y="21600"/>
                    <a:pt x="8993" y="21600"/>
                    <a:pt x="604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2" name="Line"/>
            <p:cNvSpPr/>
            <p:nvPr/>
          </p:nvSpPr>
          <p:spPr>
            <a:xfrm>
              <a:off x="386204" y="2163441"/>
              <a:ext cx="69868" cy="332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3" h="21600" fill="norm" stroke="1" extrusionOk="0">
                  <a:moveTo>
                    <a:pt x="15429" y="0"/>
                  </a:moveTo>
                  <a:cubicBezTo>
                    <a:pt x="18514" y="1125"/>
                    <a:pt x="21600" y="2250"/>
                    <a:pt x="20571" y="4388"/>
                  </a:cubicBezTo>
                  <a:cubicBezTo>
                    <a:pt x="19543" y="6525"/>
                    <a:pt x="14400" y="9675"/>
                    <a:pt x="10286" y="12713"/>
                  </a:cubicBezTo>
                  <a:cubicBezTo>
                    <a:pt x="6171" y="15750"/>
                    <a:pt x="3086" y="1867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3" name="Line"/>
            <p:cNvSpPr/>
            <p:nvPr/>
          </p:nvSpPr>
          <p:spPr>
            <a:xfrm>
              <a:off x="334313" y="2026544"/>
              <a:ext cx="765517" cy="6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0" h="21490" fill="norm" stroke="1" extrusionOk="0">
                  <a:moveTo>
                    <a:pt x="0" y="13324"/>
                  </a:moveTo>
                  <a:cubicBezTo>
                    <a:pt x="2335" y="12342"/>
                    <a:pt x="4670" y="11361"/>
                    <a:pt x="6081" y="10747"/>
                  </a:cubicBezTo>
                  <a:cubicBezTo>
                    <a:pt x="7492" y="10133"/>
                    <a:pt x="7978" y="9888"/>
                    <a:pt x="8465" y="9458"/>
                  </a:cubicBezTo>
                  <a:cubicBezTo>
                    <a:pt x="8951" y="9029"/>
                    <a:pt x="9438" y="8415"/>
                    <a:pt x="9535" y="7863"/>
                  </a:cubicBezTo>
                  <a:cubicBezTo>
                    <a:pt x="9632" y="7311"/>
                    <a:pt x="9341" y="6820"/>
                    <a:pt x="9000" y="6820"/>
                  </a:cubicBezTo>
                  <a:cubicBezTo>
                    <a:pt x="8659" y="6820"/>
                    <a:pt x="8270" y="7311"/>
                    <a:pt x="8027" y="7863"/>
                  </a:cubicBezTo>
                  <a:cubicBezTo>
                    <a:pt x="7784" y="8415"/>
                    <a:pt x="7686" y="9029"/>
                    <a:pt x="7638" y="9765"/>
                  </a:cubicBezTo>
                  <a:cubicBezTo>
                    <a:pt x="7589" y="10502"/>
                    <a:pt x="7589" y="11361"/>
                    <a:pt x="7832" y="11913"/>
                  </a:cubicBezTo>
                  <a:cubicBezTo>
                    <a:pt x="8076" y="12465"/>
                    <a:pt x="8562" y="12711"/>
                    <a:pt x="9292" y="12772"/>
                  </a:cubicBezTo>
                  <a:cubicBezTo>
                    <a:pt x="10022" y="12833"/>
                    <a:pt x="10995" y="12711"/>
                    <a:pt x="12114" y="12097"/>
                  </a:cubicBezTo>
                  <a:cubicBezTo>
                    <a:pt x="13232" y="11483"/>
                    <a:pt x="14497" y="10379"/>
                    <a:pt x="15276" y="9520"/>
                  </a:cubicBezTo>
                  <a:cubicBezTo>
                    <a:pt x="16054" y="8661"/>
                    <a:pt x="16346" y="8047"/>
                    <a:pt x="16395" y="8108"/>
                  </a:cubicBezTo>
                  <a:cubicBezTo>
                    <a:pt x="16443" y="8170"/>
                    <a:pt x="16249" y="8906"/>
                    <a:pt x="16151" y="10747"/>
                  </a:cubicBezTo>
                  <a:cubicBezTo>
                    <a:pt x="16054" y="12588"/>
                    <a:pt x="16054" y="15533"/>
                    <a:pt x="16103" y="17313"/>
                  </a:cubicBezTo>
                  <a:cubicBezTo>
                    <a:pt x="16151" y="19092"/>
                    <a:pt x="16249" y="19706"/>
                    <a:pt x="16297" y="20320"/>
                  </a:cubicBezTo>
                  <a:cubicBezTo>
                    <a:pt x="16346" y="20933"/>
                    <a:pt x="16346" y="21547"/>
                    <a:pt x="16297" y="21486"/>
                  </a:cubicBezTo>
                  <a:cubicBezTo>
                    <a:pt x="16249" y="21424"/>
                    <a:pt x="16151" y="20688"/>
                    <a:pt x="16200" y="18111"/>
                  </a:cubicBezTo>
                  <a:cubicBezTo>
                    <a:pt x="16249" y="15533"/>
                    <a:pt x="16443" y="11115"/>
                    <a:pt x="16784" y="7924"/>
                  </a:cubicBezTo>
                  <a:cubicBezTo>
                    <a:pt x="17124" y="4733"/>
                    <a:pt x="17611" y="2770"/>
                    <a:pt x="18049" y="1604"/>
                  </a:cubicBezTo>
                  <a:cubicBezTo>
                    <a:pt x="18486" y="438"/>
                    <a:pt x="18876" y="70"/>
                    <a:pt x="19314" y="8"/>
                  </a:cubicBezTo>
                  <a:cubicBezTo>
                    <a:pt x="19751" y="-53"/>
                    <a:pt x="20238" y="192"/>
                    <a:pt x="20627" y="1174"/>
                  </a:cubicBezTo>
                  <a:cubicBezTo>
                    <a:pt x="21016" y="2156"/>
                    <a:pt x="21308" y="3874"/>
                    <a:pt x="21454" y="5040"/>
                  </a:cubicBezTo>
                  <a:cubicBezTo>
                    <a:pt x="21600" y="6206"/>
                    <a:pt x="21600" y="6820"/>
                    <a:pt x="20870" y="7617"/>
                  </a:cubicBezTo>
                  <a:cubicBezTo>
                    <a:pt x="20141" y="8415"/>
                    <a:pt x="18681" y="9397"/>
                    <a:pt x="17222" y="103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4" name="Line"/>
            <p:cNvSpPr/>
            <p:nvPr/>
          </p:nvSpPr>
          <p:spPr>
            <a:xfrm>
              <a:off x="1370295" y="2063117"/>
              <a:ext cx="230170" cy="358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1293" fill="norm" stroke="1" extrusionOk="0">
                  <a:moveTo>
                    <a:pt x="172" y="7817"/>
                  </a:moveTo>
                  <a:cubicBezTo>
                    <a:pt x="817" y="5760"/>
                    <a:pt x="1462" y="3703"/>
                    <a:pt x="3557" y="2263"/>
                  </a:cubicBezTo>
                  <a:cubicBezTo>
                    <a:pt x="5653" y="823"/>
                    <a:pt x="9199" y="0"/>
                    <a:pt x="11778" y="0"/>
                  </a:cubicBezTo>
                  <a:cubicBezTo>
                    <a:pt x="14357" y="0"/>
                    <a:pt x="15969" y="823"/>
                    <a:pt x="15163" y="3394"/>
                  </a:cubicBezTo>
                  <a:cubicBezTo>
                    <a:pt x="14357" y="5966"/>
                    <a:pt x="11134" y="10286"/>
                    <a:pt x="8877" y="12857"/>
                  </a:cubicBezTo>
                  <a:cubicBezTo>
                    <a:pt x="6620" y="15429"/>
                    <a:pt x="5331" y="16251"/>
                    <a:pt x="3719" y="17486"/>
                  </a:cubicBezTo>
                  <a:cubicBezTo>
                    <a:pt x="2107" y="18720"/>
                    <a:pt x="172" y="20366"/>
                    <a:pt x="11" y="20983"/>
                  </a:cubicBezTo>
                  <a:cubicBezTo>
                    <a:pt x="-150" y="21600"/>
                    <a:pt x="1462" y="21189"/>
                    <a:pt x="5331" y="20674"/>
                  </a:cubicBezTo>
                  <a:cubicBezTo>
                    <a:pt x="9199" y="20160"/>
                    <a:pt x="15325" y="19543"/>
                    <a:pt x="21450" y="189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5" name="Line"/>
            <p:cNvSpPr/>
            <p:nvPr/>
          </p:nvSpPr>
          <p:spPr>
            <a:xfrm>
              <a:off x="1870300" y="2215332"/>
              <a:ext cx="1037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796" name="Line"/>
            <p:cNvSpPr/>
            <p:nvPr/>
          </p:nvSpPr>
          <p:spPr>
            <a:xfrm>
              <a:off x="1859921" y="2422898"/>
              <a:ext cx="10380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00" name="Google Shape;128;p4"/>
          <p:cNvSpPr txBox="1"/>
          <p:nvPr/>
        </p:nvSpPr>
        <p:spPr>
          <a:xfrm>
            <a:off x="2298073" y="4451436"/>
            <a:ext cx="18754392" cy="51206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8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Determining maximum and minimum turning points</a:t>
            </a:r>
          </a:p>
          <a:p>
            <a:pPr algn="l">
              <a:spcBef>
                <a:spcPts val="8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13399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next step is to determine whether each turning point is a maximum or a minimum. We could of course plot the graphs, since we know the precise turning points as in Figure 6.13, but this is time-consuming and not practical in the long term. Before proceeding to a method that will enable us to determine whether a point is a maximum or a minimum, here are some points to note.</a:t>
            </a:r>
          </a:p>
        </p:txBody>
      </p:sp>
      <p:sp>
        <p:nvSpPr>
          <p:cNvPr id="801" name="Google Shape;126;p4"/>
          <p:cNvSpPr txBox="1"/>
          <p:nvPr/>
        </p:nvSpPr>
        <p:spPr>
          <a:xfrm>
            <a:off x="4709164" y="1243746"/>
            <a:ext cx="13366186" cy="8812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4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Determining maximum and minimum turning points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04" name="Google Shape;128;p4"/>
          <p:cNvSpPr txBox="1"/>
          <p:nvPr/>
        </p:nvSpPr>
        <p:spPr>
          <a:xfrm>
            <a:off x="2762021" y="5438083"/>
            <a:ext cx="18018958" cy="4687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When y is increasing then y' is positive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When y' is increasing then y" is positive</a:t>
            </a:r>
          </a:p>
          <a:p>
            <a:pPr algn="l">
              <a:spcBef>
                <a:spcPts val="800"/>
              </a:spcBef>
              <a:defRPr sz="48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</a:p>
          <a:p>
            <a:pPr algn="l">
              <a:spcBef>
                <a:spcPts val="800"/>
              </a:spcBef>
              <a:defRPr sz="48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f>
                  <m:fPr>
                    <m:ctrlPr>
                      <a:rPr xmlns:a="http://schemas.openxmlformats.org/drawingml/2006/main" sz="50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50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𝒅</m:t>
                    </m:r>
                  </m:num>
                  <m:den>
                    <m:r>
                      <a:rPr xmlns:a="http://schemas.openxmlformats.org/drawingml/2006/main" sz="50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xmlns:a="http://schemas.openxmlformats.org/drawingml/2006/main" sz="50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𝒙</m:t>
                    </m:r>
                  </m:den>
                </m:f>
              </m:oMath>
            </a14:m>
            <a:r>
              <a:rPr b="1">
                <a:latin typeface="Tajawal Medium"/>
                <a:ea typeface="Tajawal Medium"/>
                <a:cs typeface="Tajawal Medium"/>
                <a:sym typeface="Tajawal Medium"/>
              </a:rPr>
              <a:t>  </a:t>
            </a:r>
            <a14:m>
              <m:oMath>
                <m:d>
                  <m:dPr>
                    <m:ctrlP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</m:dPr>
                  <m:e>
                    <m:f>
                      <m:fPr>
                        <m:ctrlP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</m:ctrlPr>
                        <m:type m:val="bar"/>
                      </m:fPr>
                      <m:num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num>
                      <m:den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den>
                    </m:f>
                  </m:e>
                </m:d>
              </m:oMath>
            </a14:m>
            <a:r>
              <a:rPr b="1">
                <a:latin typeface="Tajawal Medium"/>
                <a:ea typeface="Tajawal Medium"/>
                <a:cs typeface="Tajawal Medium"/>
                <a:sym typeface="Tajawal Medium"/>
              </a:rPr>
              <a:t> = </a:t>
            </a:r>
            <a14:m>
              <m:oMath>
                <m:f>
                  <m:fPr>
                    <m:ctrlP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sSup>
                      <m:e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</m:e>
                      <m:sup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𝒚</m:t>
                    </m:r>
                  </m:num>
                  <m:den>
                    <m: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sSup>
                      <m:e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p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den>
                </m:f>
              </m:oMath>
            </a14:m>
            <a:r>
              <a:rPr b="1">
                <a:latin typeface="Tajawal Medium"/>
                <a:ea typeface="Tajawal Medium"/>
                <a:cs typeface="Tajawal Medium"/>
                <a:sym typeface="Tajawal Medium"/>
              </a:rPr>
              <a:t>    </a:t>
            </a:r>
            <a:r>
              <a:rPr b="1" sz="3600">
                <a:latin typeface="Tajawal Medium"/>
                <a:ea typeface="Tajawal Medium"/>
                <a:cs typeface="Tajawal Medium"/>
                <a:sym typeface="Tajawal Medium"/>
              </a:rPr>
              <a:t>is Positive</a:t>
            </a:r>
            <a:endParaRPr b="1"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805" name="Google Shape;126;p4"/>
          <p:cNvSpPr txBox="1"/>
          <p:nvPr/>
        </p:nvSpPr>
        <p:spPr>
          <a:xfrm>
            <a:off x="4434845" y="1198103"/>
            <a:ext cx="13366185" cy="8812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4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Determining maximum and minimum turning points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08" name="Google Shape;128;p4"/>
          <p:cNvSpPr txBox="1"/>
          <p:nvPr/>
        </p:nvSpPr>
        <p:spPr>
          <a:xfrm>
            <a:off x="2772090" y="4597644"/>
            <a:ext cx="18280375" cy="50430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When y is decreasing then y' is negative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When y' is decreasing then v" is negative</a:t>
            </a:r>
          </a:p>
          <a:p>
            <a:pPr algn="l">
              <a:spcBef>
                <a:spcPts val="8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spcBef>
                <a:spcPts val="800"/>
              </a:spcBef>
              <a:defRPr sz="4800">
                <a:solidFill>
                  <a:srgbClr val="0A1F61"/>
                </a:solidFill>
                <a:latin typeface="Cambria Math"/>
                <a:ea typeface="Cambria Math"/>
                <a:cs typeface="Cambria Math"/>
                <a:sym typeface="Cambria Math"/>
              </a:defRPr>
            </a:pPr>
            <a14:m>
              <m:oMath>
                <m:f>
                  <m:fPr>
                    <m:ctrlP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𝒅</m:t>
                    </m:r>
                  </m:num>
                  <m:den>
                    <m: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𝒙</m:t>
                    </m:r>
                  </m:den>
                </m:f>
              </m:oMath>
            </a14:m>
            <a:r>
              <a:rPr b="1">
                <a:latin typeface="Tajawal Medium"/>
                <a:ea typeface="Tajawal Medium"/>
                <a:cs typeface="Tajawal Medium"/>
                <a:sym typeface="Tajawal Medium"/>
              </a:rPr>
              <a:t>  </a:t>
            </a:r>
            <a14:m>
              <m:oMath>
                <m:d>
                  <m:dPr>
                    <m:ctrlP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</m:dPr>
                  <m:e>
                    <m:f>
                      <m:fPr>
                        <m:ctrlP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</m:ctrlPr>
                        <m:type m:val="bar"/>
                      </m:fPr>
                      <m:num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num>
                      <m:den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den>
                    </m:f>
                  </m:e>
                </m:d>
              </m:oMath>
            </a14:m>
            <a:r>
              <a:rPr b="1">
                <a:latin typeface="Tajawal Medium"/>
                <a:ea typeface="Tajawal Medium"/>
                <a:cs typeface="Tajawal Medium"/>
                <a:sym typeface="Tajawal Medium"/>
              </a:rPr>
              <a:t> = </a:t>
            </a:r>
            <a14:m>
              <m:oMath>
                <m:f>
                  <m:fPr>
                    <m:ctrlP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sSup>
                      <m:e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</m:e>
                      <m:sup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𝒚</m:t>
                    </m:r>
                  </m:num>
                  <m:den>
                    <m:r>
                      <a:rPr xmlns:a="http://schemas.openxmlformats.org/drawingml/2006/main" sz="5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sSup>
                      <m:e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p>
                        <m:r>
                          <a:rPr xmlns:a="http://schemas.openxmlformats.org/drawingml/2006/main" sz="595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den>
                </m:f>
              </m:oMath>
            </a14:m>
            <a:r>
              <a:rPr b="1">
                <a:latin typeface="Tajawal Medium"/>
                <a:ea typeface="Tajawal Medium"/>
                <a:cs typeface="Tajawal Medium"/>
                <a:sym typeface="Tajawal Medium"/>
              </a:rPr>
              <a:t>    </a:t>
            </a:r>
            <a:r>
              <a:rPr b="1" sz="3600">
                <a:latin typeface="Tajawal Medium"/>
                <a:ea typeface="Tajawal Medium"/>
                <a:cs typeface="Tajawal Medium"/>
                <a:sym typeface="Tajawal Medium"/>
              </a:rPr>
              <a:t>is Negative</a:t>
            </a:r>
            <a:endParaRPr b="1" sz="3600"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809" name="Google Shape;126;p4"/>
          <p:cNvSpPr txBox="1"/>
          <p:nvPr/>
        </p:nvSpPr>
        <p:spPr>
          <a:xfrm>
            <a:off x="4653872" y="1197604"/>
            <a:ext cx="13366185" cy="8812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4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Determining maximum and minimum turning points</a:t>
            </a:r>
          </a:p>
        </p:txBody>
      </p:sp>
      <p:sp>
        <p:nvSpPr>
          <p:cNvPr id="810" name="Drawing"/>
          <p:cNvSpPr/>
          <p:nvPr/>
        </p:nvSpPr>
        <p:spPr>
          <a:xfrm>
            <a:off x="8848686" y="6112813"/>
            <a:ext cx="190805" cy="2614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74" h="21478" fill="norm" stroke="1" extrusionOk="0">
                <a:moveTo>
                  <a:pt x="21274" y="0"/>
                </a:moveTo>
                <a:cubicBezTo>
                  <a:pt x="19345" y="2558"/>
                  <a:pt x="17417" y="5116"/>
                  <a:pt x="15681" y="8526"/>
                </a:cubicBezTo>
                <a:cubicBezTo>
                  <a:pt x="13945" y="11937"/>
                  <a:pt x="12403" y="16200"/>
                  <a:pt x="10667" y="18616"/>
                </a:cubicBezTo>
                <a:cubicBezTo>
                  <a:pt x="8931" y="21032"/>
                  <a:pt x="7003" y="21600"/>
                  <a:pt x="5074" y="21458"/>
                </a:cubicBezTo>
                <a:cubicBezTo>
                  <a:pt x="3145" y="21316"/>
                  <a:pt x="1217" y="20463"/>
                  <a:pt x="445" y="19184"/>
                </a:cubicBezTo>
                <a:cubicBezTo>
                  <a:pt x="-326" y="17905"/>
                  <a:pt x="60" y="16200"/>
                  <a:pt x="445" y="14495"/>
                </a:cubicBezTo>
              </a:path>
            </a:pathLst>
          </a:custGeom>
          <a:ln w="88900" cap="rnd">
            <a:solidFill>
              <a:srgbClr val="147EFB"/>
            </a:solidFill>
          </a:ln>
        </p:spPr>
        <p:txBody>
          <a:bodyPr lIns="45718" tIns="45718" rIns="45718" bIns="45718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13" name="Google Shape;126;p4"/>
          <p:cNvSpPr txBox="1"/>
          <p:nvPr/>
        </p:nvSpPr>
        <p:spPr>
          <a:xfrm>
            <a:off x="4434845" y="1198103"/>
            <a:ext cx="13366185" cy="10082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4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 Testing for minimum and maximum points</a:t>
            </a:r>
          </a:p>
        </p:txBody>
      </p:sp>
      <p:pic>
        <p:nvPicPr>
          <p:cNvPr id="814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075996" y="2438955"/>
            <a:ext cx="12364404" cy="92215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17" name="Google Shape;126;p4"/>
          <p:cNvSpPr txBox="1"/>
          <p:nvPr/>
        </p:nvSpPr>
        <p:spPr>
          <a:xfrm>
            <a:off x="4645369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Example</a:t>
            </a:r>
          </a:p>
        </p:txBody>
      </p:sp>
      <p:sp>
        <p:nvSpPr>
          <p:cNvPr id="818" name="TextBox 5"/>
          <p:cNvSpPr txBox="1"/>
          <p:nvPr/>
        </p:nvSpPr>
        <p:spPr>
          <a:xfrm>
            <a:off x="2522219" y="4675554"/>
            <a:ext cx="18626548" cy="3527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MAXIMUM AND MINIMUM TURNING POINTS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</a:t>
            </a:r>
            <a:r>
              <a:t>a) Find the turning points for the curve, y = –</a:t>
            </a:r>
            <a14:m>
              <m:oMath>
                <m:sSup>
                  <m:e>
                    <m:r>
                      <a:rPr xmlns:a="http://schemas.openxmlformats.org/drawingml/2006/main" sz="47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e>
                  <m:sup>
                    <m:r>
                      <a:rPr xmlns:a="http://schemas.openxmlformats.org/drawingml/2006/main" sz="47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3</m:t>
                    </m:r>
                  </m:sup>
                </m:sSup>
              </m:oMath>
            </a14:m>
            <a:r>
              <a:t> + 9</a:t>
            </a:r>
            <a:r>
              <a:rPr>
                <a:latin typeface="+mj-lt"/>
                <a:ea typeface="+mj-ea"/>
                <a:cs typeface="+mj-cs"/>
                <a:sym typeface="Calibri"/>
              </a:rPr>
              <a:t> </a:t>
            </a:r>
            <a14:m>
              <m:oMath>
                <m:sSup>
                  <m:e>
                    <m:r>
                      <a:rPr xmlns:a="http://schemas.openxmlformats.org/drawingml/2006/main" sz="4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e>
                  <m:sup>
                    <m:r>
                      <a:rPr xmlns:a="http://schemas.openxmlformats.org/drawingml/2006/main" sz="41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2</m:t>
                    </m:r>
                  </m:sup>
                </m:sSup>
              </m:oMath>
            </a14:m>
            <a:r>
              <a:t> – 24x + 26.</a:t>
            </a: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Determine which point is a maximum and which is a minimum by using the second derivatives.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21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 (1</a:t>
            </a:r>
            <a:r>
              <a:t>/</a:t>
            </a:r>
            <a:r>
              <a:t> 5)</a:t>
            </a:r>
          </a:p>
        </p:txBody>
      </p:sp>
      <p:grpSp>
        <p:nvGrpSpPr>
          <p:cNvPr id="1001" name="Drawing"/>
          <p:cNvGrpSpPr/>
          <p:nvPr/>
        </p:nvGrpSpPr>
        <p:grpSpPr>
          <a:xfrm>
            <a:off x="1193082" y="3087973"/>
            <a:ext cx="22386395" cy="8903092"/>
            <a:chOff x="0" y="0"/>
            <a:chExt cx="22386393" cy="8903090"/>
          </a:xfrm>
        </p:grpSpPr>
        <p:sp>
          <p:nvSpPr>
            <p:cNvPr id="822" name="Line"/>
            <p:cNvSpPr/>
            <p:nvPr/>
          </p:nvSpPr>
          <p:spPr>
            <a:xfrm>
              <a:off x="2512831" y="421798"/>
              <a:ext cx="242622" cy="6285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6" h="21330" fill="norm" stroke="1" extrusionOk="0">
                  <a:moveTo>
                    <a:pt x="1749" y="992"/>
                  </a:moveTo>
                  <a:cubicBezTo>
                    <a:pt x="1141" y="405"/>
                    <a:pt x="532" y="-182"/>
                    <a:pt x="228" y="111"/>
                  </a:cubicBezTo>
                  <a:cubicBezTo>
                    <a:pt x="-76" y="405"/>
                    <a:pt x="-76" y="1579"/>
                    <a:pt x="228" y="2753"/>
                  </a:cubicBezTo>
                  <a:cubicBezTo>
                    <a:pt x="532" y="3927"/>
                    <a:pt x="1141" y="5101"/>
                    <a:pt x="1901" y="5981"/>
                  </a:cubicBezTo>
                  <a:cubicBezTo>
                    <a:pt x="2662" y="6861"/>
                    <a:pt x="3575" y="7448"/>
                    <a:pt x="4792" y="7801"/>
                  </a:cubicBezTo>
                  <a:cubicBezTo>
                    <a:pt x="6009" y="8153"/>
                    <a:pt x="7530" y="8270"/>
                    <a:pt x="9051" y="7507"/>
                  </a:cubicBezTo>
                  <a:cubicBezTo>
                    <a:pt x="10572" y="6744"/>
                    <a:pt x="12093" y="5101"/>
                    <a:pt x="12854" y="3868"/>
                  </a:cubicBezTo>
                  <a:cubicBezTo>
                    <a:pt x="13614" y="2635"/>
                    <a:pt x="13614" y="1814"/>
                    <a:pt x="13918" y="1109"/>
                  </a:cubicBezTo>
                  <a:cubicBezTo>
                    <a:pt x="14223" y="405"/>
                    <a:pt x="14831" y="-182"/>
                    <a:pt x="15440" y="53"/>
                  </a:cubicBezTo>
                  <a:cubicBezTo>
                    <a:pt x="16048" y="288"/>
                    <a:pt x="16656" y="1344"/>
                    <a:pt x="17569" y="3692"/>
                  </a:cubicBezTo>
                  <a:cubicBezTo>
                    <a:pt x="18482" y="6040"/>
                    <a:pt x="19699" y="9679"/>
                    <a:pt x="20459" y="12614"/>
                  </a:cubicBezTo>
                  <a:cubicBezTo>
                    <a:pt x="21220" y="15548"/>
                    <a:pt x="21524" y="17779"/>
                    <a:pt x="21220" y="19129"/>
                  </a:cubicBezTo>
                  <a:cubicBezTo>
                    <a:pt x="20916" y="20479"/>
                    <a:pt x="20003" y="20948"/>
                    <a:pt x="17721" y="21183"/>
                  </a:cubicBezTo>
                  <a:cubicBezTo>
                    <a:pt x="15439" y="21418"/>
                    <a:pt x="11789" y="21418"/>
                    <a:pt x="8747" y="20831"/>
                  </a:cubicBezTo>
                  <a:cubicBezTo>
                    <a:pt x="5704" y="20244"/>
                    <a:pt x="3270" y="19070"/>
                    <a:pt x="837" y="178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3" name="Line"/>
            <p:cNvSpPr/>
            <p:nvPr/>
          </p:nvSpPr>
          <p:spPr>
            <a:xfrm>
              <a:off x="3093150" y="679345"/>
              <a:ext cx="23870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4" name="Line"/>
            <p:cNvSpPr/>
            <p:nvPr/>
          </p:nvSpPr>
          <p:spPr>
            <a:xfrm>
              <a:off x="3134664" y="803884"/>
              <a:ext cx="17643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5" name="Line"/>
            <p:cNvSpPr/>
            <p:nvPr/>
          </p:nvSpPr>
          <p:spPr>
            <a:xfrm>
              <a:off x="3861144" y="690156"/>
              <a:ext cx="182414" cy="20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2" h="21150" fill="norm" stroke="1" extrusionOk="0">
                  <a:moveTo>
                    <a:pt x="0" y="21150"/>
                  </a:moveTo>
                  <a:cubicBezTo>
                    <a:pt x="4400" y="17550"/>
                    <a:pt x="8800" y="13950"/>
                    <a:pt x="12800" y="10350"/>
                  </a:cubicBezTo>
                  <a:cubicBezTo>
                    <a:pt x="16800" y="6750"/>
                    <a:pt x="20400" y="3150"/>
                    <a:pt x="21000" y="1350"/>
                  </a:cubicBezTo>
                  <a:cubicBezTo>
                    <a:pt x="21600" y="-450"/>
                    <a:pt x="19200" y="-450"/>
                    <a:pt x="15400" y="1350"/>
                  </a:cubicBezTo>
                  <a:cubicBezTo>
                    <a:pt x="11600" y="3150"/>
                    <a:pt x="6400" y="6750"/>
                    <a:pt x="1200" y="103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6" name="Line"/>
            <p:cNvSpPr/>
            <p:nvPr/>
          </p:nvSpPr>
          <p:spPr>
            <a:xfrm>
              <a:off x="4182871" y="504541"/>
              <a:ext cx="223844" cy="2474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6" h="21165" fill="norm" stroke="1" extrusionOk="0">
                  <a:moveTo>
                    <a:pt x="3927" y="749"/>
                  </a:moveTo>
                  <a:cubicBezTo>
                    <a:pt x="7855" y="157"/>
                    <a:pt x="11782" y="-435"/>
                    <a:pt x="14727" y="453"/>
                  </a:cubicBezTo>
                  <a:cubicBezTo>
                    <a:pt x="17673" y="1340"/>
                    <a:pt x="19636" y="3707"/>
                    <a:pt x="20618" y="5631"/>
                  </a:cubicBezTo>
                  <a:cubicBezTo>
                    <a:pt x="21600" y="7554"/>
                    <a:pt x="21600" y="9034"/>
                    <a:pt x="18000" y="11549"/>
                  </a:cubicBezTo>
                  <a:cubicBezTo>
                    <a:pt x="14400" y="14064"/>
                    <a:pt x="7200" y="17614"/>
                    <a:pt x="0" y="211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7" name="Line"/>
            <p:cNvSpPr/>
            <p:nvPr/>
          </p:nvSpPr>
          <p:spPr>
            <a:xfrm>
              <a:off x="4443146" y="502914"/>
              <a:ext cx="165236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5" h="21600" fill="norm" stroke="1" extrusionOk="0">
                  <a:moveTo>
                    <a:pt x="21055" y="0"/>
                  </a:moveTo>
                  <a:cubicBezTo>
                    <a:pt x="15324" y="1309"/>
                    <a:pt x="9594" y="2618"/>
                    <a:pt x="5626" y="4909"/>
                  </a:cubicBezTo>
                  <a:cubicBezTo>
                    <a:pt x="1659" y="7200"/>
                    <a:pt x="-545" y="10473"/>
                    <a:pt x="116" y="13255"/>
                  </a:cubicBezTo>
                  <a:cubicBezTo>
                    <a:pt x="777" y="16036"/>
                    <a:pt x="4304" y="18327"/>
                    <a:pt x="8051" y="19636"/>
                  </a:cubicBezTo>
                  <a:cubicBezTo>
                    <a:pt x="11798" y="20945"/>
                    <a:pt x="15765" y="21273"/>
                    <a:pt x="1973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8" name="Line"/>
            <p:cNvSpPr/>
            <p:nvPr/>
          </p:nvSpPr>
          <p:spPr>
            <a:xfrm>
              <a:off x="4722542" y="0"/>
              <a:ext cx="194388" cy="295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443" fill="norm" stroke="1" extrusionOk="0">
                  <a:moveTo>
                    <a:pt x="0" y="1852"/>
                  </a:moveTo>
                  <a:cubicBezTo>
                    <a:pt x="5684" y="1099"/>
                    <a:pt x="11368" y="345"/>
                    <a:pt x="15158" y="94"/>
                  </a:cubicBezTo>
                  <a:cubicBezTo>
                    <a:pt x="18947" y="-157"/>
                    <a:pt x="20842" y="94"/>
                    <a:pt x="21221" y="848"/>
                  </a:cubicBezTo>
                  <a:cubicBezTo>
                    <a:pt x="21600" y="1601"/>
                    <a:pt x="20463" y="2857"/>
                    <a:pt x="18379" y="3987"/>
                  </a:cubicBezTo>
                  <a:cubicBezTo>
                    <a:pt x="16295" y="5117"/>
                    <a:pt x="13263" y="6122"/>
                    <a:pt x="12126" y="7252"/>
                  </a:cubicBezTo>
                  <a:cubicBezTo>
                    <a:pt x="10989" y="8383"/>
                    <a:pt x="11747" y="9638"/>
                    <a:pt x="12505" y="10894"/>
                  </a:cubicBezTo>
                  <a:cubicBezTo>
                    <a:pt x="13263" y="12150"/>
                    <a:pt x="14021" y="13406"/>
                    <a:pt x="14589" y="14662"/>
                  </a:cubicBezTo>
                  <a:cubicBezTo>
                    <a:pt x="15158" y="15917"/>
                    <a:pt x="15537" y="17173"/>
                    <a:pt x="13074" y="18303"/>
                  </a:cubicBezTo>
                  <a:cubicBezTo>
                    <a:pt x="10611" y="19434"/>
                    <a:pt x="5305" y="20438"/>
                    <a:pt x="0" y="214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29" name="Line"/>
            <p:cNvSpPr/>
            <p:nvPr/>
          </p:nvSpPr>
          <p:spPr>
            <a:xfrm>
              <a:off x="5480157" y="367996"/>
              <a:ext cx="20757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6253"/>
                    <a:pt x="7200" y="12505"/>
                    <a:pt x="3600" y="16105"/>
                  </a:cubicBezTo>
                  <a:cubicBezTo>
                    <a:pt x="0" y="19705"/>
                    <a:pt x="0" y="2065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0" name="Line"/>
            <p:cNvSpPr/>
            <p:nvPr/>
          </p:nvSpPr>
          <p:spPr>
            <a:xfrm>
              <a:off x="5345239" y="585940"/>
              <a:ext cx="26983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1" name="Line"/>
            <p:cNvSpPr/>
            <p:nvPr/>
          </p:nvSpPr>
          <p:spPr>
            <a:xfrm>
              <a:off x="5916045" y="451023"/>
              <a:ext cx="155847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72" h="21600" fill="norm" stroke="1" extrusionOk="0">
                  <a:moveTo>
                    <a:pt x="20250" y="3857"/>
                  </a:moveTo>
                  <a:cubicBezTo>
                    <a:pt x="15750" y="4629"/>
                    <a:pt x="11250" y="5400"/>
                    <a:pt x="7875" y="5657"/>
                  </a:cubicBezTo>
                  <a:cubicBezTo>
                    <a:pt x="4500" y="5914"/>
                    <a:pt x="2250" y="5657"/>
                    <a:pt x="1125" y="4886"/>
                  </a:cubicBezTo>
                  <a:cubicBezTo>
                    <a:pt x="0" y="4114"/>
                    <a:pt x="0" y="2829"/>
                    <a:pt x="1125" y="1800"/>
                  </a:cubicBezTo>
                  <a:cubicBezTo>
                    <a:pt x="2250" y="771"/>
                    <a:pt x="4500" y="0"/>
                    <a:pt x="7650" y="0"/>
                  </a:cubicBezTo>
                  <a:cubicBezTo>
                    <a:pt x="10800" y="0"/>
                    <a:pt x="14850" y="771"/>
                    <a:pt x="17550" y="2957"/>
                  </a:cubicBezTo>
                  <a:cubicBezTo>
                    <a:pt x="20250" y="5143"/>
                    <a:pt x="21600" y="8743"/>
                    <a:pt x="18450" y="12086"/>
                  </a:cubicBezTo>
                  <a:cubicBezTo>
                    <a:pt x="15300" y="15429"/>
                    <a:pt x="7650" y="1851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2" name="Line"/>
            <p:cNvSpPr/>
            <p:nvPr/>
          </p:nvSpPr>
          <p:spPr>
            <a:xfrm>
              <a:off x="6320798" y="493689"/>
              <a:ext cx="177426" cy="164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2" h="21012" fill="norm" stroke="1" extrusionOk="0">
                  <a:moveTo>
                    <a:pt x="3668" y="1175"/>
                  </a:moveTo>
                  <a:cubicBezTo>
                    <a:pt x="5706" y="294"/>
                    <a:pt x="7743" y="-588"/>
                    <a:pt x="10596" y="514"/>
                  </a:cubicBezTo>
                  <a:cubicBezTo>
                    <a:pt x="13449" y="1616"/>
                    <a:pt x="17117" y="4702"/>
                    <a:pt x="19155" y="7567"/>
                  </a:cubicBezTo>
                  <a:cubicBezTo>
                    <a:pt x="21192" y="10432"/>
                    <a:pt x="21600" y="13077"/>
                    <a:pt x="19562" y="15281"/>
                  </a:cubicBezTo>
                  <a:cubicBezTo>
                    <a:pt x="17525" y="17485"/>
                    <a:pt x="13042" y="19249"/>
                    <a:pt x="9374" y="20130"/>
                  </a:cubicBezTo>
                  <a:cubicBezTo>
                    <a:pt x="5706" y="21012"/>
                    <a:pt x="2853" y="21012"/>
                    <a:pt x="0" y="210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3" name="Line"/>
            <p:cNvSpPr/>
            <p:nvPr/>
          </p:nvSpPr>
          <p:spPr>
            <a:xfrm>
              <a:off x="6482527" y="461401"/>
              <a:ext cx="139243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0" h="21600" fill="norm" stroke="1" extrusionOk="0">
                  <a:moveTo>
                    <a:pt x="20700" y="0"/>
                  </a:moveTo>
                  <a:cubicBezTo>
                    <a:pt x="13500" y="3600"/>
                    <a:pt x="6300" y="7200"/>
                    <a:pt x="2700" y="9900"/>
                  </a:cubicBezTo>
                  <a:cubicBezTo>
                    <a:pt x="-900" y="12600"/>
                    <a:pt x="-900" y="14400"/>
                    <a:pt x="2700" y="16200"/>
                  </a:cubicBezTo>
                  <a:cubicBezTo>
                    <a:pt x="6300" y="18000"/>
                    <a:pt x="13500" y="19800"/>
                    <a:pt x="207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4" name="Line"/>
            <p:cNvSpPr/>
            <p:nvPr/>
          </p:nvSpPr>
          <p:spPr>
            <a:xfrm>
              <a:off x="6928225" y="54257"/>
              <a:ext cx="108792" cy="239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78" h="21088" fill="norm" stroke="1" extrusionOk="0">
                  <a:moveTo>
                    <a:pt x="899" y="8425"/>
                  </a:moveTo>
                  <a:cubicBezTo>
                    <a:pt x="263" y="6903"/>
                    <a:pt x="-372" y="5382"/>
                    <a:pt x="263" y="4013"/>
                  </a:cubicBezTo>
                  <a:cubicBezTo>
                    <a:pt x="899" y="2644"/>
                    <a:pt x="2805" y="1427"/>
                    <a:pt x="5663" y="667"/>
                  </a:cubicBezTo>
                  <a:cubicBezTo>
                    <a:pt x="8522" y="-94"/>
                    <a:pt x="12334" y="-398"/>
                    <a:pt x="15510" y="819"/>
                  </a:cubicBezTo>
                  <a:cubicBezTo>
                    <a:pt x="18687" y="2036"/>
                    <a:pt x="21228" y="4774"/>
                    <a:pt x="19322" y="7664"/>
                  </a:cubicBezTo>
                  <a:cubicBezTo>
                    <a:pt x="17416" y="10554"/>
                    <a:pt x="11063" y="13596"/>
                    <a:pt x="6934" y="15878"/>
                  </a:cubicBezTo>
                  <a:cubicBezTo>
                    <a:pt x="2805" y="18160"/>
                    <a:pt x="899" y="19681"/>
                    <a:pt x="1852" y="20441"/>
                  </a:cubicBezTo>
                  <a:cubicBezTo>
                    <a:pt x="2804" y="21202"/>
                    <a:pt x="6616" y="21202"/>
                    <a:pt x="10110" y="20898"/>
                  </a:cubicBezTo>
                  <a:cubicBezTo>
                    <a:pt x="13604" y="20594"/>
                    <a:pt x="16781" y="19985"/>
                    <a:pt x="19957" y="193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5" name="Line"/>
            <p:cNvSpPr/>
            <p:nvPr/>
          </p:nvSpPr>
          <p:spPr>
            <a:xfrm>
              <a:off x="7317114" y="637832"/>
              <a:ext cx="19160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8" h="21600" fill="norm" stroke="1" extrusionOk="0">
                  <a:moveTo>
                    <a:pt x="0" y="21600"/>
                  </a:moveTo>
                  <a:cubicBezTo>
                    <a:pt x="4168" y="14400"/>
                    <a:pt x="8337" y="7200"/>
                    <a:pt x="12316" y="3600"/>
                  </a:cubicBezTo>
                  <a:cubicBezTo>
                    <a:pt x="16295" y="0"/>
                    <a:pt x="20084" y="0"/>
                    <a:pt x="20842" y="0"/>
                  </a:cubicBezTo>
                  <a:cubicBezTo>
                    <a:pt x="21600" y="0"/>
                    <a:pt x="19326" y="0"/>
                    <a:pt x="15916" y="3600"/>
                  </a:cubicBezTo>
                  <a:cubicBezTo>
                    <a:pt x="12505" y="7200"/>
                    <a:pt x="7958" y="14400"/>
                    <a:pt x="341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6" name="Line"/>
            <p:cNvSpPr/>
            <p:nvPr/>
          </p:nvSpPr>
          <p:spPr>
            <a:xfrm>
              <a:off x="7859566" y="374915"/>
              <a:ext cx="235921" cy="261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8" h="21493" fill="norm" stroke="1" extrusionOk="0">
                  <a:moveTo>
                    <a:pt x="1626" y="7958"/>
                  </a:moveTo>
                  <a:cubicBezTo>
                    <a:pt x="687" y="6821"/>
                    <a:pt x="-252" y="5684"/>
                    <a:pt x="61" y="4547"/>
                  </a:cubicBezTo>
                  <a:cubicBezTo>
                    <a:pt x="374" y="3411"/>
                    <a:pt x="1939" y="2274"/>
                    <a:pt x="4444" y="1421"/>
                  </a:cubicBezTo>
                  <a:cubicBezTo>
                    <a:pt x="6948" y="568"/>
                    <a:pt x="10391" y="0"/>
                    <a:pt x="12896" y="0"/>
                  </a:cubicBezTo>
                  <a:cubicBezTo>
                    <a:pt x="15400" y="0"/>
                    <a:pt x="16965" y="568"/>
                    <a:pt x="17748" y="1705"/>
                  </a:cubicBezTo>
                  <a:cubicBezTo>
                    <a:pt x="18531" y="2842"/>
                    <a:pt x="18531" y="4547"/>
                    <a:pt x="16965" y="7247"/>
                  </a:cubicBezTo>
                  <a:cubicBezTo>
                    <a:pt x="15400" y="9947"/>
                    <a:pt x="12270" y="13642"/>
                    <a:pt x="10391" y="16200"/>
                  </a:cubicBezTo>
                  <a:cubicBezTo>
                    <a:pt x="8513" y="18758"/>
                    <a:pt x="7887" y="20179"/>
                    <a:pt x="9139" y="20889"/>
                  </a:cubicBezTo>
                  <a:cubicBezTo>
                    <a:pt x="10391" y="21600"/>
                    <a:pt x="13522" y="21600"/>
                    <a:pt x="15870" y="21316"/>
                  </a:cubicBezTo>
                  <a:cubicBezTo>
                    <a:pt x="18218" y="21032"/>
                    <a:pt x="19783" y="20463"/>
                    <a:pt x="21348" y="198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7" name="Line"/>
            <p:cNvSpPr/>
            <p:nvPr/>
          </p:nvSpPr>
          <p:spPr>
            <a:xfrm>
              <a:off x="8251204" y="378375"/>
              <a:ext cx="260305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8" h="21600" fill="norm" stroke="1" extrusionOk="0">
                  <a:moveTo>
                    <a:pt x="7571" y="0"/>
                  </a:moveTo>
                  <a:cubicBezTo>
                    <a:pt x="5326" y="3840"/>
                    <a:pt x="3082" y="7680"/>
                    <a:pt x="1680" y="10200"/>
                  </a:cubicBezTo>
                  <a:cubicBezTo>
                    <a:pt x="277" y="12720"/>
                    <a:pt x="-284" y="13920"/>
                    <a:pt x="137" y="14520"/>
                  </a:cubicBezTo>
                  <a:cubicBezTo>
                    <a:pt x="558" y="15120"/>
                    <a:pt x="1960" y="15120"/>
                    <a:pt x="4765" y="14760"/>
                  </a:cubicBezTo>
                  <a:cubicBezTo>
                    <a:pt x="7571" y="14400"/>
                    <a:pt x="11778" y="13680"/>
                    <a:pt x="14584" y="13080"/>
                  </a:cubicBezTo>
                  <a:cubicBezTo>
                    <a:pt x="17389" y="12480"/>
                    <a:pt x="18791" y="12000"/>
                    <a:pt x="19773" y="11160"/>
                  </a:cubicBezTo>
                  <a:cubicBezTo>
                    <a:pt x="20755" y="10320"/>
                    <a:pt x="21316" y="9120"/>
                    <a:pt x="21035" y="8880"/>
                  </a:cubicBezTo>
                  <a:cubicBezTo>
                    <a:pt x="20755" y="8640"/>
                    <a:pt x="19633" y="9360"/>
                    <a:pt x="18791" y="11040"/>
                  </a:cubicBezTo>
                  <a:cubicBezTo>
                    <a:pt x="17950" y="12720"/>
                    <a:pt x="17389" y="15360"/>
                    <a:pt x="17389" y="17280"/>
                  </a:cubicBezTo>
                  <a:cubicBezTo>
                    <a:pt x="17389" y="19200"/>
                    <a:pt x="17950" y="20400"/>
                    <a:pt x="1851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8" name="Line"/>
            <p:cNvSpPr/>
            <p:nvPr/>
          </p:nvSpPr>
          <p:spPr>
            <a:xfrm>
              <a:off x="8759697" y="405637"/>
              <a:ext cx="219578" cy="211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3" h="21293" fill="norm" stroke="1" extrusionOk="0">
                  <a:moveTo>
                    <a:pt x="4909" y="3525"/>
                  </a:moveTo>
                  <a:cubicBezTo>
                    <a:pt x="7855" y="2132"/>
                    <a:pt x="10800" y="738"/>
                    <a:pt x="13255" y="216"/>
                  </a:cubicBezTo>
                  <a:cubicBezTo>
                    <a:pt x="15709" y="-307"/>
                    <a:pt x="17673" y="41"/>
                    <a:pt x="19145" y="2132"/>
                  </a:cubicBezTo>
                  <a:cubicBezTo>
                    <a:pt x="20618" y="4222"/>
                    <a:pt x="21600" y="8054"/>
                    <a:pt x="19800" y="11538"/>
                  </a:cubicBezTo>
                  <a:cubicBezTo>
                    <a:pt x="18000" y="15022"/>
                    <a:pt x="13418" y="18158"/>
                    <a:pt x="9655" y="19725"/>
                  </a:cubicBezTo>
                  <a:cubicBezTo>
                    <a:pt x="5891" y="21293"/>
                    <a:pt x="2945" y="21293"/>
                    <a:pt x="0" y="212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39" name="Line"/>
            <p:cNvSpPr/>
            <p:nvPr/>
          </p:nvSpPr>
          <p:spPr>
            <a:xfrm>
              <a:off x="8930145" y="409510"/>
              <a:ext cx="172036" cy="197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2" h="21600" fill="norm" stroke="1" extrusionOk="0">
                  <a:moveTo>
                    <a:pt x="21062" y="0"/>
                  </a:moveTo>
                  <a:cubicBezTo>
                    <a:pt x="15556" y="758"/>
                    <a:pt x="10050" y="1516"/>
                    <a:pt x="6027" y="3789"/>
                  </a:cubicBezTo>
                  <a:cubicBezTo>
                    <a:pt x="2003" y="6063"/>
                    <a:pt x="-538" y="9853"/>
                    <a:pt x="97" y="13074"/>
                  </a:cubicBezTo>
                  <a:cubicBezTo>
                    <a:pt x="733" y="16295"/>
                    <a:pt x="4544" y="18947"/>
                    <a:pt x="835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0" name="Line"/>
            <p:cNvSpPr/>
            <p:nvPr/>
          </p:nvSpPr>
          <p:spPr>
            <a:xfrm>
              <a:off x="9890930" y="295348"/>
              <a:ext cx="41515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1" name="Line"/>
            <p:cNvSpPr/>
            <p:nvPr/>
          </p:nvSpPr>
          <p:spPr>
            <a:xfrm>
              <a:off x="9745634" y="430266"/>
              <a:ext cx="290593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2" name="Line"/>
            <p:cNvSpPr/>
            <p:nvPr/>
          </p:nvSpPr>
          <p:spPr>
            <a:xfrm>
              <a:off x="10261089" y="249078"/>
              <a:ext cx="252540" cy="283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3" fill="norm" stroke="1" extrusionOk="0">
                  <a:moveTo>
                    <a:pt x="6510" y="8165"/>
                  </a:moveTo>
                  <a:cubicBezTo>
                    <a:pt x="5326" y="7384"/>
                    <a:pt x="4142" y="6603"/>
                    <a:pt x="3847" y="5562"/>
                  </a:cubicBezTo>
                  <a:cubicBezTo>
                    <a:pt x="3551" y="4521"/>
                    <a:pt x="4142" y="3220"/>
                    <a:pt x="6214" y="2179"/>
                  </a:cubicBezTo>
                  <a:cubicBezTo>
                    <a:pt x="8285" y="1138"/>
                    <a:pt x="11836" y="357"/>
                    <a:pt x="14351" y="97"/>
                  </a:cubicBezTo>
                  <a:cubicBezTo>
                    <a:pt x="16866" y="-163"/>
                    <a:pt x="18345" y="97"/>
                    <a:pt x="19233" y="878"/>
                  </a:cubicBezTo>
                  <a:cubicBezTo>
                    <a:pt x="20121" y="1659"/>
                    <a:pt x="20416" y="2960"/>
                    <a:pt x="18789" y="5302"/>
                  </a:cubicBezTo>
                  <a:cubicBezTo>
                    <a:pt x="17162" y="7644"/>
                    <a:pt x="13611" y="11027"/>
                    <a:pt x="10652" y="13239"/>
                  </a:cubicBezTo>
                  <a:cubicBezTo>
                    <a:pt x="7693" y="15451"/>
                    <a:pt x="5326" y="16492"/>
                    <a:pt x="3403" y="17664"/>
                  </a:cubicBezTo>
                  <a:cubicBezTo>
                    <a:pt x="1479" y="18835"/>
                    <a:pt x="0" y="20136"/>
                    <a:pt x="0" y="20786"/>
                  </a:cubicBezTo>
                  <a:cubicBezTo>
                    <a:pt x="0" y="21437"/>
                    <a:pt x="1479" y="21437"/>
                    <a:pt x="5326" y="21047"/>
                  </a:cubicBezTo>
                  <a:cubicBezTo>
                    <a:pt x="9173" y="20656"/>
                    <a:pt x="15386" y="19876"/>
                    <a:pt x="21600" y="190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3" name="Line"/>
            <p:cNvSpPr/>
            <p:nvPr/>
          </p:nvSpPr>
          <p:spPr>
            <a:xfrm>
              <a:off x="10672311" y="75447"/>
              <a:ext cx="464015" cy="609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1" h="21380" fill="norm" stroke="1" extrusionOk="0">
                  <a:moveTo>
                    <a:pt x="21461" y="69"/>
                  </a:moveTo>
                  <a:cubicBezTo>
                    <a:pt x="19381" y="-53"/>
                    <a:pt x="17301" y="-174"/>
                    <a:pt x="14901" y="1222"/>
                  </a:cubicBezTo>
                  <a:cubicBezTo>
                    <a:pt x="12501" y="2617"/>
                    <a:pt x="9781" y="5529"/>
                    <a:pt x="7221" y="8442"/>
                  </a:cubicBezTo>
                  <a:cubicBezTo>
                    <a:pt x="4661" y="11354"/>
                    <a:pt x="2261" y="14266"/>
                    <a:pt x="1061" y="16147"/>
                  </a:cubicBezTo>
                  <a:cubicBezTo>
                    <a:pt x="-139" y="18028"/>
                    <a:pt x="-139" y="18878"/>
                    <a:pt x="181" y="19545"/>
                  </a:cubicBezTo>
                  <a:cubicBezTo>
                    <a:pt x="501" y="20213"/>
                    <a:pt x="1141" y="20698"/>
                    <a:pt x="2501" y="21001"/>
                  </a:cubicBezTo>
                  <a:cubicBezTo>
                    <a:pt x="3861" y="21305"/>
                    <a:pt x="5941" y="21426"/>
                    <a:pt x="7381" y="21365"/>
                  </a:cubicBezTo>
                  <a:cubicBezTo>
                    <a:pt x="8821" y="21305"/>
                    <a:pt x="9621" y="21062"/>
                    <a:pt x="10261" y="20273"/>
                  </a:cubicBezTo>
                  <a:cubicBezTo>
                    <a:pt x="10901" y="19484"/>
                    <a:pt x="11381" y="18150"/>
                    <a:pt x="11301" y="17300"/>
                  </a:cubicBezTo>
                  <a:cubicBezTo>
                    <a:pt x="11221" y="16451"/>
                    <a:pt x="10581" y="16087"/>
                    <a:pt x="8741" y="15844"/>
                  </a:cubicBezTo>
                  <a:cubicBezTo>
                    <a:pt x="6901" y="15601"/>
                    <a:pt x="3861" y="15480"/>
                    <a:pt x="821" y="153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4" name="Line"/>
            <p:cNvSpPr/>
            <p:nvPr/>
          </p:nvSpPr>
          <p:spPr>
            <a:xfrm>
              <a:off x="1152410" y="1966253"/>
              <a:ext cx="238702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843" y="0"/>
                    <a:pt x="14087" y="0"/>
                    <a:pt x="10643" y="655"/>
                  </a:cubicBezTo>
                  <a:cubicBezTo>
                    <a:pt x="7200" y="1309"/>
                    <a:pt x="4070" y="2618"/>
                    <a:pt x="3130" y="3764"/>
                  </a:cubicBezTo>
                  <a:cubicBezTo>
                    <a:pt x="2191" y="4909"/>
                    <a:pt x="3443" y="5891"/>
                    <a:pt x="5478" y="7364"/>
                  </a:cubicBezTo>
                  <a:cubicBezTo>
                    <a:pt x="7513" y="8836"/>
                    <a:pt x="10330" y="10800"/>
                    <a:pt x="12522" y="12927"/>
                  </a:cubicBezTo>
                  <a:cubicBezTo>
                    <a:pt x="14713" y="15055"/>
                    <a:pt x="16278" y="17345"/>
                    <a:pt x="16278" y="18818"/>
                  </a:cubicBezTo>
                  <a:cubicBezTo>
                    <a:pt x="16278" y="20291"/>
                    <a:pt x="14713" y="20945"/>
                    <a:pt x="11739" y="21273"/>
                  </a:cubicBezTo>
                  <a:cubicBezTo>
                    <a:pt x="8765" y="21600"/>
                    <a:pt x="4383" y="21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5" name="Line"/>
            <p:cNvSpPr/>
            <p:nvPr/>
          </p:nvSpPr>
          <p:spPr>
            <a:xfrm>
              <a:off x="1494894" y="1820957"/>
              <a:ext cx="31135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6171"/>
                    <a:pt x="12000" y="12343"/>
                    <a:pt x="8400" y="15943"/>
                  </a:cubicBezTo>
                  <a:cubicBezTo>
                    <a:pt x="4800" y="19543"/>
                    <a:pt x="2400" y="205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6" name="Line"/>
            <p:cNvSpPr/>
            <p:nvPr/>
          </p:nvSpPr>
          <p:spPr>
            <a:xfrm>
              <a:off x="1574148" y="2049279"/>
              <a:ext cx="107556" cy="130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6" h="21384" fill="norm" stroke="1" extrusionOk="0">
                  <a:moveTo>
                    <a:pt x="16936" y="1705"/>
                  </a:moveTo>
                  <a:cubicBezTo>
                    <a:pt x="13561" y="2274"/>
                    <a:pt x="10186" y="2842"/>
                    <a:pt x="7486" y="4263"/>
                  </a:cubicBezTo>
                  <a:cubicBezTo>
                    <a:pt x="4786" y="5684"/>
                    <a:pt x="2761" y="7958"/>
                    <a:pt x="1411" y="10800"/>
                  </a:cubicBezTo>
                  <a:cubicBezTo>
                    <a:pt x="61" y="13642"/>
                    <a:pt x="-614" y="17053"/>
                    <a:pt x="736" y="19042"/>
                  </a:cubicBezTo>
                  <a:cubicBezTo>
                    <a:pt x="2086" y="21032"/>
                    <a:pt x="5461" y="21600"/>
                    <a:pt x="8836" y="21316"/>
                  </a:cubicBezTo>
                  <a:cubicBezTo>
                    <a:pt x="12211" y="21032"/>
                    <a:pt x="15586" y="19895"/>
                    <a:pt x="17611" y="16200"/>
                  </a:cubicBezTo>
                  <a:cubicBezTo>
                    <a:pt x="19636" y="12505"/>
                    <a:pt x="20311" y="6253"/>
                    <a:pt x="2098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7" name="Line"/>
            <p:cNvSpPr/>
            <p:nvPr/>
          </p:nvSpPr>
          <p:spPr>
            <a:xfrm>
              <a:off x="1785486" y="1912863"/>
              <a:ext cx="352863" cy="4401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0" fill="norm" stroke="1" extrusionOk="0">
                  <a:moveTo>
                    <a:pt x="0" y="6054"/>
                  </a:moveTo>
                  <a:cubicBezTo>
                    <a:pt x="1271" y="7383"/>
                    <a:pt x="2541" y="8712"/>
                    <a:pt x="3176" y="11038"/>
                  </a:cubicBezTo>
                  <a:cubicBezTo>
                    <a:pt x="3812" y="13365"/>
                    <a:pt x="3812" y="16688"/>
                    <a:pt x="3494" y="18682"/>
                  </a:cubicBezTo>
                  <a:cubicBezTo>
                    <a:pt x="3176" y="20675"/>
                    <a:pt x="2541" y="21340"/>
                    <a:pt x="1906" y="21091"/>
                  </a:cubicBezTo>
                  <a:cubicBezTo>
                    <a:pt x="1271" y="20842"/>
                    <a:pt x="635" y="19678"/>
                    <a:pt x="318" y="16688"/>
                  </a:cubicBezTo>
                  <a:cubicBezTo>
                    <a:pt x="0" y="13697"/>
                    <a:pt x="0" y="8878"/>
                    <a:pt x="635" y="5722"/>
                  </a:cubicBezTo>
                  <a:cubicBezTo>
                    <a:pt x="1271" y="2565"/>
                    <a:pt x="2541" y="1069"/>
                    <a:pt x="4235" y="405"/>
                  </a:cubicBezTo>
                  <a:cubicBezTo>
                    <a:pt x="5929" y="-260"/>
                    <a:pt x="8047" y="-94"/>
                    <a:pt x="9318" y="820"/>
                  </a:cubicBezTo>
                  <a:cubicBezTo>
                    <a:pt x="10588" y="1734"/>
                    <a:pt x="11012" y="3395"/>
                    <a:pt x="11012" y="4725"/>
                  </a:cubicBezTo>
                  <a:cubicBezTo>
                    <a:pt x="11012" y="6054"/>
                    <a:pt x="10588" y="7051"/>
                    <a:pt x="10271" y="7965"/>
                  </a:cubicBezTo>
                  <a:cubicBezTo>
                    <a:pt x="9953" y="8878"/>
                    <a:pt x="9741" y="9709"/>
                    <a:pt x="10165" y="10042"/>
                  </a:cubicBezTo>
                  <a:cubicBezTo>
                    <a:pt x="10588" y="10374"/>
                    <a:pt x="11647" y="10208"/>
                    <a:pt x="13235" y="9709"/>
                  </a:cubicBezTo>
                  <a:cubicBezTo>
                    <a:pt x="14824" y="9211"/>
                    <a:pt x="16941" y="8380"/>
                    <a:pt x="18424" y="7300"/>
                  </a:cubicBezTo>
                  <a:cubicBezTo>
                    <a:pt x="19906" y="6220"/>
                    <a:pt x="20753" y="4891"/>
                    <a:pt x="20647" y="4392"/>
                  </a:cubicBezTo>
                  <a:cubicBezTo>
                    <a:pt x="20541" y="3894"/>
                    <a:pt x="19482" y="4226"/>
                    <a:pt x="18635" y="4808"/>
                  </a:cubicBezTo>
                  <a:cubicBezTo>
                    <a:pt x="17788" y="5389"/>
                    <a:pt x="17153" y="6220"/>
                    <a:pt x="17047" y="7466"/>
                  </a:cubicBezTo>
                  <a:cubicBezTo>
                    <a:pt x="16941" y="8712"/>
                    <a:pt x="17365" y="10374"/>
                    <a:pt x="18212" y="11371"/>
                  </a:cubicBezTo>
                  <a:cubicBezTo>
                    <a:pt x="19059" y="12368"/>
                    <a:pt x="20329" y="12700"/>
                    <a:pt x="21600" y="130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8" name="Line"/>
            <p:cNvSpPr/>
            <p:nvPr/>
          </p:nvSpPr>
          <p:spPr>
            <a:xfrm>
              <a:off x="2532723" y="1976631"/>
              <a:ext cx="269836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815" y="14400"/>
                    <a:pt x="11631" y="7200"/>
                    <a:pt x="15231" y="3600"/>
                  </a:cubicBezTo>
                  <a:cubicBezTo>
                    <a:pt x="18831" y="0"/>
                    <a:pt x="20215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49" name="Line"/>
            <p:cNvSpPr/>
            <p:nvPr/>
          </p:nvSpPr>
          <p:spPr>
            <a:xfrm>
              <a:off x="2615749" y="2090793"/>
              <a:ext cx="207567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0" name="Line"/>
            <p:cNvSpPr/>
            <p:nvPr/>
          </p:nvSpPr>
          <p:spPr>
            <a:xfrm>
              <a:off x="3245750" y="1354743"/>
              <a:ext cx="651481" cy="648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7" h="21196" fill="norm" stroke="1" extrusionOk="0">
                  <a:moveTo>
                    <a:pt x="4511" y="13205"/>
                  </a:moveTo>
                  <a:cubicBezTo>
                    <a:pt x="4963" y="12752"/>
                    <a:pt x="5415" y="12300"/>
                    <a:pt x="5472" y="11847"/>
                  </a:cubicBezTo>
                  <a:cubicBezTo>
                    <a:pt x="5528" y="11395"/>
                    <a:pt x="5189" y="10943"/>
                    <a:pt x="4567" y="10773"/>
                  </a:cubicBezTo>
                  <a:cubicBezTo>
                    <a:pt x="3945" y="10603"/>
                    <a:pt x="3040" y="10717"/>
                    <a:pt x="2249" y="11339"/>
                  </a:cubicBezTo>
                  <a:cubicBezTo>
                    <a:pt x="1457" y="11961"/>
                    <a:pt x="779" y="13091"/>
                    <a:pt x="383" y="14109"/>
                  </a:cubicBezTo>
                  <a:cubicBezTo>
                    <a:pt x="-13" y="15127"/>
                    <a:pt x="-126" y="16032"/>
                    <a:pt x="157" y="16541"/>
                  </a:cubicBezTo>
                  <a:cubicBezTo>
                    <a:pt x="439" y="17050"/>
                    <a:pt x="1118" y="17163"/>
                    <a:pt x="2079" y="16710"/>
                  </a:cubicBezTo>
                  <a:cubicBezTo>
                    <a:pt x="3040" y="16258"/>
                    <a:pt x="4284" y="15240"/>
                    <a:pt x="5302" y="13091"/>
                  </a:cubicBezTo>
                  <a:cubicBezTo>
                    <a:pt x="6320" y="10943"/>
                    <a:pt x="7112" y="7663"/>
                    <a:pt x="7564" y="5458"/>
                  </a:cubicBezTo>
                  <a:cubicBezTo>
                    <a:pt x="8016" y="3253"/>
                    <a:pt x="8129" y="2122"/>
                    <a:pt x="8243" y="1274"/>
                  </a:cubicBezTo>
                  <a:cubicBezTo>
                    <a:pt x="8356" y="425"/>
                    <a:pt x="8469" y="-140"/>
                    <a:pt x="8412" y="30"/>
                  </a:cubicBezTo>
                  <a:cubicBezTo>
                    <a:pt x="8356" y="199"/>
                    <a:pt x="8130" y="1104"/>
                    <a:pt x="7790" y="3140"/>
                  </a:cubicBezTo>
                  <a:cubicBezTo>
                    <a:pt x="7451" y="5175"/>
                    <a:pt x="6999" y="8342"/>
                    <a:pt x="6772" y="10264"/>
                  </a:cubicBezTo>
                  <a:cubicBezTo>
                    <a:pt x="6546" y="12187"/>
                    <a:pt x="6546" y="12865"/>
                    <a:pt x="6829" y="13544"/>
                  </a:cubicBezTo>
                  <a:cubicBezTo>
                    <a:pt x="7112" y="14222"/>
                    <a:pt x="7677" y="14901"/>
                    <a:pt x="8243" y="15240"/>
                  </a:cubicBezTo>
                  <a:cubicBezTo>
                    <a:pt x="8808" y="15579"/>
                    <a:pt x="9373" y="15579"/>
                    <a:pt x="10335" y="14618"/>
                  </a:cubicBezTo>
                  <a:cubicBezTo>
                    <a:pt x="11296" y="13657"/>
                    <a:pt x="12653" y="11734"/>
                    <a:pt x="13445" y="10434"/>
                  </a:cubicBezTo>
                  <a:cubicBezTo>
                    <a:pt x="14236" y="9133"/>
                    <a:pt x="14462" y="8455"/>
                    <a:pt x="14632" y="7833"/>
                  </a:cubicBezTo>
                  <a:cubicBezTo>
                    <a:pt x="14802" y="7211"/>
                    <a:pt x="14915" y="6645"/>
                    <a:pt x="15028" y="6645"/>
                  </a:cubicBezTo>
                  <a:cubicBezTo>
                    <a:pt x="15141" y="6645"/>
                    <a:pt x="15254" y="7211"/>
                    <a:pt x="15254" y="7776"/>
                  </a:cubicBezTo>
                  <a:cubicBezTo>
                    <a:pt x="15254" y="8342"/>
                    <a:pt x="15141" y="8907"/>
                    <a:pt x="15084" y="9699"/>
                  </a:cubicBezTo>
                  <a:cubicBezTo>
                    <a:pt x="15028" y="10490"/>
                    <a:pt x="15028" y="11508"/>
                    <a:pt x="15311" y="11904"/>
                  </a:cubicBezTo>
                  <a:cubicBezTo>
                    <a:pt x="15593" y="12300"/>
                    <a:pt x="16159" y="12074"/>
                    <a:pt x="16781" y="11339"/>
                  </a:cubicBezTo>
                  <a:cubicBezTo>
                    <a:pt x="17403" y="10603"/>
                    <a:pt x="18081" y="9359"/>
                    <a:pt x="18590" y="8511"/>
                  </a:cubicBezTo>
                  <a:cubicBezTo>
                    <a:pt x="19099" y="7663"/>
                    <a:pt x="19438" y="7211"/>
                    <a:pt x="19778" y="7211"/>
                  </a:cubicBezTo>
                  <a:cubicBezTo>
                    <a:pt x="20117" y="7211"/>
                    <a:pt x="20456" y="7663"/>
                    <a:pt x="20795" y="9359"/>
                  </a:cubicBezTo>
                  <a:cubicBezTo>
                    <a:pt x="21135" y="11056"/>
                    <a:pt x="21474" y="13996"/>
                    <a:pt x="21191" y="16145"/>
                  </a:cubicBezTo>
                  <a:cubicBezTo>
                    <a:pt x="20909" y="18294"/>
                    <a:pt x="20004" y="19651"/>
                    <a:pt x="18760" y="20442"/>
                  </a:cubicBezTo>
                  <a:cubicBezTo>
                    <a:pt x="17516" y="21234"/>
                    <a:pt x="15933" y="21460"/>
                    <a:pt x="14915" y="20838"/>
                  </a:cubicBezTo>
                  <a:cubicBezTo>
                    <a:pt x="13897" y="20216"/>
                    <a:pt x="13445" y="18746"/>
                    <a:pt x="12992" y="172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1" name="Line"/>
            <p:cNvSpPr/>
            <p:nvPr/>
          </p:nvSpPr>
          <p:spPr>
            <a:xfrm>
              <a:off x="3217690" y="2132305"/>
              <a:ext cx="871777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229" y="16200"/>
                    <a:pt x="4457" y="10800"/>
                    <a:pt x="7243" y="7200"/>
                  </a:cubicBezTo>
                  <a:cubicBezTo>
                    <a:pt x="10029" y="3600"/>
                    <a:pt x="13371" y="1800"/>
                    <a:pt x="15857" y="900"/>
                  </a:cubicBezTo>
                  <a:cubicBezTo>
                    <a:pt x="18343" y="0"/>
                    <a:pt x="19971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2" name="Line"/>
            <p:cNvSpPr/>
            <p:nvPr/>
          </p:nvSpPr>
          <p:spPr>
            <a:xfrm>
              <a:off x="3266181" y="2214162"/>
              <a:ext cx="499397" cy="457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7" h="21332" fill="norm" stroke="1" extrusionOk="0">
                  <a:moveTo>
                    <a:pt x="6360" y="15529"/>
                  </a:moveTo>
                  <a:cubicBezTo>
                    <a:pt x="6655" y="14078"/>
                    <a:pt x="6951" y="12628"/>
                    <a:pt x="6729" y="11822"/>
                  </a:cubicBezTo>
                  <a:cubicBezTo>
                    <a:pt x="6508" y="11016"/>
                    <a:pt x="5768" y="10854"/>
                    <a:pt x="4806" y="11499"/>
                  </a:cubicBezTo>
                  <a:cubicBezTo>
                    <a:pt x="3845" y="12144"/>
                    <a:pt x="2661" y="13595"/>
                    <a:pt x="1847" y="14804"/>
                  </a:cubicBezTo>
                  <a:cubicBezTo>
                    <a:pt x="1034" y="16013"/>
                    <a:pt x="590" y="16980"/>
                    <a:pt x="294" y="17866"/>
                  </a:cubicBezTo>
                  <a:cubicBezTo>
                    <a:pt x="-2" y="18753"/>
                    <a:pt x="-150" y="19559"/>
                    <a:pt x="220" y="19881"/>
                  </a:cubicBezTo>
                  <a:cubicBezTo>
                    <a:pt x="590" y="20204"/>
                    <a:pt x="1477" y="20042"/>
                    <a:pt x="3179" y="18431"/>
                  </a:cubicBezTo>
                  <a:cubicBezTo>
                    <a:pt x="4880" y="16819"/>
                    <a:pt x="7395" y="13756"/>
                    <a:pt x="8949" y="10774"/>
                  </a:cubicBezTo>
                  <a:cubicBezTo>
                    <a:pt x="10502" y="7792"/>
                    <a:pt x="11094" y="4890"/>
                    <a:pt x="11538" y="2875"/>
                  </a:cubicBezTo>
                  <a:cubicBezTo>
                    <a:pt x="11982" y="860"/>
                    <a:pt x="12277" y="-268"/>
                    <a:pt x="12203" y="54"/>
                  </a:cubicBezTo>
                  <a:cubicBezTo>
                    <a:pt x="12129" y="377"/>
                    <a:pt x="11686" y="2150"/>
                    <a:pt x="11094" y="5051"/>
                  </a:cubicBezTo>
                  <a:cubicBezTo>
                    <a:pt x="10502" y="7953"/>
                    <a:pt x="9762" y="11983"/>
                    <a:pt x="9392" y="14401"/>
                  </a:cubicBezTo>
                  <a:cubicBezTo>
                    <a:pt x="9023" y="16819"/>
                    <a:pt x="9023" y="17625"/>
                    <a:pt x="9245" y="18350"/>
                  </a:cubicBezTo>
                  <a:cubicBezTo>
                    <a:pt x="9466" y="19075"/>
                    <a:pt x="9910" y="19720"/>
                    <a:pt x="10502" y="19720"/>
                  </a:cubicBezTo>
                  <a:cubicBezTo>
                    <a:pt x="11094" y="19720"/>
                    <a:pt x="11834" y="19075"/>
                    <a:pt x="12943" y="17866"/>
                  </a:cubicBezTo>
                  <a:cubicBezTo>
                    <a:pt x="14053" y="16657"/>
                    <a:pt x="15532" y="14884"/>
                    <a:pt x="16642" y="13756"/>
                  </a:cubicBezTo>
                  <a:cubicBezTo>
                    <a:pt x="17751" y="12628"/>
                    <a:pt x="18491" y="12144"/>
                    <a:pt x="19231" y="11983"/>
                  </a:cubicBezTo>
                  <a:cubicBezTo>
                    <a:pt x="19971" y="11822"/>
                    <a:pt x="20710" y="11983"/>
                    <a:pt x="21080" y="12466"/>
                  </a:cubicBezTo>
                  <a:cubicBezTo>
                    <a:pt x="21450" y="12950"/>
                    <a:pt x="21450" y="13756"/>
                    <a:pt x="21080" y="15126"/>
                  </a:cubicBezTo>
                  <a:cubicBezTo>
                    <a:pt x="20710" y="16496"/>
                    <a:pt x="19971" y="18430"/>
                    <a:pt x="18935" y="19559"/>
                  </a:cubicBezTo>
                  <a:cubicBezTo>
                    <a:pt x="17899" y="20687"/>
                    <a:pt x="16568" y="21010"/>
                    <a:pt x="15236" y="213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3" name="Line"/>
            <p:cNvSpPr/>
            <p:nvPr/>
          </p:nvSpPr>
          <p:spPr>
            <a:xfrm>
              <a:off x="3814196" y="2464411"/>
              <a:ext cx="150731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4" h="21600" fill="norm" stroke="1" extrusionOk="0">
                  <a:moveTo>
                    <a:pt x="12274" y="0"/>
                  </a:moveTo>
                  <a:cubicBezTo>
                    <a:pt x="7954" y="3200"/>
                    <a:pt x="3634" y="6400"/>
                    <a:pt x="1474" y="9600"/>
                  </a:cubicBezTo>
                  <a:cubicBezTo>
                    <a:pt x="-686" y="12800"/>
                    <a:pt x="-686" y="16000"/>
                    <a:pt x="2914" y="18000"/>
                  </a:cubicBezTo>
                  <a:cubicBezTo>
                    <a:pt x="6514" y="20000"/>
                    <a:pt x="13714" y="20800"/>
                    <a:pt x="2091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4" name="Line"/>
            <p:cNvSpPr/>
            <p:nvPr/>
          </p:nvSpPr>
          <p:spPr>
            <a:xfrm>
              <a:off x="4660272" y="1997388"/>
              <a:ext cx="2490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5" name="Line"/>
            <p:cNvSpPr/>
            <p:nvPr/>
          </p:nvSpPr>
          <p:spPr>
            <a:xfrm>
              <a:off x="4691407" y="2142684"/>
              <a:ext cx="23870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6" name="Line"/>
            <p:cNvSpPr/>
            <p:nvPr/>
          </p:nvSpPr>
          <p:spPr>
            <a:xfrm>
              <a:off x="5333678" y="1810579"/>
              <a:ext cx="177615" cy="487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4" h="21600" fill="norm" stroke="1" extrusionOk="0">
                  <a:moveTo>
                    <a:pt x="20924" y="0"/>
                  </a:moveTo>
                  <a:cubicBezTo>
                    <a:pt x="15626" y="1532"/>
                    <a:pt x="10328" y="3064"/>
                    <a:pt x="6252" y="5209"/>
                  </a:cubicBezTo>
                  <a:cubicBezTo>
                    <a:pt x="2177" y="7353"/>
                    <a:pt x="-676" y="10111"/>
                    <a:pt x="139" y="12791"/>
                  </a:cubicBezTo>
                  <a:cubicBezTo>
                    <a:pt x="954" y="15472"/>
                    <a:pt x="5437" y="18077"/>
                    <a:pt x="8698" y="19532"/>
                  </a:cubicBezTo>
                  <a:cubicBezTo>
                    <a:pt x="11958" y="20987"/>
                    <a:pt x="13996" y="21294"/>
                    <a:pt x="1603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7" name="Line"/>
            <p:cNvSpPr/>
            <p:nvPr/>
          </p:nvSpPr>
          <p:spPr>
            <a:xfrm>
              <a:off x="5583940" y="1997388"/>
              <a:ext cx="18681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8" name="Line"/>
            <p:cNvSpPr/>
            <p:nvPr/>
          </p:nvSpPr>
          <p:spPr>
            <a:xfrm>
              <a:off x="5874532" y="1806788"/>
              <a:ext cx="134919" cy="3566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2" fill="norm" stroke="1" extrusionOk="0">
                  <a:moveTo>
                    <a:pt x="0" y="8327"/>
                  </a:moveTo>
                  <a:cubicBezTo>
                    <a:pt x="2769" y="8120"/>
                    <a:pt x="5538" y="7912"/>
                    <a:pt x="8585" y="6977"/>
                  </a:cubicBezTo>
                  <a:cubicBezTo>
                    <a:pt x="11631" y="6043"/>
                    <a:pt x="14954" y="4381"/>
                    <a:pt x="17446" y="2824"/>
                  </a:cubicBezTo>
                  <a:cubicBezTo>
                    <a:pt x="19938" y="1266"/>
                    <a:pt x="21600" y="-188"/>
                    <a:pt x="21600" y="20"/>
                  </a:cubicBezTo>
                  <a:cubicBezTo>
                    <a:pt x="21600" y="227"/>
                    <a:pt x="19938" y="2097"/>
                    <a:pt x="18000" y="5420"/>
                  </a:cubicBezTo>
                  <a:cubicBezTo>
                    <a:pt x="16061" y="8743"/>
                    <a:pt x="13846" y="13520"/>
                    <a:pt x="13292" y="16427"/>
                  </a:cubicBezTo>
                  <a:cubicBezTo>
                    <a:pt x="12738" y="19335"/>
                    <a:pt x="13846" y="20374"/>
                    <a:pt x="14954" y="2141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59" name="Line"/>
            <p:cNvSpPr/>
            <p:nvPr/>
          </p:nvSpPr>
          <p:spPr>
            <a:xfrm>
              <a:off x="6082098" y="1706796"/>
              <a:ext cx="213307" cy="6004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0" h="21545" fill="norm" stroke="1" extrusionOk="0">
                  <a:moveTo>
                    <a:pt x="8229" y="0"/>
                  </a:moveTo>
                  <a:cubicBezTo>
                    <a:pt x="12686" y="2234"/>
                    <a:pt x="17143" y="4469"/>
                    <a:pt x="19371" y="6641"/>
                  </a:cubicBezTo>
                  <a:cubicBezTo>
                    <a:pt x="21600" y="8814"/>
                    <a:pt x="21600" y="10924"/>
                    <a:pt x="20057" y="13034"/>
                  </a:cubicBezTo>
                  <a:cubicBezTo>
                    <a:pt x="18514" y="15145"/>
                    <a:pt x="15429" y="17255"/>
                    <a:pt x="13200" y="18559"/>
                  </a:cubicBezTo>
                  <a:cubicBezTo>
                    <a:pt x="10971" y="19862"/>
                    <a:pt x="9600" y="20359"/>
                    <a:pt x="8057" y="20793"/>
                  </a:cubicBezTo>
                  <a:cubicBezTo>
                    <a:pt x="6514" y="21228"/>
                    <a:pt x="4800" y="21600"/>
                    <a:pt x="3429" y="21538"/>
                  </a:cubicBezTo>
                  <a:cubicBezTo>
                    <a:pt x="2057" y="21476"/>
                    <a:pt x="1029" y="20979"/>
                    <a:pt x="0" y="2048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0" name="Line"/>
            <p:cNvSpPr/>
            <p:nvPr/>
          </p:nvSpPr>
          <p:spPr>
            <a:xfrm>
              <a:off x="6481221" y="1727552"/>
              <a:ext cx="161306" cy="518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2" h="21600" fill="norm" stroke="1" extrusionOk="0">
                  <a:moveTo>
                    <a:pt x="20982" y="0"/>
                  </a:moveTo>
                  <a:cubicBezTo>
                    <a:pt x="13782" y="3456"/>
                    <a:pt x="6582" y="6912"/>
                    <a:pt x="2982" y="9864"/>
                  </a:cubicBezTo>
                  <a:cubicBezTo>
                    <a:pt x="-618" y="12816"/>
                    <a:pt x="-618" y="15264"/>
                    <a:pt x="1182" y="17136"/>
                  </a:cubicBezTo>
                  <a:cubicBezTo>
                    <a:pt x="2982" y="19008"/>
                    <a:pt x="6582" y="20304"/>
                    <a:pt x="10182" y="20952"/>
                  </a:cubicBezTo>
                  <a:cubicBezTo>
                    <a:pt x="13782" y="21600"/>
                    <a:pt x="17382" y="21600"/>
                    <a:pt x="2098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1" name="Line"/>
            <p:cNvSpPr/>
            <p:nvPr/>
          </p:nvSpPr>
          <p:spPr>
            <a:xfrm>
              <a:off x="6704795" y="1869150"/>
              <a:ext cx="203575" cy="3358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5" h="21395" fill="norm" stroke="1" extrusionOk="0">
                  <a:moveTo>
                    <a:pt x="0" y="4203"/>
                  </a:moveTo>
                  <a:cubicBezTo>
                    <a:pt x="360" y="3101"/>
                    <a:pt x="720" y="1999"/>
                    <a:pt x="1800" y="1338"/>
                  </a:cubicBezTo>
                  <a:cubicBezTo>
                    <a:pt x="2880" y="677"/>
                    <a:pt x="4680" y="456"/>
                    <a:pt x="6660" y="236"/>
                  </a:cubicBezTo>
                  <a:cubicBezTo>
                    <a:pt x="8640" y="15"/>
                    <a:pt x="10800" y="-205"/>
                    <a:pt x="13140" y="346"/>
                  </a:cubicBezTo>
                  <a:cubicBezTo>
                    <a:pt x="15480" y="897"/>
                    <a:pt x="18000" y="2219"/>
                    <a:pt x="18180" y="3762"/>
                  </a:cubicBezTo>
                  <a:cubicBezTo>
                    <a:pt x="18360" y="5305"/>
                    <a:pt x="16200" y="7068"/>
                    <a:pt x="14400" y="8281"/>
                  </a:cubicBezTo>
                  <a:cubicBezTo>
                    <a:pt x="12600" y="9493"/>
                    <a:pt x="11160" y="10154"/>
                    <a:pt x="11340" y="10485"/>
                  </a:cubicBezTo>
                  <a:cubicBezTo>
                    <a:pt x="11520" y="10815"/>
                    <a:pt x="13320" y="10815"/>
                    <a:pt x="15300" y="11256"/>
                  </a:cubicBezTo>
                  <a:cubicBezTo>
                    <a:pt x="17280" y="11697"/>
                    <a:pt x="19440" y="12579"/>
                    <a:pt x="20520" y="13571"/>
                  </a:cubicBezTo>
                  <a:cubicBezTo>
                    <a:pt x="21600" y="14562"/>
                    <a:pt x="21600" y="15664"/>
                    <a:pt x="18720" y="16987"/>
                  </a:cubicBezTo>
                  <a:cubicBezTo>
                    <a:pt x="15840" y="18309"/>
                    <a:pt x="10080" y="19852"/>
                    <a:pt x="4320" y="2139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2" name="Line"/>
            <p:cNvSpPr/>
            <p:nvPr/>
          </p:nvSpPr>
          <p:spPr>
            <a:xfrm>
              <a:off x="7016144" y="1718714"/>
              <a:ext cx="220188" cy="594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0" h="21453" fill="norm" stroke="1" extrusionOk="0">
                  <a:moveTo>
                    <a:pt x="0" y="693"/>
                  </a:moveTo>
                  <a:cubicBezTo>
                    <a:pt x="1309" y="319"/>
                    <a:pt x="2618" y="-56"/>
                    <a:pt x="4255" y="6"/>
                  </a:cubicBezTo>
                  <a:cubicBezTo>
                    <a:pt x="5891" y="69"/>
                    <a:pt x="7855" y="568"/>
                    <a:pt x="10473" y="1567"/>
                  </a:cubicBezTo>
                  <a:cubicBezTo>
                    <a:pt x="13091" y="2566"/>
                    <a:pt x="16364" y="4064"/>
                    <a:pt x="18491" y="5875"/>
                  </a:cubicBezTo>
                  <a:cubicBezTo>
                    <a:pt x="20618" y="7685"/>
                    <a:pt x="21600" y="9808"/>
                    <a:pt x="20127" y="12242"/>
                  </a:cubicBezTo>
                  <a:cubicBezTo>
                    <a:pt x="18655" y="14677"/>
                    <a:pt x="14727" y="17424"/>
                    <a:pt x="12109" y="19047"/>
                  </a:cubicBezTo>
                  <a:cubicBezTo>
                    <a:pt x="9491" y="20670"/>
                    <a:pt x="8182" y="21169"/>
                    <a:pt x="7036" y="21357"/>
                  </a:cubicBezTo>
                  <a:cubicBezTo>
                    <a:pt x="5891" y="21544"/>
                    <a:pt x="4909" y="21419"/>
                    <a:pt x="3927" y="2129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3" name="Line"/>
            <p:cNvSpPr/>
            <p:nvPr/>
          </p:nvSpPr>
          <p:spPr>
            <a:xfrm>
              <a:off x="7535058" y="1882336"/>
              <a:ext cx="284271" cy="312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1" h="21424" fill="norm" stroke="1" extrusionOk="0">
                  <a:moveTo>
                    <a:pt x="0" y="4334"/>
                  </a:moveTo>
                  <a:cubicBezTo>
                    <a:pt x="254" y="3147"/>
                    <a:pt x="508" y="1960"/>
                    <a:pt x="1906" y="1129"/>
                  </a:cubicBezTo>
                  <a:cubicBezTo>
                    <a:pt x="3304" y="299"/>
                    <a:pt x="5845" y="-176"/>
                    <a:pt x="8894" y="61"/>
                  </a:cubicBezTo>
                  <a:cubicBezTo>
                    <a:pt x="11944" y="299"/>
                    <a:pt x="15501" y="1248"/>
                    <a:pt x="17915" y="3147"/>
                  </a:cubicBezTo>
                  <a:cubicBezTo>
                    <a:pt x="20329" y="5046"/>
                    <a:pt x="21600" y="7894"/>
                    <a:pt x="20456" y="10624"/>
                  </a:cubicBezTo>
                  <a:cubicBezTo>
                    <a:pt x="19313" y="13354"/>
                    <a:pt x="15755" y="15965"/>
                    <a:pt x="12071" y="17745"/>
                  </a:cubicBezTo>
                  <a:cubicBezTo>
                    <a:pt x="8386" y="19525"/>
                    <a:pt x="4574" y="20475"/>
                    <a:pt x="762" y="2142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4" name="Line"/>
            <p:cNvSpPr/>
            <p:nvPr/>
          </p:nvSpPr>
          <p:spPr>
            <a:xfrm>
              <a:off x="7837573" y="1875629"/>
              <a:ext cx="330562" cy="2556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0" h="21281" fill="norm" stroke="1" extrusionOk="0">
                  <a:moveTo>
                    <a:pt x="16775" y="1496"/>
                  </a:moveTo>
                  <a:cubicBezTo>
                    <a:pt x="13850" y="632"/>
                    <a:pt x="10925" y="-232"/>
                    <a:pt x="8338" y="56"/>
                  </a:cubicBezTo>
                  <a:cubicBezTo>
                    <a:pt x="5750" y="344"/>
                    <a:pt x="3500" y="1784"/>
                    <a:pt x="2037" y="3800"/>
                  </a:cubicBezTo>
                  <a:cubicBezTo>
                    <a:pt x="575" y="5816"/>
                    <a:pt x="-100" y="8408"/>
                    <a:pt x="13" y="11000"/>
                  </a:cubicBezTo>
                  <a:cubicBezTo>
                    <a:pt x="125" y="13592"/>
                    <a:pt x="1025" y="16184"/>
                    <a:pt x="3950" y="17912"/>
                  </a:cubicBezTo>
                  <a:cubicBezTo>
                    <a:pt x="6875" y="19640"/>
                    <a:pt x="11825" y="20504"/>
                    <a:pt x="14862" y="20936"/>
                  </a:cubicBezTo>
                  <a:cubicBezTo>
                    <a:pt x="17900" y="21368"/>
                    <a:pt x="19025" y="21368"/>
                    <a:pt x="19812" y="21080"/>
                  </a:cubicBezTo>
                  <a:cubicBezTo>
                    <a:pt x="20600" y="20792"/>
                    <a:pt x="21050" y="20216"/>
                    <a:pt x="21500" y="1964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5" name="Line"/>
            <p:cNvSpPr/>
            <p:nvPr/>
          </p:nvSpPr>
          <p:spPr>
            <a:xfrm>
              <a:off x="8174399" y="1300046"/>
              <a:ext cx="232436" cy="322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448" fill="norm" stroke="1" extrusionOk="0">
                  <a:moveTo>
                    <a:pt x="5142" y="7716"/>
                  </a:moveTo>
                  <a:cubicBezTo>
                    <a:pt x="3554" y="7486"/>
                    <a:pt x="1966" y="7256"/>
                    <a:pt x="1013" y="6452"/>
                  </a:cubicBezTo>
                  <a:cubicBezTo>
                    <a:pt x="60" y="5648"/>
                    <a:pt x="-258" y="4269"/>
                    <a:pt x="218" y="3235"/>
                  </a:cubicBezTo>
                  <a:cubicBezTo>
                    <a:pt x="695" y="2201"/>
                    <a:pt x="1966" y="1512"/>
                    <a:pt x="4189" y="937"/>
                  </a:cubicBezTo>
                  <a:cubicBezTo>
                    <a:pt x="6413" y="363"/>
                    <a:pt x="9589" y="-97"/>
                    <a:pt x="11813" y="18"/>
                  </a:cubicBezTo>
                  <a:cubicBezTo>
                    <a:pt x="14036" y="133"/>
                    <a:pt x="15307" y="822"/>
                    <a:pt x="15624" y="2316"/>
                  </a:cubicBezTo>
                  <a:cubicBezTo>
                    <a:pt x="15942" y="3809"/>
                    <a:pt x="15307" y="6107"/>
                    <a:pt x="13242" y="8865"/>
                  </a:cubicBezTo>
                  <a:cubicBezTo>
                    <a:pt x="11177" y="11622"/>
                    <a:pt x="7683" y="14839"/>
                    <a:pt x="5460" y="17022"/>
                  </a:cubicBezTo>
                  <a:cubicBezTo>
                    <a:pt x="3236" y="19205"/>
                    <a:pt x="2283" y="20354"/>
                    <a:pt x="2601" y="20929"/>
                  </a:cubicBezTo>
                  <a:cubicBezTo>
                    <a:pt x="2918" y="21503"/>
                    <a:pt x="4507" y="21503"/>
                    <a:pt x="7842" y="21388"/>
                  </a:cubicBezTo>
                  <a:cubicBezTo>
                    <a:pt x="11177" y="21273"/>
                    <a:pt x="16260" y="21043"/>
                    <a:pt x="21342" y="2081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6" name="Line"/>
            <p:cNvSpPr/>
            <p:nvPr/>
          </p:nvSpPr>
          <p:spPr>
            <a:xfrm>
              <a:off x="9330503" y="1800200"/>
              <a:ext cx="51892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760" y="720"/>
                    <a:pt x="11520" y="1440"/>
                    <a:pt x="14400" y="3780"/>
                  </a:cubicBezTo>
                  <a:cubicBezTo>
                    <a:pt x="17280" y="6120"/>
                    <a:pt x="17280" y="10080"/>
                    <a:pt x="18000" y="13320"/>
                  </a:cubicBezTo>
                  <a:cubicBezTo>
                    <a:pt x="18720" y="16560"/>
                    <a:pt x="20160" y="1908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7" name="Line"/>
            <p:cNvSpPr/>
            <p:nvPr/>
          </p:nvSpPr>
          <p:spPr>
            <a:xfrm>
              <a:off x="9195585" y="1939847"/>
              <a:ext cx="415133" cy="78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5" fill="norm" stroke="1" extrusionOk="0">
                  <a:moveTo>
                    <a:pt x="0" y="21255"/>
                  </a:moveTo>
                  <a:cubicBezTo>
                    <a:pt x="720" y="18438"/>
                    <a:pt x="1440" y="15620"/>
                    <a:pt x="3150" y="13742"/>
                  </a:cubicBezTo>
                  <a:cubicBezTo>
                    <a:pt x="4860" y="11864"/>
                    <a:pt x="7560" y="10925"/>
                    <a:pt x="9900" y="9516"/>
                  </a:cubicBezTo>
                  <a:cubicBezTo>
                    <a:pt x="12240" y="8107"/>
                    <a:pt x="14220" y="6229"/>
                    <a:pt x="16110" y="4351"/>
                  </a:cubicBezTo>
                  <a:cubicBezTo>
                    <a:pt x="18000" y="2472"/>
                    <a:pt x="19800" y="594"/>
                    <a:pt x="20700" y="125"/>
                  </a:cubicBezTo>
                  <a:cubicBezTo>
                    <a:pt x="21600" y="-345"/>
                    <a:pt x="21600" y="594"/>
                    <a:pt x="21600" y="153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8" name="Line"/>
            <p:cNvSpPr/>
            <p:nvPr/>
          </p:nvSpPr>
          <p:spPr>
            <a:xfrm>
              <a:off x="9776769" y="1765606"/>
              <a:ext cx="281212" cy="4082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5" h="21600" fill="norm" stroke="1" extrusionOk="0">
                  <a:moveTo>
                    <a:pt x="17957" y="5125"/>
                  </a:moveTo>
                  <a:cubicBezTo>
                    <a:pt x="15614" y="5858"/>
                    <a:pt x="13272" y="6590"/>
                    <a:pt x="11451" y="7047"/>
                  </a:cubicBezTo>
                  <a:cubicBezTo>
                    <a:pt x="9629" y="7505"/>
                    <a:pt x="8328" y="7688"/>
                    <a:pt x="6896" y="7780"/>
                  </a:cubicBezTo>
                  <a:cubicBezTo>
                    <a:pt x="5465" y="7871"/>
                    <a:pt x="3904" y="7871"/>
                    <a:pt x="3253" y="7414"/>
                  </a:cubicBezTo>
                  <a:cubicBezTo>
                    <a:pt x="2602" y="6956"/>
                    <a:pt x="2863" y="6041"/>
                    <a:pt x="4034" y="4851"/>
                  </a:cubicBezTo>
                  <a:cubicBezTo>
                    <a:pt x="5205" y="3661"/>
                    <a:pt x="7287" y="2197"/>
                    <a:pt x="9629" y="1281"/>
                  </a:cubicBezTo>
                  <a:cubicBezTo>
                    <a:pt x="11971" y="366"/>
                    <a:pt x="14573" y="0"/>
                    <a:pt x="16525" y="0"/>
                  </a:cubicBezTo>
                  <a:cubicBezTo>
                    <a:pt x="18477" y="0"/>
                    <a:pt x="19778" y="366"/>
                    <a:pt x="20559" y="2197"/>
                  </a:cubicBezTo>
                  <a:cubicBezTo>
                    <a:pt x="21340" y="4027"/>
                    <a:pt x="21600" y="7322"/>
                    <a:pt x="19778" y="10342"/>
                  </a:cubicBezTo>
                  <a:cubicBezTo>
                    <a:pt x="17957" y="13363"/>
                    <a:pt x="14053" y="16108"/>
                    <a:pt x="10410" y="17939"/>
                  </a:cubicBezTo>
                  <a:cubicBezTo>
                    <a:pt x="6766" y="19769"/>
                    <a:pt x="3383" y="2068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69" name="Line"/>
            <p:cNvSpPr/>
            <p:nvPr/>
          </p:nvSpPr>
          <p:spPr>
            <a:xfrm>
              <a:off x="9647437" y="1654904"/>
              <a:ext cx="160468" cy="664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3" h="21600" fill="norm" stroke="1" extrusionOk="0">
                  <a:moveTo>
                    <a:pt x="20873" y="0"/>
                  </a:moveTo>
                  <a:cubicBezTo>
                    <a:pt x="15473" y="1575"/>
                    <a:pt x="10073" y="3150"/>
                    <a:pt x="6023" y="5681"/>
                  </a:cubicBezTo>
                  <a:cubicBezTo>
                    <a:pt x="1973" y="8212"/>
                    <a:pt x="-727" y="11700"/>
                    <a:pt x="173" y="14400"/>
                  </a:cubicBezTo>
                  <a:cubicBezTo>
                    <a:pt x="1073" y="17100"/>
                    <a:pt x="5573" y="19013"/>
                    <a:pt x="9398" y="20081"/>
                  </a:cubicBezTo>
                  <a:cubicBezTo>
                    <a:pt x="13223" y="21150"/>
                    <a:pt x="16373" y="21375"/>
                    <a:pt x="1952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0" name="Line"/>
            <p:cNvSpPr/>
            <p:nvPr/>
          </p:nvSpPr>
          <p:spPr>
            <a:xfrm>
              <a:off x="10119252" y="1675661"/>
              <a:ext cx="206845" cy="643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0" h="21600" fill="norm" stroke="1" extrusionOk="0">
                  <a:moveTo>
                    <a:pt x="9406" y="0"/>
                  </a:moveTo>
                  <a:cubicBezTo>
                    <a:pt x="13587" y="2787"/>
                    <a:pt x="17768" y="5574"/>
                    <a:pt x="19684" y="8013"/>
                  </a:cubicBezTo>
                  <a:cubicBezTo>
                    <a:pt x="21600" y="10452"/>
                    <a:pt x="21252" y="12542"/>
                    <a:pt x="17594" y="14748"/>
                  </a:cubicBezTo>
                  <a:cubicBezTo>
                    <a:pt x="13936" y="16955"/>
                    <a:pt x="6968" y="1927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1" name="Line"/>
            <p:cNvSpPr/>
            <p:nvPr/>
          </p:nvSpPr>
          <p:spPr>
            <a:xfrm>
              <a:off x="10470110" y="1727552"/>
              <a:ext cx="188815" cy="56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26" h="21600" fill="norm" stroke="1" extrusionOk="0">
                  <a:moveTo>
                    <a:pt x="20326" y="0"/>
                  </a:moveTo>
                  <a:cubicBezTo>
                    <a:pt x="14367" y="2267"/>
                    <a:pt x="8409" y="4533"/>
                    <a:pt x="4498" y="7200"/>
                  </a:cubicBezTo>
                  <a:cubicBezTo>
                    <a:pt x="588" y="9867"/>
                    <a:pt x="-1274" y="12933"/>
                    <a:pt x="960" y="15400"/>
                  </a:cubicBezTo>
                  <a:cubicBezTo>
                    <a:pt x="3195" y="17867"/>
                    <a:pt x="9526" y="19733"/>
                    <a:pt x="1585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2" name="Line"/>
            <p:cNvSpPr/>
            <p:nvPr/>
          </p:nvSpPr>
          <p:spPr>
            <a:xfrm>
              <a:off x="10779466" y="1792790"/>
              <a:ext cx="211564" cy="354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6" h="21290" fill="norm" stroke="1" extrusionOk="0">
                  <a:moveTo>
                    <a:pt x="4583" y="9168"/>
                  </a:moveTo>
                  <a:cubicBezTo>
                    <a:pt x="4235" y="8130"/>
                    <a:pt x="3887" y="7091"/>
                    <a:pt x="5280" y="5534"/>
                  </a:cubicBezTo>
                  <a:cubicBezTo>
                    <a:pt x="6674" y="3976"/>
                    <a:pt x="9809" y="1899"/>
                    <a:pt x="12248" y="860"/>
                  </a:cubicBezTo>
                  <a:cubicBezTo>
                    <a:pt x="14687" y="-178"/>
                    <a:pt x="16429" y="-178"/>
                    <a:pt x="17648" y="341"/>
                  </a:cubicBezTo>
                  <a:cubicBezTo>
                    <a:pt x="18867" y="860"/>
                    <a:pt x="19564" y="1899"/>
                    <a:pt x="17648" y="4495"/>
                  </a:cubicBezTo>
                  <a:cubicBezTo>
                    <a:pt x="15732" y="7091"/>
                    <a:pt x="11203" y="11245"/>
                    <a:pt x="8241" y="13634"/>
                  </a:cubicBezTo>
                  <a:cubicBezTo>
                    <a:pt x="5280" y="16022"/>
                    <a:pt x="3887" y="16645"/>
                    <a:pt x="2493" y="17580"/>
                  </a:cubicBezTo>
                  <a:cubicBezTo>
                    <a:pt x="1100" y="18514"/>
                    <a:pt x="-294" y="19760"/>
                    <a:pt x="54" y="20487"/>
                  </a:cubicBezTo>
                  <a:cubicBezTo>
                    <a:pt x="403" y="21214"/>
                    <a:pt x="2493" y="21422"/>
                    <a:pt x="6325" y="21214"/>
                  </a:cubicBezTo>
                  <a:cubicBezTo>
                    <a:pt x="10158" y="21007"/>
                    <a:pt x="15732" y="20384"/>
                    <a:pt x="21306" y="1976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3" name="Line"/>
            <p:cNvSpPr/>
            <p:nvPr/>
          </p:nvSpPr>
          <p:spPr>
            <a:xfrm>
              <a:off x="11188217" y="1717174"/>
              <a:ext cx="154300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4" h="21600" fill="norm" stroke="1" extrusionOk="0">
                  <a:moveTo>
                    <a:pt x="4226" y="0"/>
                  </a:moveTo>
                  <a:cubicBezTo>
                    <a:pt x="6574" y="253"/>
                    <a:pt x="8922" y="505"/>
                    <a:pt x="11504" y="1326"/>
                  </a:cubicBezTo>
                  <a:cubicBezTo>
                    <a:pt x="14087" y="2147"/>
                    <a:pt x="16904" y="3537"/>
                    <a:pt x="18783" y="5495"/>
                  </a:cubicBezTo>
                  <a:cubicBezTo>
                    <a:pt x="20661" y="7453"/>
                    <a:pt x="21600" y="9979"/>
                    <a:pt x="20426" y="12316"/>
                  </a:cubicBezTo>
                  <a:cubicBezTo>
                    <a:pt x="19252" y="14653"/>
                    <a:pt x="15965" y="16800"/>
                    <a:pt x="12209" y="18316"/>
                  </a:cubicBezTo>
                  <a:cubicBezTo>
                    <a:pt x="8452" y="19832"/>
                    <a:pt x="4226" y="2071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4" name="Line"/>
            <p:cNvSpPr/>
            <p:nvPr/>
          </p:nvSpPr>
          <p:spPr>
            <a:xfrm>
              <a:off x="11634483" y="1814038"/>
              <a:ext cx="224608" cy="2456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4" h="21600" fill="norm" stroke="1" extrusionOk="0">
                  <a:moveTo>
                    <a:pt x="4765" y="2434"/>
                  </a:moveTo>
                  <a:cubicBezTo>
                    <a:pt x="6035" y="1217"/>
                    <a:pt x="7306" y="0"/>
                    <a:pt x="10324" y="0"/>
                  </a:cubicBezTo>
                  <a:cubicBezTo>
                    <a:pt x="13341" y="0"/>
                    <a:pt x="18106" y="1217"/>
                    <a:pt x="19853" y="3955"/>
                  </a:cubicBezTo>
                  <a:cubicBezTo>
                    <a:pt x="21600" y="6693"/>
                    <a:pt x="20329" y="10952"/>
                    <a:pt x="16518" y="14146"/>
                  </a:cubicBezTo>
                  <a:cubicBezTo>
                    <a:pt x="12706" y="17341"/>
                    <a:pt x="6353" y="1947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5" name="Line"/>
            <p:cNvSpPr/>
            <p:nvPr/>
          </p:nvSpPr>
          <p:spPr>
            <a:xfrm>
              <a:off x="11945304" y="1772298"/>
              <a:ext cx="343012" cy="2666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7" h="21071" fill="norm" stroke="1" extrusionOk="0">
                  <a:moveTo>
                    <a:pt x="15279" y="565"/>
                  </a:moveTo>
                  <a:cubicBezTo>
                    <a:pt x="12738" y="18"/>
                    <a:pt x="10197" y="-529"/>
                    <a:pt x="7444" y="975"/>
                  </a:cubicBezTo>
                  <a:cubicBezTo>
                    <a:pt x="4691" y="2479"/>
                    <a:pt x="1726" y="6033"/>
                    <a:pt x="562" y="9041"/>
                  </a:cubicBezTo>
                  <a:cubicBezTo>
                    <a:pt x="-603" y="12048"/>
                    <a:pt x="32" y="14509"/>
                    <a:pt x="2573" y="16286"/>
                  </a:cubicBezTo>
                  <a:cubicBezTo>
                    <a:pt x="5115" y="18063"/>
                    <a:pt x="9562" y="19157"/>
                    <a:pt x="12950" y="19841"/>
                  </a:cubicBezTo>
                  <a:cubicBezTo>
                    <a:pt x="16338" y="20524"/>
                    <a:pt x="18668" y="20798"/>
                    <a:pt x="20997" y="2107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6" name="Line"/>
            <p:cNvSpPr/>
            <p:nvPr/>
          </p:nvSpPr>
          <p:spPr>
            <a:xfrm>
              <a:off x="12827986" y="1883227"/>
              <a:ext cx="290593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7" name="Line"/>
            <p:cNvSpPr/>
            <p:nvPr/>
          </p:nvSpPr>
          <p:spPr>
            <a:xfrm>
              <a:off x="13434028" y="1634148"/>
              <a:ext cx="99684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7" h="21600" fill="norm" stroke="1" extrusionOk="0">
                  <a:moveTo>
                    <a:pt x="20747" y="0"/>
                  </a:moveTo>
                  <a:cubicBezTo>
                    <a:pt x="13547" y="1646"/>
                    <a:pt x="6347" y="3291"/>
                    <a:pt x="2747" y="6274"/>
                  </a:cubicBezTo>
                  <a:cubicBezTo>
                    <a:pt x="-853" y="9257"/>
                    <a:pt x="-853" y="13577"/>
                    <a:pt x="2387" y="16354"/>
                  </a:cubicBezTo>
                  <a:cubicBezTo>
                    <a:pt x="5627" y="19131"/>
                    <a:pt x="12107" y="20366"/>
                    <a:pt x="1858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8" name="Line"/>
            <p:cNvSpPr/>
            <p:nvPr/>
          </p:nvSpPr>
          <p:spPr>
            <a:xfrm>
              <a:off x="13699763" y="1589096"/>
              <a:ext cx="217945" cy="252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5" fill="norm" stroke="1" extrusionOk="0">
                  <a:moveTo>
                    <a:pt x="0" y="6429"/>
                  </a:moveTo>
                  <a:cubicBezTo>
                    <a:pt x="1029" y="4969"/>
                    <a:pt x="2057" y="3510"/>
                    <a:pt x="3429" y="2488"/>
                  </a:cubicBezTo>
                  <a:cubicBezTo>
                    <a:pt x="4800" y="1466"/>
                    <a:pt x="6514" y="883"/>
                    <a:pt x="8571" y="445"/>
                  </a:cubicBezTo>
                  <a:cubicBezTo>
                    <a:pt x="10629" y="7"/>
                    <a:pt x="13029" y="-285"/>
                    <a:pt x="14229" y="445"/>
                  </a:cubicBezTo>
                  <a:cubicBezTo>
                    <a:pt x="15429" y="1174"/>
                    <a:pt x="15429" y="2926"/>
                    <a:pt x="14400" y="5261"/>
                  </a:cubicBezTo>
                  <a:cubicBezTo>
                    <a:pt x="13371" y="7596"/>
                    <a:pt x="11314" y="10515"/>
                    <a:pt x="9943" y="13288"/>
                  </a:cubicBezTo>
                  <a:cubicBezTo>
                    <a:pt x="8571" y="16061"/>
                    <a:pt x="7886" y="18688"/>
                    <a:pt x="9943" y="20001"/>
                  </a:cubicBezTo>
                  <a:cubicBezTo>
                    <a:pt x="12000" y="21315"/>
                    <a:pt x="16800" y="21315"/>
                    <a:pt x="21600" y="2131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79" name="Line"/>
            <p:cNvSpPr/>
            <p:nvPr/>
          </p:nvSpPr>
          <p:spPr>
            <a:xfrm>
              <a:off x="14029949" y="1661584"/>
              <a:ext cx="230242" cy="294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1" h="21366" fill="norm" stroke="1" extrusionOk="0">
                  <a:moveTo>
                    <a:pt x="9706" y="268"/>
                  </a:moveTo>
                  <a:cubicBezTo>
                    <a:pt x="8117" y="17"/>
                    <a:pt x="6529" y="-234"/>
                    <a:pt x="5259" y="394"/>
                  </a:cubicBezTo>
                  <a:cubicBezTo>
                    <a:pt x="3988" y="1022"/>
                    <a:pt x="3035" y="2529"/>
                    <a:pt x="2241" y="3910"/>
                  </a:cubicBezTo>
                  <a:cubicBezTo>
                    <a:pt x="1447" y="5292"/>
                    <a:pt x="812" y="6547"/>
                    <a:pt x="335" y="8054"/>
                  </a:cubicBezTo>
                  <a:cubicBezTo>
                    <a:pt x="-141" y="9561"/>
                    <a:pt x="-459" y="11319"/>
                    <a:pt x="1923" y="12199"/>
                  </a:cubicBezTo>
                  <a:cubicBezTo>
                    <a:pt x="4306" y="13078"/>
                    <a:pt x="9388" y="13078"/>
                    <a:pt x="12723" y="12826"/>
                  </a:cubicBezTo>
                  <a:cubicBezTo>
                    <a:pt x="16059" y="12575"/>
                    <a:pt x="17647" y="12073"/>
                    <a:pt x="18759" y="10943"/>
                  </a:cubicBezTo>
                  <a:cubicBezTo>
                    <a:pt x="19870" y="9813"/>
                    <a:pt x="20506" y="8054"/>
                    <a:pt x="20347" y="7678"/>
                  </a:cubicBezTo>
                  <a:cubicBezTo>
                    <a:pt x="20188" y="7301"/>
                    <a:pt x="19235" y="8306"/>
                    <a:pt x="18759" y="10064"/>
                  </a:cubicBezTo>
                  <a:cubicBezTo>
                    <a:pt x="18282" y="11822"/>
                    <a:pt x="18282" y="14333"/>
                    <a:pt x="18759" y="16343"/>
                  </a:cubicBezTo>
                  <a:cubicBezTo>
                    <a:pt x="19235" y="18352"/>
                    <a:pt x="20188" y="19859"/>
                    <a:pt x="21141" y="2136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0" name="Line"/>
            <p:cNvSpPr/>
            <p:nvPr/>
          </p:nvSpPr>
          <p:spPr>
            <a:xfrm>
              <a:off x="14405487" y="1540743"/>
              <a:ext cx="174280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6" h="21600" fill="norm" stroke="1" extrusionOk="0">
                  <a:moveTo>
                    <a:pt x="7477" y="0"/>
                  </a:moveTo>
                  <a:cubicBezTo>
                    <a:pt x="11631" y="1835"/>
                    <a:pt x="15785" y="3671"/>
                    <a:pt x="18277" y="5718"/>
                  </a:cubicBezTo>
                  <a:cubicBezTo>
                    <a:pt x="20769" y="7765"/>
                    <a:pt x="21600" y="10024"/>
                    <a:pt x="20354" y="12282"/>
                  </a:cubicBezTo>
                  <a:cubicBezTo>
                    <a:pt x="19108" y="14541"/>
                    <a:pt x="15785" y="16800"/>
                    <a:pt x="12046" y="18353"/>
                  </a:cubicBezTo>
                  <a:cubicBezTo>
                    <a:pt x="8308" y="19906"/>
                    <a:pt x="4154" y="2075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1" name="Line"/>
            <p:cNvSpPr/>
            <p:nvPr/>
          </p:nvSpPr>
          <p:spPr>
            <a:xfrm>
              <a:off x="15453694" y="1632298"/>
              <a:ext cx="41513" cy="323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3" fill="norm" stroke="1" extrusionOk="0">
                  <a:moveTo>
                    <a:pt x="0" y="2191"/>
                  </a:moveTo>
                  <a:cubicBezTo>
                    <a:pt x="1800" y="1042"/>
                    <a:pt x="3600" y="-107"/>
                    <a:pt x="4500" y="8"/>
                  </a:cubicBezTo>
                  <a:cubicBezTo>
                    <a:pt x="5400" y="123"/>
                    <a:pt x="5400" y="1502"/>
                    <a:pt x="5400" y="4029"/>
                  </a:cubicBezTo>
                  <a:cubicBezTo>
                    <a:pt x="5400" y="6557"/>
                    <a:pt x="5400" y="10233"/>
                    <a:pt x="8100" y="13336"/>
                  </a:cubicBezTo>
                  <a:cubicBezTo>
                    <a:pt x="10800" y="16438"/>
                    <a:pt x="16200" y="18965"/>
                    <a:pt x="21600" y="2149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2" name="Line"/>
            <p:cNvSpPr/>
            <p:nvPr/>
          </p:nvSpPr>
          <p:spPr>
            <a:xfrm>
              <a:off x="15349911" y="1769065"/>
              <a:ext cx="35286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929" y="16800"/>
                    <a:pt x="11859" y="12000"/>
                    <a:pt x="15459" y="8400"/>
                  </a:cubicBezTo>
                  <a:cubicBezTo>
                    <a:pt x="19059" y="4800"/>
                    <a:pt x="20329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3" name="Line"/>
            <p:cNvSpPr/>
            <p:nvPr/>
          </p:nvSpPr>
          <p:spPr>
            <a:xfrm>
              <a:off x="15990537" y="1623770"/>
              <a:ext cx="241530" cy="2251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0" h="21302" fill="norm" stroke="1" extrusionOk="0">
                  <a:moveTo>
                    <a:pt x="13026" y="1964"/>
                  </a:moveTo>
                  <a:cubicBezTo>
                    <a:pt x="11505" y="1309"/>
                    <a:pt x="9984" y="655"/>
                    <a:pt x="7854" y="1636"/>
                  </a:cubicBezTo>
                  <a:cubicBezTo>
                    <a:pt x="5724" y="2618"/>
                    <a:pt x="2987" y="5236"/>
                    <a:pt x="1465" y="7364"/>
                  </a:cubicBezTo>
                  <a:cubicBezTo>
                    <a:pt x="-56" y="9491"/>
                    <a:pt x="-360" y="11127"/>
                    <a:pt x="401" y="13418"/>
                  </a:cubicBezTo>
                  <a:cubicBezTo>
                    <a:pt x="1161" y="15709"/>
                    <a:pt x="2987" y="18655"/>
                    <a:pt x="5725" y="20127"/>
                  </a:cubicBezTo>
                  <a:cubicBezTo>
                    <a:pt x="8463" y="21600"/>
                    <a:pt x="12113" y="21600"/>
                    <a:pt x="15308" y="20618"/>
                  </a:cubicBezTo>
                  <a:cubicBezTo>
                    <a:pt x="18502" y="19636"/>
                    <a:pt x="21240" y="17673"/>
                    <a:pt x="21240" y="14400"/>
                  </a:cubicBezTo>
                  <a:cubicBezTo>
                    <a:pt x="21240" y="11127"/>
                    <a:pt x="18502" y="6545"/>
                    <a:pt x="14547" y="3927"/>
                  </a:cubicBezTo>
                  <a:cubicBezTo>
                    <a:pt x="10592" y="1309"/>
                    <a:pt x="5420" y="655"/>
                    <a:pt x="249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4" name="Line"/>
            <p:cNvSpPr/>
            <p:nvPr/>
          </p:nvSpPr>
          <p:spPr>
            <a:xfrm>
              <a:off x="4857460" y="3118243"/>
              <a:ext cx="31134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5" name="Line"/>
            <p:cNvSpPr/>
            <p:nvPr/>
          </p:nvSpPr>
          <p:spPr>
            <a:xfrm>
              <a:off x="4826325" y="3294674"/>
              <a:ext cx="33210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850" y="7200"/>
                    <a:pt x="11700" y="14400"/>
                    <a:pt x="15187" y="16200"/>
                  </a:cubicBezTo>
                  <a:cubicBezTo>
                    <a:pt x="18675" y="18000"/>
                    <a:pt x="19800" y="14400"/>
                    <a:pt x="20475" y="14400"/>
                  </a:cubicBezTo>
                  <a:cubicBezTo>
                    <a:pt x="21150" y="14400"/>
                    <a:pt x="21375" y="18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6" name="Line"/>
            <p:cNvSpPr/>
            <p:nvPr/>
          </p:nvSpPr>
          <p:spPr>
            <a:xfrm>
              <a:off x="5656588" y="3107865"/>
              <a:ext cx="321728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806" y="17280"/>
                    <a:pt x="11613" y="12960"/>
                    <a:pt x="15213" y="9360"/>
                  </a:cubicBezTo>
                  <a:cubicBezTo>
                    <a:pt x="18813" y="5760"/>
                    <a:pt x="20206" y="288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7" name="Line"/>
            <p:cNvSpPr/>
            <p:nvPr/>
          </p:nvSpPr>
          <p:spPr>
            <a:xfrm>
              <a:off x="6061341" y="2932260"/>
              <a:ext cx="230316" cy="435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3" h="21559" fill="norm" stroke="1" extrusionOk="0">
                  <a:moveTo>
                    <a:pt x="967" y="3045"/>
                  </a:moveTo>
                  <a:cubicBezTo>
                    <a:pt x="1612" y="2188"/>
                    <a:pt x="2257" y="1330"/>
                    <a:pt x="4675" y="816"/>
                  </a:cubicBezTo>
                  <a:cubicBezTo>
                    <a:pt x="7093" y="302"/>
                    <a:pt x="11284" y="130"/>
                    <a:pt x="14185" y="45"/>
                  </a:cubicBezTo>
                  <a:cubicBezTo>
                    <a:pt x="17087" y="-41"/>
                    <a:pt x="18698" y="-41"/>
                    <a:pt x="19827" y="388"/>
                  </a:cubicBezTo>
                  <a:cubicBezTo>
                    <a:pt x="20955" y="816"/>
                    <a:pt x="21600" y="1673"/>
                    <a:pt x="21439" y="2445"/>
                  </a:cubicBezTo>
                  <a:cubicBezTo>
                    <a:pt x="21278" y="3216"/>
                    <a:pt x="20310" y="3902"/>
                    <a:pt x="18537" y="4845"/>
                  </a:cubicBezTo>
                  <a:cubicBezTo>
                    <a:pt x="16764" y="5788"/>
                    <a:pt x="14185" y="6988"/>
                    <a:pt x="12251" y="7930"/>
                  </a:cubicBezTo>
                  <a:cubicBezTo>
                    <a:pt x="10316" y="8873"/>
                    <a:pt x="9027" y="9559"/>
                    <a:pt x="9510" y="10502"/>
                  </a:cubicBezTo>
                  <a:cubicBezTo>
                    <a:pt x="9994" y="11445"/>
                    <a:pt x="12251" y="12645"/>
                    <a:pt x="14024" y="13588"/>
                  </a:cubicBezTo>
                  <a:cubicBezTo>
                    <a:pt x="15797" y="14530"/>
                    <a:pt x="17087" y="15216"/>
                    <a:pt x="17893" y="15988"/>
                  </a:cubicBezTo>
                  <a:cubicBezTo>
                    <a:pt x="18699" y="16759"/>
                    <a:pt x="19021" y="17616"/>
                    <a:pt x="15958" y="18559"/>
                  </a:cubicBezTo>
                  <a:cubicBezTo>
                    <a:pt x="12896" y="19502"/>
                    <a:pt x="6448" y="20530"/>
                    <a:pt x="0" y="2155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8" name="Line"/>
            <p:cNvSpPr/>
            <p:nvPr/>
          </p:nvSpPr>
          <p:spPr>
            <a:xfrm>
              <a:off x="6601012" y="3000794"/>
              <a:ext cx="196371" cy="2419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0" h="21281" fill="norm" stroke="1" extrusionOk="0">
                  <a:moveTo>
                    <a:pt x="0" y="3940"/>
                  </a:moveTo>
                  <a:cubicBezTo>
                    <a:pt x="1117" y="2419"/>
                    <a:pt x="2235" y="898"/>
                    <a:pt x="5214" y="289"/>
                  </a:cubicBezTo>
                  <a:cubicBezTo>
                    <a:pt x="8193" y="-319"/>
                    <a:pt x="13035" y="-15"/>
                    <a:pt x="16386" y="1658"/>
                  </a:cubicBezTo>
                  <a:cubicBezTo>
                    <a:pt x="19738" y="3332"/>
                    <a:pt x="21600" y="6374"/>
                    <a:pt x="21041" y="9416"/>
                  </a:cubicBezTo>
                  <a:cubicBezTo>
                    <a:pt x="20483" y="12458"/>
                    <a:pt x="17503" y="15501"/>
                    <a:pt x="13593" y="17478"/>
                  </a:cubicBezTo>
                  <a:cubicBezTo>
                    <a:pt x="9683" y="19456"/>
                    <a:pt x="4841" y="20368"/>
                    <a:pt x="0" y="2128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89" name="Line"/>
            <p:cNvSpPr/>
            <p:nvPr/>
          </p:nvSpPr>
          <p:spPr>
            <a:xfrm>
              <a:off x="6842409" y="3005572"/>
              <a:ext cx="329410" cy="206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5" h="21188" fill="norm" stroke="1" extrusionOk="0">
                  <a:moveTo>
                    <a:pt x="10625" y="4096"/>
                  </a:moveTo>
                  <a:cubicBezTo>
                    <a:pt x="11300" y="2680"/>
                    <a:pt x="11975" y="1263"/>
                    <a:pt x="11750" y="555"/>
                  </a:cubicBezTo>
                  <a:cubicBezTo>
                    <a:pt x="11525" y="-153"/>
                    <a:pt x="10400" y="-153"/>
                    <a:pt x="8600" y="378"/>
                  </a:cubicBezTo>
                  <a:cubicBezTo>
                    <a:pt x="6800" y="909"/>
                    <a:pt x="4325" y="1972"/>
                    <a:pt x="2750" y="4096"/>
                  </a:cubicBezTo>
                  <a:cubicBezTo>
                    <a:pt x="1175" y="6221"/>
                    <a:pt x="500" y="9408"/>
                    <a:pt x="162" y="11886"/>
                  </a:cubicBezTo>
                  <a:cubicBezTo>
                    <a:pt x="-175" y="14365"/>
                    <a:pt x="-175" y="16136"/>
                    <a:pt x="2075" y="17729"/>
                  </a:cubicBezTo>
                  <a:cubicBezTo>
                    <a:pt x="4325" y="19322"/>
                    <a:pt x="8825" y="20739"/>
                    <a:pt x="12425" y="21093"/>
                  </a:cubicBezTo>
                  <a:cubicBezTo>
                    <a:pt x="16025" y="21447"/>
                    <a:pt x="18725" y="20739"/>
                    <a:pt x="21425" y="2003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0" name="Line"/>
            <p:cNvSpPr/>
            <p:nvPr/>
          </p:nvSpPr>
          <p:spPr>
            <a:xfrm>
              <a:off x="7333874" y="2573787"/>
              <a:ext cx="273833" cy="273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2" h="21365" fill="norm" stroke="1" extrusionOk="0">
                  <a:moveTo>
                    <a:pt x="1932" y="7663"/>
                  </a:moveTo>
                  <a:cubicBezTo>
                    <a:pt x="1392" y="6313"/>
                    <a:pt x="852" y="4963"/>
                    <a:pt x="987" y="3748"/>
                  </a:cubicBezTo>
                  <a:cubicBezTo>
                    <a:pt x="1122" y="2533"/>
                    <a:pt x="1932" y="1453"/>
                    <a:pt x="3012" y="778"/>
                  </a:cubicBezTo>
                  <a:cubicBezTo>
                    <a:pt x="4092" y="103"/>
                    <a:pt x="5442" y="-167"/>
                    <a:pt x="6657" y="103"/>
                  </a:cubicBezTo>
                  <a:cubicBezTo>
                    <a:pt x="7872" y="373"/>
                    <a:pt x="8952" y="1183"/>
                    <a:pt x="8682" y="3613"/>
                  </a:cubicBezTo>
                  <a:cubicBezTo>
                    <a:pt x="8412" y="6043"/>
                    <a:pt x="6792" y="10093"/>
                    <a:pt x="5442" y="12523"/>
                  </a:cubicBezTo>
                  <a:cubicBezTo>
                    <a:pt x="4092" y="14953"/>
                    <a:pt x="3012" y="15763"/>
                    <a:pt x="1932" y="16978"/>
                  </a:cubicBezTo>
                  <a:cubicBezTo>
                    <a:pt x="852" y="18193"/>
                    <a:pt x="-228" y="19813"/>
                    <a:pt x="42" y="20623"/>
                  </a:cubicBezTo>
                  <a:cubicBezTo>
                    <a:pt x="312" y="21433"/>
                    <a:pt x="1932" y="21433"/>
                    <a:pt x="5712" y="21298"/>
                  </a:cubicBezTo>
                  <a:cubicBezTo>
                    <a:pt x="9492" y="21163"/>
                    <a:pt x="15432" y="20893"/>
                    <a:pt x="21372" y="2062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1" name="Line"/>
            <p:cNvSpPr/>
            <p:nvPr/>
          </p:nvSpPr>
          <p:spPr>
            <a:xfrm>
              <a:off x="8193620" y="2952190"/>
              <a:ext cx="16028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5000"/>
                    <a:pt x="-1585" y="10000"/>
                    <a:pt x="575" y="13600"/>
                  </a:cubicBezTo>
                  <a:cubicBezTo>
                    <a:pt x="2735" y="17200"/>
                    <a:pt x="11375" y="19400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2" name="Line"/>
            <p:cNvSpPr/>
            <p:nvPr/>
          </p:nvSpPr>
          <p:spPr>
            <a:xfrm>
              <a:off x="8022428" y="3107865"/>
              <a:ext cx="46743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600" fill="norm" stroke="1" extrusionOk="0">
                  <a:moveTo>
                    <a:pt x="2401" y="21600"/>
                  </a:moveTo>
                  <a:cubicBezTo>
                    <a:pt x="1289" y="14400"/>
                    <a:pt x="178" y="7200"/>
                    <a:pt x="19" y="3600"/>
                  </a:cubicBezTo>
                  <a:cubicBezTo>
                    <a:pt x="-140" y="0"/>
                    <a:pt x="654" y="0"/>
                    <a:pt x="4386" y="0"/>
                  </a:cubicBezTo>
                  <a:cubicBezTo>
                    <a:pt x="8119" y="0"/>
                    <a:pt x="14789" y="0"/>
                    <a:pt x="2146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3" name="Line"/>
            <p:cNvSpPr/>
            <p:nvPr/>
          </p:nvSpPr>
          <p:spPr>
            <a:xfrm>
              <a:off x="8749318" y="2858367"/>
              <a:ext cx="202777" cy="457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9" h="21457" fill="norm" stroke="1" extrusionOk="0">
                  <a:moveTo>
                    <a:pt x="0" y="7815"/>
                  </a:moveTo>
                  <a:cubicBezTo>
                    <a:pt x="3661" y="7490"/>
                    <a:pt x="7322" y="7165"/>
                    <a:pt x="10800" y="6272"/>
                  </a:cubicBezTo>
                  <a:cubicBezTo>
                    <a:pt x="14278" y="5379"/>
                    <a:pt x="17573" y="3917"/>
                    <a:pt x="19403" y="2618"/>
                  </a:cubicBezTo>
                  <a:cubicBezTo>
                    <a:pt x="21234" y="1319"/>
                    <a:pt x="21600" y="182"/>
                    <a:pt x="21417" y="19"/>
                  </a:cubicBezTo>
                  <a:cubicBezTo>
                    <a:pt x="21234" y="-143"/>
                    <a:pt x="20502" y="669"/>
                    <a:pt x="19220" y="3592"/>
                  </a:cubicBezTo>
                  <a:cubicBezTo>
                    <a:pt x="17939" y="6516"/>
                    <a:pt x="16109" y="11550"/>
                    <a:pt x="15742" y="14880"/>
                  </a:cubicBezTo>
                  <a:cubicBezTo>
                    <a:pt x="15376" y="18209"/>
                    <a:pt x="16475" y="19833"/>
                    <a:pt x="17573" y="2145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4" name="Line"/>
            <p:cNvSpPr/>
            <p:nvPr/>
          </p:nvSpPr>
          <p:spPr>
            <a:xfrm>
              <a:off x="9088342" y="2867527"/>
              <a:ext cx="278918" cy="380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2" h="21234" fill="norm" stroke="1" extrusionOk="0">
                  <a:moveTo>
                    <a:pt x="11971" y="11663"/>
                  </a:moveTo>
                  <a:cubicBezTo>
                    <a:pt x="9369" y="11663"/>
                    <a:pt x="6766" y="11663"/>
                    <a:pt x="4684" y="11470"/>
                  </a:cubicBezTo>
                  <a:cubicBezTo>
                    <a:pt x="2602" y="11277"/>
                    <a:pt x="1041" y="10892"/>
                    <a:pt x="1041" y="9252"/>
                  </a:cubicBezTo>
                  <a:cubicBezTo>
                    <a:pt x="1041" y="7613"/>
                    <a:pt x="2602" y="4720"/>
                    <a:pt x="4034" y="2985"/>
                  </a:cubicBezTo>
                  <a:cubicBezTo>
                    <a:pt x="5465" y="1249"/>
                    <a:pt x="6766" y="670"/>
                    <a:pt x="8328" y="285"/>
                  </a:cubicBezTo>
                  <a:cubicBezTo>
                    <a:pt x="9889" y="-101"/>
                    <a:pt x="11711" y="-294"/>
                    <a:pt x="12752" y="1056"/>
                  </a:cubicBezTo>
                  <a:cubicBezTo>
                    <a:pt x="13793" y="2406"/>
                    <a:pt x="14053" y="5299"/>
                    <a:pt x="12231" y="8095"/>
                  </a:cubicBezTo>
                  <a:cubicBezTo>
                    <a:pt x="10410" y="10892"/>
                    <a:pt x="6506" y="13592"/>
                    <a:pt x="3904" y="15617"/>
                  </a:cubicBezTo>
                  <a:cubicBezTo>
                    <a:pt x="1301" y="17642"/>
                    <a:pt x="0" y="18992"/>
                    <a:pt x="0" y="19860"/>
                  </a:cubicBezTo>
                  <a:cubicBezTo>
                    <a:pt x="0" y="20727"/>
                    <a:pt x="1301" y="21113"/>
                    <a:pt x="4294" y="21210"/>
                  </a:cubicBezTo>
                  <a:cubicBezTo>
                    <a:pt x="7287" y="21306"/>
                    <a:pt x="11971" y="21113"/>
                    <a:pt x="14964" y="20824"/>
                  </a:cubicBezTo>
                  <a:cubicBezTo>
                    <a:pt x="17957" y="20535"/>
                    <a:pt x="19258" y="20149"/>
                    <a:pt x="20169" y="19377"/>
                  </a:cubicBezTo>
                  <a:cubicBezTo>
                    <a:pt x="21080" y="18606"/>
                    <a:pt x="21600" y="17449"/>
                    <a:pt x="19648" y="16099"/>
                  </a:cubicBezTo>
                  <a:cubicBezTo>
                    <a:pt x="17696" y="14749"/>
                    <a:pt x="13272" y="13206"/>
                    <a:pt x="8848" y="1166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5" name="Line"/>
            <p:cNvSpPr/>
            <p:nvPr/>
          </p:nvSpPr>
          <p:spPr>
            <a:xfrm>
              <a:off x="9621094" y="2922381"/>
              <a:ext cx="267573" cy="258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5" h="21207" fill="norm" stroke="1" extrusionOk="0">
                  <a:moveTo>
                    <a:pt x="0" y="5007"/>
                  </a:moveTo>
                  <a:cubicBezTo>
                    <a:pt x="533" y="3586"/>
                    <a:pt x="1067" y="2165"/>
                    <a:pt x="2933" y="1170"/>
                  </a:cubicBezTo>
                  <a:cubicBezTo>
                    <a:pt x="4800" y="175"/>
                    <a:pt x="8000" y="-393"/>
                    <a:pt x="11067" y="318"/>
                  </a:cubicBezTo>
                  <a:cubicBezTo>
                    <a:pt x="14133" y="1028"/>
                    <a:pt x="17067" y="3018"/>
                    <a:pt x="18933" y="4723"/>
                  </a:cubicBezTo>
                  <a:cubicBezTo>
                    <a:pt x="20800" y="6428"/>
                    <a:pt x="21600" y="7849"/>
                    <a:pt x="18800" y="10549"/>
                  </a:cubicBezTo>
                  <a:cubicBezTo>
                    <a:pt x="16000" y="13249"/>
                    <a:pt x="9600" y="17228"/>
                    <a:pt x="3200" y="2120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6" name="Line"/>
            <p:cNvSpPr/>
            <p:nvPr/>
          </p:nvSpPr>
          <p:spPr>
            <a:xfrm>
              <a:off x="9993042" y="2921056"/>
              <a:ext cx="313021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600" fill="norm" stroke="1" extrusionOk="0">
                  <a:moveTo>
                    <a:pt x="15441" y="1964"/>
                  </a:moveTo>
                  <a:cubicBezTo>
                    <a:pt x="13118" y="982"/>
                    <a:pt x="10796" y="0"/>
                    <a:pt x="8357" y="0"/>
                  </a:cubicBezTo>
                  <a:cubicBezTo>
                    <a:pt x="5918" y="0"/>
                    <a:pt x="3363" y="982"/>
                    <a:pt x="1738" y="2945"/>
                  </a:cubicBezTo>
                  <a:cubicBezTo>
                    <a:pt x="112" y="4909"/>
                    <a:pt x="-585" y="7855"/>
                    <a:pt x="576" y="10964"/>
                  </a:cubicBezTo>
                  <a:cubicBezTo>
                    <a:pt x="1738" y="14073"/>
                    <a:pt x="4757" y="17345"/>
                    <a:pt x="8473" y="19145"/>
                  </a:cubicBezTo>
                  <a:cubicBezTo>
                    <a:pt x="12189" y="20945"/>
                    <a:pt x="16602" y="21273"/>
                    <a:pt x="2101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7" name="Line"/>
            <p:cNvSpPr/>
            <p:nvPr/>
          </p:nvSpPr>
          <p:spPr>
            <a:xfrm>
              <a:off x="11022164" y="3055974"/>
              <a:ext cx="200648" cy="4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959" y="19800"/>
                    <a:pt x="11917" y="18000"/>
                    <a:pt x="15828" y="17100"/>
                  </a:cubicBezTo>
                  <a:cubicBezTo>
                    <a:pt x="19738" y="16200"/>
                    <a:pt x="21600" y="16200"/>
                    <a:pt x="21600" y="16200"/>
                  </a:cubicBezTo>
                  <a:cubicBezTo>
                    <a:pt x="21600" y="16200"/>
                    <a:pt x="19738" y="16200"/>
                    <a:pt x="16945" y="16200"/>
                  </a:cubicBezTo>
                  <a:cubicBezTo>
                    <a:pt x="14152" y="16200"/>
                    <a:pt x="10428" y="16200"/>
                    <a:pt x="7262" y="14400"/>
                  </a:cubicBezTo>
                  <a:cubicBezTo>
                    <a:pt x="4097" y="12600"/>
                    <a:pt x="1490" y="9000"/>
                    <a:pt x="1303" y="6300"/>
                  </a:cubicBezTo>
                  <a:cubicBezTo>
                    <a:pt x="1117" y="3600"/>
                    <a:pt x="3352" y="1800"/>
                    <a:pt x="5586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8" name="Line"/>
            <p:cNvSpPr/>
            <p:nvPr/>
          </p:nvSpPr>
          <p:spPr>
            <a:xfrm>
              <a:off x="11538563" y="2836045"/>
              <a:ext cx="282730" cy="3284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9" h="21362" fill="norm" stroke="1" extrusionOk="0">
                  <a:moveTo>
                    <a:pt x="3312" y="7554"/>
                  </a:moveTo>
                  <a:cubicBezTo>
                    <a:pt x="4874" y="5304"/>
                    <a:pt x="6435" y="3054"/>
                    <a:pt x="8257" y="1704"/>
                  </a:cubicBezTo>
                  <a:cubicBezTo>
                    <a:pt x="10079" y="354"/>
                    <a:pt x="12161" y="-96"/>
                    <a:pt x="13722" y="17"/>
                  </a:cubicBezTo>
                  <a:cubicBezTo>
                    <a:pt x="15283" y="129"/>
                    <a:pt x="16324" y="804"/>
                    <a:pt x="15804" y="2717"/>
                  </a:cubicBezTo>
                  <a:cubicBezTo>
                    <a:pt x="15283" y="4629"/>
                    <a:pt x="13202" y="7779"/>
                    <a:pt x="10339" y="10366"/>
                  </a:cubicBezTo>
                  <a:cubicBezTo>
                    <a:pt x="7476" y="12954"/>
                    <a:pt x="3833" y="14979"/>
                    <a:pt x="1881" y="16667"/>
                  </a:cubicBezTo>
                  <a:cubicBezTo>
                    <a:pt x="-71" y="18354"/>
                    <a:pt x="-331" y="19704"/>
                    <a:pt x="320" y="20492"/>
                  </a:cubicBezTo>
                  <a:cubicBezTo>
                    <a:pt x="970" y="21279"/>
                    <a:pt x="2532" y="21504"/>
                    <a:pt x="6175" y="21279"/>
                  </a:cubicBezTo>
                  <a:cubicBezTo>
                    <a:pt x="9818" y="21054"/>
                    <a:pt x="15544" y="20379"/>
                    <a:pt x="21269" y="1970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899" name="Line"/>
            <p:cNvSpPr/>
            <p:nvPr/>
          </p:nvSpPr>
          <p:spPr>
            <a:xfrm>
              <a:off x="11913096" y="2827206"/>
              <a:ext cx="265844" cy="4882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1" h="21467" fill="norm" stroke="1" extrusionOk="0">
                  <a:moveTo>
                    <a:pt x="6689" y="3670"/>
                  </a:moveTo>
                  <a:cubicBezTo>
                    <a:pt x="6689" y="2909"/>
                    <a:pt x="6689" y="2149"/>
                    <a:pt x="6552" y="1388"/>
                  </a:cubicBezTo>
                  <a:cubicBezTo>
                    <a:pt x="6415" y="628"/>
                    <a:pt x="6142" y="-133"/>
                    <a:pt x="5595" y="19"/>
                  </a:cubicBezTo>
                  <a:cubicBezTo>
                    <a:pt x="5048" y="171"/>
                    <a:pt x="4228" y="1236"/>
                    <a:pt x="3271" y="2605"/>
                  </a:cubicBezTo>
                  <a:cubicBezTo>
                    <a:pt x="2314" y="3974"/>
                    <a:pt x="1220" y="5647"/>
                    <a:pt x="537" y="6864"/>
                  </a:cubicBezTo>
                  <a:cubicBezTo>
                    <a:pt x="-147" y="8081"/>
                    <a:pt x="-420" y="8842"/>
                    <a:pt x="1221" y="9602"/>
                  </a:cubicBezTo>
                  <a:cubicBezTo>
                    <a:pt x="2861" y="10363"/>
                    <a:pt x="6415" y="11123"/>
                    <a:pt x="9696" y="11504"/>
                  </a:cubicBezTo>
                  <a:cubicBezTo>
                    <a:pt x="12977" y="11884"/>
                    <a:pt x="15985" y="11884"/>
                    <a:pt x="17899" y="11580"/>
                  </a:cubicBezTo>
                  <a:cubicBezTo>
                    <a:pt x="19813" y="11275"/>
                    <a:pt x="20633" y="10667"/>
                    <a:pt x="20907" y="9982"/>
                  </a:cubicBezTo>
                  <a:cubicBezTo>
                    <a:pt x="21180" y="9298"/>
                    <a:pt x="20907" y="8537"/>
                    <a:pt x="20223" y="8385"/>
                  </a:cubicBezTo>
                  <a:cubicBezTo>
                    <a:pt x="19539" y="8233"/>
                    <a:pt x="18446" y="8690"/>
                    <a:pt x="17762" y="10211"/>
                  </a:cubicBezTo>
                  <a:cubicBezTo>
                    <a:pt x="17079" y="11732"/>
                    <a:pt x="16805" y="14318"/>
                    <a:pt x="16258" y="16371"/>
                  </a:cubicBezTo>
                  <a:cubicBezTo>
                    <a:pt x="15712" y="18425"/>
                    <a:pt x="14891" y="19946"/>
                    <a:pt x="14071" y="2146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0" name="Line"/>
            <p:cNvSpPr/>
            <p:nvPr/>
          </p:nvSpPr>
          <p:spPr>
            <a:xfrm>
              <a:off x="2784165" y="3924290"/>
              <a:ext cx="592660" cy="6359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4" h="21348" fill="norm" stroke="1" extrusionOk="0">
                  <a:moveTo>
                    <a:pt x="5565" y="13355"/>
                  </a:moveTo>
                  <a:cubicBezTo>
                    <a:pt x="5691" y="12774"/>
                    <a:pt x="5816" y="12194"/>
                    <a:pt x="5565" y="11787"/>
                  </a:cubicBezTo>
                  <a:cubicBezTo>
                    <a:pt x="5314" y="11381"/>
                    <a:pt x="4686" y="11148"/>
                    <a:pt x="4058" y="11090"/>
                  </a:cubicBezTo>
                  <a:cubicBezTo>
                    <a:pt x="3430" y="11032"/>
                    <a:pt x="2802" y="11148"/>
                    <a:pt x="2112" y="11787"/>
                  </a:cubicBezTo>
                  <a:cubicBezTo>
                    <a:pt x="1421" y="12426"/>
                    <a:pt x="667" y="13587"/>
                    <a:pt x="291" y="14458"/>
                  </a:cubicBezTo>
                  <a:cubicBezTo>
                    <a:pt x="-86" y="15329"/>
                    <a:pt x="-86" y="15910"/>
                    <a:pt x="228" y="16374"/>
                  </a:cubicBezTo>
                  <a:cubicBezTo>
                    <a:pt x="542" y="16839"/>
                    <a:pt x="1170" y="17187"/>
                    <a:pt x="2300" y="16897"/>
                  </a:cubicBezTo>
                  <a:cubicBezTo>
                    <a:pt x="3430" y="16606"/>
                    <a:pt x="5063" y="15677"/>
                    <a:pt x="6444" y="13703"/>
                  </a:cubicBezTo>
                  <a:cubicBezTo>
                    <a:pt x="7826" y="11729"/>
                    <a:pt x="8956" y="8710"/>
                    <a:pt x="9521" y="6445"/>
                  </a:cubicBezTo>
                  <a:cubicBezTo>
                    <a:pt x="10086" y="4181"/>
                    <a:pt x="10086" y="2671"/>
                    <a:pt x="10086" y="1626"/>
                  </a:cubicBezTo>
                  <a:cubicBezTo>
                    <a:pt x="10086" y="581"/>
                    <a:pt x="10086" y="0"/>
                    <a:pt x="10086" y="0"/>
                  </a:cubicBezTo>
                  <a:cubicBezTo>
                    <a:pt x="10086" y="0"/>
                    <a:pt x="10086" y="581"/>
                    <a:pt x="9898" y="2148"/>
                  </a:cubicBezTo>
                  <a:cubicBezTo>
                    <a:pt x="9709" y="3716"/>
                    <a:pt x="9333" y="6271"/>
                    <a:pt x="9019" y="8303"/>
                  </a:cubicBezTo>
                  <a:cubicBezTo>
                    <a:pt x="8705" y="10335"/>
                    <a:pt x="8454" y="11845"/>
                    <a:pt x="8454" y="12890"/>
                  </a:cubicBezTo>
                  <a:cubicBezTo>
                    <a:pt x="8454" y="13935"/>
                    <a:pt x="8705" y="14516"/>
                    <a:pt x="9144" y="14806"/>
                  </a:cubicBezTo>
                  <a:cubicBezTo>
                    <a:pt x="9584" y="15097"/>
                    <a:pt x="10212" y="15097"/>
                    <a:pt x="10965" y="14690"/>
                  </a:cubicBezTo>
                  <a:cubicBezTo>
                    <a:pt x="11719" y="14284"/>
                    <a:pt x="12598" y="13471"/>
                    <a:pt x="13414" y="12484"/>
                  </a:cubicBezTo>
                  <a:cubicBezTo>
                    <a:pt x="14230" y="11497"/>
                    <a:pt x="14984" y="10335"/>
                    <a:pt x="15423" y="9465"/>
                  </a:cubicBezTo>
                  <a:cubicBezTo>
                    <a:pt x="15863" y="8594"/>
                    <a:pt x="15988" y="8013"/>
                    <a:pt x="16114" y="8071"/>
                  </a:cubicBezTo>
                  <a:cubicBezTo>
                    <a:pt x="16240" y="8129"/>
                    <a:pt x="16365" y="8826"/>
                    <a:pt x="16428" y="9639"/>
                  </a:cubicBezTo>
                  <a:cubicBezTo>
                    <a:pt x="16491" y="10452"/>
                    <a:pt x="16491" y="11381"/>
                    <a:pt x="16554" y="12135"/>
                  </a:cubicBezTo>
                  <a:cubicBezTo>
                    <a:pt x="16616" y="12890"/>
                    <a:pt x="16742" y="13471"/>
                    <a:pt x="17056" y="13587"/>
                  </a:cubicBezTo>
                  <a:cubicBezTo>
                    <a:pt x="17370" y="13703"/>
                    <a:pt x="17872" y="13355"/>
                    <a:pt x="18374" y="12600"/>
                  </a:cubicBezTo>
                  <a:cubicBezTo>
                    <a:pt x="18877" y="11845"/>
                    <a:pt x="19379" y="10684"/>
                    <a:pt x="19819" y="9871"/>
                  </a:cubicBezTo>
                  <a:cubicBezTo>
                    <a:pt x="20258" y="9058"/>
                    <a:pt x="20635" y="8594"/>
                    <a:pt x="20949" y="8652"/>
                  </a:cubicBezTo>
                  <a:cubicBezTo>
                    <a:pt x="21263" y="8710"/>
                    <a:pt x="21514" y="9290"/>
                    <a:pt x="21514" y="10974"/>
                  </a:cubicBezTo>
                  <a:cubicBezTo>
                    <a:pt x="21514" y="12658"/>
                    <a:pt x="21263" y="15445"/>
                    <a:pt x="20635" y="17477"/>
                  </a:cubicBezTo>
                  <a:cubicBezTo>
                    <a:pt x="20007" y="19510"/>
                    <a:pt x="19002" y="20787"/>
                    <a:pt x="17684" y="21194"/>
                  </a:cubicBezTo>
                  <a:cubicBezTo>
                    <a:pt x="16365" y="21600"/>
                    <a:pt x="14733" y="21135"/>
                    <a:pt x="13665" y="20613"/>
                  </a:cubicBezTo>
                  <a:cubicBezTo>
                    <a:pt x="12598" y="20090"/>
                    <a:pt x="12095" y="19510"/>
                    <a:pt x="12095" y="18639"/>
                  </a:cubicBezTo>
                  <a:cubicBezTo>
                    <a:pt x="12095" y="17768"/>
                    <a:pt x="12598" y="16606"/>
                    <a:pt x="13100" y="154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1" name="Line"/>
            <p:cNvSpPr/>
            <p:nvPr/>
          </p:nvSpPr>
          <p:spPr>
            <a:xfrm>
              <a:off x="2779956" y="4685365"/>
              <a:ext cx="686814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9" h="21600" fill="norm" stroke="1" extrusionOk="0">
                  <a:moveTo>
                    <a:pt x="1360" y="0"/>
                  </a:moveTo>
                  <a:cubicBezTo>
                    <a:pt x="709" y="1440"/>
                    <a:pt x="58" y="2880"/>
                    <a:pt x="3" y="5040"/>
                  </a:cubicBezTo>
                  <a:cubicBezTo>
                    <a:pt x="-51" y="7200"/>
                    <a:pt x="492" y="10080"/>
                    <a:pt x="2283" y="11520"/>
                  </a:cubicBezTo>
                  <a:cubicBezTo>
                    <a:pt x="4074" y="12960"/>
                    <a:pt x="7113" y="12960"/>
                    <a:pt x="10261" y="12240"/>
                  </a:cubicBezTo>
                  <a:cubicBezTo>
                    <a:pt x="13408" y="11520"/>
                    <a:pt x="16665" y="10080"/>
                    <a:pt x="18564" y="11520"/>
                  </a:cubicBezTo>
                  <a:cubicBezTo>
                    <a:pt x="20464" y="12960"/>
                    <a:pt x="21006" y="17280"/>
                    <a:pt x="2154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2" name="Line"/>
            <p:cNvSpPr/>
            <p:nvPr/>
          </p:nvSpPr>
          <p:spPr>
            <a:xfrm>
              <a:off x="2779116" y="4751578"/>
              <a:ext cx="591824" cy="369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0" h="21176" fill="norm" stroke="1" extrusionOk="0">
                  <a:moveTo>
                    <a:pt x="5715" y="14636"/>
                  </a:moveTo>
                  <a:cubicBezTo>
                    <a:pt x="5840" y="13646"/>
                    <a:pt x="5965" y="12655"/>
                    <a:pt x="5715" y="11862"/>
                  </a:cubicBezTo>
                  <a:cubicBezTo>
                    <a:pt x="5465" y="11069"/>
                    <a:pt x="4841" y="10475"/>
                    <a:pt x="4217" y="10475"/>
                  </a:cubicBezTo>
                  <a:cubicBezTo>
                    <a:pt x="3593" y="10475"/>
                    <a:pt x="2968" y="11069"/>
                    <a:pt x="2282" y="12357"/>
                  </a:cubicBezTo>
                  <a:cubicBezTo>
                    <a:pt x="1595" y="13646"/>
                    <a:pt x="846" y="15627"/>
                    <a:pt x="409" y="17113"/>
                  </a:cubicBezTo>
                  <a:cubicBezTo>
                    <a:pt x="-28" y="18600"/>
                    <a:pt x="-153" y="19591"/>
                    <a:pt x="222" y="20284"/>
                  </a:cubicBezTo>
                  <a:cubicBezTo>
                    <a:pt x="596" y="20978"/>
                    <a:pt x="1470" y="21374"/>
                    <a:pt x="2781" y="20879"/>
                  </a:cubicBezTo>
                  <a:cubicBezTo>
                    <a:pt x="4092" y="20383"/>
                    <a:pt x="5840" y="18996"/>
                    <a:pt x="7463" y="15825"/>
                  </a:cubicBezTo>
                  <a:cubicBezTo>
                    <a:pt x="9086" y="12655"/>
                    <a:pt x="10585" y="7701"/>
                    <a:pt x="11334" y="4629"/>
                  </a:cubicBezTo>
                  <a:cubicBezTo>
                    <a:pt x="12083" y="1557"/>
                    <a:pt x="12083" y="369"/>
                    <a:pt x="11833" y="71"/>
                  </a:cubicBezTo>
                  <a:cubicBezTo>
                    <a:pt x="11583" y="-226"/>
                    <a:pt x="11084" y="368"/>
                    <a:pt x="10709" y="2548"/>
                  </a:cubicBezTo>
                  <a:cubicBezTo>
                    <a:pt x="10335" y="4728"/>
                    <a:pt x="10085" y="8493"/>
                    <a:pt x="9960" y="11367"/>
                  </a:cubicBezTo>
                  <a:cubicBezTo>
                    <a:pt x="9835" y="14240"/>
                    <a:pt x="9835" y="16222"/>
                    <a:pt x="9835" y="17708"/>
                  </a:cubicBezTo>
                  <a:cubicBezTo>
                    <a:pt x="9835" y="19194"/>
                    <a:pt x="9835" y="20185"/>
                    <a:pt x="10148" y="20383"/>
                  </a:cubicBezTo>
                  <a:cubicBezTo>
                    <a:pt x="10460" y="20581"/>
                    <a:pt x="11084" y="19987"/>
                    <a:pt x="12270" y="18501"/>
                  </a:cubicBezTo>
                  <a:cubicBezTo>
                    <a:pt x="13456" y="17014"/>
                    <a:pt x="15204" y="14636"/>
                    <a:pt x="16328" y="13150"/>
                  </a:cubicBezTo>
                  <a:cubicBezTo>
                    <a:pt x="17452" y="11664"/>
                    <a:pt x="17951" y="11069"/>
                    <a:pt x="18513" y="10772"/>
                  </a:cubicBezTo>
                  <a:cubicBezTo>
                    <a:pt x="19075" y="10475"/>
                    <a:pt x="19699" y="10475"/>
                    <a:pt x="20198" y="10871"/>
                  </a:cubicBezTo>
                  <a:cubicBezTo>
                    <a:pt x="20698" y="11268"/>
                    <a:pt x="21072" y="12060"/>
                    <a:pt x="21260" y="13051"/>
                  </a:cubicBezTo>
                  <a:cubicBezTo>
                    <a:pt x="21447" y="14042"/>
                    <a:pt x="21447" y="15231"/>
                    <a:pt x="20573" y="16618"/>
                  </a:cubicBezTo>
                  <a:cubicBezTo>
                    <a:pt x="19699" y="18005"/>
                    <a:pt x="17951" y="19591"/>
                    <a:pt x="16203" y="211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3" name="Line"/>
            <p:cNvSpPr/>
            <p:nvPr/>
          </p:nvSpPr>
          <p:spPr>
            <a:xfrm>
              <a:off x="3422181" y="4924066"/>
              <a:ext cx="169128" cy="152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0" h="21600" fill="norm" stroke="1" extrusionOk="0">
                  <a:moveTo>
                    <a:pt x="8160" y="0"/>
                  </a:moveTo>
                  <a:cubicBezTo>
                    <a:pt x="5568" y="4418"/>
                    <a:pt x="2976" y="8836"/>
                    <a:pt x="1464" y="12273"/>
                  </a:cubicBezTo>
                  <a:cubicBezTo>
                    <a:pt x="-48" y="15709"/>
                    <a:pt x="-480" y="18164"/>
                    <a:pt x="600" y="19636"/>
                  </a:cubicBezTo>
                  <a:cubicBezTo>
                    <a:pt x="1680" y="21109"/>
                    <a:pt x="4272" y="21600"/>
                    <a:pt x="7944" y="21600"/>
                  </a:cubicBezTo>
                  <a:cubicBezTo>
                    <a:pt x="11616" y="21600"/>
                    <a:pt x="16368" y="21109"/>
                    <a:pt x="21120" y="206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4" name="Line"/>
            <p:cNvSpPr/>
            <p:nvPr/>
          </p:nvSpPr>
          <p:spPr>
            <a:xfrm>
              <a:off x="3996061" y="4664608"/>
              <a:ext cx="166054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5" name="Line"/>
            <p:cNvSpPr/>
            <p:nvPr/>
          </p:nvSpPr>
          <p:spPr>
            <a:xfrm>
              <a:off x="3975305" y="4799527"/>
              <a:ext cx="207567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6" name="Line"/>
            <p:cNvSpPr/>
            <p:nvPr/>
          </p:nvSpPr>
          <p:spPr>
            <a:xfrm>
              <a:off x="4423558" y="4557127"/>
              <a:ext cx="285771" cy="191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2" h="20633" fill="norm" stroke="1" extrusionOk="0">
                  <a:moveTo>
                    <a:pt x="12814" y="398"/>
                  </a:moveTo>
                  <a:cubicBezTo>
                    <a:pt x="10273" y="25"/>
                    <a:pt x="7732" y="-347"/>
                    <a:pt x="5318" y="584"/>
                  </a:cubicBezTo>
                  <a:cubicBezTo>
                    <a:pt x="2904" y="1515"/>
                    <a:pt x="616" y="3750"/>
                    <a:pt x="108" y="7474"/>
                  </a:cubicBezTo>
                  <a:cubicBezTo>
                    <a:pt x="-400" y="11198"/>
                    <a:pt x="871" y="16412"/>
                    <a:pt x="4174" y="18832"/>
                  </a:cubicBezTo>
                  <a:cubicBezTo>
                    <a:pt x="7478" y="21253"/>
                    <a:pt x="12814" y="20881"/>
                    <a:pt x="16118" y="19763"/>
                  </a:cubicBezTo>
                  <a:cubicBezTo>
                    <a:pt x="19421" y="18646"/>
                    <a:pt x="20692" y="16784"/>
                    <a:pt x="20946" y="14177"/>
                  </a:cubicBezTo>
                  <a:cubicBezTo>
                    <a:pt x="21200" y="11570"/>
                    <a:pt x="20438" y="8218"/>
                    <a:pt x="17642" y="6170"/>
                  </a:cubicBezTo>
                  <a:cubicBezTo>
                    <a:pt x="14847" y="4122"/>
                    <a:pt x="10019" y="3377"/>
                    <a:pt x="5191" y="26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7" name="Line"/>
            <p:cNvSpPr/>
            <p:nvPr/>
          </p:nvSpPr>
          <p:spPr>
            <a:xfrm>
              <a:off x="4638966" y="5266549"/>
              <a:ext cx="284473" cy="2734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6" h="21079" fill="norm" stroke="1" extrusionOk="0">
                  <a:moveTo>
                    <a:pt x="15287" y="1600"/>
                  </a:moveTo>
                  <a:cubicBezTo>
                    <a:pt x="14271" y="800"/>
                    <a:pt x="13254" y="0"/>
                    <a:pt x="12111" y="0"/>
                  </a:cubicBezTo>
                  <a:cubicBezTo>
                    <a:pt x="10967" y="0"/>
                    <a:pt x="9697" y="800"/>
                    <a:pt x="7537" y="3600"/>
                  </a:cubicBezTo>
                  <a:cubicBezTo>
                    <a:pt x="5377" y="6400"/>
                    <a:pt x="2327" y="11200"/>
                    <a:pt x="930" y="14267"/>
                  </a:cubicBezTo>
                  <a:cubicBezTo>
                    <a:pt x="-468" y="17333"/>
                    <a:pt x="-214" y="18667"/>
                    <a:pt x="1184" y="19733"/>
                  </a:cubicBezTo>
                  <a:cubicBezTo>
                    <a:pt x="2581" y="20800"/>
                    <a:pt x="5123" y="21600"/>
                    <a:pt x="8553" y="20667"/>
                  </a:cubicBezTo>
                  <a:cubicBezTo>
                    <a:pt x="11984" y="19733"/>
                    <a:pt x="16304" y="17067"/>
                    <a:pt x="18591" y="14000"/>
                  </a:cubicBezTo>
                  <a:cubicBezTo>
                    <a:pt x="20878" y="10933"/>
                    <a:pt x="21132" y="7467"/>
                    <a:pt x="20751" y="5200"/>
                  </a:cubicBezTo>
                  <a:cubicBezTo>
                    <a:pt x="20370" y="2933"/>
                    <a:pt x="19353" y="1867"/>
                    <a:pt x="17447" y="1467"/>
                  </a:cubicBezTo>
                  <a:cubicBezTo>
                    <a:pt x="15541" y="1067"/>
                    <a:pt x="12746" y="1333"/>
                    <a:pt x="9951" y="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8" name="Line"/>
            <p:cNvSpPr/>
            <p:nvPr/>
          </p:nvSpPr>
          <p:spPr>
            <a:xfrm>
              <a:off x="5345239" y="5370332"/>
              <a:ext cx="34248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09" name="Line"/>
            <p:cNvSpPr/>
            <p:nvPr/>
          </p:nvSpPr>
          <p:spPr>
            <a:xfrm>
              <a:off x="5417887" y="5505250"/>
              <a:ext cx="332107" cy="6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275" y="10800"/>
                    <a:pt x="8550" y="21600"/>
                    <a:pt x="12150" y="21600"/>
                  </a:cubicBezTo>
                  <a:cubicBezTo>
                    <a:pt x="15750" y="21600"/>
                    <a:pt x="18675" y="10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0" name="Line"/>
            <p:cNvSpPr/>
            <p:nvPr/>
          </p:nvSpPr>
          <p:spPr>
            <a:xfrm>
              <a:off x="6268907" y="5280387"/>
              <a:ext cx="274590" cy="27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6" h="21600" fill="norm" stroke="1" extrusionOk="0">
                  <a:moveTo>
                    <a:pt x="0" y="21600"/>
                  </a:moveTo>
                  <a:cubicBezTo>
                    <a:pt x="6133" y="16200"/>
                    <a:pt x="12267" y="10800"/>
                    <a:pt x="16133" y="6750"/>
                  </a:cubicBezTo>
                  <a:cubicBezTo>
                    <a:pt x="20000" y="2700"/>
                    <a:pt x="21600" y="0"/>
                    <a:pt x="21067" y="0"/>
                  </a:cubicBezTo>
                  <a:cubicBezTo>
                    <a:pt x="20533" y="0"/>
                    <a:pt x="17867" y="2700"/>
                    <a:pt x="15733" y="5400"/>
                  </a:cubicBezTo>
                  <a:cubicBezTo>
                    <a:pt x="13600" y="8100"/>
                    <a:pt x="12000" y="10800"/>
                    <a:pt x="10400" y="12150"/>
                  </a:cubicBezTo>
                  <a:cubicBezTo>
                    <a:pt x="8800" y="13500"/>
                    <a:pt x="7200" y="13500"/>
                    <a:pt x="7200" y="13500"/>
                  </a:cubicBezTo>
                  <a:cubicBezTo>
                    <a:pt x="7200" y="13500"/>
                    <a:pt x="8800" y="13500"/>
                    <a:pt x="10400" y="135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1" name="Line"/>
            <p:cNvSpPr/>
            <p:nvPr/>
          </p:nvSpPr>
          <p:spPr>
            <a:xfrm>
              <a:off x="6798200" y="5070660"/>
              <a:ext cx="196351" cy="403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531" fill="norm" stroke="1" extrusionOk="0">
                  <a:moveTo>
                    <a:pt x="0" y="2699"/>
                  </a:moveTo>
                  <a:cubicBezTo>
                    <a:pt x="1490" y="1777"/>
                    <a:pt x="2979" y="854"/>
                    <a:pt x="5586" y="392"/>
                  </a:cubicBezTo>
                  <a:cubicBezTo>
                    <a:pt x="8193" y="-69"/>
                    <a:pt x="11917" y="-69"/>
                    <a:pt x="14897" y="116"/>
                  </a:cubicBezTo>
                  <a:cubicBezTo>
                    <a:pt x="17876" y="300"/>
                    <a:pt x="20110" y="669"/>
                    <a:pt x="20855" y="1315"/>
                  </a:cubicBezTo>
                  <a:cubicBezTo>
                    <a:pt x="21600" y="1961"/>
                    <a:pt x="20855" y="2884"/>
                    <a:pt x="18807" y="3899"/>
                  </a:cubicBezTo>
                  <a:cubicBezTo>
                    <a:pt x="16759" y="4914"/>
                    <a:pt x="13407" y="6021"/>
                    <a:pt x="10800" y="6852"/>
                  </a:cubicBezTo>
                  <a:cubicBezTo>
                    <a:pt x="8193" y="7682"/>
                    <a:pt x="6331" y="8236"/>
                    <a:pt x="6517" y="8790"/>
                  </a:cubicBezTo>
                  <a:cubicBezTo>
                    <a:pt x="6703" y="9343"/>
                    <a:pt x="8938" y="9897"/>
                    <a:pt x="10986" y="10266"/>
                  </a:cubicBezTo>
                  <a:cubicBezTo>
                    <a:pt x="13034" y="10635"/>
                    <a:pt x="14897" y="10820"/>
                    <a:pt x="16200" y="11835"/>
                  </a:cubicBezTo>
                  <a:cubicBezTo>
                    <a:pt x="17503" y="12850"/>
                    <a:pt x="18248" y="14695"/>
                    <a:pt x="16014" y="16541"/>
                  </a:cubicBezTo>
                  <a:cubicBezTo>
                    <a:pt x="13779" y="18387"/>
                    <a:pt x="8566" y="20232"/>
                    <a:pt x="5028" y="21339"/>
                  </a:cubicBezTo>
                  <a:cubicBezTo>
                    <a:pt x="4815" y="21406"/>
                    <a:pt x="4609" y="21470"/>
                    <a:pt x="4408" y="2153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2" name="Line"/>
            <p:cNvSpPr/>
            <p:nvPr/>
          </p:nvSpPr>
          <p:spPr>
            <a:xfrm>
              <a:off x="7161440" y="5179409"/>
              <a:ext cx="242615" cy="2324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1" h="21342" fill="norm" stroke="1" extrusionOk="0">
                  <a:moveTo>
                    <a:pt x="0" y="3236"/>
                  </a:moveTo>
                  <a:cubicBezTo>
                    <a:pt x="3847" y="1966"/>
                    <a:pt x="7693" y="695"/>
                    <a:pt x="11096" y="218"/>
                  </a:cubicBezTo>
                  <a:cubicBezTo>
                    <a:pt x="14499" y="-258"/>
                    <a:pt x="17458" y="60"/>
                    <a:pt x="19233" y="1013"/>
                  </a:cubicBezTo>
                  <a:cubicBezTo>
                    <a:pt x="21008" y="1966"/>
                    <a:pt x="21600" y="3554"/>
                    <a:pt x="18937" y="6889"/>
                  </a:cubicBezTo>
                  <a:cubicBezTo>
                    <a:pt x="16274" y="10224"/>
                    <a:pt x="10356" y="15307"/>
                    <a:pt x="6658" y="18007"/>
                  </a:cubicBezTo>
                  <a:cubicBezTo>
                    <a:pt x="2959" y="20707"/>
                    <a:pt x="1479" y="21024"/>
                    <a:pt x="0" y="2134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3" name="Line"/>
            <p:cNvSpPr/>
            <p:nvPr/>
          </p:nvSpPr>
          <p:spPr>
            <a:xfrm>
              <a:off x="7423260" y="5162766"/>
              <a:ext cx="236339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6" h="21600" fill="norm" stroke="1" extrusionOk="0">
                  <a:moveTo>
                    <a:pt x="14812" y="0"/>
                  </a:moveTo>
                  <a:cubicBezTo>
                    <a:pt x="11682" y="1080"/>
                    <a:pt x="8551" y="2160"/>
                    <a:pt x="6047" y="4320"/>
                  </a:cubicBezTo>
                  <a:cubicBezTo>
                    <a:pt x="3543" y="6480"/>
                    <a:pt x="1664" y="9720"/>
                    <a:pt x="725" y="12240"/>
                  </a:cubicBezTo>
                  <a:cubicBezTo>
                    <a:pt x="-214" y="14760"/>
                    <a:pt x="-214" y="16560"/>
                    <a:pt x="569" y="17820"/>
                  </a:cubicBezTo>
                  <a:cubicBezTo>
                    <a:pt x="1351" y="19080"/>
                    <a:pt x="2916" y="19800"/>
                    <a:pt x="6516" y="20340"/>
                  </a:cubicBezTo>
                  <a:cubicBezTo>
                    <a:pt x="10116" y="20880"/>
                    <a:pt x="15751" y="21240"/>
                    <a:pt x="21386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4" name="Line"/>
            <p:cNvSpPr/>
            <p:nvPr/>
          </p:nvSpPr>
          <p:spPr>
            <a:xfrm>
              <a:off x="7680355" y="4669373"/>
              <a:ext cx="300971" cy="19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9" fill="norm" stroke="1" extrusionOk="0">
                  <a:moveTo>
                    <a:pt x="0" y="6411"/>
                  </a:moveTo>
                  <a:cubicBezTo>
                    <a:pt x="745" y="4483"/>
                    <a:pt x="1490" y="2554"/>
                    <a:pt x="2855" y="1397"/>
                  </a:cubicBezTo>
                  <a:cubicBezTo>
                    <a:pt x="4221" y="240"/>
                    <a:pt x="6207" y="-146"/>
                    <a:pt x="7821" y="47"/>
                  </a:cubicBezTo>
                  <a:cubicBezTo>
                    <a:pt x="9434" y="240"/>
                    <a:pt x="10676" y="1011"/>
                    <a:pt x="11297" y="2361"/>
                  </a:cubicBezTo>
                  <a:cubicBezTo>
                    <a:pt x="11917" y="3711"/>
                    <a:pt x="11917" y="5640"/>
                    <a:pt x="10676" y="8147"/>
                  </a:cubicBezTo>
                  <a:cubicBezTo>
                    <a:pt x="9434" y="10654"/>
                    <a:pt x="6952" y="13740"/>
                    <a:pt x="5214" y="16054"/>
                  </a:cubicBezTo>
                  <a:cubicBezTo>
                    <a:pt x="3476" y="18368"/>
                    <a:pt x="2483" y="19911"/>
                    <a:pt x="3228" y="20683"/>
                  </a:cubicBezTo>
                  <a:cubicBezTo>
                    <a:pt x="3972" y="21454"/>
                    <a:pt x="6455" y="21454"/>
                    <a:pt x="9807" y="21261"/>
                  </a:cubicBezTo>
                  <a:cubicBezTo>
                    <a:pt x="13159" y="21068"/>
                    <a:pt x="17379" y="20683"/>
                    <a:pt x="21600" y="2029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5" name="Line"/>
            <p:cNvSpPr/>
            <p:nvPr/>
          </p:nvSpPr>
          <p:spPr>
            <a:xfrm>
              <a:off x="8427591" y="5110875"/>
              <a:ext cx="6920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0800" y="3375"/>
                    <a:pt x="21600" y="6750"/>
                    <a:pt x="21600" y="10350"/>
                  </a:cubicBezTo>
                  <a:cubicBezTo>
                    <a:pt x="21600" y="13950"/>
                    <a:pt x="10800" y="1777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6" name="Line"/>
            <p:cNvSpPr/>
            <p:nvPr/>
          </p:nvSpPr>
          <p:spPr>
            <a:xfrm>
              <a:off x="8313430" y="5276928"/>
              <a:ext cx="394376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495" y="16800"/>
                    <a:pt x="10989" y="12000"/>
                    <a:pt x="14589" y="8400"/>
                  </a:cubicBezTo>
                  <a:cubicBezTo>
                    <a:pt x="18189" y="4800"/>
                    <a:pt x="19895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7" name="Line"/>
            <p:cNvSpPr/>
            <p:nvPr/>
          </p:nvSpPr>
          <p:spPr>
            <a:xfrm>
              <a:off x="8894615" y="5084786"/>
              <a:ext cx="230314" cy="3374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3" h="21499" fill="norm" stroke="1" extrusionOk="0">
                  <a:moveTo>
                    <a:pt x="0" y="8936"/>
                  </a:moveTo>
                  <a:cubicBezTo>
                    <a:pt x="4836" y="7834"/>
                    <a:pt x="9672" y="6732"/>
                    <a:pt x="13057" y="5630"/>
                  </a:cubicBezTo>
                  <a:cubicBezTo>
                    <a:pt x="16442" y="4528"/>
                    <a:pt x="18376" y="3426"/>
                    <a:pt x="19666" y="2323"/>
                  </a:cubicBezTo>
                  <a:cubicBezTo>
                    <a:pt x="20955" y="1221"/>
                    <a:pt x="21600" y="119"/>
                    <a:pt x="21439" y="9"/>
                  </a:cubicBezTo>
                  <a:cubicBezTo>
                    <a:pt x="21278" y="-101"/>
                    <a:pt x="20310" y="781"/>
                    <a:pt x="18699" y="2985"/>
                  </a:cubicBezTo>
                  <a:cubicBezTo>
                    <a:pt x="17087" y="5189"/>
                    <a:pt x="14830" y="8715"/>
                    <a:pt x="13863" y="11911"/>
                  </a:cubicBezTo>
                  <a:cubicBezTo>
                    <a:pt x="12896" y="15107"/>
                    <a:pt x="13218" y="17972"/>
                    <a:pt x="14185" y="19515"/>
                  </a:cubicBezTo>
                  <a:cubicBezTo>
                    <a:pt x="15152" y="21058"/>
                    <a:pt x="16764" y="21279"/>
                    <a:pt x="18376" y="2149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8" name="Line"/>
            <p:cNvSpPr/>
            <p:nvPr/>
          </p:nvSpPr>
          <p:spPr>
            <a:xfrm>
              <a:off x="9275373" y="5112972"/>
              <a:ext cx="273041" cy="357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0" h="21474" fill="norm" stroke="1" extrusionOk="0">
                  <a:moveTo>
                    <a:pt x="12101" y="6728"/>
                  </a:moveTo>
                  <a:cubicBezTo>
                    <a:pt x="9203" y="6728"/>
                    <a:pt x="6305" y="6728"/>
                    <a:pt x="4198" y="6728"/>
                  </a:cubicBezTo>
                  <a:cubicBezTo>
                    <a:pt x="2091" y="6728"/>
                    <a:pt x="774" y="6728"/>
                    <a:pt x="247" y="6209"/>
                  </a:cubicBezTo>
                  <a:cubicBezTo>
                    <a:pt x="-280" y="5689"/>
                    <a:pt x="-17" y="4651"/>
                    <a:pt x="1564" y="3509"/>
                  </a:cubicBezTo>
                  <a:cubicBezTo>
                    <a:pt x="3144" y="2366"/>
                    <a:pt x="6042" y="1120"/>
                    <a:pt x="9203" y="497"/>
                  </a:cubicBezTo>
                  <a:cubicBezTo>
                    <a:pt x="12364" y="-126"/>
                    <a:pt x="15788" y="-126"/>
                    <a:pt x="18027" y="289"/>
                  </a:cubicBezTo>
                  <a:cubicBezTo>
                    <a:pt x="20266" y="705"/>
                    <a:pt x="21320" y="1536"/>
                    <a:pt x="20530" y="3197"/>
                  </a:cubicBezTo>
                  <a:cubicBezTo>
                    <a:pt x="19740" y="4859"/>
                    <a:pt x="17105" y="7351"/>
                    <a:pt x="14208" y="9636"/>
                  </a:cubicBezTo>
                  <a:cubicBezTo>
                    <a:pt x="11310" y="11920"/>
                    <a:pt x="8149" y="13997"/>
                    <a:pt x="6305" y="15555"/>
                  </a:cubicBezTo>
                  <a:cubicBezTo>
                    <a:pt x="4461" y="17112"/>
                    <a:pt x="3935" y="18151"/>
                    <a:pt x="4198" y="18982"/>
                  </a:cubicBezTo>
                  <a:cubicBezTo>
                    <a:pt x="4461" y="19812"/>
                    <a:pt x="5515" y="20436"/>
                    <a:pt x="7622" y="20851"/>
                  </a:cubicBezTo>
                  <a:cubicBezTo>
                    <a:pt x="9730" y="21266"/>
                    <a:pt x="12891" y="21474"/>
                    <a:pt x="15130" y="21474"/>
                  </a:cubicBezTo>
                  <a:cubicBezTo>
                    <a:pt x="17369" y="21474"/>
                    <a:pt x="18686" y="21266"/>
                    <a:pt x="19476" y="20124"/>
                  </a:cubicBezTo>
                  <a:cubicBezTo>
                    <a:pt x="20266" y="18982"/>
                    <a:pt x="20530" y="16905"/>
                    <a:pt x="18949" y="15036"/>
                  </a:cubicBezTo>
                  <a:cubicBezTo>
                    <a:pt x="17369" y="13166"/>
                    <a:pt x="13944" y="11505"/>
                    <a:pt x="10520" y="984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19" name="Line"/>
            <p:cNvSpPr/>
            <p:nvPr/>
          </p:nvSpPr>
          <p:spPr>
            <a:xfrm>
              <a:off x="9756013" y="5122793"/>
              <a:ext cx="249578" cy="247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8" h="21466" fill="norm" stroke="1" extrusionOk="0">
                  <a:moveTo>
                    <a:pt x="0" y="1666"/>
                  </a:moveTo>
                  <a:cubicBezTo>
                    <a:pt x="2592" y="766"/>
                    <a:pt x="5184" y="-134"/>
                    <a:pt x="8496" y="16"/>
                  </a:cubicBezTo>
                  <a:cubicBezTo>
                    <a:pt x="11808" y="166"/>
                    <a:pt x="15840" y="1366"/>
                    <a:pt x="18288" y="2866"/>
                  </a:cubicBezTo>
                  <a:cubicBezTo>
                    <a:pt x="20736" y="4366"/>
                    <a:pt x="21600" y="6166"/>
                    <a:pt x="19872" y="9166"/>
                  </a:cubicBezTo>
                  <a:cubicBezTo>
                    <a:pt x="18144" y="12166"/>
                    <a:pt x="13824" y="16366"/>
                    <a:pt x="10080" y="18616"/>
                  </a:cubicBezTo>
                  <a:cubicBezTo>
                    <a:pt x="6336" y="20866"/>
                    <a:pt x="3168" y="21166"/>
                    <a:pt x="0" y="2146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0" name="Line"/>
            <p:cNvSpPr/>
            <p:nvPr/>
          </p:nvSpPr>
          <p:spPr>
            <a:xfrm>
              <a:off x="10046808" y="5134172"/>
              <a:ext cx="186607" cy="256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06" h="21389" fill="norm" stroke="1" extrusionOk="0">
                  <a:moveTo>
                    <a:pt x="16177" y="4109"/>
                  </a:moveTo>
                  <a:cubicBezTo>
                    <a:pt x="15406" y="2669"/>
                    <a:pt x="14635" y="1229"/>
                    <a:pt x="13285" y="509"/>
                  </a:cubicBezTo>
                  <a:cubicBezTo>
                    <a:pt x="11935" y="-211"/>
                    <a:pt x="10006" y="-211"/>
                    <a:pt x="7692" y="797"/>
                  </a:cubicBezTo>
                  <a:cubicBezTo>
                    <a:pt x="5377" y="1805"/>
                    <a:pt x="2677" y="3821"/>
                    <a:pt x="1135" y="5693"/>
                  </a:cubicBezTo>
                  <a:cubicBezTo>
                    <a:pt x="-408" y="7565"/>
                    <a:pt x="-794" y="9293"/>
                    <a:pt x="2677" y="11885"/>
                  </a:cubicBezTo>
                  <a:cubicBezTo>
                    <a:pt x="6149" y="14477"/>
                    <a:pt x="13477" y="17933"/>
                    <a:pt x="20806" y="213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1" name="Line"/>
            <p:cNvSpPr/>
            <p:nvPr/>
          </p:nvSpPr>
          <p:spPr>
            <a:xfrm>
              <a:off x="10690059" y="5173145"/>
              <a:ext cx="259458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2" name="Line"/>
            <p:cNvSpPr/>
            <p:nvPr/>
          </p:nvSpPr>
          <p:spPr>
            <a:xfrm>
              <a:off x="11158711" y="5029392"/>
              <a:ext cx="237072" cy="268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3" h="21476" fill="norm" stroke="1" extrusionOk="0">
                  <a:moveTo>
                    <a:pt x="1731" y="6522"/>
                  </a:moveTo>
                  <a:cubicBezTo>
                    <a:pt x="2044" y="5138"/>
                    <a:pt x="2357" y="3753"/>
                    <a:pt x="4392" y="2507"/>
                  </a:cubicBezTo>
                  <a:cubicBezTo>
                    <a:pt x="6427" y="1261"/>
                    <a:pt x="10183" y="153"/>
                    <a:pt x="12688" y="14"/>
                  </a:cubicBezTo>
                  <a:cubicBezTo>
                    <a:pt x="15192" y="-124"/>
                    <a:pt x="16444" y="707"/>
                    <a:pt x="16444" y="2368"/>
                  </a:cubicBezTo>
                  <a:cubicBezTo>
                    <a:pt x="16444" y="4030"/>
                    <a:pt x="15192" y="6522"/>
                    <a:pt x="13001" y="8738"/>
                  </a:cubicBezTo>
                  <a:cubicBezTo>
                    <a:pt x="10810" y="10953"/>
                    <a:pt x="7679" y="12891"/>
                    <a:pt x="5018" y="14691"/>
                  </a:cubicBezTo>
                  <a:cubicBezTo>
                    <a:pt x="2357" y="16491"/>
                    <a:pt x="166" y="18153"/>
                    <a:pt x="10" y="19261"/>
                  </a:cubicBezTo>
                  <a:cubicBezTo>
                    <a:pt x="-147" y="20368"/>
                    <a:pt x="1731" y="20922"/>
                    <a:pt x="5644" y="21199"/>
                  </a:cubicBezTo>
                  <a:cubicBezTo>
                    <a:pt x="9557" y="21476"/>
                    <a:pt x="15505" y="21476"/>
                    <a:pt x="21453" y="2147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3" name="Line"/>
            <p:cNvSpPr/>
            <p:nvPr/>
          </p:nvSpPr>
          <p:spPr>
            <a:xfrm>
              <a:off x="11554752" y="5022516"/>
              <a:ext cx="301136" cy="4100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517" fill="norm" stroke="1" extrusionOk="0">
                  <a:moveTo>
                    <a:pt x="6393" y="1914"/>
                  </a:moveTo>
                  <a:cubicBezTo>
                    <a:pt x="6393" y="1006"/>
                    <a:pt x="6393" y="99"/>
                    <a:pt x="6025" y="8"/>
                  </a:cubicBezTo>
                  <a:cubicBezTo>
                    <a:pt x="5657" y="-83"/>
                    <a:pt x="4921" y="643"/>
                    <a:pt x="3816" y="2277"/>
                  </a:cubicBezTo>
                  <a:cubicBezTo>
                    <a:pt x="2711" y="3910"/>
                    <a:pt x="1239" y="6451"/>
                    <a:pt x="502" y="8176"/>
                  </a:cubicBezTo>
                  <a:cubicBezTo>
                    <a:pt x="-234" y="9900"/>
                    <a:pt x="-234" y="10808"/>
                    <a:pt x="993" y="11443"/>
                  </a:cubicBezTo>
                  <a:cubicBezTo>
                    <a:pt x="2221" y="12078"/>
                    <a:pt x="4675" y="12441"/>
                    <a:pt x="7866" y="12623"/>
                  </a:cubicBezTo>
                  <a:cubicBezTo>
                    <a:pt x="11057" y="12804"/>
                    <a:pt x="14984" y="12804"/>
                    <a:pt x="17561" y="12260"/>
                  </a:cubicBezTo>
                  <a:cubicBezTo>
                    <a:pt x="20139" y="11715"/>
                    <a:pt x="21366" y="10626"/>
                    <a:pt x="21366" y="10354"/>
                  </a:cubicBezTo>
                  <a:cubicBezTo>
                    <a:pt x="21366" y="10082"/>
                    <a:pt x="20139" y="10626"/>
                    <a:pt x="19157" y="12169"/>
                  </a:cubicBezTo>
                  <a:cubicBezTo>
                    <a:pt x="18175" y="13712"/>
                    <a:pt x="17439" y="16253"/>
                    <a:pt x="16580" y="17978"/>
                  </a:cubicBezTo>
                  <a:cubicBezTo>
                    <a:pt x="15721" y="19702"/>
                    <a:pt x="14739" y="20609"/>
                    <a:pt x="13757" y="2151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4" name="Line"/>
            <p:cNvSpPr/>
            <p:nvPr/>
          </p:nvSpPr>
          <p:spPr>
            <a:xfrm>
              <a:off x="6455716" y="5692059"/>
              <a:ext cx="118312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9263" y="14400"/>
                    <a:pt x="16926" y="7200"/>
                    <a:pt x="14432" y="3600"/>
                  </a:cubicBezTo>
                  <a:cubicBezTo>
                    <a:pt x="11937" y="0"/>
                    <a:pt x="9284" y="0"/>
                    <a:pt x="6853" y="0"/>
                  </a:cubicBezTo>
                  <a:cubicBezTo>
                    <a:pt x="4421" y="0"/>
                    <a:pt x="2211" y="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5" name="Line"/>
            <p:cNvSpPr/>
            <p:nvPr/>
          </p:nvSpPr>
          <p:spPr>
            <a:xfrm>
              <a:off x="6414203" y="5982651"/>
              <a:ext cx="28021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133" y="14400"/>
                    <a:pt x="12267" y="7200"/>
                    <a:pt x="16133" y="3600"/>
                  </a:cubicBezTo>
                  <a:cubicBezTo>
                    <a:pt x="20000" y="0"/>
                    <a:pt x="21600" y="0"/>
                    <a:pt x="21600" y="0"/>
                  </a:cubicBezTo>
                  <a:cubicBezTo>
                    <a:pt x="21600" y="0"/>
                    <a:pt x="20000" y="0"/>
                    <a:pt x="16400" y="1800"/>
                  </a:cubicBezTo>
                  <a:cubicBezTo>
                    <a:pt x="12800" y="3600"/>
                    <a:pt x="7200" y="7200"/>
                    <a:pt x="1600" y="108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6" name="Line"/>
            <p:cNvSpPr/>
            <p:nvPr/>
          </p:nvSpPr>
          <p:spPr>
            <a:xfrm>
              <a:off x="6652903" y="5848429"/>
              <a:ext cx="472356" cy="341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8" h="21556" fill="norm" stroke="1" extrusionOk="0">
                  <a:moveTo>
                    <a:pt x="9933" y="611"/>
                  </a:moveTo>
                  <a:cubicBezTo>
                    <a:pt x="13244" y="392"/>
                    <a:pt x="16555" y="174"/>
                    <a:pt x="18604" y="65"/>
                  </a:cubicBezTo>
                  <a:cubicBezTo>
                    <a:pt x="20654" y="-44"/>
                    <a:pt x="21442" y="-44"/>
                    <a:pt x="21521" y="283"/>
                  </a:cubicBezTo>
                  <a:cubicBezTo>
                    <a:pt x="21600" y="611"/>
                    <a:pt x="20969" y="1265"/>
                    <a:pt x="19235" y="2247"/>
                  </a:cubicBezTo>
                  <a:cubicBezTo>
                    <a:pt x="17501" y="3229"/>
                    <a:pt x="14663" y="4538"/>
                    <a:pt x="12613" y="5629"/>
                  </a:cubicBezTo>
                  <a:cubicBezTo>
                    <a:pt x="10564" y="6720"/>
                    <a:pt x="9302" y="7592"/>
                    <a:pt x="9145" y="8247"/>
                  </a:cubicBezTo>
                  <a:cubicBezTo>
                    <a:pt x="8987" y="8901"/>
                    <a:pt x="9933" y="9338"/>
                    <a:pt x="11509" y="9774"/>
                  </a:cubicBezTo>
                  <a:cubicBezTo>
                    <a:pt x="13086" y="10211"/>
                    <a:pt x="15293" y="10647"/>
                    <a:pt x="16791" y="11083"/>
                  </a:cubicBezTo>
                  <a:cubicBezTo>
                    <a:pt x="18289" y="11520"/>
                    <a:pt x="19077" y="11956"/>
                    <a:pt x="19472" y="12720"/>
                  </a:cubicBezTo>
                  <a:cubicBezTo>
                    <a:pt x="19866" y="13483"/>
                    <a:pt x="19866" y="14574"/>
                    <a:pt x="18210" y="15774"/>
                  </a:cubicBezTo>
                  <a:cubicBezTo>
                    <a:pt x="16555" y="16974"/>
                    <a:pt x="13244" y="18283"/>
                    <a:pt x="9933" y="19265"/>
                  </a:cubicBezTo>
                  <a:cubicBezTo>
                    <a:pt x="6622" y="20247"/>
                    <a:pt x="3311" y="20901"/>
                    <a:pt x="0" y="2155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7" name="Line"/>
            <p:cNvSpPr/>
            <p:nvPr/>
          </p:nvSpPr>
          <p:spPr>
            <a:xfrm>
              <a:off x="8759697" y="5671303"/>
              <a:ext cx="1276530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693" y="0"/>
                    <a:pt x="5385" y="0"/>
                    <a:pt x="7844" y="0"/>
                  </a:cubicBezTo>
                  <a:cubicBezTo>
                    <a:pt x="10302" y="0"/>
                    <a:pt x="12527" y="0"/>
                    <a:pt x="14780" y="3600"/>
                  </a:cubicBezTo>
                  <a:cubicBezTo>
                    <a:pt x="17034" y="7200"/>
                    <a:pt x="19317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8" name="Line"/>
            <p:cNvSpPr/>
            <p:nvPr/>
          </p:nvSpPr>
          <p:spPr>
            <a:xfrm>
              <a:off x="8956884" y="5889247"/>
              <a:ext cx="373620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200" y="18000"/>
                    <a:pt x="12400" y="14400"/>
                    <a:pt x="16000" y="10800"/>
                  </a:cubicBezTo>
                  <a:cubicBezTo>
                    <a:pt x="19600" y="7200"/>
                    <a:pt x="20600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29" name="Line"/>
            <p:cNvSpPr/>
            <p:nvPr/>
          </p:nvSpPr>
          <p:spPr>
            <a:xfrm>
              <a:off x="9403150" y="5827570"/>
              <a:ext cx="405199" cy="3626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0" h="21565" fill="norm" stroke="1" extrusionOk="0">
                  <a:moveTo>
                    <a:pt x="7139" y="1199"/>
                  </a:moveTo>
                  <a:cubicBezTo>
                    <a:pt x="10251" y="788"/>
                    <a:pt x="13363" y="376"/>
                    <a:pt x="15468" y="171"/>
                  </a:cubicBezTo>
                  <a:cubicBezTo>
                    <a:pt x="17573" y="-35"/>
                    <a:pt x="18671" y="-35"/>
                    <a:pt x="19678" y="68"/>
                  </a:cubicBezTo>
                  <a:cubicBezTo>
                    <a:pt x="20685" y="171"/>
                    <a:pt x="21600" y="376"/>
                    <a:pt x="21417" y="891"/>
                  </a:cubicBezTo>
                  <a:cubicBezTo>
                    <a:pt x="21234" y="1405"/>
                    <a:pt x="19953" y="2228"/>
                    <a:pt x="17847" y="3154"/>
                  </a:cubicBezTo>
                  <a:cubicBezTo>
                    <a:pt x="15742" y="4079"/>
                    <a:pt x="12814" y="5108"/>
                    <a:pt x="10892" y="5828"/>
                  </a:cubicBezTo>
                  <a:cubicBezTo>
                    <a:pt x="8969" y="6548"/>
                    <a:pt x="8054" y="6959"/>
                    <a:pt x="8054" y="7474"/>
                  </a:cubicBezTo>
                  <a:cubicBezTo>
                    <a:pt x="8054" y="7988"/>
                    <a:pt x="8969" y="8605"/>
                    <a:pt x="10708" y="9428"/>
                  </a:cubicBezTo>
                  <a:cubicBezTo>
                    <a:pt x="12447" y="10251"/>
                    <a:pt x="15010" y="11279"/>
                    <a:pt x="16658" y="12102"/>
                  </a:cubicBezTo>
                  <a:cubicBezTo>
                    <a:pt x="18305" y="12925"/>
                    <a:pt x="19037" y="13542"/>
                    <a:pt x="19037" y="14262"/>
                  </a:cubicBezTo>
                  <a:cubicBezTo>
                    <a:pt x="19037" y="14982"/>
                    <a:pt x="18305" y="15805"/>
                    <a:pt x="15010" y="17039"/>
                  </a:cubicBezTo>
                  <a:cubicBezTo>
                    <a:pt x="11715" y="18274"/>
                    <a:pt x="5858" y="19919"/>
                    <a:pt x="0" y="2156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0" name="Line"/>
            <p:cNvSpPr/>
            <p:nvPr/>
          </p:nvSpPr>
          <p:spPr>
            <a:xfrm>
              <a:off x="11063677" y="5620180"/>
              <a:ext cx="1017074" cy="407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0" fill="norm" stroke="1" extrusionOk="0">
                  <a:moveTo>
                    <a:pt x="0" y="5000"/>
                  </a:moveTo>
                  <a:cubicBezTo>
                    <a:pt x="2424" y="3200"/>
                    <a:pt x="4849" y="1400"/>
                    <a:pt x="7347" y="500"/>
                  </a:cubicBezTo>
                  <a:cubicBezTo>
                    <a:pt x="9845" y="-400"/>
                    <a:pt x="12416" y="-400"/>
                    <a:pt x="14804" y="3200"/>
                  </a:cubicBezTo>
                  <a:cubicBezTo>
                    <a:pt x="17192" y="6800"/>
                    <a:pt x="19396" y="14000"/>
                    <a:pt x="21600" y="212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1" name="Line"/>
            <p:cNvSpPr/>
            <p:nvPr/>
          </p:nvSpPr>
          <p:spPr>
            <a:xfrm>
              <a:off x="11312756" y="5837356"/>
              <a:ext cx="363241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2" name="Line"/>
            <p:cNvSpPr/>
            <p:nvPr/>
          </p:nvSpPr>
          <p:spPr>
            <a:xfrm>
              <a:off x="11592970" y="5838181"/>
              <a:ext cx="463358" cy="3001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0" h="21541" fill="norm" stroke="1" extrusionOk="0">
                  <a:moveTo>
                    <a:pt x="12480" y="686"/>
                  </a:moveTo>
                  <a:cubicBezTo>
                    <a:pt x="14080" y="438"/>
                    <a:pt x="15680" y="189"/>
                    <a:pt x="17200" y="65"/>
                  </a:cubicBezTo>
                  <a:cubicBezTo>
                    <a:pt x="18720" y="-59"/>
                    <a:pt x="20160" y="-59"/>
                    <a:pt x="20880" y="562"/>
                  </a:cubicBezTo>
                  <a:cubicBezTo>
                    <a:pt x="21600" y="1182"/>
                    <a:pt x="21600" y="2424"/>
                    <a:pt x="20960" y="3293"/>
                  </a:cubicBezTo>
                  <a:cubicBezTo>
                    <a:pt x="20320" y="4162"/>
                    <a:pt x="19040" y="4658"/>
                    <a:pt x="18000" y="5155"/>
                  </a:cubicBezTo>
                  <a:cubicBezTo>
                    <a:pt x="16960" y="5651"/>
                    <a:pt x="16160" y="6148"/>
                    <a:pt x="15440" y="6769"/>
                  </a:cubicBezTo>
                  <a:cubicBezTo>
                    <a:pt x="14720" y="7389"/>
                    <a:pt x="14080" y="8134"/>
                    <a:pt x="14000" y="9127"/>
                  </a:cubicBezTo>
                  <a:cubicBezTo>
                    <a:pt x="13920" y="10120"/>
                    <a:pt x="14400" y="11362"/>
                    <a:pt x="15040" y="12355"/>
                  </a:cubicBezTo>
                  <a:cubicBezTo>
                    <a:pt x="15680" y="13348"/>
                    <a:pt x="16480" y="14093"/>
                    <a:pt x="17120" y="15086"/>
                  </a:cubicBezTo>
                  <a:cubicBezTo>
                    <a:pt x="17760" y="16079"/>
                    <a:pt x="18240" y="17320"/>
                    <a:pt x="18080" y="18189"/>
                  </a:cubicBezTo>
                  <a:cubicBezTo>
                    <a:pt x="17920" y="19058"/>
                    <a:pt x="17120" y="19555"/>
                    <a:pt x="14800" y="19927"/>
                  </a:cubicBezTo>
                  <a:cubicBezTo>
                    <a:pt x="12480" y="20300"/>
                    <a:pt x="8640" y="20548"/>
                    <a:pt x="5920" y="20796"/>
                  </a:cubicBezTo>
                  <a:cubicBezTo>
                    <a:pt x="3200" y="21044"/>
                    <a:pt x="1600" y="21293"/>
                    <a:pt x="0" y="2154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3" name="Line"/>
            <p:cNvSpPr/>
            <p:nvPr/>
          </p:nvSpPr>
          <p:spPr>
            <a:xfrm>
              <a:off x="6144368" y="4809904"/>
              <a:ext cx="913290" cy="7679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718" y="1946"/>
                    <a:pt x="17836" y="3892"/>
                    <a:pt x="15750" y="6032"/>
                  </a:cubicBezTo>
                  <a:cubicBezTo>
                    <a:pt x="13664" y="8173"/>
                    <a:pt x="11373" y="10508"/>
                    <a:pt x="8714" y="13135"/>
                  </a:cubicBezTo>
                  <a:cubicBezTo>
                    <a:pt x="6055" y="15762"/>
                    <a:pt x="3027" y="1868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4" name="Line"/>
            <p:cNvSpPr/>
            <p:nvPr/>
          </p:nvSpPr>
          <p:spPr>
            <a:xfrm>
              <a:off x="6528365" y="5712816"/>
              <a:ext cx="778372" cy="529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872" y="1129"/>
                    <a:pt x="18144" y="2259"/>
                    <a:pt x="15648" y="4518"/>
                  </a:cubicBezTo>
                  <a:cubicBezTo>
                    <a:pt x="13152" y="6776"/>
                    <a:pt x="9888" y="10165"/>
                    <a:pt x="7152" y="13200"/>
                  </a:cubicBezTo>
                  <a:cubicBezTo>
                    <a:pt x="4416" y="16235"/>
                    <a:pt x="2208" y="1891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5" name="Line"/>
            <p:cNvSpPr/>
            <p:nvPr/>
          </p:nvSpPr>
          <p:spPr>
            <a:xfrm>
              <a:off x="4661903" y="6612882"/>
              <a:ext cx="419051" cy="228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2" h="20943" fill="norm" stroke="1" extrusionOk="0">
                  <a:moveTo>
                    <a:pt x="17302" y="2167"/>
                  </a:moveTo>
                  <a:cubicBezTo>
                    <a:pt x="16776" y="897"/>
                    <a:pt x="16249" y="-374"/>
                    <a:pt x="13702" y="102"/>
                  </a:cubicBezTo>
                  <a:cubicBezTo>
                    <a:pt x="11156" y="579"/>
                    <a:pt x="6590" y="2802"/>
                    <a:pt x="3780" y="5661"/>
                  </a:cubicBezTo>
                  <a:cubicBezTo>
                    <a:pt x="971" y="8520"/>
                    <a:pt x="-83" y="12014"/>
                    <a:pt x="5" y="15032"/>
                  </a:cubicBezTo>
                  <a:cubicBezTo>
                    <a:pt x="93" y="18050"/>
                    <a:pt x="1322" y="20591"/>
                    <a:pt x="4571" y="20908"/>
                  </a:cubicBezTo>
                  <a:cubicBezTo>
                    <a:pt x="7819" y="21226"/>
                    <a:pt x="13088" y="19320"/>
                    <a:pt x="16337" y="17255"/>
                  </a:cubicBezTo>
                  <a:cubicBezTo>
                    <a:pt x="19585" y="15191"/>
                    <a:pt x="20815" y="12967"/>
                    <a:pt x="21166" y="10267"/>
                  </a:cubicBezTo>
                  <a:cubicBezTo>
                    <a:pt x="21517" y="7567"/>
                    <a:pt x="20990" y="4391"/>
                    <a:pt x="19673" y="2961"/>
                  </a:cubicBezTo>
                  <a:cubicBezTo>
                    <a:pt x="18356" y="1532"/>
                    <a:pt x="16249" y="1850"/>
                    <a:pt x="14141" y="216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6" name="Line"/>
            <p:cNvSpPr/>
            <p:nvPr/>
          </p:nvSpPr>
          <p:spPr>
            <a:xfrm>
              <a:off x="5428266" y="6736807"/>
              <a:ext cx="363241" cy="13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171" y="10800"/>
                    <a:pt x="12343" y="0"/>
                    <a:pt x="15943" y="0"/>
                  </a:cubicBezTo>
                  <a:cubicBezTo>
                    <a:pt x="19543" y="0"/>
                    <a:pt x="20571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7" name="Line"/>
            <p:cNvSpPr/>
            <p:nvPr/>
          </p:nvSpPr>
          <p:spPr>
            <a:xfrm>
              <a:off x="5449022" y="6875184"/>
              <a:ext cx="22832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8" name="Line"/>
            <p:cNvSpPr/>
            <p:nvPr/>
          </p:nvSpPr>
          <p:spPr>
            <a:xfrm>
              <a:off x="6414203" y="6698753"/>
              <a:ext cx="422110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7" h="21600" fill="norm" stroke="1" extrusionOk="0">
                  <a:moveTo>
                    <a:pt x="9483" y="0"/>
                  </a:moveTo>
                  <a:cubicBezTo>
                    <a:pt x="12820" y="576"/>
                    <a:pt x="16156" y="1152"/>
                    <a:pt x="18176" y="2016"/>
                  </a:cubicBezTo>
                  <a:cubicBezTo>
                    <a:pt x="20195" y="2880"/>
                    <a:pt x="20898" y="4032"/>
                    <a:pt x="21249" y="5328"/>
                  </a:cubicBezTo>
                  <a:cubicBezTo>
                    <a:pt x="21600" y="6624"/>
                    <a:pt x="21600" y="8064"/>
                    <a:pt x="19668" y="10080"/>
                  </a:cubicBezTo>
                  <a:cubicBezTo>
                    <a:pt x="17737" y="12096"/>
                    <a:pt x="13873" y="14688"/>
                    <a:pt x="10273" y="16704"/>
                  </a:cubicBezTo>
                  <a:cubicBezTo>
                    <a:pt x="6673" y="18720"/>
                    <a:pt x="3337" y="201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39" name="Line"/>
            <p:cNvSpPr/>
            <p:nvPr/>
          </p:nvSpPr>
          <p:spPr>
            <a:xfrm>
              <a:off x="6860039" y="6698753"/>
              <a:ext cx="415563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4" h="21600" fill="norm" stroke="1" extrusionOk="0">
                  <a:moveTo>
                    <a:pt x="11804" y="0"/>
                  </a:moveTo>
                  <a:cubicBezTo>
                    <a:pt x="8413" y="1080"/>
                    <a:pt x="5021" y="2160"/>
                    <a:pt x="2879" y="4320"/>
                  </a:cubicBezTo>
                  <a:cubicBezTo>
                    <a:pt x="737" y="6480"/>
                    <a:pt x="-156" y="9720"/>
                    <a:pt x="23" y="12780"/>
                  </a:cubicBezTo>
                  <a:cubicBezTo>
                    <a:pt x="201" y="15840"/>
                    <a:pt x="1451" y="18720"/>
                    <a:pt x="5199" y="20160"/>
                  </a:cubicBezTo>
                  <a:cubicBezTo>
                    <a:pt x="8948" y="21600"/>
                    <a:pt x="15196" y="21600"/>
                    <a:pt x="2144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0" name="Line"/>
            <p:cNvSpPr/>
            <p:nvPr/>
          </p:nvSpPr>
          <p:spPr>
            <a:xfrm>
              <a:off x="7493545" y="6378075"/>
              <a:ext cx="290594" cy="2445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8" fill="norm" stroke="1" extrusionOk="0">
                  <a:moveTo>
                    <a:pt x="0" y="7209"/>
                  </a:moveTo>
                  <a:cubicBezTo>
                    <a:pt x="0" y="5688"/>
                    <a:pt x="0" y="4167"/>
                    <a:pt x="1543" y="2950"/>
                  </a:cubicBezTo>
                  <a:cubicBezTo>
                    <a:pt x="3086" y="1733"/>
                    <a:pt x="6171" y="821"/>
                    <a:pt x="8486" y="364"/>
                  </a:cubicBezTo>
                  <a:cubicBezTo>
                    <a:pt x="10800" y="-92"/>
                    <a:pt x="12343" y="-92"/>
                    <a:pt x="13757" y="212"/>
                  </a:cubicBezTo>
                  <a:cubicBezTo>
                    <a:pt x="15171" y="516"/>
                    <a:pt x="16457" y="1125"/>
                    <a:pt x="16971" y="2950"/>
                  </a:cubicBezTo>
                  <a:cubicBezTo>
                    <a:pt x="17486" y="4776"/>
                    <a:pt x="17229" y="7818"/>
                    <a:pt x="15429" y="10556"/>
                  </a:cubicBezTo>
                  <a:cubicBezTo>
                    <a:pt x="13629" y="13294"/>
                    <a:pt x="10286" y="15728"/>
                    <a:pt x="7971" y="17401"/>
                  </a:cubicBezTo>
                  <a:cubicBezTo>
                    <a:pt x="5657" y="19074"/>
                    <a:pt x="4371" y="19987"/>
                    <a:pt x="4371" y="20595"/>
                  </a:cubicBezTo>
                  <a:cubicBezTo>
                    <a:pt x="4371" y="21204"/>
                    <a:pt x="5657" y="21508"/>
                    <a:pt x="8743" y="21508"/>
                  </a:cubicBezTo>
                  <a:cubicBezTo>
                    <a:pt x="11829" y="21508"/>
                    <a:pt x="16714" y="21204"/>
                    <a:pt x="21600" y="209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1" name="Line"/>
            <p:cNvSpPr/>
            <p:nvPr/>
          </p:nvSpPr>
          <p:spPr>
            <a:xfrm>
              <a:off x="8220025" y="6750645"/>
              <a:ext cx="32551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4" h="21600" fill="norm" stroke="1" extrusionOk="0">
                  <a:moveTo>
                    <a:pt x="1364" y="0"/>
                  </a:moveTo>
                  <a:cubicBezTo>
                    <a:pt x="6366" y="1800"/>
                    <a:pt x="11368" y="3600"/>
                    <a:pt x="14779" y="4500"/>
                  </a:cubicBezTo>
                  <a:cubicBezTo>
                    <a:pt x="18189" y="5400"/>
                    <a:pt x="20008" y="5400"/>
                    <a:pt x="20349" y="6300"/>
                  </a:cubicBezTo>
                  <a:cubicBezTo>
                    <a:pt x="20691" y="7200"/>
                    <a:pt x="19554" y="9000"/>
                    <a:pt x="16371" y="11700"/>
                  </a:cubicBezTo>
                  <a:cubicBezTo>
                    <a:pt x="13187" y="14400"/>
                    <a:pt x="7958" y="18000"/>
                    <a:pt x="4661" y="19800"/>
                  </a:cubicBezTo>
                  <a:cubicBezTo>
                    <a:pt x="1364" y="21600"/>
                    <a:pt x="0" y="21600"/>
                    <a:pt x="0" y="21600"/>
                  </a:cubicBezTo>
                  <a:cubicBezTo>
                    <a:pt x="0" y="21600"/>
                    <a:pt x="1364" y="21600"/>
                    <a:pt x="4661" y="20700"/>
                  </a:cubicBezTo>
                  <a:cubicBezTo>
                    <a:pt x="7958" y="19800"/>
                    <a:pt x="13187" y="18000"/>
                    <a:pt x="16598" y="15300"/>
                  </a:cubicBezTo>
                  <a:cubicBezTo>
                    <a:pt x="20008" y="12600"/>
                    <a:pt x="21600" y="9000"/>
                    <a:pt x="21373" y="7200"/>
                  </a:cubicBezTo>
                  <a:cubicBezTo>
                    <a:pt x="21145" y="5400"/>
                    <a:pt x="19099" y="5400"/>
                    <a:pt x="16712" y="8100"/>
                  </a:cubicBezTo>
                  <a:cubicBezTo>
                    <a:pt x="14324" y="10800"/>
                    <a:pt x="11596" y="16200"/>
                    <a:pt x="886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2" name="Line"/>
            <p:cNvSpPr/>
            <p:nvPr/>
          </p:nvSpPr>
          <p:spPr>
            <a:xfrm>
              <a:off x="8959046" y="6532701"/>
              <a:ext cx="392214" cy="435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2" h="21600" fill="norm" stroke="1" extrusionOk="0">
                  <a:moveTo>
                    <a:pt x="21482" y="0"/>
                  </a:moveTo>
                  <a:cubicBezTo>
                    <a:pt x="17503" y="1030"/>
                    <a:pt x="13524" y="2061"/>
                    <a:pt x="10398" y="3692"/>
                  </a:cubicBezTo>
                  <a:cubicBezTo>
                    <a:pt x="7271" y="5324"/>
                    <a:pt x="4998" y="7557"/>
                    <a:pt x="3387" y="10047"/>
                  </a:cubicBezTo>
                  <a:cubicBezTo>
                    <a:pt x="1777" y="12537"/>
                    <a:pt x="829" y="15285"/>
                    <a:pt x="356" y="17088"/>
                  </a:cubicBezTo>
                  <a:cubicBezTo>
                    <a:pt x="-118" y="18891"/>
                    <a:pt x="-118" y="19750"/>
                    <a:pt x="356" y="20437"/>
                  </a:cubicBezTo>
                  <a:cubicBezTo>
                    <a:pt x="688" y="20919"/>
                    <a:pt x="1254" y="21317"/>
                    <a:pt x="2151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3" name="Line"/>
            <p:cNvSpPr/>
            <p:nvPr/>
          </p:nvSpPr>
          <p:spPr>
            <a:xfrm>
              <a:off x="9070067" y="6829295"/>
              <a:ext cx="153194" cy="1486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6" fill="norm" stroke="1" extrusionOk="0">
                  <a:moveTo>
                    <a:pt x="0" y="21166"/>
                  </a:moveTo>
                  <a:cubicBezTo>
                    <a:pt x="2967" y="21237"/>
                    <a:pt x="5998" y="21115"/>
                    <a:pt x="8430" y="20842"/>
                  </a:cubicBezTo>
                  <a:cubicBezTo>
                    <a:pt x="12820" y="20349"/>
                    <a:pt x="15259" y="19362"/>
                    <a:pt x="17454" y="16650"/>
                  </a:cubicBezTo>
                  <a:cubicBezTo>
                    <a:pt x="19649" y="13938"/>
                    <a:pt x="21600" y="9500"/>
                    <a:pt x="21600" y="6294"/>
                  </a:cubicBezTo>
                  <a:cubicBezTo>
                    <a:pt x="21600" y="3089"/>
                    <a:pt x="19649" y="1116"/>
                    <a:pt x="15991" y="377"/>
                  </a:cubicBezTo>
                  <a:cubicBezTo>
                    <a:pt x="12332" y="-363"/>
                    <a:pt x="6967" y="130"/>
                    <a:pt x="1601" y="62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4" name="Line"/>
            <p:cNvSpPr/>
            <p:nvPr/>
          </p:nvSpPr>
          <p:spPr>
            <a:xfrm>
              <a:off x="9506933" y="6697833"/>
              <a:ext cx="339172" cy="252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7" h="21048" fill="norm" stroke="1" extrusionOk="0">
                  <a:moveTo>
                    <a:pt x="3208" y="941"/>
                  </a:moveTo>
                  <a:cubicBezTo>
                    <a:pt x="6630" y="365"/>
                    <a:pt x="10052" y="-211"/>
                    <a:pt x="13259" y="77"/>
                  </a:cubicBezTo>
                  <a:cubicBezTo>
                    <a:pt x="16467" y="365"/>
                    <a:pt x="19461" y="1517"/>
                    <a:pt x="20531" y="3677"/>
                  </a:cubicBezTo>
                  <a:cubicBezTo>
                    <a:pt x="21600" y="5837"/>
                    <a:pt x="20745" y="9005"/>
                    <a:pt x="17537" y="12173"/>
                  </a:cubicBezTo>
                  <a:cubicBezTo>
                    <a:pt x="14329" y="15341"/>
                    <a:pt x="8768" y="18509"/>
                    <a:pt x="5453" y="19949"/>
                  </a:cubicBezTo>
                  <a:cubicBezTo>
                    <a:pt x="2139" y="21389"/>
                    <a:pt x="1069" y="21101"/>
                    <a:pt x="0" y="2081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5" name="Line"/>
            <p:cNvSpPr/>
            <p:nvPr/>
          </p:nvSpPr>
          <p:spPr>
            <a:xfrm>
              <a:off x="9955139" y="6729889"/>
              <a:ext cx="247141" cy="186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8" h="21600" fill="norm" stroke="1" extrusionOk="0">
                  <a:moveTo>
                    <a:pt x="14037" y="0"/>
                  </a:moveTo>
                  <a:cubicBezTo>
                    <a:pt x="11078" y="400"/>
                    <a:pt x="8119" y="800"/>
                    <a:pt x="5604" y="1400"/>
                  </a:cubicBezTo>
                  <a:cubicBezTo>
                    <a:pt x="3089" y="2000"/>
                    <a:pt x="1017" y="2800"/>
                    <a:pt x="278" y="5200"/>
                  </a:cubicBezTo>
                  <a:cubicBezTo>
                    <a:pt x="-462" y="7600"/>
                    <a:pt x="130" y="11600"/>
                    <a:pt x="3828" y="14600"/>
                  </a:cubicBezTo>
                  <a:cubicBezTo>
                    <a:pt x="7527" y="17600"/>
                    <a:pt x="14333" y="19600"/>
                    <a:pt x="2113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6" name="Line"/>
            <p:cNvSpPr/>
            <p:nvPr/>
          </p:nvSpPr>
          <p:spPr>
            <a:xfrm>
              <a:off x="10800522" y="6615727"/>
              <a:ext cx="55590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7" h="21600" fill="norm" stroke="1" extrusionOk="0">
                  <a:moveTo>
                    <a:pt x="20417" y="0"/>
                  </a:moveTo>
                  <a:cubicBezTo>
                    <a:pt x="12793" y="4688"/>
                    <a:pt x="5170" y="9377"/>
                    <a:pt x="1993" y="12977"/>
                  </a:cubicBezTo>
                  <a:cubicBezTo>
                    <a:pt x="-1183" y="16577"/>
                    <a:pt x="88" y="19088"/>
                    <a:pt x="135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7" name="Line"/>
            <p:cNvSpPr/>
            <p:nvPr/>
          </p:nvSpPr>
          <p:spPr>
            <a:xfrm>
              <a:off x="10679680" y="6781780"/>
              <a:ext cx="300972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0" y="17600"/>
                    <a:pt x="0" y="13600"/>
                    <a:pt x="621" y="11200"/>
                  </a:cubicBezTo>
                  <a:cubicBezTo>
                    <a:pt x="1241" y="8800"/>
                    <a:pt x="2483" y="8000"/>
                    <a:pt x="5834" y="6800"/>
                  </a:cubicBezTo>
                  <a:cubicBezTo>
                    <a:pt x="9186" y="5600"/>
                    <a:pt x="14648" y="4000"/>
                    <a:pt x="17628" y="2800"/>
                  </a:cubicBezTo>
                  <a:cubicBezTo>
                    <a:pt x="20607" y="1600"/>
                    <a:pt x="21103" y="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8" name="Line"/>
            <p:cNvSpPr/>
            <p:nvPr/>
          </p:nvSpPr>
          <p:spPr>
            <a:xfrm>
              <a:off x="11240332" y="6635573"/>
              <a:ext cx="339897" cy="3827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2" h="21337" fill="norm" stroke="1" extrusionOk="0">
                  <a:moveTo>
                    <a:pt x="5818" y="6994"/>
                  </a:moveTo>
                  <a:cubicBezTo>
                    <a:pt x="4738" y="6994"/>
                    <a:pt x="3658" y="6994"/>
                    <a:pt x="2578" y="6608"/>
                  </a:cubicBezTo>
                  <a:cubicBezTo>
                    <a:pt x="1498" y="6222"/>
                    <a:pt x="418" y="5451"/>
                    <a:pt x="94" y="4583"/>
                  </a:cubicBezTo>
                  <a:cubicBezTo>
                    <a:pt x="-230" y="3715"/>
                    <a:pt x="202" y="2751"/>
                    <a:pt x="2686" y="1883"/>
                  </a:cubicBezTo>
                  <a:cubicBezTo>
                    <a:pt x="5170" y="1015"/>
                    <a:pt x="9706" y="244"/>
                    <a:pt x="12730" y="51"/>
                  </a:cubicBezTo>
                  <a:cubicBezTo>
                    <a:pt x="15754" y="-142"/>
                    <a:pt x="17266" y="244"/>
                    <a:pt x="17482" y="726"/>
                  </a:cubicBezTo>
                  <a:cubicBezTo>
                    <a:pt x="17698" y="1208"/>
                    <a:pt x="16618" y="1787"/>
                    <a:pt x="14026" y="3233"/>
                  </a:cubicBezTo>
                  <a:cubicBezTo>
                    <a:pt x="11434" y="4679"/>
                    <a:pt x="7330" y="6994"/>
                    <a:pt x="4738" y="9212"/>
                  </a:cubicBezTo>
                  <a:cubicBezTo>
                    <a:pt x="2146" y="11429"/>
                    <a:pt x="1066" y="13551"/>
                    <a:pt x="742" y="15576"/>
                  </a:cubicBezTo>
                  <a:cubicBezTo>
                    <a:pt x="418" y="17601"/>
                    <a:pt x="850" y="19529"/>
                    <a:pt x="2146" y="20494"/>
                  </a:cubicBezTo>
                  <a:cubicBezTo>
                    <a:pt x="3442" y="21458"/>
                    <a:pt x="5602" y="21458"/>
                    <a:pt x="8302" y="21169"/>
                  </a:cubicBezTo>
                  <a:cubicBezTo>
                    <a:pt x="11002" y="20879"/>
                    <a:pt x="14242" y="20301"/>
                    <a:pt x="16510" y="19144"/>
                  </a:cubicBezTo>
                  <a:cubicBezTo>
                    <a:pt x="18778" y="17987"/>
                    <a:pt x="20074" y="16251"/>
                    <a:pt x="20722" y="14901"/>
                  </a:cubicBezTo>
                  <a:cubicBezTo>
                    <a:pt x="21370" y="13551"/>
                    <a:pt x="21370" y="12587"/>
                    <a:pt x="20830" y="11912"/>
                  </a:cubicBezTo>
                  <a:cubicBezTo>
                    <a:pt x="20290" y="11237"/>
                    <a:pt x="19210" y="10851"/>
                    <a:pt x="16294" y="10851"/>
                  </a:cubicBezTo>
                  <a:cubicBezTo>
                    <a:pt x="13378" y="10851"/>
                    <a:pt x="8626" y="11237"/>
                    <a:pt x="3874" y="1162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49" name="Line"/>
            <p:cNvSpPr/>
            <p:nvPr/>
          </p:nvSpPr>
          <p:spPr>
            <a:xfrm>
              <a:off x="5459400" y="7684690"/>
              <a:ext cx="228324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0" name="Line"/>
            <p:cNvSpPr/>
            <p:nvPr/>
          </p:nvSpPr>
          <p:spPr>
            <a:xfrm>
              <a:off x="5469779" y="7829987"/>
              <a:ext cx="415132" cy="6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120" y="10800"/>
                    <a:pt x="12240" y="21600"/>
                    <a:pt x="15840" y="21600"/>
                  </a:cubicBezTo>
                  <a:cubicBezTo>
                    <a:pt x="19440" y="21600"/>
                    <a:pt x="20520" y="10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1" name="Line"/>
            <p:cNvSpPr/>
            <p:nvPr/>
          </p:nvSpPr>
          <p:spPr>
            <a:xfrm>
              <a:off x="6460843" y="7456368"/>
              <a:ext cx="202440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4" h="21600" fill="norm" stroke="1" extrusionOk="0">
                  <a:moveTo>
                    <a:pt x="21424" y="0"/>
                  </a:moveTo>
                  <a:cubicBezTo>
                    <a:pt x="19593" y="0"/>
                    <a:pt x="17763" y="0"/>
                    <a:pt x="15383" y="543"/>
                  </a:cubicBezTo>
                  <a:cubicBezTo>
                    <a:pt x="13004" y="1087"/>
                    <a:pt x="10075" y="2174"/>
                    <a:pt x="6780" y="3940"/>
                  </a:cubicBezTo>
                  <a:cubicBezTo>
                    <a:pt x="3485" y="5706"/>
                    <a:pt x="-176" y="8151"/>
                    <a:pt x="7" y="11208"/>
                  </a:cubicBezTo>
                  <a:cubicBezTo>
                    <a:pt x="190" y="14264"/>
                    <a:pt x="4217" y="17932"/>
                    <a:pt x="824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2" name="Line"/>
            <p:cNvSpPr/>
            <p:nvPr/>
          </p:nvSpPr>
          <p:spPr>
            <a:xfrm>
              <a:off x="8821966" y="7435612"/>
              <a:ext cx="223918" cy="7264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3" h="21600" fill="norm" stroke="1" extrusionOk="0">
                  <a:moveTo>
                    <a:pt x="0" y="0"/>
                  </a:moveTo>
                  <a:cubicBezTo>
                    <a:pt x="5891" y="1234"/>
                    <a:pt x="11782" y="2469"/>
                    <a:pt x="15709" y="4063"/>
                  </a:cubicBezTo>
                  <a:cubicBezTo>
                    <a:pt x="19636" y="5657"/>
                    <a:pt x="21600" y="7611"/>
                    <a:pt x="21109" y="9771"/>
                  </a:cubicBezTo>
                  <a:cubicBezTo>
                    <a:pt x="20618" y="11931"/>
                    <a:pt x="17673" y="14297"/>
                    <a:pt x="13745" y="16303"/>
                  </a:cubicBezTo>
                  <a:cubicBezTo>
                    <a:pt x="9818" y="18309"/>
                    <a:pt x="4909" y="1995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3" name="Line"/>
            <p:cNvSpPr/>
            <p:nvPr/>
          </p:nvSpPr>
          <p:spPr>
            <a:xfrm>
              <a:off x="9297809" y="7463796"/>
              <a:ext cx="292152" cy="812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7" h="21495" fill="norm" stroke="1" extrusionOk="0">
                  <a:moveTo>
                    <a:pt x="20967" y="78"/>
                  </a:moveTo>
                  <a:cubicBezTo>
                    <a:pt x="19726" y="-13"/>
                    <a:pt x="18484" y="-105"/>
                    <a:pt x="16250" y="307"/>
                  </a:cubicBezTo>
                  <a:cubicBezTo>
                    <a:pt x="14015" y="719"/>
                    <a:pt x="10788" y="1634"/>
                    <a:pt x="7684" y="3281"/>
                  </a:cubicBezTo>
                  <a:cubicBezTo>
                    <a:pt x="4581" y="4929"/>
                    <a:pt x="1601" y="7309"/>
                    <a:pt x="484" y="9734"/>
                  </a:cubicBezTo>
                  <a:cubicBezTo>
                    <a:pt x="-633" y="12159"/>
                    <a:pt x="112" y="14631"/>
                    <a:pt x="3464" y="16598"/>
                  </a:cubicBezTo>
                  <a:cubicBezTo>
                    <a:pt x="6815" y="18566"/>
                    <a:pt x="12774" y="20031"/>
                    <a:pt x="18733" y="2149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4" name="Line"/>
            <p:cNvSpPr/>
            <p:nvPr/>
          </p:nvSpPr>
          <p:spPr>
            <a:xfrm>
              <a:off x="11447674" y="7483546"/>
              <a:ext cx="308093" cy="7615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4" h="21600" fill="norm" stroke="1" extrusionOk="0">
                  <a:moveTo>
                    <a:pt x="16564" y="0"/>
                  </a:moveTo>
                  <a:cubicBezTo>
                    <a:pt x="16678" y="98"/>
                    <a:pt x="16796" y="201"/>
                    <a:pt x="16920" y="308"/>
                  </a:cubicBezTo>
                  <a:cubicBezTo>
                    <a:pt x="18720" y="1878"/>
                    <a:pt x="21600" y="4528"/>
                    <a:pt x="21360" y="7471"/>
                  </a:cubicBezTo>
                  <a:cubicBezTo>
                    <a:pt x="21120" y="10415"/>
                    <a:pt x="17760" y="13652"/>
                    <a:pt x="13680" y="16056"/>
                  </a:cubicBezTo>
                  <a:cubicBezTo>
                    <a:pt x="9600" y="18460"/>
                    <a:pt x="4800" y="2003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5" name="Line"/>
            <p:cNvSpPr/>
            <p:nvPr/>
          </p:nvSpPr>
          <p:spPr>
            <a:xfrm>
              <a:off x="6777443" y="7592439"/>
              <a:ext cx="177791" cy="237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5" h="21189" fill="norm" stroke="1" extrusionOk="0">
                  <a:moveTo>
                    <a:pt x="0" y="823"/>
                  </a:moveTo>
                  <a:cubicBezTo>
                    <a:pt x="4075" y="206"/>
                    <a:pt x="8151" y="-411"/>
                    <a:pt x="11819" y="360"/>
                  </a:cubicBezTo>
                  <a:cubicBezTo>
                    <a:pt x="15487" y="1132"/>
                    <a:pt x="18747" y="3292"/>
                    <a:pt x="20174" y="5915"/>
                  </a:cubicBezTo>
                  <a:cubicBezTo>
                    <a:pt x="21600" y="8538"/>
                    <a:pt x="21192" y="11623"/>
                    <a:pt x="17728" y="14246"/>
                  </a:cubicBezTo>
                  <a:cubicBezTo>
                    <a:pt x="14264" y="16869"/>
                    <a:pt x="7743" y="19029"/>
                    <a:pt x="1223" y="211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6" name="Line"/>
            <p:cNvSpPr/>
            <p:nvPr/>
          </p:nvSpPr>
          <p:spPr>
            <a:xfrm>
              <a:off x="6955546" y="7612042"/>
              <a:ext cx="320056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5" h="21600" fill="norm" stroke="1" extrusionOk="0">
                  <a:moveTo>
                    <a:pt x="12168" y="0"/>
                  </a:moveTo>
                  <a:cubicBezTo>
                    <a:pt x="10121" y="313"/>
                    <a:pt x="8075" y="626"/>
                    <a:pt x="6029" y="2191"/>
                  </a:cubicBezTo>
                  <a:cubicBezTo>
                    <a:pt x="3982" y="3757"/>
                    <a:pt x="1936" y="6574"/>
                    <a:pt x="799" y="8765"/>
                  </a:cubicBezTo>
                  <a:cubicBezTo>
                    <a:pt x="-338" y="10957"/>
                    <a:pt x="-565" y="12522"/>
                    <a:pt x="2163" y="14557"/>
                  </a:cubicBezTo>
                  <a:cubicBezTo>
                    <a:pt x="4892" y="16591"/>
                    <a:pt x="10576" y="19096"/>
                    <a:pt x="14214" y="20348"/>
                  </a:cubicBezTo>
                  <a:cubicBezTo>
                    <a:pt x="17852" y="21600"/>
                    <a:pt x="19443" y="21600"/>
                    <a:pt x="2103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7" name="Line"/>
            <p:cNvSpPr/>
            <p:nvPr/>
          </p:nvSpPr>
          <p:spPr>
            <a:xfrm>
              <a:off x="9548447" y="7717365"/>
              <a:ext cx="323757" cy="278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7" h="21481" fill="norm" stroke="1" extrusionOk="0">
                  <a:moveTo>
                    <a:pt x="4050" y="1481"/>
                  </a:moveTo>
                  <a:cubicBezTo>
                    <a:pt x="7650" y="681"/>
                    <a:pt x="11250" y="-119"/>
                    <a:pt x="14288" y="14"/>
                  </a:cubicBezTo>
                  <a:cubicBezTo>
                    <a:pt x="17325" y="148"/>
                    <a:pt x="19800" y="1214"/>
                    <a:pt x="20700" y="3214"/>
                  </a:cubicBezTo>
                  <a:cubicBezTo>
                    <a:pt x="21600" y="5214"/>
                    <a:pt x="20925" y="8148"/>
                    <a:pt x="17213" y="11348"/>
                  </a:cubicBezTo>
                  <a:cubicBezTo>
                    <a:pt x="13500" y="14548"/>
                    <a:pt x="6750" y="18014"/>
                    <a:pt x="0" y="2148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8" name="Line"/>
            <p:cNvSpPr/>
            <p:nvPr/>
          </p:nvSpPr>
          <p:spPr>
            <a:xfrm>
              <a:off x="9863255" y="7771526"/>
              <a:ext cx="349404" cy="224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0" fill="norm" stroke="1" extrusionOk="0">
                  <a:moveTo>
                    <a:pt x="10693" y="1604"/>
                  </a:moveTo>
                  <a:cubicBezTo>
                    <a:pt x="9838" y="622"/>
                    <a:pt x="8982" y="-360"/>
                    <a:pt x="7485" y="131"/>
                  </a:cubicBezTo>
                  <a:cubicBezTo>
                    <a:pt x="5988" y="622"/>
                    <a:pt x="3850" y="2585"/>
                    <a:pt x="2352" y="4222"/>
                  </a:cubicBezTo>
                  <a:cubicBezTo>
                    <a:pt x="855" y="5858"/>
                    <a:pt x="0" y="7167"/>
                    <a:pt x="0" y="9295"/>
                  </a:cubicBezTo>
                  <a:cubicBezTo>
                    <a:pt x="0" y="11422"/>
                    <a:pt x="855" y="14367"/>
                    <a:pt x="4598" y="16495"/>
                  </a:cubicBezTo>
                  <a:cubicBezTo>
                    <a:pt x="8341" y="18622"/>
                    <a:pt x="14970" y="19931"/>
                    <a:pt x="21600" y="2124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59" name="Line"/>
            <p:cNvSpPr/>
            <p:nvPr/>
          </p:nvSpPr>
          <p:spPr>
            <a:xfrm>
              <a:off x="8181345" y="7536922"/>
              <a:ext cx="360408" cy="4333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2" h="21304" fill="norm" stroke="1" extrusionOk="0">
                  <a:moveTo>
                    <a:pt x="6003" y="5224"/>
                  </a:moveTo>
                  <a:cubicBezTo>
                    <a:pt x="4769" y="5734"/>
                    <a:pt x="3535" y="6244"/>
                    <a:pt x="2403" y="6414"/>
                  </a:cubicBezTo>
                  <a:cubicBezTo>
                    <a:pt x="1272" y="6584"/>
                    <a:pt x="243" y="6414"/>
                    <a:pt x="38" y="5819"/>
                  </a:cubicBezTo>
                  <a:cubicBezTo>
                    <a:pt x="-168" y="5224"/>
                    <a:pt x="449" y="4203"/>
                    <a:pt x="2609" y="3098"/>
                  </a:cubicBezTo>
                  <a:cubicBezTo>
                    <a:pt x="4769" y="1992"/>
                    <a:pt x="8472" y="801"/>
                    <a:pt x="10941" y="291"/>
                  </a:cubicBezTo>
                  <a:cubicBezTo>
                    <a:pt x="13409" y="-219"/>
                    <a:pt x="14643" y="-49"/>
                    <a:pt x="15261" y="716"/>
                  </a:cubicBezTo>
                  <a:cubicBezTo>
                    <a:pt x="15878" y="1482"/>
                    <a:pt x="15878" y="2842"/>
                    <a:pt x="14129" y="5649"/>
                  </a:cubicBezTo>
                  <a:cubicBezTo>
                    <a:pt x="12381" y="8455"/>
                    <a:pt x="8883" y="12707"/>
                    <a:pt x="6826" y="15258"/>
                  </a:cubicBezTo>
                  <a:cubicBezTo>
                    <a:pt x="4769" y="17809"/>
                    <a:pt x="4152" y="18660"/>
                    <a:pt x="3638" y="19510"/>
                  </a:cubicBezTo>
                  <a:cubicBezTo>
                    <a:pt x="3123" y="20361"/>
                    <a:pt x="2712" y="21211"/>
                    <a:pt x="3843" y="21296"/>
                  </a:cubicBezTo>
                  <a:cubicBezTo>
                    <a:pt x="4975" y="21381"/>
                    <a:pt x="7649" y="20701"/>
                    <a:pt x="10838" y="20446"/>
                  </a:cubicBezTo>
                  <a:cubicBezTo>
                    <a:pt x="14026" y="20190"/>
                    <a:pt x="17729" y="20361"/>
                    <a:pt x="21432" y="2053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0" name="Line"/>
            <p:cNvSpPr/>
            <p:nvPr/>
          </p:nvSpPr>
          <p:spPr>
            <a:xfrm>
              <a:off x="10879395" y="7601664"/>
              <a:ext cx="323315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0" h="21600" fill="norm" stroke="1" extrusionOk="0">
                  <a:moveTo>
                    <a:pt x="9383" y="0"/>
                  </a:moveTo>
                  <a:cubicBezTo>
                    <a:pt x="6882" y="1976"/>
                    <a:pt x="4381" y="3953"/>
                    <a:pt x="2790" y="5365"/>
                  </a:cubicBezTo>
                  <a:cubicBezTo>
                    <a:pt x="1198" y="6776"/>
                    <a:pt x="516" y="7624"/>
                    <a:pt x="175" y="8400"/>
                  </a:cubicBezTo>
                  <a:cubicBezTo>
                    <a:pt x="-166" y="9176"/>
                    <a:pt x="-166" y="9882"/>
                    <a:pt x="1653" y="10447"/>
                  </a:cubicBezTo>
                  <a:cubicBezTo>
                    <a:pt x="3472" y="11012"/>
                    <a:pt x="7110" y="11435"/>
                    <a:pt x="10066" y="11647"/>
                  </a:cubicBezTo>
                  <a:cubicBezTo>
                    <a:pt x="13021" y="11859"/>
                    <a:pt x="15295" y="11859"/>
                    <a:pt x="17000" y="11859"/>
                  </a:cubicBezTo>
                  <a:cubicBezTo>
                    <a:pt x="18706" y="11859"/>
                    <a:pt x="19842" y="11859"/>
                    <a:pt x="20525" y="11506"/>
                  </a:cubicBezTo>
                  <a:cubicBezTo>
                    <a:pt x="21207" y="11153"/>
                    <a:pt x="21434" y="10447"/>
                    <a:pt x="21093" y="9882"/>
                  </a:cubicBezTo>
                  <a:cubicBezTo>
                    <a:pt x="20752" y="9318"/>
                    <a:pt x="19842" y="8894"/>
                    <a:pt x="19047" y="8965"/>
                  </a:cubicBezTo>
                  <a:cubicBezTo>
                    <a:pt x="18251" y="9035"/>
                    <a:pt x="17569" y="9600"/>
                    <a:pt x="17000" y="11012"/>
                  </a:cubicBezTo>
                  <a:cubicBezTo>
                    <a:pt x="16432" y="12424"/>
                    <a:pt x="15977" y="14682"/>
                    <a:pt x="16318" y="16588"/>
                  </a:cubicBezTo>
                  <a:cubicBezTo>
                    <a:pt x="16659" y="18494"/>
                    <a:pt x="17796" y="20047"/>
                    <a:pt x="1893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1" name="Line"/>
            <p:cNvSpPr/>
            <p:nvPr/>
          </p:nvSpPr>
          <p:spPr>
            <a:xfrm>
              <a:off x="7656138" y="7726203"/>
              <a:ext cx="325188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5166" y="16800"/>
                    <a:pt x="8732" y="12000"/>
                    <a:pt x="4940" y="9600"/>
                  </a:cubicBezTo>
                  <a:cubicBezTo>
                    <a:pt x="1149" y="7200"/>
                    <a:pt x="0" y="7200"/>
                    <a:pt x="0" y="7200"/>
                  </a:cubicBezTo>
                  <a:cubicBezTo>
                    <a:pt x="0" y="7200"/>
                    <a:pt x="1149" y="7200"/>
                    <a:pt x="2987" y="7200"/>
                  </a:cubicBezTo>
                  <a:cubicBezTo>
                    <a:pt x="4826" y="7200"/>
                    <a:pt x="7353" y="7200"/>
                    <a:pt x="9421" y="6000"/>
                  </a:cubicBezTo>
                  <a:cubicBezTo>
                    <a:pt x="11489" y="4800"/>
                    <a:pt x="13098" y="2400"/>
                    <a:pt x="13328" y="1200"/>
                  </a:cubicBezTo>
                  <a:cubicBezTo>
                    <a:pt x="13557" y="0"/>
                    <a:pt x="12409" y="0"/>
                    <a:pt x="10455" y="0"/>
                  </a:cubicBezTo>
                  <a:cubicBezTo>
                    <a:pt x="8502" y="0"/>
                    <a:pt x="5745" y="0"/>
                    <a:pt x="2987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2" name="Line"/>
            <p:cNvSpPr/>
            <p:nvPr/>
          </p:nvSpPr>
          <p:spPr>
            <a:xfrm>
              <a:off x="10243792" y="7788473"/>
              <a:ext cx="317328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5" h="21600" fill="norm" stroke="1" extrusionOk="0">
                  <a:moveTo>
                    <a:pt x="6271" y="0"/>
                  </a:moveTo>
                  <a:cubicBezTo>
                    <a:pt x="5110" y="0"/>
                    <a:pt x="3948" y="0"/>
                    <a:pt x="2671" y="0"/>
                  </a:cubicBezTo>
                  <a:cubicBezTo>
                    <a:pt x="1394" y="0"/>
                    <a:pt x="0" y="0"/>
                    <a:pt x="0" y="900"/>
                  </a:cubicBezTo>
                  <a:cubicBezTo>
                    <a:pt x="0" y="1800"/>
                    <a:pt x="1394" y="3600"/>
                    <a:pt x="4413" y="5400"/>
                  </a:cubicBezTo>
                  <a:cubicBezTo>
                    <a:pt x="7432" y="7200"/>
                    <a:pt x="12077" y="9000"/>
                    <a:pt x="15445" y="10800"/>
                  </a:cubicBezTo>
                  <a:cubicBezTo>
                    <a:pt x="18813" y="12600"/>
                    <a:pt x="20903" y="14400"/>
                    <a:pt x="21252" y="15300"/>
                  </a:cubicBezTo>
                  <a:cubicBezTo>
                    <a:pt x="21600" y="16200"/>
                    <a:pt x="20206" y="16200"/>
                    <a:pt x="17768" y="17100"/>
                  </a:cubicBezTo>
                  <a:cubicBezTo>
                    <a:pt x="15329" y="18000"/>
                    <a:pt x="11845" y="19800"/>
                    <a:pt x="8361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3" name="Line"/>
            <p:cNvSpPr/>
            <p:nvPr/>
          </p:nvSpPr>
          <p:spPr>
            <a:xfrm>
              <a:off x="4390713" y="7603698"/>
              <a:ext cx="354027" cy="325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9" h="20959" fill="norm" stroke="1" extrusionOk="0">
                  <a:moveTo>
                    <a:pt x="17546" y="537"/>
                  </a:moveTo>
                  <a:cubicBezTo>
                    <a:pt x="15528" y="91"/>
                    <a:pt x="13509" y="-354"/>
                    <a:pt x="10683" y="425"/>
                  </a:cubicBezTo>
                  <a:cubicBezTo>
                    <a:pt x="7857" y="1205"/>
                    <a:pt x="4223" y="3209"/>
                    <a:pt x="2103" y="5881"/>
                  </a:cubicBezTo>
                  <a:cubicBezTo>
                    <a:pt x="-16" y="8553"/>
                    <a:pt x="-622" y="11893"/>
                    <a:pt x="690" y="14566"/>
                  </a:cubicBezTo>
                  <a:cubicBezTo>
                    <a:pt x="2002" y="17238"/>
                    <a:pt x="5232" y="19242"/>
                    <a:pt x="7957" y="20244"/>
                  </a:cubicBezTo>
                  <a:cubicBezTo>
                    <a:pt x="10683" y="21246"/>
                    <a:pt x="12903" y="21246"/>
                    <a:pt x="15023" y="19910"/>
                  </a:cubicBezTo>
                  <a:cubicBezTo>
                    <a:pt x="17142" y="18574"/>
                    <a:pt x="19161" y="15902"/>
                    <a:pt x="20070" y="13341"/>
                  </a:cubicBezTo>
                  <a:cubicBezTo>
                    <a:pt x="20978" y="10780"/>
                    <a:pt x="20776" y="8331"/>
                    <a:pt x="19868" y="6326"/>
                  </a:cubicBezTo>
                  <a:cubicBezTo>
                    <a:pt x="18959" y="4322"/>
                    <a:pt x="17344" y="2764"/>
                    <a:pt x="15628" y="2318"/>
                  </a:cubicBezTo>
                  <a:cubicBezTo>
                    <a:pt x="13913" y="1873"/>
                    <a:pt x="12096" y="2541"/>
                    <a:pt x="10279" y="320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4" name="Line"/>
            <p:cNvSpPr/>
            <p:nvPr/>
          </p:nvSpPr>
          <p:spPr>
            <a:xfrm>
              <a:off x="12390249" y="4218342"/>
              <a:ext cx="4703216" cy="22415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565" fill="norm" stroke="1" extrusionOk="0">
                  <a:moveTo>
                    <a:pt x="21593" y="0"/>
                  </a:moveTo>
                  <a:cubicBezTo>
                    <a:pt x="21037" y="533"/>
                    <a:pt x="20481" y="1065"/>
                    <a:pt x="19941" y="1581"/>
                  </a:cubicBezTo>
                  <a:cubicBezTo>
                    <a:pt x="19401" y="2097"/>
                    <a:pt x="18877" y="2596"/>
                    <a:pt x="18337" y="3095"/>
                  </a:cubicBezTo>
                  <a:cubicBezTo>
                    <a:pt x="17797" y="3594"/>
                    <a:pt x="17241" y="4094"/>
                    <a:pt x="16701" y="4593"/>
                  </a:cubicBezTo>
                  <a:cubicBezTo>
                    <a:pt x="16161" y="5092"/>
                    <a:pt x="15637" y="5591"/>
                    <a:pt x="15121" y="6124"/>
                  </a:cubicBezTo>
                  <a:cubicBezTo>
                    <a:pt x="14605" y="6656"/>
                    <a:pt x="14097" y="7222"/>
                    <a:pt x="13588" y="7805"/>
                  </a:cubicBezTo>
                  <a:cubicBezTo>
                    <a:pt x="13080" y="8387"/>
                    <a:pt x="12572" y="8986"/>
                    <a:pt x="12032" y="9569"/>
                  </a:cubicBezTo>
                  <a:cubicBezTo>
                    <a:pt x="11492" y="10151"/>
                    <a:pt x="10920" y="10717"/>
                    <a:pt x="10340" y="11333"/>
                  </a:cubicBezTo>
                  <a:cubicBezTo>
                    <a:pt x="9761" y="11948"/>
                    <a:pt x="9173" y="12614"/>
                    <a:pt x="8673" y="13213"/>
                  </a:cubicBezTo>
                  <a:cubicBezTo>
                    <a:pt x="8172" y="13812"/>
                    <a:pt x="7759" y="14345"/>
                    <a:pt x="7339" y="14944"/>
                  </a:cubicBezTo>
                  <a:cubicBezTo>
                    <a:pt x="6918" y="15543"/>
                    <a:pt x="6489" y="16208"/>
                    <a:pt x="6028" y="16691"/>
                  </a:cubicBezTo>
                  <a:cubicBezTo>
                    <a:pt x="5568" y="17173"/>
                    <a:pt x="5075" y="17473"/>
                    <a:pt x="4559" y="17789"/>
                  </a:cubicBezTo>
                  <a:cubicBezTo>
                    <a:pt x="4043" y="18105"/>
                    <a:pt x="3503" y="18438"/>
                    <a:pt x="3011" y="18788"/>
                  </a:cubicBezTo>
                  <a:cubicBezTo>
                    <a:pt x="2518" y="19137"/>
                    <a:pt x="2074" y="19503"/>
                    <a:pt x="1629" y="19953"/>
                  </a:cubicBezTo>
                  <a:cubicBezTo>
                    <a:pt x="1184" y="20402"/>
                    <a:pt x="739" y="20934"/>
                    <a:pt x="477" y="21234"/>
                  </a:cubicBezTo>
                  <a:cubicBezTo>
                    <a:pt x="215" y="21533"/>
                    <a:pt x="136" y="21600"/>
                    <a:pt x="128" y="21550"/>
                  </a:cubicBezTo>
                  <a:cubicBezTo>
                    <a:pt x="120" y="21500"/>
                    <a:pt x="184" y="21334"/>
                    <a:pt x="398" y="20901"/>
                  </a:cubicBezTo>
                  <a:cubicBezTo>
                    <a:pt x="612" y="20468"/>
                    <a:pt x="978" y="19769"/>
                    <a:pt x="1232" y="19254"/>
                  </a:cubicBezTo>
                  <a:cubicBezTo>
                    <a:pt x="1486" y="18738"/>
                    <a:pt x="1629" y="18405"/>
                    <a:pt x="1724" y="18139"/>
                  </a:cubicBezTo>
                  <a:cubicBezTo>
                    <a:pt x="1819" y="17872"/>
                    <a:pt x="1867" y="17673"/>
                    <a:pt x="1851" y="17606"/>
                  </a:cubicBezTo>
                  <a:cubicBezTo>
                    <a:pt x="1835" y="17540"/>
                    <a:pt x="1756" y="17606"/>
                    <a:pt x="1518" y="17956"/>
                  </a:cubicBezTo>
                  <a:cubicBezTo>
                    <a:pt x="1279" y="18305"/>
                    <a:pt x="882" y="18937"/>
                    <a:pt x="628" y="19387"/>
                  </a:cubicBezTo>
                  <a:cubicBezTo>
                    <a:pt x="374" y="19836"/>
                    <a:pt x="263" y="20102"/>
                    <a:pt x="168" y="20369"/>
                  </a:cubicBezTo>
                  <a:cubicBezTo>
                    <a:pt x="72" y="20635"/>
                    <a:pt x="-7" y="20901"/>
                    <a:pt x="1" y="21034"/>
                  </a:cubicBezTo>
                  <a:cubicBezTo>
                    <a:pt x="9" y="21167"/>
                    <a:pt x="104" y="21167"/>
                    <a:pt x="398" y="21034"/>
                  </a:cubicBezTo>
                  <a:cubicBezTo>
                    <a:pt x="692" y="20901"/>
                    <a:pt x="1184" y="20635"/>
                    <a:pt x="1613" y="20452"/>
                  </a:cubicBezTo>
                  <a:cubicBezTo>
                    <a:pt x="2042" y="20269"/>
                    <a:pt x="2407" y="20169"/>
                    <a:pt x="2772" y="2006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5" name="Line"/>
            <p:cNvSpPr/>
            <p:nvPr/>
          </p:nvSpPr>
          <p:spPr>
            <a:xfrm>
              <a:off x="16176404" y="5632984"/>
              <a:ext cx="346255" cy="3185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5" h="21386" fill="norm" stroke="1" extrusionOk="0">
                  <a:moveTo>
                    <a:pt x="16914" y="3270"/>
                  </a:moveTo>
                  <a:cubicBezTo>
                    <a:pt x="16914" y="2109"/>
                    <a:pt x="16914" y="947"/>
                    <a:pt x="16165" y="367"/>
                  </a:cubicBezTo>
                  <a:cubicBezTo>
                    <a:pt x="15417" y="-214"/>
                    <a:pt x="13920" y="-214"/>
                    <a:pt x="11460" y="1180"/>
                  </a:cubicBezTo>
                  <a:cubicBezTo>
                    <a:pt x="9001" y="2573"/>
                    <a:pt x="5579" y="5360"/>
                    <a:pt x="3548" y="7450"/>
                  </a:cubicBezTo>
                  <a:cubicBezTo>
                    <a:pt x="1516" y="9541"/>
                    <a:pt x="874" y="10934"/>
                    <a:pt x="447" y="12212"/>
                  </a:cubicBezTo>
                  <a:cubicBezTo>
                    <a:pt x="19" y="13489"/>
                    <a:pt x="-195" y="14650"/>
                    <a:pt x="233" y="15463"/>
                  </a:cubicBezTo>
                  <a:cubicBezTo>
                    <a:pt x="660" y="16276"/>
                    <a:pt x="1730" y="16741"/>
                    <a:pt x="4082" y="16044"/>
                  </a:cubicBezTo>
                  <a:cubicBezTo>
                    <a:pt x="6435" y="15347"/>
                    <a:pt x="10070" y="13489"/>
                    <a:pt x="12209" y="12096"/>
                  </a:cubicBezTo>
                  <a:cubicBezTo>
                    <a:pt x="14348" y="10702"/>
                    <a:pt x="14989" y="9773"/>
                    <a:pt x="15417" y="8728"/>
                  </a:cubicBezTo>
                  <a:cubicBezTo>
                    <a:pt x="15845" y="7683"/>
                    <a:pt x="16058" y="6521"/>
                    <a:pt x="15738" y="6405"/>
                  </a:cubicBezTo>
                  <a:cubicBezTo>
                    <a:pt x="15417" y="6289"/>
                    <a:pt x="14561" y="7218"/>
                    <a:pt x="13813" y="9425"/>
                  </a:cubicBezTo>
                  <a:cubicBezTo>
                    <a:pt x="13064" y="11631"/>
                    <a:pt x="12423" y="15115"/>
                    <a:pt x="12530" y="17205"/>
                  </a:cubicBezTo>
                  <a:cubicBezTo>
                    <a:pt x="12637" y="19296"/>
                    <a:pt x="13492" y="19992"/>
                    <a:pt x="15096" y="20457"/>
                  </a:cubicBezTo>
                  <a:cubicBezTo>
                    <a:pt x="16700" y="20921"/>
                    <a:pt x="19053" y="21154"/>
                    <a:pt x="21405" y="213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6" name="Line"/>
            <p:cNvSpPr/>
            <p:nvPr/>
          </p:nvSpPr>
          <p:spPr>
            <a:xfrm>
              <a:off x="16730224" y="5663415"/>
              <a:ext cx="202008" cy="225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2" h="21364" fill="norm" stroke="1" extrusionOk="0">
                  <a:moveTo>
                    <a:pt x="0" y="3691"/>
                  </a:moveTo>
                  <a:cubicBezTo>
                    <a:pt x="3960" y="2382"/>
                    <a:pt x="7920" y="1073"/>
                    <a:pt x="10800" y="419"/>
                  </a:cubicBezTo>
                  <a:cubicBezTo>
                    <a:pt x="13680" y="-236"/>
                    <a:pt x="15480" y="-236"/>
                    <a:pt x="17460" y="1237"/>
                  </a:cubicBezTo>
                  <a:cubicBezTo>
                    <a:pt x="19440" y="2709"/>
                    <a:pt x="21600" y="5655"/>
                    <a:pt x="20880" y="9091"/>
                  </a:cubicBezTo>
                  <a:cubicBezTo>
                    <a:pt x="20160" y="12528"/>
                    <a:pt x="16560" y="16455"/>
                    <a:pt x="12780" y="18582"/>
                  </a:cubicBezTo>
                  <a:cubicBezTo>
                    <a:pt x="9000" y="20709"/>
                    <a:pt x="5040" y="21037"/>
                    <a:pt x="1080" y="213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7" name="Line"/>
            <p:cNvSpPr/>
            <p:nvPr/>
          </p:nvSpPr>
          <p:spPr>
            <a:xfrm>
              <a:off x="17020709" y="5622114"/>
              <a:ext cx="311456" cy="182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8" h="20726" fill="norm" stroke="1" extrusionOk="0">
                  <a:moveTo>
                    <a:pt x="11981" y="871"/>
                  </a:moveTo>
                  <a:cubicBezTo>
                    <a:pt x="10573" y="85"/>
                    <a:pt x="9164" y="-700"/>
                    <a:pt x="7168" y="1067"/>
                  </a:cubicBezTo>
                  <a:cubicBezTo>
                    <a:pt x="5173" y="2835"/>
                    <a:pt x="2590" y="7155"/>
                    <a:pt x="1181" y="10296"/>
                  </a:cubicBezTo>
                  <a:cubicBezTo>
                    <a:pt x="-227" y="13438"/>
                    <a:pt x="-462" y="15402"/>
                    <a:pt x="947" y="17169"/>
                  </a:cubicBezTo>
                  <a:cubicBezTo>
                    <a:pt x="2355" y="18936"/>
                    <a:pt x="5408" y="20507"/>
                    <a:pt x="9047" y="20704"/>
                  </a:cubicBezTo>
                  <a:cubicBezTo>
                    <a:pt x="12686" y="20900"/>
                    <a:pt x="16912" y="19722"/>
                    <a:pt x="21138" y="185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8" name="Line"/>
            <p:cNvSpPr/>
            <p:nvPr/>
          </p:nvSpPr>
          <p:spPr>
            <a:xfrm>
              <a:off x="17404812" y="5214658"/>
              <a:ext cx="269836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4114"/>
                  </a:moveTo>
                  <a:cubicBezTo>
                    <a:pt x="1108" y="2743"/>
                    <a:pt x="2215" y="1371"/>
                    <a:pt x="3462" y="686"/>
                  </a:cubicBezTo>
                  <a:cubicBezTo>
                    <a:pt x="4708" y="0"/>
                    <a:pt x="6092" y="0"/>
                    <a:pt x="7615" y="0"/>
                  </a:cubicBezTo>
                  <a:cubicBezTo>
                    <a:pt x="9139" y="0"/>
                    <a:pt x="10800" y="0"/>
                    <a:pt x="11492" y="857"/>
                  </a:cubicBezTo>
                  <a:cubicBezTo>
                    <a:pt x="12185" y="1714"/>
                    <a:pt x="11908" y="3429"/>
                    <a:pt x="10800" y="5486"/>
                  </a:cubicBezTo>
                  <a:cubicBezTo>
                    <a:pt x="9692" y="7543"/>
                    <a:pt x="7754" y="9943"/>
                    <a:pt x="6231" y="12514"/>
                  </a:cubicBezTo>
                  <a:cubicBezTo>
                    <a:pt x="4708" y="15086"/>
                    <a:pt x="3600" y="17829"/>
                    <a:pt x="3877" y="19371"/>
                  </a:cubicBezTo>
                  <a:cubicBezTo>
                    <a:pt x="4154" y="20914"/>
                    <a:pt x="5815" y="21257"/>
                    <a:pt x="9000" y="21429"/>
                  </a:cubicBezTo>
                  <a:cubicBezTo>
                    <a:pt x="12185" y="21600"/>
                    <a:pt x="16892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69" name="Line"/>
            <p:cNvSpPr/>
            <p:nvPr/>
          </p:nvSpPr>
          <p:spPr>
            <a:xfrm>
              <a:off x="17819944" y="5474115"/>
              <a:ext cx="51892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280" y="5169"/>
                    <a:pt x="12960" y="10338"/>
                    <a:pt x="9360" y="13938"/>
                  </a:cubicBezTo>
                  <a:cubicBezTo>
                    <a:pt x="5760" y="17538"/>
                    <a:pt x="2880" y="1956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0" name="Line"/>
            <p:cNvSpPr/>
            <p:nvPr/>
          </p:nvSpPr>
          <p:spPr>
            <a:xfrm>
              <a:off x="17674647" y="5640168"/>
              <a:ext cx="42551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566" y="16200"/>
                    <a:pt x="9132" y="10800"/>
                    <a:pt x="12732" y="7200"/>
                  </a:cubicBezTo>
                  <a:cubicBezTo>
                    <a:pt x="16332" y="3600"/>
                    <a:pt x="18966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1" name="Line"/>
            <p:cNvSpPr/>
            <p:nvPr/>
          </p:nvSpPr>
          <p:spPr>
            <a:xfrm>
              <a:off x="18276589" y="5204279"/>
              <a:ext cx="302963" cy="6047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55" fill="norm" stroke="1" extrusionOk="0">
                  <a:moveTo>
                    <a:pt x="7364" y="0"/>
                  </a:moveTo>
                  <a:cubicBezTo>
                    <a:pt x="6627" y="3314"/>
                    <a:pt x="5891" y="6627"/>
                    <a:pt x="5277" y="8959"/>
                  </a:cubicBezTo>
                  <a:cubicBezTo>
                    <a:pt x="4664" y="11291"/>
                    <a:pt x="4173" y="12641"/>
                    <a:pt x="3805" y="13684"/>
                  </a:cubicBezTo>
                  <a:cubicBezTo>
                    <a:pt x="3436" y="14727"/>
                    <a:pt x="3191" y="15464"/>
                    <a:pt x="2945" y="16139"/>
                  </a:cubicBezTo>
                  <a:cubicBezTo>
                    <a:pt x="2700" y="16814"/>
                    <a:pt x="2455" y="17427"/>
                    <a:pt x="2700" y="17427"/>
                  </a:cubicBezTo>
                  <a:cubicBezTo>
                    <a:pt x="2945" y="17427"/>
                    <a:pt x="3682" y="16814"/>
                    <a:pt x="5523" y="16016"/>
                  </a:cubicBezTo>
                  <a:cubicBezTo>
                    <a:pt x="7364" y="15218"/>
                    <a:pt x="10309" y="14236"/>
                    <a:pt x="12395" y="13745"/>
                  </a:cubicBezTo>
                  <a:cubicBezTo>
                    <a:pt x="14482" y="13255"/>
                    <a:pt x="15709" y="13255"/>
                    <a:pt x="16936" y="13377"/>
                  </a:cubicBezTo>
                  <a:cubicBezTo>
                    <a:pt x="18164" y="13500"/>
                    <a:pt x="19391" y="13745"/>
                    <a:pt x="20250" y="14175"/>
                  </a:cubicBezTo>
                  <a:cubicBezTo>
                    <a:pt x="21109" y="14605"/>
                    <a:pt x="21600" y="15218"/>
                    <a:pt x="21477" y="16139"/>
                  </a:cubicBezTo>
                  <a:cubicBezTo>
                    <a:pt x="21355" y="17059"/>
                    <a:pt x="20618" y="18286"/>
                    <a:pt x="18041" y="19330"/>
                  </a:cubicBezTo>
                  <a:cubicBezTo>
                    <a:pt x="15464" y="20373"/>
                    <a:pt x="11045" y="21232"/>
                    <a:pt x="7732" y="21416"/>
                  </a:cubicBezTo>
                  <a:cubicBezTo>
                    <a:pt x="4418" y="21600"/>
                    <a:pt x="2209" y="21109"/>
                    <a:pt x="0" y="206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2" name="Line"/>
            <p:cNvSpPr/>
            <p:nvPr/>
          </p:nvSpPr>
          <p:spPr>
            <a:xfrm>
              <a:off x="18691720" y="5552843"/>
              <a:ext cx="320459" cy="210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2" h="20511" fill="norm" stroke="1" extrusionOk="0">
                  <a:moveTo>
                    <a:pt x="5457" y="1432"/>
                  </a:moveTo>
                  <a:cubicBezTo>
                    <a:pt x="8185" y="420"/>
                    <a:pt x="10914" y="-593"/>
                    <a:pt x="13642" y="420"/>
                  </a:cubicBezTo>
                  <a:cubicBezTo>
                    <a:pt x="16371" y="1432"/>
                    <a:pt x="19099" y="4470"/>
                    <a:pt x="20349" y="7001"/>
                  </a:cubicBezTo>
                  <a:cubicBezTo>
                    <a:pt x="21600" y="9532"/>
                    <a:pt x="21373" y="11557"/>
                    <a:pt x="18303" y="13919"/>
                  </a:cubicBezTo>
                  <a:cubicBezTo>
                    <a:pt x="15234" y="16282"/>
                    <a:pt x="9322" y="18982"/>
                    <a:pt x="5798" y="19994"/>
                  </a:cubicBezTo>
                  <a:cubicBezTo>
                    <a:pt x="2274" y="21007"/>
                    <a:pt x="1137" y="20332"/>
                    <a:pt x="0" y="196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3" name="Line"/>
            <p:cNvSpPr/>
            <p:nvPr/>
          </p:nvSpPr>
          <p:spPr>
            <a:xfrm>
              <a:off x="19027262" y="5553880"/>
              <a:ext cx="193753" cy="1796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8" h="21169" fill="norm" stroke="1" extrusionOk="0">
                  <a:moveTo>
                    <a:pt x="18623" y="384"/>
                  </a:moveTo>
                  <a:cubicBezTo>
                    <a:pt x="15644" y="-23"/>
                    <a:pt x="12665" y="-431"/>
                    <a:pt x="9686" y="995"/>
                  </a:cubicBezTo>
                  <a:cubicBezTo>
                    <a:pt x="6706" y="2422"/>
                    <a:pt x="3727" y="5682"/>
                    <a:pt x="1865" y="8331"/>
                  </a:cubicBezTo>
                  <a:cubicBezTo>
                    <a:pt x="3" y="10980"/>
                    <a:pt x="-742" y="13018"/>
                    <a:pt x="934" y="14852"/>
                  </a:cubicBezTo>
                  <a:cubicBezTo>
                    <a:pt x="2610" y="16686"/>
                    <a:pt x="6706" y="18316"/>
                    <a:pt x="10430" y="19335"/>
                  </a:cubicBezTo>
                  <a:cubicBezTo>
                    <a:pt x="14155" y="20354"/>
                    <a:pt x="17506" y="20761"/>
                    <a:pt x="20858" y="211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4" name="Line"/>
            <p:cNvSpPr/>
            <p:nvPr/>
          </p:nvSpPr>
          <p:spPr>
            <a:xfrm>
              <a:off x="19656901" y="5411845"/>
              <a:ext cx="72649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6141"/>
                    <a:pt x="7200" y="12282"/>
                    <a:pt x="3600" y="15882"/>
                  </a:cubicBezTo>
                  <a:cubicBezTo>
                    <a:pt x="0" y="19482"/>
                    <a:pt x="0" y="2054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5" name="Line"/>
            <p:cNvSpPr/>
            <p:nvPr/>
          </p:nvSpPr>
          <p:spPr>
            <a:xfrm>
              <a:off x="19521984" y="5567520"/>
              <a:ext cx="44626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856" y="7200"/>
                    <a:pt x="9712" y="14400"/>
                    <a:pt x="13312" y="18000"/>
                  </a:cubicBezTo>
                  <a:cubicBezTo>
                    <a:pt x="16912" y="21600"/>
                    <a:pt x="19256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6" name="Line"/>
            <p:cNvSpPr/>
            <p:nvPr/>
          </p:nvSpPr>
          <p:spPr>
            <a:xfrm>
              <a:off x="20247622" y="5414626"/>
              <a:ext cx="426353" cy="3085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7" h="21407" fill="norm" stroke="1" extrusionOk="0">
                  <a:moveTo>
                    <a:pt x="17013" y="1247"/>
                  </a:moveTo>
                  <a:cubicBezTo>
                    <a:pt x="13241" y="527"/>
                    <a:pt x="9470" y="-193"/>
                    <a:pt x="6727" y="47"/>
                  </a:cubicBezTo>
                  <a:cubicBezTo>
                    <a:pt x="3984" y="287"/>
                    <a:pt x="2270" y="1487"/>
                    <a:pt x="1156" y="3527"/>
                  </a:cubicBezTo>
                  <a:cubicBezTo>
                    <a:pt x="41" y="5567"/>
                    <a:pt x="-473" y="8447"/>
                    <a:pt x="556" y="11327"/>
                  </a:cubicBezTo>
                  <a:cubicBezTo>
                    <a:pt x="1584" y="14207"/>
                    <a:pt x="4156" y="17087"/>
                    <a:pt x="7841" y="18767"/>
                  </a:cubicBezTo>
                  <a:cubicBezTo>
                    <a:pt x="11527" y="20447"/>
                    <a:pt x="16327" y="20927"/>
                    <a:pt x="21127" y="214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7" name="Line"/>
            <p:cNvSpPr/>
            <p:nvPr/>
          </p:nvSpPr>
          <p:spPr>
            <a:xfrm>
              <a:off x="14786024" y="7234519"/>
              <a:ext cx="294489" cy="305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5" h="21213" fill="norm" stroke="1" extrusionOk="0">
                  <a:moveTo>
                    <a:pt x="5400" y="2431"/>
                  </a:moveTo>
                  <a:cubicBezTo>
                    <a:pt x="7855" y="1471"/>
                    <a:pt x="10309" y="511"/>
                    <a:pt x="12764" y="151"/>
                  </a:cubicBezTo>
                  <a:cubicBezTo>
                    <a:pt x="15218" y="-209"/>
                    <a:pt x="17673" y="31"/>
                    <a:pt x="19268" y="1351"/>
                  </a:cubicBezTo>
                  <a:cubicBezTo>
                    <a:pt x="20864" y="2671"/>
                    <a:pt x="21600" y="5071"/>
                    <a:pt x="20005" y="7831"/>
                  </a:cubicBezTo>
                  <a:cubicBezTo>
                    <a:pt x="18409" y="10591"/>
                    <a:pt x="14482" y="13711"/>
                    <a:pt x="11168" y="15871"/>
                  </a:cubicBezTo>
                  <a:cubicBezTo>
                    <a:pt x="7855" y="18031"/>
                    <a:pt x="5155" y="19231"/>
                    <a:pt x="3191" y="20071"/>
                  </a:cubicBezTo>
                  <a:cubicBezTo>
                    <a:pt x="1227" y="20911"/>
                    <a:pt x="0" y="21391"/>
                    <a:pt x="0" y="21151"/>
                  </a:cubicBezTo>
                  <a:cubicBezTo>
                    <a:pt x="0" y="20911"/>
                    <a:pt x="1227" y="19951"/>
                    <a:pt x="2455" y="189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8" name="Line"/>
            <p:cNvSpPr/>
            <p:nvPr/>
          </p:nvSpPr>
          <p:spPr>
            <a:xfrm>
              <a:off x="15141048" y="7217668"/>
              <a:ext cx="271134" cy="2303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464" fill="norm" stroke="1" extrusionOk="0">
                  <a:moveTo>
                    <a:pt x="15491" y="0"/>
                  </a:moveTo>
                  <a:cubicBezTo>
                    <a:pt x="11981" y="645"/>
                    <a:pt x="8471" y="1290"/>
                    <a:pt x="5906" y="2901"/>
                  </a:cubicBezTo>
                  <a:cubicBezTo>
                    <a:pt x="3341" y="4513"/>
                    <a:pt x="1721" y="7093"/>
                    <a:pt x="776" y="9994"/>
                  </a:cubicBezTo>
                  <a:cubicBezTo>
                    <a:pt x="-169" y="12896"/>
                    <a:pt x="-439" y="16119"/>
                    <a:pt x="1046" y="18215"/>
                  </a:cubicBezTo>
                  <a:cubicBezTo>
                    <a:pt x="2531" y="20310"/>
                    <a:pt x="5771" y="21278"/>
                    <a:pt x="9416" y="21439"/>
                  </a:cubicBezTo>
                  <a:cubicBezTo>
                    <a:pt x="13061" y="21600"/>
                    <a:pt x="17111" y="20955"/>
                    <a:pt x="21161" y="203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79" name="Line"/>
            <p:cNvSpPr/>
            <p:nvPr/>
          </p:nvSpPr>
          <p:spPr>
            <a:xfrm>
              <a:off x="15702772" y="7199346"/>
              <a:ext cx="286998" cy="2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0" name="Line"/>
            <p:cNvSpPr/>
            <p:nvPr/>
          </p:nvSpPr>
          <p:spPr>
            <a:xfrm>
              <a:off x="15671637" y="7373342"/>
              <a:ext cx="31135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1" name="Line"/>
            <p:cNvSpPr/>
            <p:nvPr/>
          </p:nvSpPr>
          <p:spPr>
            <a:xfrm>
              <a:off x="16325470" y="7020480"/>
              <a:ext cx="228324" cy="40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54" fill="norm" stroke="1" extrusionOk="0">
                  <a:moveTo>
                    <a:pt x="0" y="0"/>
                  </a:moveTo>
                  <a:cubicBezTo>
                    <a:pt x="7855" y="3600"/>
                    <a:pt x="15709" y="7200"/>
                    <a:pt x="18000" y="9000"/>
                  </a:cubicBezTo>
                  <a:cubicBezTo>
                    <a:pt x="20291" y="10800"/>
                    <a:pt x="17018" y="10800"/>
                    <a:pt x="13909" y="12600"/>
                  </a:cubicBezTo>
                  <a:cubicBezTo>
                    <a:pt x="10800" y="14400"/>
                    <a:pt x="7855" y="18000"/>
                    <a:pt x="7200" y="19800"/>
                  </a:cubicBezTo>
                  <a:cubicBezTo>
                    <a:pt x="6545" y="21600"/>
                    <a:pt x="8182" y="21600"/>
                    <a:pt x="10964" y="18900"/>
                  </a:cubicBezTo>
                  <a:cubicBezTo>
                    <a:pt x="13745" y="16200"/>
                    <a:pt x="17673" y="10800"/>
                    <a:pt x="21600" y="5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2" name="Line"/>
            <p:cNvSpPr/>
            <p:nvPr/>
          </p:nvSpPr>
          <p:spPr>
            <a:xfrm>
              <a:off x="16865141" y="6615727"/>
              <a:ext cx="279167" cy="496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9" h="21549" fill="norm" stroke="1" extrusionOk="0">
                  <a:moveTo>
                    <a:pt x="4800" y="0"/>
                  </a:moveTo>
                  <a:cubicBezTo>
                    <a:pt x="4267" y="5250"/>
                    <a:pt x="3733" y="10500"/>
                    <a:pt x="3467" y="13500"/>
                  </a:cubicBezTo>
                  <a:cubicBezTo>
                    <a:pt x="3200" y="16500"/>
                    <a:pt x="3200" y="17250"/>
                    <a:pt x="3200" y="17250"/>
                  </a:cubicBezTo>
                  <a:cubicBezTo>
                    <a:pt x="3200" y="17250"/>
                    <a:pt x="3200" y="16500"/>
                    <a:pt x="4000" y="15450"/>
                  </a:cubicBezTo>
                  <a:cubicBezTo>
                    <a:pt x="4800" y="14400"/>
                    <a:pt x="6400" y="13050"/>
                    <a:pt x="8533" y="12075"/>
                  </a:cubicBezTo>
                  <a:cubicBezTo>
                    <a:pt x="10667" y="11100"/>
                    <a:pt x="13333" y="10500"/>
                    <a:pt x="15333" y="10275"/>
                  </a:cubicBezTo>
                  <a:cubicBezTo>
                    <a:pt x="17333" y="10050"/>
                    <a:pt x="18667" y="10200"/>
                    <a:pt x="19600" y="10800"/>
                  </a:cubicBezTo>
                  <a:cubicBezTo>
                    <a:pt x="20533" y="11400"/>
                    <a:pt x="21067" y="12450"/>
                    <a:pt x="21333" y="13875"/>
                  </a:cubicBezTo>
                  <a:cubicBezTo>
                    <a:pt x="21600" y="15300"/>
                    <a:pt x="21600" y="17100"/>
                    <a:pt x="21200" y="18300"/>
                  </a:cubicBezTo>
                  <a:cubicBezTo>
                    <a:pt x="20800" y="19500"/>
                    <a:pt x="20000" y="20100"/>
                    <a:pt x="17200" y="20550"/>
                  </a:cubicBezTo>
                  <a:cubicBezTo>
                    <a:pt x="14400" y="21000"/>
                    <a:pt x="9600" y="21300"/>
                    <a:pt x="6533" y="21450"/>
                  </a:cubicBezTo>
                  <a:cubicBezTo>
                    <a:pt x="3467" y="21600"/>
                    <a:pt x="2133" y="21600"/>
                    <a:pt x="1333" y="21300"/>
                  </a:cubicBezTo>
                  <a:cubicBezTo>
                    <a:pt x="533" y="21000"/>
                    <a:pt x="267" y="20400"/>
                    <a:pt x="0" y="198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3" name="Line"/>
            <p:cNvSpPr/>
            <p:nvPr/>
          </p:nvSpPr>
          <p:spPr>
            <a:xfrm>
              <a:off x="17685026" y="6677996"/>
              <a:ext cx="1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21600"/>
                  </a:moveTo>
                  <a:cubicBezTo>
                    <a:pt x="21600" y="14400"/>
                    <a:pt x="216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4" name="Line"/>
            <p:cNvSpPr/>
            <p:nvPr/>
          </p:nvSpPr>
          <p:spPr>
            <a:xfrm>
              <a:off x="17664269" y="6615727"/>
              <a:ext cx="25650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0" y="0"/>
                  </a:moveTo>
                  <a:cubicBezTo>
                    <a:pt x="8100" y="5495"/>
                    <a:pt x="16200" y="10989"/>
                    <a:pt x="18900" y="14589"/>
                  </a:cubicBezTo>
                  <a:cubicBezTo>
                    <a:pt x="21600" y="18189"/>
                    <a:pt x="18900" y="19895"/>
                    <a:pt x="162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5" name="Line"/>
            <p:cNvSpPr/>
            <p:nvPr/>
          </p:nvSpPr>
          <p:spPr>
            <a:xfrm>
              <a:off x="17477461" y="6740266"/>
              <a:ext cx="477401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696" y="19800"/>
                    <a:pt x="9391" y="18000"/>
                    <a:pt x="12991" y="14400"/>
                  </a:cubicBezTo>
                  <a:cubicBezTo>
                    <a:pt x="16591" y="10800"/>
                    <a:pt x="19096" y="5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6" name="Line"/>
            <p:cNvSpPr/>
            <p:nvPr/>
          </p:nvSpPr>
          <p:spPr>
            <a:xfrm>
              <a:off x="17446326" y="7176154"/>
              <a:ext cx="25934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91" h="21600" fill="norm" stroke="1" extrusionOk="0">
                  <a:moveTo>
                    <a:pt x="0" y="21600"/>
                  </a:moveTo>
                  <a:cubicBezTo>
                    <a:pt x="8533" y="14400"/>
                    <a:pt x="17067" y="7200"/>
                    <a:pt x="19333" y="3600"/>
                  </a:cubicBezTo>
                  <a:cubicBezTo>
                    <a:pt x="21600" y="0"/>
                    <a:pt x="17600" y="0"/>
                    <a:pt x="13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7" name="Line"/>
            <p:cNvSpPr/>
            <p:nvPr/>
          </p:nvSpPr>
          <p:spPr>
            <a:xfrm>
              <a:off x="18183183" y="6211800"/>
              <a:ext cx="3026614" cy="10155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3" h="21494" fill="norm" stroke="1" extrusionOk="0">
                  <a:moveTo>
                    <a:pt x="0" y="8330"/>
                  </a:moveTo>
                  <a:cubicBezTo>
                    <a:pt x="123" y="8477"/>
                    <a:pt x="247" y="8623"/>
                    <a:pt x="308" y="9099"/>
                  </a:cubicBezTo>
                  <a:cubicBezTo>
                    <a:pt x="370" y="9575"/>
                    <a:pt x="370" y="10380"/>
                    <a:pt x="370" y="11991"/>
                  </a:cubicBezTo>
                  <a:cubicBezTo>
                    <a:pt x="370" y="13602"/>
                    <a:pt x="370" y="16018"/>
                    <a:pt x="370" y="17483"/>
                  </a:cubicBezTo>
                  <a:cubicBezTo>
                    <a:pt x="370" y="18947"/>
                    <a:pt x="370" y="19460"/>
                    <a:pt x="382" y="19936"/>
                  </a:cubicBezTo>
                  <a:cubicBezTo>
                    <a:pt x="395" y="20411"/>
                    <a:pt x="419" y="20851"/>
                    <a:pt x="493" y="21144"/>
                  </a:cubicBezTo>
                  <a:cubicBezTo>
                    <a:pt x="567" y="21437"/>
                    <a:pt x="690" y="21583"/>
                    <a:pt x="777" y="21437"/>
                  </a:cubicBezTo>
                  <a:cubicBezTo>
                    <a:pt x="863" y="21290"/>
                    <a:pt x="912" y="20851"/>
                    <a:pt x="1048" y="19496"/>
                  </a:cubicBezTo>
                  <a:cubicBezTo>
                    <a:pt x="1184" y="18142"/>
                    <a:pt x="1405" y="15872"/>
                    <a:pt x="1689" y="13565"/>
                  </a:cubicBezTo>
                  <a:cubicBezTo>
                    <a:pt x="1973" y="11259"/>
                    <a:pt x="2318" y="8916"/>
                    <a:pt x="2552" y="7195"/>
                  </a:cubicBezTo>
                  <a:cubicBezTo>
                    <a:pt x="2786" y="5475"/>
                    <a:pt x="2910" y="4376"/>
                    <a:pt x="3008" y="3681"/>
                  </a:cubicBezTo>
                  <a:cubicBezTo>
                    <a:pt x="3107" y="2985"/>
                    <a:pt x="3181" y="2692"/>
                    <a:pt x="3279" y="2546"/>
                  </a:cubicBezTo>
                  <a:cubicBezTo>
                    <a:pt x="3378" y="2399"/>
                    <a:pt x="3501" y="2399"/>
                    <a:pt x="4044" y="2363"/>
                  </a:cubicBezTo>
                  <a:cubicBezTo>
                    <a:pt x="4586" y="2326"/>
                    <a:pt x="5548" y="2253"/>
                    <a:pt x="6423" y="2106"/>
                  </a:cubicBezTo>
                  <a:cubicBezTo>
                    <a:pt x="7299" y="1960"/>
                    <a:pt x="8088" y="1740"/>
                    <a:pt x="8926" y="1630"/>
                  </a:cubicBezTo>
                  <a:cubicBezTo>
                    <a:pt x="9764" y="1521"/>
                    <a:pt x="10652" y="1521"/>
                    <a:pt x="11540" y="1557"/>
                  </a:cubicBezTo>
                  <a:cubicBezTo>
                    <a:pt x="12427" y="1594"/>
                    <a:pt x="13315" y="1667"/>
                    <a:pt x="14178" y="1630"/>
                  </a:cubicBezTo>
                  <a:cubicBezTo>
                    <a:pt x="15041" y="1594"/>
                    <a:pt x="15879" y="1447"/>
                    <a:pt x="16681" y="1228"/>
                  </a:cubicBezTo>
                  <a:cubicBezTo>
                    <a:pt x="17482" y="1008"/>
                    <a:pt x="18247" y="715"/>
                    <a:pt x="18875" y="532"/>
                  </a:cubicBezTo>
                  <a:cubicBezTo>
                    <a:pt x="19504" y="349"/>
                    <a:pt x="19997" y="276"/>
                    <a:pt x="20367" y="203"/>
                  </a:cubicBezTo>
                  <a:cubicBezTo>
                    <a:pt x="20737" y="129"/>
                    <a:pt x="20984" y="56"/>
                    <a:pt x="21181" y="20"/>
                  </a:cubicBezTo>
                  <a:cubicBezTo>
                    <a:pt x="21378" y="-17"/>
                    <a:pt x="21526" y="-17"/>
                    <a:pt x="21563" y="166"/>
                  </a:cubicBezTo>
                  <a:cubicBezTo>
                    <a:pt x="21600" y="349"/>
                    <a:pt x="21526" y="715"/>
                    <a:pt x="21403" y="1447"/>
                  </a:cubicBezTo>
                  <a:cubicBezTo>
                    <a:pt x="21279" y="2180"/>
                    <a:pt x="21107" y="3278"/>
                    <a:pt x="20971" y="4157"/>
                  </a:cubicBezTo>
                  <a:cubicBezTo>
                    <a:pt x="20836" y="5035"/>
                    <a:pt x="20737" y="5694"/>
                    <a:pt x="20638" y="63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8" name="Line"/>
            <p:cNvSpPr/>
            <p:nvPr/>
          </p:nvSpPr>
          <p:spPr>
            <a:xfrm>
              <a:off x="18805846" y="6470431"/>
              <a:ext cx="339657" cy="559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7" h="21550" fill="norm" stroke="1" extrusionOk="0">
                  <a:moveTo>
                    <a:pt x="5186" y="0"/>
                  </a:moveTo>
                  <a:cubicBezTo>
                    <a:pt x="4538" y="4800"/>
                    <a:pt x="3890" y="9600"/>
                    <a:pt x="3134" y="12667"/>
                  </a:cubicBezTo>
                  <a:cubicBezTo>
                    <a:pt x="2378" y="15733"/>
                    <a:pt x="1514" y="17067"/>
                    <a:pt x="866" y="18267"/>
                  </a:cubicBezTo>
                  <a:cubicBezTo>
                    <a:pt x="218" y="19467"/>
                    <a:pt x="-214" y="20533"/>
                    <a:pt x="110" y="20733"/>
                  </a:cubicBezTo>
                  <a:cubicBezTo>
                    <a:pt x="434" y="20933"/>
                    <a:pt x="1514" y="20267"/>
                    <a:pt x="3134" y="18867"/>
                  </a:cubicBezTo>
                  <a:cubicBezTo>
                    <a:pt x="4754" y="17467"/>
                    <a:pt x="6914" y="15333"/>
                    <a:pt x="8534" y="14067"/>
                  </a:cubicBezTo>
                  <a:cubicBezTo>
                    <a:pt x="10154" y="12800"/>
                    <a:pt x="11234" y="12400"/>
                    <a:pt x="12314" y="12133"/>
                  </a:cubicBezTo>
                  <a:cubicBezTo>
                    <a:pt x="13394" y="11867"/>
                    <a:pt x="14474" y="11733"/>
                    <a:pt x="15554" y="11867"/>
                  </a:cubicBezTo>
                  <a:cubicBezTo>
                    <a:pt x="16634" y="12000"/>
                    <a:pt x="17714" y="12400"/>
                    <a:pt x="18686" y="13000"/>
                  </a:cubicBezTo>
                  <a:cubicBezTo>
                    <a:pt x="19658" y="13600"/>
                    <a:pt x="20522" y="14400"/>
                    <a:pt x="20954" y="15333"/>
                  </a:cubicBezTo>
                  <a:cubicBezTo>
                    <a:pt x="21386" y="16267"/>
                    <a:pt x="21386" y="17333"/>
                    <a:pt x="19982" y="18267"/>
                  </a:cubicBezTo>
                  <a:cubicBezTo>
                    <a:pt x="18578" y="19200"/>
                    <a:pt x="15770" y="20000"/>
                    <a:pt x="12854" y="20533"/>
                  </a:cubicBezTo>
                  <a:cubicBezTo>
                    <a:pt x="9938" y="21067"/>
                    <a:pt x="6914" y="21333"/>
                    <a:pt x="4862" y="21467"/>
                  </a:cubicBezTo>
                  <a:cubicBezTo>
                    <a:pt x="2810" y="21600"/>
                    <a:pt x="1730" y="21600"/>
                    <a:pt x="1082" y="21267"/>
                  </a:cubicBezTo>
                  <a:cubicBezTo>
                    <a:pt x="434" y="20933"/>
                    <a:pt x="218" y="20267"/>
                    <a:pt x="2" y="19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89" name="Line"/>
            <p:cNvSpPr/>
            <p:nvPr/>
          </p:nvSpPr>
          <p:spPr>
            <a:xfrm>
              <a:off x="19293661" y="6423304"/>
              <a:ext cx="321727" cy="170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fill="norm" stroke="1" extrusionOk="0">
                  <a:moveTo>
                    <a:pt x="0" y="7181"/>
                  </a:moveTo>
                  <a:cubicBezTo>
                    <a:pt x="465" y="5021"/>
                    <a:pt x="929" y="2861"/>
                    <a:pt x="2323" y="1565"/>
                  </a:cubicBezTo>
                  <a:cubicBezTo>
                    <a:pt x="3716" y="269"/>
                    <a:pt x="6039" y="-163"/>
                    <a:pt x="7781" y="53"/>
                  </a:cubicBezTo>
                  <a:cubicBezTo>
                    <a:pt x="9523" y="269"/>
                    <a:pt x="10684" y="1133"/>
                    <a:pt x="11497" y="2645"/>
                  </a:cubicBezTo>
                  <a:cubicBezTo>
                    <a:pt x="12310" y="4157"/>
                    <a:pt x="12774" y="6317"/>
                    <a:pt x="11961" y="8693"/>
                  </a:cubicBezTo>
                  <a:cubicBezTo>
                    <a:pt x="11148" y="11069"/>
                    <a:pt x="9058" y="13661"/>
                    <a:pt x="6968" y="15821"/>
                  </a:cubicBezTo>
                  <a:cubicBezTo>
                    <a:pt x="4877" y="17981"/>
                    <a:pt x="2787" y="19709"/>
                    <a:pt x="2787" y="20573"/>
                  </a:cubicBezTo>
                  <a:cubicBezTo>
                    <a:pt x="2787" y="21437"/>
                    <a:pt x="4877" y="21437"/>
                    <a:pt x="8361" y="21221"/>
                  </a:cubicBezTo>
                  <a:cubicBezTo>
                    <a:pt x="11845" y="21005"/>
                    <a:pt x="16723" y="20573"/>
                    <a:pt x="21600" y="201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0" name="Line"/>
            <p:cNvSpPr/>
            <p:nvPr/>
          </p:nvSpPr>
          <p:spPr>
            <a:xfrm>
              <a:off x="19511605" y="6823293"/>
              <a:ext cx="342485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1" name="Line"/>
            <p:cNvSpPr/>
            <p:nvPr/>
          </p:nvSpPr>
          <p:spPr>
            <a:xfrm>
              <a:off x="20054243" y="6626105"/>
              <a:ext cx="240674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5" h="21600" fill="norm" stroke="1" extrusionOk="0">
                  <a:moveTo>
                    <a:pt x="8866" y="0"/>
                  </a:moveTo>
                  <a:cubicBezTo>
                    <a:pt x="5823" y="3138"/>
                    <a:pt x="2781" y="6277"/>
                    <a:pt x="1260" y="8308"/>
                  </a:cubicBezTo>
                  <a:cubicBezTo>
                    <a:pt x="-261" y="10338"/>
                    <a:pt x="-261" y="11262"/>
                    <a:pt x="500" y="11815"/>
                  </a:cubicBezTo>
                  <a:cubicBezTo>
                    <a:pt x="1260" y="12369"/>
                    <a:pt x="2781" y="12554"/>
                    <a:pt x="5215" y="12646"/>
                  </a:cubicBezTo>
                  <a:cubicBezTo>
                    <a:pt x="7649" y="12738"/>
                    <a:pt x="10995" y="12738"/>
                    <a:pt x="13429" y="12646"/>
                  </a:cubicBezTo>
                  <a:cubicBezTo>
                    <a:pt x="15863" y="12554"/>
                    <a:pt x="17384" y="12369"/>
                    <a:pt x="18601" y="11908"/>
                  </a:cubicBezTo>
                  <a:cubicBezTo>
                    <a:pt x="19818" y="11446"/>
                    <a:pt x="20731" y="10708"/>
                    <a:pt x="21035" y="11077"/>
                  </a:cubicBezTo>
                  <a:cubicBezTo>
                    <a:pt x="21339" y="11446"/>
                    <a:pt x="21035" y="12923"/>
                    <a:pt x="20883" y="14862"/>
                  </a:cubicBezTo>
                  <a:cubicBezTo>
                    <a:pt x="20731" y="16800"/>
                    <a:pt x="20731" y="19200"/>
                    <a:pt x="2073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2" name="Line"/>
            <p:cNvSpPr/>
            <p:nvPr/>
          </p:nvSpPr>
          <p:spPr>
            <a:xfrm>
              <a:off x="20483051" y="6661049"/>
              <a:ext cx="325842" cy="26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6" h="21295" fill="norm" stroke="1" extrusionOk="0">
                  <a:moveTo>
                    <a:pt x="15277" y="1357"/>
                  </a:moveTo>
                  <a:cubicBezTo>
                    <a:pt x="13003" y="526"/>
                    <a:pt x="10730" y="-305"/>
                    <a:pt x="8570" y="110"/>
                  </a:cubicBezTo>
                  <a:cubicBezTo>
                    <a:pt x="6410" y="526"/>
                    <a:pt x="4363" y="2187"/>
                    <a:pt x="2886" y="3572"/>
                  </a:cubicBezTo>
                  <a:cubicBezTo>
                    <a:pt x="1408" y="4957"/>
                    <a:pt x="498" y="6064"/>
                    <a:pt x="157" y="7864"/>
                  </a:cubicBezTo>
                  <a:cubicBezTo>
                    <a:pt x="-184" y="9664"/>
                    <a:pt x="43" y="12157"/>
                    <a:pt x="725" y="13403"/>
                  </a:cubicBezTo>
                  <a:cubicBezTo>
                    <a:pt x="1408" y="14649"/>
                    <a:pt x="2544" y="14649"/>
                    <a:pt x="4591" y="13403"/>
                  </a:cubicBezTo>
                  <a:cubicBezTo>
                    <a:pt x="6637" y="12157"/>
                    <a:pt x="9593" y="9664"/>
                    <a:pt x="11412" y="7726"/>
                  </a:cubicBezTo>
                  <a:cubicBezTo>
                    <a:pt x="13231" y="5787"/>
                    <a:pt x="13913" y="4403"/>
                    <a:pt x="14027" y="4403"/>
                  </a:cubicBezTo>
                  <a:cubicBezTo>
                    <a:pt x="14140" y="4403"/>
                    <a:pt x="13685" y="5787"/>
                    <a:pt x="13231" y="8003"/>
                  </a:cubicBezTo>
                  <a:cubicBezTo>
                    <a:pt x="12776" y="10218"/>
                    <a:pt x="12321" y="13264"/>
                    <a:pt x="12094" y="15480"/>
                  </a:cubicBezTo>
                  <a:cubicBezTo>
                    <a:pt x="11867" y="17695"/>
                    <a:pt x="11867" y="19080"/>
                    <a:pt x="12435" y="19910"/>
                  </a:cubicBezTo>
                  <a:cubicBezTo>
                    <a:pt x="13003" y="20741"/>
                    <a:pt x="14140" y="21018"/>
                    <a:pt x="15732" y="21157"/>
                  </a:cubicBezTo>
                  <a:cubicBezTo>
                    <a:pt x="17323" y="21295"/>
                    <a:pt x="19370" y="21295"/>
                    <a:pt x="21416" y="212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3" name="Line"/>
            <p:cNvSpPr/>
            <p:nvPr/>
          </p:nvSpPr>
          <p:spPr>
            <a:xfrm>
              <a:off x="20855335" y="6695055"/>
              <a:ext cx="223393" cy="1905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3" h="21241" fill="norm" stroke="1" extrusionOk="0">
                  <a:moveTo>
                    <a:pt x="21133" y="412"/>
                  </a:moveTo>
                  <a:cubicBezTo>
                    <a:pt x="15897" y="27"/>
                    <a:pt x="10660" y="-359"/>
                    <a:pt x="6897" y="605"/>
                  </a:cubicBezTo>
                  <a:cubicBezTo>
                    <a:pt x="3133" y="1570"/>
                    <a:pt x="842" y="3884"/>
                    <a:pt x="188" y="6970"/>
                  </a:cubicBezTo>
                  <a:cubicBezTo>
                    <a:pt x="-467" y="10055"/>
                    <a:pt x="515" y="13912"/>
                    <a:pt x="4278" y="16420"/>
                  </a:cubicBezTo>
                  <a:cubicBezTo>
                    <a:pt x="8042" y="18927"/>
                    <a:pt x="14588" y="20084"/>
                    <a:pt x="21133" y="212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4" name="Line"/>
            <p:cNvSpPr/>
            <p:nvPr/>
          </p:nvSpPr>
          <p:spPr>
            <a:xfrm>
              <a:off x="16731024" y="7419612"/>
              <a:ext cx="4441109" cy="178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9" h="21444" fill="norm" stroke="1" extrusionOk="0">
                  <a:moveTo>
                    <a:pt x="21579" y="5659"/>
                  </a:moveTo>
                  <a:cubicBezTo>
                    <a:pt x="20991" y="3998"/>
                    <a:pt x="20402" y="2336"/>
                    <a:pt x="19764" y="1298"/>
                  </a:cubicBezTo>
                  <a:cubicBezTo>
                    <a:pt x="19125" y="259"/>
                    <a:pt x="18436" y="-156"/>
                    <a:pt x="17797" y="52"/>
                  </a:cubicBezTo>
                  <a:cubicBezTo>
                    <a:pt x="17158" y="259"/>
                    <a:pt x="16570" y="1090"/>
                    <a:pt x="15948" y="1713"/>
                  </a:cubicBezTo>
                  <a:cubicBezTo>
                    <a:pt x="15326" y="2336"/>
                    <a:pt x="14670" y="2752"/>
                    <a:pt x="13964" y="2959"/>
                  </a:cubicBezTo>
                  <a:cubicBezTo>
                    <a:pt x="13258" y="3167"/>
                    <a:pt x="12502" y="3167"/>
                    <a:pt x="11838" y="3375"/>
                  </a:cubicBezTo>
                  <a:cubicBezTo>
                    <a:pt x="11174" y="3582"/>
                    <a:pt x="10603" y="3998"/>
                    <a:pt x="10056" y="4621"/>
                  </a:cubicBezTo>
                  <a:cubicBezTo>
                    <a:pt x="9510" y="5244"/>
                    <a:pt x="8989" y="6075"/>
                    <a:pt x="8384" y="6490"/>
                  </a:cubicBezTo>
                  <a:cubicBezTo>
                    <a:pt x="7779" y="6906"/>
                    <a:pt x="7089" y="6906"/>
                    <a:pt x="6484" y="7113"/>
                  </a:cubicBezTo>
                  <a:cubicBezTo>
                    <a:pt x="5879" y="7321"/>
                    <a:pt x="5358" y="7736"/>
                    <a:pt x="4786" y="8567"/>
                  </a:cubicBezTo>
                  <a:cubicBezTo>
                    <a:pt x="4215" y="9398"/>
                    <a:pt x="3593" y="10644"/>
                    <a:pt x="3055" y="11890"/>
                  </a:cubicBezTo>
                  <a:cubicBezTo>
                    <a:pt x="2517" y="13136"/>
                    <a:pt x="2063" y="14382"/>
                    <a:pt x="1618" y="15836"/>
                  </a:cubicBezTo>
                  <a:cubicBezTo>
                    <a:pt x="1172" y="17290"/>
                    <a:pt x="735" y="18952"/>
                    <a:pt x="450" y="19990"/>
                  </a:cubicBezTo>
                  <a:cubicBezTo>
                    <a:pt x="164" y="21029"/>
                    <a:pt x="29" y="21444"/>
                    <a:pt x="4" y="21444"/>
                  </a:cubicBezTo>
                  <a:cubicBezTo>
                    <a:pt x="-21" y="21444"/>
                    <a:pt x="63" y="21029"/>
                    <a:pt x="164" y="20613"/>
                  </a:cubicBezTo>
                  <a:cubicBezTo>
                    <a:pt x="265" y="20198"/>
                    <a:pt x="382" y="19782"/>
                    <a:pt x="500" y="193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5" name="Line"/>
            <p:cNvSpPr/>
            <p:nvPr/>
          </p:nvSpPr>
          <p:spPr>
            <a:xfrm>
              <a:off x="17942637" y="7738312"/>
              <a:ext cx="302818" cy="3641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1252" fill="norm" stroke="1" extrusionOk="0">
                  <a:moveTo>
                    <a:pt x="6683" y="6561"/>
                  </a:moveTo>
                  <a:cubicBezTo>
                    <a:pt x="5226" y="6157"/>
                    <a:pt x="3770" y="5753"/>
                    <a:pt x="3042" y="5047"/>
                  </a:cubicBezTo>
                  <a:cubicBezTo>
                    <a:pt x="2314" y="4340"/>
                    <a:pt x="2314" y="3331"/>
                    <a:pt x="3527" y="2422"/>
                  </a:cubicBezTo>
                  <a:cubicBezTo>
                    <a:pt x="4741" y="1514"/>
                    <a:pt x="7168" y="706"/>
                    <a:pt x="9716" y="303"/>
                  </a:cubicBezTo>
                  <a:cubicBezTo>
                    <a:pt x="12265" y="-101"/>
                    <a:pt x="14934" y="-101"/>
                    <a:pt x="17240" y="303"/>
                  </a:cubicBezTo>
                  <a:cubicBezTo>
                    <a:pt x="19545" y="706"/>
                    <a:pt x="21487" y="1514"/>
                    <a:pt x="20759" y="3533"/>
                  </a:cubicBezTo>
                  <a:cubicBezTo>
                    <a:pt x="20031" y="5551"/>
                    <a:pt x="16633" y="8781"/>
                    <a:pt x="13235" y="11305"/>
                  </a:cubicBezTo>
                  <a:cubicBezTo>
                    <a:pt x="9838" y="13828"/>
                    <a:pt x="6440" y="15645"/>
                    <a:pt x="4013" y="17159"/>
                  </a:cubicBezTo>
                  <a:cubicBezTo>
                    <a:pt x="1586" y="18673"/>
                    <a:pt x="130" y="19884"/>
                    <a:pt x="8" y="20591"/>
                  </a:cubicBezTo>
                  <a:cubicBezTo>
                    <a:pt x="-113" y="21297"/>
                    <a:pt x="1100" y="21499"/>
                    <a:pt x="4862" y="20893"/>
                  </a:cubicBezTo>
                  <a:cubicBezTo>
                    <a:pt x="8624" y="20288"/>
                    <a:pt x="14934" y="18875"/>
                    <a:pt x="21244" y="174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6" name="Line"/>
            <p:cNvSpPr/>
            <p:nvPr/>
          </p:nvSpPr>
          <p:spPr>
            <a:xfrm>
              <a:off x="18491106" y="7794980"/>
              <a:ext cx="377045" cy="335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9" h="21406" fill="norm" stroke="1" extrusionOk="0">
                  <a:moveTo>
                    <a:pt x="10701" y="2231"/>
                  </a:moveTo>
                  <a:cubicBezTo>
                    <a:pt x="10117" y="1349"/>
                    <a:pt x="9533" y="467"/>
                    <a:pt x="8755" y="137"/>
                  </a:cubicBezTo>
                  <a:cubicBezTo>
                    <a:pt x="7977" y="-194"/>
                    <a:pt x="7004" y="26"/>
                    <a:pt x="5641" y="1349"/>
                  </a:cubicBezTo>
                  <a:cubicBezTo>
                    <a:pt x="4279" y="2671"/>
                    <a:pt x="2528" y="5096"/>
                    <a:pt x="1360" y="7520"/>
                  </a:cubicBezTo>
                  <a:cubicBezTo>
                    <a:pt x="193" y="9945"/>
                    <a:pt x="-391" y="12369"/>
                    <a:pt x="290" y="14022"/>
                  </a:cubicBezTo>
                  <a:cubicBezTo>
                    <a:pt x="971" y="15675"/>
                    <a:pt x="2917" y="16557"/>
                    <a:pt x="5641" y="15786"/>
                  </a:cubicBezTo>
                  <a:cubicBezTo>
                    <a:pt x="8366" y="15014"/>
                    <a:pt x="11868" y="12590"/>
                    <a:pt x="14009" y="10826"/>
                  </a:cubicBezTo>
                  <a:cubicBezTo>
                    <a:pt x="16150" y="9063"/>
                    <a:pt x="16928" y="7961"/>
                    <a:pt x="17414" y="6859"/>
                  </a:cubicBezTo>
                  <a:cubicBezTo>
                    <a:pt x="17901" y="5757"/>
                    <a:pt x="18095" y="4655"/>
                    <a:pt x="17804" y="4435"/>
                  </a:cubicBezTo>
                  <a:cubicBezTo>
                    <a:pt x="17512" y="4214"/>
                    <a:pt x="16733" y="4875"/>
                    <a:pt x="16441" y="6639"/>
                  </a:cubicBezTo>
                  <a:cubicBezTo>
                    <a:pt x="16150" y="8402"/>
                    <a:pt x="16344" y="11267"/>
                    <a:pt x="17220" y="13912"/>
                  </a:cubicBezTo>
                  <a:cubicBezTo>
                    <a:pt x="18095" y="16557"/>
                    <a:pt x="19652" y="18982"/>
                    <a:pt x="21209" y="214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7" name="Line"/>
            <p:cNvSpPr/>
            <p:nvPr/>
          </p:nvSpPr>
          <p:spPr>
            <a:xfrm>
              <a:off x="13908627" y="4643852"/>
              <a:ext cx="7874227" cy="4259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586" fill="norm" stroke="1" extrusionOk="0">
                  <a:moveTo>
                    <a:pt x="6826" y="1052"/>
                  </a:moveTo>
                  <a:cubicBezTo>
                    <a:pt x="6741" y="999"/>
                    <a:pt x="6655" y="947"/>
                    <a:pt x="6636" y="894"/>
                  </a:cubicBezTo>
                  <a:cubicBezTo>
                    <a:pt x="6617" y="842"/>
                    <a:pt x="6665" y="789"/>
                    <a:pt x="6845" y="728"/>
                  </a:cubicBezTo>
                  <a:cubicBezTo>
                    <a:pt x="7025" y="666"/>
                    <a:pt x="7338" y="596"/>
                    <a:pt x="7661" y="535"/>
                  </a:cubicBezTo>
                  <a:cubicBezTo>
                    <a:pt x="7983" y="473"/>
                    <a:pt x="8315" y="421"/>
                    <a:pt x="8643" y="377"/>
                  </a:cubicBezTo>
                  <a:cubicBezTo>
                    <a:pt x="8970" y="333"/>
                    <a:pt x="9292" y="298"/>
                    <a:pt x="9653" y="272"/>
                  </a:cubicBezTo>
                  <a:cubicBezTo>
                    <a:pt x="10013" y="245"/>
                    <a:pt x="10412" y="228"/>
                    <a:pt x="10782" y="210"/>
                  </a:cubicBezTo>
                  <a:cubicBezTo>
                    <a:pt x="11152" y="193"/>
                    <a:pt x="11493" y="175"/>
                    <a:pt x="11835" y="149"/>
                  </a:cubicBezTo>
                  <a:cubicBezTo>
                    <a:pt x="12176" y="123"/>
                    <a:pt x="12518" y="88"/>
                    <a:pt x="12878" y="61"/>
                  </a:cubicBezTo>
                  <a:cubicBezTo>
                    <a:pt x="13239" y="35"/>
                    <a:pt x="13618" y="18"/>
                    <a:pt x="13998" y="9"/>
                  </a:cubicBezTo>
                  <a:cubicBezTo>
                    <a:pt x="14377" y="0"/>
                    <a:pt x="14756" y="0"/>
                    <a:pt x="15145" y="0"/>
                  </a:cubicBezTo>
                  <a:cubicBezTo>
                    <a:pt x="15534" y="0"/>
                    <a:pt x="15933" y="0"/>
                    <a:pt x="16270" y="9"/>
                  </a:cubicBezTo>
                  <a:cubicBezTo>
                    <a:pt x="16606" y="18"/>
                    <a:pt x="16881" y="35"/>
                    <a:pt x="17204" y="70"/>
                  </a:cubicBezTo>
                  <a:cubicBezTo>
                    <a:pt x="17526" y="105"/>
                    <a:pt x="17896" y="158"/>
                    <a:pt x="18238" y="210"/>
                  </a:cubicBezTo>
                  <a:cubicBezTo>
                    <a:pt x="18579" y="263"/>
                    <a:pt x="18892" y="316"/>
                    <a:pt x="19210" y="377"/>
                  </a:cubicBezTo>
                  <a:cubicBezTo>
                    <a:pt x="19528" y="438"/>
                    <a:pt x="19851" y="508"/>
                    <a:pt x="20154" y="552"/>
                  </a:cubicBezTo>
                  <a:cubicBezTo>
                    <a:pt x="20458" y="596"/>
                    <a:pt x="20742" y="614"/>
                    <a:pt x="20937" y="631"/>
                  </a:cubicBezTo>
                  <a:cubicBezTo>
                    <a:pt x="21131" y="649"/>
                    <a:pt x="21236" y="666"/>
                    <a:pt x="21330" y="701"/>
                  </a:cubicBezTo>
                  <a:cubicBezTo>
                    <a:pt x="21425" y="736"/>
                    <a:pt x="21511" y="789"/>
                    <a:pt x="21553" y="859"/>
                  </a:cubicBezTo>
                  <a:cubicBezTo>
                    <a:pt x="21596" y="929"/>
                    <a:pt x="21596" y="1017"/>
                    <a:pt x="21587" y="1306"/>
                  </a:cubicBezTo>
                  <a:cubicBezTo>
                    <a:pt x="21577" y="1595"/>
                    <a:pt x="21558" y="2086"/>
                    <a:pt x="21506" y="2621"/>
                  </a:cubicBezTo>
                  <a:cubicBezTo>
                    <a:pt x="21454" y="3156"/>
                    <a:pt x="21368" y="3734"/>
                    <a:pt x="21302" y="4217"/>
                  </a:cubicBezTo>
                  <a:cubicBezTo>
                    <a:pt x="21236" y="4699"/>
                    <a:pt x="21188" y="5084"/>
                    <a:pt x="21179" y="5479"/>
                  </a:cubicBezTo>
                  <a:cubicBezTo>
                    <a:pt x="21169" y="5873"/>
                    <a:pt x="21198" y="6277"/>
                    <a:pt x="21198" y="6794"/>
                  </a:cubicBezTo>
                  <a:cubicBezTo>
                    <a:pt x="21198" y="7311"/>
                    <a:pt x="21169" y="7942"/>
                    <a:pt x="21145" y="8538"/>
                  </a:cubicBezTo>
                  <a:cubicBezTo>
                    <a:pt x="21122" y="9134"/>
                    <a:pt x="21103" y="9695"/>
                    <a:pt x="21074" y="10204"/>
                  </a:cubicBezTo>
                  <a:cubicBezTo>
                    <a:pt x="21046" y="10712"/>
                    <a:pt x="21008" y="11168"/>
                    <a:pt x="20970" y="11685"/>
                  </a:cubicBezTo>
                  <a:cubicBezTo>
                    <a:pt x="20932" y="12203"/>
                    <a:pt x="20894" y="12781"/>
                    <a:pt x="20899" y="13263"/>
                  </a:cubicBezTo>
                  <a:cubicBezTo>
                    <a:pt x="20904" y="13745"/>
                    <a:pt x="20951" y="14131"/>
                    <a:pt x="21003" y="14526"/>
                  </a:cubicBezTo>
                  <a:cubicBezTo>
                    <a:pt x="21055" y="14920"/>
                    <a:pt x="21112" y="15323"/>
                    <a:pt x="21150" y="15753"/>
                  </a:cubicBezTo>
                  <a:cubicBezTo>
                    <a:pt x="21188" y="16182"/>
                    <a:pt x="21207" y="16638"/>
                    <a:pt x="21183" y="17024"/>
                  </a:cubicBezTo>
                  <a:cubicBezTo>
                    <a:pt x="21160" y="17410"/>
                    <a:pt x="21093" y="17725"/>
                    <a:pt x="21036" y="18015"/>
                  </a:cubicBezTo>
                  <a:cubicBezTo>
                    <a:pt x="20979" y="18304"/>
                    <a:pt x="20932" y="18567"/>
                    <a:pt x="20889" y="18786"/>
                  </a:cubicBezTo>
                  <a:cubicBezTo>
                    <a:pt x="20847" y="19005"/>
                    <a:pt x="20809" y="19181"/>
                    <a:pt x="20733" y="19338"/>
                  </a:cubicBezTo>
                  <a:cubicBezTo>
                    <a:pt x="20657" y="19496"/>
                    <a:pt x="20543" y="19636"/>
                    <a:pt x="20349" y="19724"/>
                  </a:cubicBezTo>
                  <a:cubicBezTo>
                    <a:pt x="20154" y="19812"/>
                    <a:pt x="19879" y="19847"/>
                    <a:pt x="19571" y="19864"/>
                  </a:cubicBezTo>
                  <a:cubicBezTo>
                    <a:pt x="19262" y="19882"/>
                    <a:pt x="18921" y="19882"/>
                    <a:pt x="18613" y="19899"/>
                  </a:cubicBezTo>
                  <a:cubicBezTo>
                    <a:pt x="18304" y="19917"/>
                    <a:pt x="18029" y="19952"/>
                    <a:pt x="17730" y="20013"/>
                  </a:cubicBezTo>
                  <a:cubicBezTo>
                    <a:pt x="17432" y="20075"/>
                    <a:pt x="17109" y="20162"/>
                    <a:pt x="16791" y="20241"/>
                  </a:cubicBezTo>
                  <a:cubicBezTo>
                    <a:pt x="16473" y="20320"/>
                    <a:pt x="16160" y="20390"/>
                    <a:pt x="15814" y="20434"/>
                  </a:cubicBezTo>
                  <a:cubicBezTo>
                    <a:pt x="15468" y="20478"/>
                    <a:pt x="15088" y="20495"/>
                    <a:pt x="14723" y="20504"/>
                  </a:cubicBezTo>
                  <a:cubicBezTo>
                    <a:pt x="14358" y="20513"/>
                    <a:pt x="14007" y="20513"/>
                    <a:pt x="13666" y="20504"/>
                  </a:cubicBezTo>
                  <a:cubicBezTo>
                    <a:pt x="13324" y="20495"/>
                    <a:pt x="12992" y="20478"/>
                    <a:pt x="12627" y="20469"/>
                  </a:cubicBezTo>
                  <a:cubicBezTo>
                    <a:pt x="12262" y="20460"/>
                    <a:pt x="11863" y="20460"/>
                    <a:pt x="11493" y="20478"/>
                  </a:cubicBezTo>
                  <a:cubicBezTo>
                    <a:pt x="11123" y="20495"/>
                    <a:pt x="10782" y="20531"/>
                    <a:pt x="10459" y="20574"/>
                  </a:cubicBezTo>
                  <a:cubicBezTo>
                    <a:pt x="10137" y="20618"/>
                    <a:pt x="9833" y="20671"/>
                    <a:pt x="9501" y="20732"/>
                  </a:cubicBezTo>
                  <a:cubicBezTo>
                    <a:pt x="9169" y="20794"/>
                    <a:pt x="8809" y="20864"/>
                    <a:pt x="8462" y="20934"/>
                  </a:cubicBezTo>
                  <a:cubicBezTo>
                    <a:pt x="8116" y="21004"/>
                    <a:pt x="7784" y="21074"/>
                    <a:pt x="7457" y="21135"/>
                  </a:cubicBezTo>
                  <a:cubicBezTo>
                    <a:pt x="7130" y="21197"/>
                    <a:pt x="6807" y="21249"/>
                    <a:pt x="6475" y="21276"/>
                  </a:cubicBezTo>
                  <a:cubicBezTo>
                    <a:pt x="6143" y="21302"/>
                    <a:pt x="5802" y="21302"/>
                    <a:pt x="5488" y="21328"/>
                  </a:cubicBezTo>
                  <a:cubicBezTo>
                    <a:pt x="5175" y="21355"/>
                    <a:pt x="4891" y="21407"/>
                    <a:pt x="4583" y="21442"/>
                  </a:cubicBezTo>
                  <a:cubicBezTo>
                    <a:pt x="4274" y="21477"/>
                    <a:pt x="3942" y="21495"/>
                    <a:pt x="3620" y="21504"/>
                  </a:cubicBezTo>
                  <a:cubicBezTo>
                    <a:pt x="3297" y="21512"/>
                    <a:pt x="2984" y="21512"/>
                    <a:pt x="2671" y="21521"/>
                  </a:cubicBezTo>
                  <a:cubicBezTo>
                    <a:pt x="2358" y="21530"/>
                    <a:pt x="2045" y="21547"/>
                    <a:pt x="1756" y="21556"/>
                  </a:cubicBezTo>
                  <a:cubicBezTo>
                    <a:pt x="1466" y="21565"/>
                    <a:pt x="1201" y="21565"/>
                    <a:pt x="978" y="21574"/>
                  </a:cubicBezTo>
                  <a:cubicBezTo>
                    <a:pt x="755" y="21582"/>
                    <a:pt x="575" y="21600"/>
                    <a:pt x="442" y="21565"/>
                  </a:cubicBezTo>
                  <a:cubicBezTo>
                    <a:pt x="309" y="21530"/>
                    <a:pt x="224" y="21442"/>
                    <a:pt x="157" y="21188"/>
                  </a:cubicBezTo>
                  <a:cubicBezTo>
                    <a:pt x="91" y="20934"/>
                    <a:pt x="43" y="20513"/>
                    <a:pt x="20" y="19926"/>
                  </a:cubicBezTo>
                  <a:cubicBezTo>
                    <a:pt x="-4" y="19338"/>
                    <a:pt x="-4" y="18584"/>
                    <a:pt x="5" y="17944"/>
                  </a:cubicBezTo>
                  <a:cubicBezTo>
                    <a:pt x="15" y="17305"/>
                    <a:pt x="34" y="16779"/>
                    <a:pt x="72" y="16182"/>
                  </a:cubicBezTo>
                  <a:cubicBezTo>
                    <a:pt x="110" y="15586"/>
                    <a:pt x="167" y="14920"/>
                    <a:pt x="209" y="14368"/>
                  </a:cubicBezTo>
                  <a:cubicBezTo>
                    <a:pt x="252" y="13816"/>
                    <a:pt x="281" y="13377"/>
                    <a:pt x="304" y="12843"/>
                  </a:cubicBezTo>
                  <a:cubicBezTo>
                    <a:pt x="328" y="12308"/>
                    <a:pt x="347" y="11677"/>
                    <a:pt x="347" y="11133"/>
                  </a:cubicBezTo>
                  <a:cubicBezTo>
                    <a:pt x="347" y="10590"/>
                    <a:pt x="328" y="10134"/>
                    <a:pt x="319" y="9818"/>
                  </a:cubicBezTo>
                  <a:cubicBezTo>
                    <a:pt x="309" y="9503"/>
                    <a:pt x="309" y="9327"/>
                    <a:pt x="319" y="9187"/>
                  </a:cubicBezTo>
                  <a:cubicBezTo>
                    <a:pt x="328" y="9047"/>
                    <a:pt x="347" y="8942"/>
                    <a:pt x="418" y="8854"/>
                  </a:cubicBezTo>
                  <a:cubicBezTo>
                    <a:pt x="489" y="8766"/>
                    <a:pt x="613" y="8696"/>
                    <a:pt x="807" y="8635"/>
                  </a:cubicBezTo>
                  <a:cubicBezTo>
                    <a:pt x="1002" y="8573"/>
                    <a:pt x="1267" y="8521"/>
                    <a:pt x="1561" y="8468"/>
                  </a:cubicBezTo>
                  <a:cubicBezTo>
                    <a:pt x="1855" y="8416"/>
                    <a:pt x="2178" y="8363"/>
                    <a:pt x="2481" y="8302"/>
                  </a:cubicBezTo>
                  <a:cubicBezTo>
                    <a:pt x="2785" y="8240"/>
                    <a:pt x="3070" y="8170"/>
                    <a:pt x="3345" y="8065"/>
                  </a:cubicBezTo>
                  <a:cubicBezTo>
                    <a:pt x="3620" y="7960"/>
                    <a:pt x="3885" y="7819"/>
                    <a:pt x="4089" y="7679"/>
                  </a:cubicBezTo>
                  <a:cubicBezTo>
                    <a:pt x="4293" y="7539"/>
                    <a:pt x="4436" y="7399"/>
                    <a:pt x="4535" y="7188"/>
                  </a:cubicBezTo>
                  <a:cubicBezTo>
                    <a:pt x="4635" y="6978"/>
                    <a:pt x="4692" y="6697"/>
                    <a:pt x="4720" y="6242"/>
                  </a:cubicBezTo>
                  <a:cubicBezTo>
                    <a:pt x="4749" y="5786"/>
                    <a:pt x="4749" y="5155"/>
                    <a:pt x="4749" y="4611"/>
                  </a:cubicBezTo>
                  <a:cubicBezTo>
                    <a:pt x="4749" y="4068"/>
                    <a:pt x="4749" y="3612"/>
                    <a:pt x="4768" y="3200"/>
                  </a:cubicBezTo>
                  <a:cubicBezTo>
                    <a:pt x="4787" y="2788"/>
                    <a:pt x="4824" y="2419"/>
                    <a:pt x="4877" y="2104"/>
                  </a:cubicBezTo>
                  <a:cubicBezTo>
                    <a:pt x="4929" y="1788"/>
                    <a:pt x="4995" y="1525"/>
                    <a:pt x="5062" y="1315"/>
                  </a:cubicBezTo>
                  <a:cubicBezTo>
                    <a:pt x="5128" y="1105"/>
                    <a:pt x="5194" y="947"/>
                    <a:pt x="5299" y="842"/>
                  </a:cubicBezTo>
                  <a:cubicBezTo>
                    <a:pt x="5403" y="736"/>
                    <a:pt x="5545" y="684"/>
                    <a:pt x="5764" y="657"/>
                  </a:cubicBezTo>
                  <a:cubicBezTo>
                    <a:pt x="5982" y="631"/>
                    <a:pt x="6276" y="631"/>
                    <a:pt x="6560" y="649"/>
                  </a:cubicBezTo>
                  <a:cubicBezTo>
                    <a:pt x="6845" y="666"/>
                    <a:pt x="7120" y="701"/>
                    <a:pt x="7476" y="763"/>
                  </a:cubicBezTo>
                  <a:cubicBezTo>
                    <a:pt x="7832" y="824"/>
                    <a:pt x="8268" y="912"/>
                    <a:pt x="8704" y="9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8" name="Line"/>
            <p:cNvSpPr/>
            <p:nvPr/>
          </p:nvSpPr>
          <p:spPr>
            <a:xfrm>
              <a:off x="21763681" y="6335513"/>
              <a:ext cx="217959" cy="250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4" h="21145" fill="norm" stroke="1" extrusionOk="0">
                  <a:moveTo>
                    <a:pt x="21264" y="0"/>
                  </a:moveTo>
                  <a:cubicBezTo>
                    <a:pt x="15526" y="1168"/>
                    <a:pt x="9789" y="2335"/>
                    <a:pt x="6076" y="5108"/>
                  </a:cubicBezTo>
                  <a:cubicBezTo>
                    <a:pt x="2364" y="7881"/>
                    <a:pt x="676" y="12259"/>
                    <a:pt x="170" y="15178"/>
                  </a:cubicBezTo>
                  <a:cubicBezTo>
                    <a:pt x="-336" y="18097"/>
                    <a:pt x="339" y="19557"/>
                    <a:pt x="1520" y="20432"/>
                  </a:cubicBezTo>
                  <a:cubicBezTo>
                    <a:pt x="2702" y="21308"/>
                    <a:pt x="4389" y="21600"/>
                    <a:pt x="7258" y="19995"/>
                  </a:cubicBezTo>
                  <a:cubicBezTo>
                    <a:pt x="10127" y="18389"/>
                    <a:pt x="14177" y="14886"/>
                    <a:pt x="16370" y="12405"/>
                  </a:cubicBezTo>
                  <a:cubicBezTo>
                    <a:pt x="18564" y="9924"/>
                    <a:pt x="18901" y="8465"/>
                    <a:pt x="18395" y="7297"/>
                  </a:cubicBezTo>
                  <a:cubicBezTo>
                    <a:pt x="17889" y="6130"/>
                    <a:pt x="16539" y="5254"/>
                    <a:pt x="15358" y="5108"/>
                  </a:cubicBezTo>
                  <a:cubicBezTo>
                    <a:pt x="14176" y="4962"/>
                    <a:pt x="13164" y="5546"/>
                    <a:pt x="12151" y="61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999" name="Line"/>
            <p:cNvSpPr/>
            <p:nvPr/>
          </p:nvSpPr>
          <p:spPr>
            <a:xfrm>
              <a:off x="22007922" y="6332252"/>
              <a:ext cx="378472" cy="33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1369" fill="norm" stroke="1" extrusionOk="0">
                  <a:moveTo>
                    <a:pt x="1454" y="6751"/>
                  </a:moveTo>
                  <a:cubicBezTo>
                    <a:pt x="865" y="7624"/>
                    <a:pt x="276" y="8496"/>
                    <a:pt x="79" y="10569"/>
                  </a:cubicBezTo>
                  <a:cubicBezTo>
                    <a:pt x="-117" y="12642"/>
                    <a:pt x="79" y="15914"/>
                    <a:pt x="374" y="18096"/>
                  </a:cubicBezTo>
                  <a:cubicBezTo>
                    <a:pt x="668" y="20278"/>
                    <a:pt x="1061" y="21369"/>
                    <a:pt x="1356" y="21369"/>
                  </a:cubicBezTo>
                  <a:cubicBezTo>
                    <a:pt x="1650" y="21369"/>
                    <a:pt x="1847" y="20278"/>
                    <a:pt x="2436" y="17333"/>
                  </a:cubicBezTo>
                  <a:cubicBezTo>
                    <a:pt x="3025" y="14387"/>
                    <a:pt x="4007" y="9587"/>
                    <a:pt x="6167" y="6314"/>
                  </a:cubicBezTo>
                  <a:cubicBezTo>
                    <a:pt x="8327" y="3042"/>
                    <a:pt x="11665" y="1296"/>
                    <a:pt x="14414" y="533"/>
                  </a:cubicBezTo>
                  <a:cubicBezTo>
                    <a:pt x="17163" y="-231"/>
                    <a:pt x="19323" y="-13"/>
                    <a:pt x="21483" y="2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0" name="Line"/>
            <p:cNvSpPr/>
            <p:nvPr/>
          </p:nvSpPr>
          <p:spPr>
            <a:xfrm>
              <a:off x="-1" y="2793057"/>
              <a:ext cx="1652416" cy="4393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9" h="21600" fill="norm" stroke="1" extrusionOk="0">
                  <a:moveTo>
                    <a:pt x="2034" y="14967"/>
                  </a:moveTo>
                  <a:cubicBezTo>
                    <a:pt x="1583" y="14627"/>
                    <a:pt x="1132" y="14287"/>
                    <a:pt x="749" y="14117"/>
                  </a:cubicBezTo>
                  <a:cubicBezTo>
                    <a:pt x="366" y="13946"/>
                    <a:pt x="50" y="13946"/>
                    <a:pt x="5" y="14202"/>
                  </a:cubicBezTo>
                  <a:cubicBezTo>
                    <a:pt x="-40" y="14457"/>
                    <a:pt x="185" y="14967"/>
                    <a:pt x="975" y="15222"/>
                  </a:cubicBezTo>
                  <a:cubicBezTo>
                    <a:pt x="1764" y="15477"/>
                    <a:pt x="3117" y="15477"/>
                    <a:pt x="4605" y="15137"/>
                  </a:cubicBezTo>
                  <a:cubicBezTo>
                    <a:pt x="6093" y="14797"/>
                    <a:pt x="7716" y="14117"/>
                    <a:pt x="9317" y="13436"/>
                  </a:cubicBezTo>
                  <a:cubicBezTo>
                    <a:pt x="10918" y="12756"/>
                    <a:pt x="12496" y="12076"/>
                    <a:pt x="14187" y="11225"/>
                  </a:cubicBezTo>
                  <a:cubicBezTo>
                    <a:pt x="15878" y="10375"/>
                    <a:pt x="17682" y="9354"/>
                    <a:pt x="18832" y="8674"/>
                  </a:cubicBezTo>
                  <a:cubicBezTo>
                    <a:pt x="19982" y="7994"/>
                    <a:pt x="20478" y="7654"/>
                    <a:pt x="20838" y="7313"/>
                  </a:cubicBezTo>
                  <a:cubicBezTo>
                    <a:pt x="21199" y="6973"/>
                    <a:pt x="21425" y="6633"/>
                    <a:pt x="21470" y="6123"/>
                  </a:cubicBezTo>
                  <a:cubicBezTo>
                    <a:pt x="21515" y="5613"/>
                    <a:pt x="21380" y="4932"/>
                    <a:pt x="20929" y="4167"/>
                  </a:cubicBezTo>
                  <a:cubicBezTo>
                    <a:pt x="20478" y="3402"/>
                    <a:pt x="19711" y="2551"/>
                    <a:pt x="19057" y="1956"/>
                  </a:cubicBezTo>
                  <a:cubicBezTo>
                    <a:pt x="18403" y="1361"/>
                    <a:pt x="17862" y="1020"/>
                    <a:pt x="17479" y="680"/>
                  </a:cubicBezTo>
                  <a:cubicBezTo>
                    <a:pt x="17096" y="340"/>
                    <a:pt x="16870" y="0"/>
                    <a:pt x="16893" y="0"/>
                  </a:cubicBezTo>
                  <a:cubicBezTo>
                    <a:pt x="16915" y="0"/>
                    <a:pt x="17186" y="340"/>
                    <a:pt x="17907" y="1191"/>
                  </a:cubicBezTo>
                  <a:cubicBezTo>
                    <a:pt x="18629" y="2041"/>
                    <a:pt x="19801" y="3402"/>
                    <a:pt x="20523" y="4337"/>
                  </a:cubicBezTo>
                  <a:cubicBezTo>
                    <a:pt x="21244" y="5272"/>
                    <a:pt x="21515" y="5783"/>
                    <a:pt x="21537" y="6208"/>
                  </a:cubicBezTo>
                  <a:cubicBezTo>
                    <a:pt x="21560" y="6633"/>
                    <a:pt x="21335" y="6973"/>
                    <a:pt x="20613" y="7739"/>
                  </a:cubicBezTo>
                  <a:cubicBezTo>
                    <a:pt x="19892" y="8504"/>
                    <a:pt x="18674" y="9694"/>
                    <a:pt x="17547" y="11395"/>
                  </a:cubicBezTo>
                  <a:cubicBezTo>
                    <a:pt x="16419" y="13096"/>
                    <a:pt x="15382" y="15307"/>
                    <a:pt x="14773" y="17093"/>
                  </a:cubicBezTo>
                  <a:cubicBezTo>
                    <a:pt x="14165" y="18879"/>
                    <a:pt x="13984" y="20239"/>
                    <a:pt x="13804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041" name="Drawing"/>
          <p:cNvGrpSpPr/>
          <p:nvPr/>
        </p:nvGrpSpPr>
        <p:grpSpPr>
          <a:xfrm>
            <a:off x="18068602" y="2771003"/>
            <a:ext cx="5209903" cy="4493032"/>
            <a:chOff x="0" y="0"/>
            <a:chExt cx="5209902" cy="4493030"/>
          </a:xfrm>
        </p:grpSpPr>
        <p:sp>
          <p:nvSpPr>
            <p:cNvPr id="1002" name="Line"/>
            <p:cNvSpPr/>
            <p:nvPr/>
          </p:nvSpPr>
          <p:spPr>
            <a:xfrm>
              <a:off x="1432204" y="51809"/>
              <a:ext cx="297899" cy="280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343" fill="norm" stroke="1" extrusionOk="0">
                  <a:moveTo>
                    <a:pt x="6627" y="797"/>
                  </a:moveTo>
                  <a:cubicBezTo>
                    <a:pt x="9573" y="270"/>
                    <a:pt x="12518" y="-257"/>
                    <a:pt x="15218" y="138"/>
                  </a:cubicBezTo>
                  <a:cubicBezTo>
                    <a:pt x="17918" y="533"/>
                    <a:pt x="20373" y="1850"/>
                    <a:pt x="20986" y="4353"/>
                  </a:cubicBezTo>
                  <a:cubicBezTo>
                    <a:pt x="21600" y="6855"/>
                    <a:pt x="20373" y="10543"/>
                    <a:pt x="16568" y="13572"/>
                  </a:cubicBezTo>
                  <a:cubicBezTo>
                    <a:pt x="12764" y="16602"/>
                    <a:pt x="6382" y="18972"/>
                    <a:pt x="0" y="2134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3" name="Line"/>
            <p:cNvSpPr/>
            <p:nvPr/>
          </p:nvSpPr>
          <p:spPr>
            <a:xfrm>
              <a:off x="1718062" y="98831"/>
              <a:ext cx="274570" cy="202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5" h="21035" fill="norm" stroke="1" extrusionOk="0">
                  <a:moveTo>
                    <a:pt x="21165" y="1595"/>
                  </a:moveTo>
                  <a:cubicBezTo>
                    <a:pt x="16098" y="515"/>
                    <a:pt x="11032" y="-565"/>
                    <a:pt x="7432" y="335"/>
                  </a:cubicBezTo>
                  <a:cubicBezTo>
                    <a:pt x="3832" y="1235"/>
                    <a:pt x="1698" y="4115"/>
                    <a:pt x="632" y="6455"/>
                  </a:cubicBezTo>
                  <a:cubicBezTo>
                    <a:pt x="-435" y="8795"/>
                    <a:pt x="-435" y="10595"/>
                    <a:pt x="2898" y="12935"/>
                  </a:cubicBezTo>
                  <a:cubicBezTo>
                    <a:pt x="6232" y="15275"/>
                    <a:pt x="12898" y="18155"/>
                    <a:pt x="19565" y="2103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4" name="Line"/>
            <p:cNvSpPr/>
            <p:nvPr/>
          </p:nvSpPr>
          <p:spPr>
            <a:xfrm>
              <a:off x="2148306" y="166052"/>
              <a:ext cx="238702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5" name="Line"/>
            <p:cNvSpPr/>
            <p:nvPr/>
          </p:nvSpPr>
          <p:spPr>
            <a:xfrm>
              <a:off x="2603504" y="0"/>
              <a:ext cx="342201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5" h="21600" fill="norm" stroke="1" extrusionOk="0">
                  <a:moveTo>
                    <a:pt x="9713" y="0"/>
                  </a:moveTo>
                  <a:cubicBezTo>
                    <a:pt x="7789" y="1200"/>
                    <a:pt x="5864" y="2400"/>
                    <a:pt x="4153" y="3600"/>
                  </a:cubicBezTo>
                  <a:cubicBezTo>
                    <a:pt x="2442" y="4800"/>
                    <a:pt x="945" y="6000"/>
                    <a:pt x="304" y="7029"/>
                  </a:cubicBezTo>
                  <a:cubicBezTo>
                    <a:pt x="-338" y="8057"/>
                    <a:pt x="-124" y="8914"/>
                    <a:pt x="2549" y="9514"/>
                  </a:cubicBezTo>
                  <a:cubicBezTo>
                    <a:pt x="5222" y="10114"/>
                    <a:pt x="10355" y="10457"/>
                    <a:pt x="13456" y="10629"/>
                  </a:cubicBezTo>
                  <a:cubicBezTo>
                    <a:pt x="16557" y="10800"/>
                    <a:pt x="17626" y="10800"/>
                    <a:pt x="18589" y="10371"/>
                  </a:cubicBezTo>
                  <a:cubicBezTo>
                    <a:pt x="19551" y="9943"/>
                    <a:pt x="20407" y="9086"/>
                    <a:pt x="20834" y="9086"/>
                  </a:cubicBezTo>
                  <a:cubicBezTo>
                    <a:pt x="21262" y="9086"/>
                    <a:pt x="21262" y="9943"/>
                    <a:pt x="20834" y="12171"/>
                  </a:cubicBezTo>
                  <a:cubicBezTo>
                    <a:pt x="20407" y="14400"/>
                    <a:pt x="19551" y="18000"/>
                    <a:pt x="18696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6" name="Line"/>
            <p:cNvSpPr/>
            <p:nvPr/>
          </p:nvSpPr>
          <p:spPr>
            <a:xfrm>
              <a:off x="1535986" y="759396"/>
              <a:ext cx="275168" cy="2472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6" h="21446" fill="norm" stroke="1" extrusionOk="0">
                  <a:moveTo>
                    <a:pt x="4050" y="5246"/>
                  </a:moveTo>
                  <a:cubicBezTo>
                    <a:pt x="4590" y="3446"/>
                    <a:pt x="5130" y="1646"/>
                    <a:pt x="6210" y="746"/>
                  </a:cubicBezTo>
                  <a:cubicBezTo>
                    <a:pt x="7290" y="-154"/>
                    <a:pt x="8910" y="-154"/>
                    <a:pt x="11070" y="296"/>
                  </a:cubicBezTo>
                  <a:cubicBezTo>
                    <a:pt x="13230" y="746"/>
                    <a:pt x="15930" y="1646"/>
                    <a:pt x="17955" y="3446"/>
                  </a:cubicBezTo>
                  <a:cubicBezTo>
                    <a:pt x="19980" y="5246"/>
                    <a:pt x="21330" y="7946"/>
                    <a:pt x="21465" y="9896"/>
                  </a:cubicBezTo>
                  <a:cubicBezTo>
                    <a:pt x="21600" y="11846"/>
                    <a:pt x="20520" y="13046"/>
                    <a:pt x="16740" y="14846"/>
                  </a:cubicBezTo>
                  <a:cubicBezTo>
                    <a:pt x="12960" y="16646"/>
                    <a:pt x="6480" y="19046"/>
                    <a:pt x="0" y="2144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7" name="Line"/>
            <p:cNvSpPr/>
            <p:nvPr/>
          </p:nvSpPr>
          <p:spPr>
            <a:xfrm>
              <a:off x="1866292" y="799128"/>
              <a:ext cx="178232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7" h="21600" fill="norm" stroke="1" extrusionOk="0">
                  <a:moveTo>
                    <a:pt x="20997" y="0"/>
                  </a:moveTo>
                  <a:cubicBezTo>
                    <a:pt x="16514" y="0"/>
                    <a:pt x="12031" y="0"/>
                    <a:pt x="8363" y="1252"/>
                  </a:cubicBezTo>
                  <a:cubicBezTo>
                    <a:pt x="4695" y="2504"/>
                    <a:pt x="1842" y="5009"/>
                    <a:pt x="620" y="7983"/>
                  </a:cubicBezTo>
                  <a:cubicBezTo>
                    <a:pt x="-603" y="10957"/>
                    <a:pt x="-195" y="14400"/>
                    <a:pt x="3472" y="16748"/>
                  </a:cubicBezTo>
                  <a:cubicBezTo>
                    <a:pt x="7140" y="19096"/>
                    <a:pt x="14069" y="20348"/>
                    <a:pt x="20997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8" name="Line"/>
            <p:cNvSpPr/>
            <p:nvPr/>
          </p:nvSpPr>
          <p:spPr>
            <a:xfrm>
              <a:off x="2303980" y="871776"/>
              <a:ext cx="19718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09" name="Line"/>
            <p:cNvSpPr/>
            <p:nvPr/>
          </p:nvSpPr>
          <p:spPr>
            <a:xfrm>
              <a:off x="2723404" y="803845"/>
              <a:ext cx="379706" cy="3273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293" fill="norm" stroke="1" extrusionOk="0">
                  <a:moveTo>
                    <a:pt x="6704" y="7118"/>
                  </a:moveTo>
                  <a:cubicBezTo>
                    <a:pt x="5547" y="7118"/>
                    <a:pt x="4389" y="7118"/>
                    <a:pt x="3329" y="6668"/>
                  </a:cubicBezTo>
                  <a:cubicBezTo>
                    <a:pt x="2268" y="6218"/>
                    <a:pt x="1304" y="5318"/>
                    <a:pt x="629" y="4306"/>
                  </a:cubicBezTo>
                  <a:cubicBezTo>
                    <a:pt x="-46" y="3293"/>
                    <a:pt x="-432" y="2168"/>
                    <a:pt x="822" y="1268"/>
                  </a:cubicBezTo>
                  <a:cubicBezTo>
                    <a:pt x="2075" y="368"/>
                    <a:pt x="4968" y="-307"/>
                    <a:pt x="8150" y="143"/>
                  </a:cubicBezTo>
                  <a:cubicBezTo>
                    <a:pt x="11332" y="593"/>
                    <a:pt x="14804" y="2168"/>
                    <a:pt x="16443" y="4193"/>
                  </a:cubicBezTo>
                  <a:cubicBezTo>
                    <a:pt x="18082" y="6218"/>
                    <a:pt x="17889" y="8693"/>
                    <a:pt x="15961" y="10943"/>
                  </a:cubicBezTo>
                  <a:cubicBezTo>
                    <a:pt x="14032" y="13193"/>
                    <a:pt x="10368" y="15218"/>
                    <a:pt x="7668" y="16568"/>
                  </a:cubicBezTo>
                  <a:cubicBezTo>
                    <a:pt x="4968" y="17918"/>
                    <a:pt x="3232" y="18593"/>
                    <a:pt x="2943" y="18930"/>
                  </a:cubicBezTo>
                  <a:cubicBezTo>
                    <a:pt x="2654" y="19268"/>
                    <a:pt x="3811" y="19268"/>
                    <a:pt x="7089" y="19605"/>
                  </a:cubicBezTo>
                  <a:cubicBezTo>
                    <a:pt x="10368" y="19943"/>
                    <a:pt x="15768" y="20618"/>
                    <a:pt x="21168" y="2129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0" name="Line"/>
            <p:cNvSpPr/>
            <p:nvPr/>
          </p:nvSpPr>
          <p:spPr>
            <a:xfrm>
              <a:off x="1006695" y="1456420"/>
              <a:ext cx="3352188" cy="214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742"/>
                  </a:moveTo>
                  <a:cubicBezTo>
                    <a:pt x="758" y="1394"/>
                    <a:pt x="1516" y="1045"/>
                    <a:pt x="2296" y="697"/>
                  </a:cubicBezTo>
                  <a:cubicBezTo>
                    <a:pt x="3076" y="348"/>
                    <a:pt x="3879" y="0"/>
                    <a:pt x="4770" y="0"/>
                  </a:cubicBezTo>
                  <a:cubicBezTo>
                    <a:pt x="5662" y="0"/>
                    <a:pt x="6643" y="348"/>
                    <a:pt x="7557" y="871"/>
                  </a:cubicBezTo>
                  <a:cubicBezTo>
                    <a:pt x="8471" y="1394"/>
                    <a:pt x="9318" y="2090"/>
                    <a:pt x="10209" y="2787"/>
                  </a:cubicBezTo>
                  <a:cubicBezTo>
                    <a:pt x="11101" y="3484"/>
                    <a:pt x="12037" y="4181"/>
                    <a:pt x="12973" y="5052"/>
                  </a:cubicBezTo>
                  <a:cubicBezTo>
                    <a:pt x="13910" y="5923"/>
                    <a:pt x="14846" y="6968"/>
                    <a:pt x="15860" y="8361"/>
                  </a:cubicBezTo>
                  <a:cubicBezTo>
                    <a:pt x="16874" y="9755"/>
                    <a:pt x="17967" y="11497"/>
                    <a:pt x="18936" y="13761"/>
                  </a:cubicBezTo>
                  <a:cubicBezTo>
                    <a:pt x="19906" y="16026"/>
                    <a:pt x="20753" y="1881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1" name="Line"/>
            <p:cNvSpPr/>
            <p:nvPr/>
          </p:nvSpPr>
          <p:spPr>
            <a:xfrm>
              <a:off x="518915" y="508536"/>
              <a:ext cx="425510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039" y="3512"/>
                    <a:pt x="8078" y="7024"/>
                    <a:pt x="11678" y="10624"/>
                  </a:cubicBezTo>
                  <a:cubicBezTo>
                    <a:pt x="15278" y="14224"/>
                    <a:pt x="18439" y="1791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2" name="Line"/>
            <p:cNvSpPr/>
            <p:nvPr/>
          </p:nvSpPr>
          <p:spPr>
            <a:xfrm>
              <a:off x="467024" y="550049"/>
              <a:ext cx="415132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620" y="360"/>
                    <a:pt x="17640" y="720"/>
                    <a:pt x="14940" y="2610"/>
                  </a:cubicBezTo>
                  <a:cubicBezTo>
                    <a:pt x="12240" y="4500"/>
                    <a:pt x="8820" y="7920"/>
                    <a:pt x="6210" y="11340"/>
                  </a:cubicBezTo>
                  <a:cubicBezTo>
                    <a:pt x="3600" y="14760"/>
                    <a:pt x="1800" y="181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3" name="Line"/>
            <p:cNvSpPr/>
            <p:nvPr/>
          </p:nvSpPr>
          <p:spPr>
            <a:xfrm>
              <a:off x="788750" y="2071679"/>
              <a:ext cx="349093" cy="284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8" h="21379" fill="norm" stroke="1" extrusionOk="0">
                  <a:moveTo>
                    <a:pt x="8723" y="2642"/>
                  </a:moveTo>
                  <a:cubicBezTo>
                    <a:pt x="11423" y="1601"/>
                    <a:pt x="14123" y="560"/>
                    <a:pt x="15992" y="169"/>
                  </a:cubicBezTo>
                  <a:cubicBezTo>
                    <a:pt x="17862" y="-221"/>
                    <a:pt x="18900" y="39"/>
                    <a:pt x="19835" y="1210"/>
                  </a:cubicBezTo>
                  <a:cubicBezTo>
                    <a:pt x="20769" y="2381"/>
                    <a:pt x="21600" y="4463"/>
                    <a:pt x="20250" y="7326"/>
                  </a:cubicBezTo>
                  <a:cubicBezTo>
                    <a:pt x="18900" y="10189"/>
                    <a:pt x="15369" y="13832"/>
                    <a:pt x="11631" y="16304"/>
                  </a:cubicBezTo>
                  <a:cubicBezTo>
                    <a:pt x="7892" y="18777"/>
                    <a:pt x="3946" y="20078"/>
                    <a:pt x="0" y="2137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4" name="Line"/>
            <p:cNvSpPr/>
            <p:nvPr/>
          </p:nvSpPr>
          <p:spPr>
            <a:xfrm>
              <a:off x="1157705" y="2071359"/>
              <a:ext cx="326391" cy="263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9" h="21113" fill="norm" stroke="1" extrusionOk="0">
                  <a:moveTo>
                    <a:pt x="12992" y="1175"/>
                  </a:moveTo>
                  <a:cubicBezTo>
                    <a:pt x="12102" y="344"/>
                    <a:pt x="11211" y="-487"/>
                    <a:pt x="9096" y="344"/>
                  </a:cubicBezTo>
                  <a:cubicBezTo>
                    <a:pt x="6980" y="1175"/>
                    <a:pt x="3640" y="3667"/>
                    <a:pt x="1747" y="6298"/>
                  </a:cubicBezTo>
                  <a:cubicBezTo>
                    <a:pt x="-146" y="8928"/>
                    <a:pt x="-591" y="11698"/>
                    <a:pt x="856" y="14051"/>
                  </a:cubicBezTo>
                  <a:cubicBezTo>
                    <a:pt x="2304" y="16405"/>
                    <a:pt x="5644" y="18344"/>
                    <a:pt x="9318" y="19451"/>
                  </a:cubicBezTo>
                  <a:cubicBezTo>
                    <a:pt x="12993" y="20559"/>
                    <a:pt x="17001" y="20836"/>
                    <a:pt x="21009" y="21113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5" name="Line"/>
            <p:cNvSpPr/>
            <p:nvPr/>
          </p:nvSpPr>
          <p:spPr>
            <a:xfrm>
              <a:off x="1608635" y="1670904"/>
              <a:ext cx="228323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8" h="21600" fill="norm" stroke="1" extrusionOk="0">
                  <a:moveTo>
                    <a:pt x="0" y="3600"/>
                  </a:moveTo>
                  <a:cubicBezTo>
                    <a:pt x="967" y="2400"/>
                    <a:pt x="1935" y="1200"/>
                    <a:pt x="3547" y="600"/>
                  </a:cubicBezTo>
                  <a:cubicBezTo>
                    <a:pt x="5159" y="0"/>
                    <a:pt x="7415" y="0"/>
                    <a:pt x="9350" y="0"/>
                  </a:cubicBezTo>
                  <a:cubicBezTo>
                    <a:pt x="11284" y="0"/>
                    <a:pt x="12896" y="0"/>
                    <a:pt x="13863" y="750"/>
                  </a:cubicBezTo>
                  <a:cubicBezTo>
                    <a:pt x="14830" y="1500"/>
                    <a:pt x="15153" y="3000"/>
                    <a:pt x="13863" y="4950"/>
                  </a:cubicBezTo>
                  <a:cubicBezTo>
                    <a:pt x="12574" y="6900"/>
                    <a:pt x="9672" y="9300"/>
                    <a:pt x="7254" y="11100"/>
                  </a:cubicBezTo>
                  <a:cubicBezTo>
                    <a:pt x="4836" y="12900"/>
                    <a:pt x="2902" y="14100"/>
                    <a:pt x="1612" y="15450"/>
                  </a:cubicBezTo>
                  <a:cubicBezTo>
                    <a:pt x="323" y="16800"/>
                    <a:pt x="-322" y="18300"/>
                    <a:pt x="162" y="19200"/>
                  </a:cubicBezTo>
                  <a:cubicBezTo>
                    <a:pt x="645" y="20100"/>
                    <a:pt x="2257" y="20400"/>
                    <a:pt x="5965" y="20700"/>
                  </a:cubicBezTo>
                  <a:cubicBezTo>
                    <a:pt x="9672" y="21000"/>
                    <a:pt x="15475" y="21300"/>
                    <a:pt x="21278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6" name="Line"/>
            <p:cNvSpPr/>
            <p:nvPr/>
          </p:nvSpPr>
          <p:spPr>
            <a:xfrm>
              <a:off x="1930362" y="2241710"/>
              <a:ext cx="186810" cy="2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7" fill="norm" stroke="1" extrusionOk="0">
                  <a:moveTo>
                    <a:pt x="4800" y="9257"/>
                  </a:moveTo>
                  <a:cubicBezTo>
                    <a:pt x="13200" y="15428"/>
                    <a:pt x="21600" y="21600"/>
                    <a:pt x="21600" y="20057"/>
                  </a:cubicBezTo>
                  <a:cubicBezTo>
                    <a:pt x="21600" y="18514"/>
                    <a:pt x="13200" y="9257"/>
                    <a:pt x="7800" y="4629"/>
                  </a:cubicBezTo>
                  <a:cubicBezTo>
                    <a:pt x="2400" y="0"/>
                    <a:pt x="0" y="0"/>
                    <a:pt x="0" y="0"/>
                  </a:cubicBezTo>
                  <a:cubicBezTo>
                    <a:pt x="0" y="0"/>
                    <a:pt x="2400" y="0"/>
                    <a:pt x="4800" y="0"/>
                  </a:cubicBezTo>
                  <a:cubicBezTo>
                    <a:pt x="7200" y="0"/>
                    <a:pt x="9600" y="0"/>
                    <a:pt x="120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7" name="Line"/>
            <p:cNvSpPr/>
            <p:nvPr/>
          </p:nvSpPr>
          <p:spPr>
            <a:xfrm>
              <a:off x="2407928" y="2034144"/>
              <a:ext cx="254252" cy="477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7" h="21600" fill="norm" stroke="1" extrusionOk="0">
                  <a:moveTo>
                    <a:pt x="14674" y="0"/>
                  </a:moveTo>
                  <a:cubicBezTo>
                    <a:pt x="10066" y="3757"/>
                    <a:pt x="5458" y="7513"/>
                    <a:pt x="2866" y="9783"/>
                  </a:cubicBezTo>
                  <a:cubicBezTo>
                    <a:pt x="274" y="12052"/>
                    <a:pt x="-302" y="12835"/>
                    <a:pt x="130" y="13304"/>
                  </a:cubicBezTo>
                  <a:cubicBezTo>
                    <a:pt x="562" y="13774"/>
                    <a:pt x="2002" y="13930"/>
                    <a:pt x="5170" y="13774"/>
                  </a:cubicBezTo>
                  <a:cubicBezTo>
                    <a:pt x="8338" y="13617"/>
                    <a:pt x="13234" y="13148"/>
                    <a:pt x="16402" y="12522"/>
                  </a:cubicBezTo>
                  <a:cubicBezTo>
                    <a:pt x="19570" y="11896"/>
                    <a:pt x="21010" y="11113"/>
                    <a:pt x="21154" y="10409"/>
                  </a:cubicBezTo>
                  <a:cubicBezTo>
                    <a:pt x="21298" y="9704"/>
                    <a:pt x="20146" y="9078"/>
                    <a:pt x="19426" y="9157"/>
                  </a:cubicBezTo>
                  <a:cubicBezTo>
                    <a:pt x="18706" y="9235"/>
                    <a:pt x="18418" y="10017"/>
                    <a:pt x="18130" y="12209"/>
                  </a:cubicBezTo>
                  <a:cubicBezTo>
                    <a:pt x="17842" y="14400"/>
                    <a:pt x="17554" y="18000"/>
                    <a:pt x="17266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8" name="Line"/>
            <p:cNvSpPr/>
            <p:nvPr/>
          </p:nvSpPr>
          <p:spPr>
            <a:xfrm>
              <a:off x="2800289" y="2087009"/>
              <a:ext cx="228863" cy="2965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0" h="21529" fill="norm" stroke="1" extrusionOk="0">
                  <a:moveTo>
                    <a:pt x="7680" y="4450"/>
                  </a:moveTo>
                  <a:cubicBezTo>
                    <a:pt x="7680" y="3194"/>
                    <a:pt x="7680" y="1938"/>
                    <a:pt x="8463" y="1185"/>
                  </a:cubicBezTo>
                  <a:cubicBezTo>
                    <a:pt x="9245" y="431"/>
                    <a:pt x="10810" y="180"/>
                    <a:pt x="12689" y="55"/>
                  </a:cubicBezTo>
                  <a:cubicBezTo>
                    <a:pt x="14567" y="-71"/>
                    <a:pt x="16758" y="-71"/>
                    <a:pt x="18480" y="1059"/>
                  </a:cubicBezTo>
                  <a:cubicBezTo>
                    <a:pt x="20202" y="2189"/>
                    <a:pt x="21454" y="4450"/>
                    <a:pt x="20202" y="7464"/>
                  </a:cubicBezTo>
                  <a:cubicBezTo>
                    <a:pt x="18950" y="10478"/>
                    <a:pt x="15193" y="14245"/>
                    <a:pt x="12063" y="16631"/>
                  </a:cubicBezTo>
                  <a:cubicBezTo>
                    <a:pt x="8932" y="19017"/>
                    <a:pt x="6428" y="20022"/>
                    <a:pt x="4237" y="20650"/>
                  </a:cubicBezTo>
                  <a:cubicBezTo>
                    <a:pt x="2045" y="21278"/>
                    <a:pt x="167" y="21529"/>
                    <a:pt x="11" y="21529"/>
                  </a:cubicBezTo>
                  <a:cubicBezTo>
                    <a:pt x="-146" y="21529"/>
                    <a:pt x="1419" y="21278"/>
                    <a:pt x="2984" y="2102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19" name="Line"/>
            <p:cNvSpPr/>
            <p:nvPr/>
          </p:nvSpPr>
          <p:spPr>
            <a:xfrm>
              <a:off x="3033437" y="2076203"/>
              <a:ext cx="266860" cy="2796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1" h="21038" fill="norm" stroke="1" extrusionOk="0">
                  <a:moveTo>
                    <a:pt x="21091" y="1520"/>
                  </a:moveTo>
                  <a:cubicBezTo>
                    <a:pt x="18357" y="479"/>
                    <a:pt x="15623" y="-562"/>
                    <a:pt x="12205" y="349"/>
                  </a:cubicBezTo>
                  <a:cubicBezTo>
                    <a:pt x="8787" y="1260"/>
                    <a:pt x="4686" y="4122"/>
                    <a:pt x="2362" y="6334"/>
                  </a:cubicBezTo>
                  <a:cubicBezTo>
                    <a:pt x="38" y="8546"/>
                    <a:pt x="-509" y="10108"/>
                    <a:pt x="448" y="12190"/>
                  </a:cubicBezTo>
                  <a:cubicBezTo>
                    <a:pt x="1405" y="14272"/>
                    <a:pt x="3866" y="16874"/>
                    <a:pt x="6873" y="18436"/>
                  </a:cubicBezTo>
                  <a:cubicBezTo>
                    <a:pt x="9881" y="19997"/>
                    <a:pt x="13435" y="20518"/>
                    <a:pt x="16990" y="21038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0" name="Line"/>
            <p:cNvSpPr/>
            <p:nvPr/>
          </p:nvSpPr>
          <p:spPr>
            <a:xfrm>
              <a:off x="1868092" y="3040839"/>
              <a:ext cx="25945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1" name="Line"/>
            <p:cNvSpPr/>
            <p:nvPr/>
          </p:nvSpPr>
          <p:spPr>
            <a:xfrm>
              <a:off x="2324703" y="2892262"/>
              <a:ext cx="363275" cy="320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8" h="21274" fill="norm" stroke="1" extrusionOk="0">
                  <a:moveTo>
                    <a:pt x="1224" y="6422"/>
                  </a:moveTo>
                  <a:cubicBezTo>
                    <a:pt x="817" y="5273"/>
                    <a:pt x="409" y="4124"/>
                    <a:pt x="511" y="3090"/>
                  </a:cubicBezTo>
                  <a:cubicBezTo>
                    <a:pt x="613" y="2056"/>
                    <a:pt x="1224" y="1137"/>
                    <a:pt x="2753" y="562"/>
                  </a:cubicBezTo>
                  <a:cubicBezTo>
                    <a:pt x="4281" y="-12"/>
                    <a:pt x="6726" y="-242"/>
                    <a:pt x="8764" y="332"/>
                  </a:cubicBezTo>
                  <a:cubicBezTo>
                    <a:pt x="10802" y="907"/>
                    <a:pt x="12432" y="2286"/>
                    <a:pt x="13145" y="3549"/>
                  </a:cubicBezTo>
                  <a:cubicBezTo>
                    <a:pt x="13858" y="4813"/>
                    <a:pt x="13655" y="5962"/>
                    <a:pt x="11821" y="7801"/>
                  </a:cubicBezTo>
                  <a:cubicBezTo>
                    <a:pt x="9987" y="9639"/>
                    <a:pt x="6523" y="12167"/>
                    <a:pt x="4383" y="13775"/>
                  </a:cubicBezTo>
                  <a:cubicBezTo>
                    <a:pt x="2243" y="15384"/>
                    <a:pt x="1428" y="16073"/>
                    <a:pt x="817" y="16992"/>
                  </a:cubicBezTo>
                  <a:cubicBezTo>
                    <a:pt x="206" y="17911"/>
                    <a:pt x="-202" y="19060"/>
                    <a:pt x="104" y="19864"/>
                  </a:cubicBezTo>
                  <a:cubicBezTo>
                    <a:pt x="409" y="20669"/>
                    <a:pt x="1428" y="21128"/>
                    <a:pt x="5096" y="21243"/>
                  </a:cubicBezTo>
                  <a:cubicBezTo>
                    <a:pt x="8764" y="21358"/>
                    <a:pt x="15081" y="21128"/>
                    <a:pt x="21398" y="20898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2" name="Line"/>
            <p:cNvSpPr/>
            <p:nvPr/>
          </p:nvSpPr>
          <p:spPr>
            <a:xfrm>
              <a:off x="2802139" y="2940037"/>
              <a:ext cx="304759" cy="18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0869" fill="norm" stroke="1" extrusionOk="0">
                  <a:moveTo>
                    <a:pt x="8737" y="840"/>
                  </a:moveTo>
                  <a:cubicBezTo>
                    <a:pt x="11892" y="54"/>
                    <a:pt x="15047" y="-731"/>
                    <a:pt x="17474" y="1233"/>
                  </a:cubicBezTo>
                  <a:cubicBezTo>
                    <a:pt x="19901" y="3196"/>
                    <a:pt x="21600" y="7909"/>
                    <a:pt x="21357" y="11444"/>
                  </a:cubicBezTo>
                  <a:cubicBezTo>
                    <a:pt x="21115" y="14978"/>
                    <a:pt x="18930" y="17334"/>
                    <a:pt x="15047" y="18709"/>
                  </a:cubicBezTo>
                  <a:cubicBezTo>
                    <a:pt x="11164" y="20084"/>
                    <a:pt x="5582" y="20476"/>
                    <a:pt x="0" y="2086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3" name="Line"/>
            <p:cNvSpPr/>
            <p:nvPr/>
          </p:nvSpPr>
          <p:spPr>
            <a:xfrm>
              <a:off x="3068928" y="2906514"/>
              <a:ext cx="231369" cy="206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7" h="21185" fill="norm" stroke="1" extrusionOk="0">
                  <a:moveTo>
                    <a:pt x="20637" y="1001"/>
                  </a:moveTo>
                  <a:cubicBezTo>
                    <a:pt x="16934" y="293"/>
                    <a:pt x="13231" y="-415"/>
                    <a:pt x="9837" y="293"/>
                  </a:cubicBezTo>
                  <a:cubicBezTo>
                    <a:pt x="6443" y="1001"/>
                    <a:pt x="3357" y="3126"/>
                    <a:pt x="1506" y="5074"/>
                  </a:cubicBezTo>
                  <a:cubicBezTo>
                    <a:pt x="-346" y="7021"/>
                    <a:pt x="-963" y="8792"/>
                    <a:pt x="2431" y="11447"/>
                  </a:cubicBezTo>
                  <a:cubicBezTo>
                    <a:pt x="5826" y="14103"/>
                    <a:pt x="13231" y="17644"/>
                    <a:pt x="20637" y="2118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4" name="Line"/>
            <p:cNvSpPr/>
            <p:nvPr/>
          </p:nvSpPr>
          <p:spPr>
            <a:xfrm>
              <a:off x="3912615" y="2822895"/>
              <a:ext cx="16029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4" h="21600" fill="norm" stroke="1" extrusionOk="0">
                  <a:moveTo>
                    <a:pt x="0" y="0"/>
                  </a:moveTo>
                  <a:cubicBezTo>
                    <a:pt x="8640" y="5354"/>
                    <a:pt x="17280" y="10708"/>
                    <a:pt x="19440" y="14308"/>
                  </a:cubicBezTo>
                  <a:cubicBezTo>
                    <a:pt x="21600" y="17908"/>
                    <a:pt x="17280" y="19754"/>
                    <a:pt x="12961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5" name="Line"/>
            <p:cNvSpPr/>
            <p:nvPr/>
          </p:nvSpPr>
          <p:spPr>
            <a:xfrm>
              <a:off x="3725806" y="2999325"/>
              <a:ext cx="44626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851" y="16800"/>
                    <a:pt x="7702" y="12000"/>
                    <a:pt x="11302" y="8400"/>
                  </a:cubicBezTo>
                  <a:cubicBezTo>
                    <a:pt x="14902" y="4800"/>
                    <a:pt x="18251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6" name="Line"/>
            <p:cNvSpPr/>
            <p:nvPr/>
          </p:nvSpPr>
          <p:spPr>
            <a:xfrm>
              <a:off x="4335489" y="2762791"/>
              <a:ext cx="255425" cy="4279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2" h="21378" fill="norm" stroke="1" extrusionOk="0">
                  <a:moveTo>
                    <a:pt x="5263" y="7150"/>
                  </a:moveTo>
                  <a:cubicBezTo>
                    <a:pt x="4421" y="6458"/>
                    <a:pt x="3580" y="5767"/>
                    <a:pt x="3720" y="4558"/>
                  </a:cubicBezTo>
                  <a:cubicBezTo>
                    <a:pt x="3860" y="3348"/>
                    <a:pt x="4982" y="1620"/>
                    <a:pt x="7227" y="756"/>
                  </a:cubicBezTo>
                  <a:cubicBezTo>
                    <a:pt x="9471" y="-108"/>
                    <a:pt x="12837" y="-108"/>
                    <a:pt x="15081" y="151"/>
                  </a:cubicBezTo>
                  <a:cubicBezTo>
                    <a:pt x="17325" y="410"/>
                    <a:pt x="18447" y="929"/>
                    <a:pt x="18868" y="2138"/>
                  </a:cubicBezTo>
                  <a:cubicBezTo>
                    <a:pt x="19289" y="3348"/>
                    <a:pt x="19008" y="5249"/>
                    <a:pt x="16203" y="6977"/>
                  </a:cubicBezTo>
                  <a:cubicBezTo>
                    <a:pt x="13398" y="8705"/>
                    <a:pt x="8068" y="10260"/>
                    <a:pt x="4562" y="11729"/>
                  </a:cubicBezTo>
                  <a:cubicBezTo>
                    <a:pt x="1055" y="13198"/>
                    <a:pt x="-628" y="14580"/>
                    <a:pt x="214" y="16135"/>
                  </a:cubicBezTo>
                  <a:cubicBezTo>
                    <a:pt x="1055" y="17690"/>
                    <a:pt x="4421" y="19418"/>
                    <a:pt x="7788" y="20369"/>
                  </a:cubicBezTo>
                  <a:cubicBezTo>
                    <a:pt x="11154" y="21319"/>
                    <a:pt x="14520" y="21492"/>
                    <a:pt x="16764" y="21319"/>
                  </a:cubicBezTo>
                  <a:cubicBezTo>
                    <a:pt x="19008" y="21146"/>
                    <a:pt x="20130" y="20628"/>
                    <a:pt x="20551" y="19937"/>
                  </a:cubicBezTo>
                  <a:cubicBezTo>
                    <a:pt x="20972" y="19246"/>
                    <a:pt x="20691" y="18382"/>
                    <a:pt x="18167" y="16999"/>
                  </a:cubicBezTo>
                  <a:cubicBezTo>
                    <a:pt x="15642" y="15617"/>
                    <a:pt x="10873" y="13716"/>
                    <a:pt x="7788" y="12938"/>
                  </a:cubicBezTo>
                  <a:cubicBezTo>
                    <a:pt x="4702" y="12161"/>
                    <a:pt x="3299" y="12506"/>
                    <a:pt x="1897" y="1285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7" name="Line"/>
            <p:cNvSpPr/>
            <p:nvPr/>
          </p:nvSpPr>
          <p:spPr>
            <a:xfrm>
              <a:off x="435888" y="3341809"/>
              <a:ext cx="4774015" cy="144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6" fill="norm" stroke="1" extrusionOk="0">
                  <a:moveTo>
                    <a:pt x="21600" y="0"/>
                  </a:moveTo>
                  <a:cubicBezTo>
                    <a:pt x="21365" y="1543"/>
                    <a:pt x="21130" y="3086"/>
                    <a:pt x="20770" y="4371"/>
                  </a:cubicBezTo>
                  <a:cubicBezTo>
                    <a:pt x="20410" y="5657"/>
                    <a:pt x="19925" y="6686"/>
                    <a:pt x="19362" y="7971"/>
                  </a:cubicBezTo>
                  <a:cubicBezTo>
                    <a:pt x="18798" y="9257"/>
                    <a:pt x="18157" y="10800"/>
                    <a:pt x="17593" y="12343"/>
                  </a:cubicBezTo>
                  <a:cubicBezTo>
                    <a:pt x="17030" y="13886"/>
                    <a:pt x="16544" y="15429"/>
                    <a:pt x="16020" y="16714"/>
                  </a:cubicBezTo>
                  <a:cubicBezTo>
                    <a:pt x="15496" y="18000"/>
                    <a:pt x="14932" y="19029"/>
                    <a:pt x="14337" y="19800"/>
                  </a:cubicBezTo>
                  <a:cubicBezTo>
                    <a:pt x="13743" y="20571"/>
                    <a:pt x="13117" y="21086"/>
                    <a:pt x="12498" y="21343"/>
                  </a:cubicBezTo>
                  <a:cubicBezTo>
                    <a:pt x="11880" y="21600"/>
                    <a:pt x="11270" y="21600"/>
                    <a:pt x="10698" y="21343"/>
                  </a:cubicBezTo>
                  <a:cubicBezTo>
                    <a:pt x="10127" y="21086"/>
                    <a:pt x="9595" y="20571"/>
                    <a:pt x="9039" y="20314"/>
                  </a:cubicBezTo>
                  <a:cubicBezTo>
                    <a:pt x="8483" y="20057"/>
                    <a:pt x="7904" y="20057"/>
                    <a:pt x="7341" y="19543"/>
                  </a:cubicBezTo>
                  <a:cubicBezTo>
                    <a:pt x="6777" y="19029"/>
                    <a:pt x="6230" y="18000"/>
                    <a:pt x="5658" y="17229"/>
                  </a:cubicBezTo>
                  <a:cubicBezTo>
                    <a:pt x="5087" y="16457"/>
                    <a:pt x="4492" y="15943"/>
                    <a:pt x="3952" y="15943"/>
                  </a:cubicBezTo>
                  <a:cubicBezTo>
                    <a:pt x="3412" y="15943"/>
                    <a:pt x="2927" y="16457"/>
                    <a:pt x="2403" y="16971"/>
                  </a:cubicBezTo>
                  <a:cubicBezTo>
                    <a:pt x="1878" y="17486"/>
                    <a:pt x="1315" y="18000"/>
                    <a:pt x="908" y="17486"/>
                  </a:cubicBezTo>
                  <a:cubicBezTo>
                    <a:pt x="501" y="16971"/>
                    <a:pt x="250" y="15429"/>
                    <a:pt x="0" y="1388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8" name="Line"/>
            <p:cNvSpPr/>
            <p:nvPr/>
          </p:nvSpPr>
          <p:spPr>
            <a:xfrm>
              <a:off x="186751" y="2418141"/>
              <a:ext cx="41572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66" h="21600" fill="norm" stroke="1" extrusionOk="0">
                  <a:moveTo>
                    <a:pt x="19966" y="0"/>
                  </a:moveTo>
                  <a:cubicBezTo>
                    <a:pt x="11658" y="1494"/>
                    <a:pt x="3351" y="2989"/>
                    <a:pt x="858" y="5638"/>
                  </a:cubicBezTo>
                  <a:cubicBezTo>
                    <a:pt x="-1634" y="8287"/>
                    <a:pt x="1689" y="12091"/>
                    <a:pt x="5843" y="14943"/>
                  </a:cubicBezTo>
                  <a:cubicBezTo>
                    <a:pt x="9997" y="17796"/>
                    <a:pt x="14981" y="19698"/>
                    <a:pt x="19966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29" name="Line"/>
            <p:cNvSpPr/>
            <p:nvPr/>
          </p:nvSpPr>
          <p:spPr>
            <a:xfrm>
              <a:off x="0" y="2698355"/>
              <a:ext cx="45664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891" y="7200"/>
                    <a:pt x="11782" y="14400"/>
                    <a:pt x="15382" y="18000"/>
                  </a:cubicBezTo>
                  <a:cubicBezTo>
                    <a:pt x="18982" y="21600"/>
                    <a:pt x="20291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0" name="Line"/>
            <p:cNvSpPr/>
            <p:nvPr/>
          </p:nvSpPr>
          <p:spPr>
            <a:xfrm>
              <a:off x="726481" y="4099424"/>
              <a:ext cx="266887" cy="278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0" h="21481" fill="norm" stroke="1" extrusionOk="0">
                  <a:moveTo>
                    <a:pt x="0" y="0"/>
                  </a:moveTo>
                  <a:cubicBezTo>
                    <a:pt x="4860" y="267"/>
                    <a:pt x="9720" y="533"/>
                    <a:pt x="13500" y="1600"/>
                  </a:cubicBezTo>
                  <a:cubicBezTo>
                    <a:pt x="17280" y="2667"/>
                    <a:pt x="19980" y="4533"/>
                    <a:pt x="20655" y="6933"/>
                  </a:cubicBezTo>
                  <a:cubicBezTo>
                    <a:pt x="21330" y="9333"/>
                    <a:pt x="19980" y="12267"/>
                    <a:pt x="17820" y="14400"/>
                  </a:cubicBezTo>
                  <a:cubicBezTo>
                    <a:pt x="15660" y="16533"/>
                    <a:pt x="12690" y="17867"/>
                    <a:pt x="9315" y="19067"/>
                  </a:cubicBezTo>
                  <a:cubicBezTo>
                    <a:pt x="5940" y="20267"/>
                    <a:pt x="2160" y="21333"/>
                    <a:pt x="945" y="21467"/>
                  </a:cubicBezTo>
                  <a:cubicBezTo>
                    <a:pt x="-270" y="21600"/>
                    <a:pt x="1080" y="20800"/>
                    <a:pt x="2430" y="19867"/>
                  </a:cubicBezTo>
                  <a:cubicBezTo>
                    <a:pt x="3780" y="18933"/>
                    <a:pt x="5130" y="17867"/>
                    <a:pt x="6480" y="168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1" name="Line"/>
            <p:cNvSpPr/>
            <p:nvPr/>
          </p:nvSpPr>
          <p:spPr>
            <a:xfrm>
              <a:off x="979402" y="4091831"/>
              <a:ext cx="369777" cy="249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8" h="21021" fill="norm" stroke="1" extrusionOk="0">
                  <a:moveTo>
                    <a:pt x="9978" y="5019"/>
                  </a:moveTo>
                  <a:cubicBezTo>
                    <a:pt x="10578" y="3852"/>
                    <a:pt x="11178" y="2684"/>
                    <a:pt x="11078" y="1662"/>
                  </a:cubicBezTo>
                  <a:cubicBezTo>
                    <a:pt x="10978" y="641"/>
                    <a:pt x="10178" y="-235"/>
                    <a:pt x="8678" y="57"/>
                  </a:cubicBezTo>
                  <a:cubicBezTo>
                    <a:pt x="7178" y="349"/>
                    <a:pt x="4978" y="1808"/>
                    <a:pt x="3378" y="3997"/>
                  </a:cubicBezTo>
                  <a:cubicBezTo>
                    <a:pt x="1778" y="6187"/>
                    <a:pt x="778" y="9106"/>
                    <a:pt x="278" y="11295"/>
                  </a:cubicBezTo>
                  <a:cubicBezTo>
                    <a:pt x="-222" y="13484"/>
                    <a:pt x="-222" y="14943"/>
                    <a:pt x="1778" y="16695"/>
                  </a:cubicBezTo>
                  <a:cubicBezTo>
                    <a:pt x="3778" y="18446"/>
                    <a:pt x="7778" y="20489"/>
                    <a:pt x="11378" y="20927"/>
                  </a:cubicBezTo>
                  <a:cubicBezTo>
                    <a:pt x="14978" y="21365"/>
                    <a:pt x="18178" y="20197"/>
                    <a:pt x="21378" y="1903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2" name="Line"/>
            <p:cNvSpPr/>
            <p:nvPr/>
          </p:nvSpPr>
          <p:spPr>
            <a:xfrm>
              <a:off x="1452960" y="3798454"/>
              <a:ext cx="363241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263" y="0"/>
                    <a:pt x="4526" y="0"/>
                    <a:pt x="6171" y="514"/>
                  </a:cubicBezTo>
                  <a:cubicBezTo>
                    <a:pt x="7817" y="1029"/>
                    <a:pt x="8846" y="2057"/>
                    <a:pt x="9463" y="3429"/>
                  </a:cubicBezTo>
                  <a:cubicBezTo>
                    <a:pt x="10080" y="4800"/>
                    <a:pt x="10286" y="6514"/>
                    <a:pt x="9051" y="8571"/>
                  </a:cubicBezTo>
                  <a:cubicBezTo>
                    <a:pt x="7817" y="10629"/>
                    <a:pt x="5143" y="13029"/>
                    <a:pt x="3291" y="14743"/>
                  </a:cubicBezTo>
                  <a:cubicBezTo>
                    <a:pt x="1440" y="16457"/>
                    <a:pt x="411" y="17486"/>
                    <a:pt x="720" y="18343"/>
                  </a:cubicBezTo>
                  <a:cubicBezTo>
                    <a:pt x="1029" y="19200"/>
                    <a:pt x="2674" y="19886"/>
                    <a:pt x="6171" y="20229"/>
                  </a:cubicBezTo>
                  <a:cubicBezTo>
                    <a:pt x="9669" y="20571"/>
                    <a:pt x="15017" y="20571"/>
                    <a:pt x="17897" y="20743"/>
                  </a:cubicBezTo>
                  <a:cubicBezTo>
                    <a:pt x="20777" y="20914"/>
                    <a:pt x="21189" y="2125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3" name="Line"/>
            <p:cNvSpPr/>
            <p:nvPr/>
          </p:nvSpPr>
          <p:spPr>
            <a:xfrm>
              <a:off x="1930362" y="4306990"/>
              <a:ext cx="321728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271" y="2400"/>
                    <a:pt x="12542" y="4800"/>
                    <a:pt x="16374" y="6000"/>
                  </a:cubicBezTo>
                  <a:cubicBezTo>
                    <a:pt x="20206" y="7200"/>
                    <a:pt x="21600" y="7200"/>
                    <a:pt x="21600" y="7200"/>
                  </a:cubicBezTo>
                  <a:cubicBezTo>
                    <a:pt x="21600" y="7200"/>
                    <a:pt x="20206" y="7200"/>
                    <a:pt x="17071" y="7200"/>
                  </a:cubicBezTo>
                  <a:cubicBezTo>
                    <a:pt x="13935" y="7200"/>
                    <a:pt x="9058" y="7200"/>
                    <a:pt x="6039" y="7200"/>
                  </a:cubicBezTo>
                  <a:cubicBezTo>
                    <a:pt x="3019" y="7200"/>
                    <a:pt x="1858" y="7200"/>
                    <a:pt x="1974" y="9600"/>
                  </a:cubicBezTo>
                  <a:cubicBezTo>
                    <a:pt x="2090" y="12000"/>
                    <a:pt x="3484" y="16800"/>
                    <a:pt x="5923" y="19200"/>
                  </a:cubicBezTo>
                  <a:cubicBezTo>
                    <a:pt x="8361" y="21600"/>
                    <a:pt x="11845" y="21600"/>
                    <a:pt x="15329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4" name="Line"/>
            <p:cNvSpPr/>
            <p:nvPr/>
          </p:nvSpPr>
          <p:spPr>
            <a:xfrm>
              <a:off x="2708733" y="4286234"/>
              <a:ext cx="207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5" name="Line"/>
            <p:cNvSpPr/>
            <p:nvPr/>
          </p:nvSpPr>
          <p:spPr>
            <a:xfrm>
              <a:off x="2477344" y="3985263"/>
              <a:ext cx="418199" cy="5077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1567" fill="norm" stroke="1" extrusionOk="0">
                  <a:moveTo>
                    <a:pt x="21403" y="0"/>
                  </a:moveTo>
                  <a:cubicBezTo>
                    <a:pt x="16977" y="2351"/>
                    <a:pt x="12551" y="4702"/>
                    <a:pt x="9010" y="7127"/>
                  </a:cubicBezTo>
                  <a:cubicBezTo>
                    <a:pt x="5469" y="9551"/>
                    <a:pt x="2813" y="12049"/>
                    <a:pt x="1396" y="14106"/>
                  </a:cubicBezTo>
                  <a:cubicBezTo>
                    <a:pt x="-20" y="16163"/>
                    <a:pt x="-197" y="17780"/>
                    <a:pt x="157" y="18882"/>
                  </a:cubicBezTo>
                  <a:cubicBezTo>
                    <a:pt x="511" y="19984"/>
                    <a:pt x="1396" y="20571"/>
                    <a:pt x="2282" y="20939"/>
                  </a:cubicBezTo>
                  <a:cubicBezTo>
                    <a:pt x="3167" y="21306"/>
                    <a:pt x="4052" y="21453"/>
                    <a:pt x="5114" y="21527"/>
                  </a:cubicBezTo>
                  <a:cubicBezTo>
                    <a:pt x="6177" y="21600"/>
                    <a:pt x="7416" y="21600"/>
                    <a:pt x="8390" y="21306"/>
                  </a:cubicBezTo>
                  <a:cubicBezTo>
                    <a:pt x="9364" y="21012"/>
                    <a:pt x="10072" y="20424"/>
                    <a:pt x="10514" y="19396"/>
                  </a:cubicBezTo>
                  <a:cubicBezTo>
                    <a:pt x="10957" y="18367"/>
                    <a:pt x="11134" y="16898"/>
                    <a:pt x="11134" y="15649"/>
                  </a:cubicBezTo>
                  <a:cubicBezTo>
                    <a:pt x="11134" y="14400"/>
                    <a:pt x="10957" y="13371"/>
                    <a:pt x="9806" y="13004"/>
                  </a:cubicBezTo>
                  <a:cubicBezTo>
                    <a:pt x="8655" y="12637"/>
                    <a:pt x="6531" y="12931"/>
                    <a:pt x="4406" y="1322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6" name="Line"/>
            <p:cNvSpPr/>
            <p:nvPr/>
          </p:nvSpPr>
          <p:spPr>
            <a:xfrm>
              <a:off x="2843651" y="4133705"/>
              <a:ext cx="263000" cy="266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6" h="21348" fill="norm" stroke="1" extrusionOk="0">
                  <a:moveTo>
                    <a:pt x="4101" y="4733"/>
                  </a:moveTo>
                  <a:cubicBezTo>
                    <a:pt x="6562" y="3071"/>
                    <a:pt x="9023" y="1410"/>
                    <a:pt x="11484" y="579"/>
                  </a:cubicBezTo>
                  <a:cubicBezTo>
                    <a:pt x="13944" y="-252"/>
                    <a:pt x="16405" y="-252"/>
                    <a:pt x="18319" y="994"/>
                  </a:cubicBezTo>
                  <a:cubicBezTo>
                    <a:pt x="20233" y="2240"/>
                    <a:pt x="21600" y="4733"/>
                    <a:pt x="20233" y="8056"/>
                  </a:cubicBezTo>
                  <a:cubicBezTo>
                    <a:pt x="18866" y="11379"/>
                    <a:pt x="14765" y="15533"/>
                    <a:pt x="10937" y="17886"/>
                  </a:cubicBezTo>
                  <a:cubicBezTo>
                    <a:pt x="7109" y="20240"/>
                    <a:pt x="3554" y="20794"/>
                    <a:pt x="0" y="21348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7" name="Line"/>
            <p:cNvSpPr/>
            <p:nvPr/>
          </p:nvSpPr>
          <p:spPr>
            <a:xfrm>
              <a:off x="3096763" y="4140937"/>
              <a:ext cx="255425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4" h="21600" fill="norm" stroke="1" extrusionOk="0">
                  <a:moveTo>
                    <a:pt x="16721" y="0"/>
                  </a:moveTo>
                  <a:cubicBezTo>
                    <a:pt x="12742" y="1895"/>
                    <a:pt x="8763" y="3789"/>
                    <a:pt x="6063" y="5305"/>
                  </a:cubicBezTo>
                  <a:cubicBezTo>
                    <a:pt x="3363" y="6821"/>
                    <a:pt x="1942" y="7958"/>
                    <a:pt x="947" y="10232"/>
                  </a:cubicBezTo>
                  <a:cubicBezTo>
                    <a:pt x="-48" y="12505"/>
                    <a:pt x="-616" y="15916"/>
                    <a:pt x="1089" y="18000"/>
                  </a:cubicBezTo>
                  <a:cubicBezTo>
                    <a:pt x="2795" y="20084"/>
                    <a:pt x="6773" y="20842"/>
                    <a:pt x="10468" y="21221"/>
                  </a:cubicBezTo>
                  <a:cubicBezTo>
                    <a:pt x="14163" y="21600"/>
                    <a:pt x="17573" y="21600"/>
                    <a:pt x="20984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8" name="Line"/>
            <p:cNvSpPr/>
            <p:nvPr/>
          </p:nvSpPr>
          <p:spPr>
            <a:xfrm>
              <a:off x="4016992" y="3829589"/>
              <a:ext cx="51298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20018" y="0"/>
                  </a:moveTo>
                  <a:cubicBezTo>
                    <a:pt x="11918" y="4926"/>
                    <a:pt x="3818" y="9853"/>
                    <a:pt x="1118" y="13453"/>
                  </a:cubicBezTo>
                  <a:cubicBezTo>
                    <a:pt x="-1582" y="17053"/>
                    <a:pt x="1118" y="19326"/>
                    <a:pt x="3818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39" name="Line"/>
            <p:cNvSpPr/>
            <p:nvPr/>
          </p:nvSpPr>
          <p:spPr>
            <a:xfrm>
              <a:off x="3902237" y="4031505"/>
              <a:ext cx="383998" cy="160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7055"/>
                  </a:moveTo>
                  <a:cubicBezTo>
                    <a:pt x="4670" y="2735"/>
                    <a:pt x="9341" y="-1585"/>
                    <a:pt x="12941" y="575"/>
                  </a:cubicBezTo>
                  <a:cubicBezTo>
                    <a:pt x="16541" y="2735"/>
                    <a:pt x="19070" y="11375"/>
                    <a:pt x="21600" y="2001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0" name="Line"/>
            <p:cNvSpPr/>
            <p:nvPr/>
          </p:nvSpPr>
          <p:spPr>
            <a:xfrm>
              <a:off x="4442316" y="3816721"/>
              <a:ext cx="306529" cy="4787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61" h="21349" fill="norm" stroke="1" extrusionOk="0">
                  <a:moveTo>
                    <a:pt x="13071" y="7053"/>
                  </a:moveTo>
                  <a:cubicBezTo>
                    <a:pt x="10084" y="6745"/>
                    <a:pt x="7097" y="6436"/>
                    <a:pt x="5029" y="6128"/>
                  </a:cubicBezTo>
                  <a:cubicBezTo>
                    <a:pt x="2961" y="5819"/>
                    <a:pt x="1812" y="5511"/>
                    <a:pt x="892" y="5048"/>
                  </a:cubicBezTo>
                  <a:cubicBezTo>
                    <a:pt x="-27" y="4585"/>
                    <a:pt x="-716" y="3968"/>
                    <a:pt x="1352" y="3042"/>
                  </a:cubicBezTo>
                  <a:cubicBezTo>
                    <a:pt x="3420" y="2116"/>
                    <a:pt x="8246" y="882"/>
                    <a:pt x="11807" y="342"/>
                  </a:cubicBezTo>
                  <a:cubicBezTo>
                    <a:pt x="15369" y="-198"/>
                    <a:pt x="17667" y="-44"/>
                    <a:pt x="19046" y="419"/>
                  </a:cubicBezTo>
                  <a:cubicBezTo>
                    <a:pt x="20424" y="882"/>
                    <a:pt x="20884" y="1653"/>
                    <a:pt x="19620" y="3351"/>
                  </a:cubicBezTo>
                  <a:cubicBezTo>
                    <a:pt x="18356" y="5048"/>
                    <a:pt x="15369" y="7671"/>
                    <a:pt x="11922" y="10139"/>
                  </a:cubicBezTo>
                  <a:cubicBezTo>
                    <a:pt x="8475" y="12608"/>
                    <a:pt x="4569" y="14922"/>
                    <a:pt x="2501" y="16465"/>
                  </a:cubicBezTo>
                  <a:cubicBezTo>
                    <a:pt x="433" y="18008"/>
                    <a:pt x="203" y="18779"/>
                    <a:pt x="778" y="19319"/>
                  </a:cubicBezTo>
                  <a:cubicBezTo>
                    <a:pt x="1352" y="19859"/>
                    <a:pt x="2731" y="20168"/>
                    <a:pt x="5258" y="20476"/>
                  </a:cubicBezTo>
                  <a:cubicBezTo>
                    <a:pt x="7786" y="20785"/>
                    <a:pt x="11463" y="21093"/>
                    <a:pt x="13990" y="21248"/>
                  </a:cubicBezTo>
                  <a:cubicBezTo>
                    <a:pt x="16518" y="21402"/>
                    <a:pt x="17897" y="21402"/>
                    <a:pt x="18931" y="21093"/>
                  </a:cubicBezTo>
                  <a:cubicBezTo>
                    <a:pt x="19965" y="20785"/>
                    <a:pt x="20654" y="20168"/>
                    <a:pt x="20080" y="19319"/>
                  </a:cubicBezTo>
                  <a:cubicBezTo>
                    <a:pt x="19505" y="18471"/>
                    <a:pt x="17667" y="17391"/>
                    <a:pt x="14910" y="16542"/>
                  </a:cubicBezTo>
                  <a:cubicBezTo>
                    <a:pt x="12152" y="15693"/>
                    <a:pt x="8476" y="15076"/>
                    <a:pt x="4799" y="14459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044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 (2</a:t>
            </a:r>
            <a:r>
              <a:t>/</a:t>
            </a:r>
            <a:r>
              <a:t> 5)</a:t>
            </a:r>
          </a:p>
        </p:txBody>
      </p:sp>
      <p:pic>
        <p:nvPicPr>
          <p:cNvPr id="1045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816500" y="3978855"/>
            <a:ext cx="9079165" cy="658684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151" name="Drawing"/>
          <p:cNvGrpSpPr/>
          <p:nvPr/>
        </p:nvGrpSpPr>
        <p:grpSpPr>
          <a:xfrm>
            <a:off x="2274384" y="3206891"/>
            <a:ext cx="10594696" cy="6818538"/>
            <a:chOff x="0" y="0"/>
            <a:chExt cx="10594694" cy="6818536"/>
          </a:xfrm>
        </p:grpSpPr>
        <p:sp>
          <p:nvSpPr>
            <p:cNvPr id="1046" name="Line"/>
            <p:cNvSpPr/>
            <p:nvPr/>
          </p:nvSpPr>
          <p:spPr>
            <a:xfrm>
              <a:off x="1534447" y="157404"/>
              <a:ext cx="215118" cy="226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0" h="21436" fill="norm" stroke="1" extrusionOk="0">
                  <a:moveTo>
                    <a:pt x="0" y="3763"/>
                  </a:moveTo>
                  <a:cubicBezTo>
                    <a:pt x="1029" y="2454"/>
                    <a:pt x="2057" y="1145"/>
                    <a:pt x="5314" y="491"/>
                  </a:cubicBezTo>
                  <a:cubicBezTo>
                    <a:pt x="8571" y="-164"/>
                    <a:pt x="14057" y="-164"/>
                    <a:pt x="17314" y="491"/>
                  </a:cubicBezTo>
                  <a:cubicBezTo>
                    <a:pt x="20571" y="1145"/>
                    <a:pt x="21600" y="2454"/>
                    <a:pt x="21257" y="5400"/>
                  </a:cubicBezTo>
                  <a:cubicBezTo>
                    <a:pt x="20914" y="8345"/>
                    <a:pt x="19200" y="12927"/>
                    <a:pt x="15600" y="15872"/>
                  </a:cubicBezTo>
                  <a:cubicBezTo>
                    <a:pt x="12000" y="18818"/>
                    <a:pt x="6514" y="20127"/>
                    <a:pt x="1029" y="214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7" name="Line"/>
            <p:cNvSpPr/>
            <p:nvPr/>
          </p:nvSpPr>
          <p:spPr>
            <a:xfrm>
              <a:off x="1799597" y="177900"/>
              <a:ext cx="170739" cy="2268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1" h="21461" fill="norm" stroke="1" extrusionOk="0">
                  <a:moveTo>
                    <a:pt x="10953" y="1825"/>
                  </a:moveTo>
                  <a:cubicBezTo>
                    <a:pt x="13113" y="1170"/>
                    <a:pt x="15273" y="516"/>
                    <a:pt x="15273" y="188"/>
                  </a:cubicBezTo>
                  <a:cubicBezTo>
                    <a:pt x="15273" y="-139"/>
                    <a:pt x="13113" y="-139"/>
                    <a:pt x="10305" y="1006"/>
                  </a:cubicBezTo>
                  <a:cubicBezTo>
                    <a:pt x="7497" y="2152"/>
                    <a:pt x="4041" y="4443"/>
                    <a:pt x="2097" y="7225"/>
                  </a:cubicBezTo>
                  <a:cubicBezTo>
                    <a:pt x="153" y="10006"/>
                    <a:pt x="-279" y="13279"/>
                    <a:pt x="153" y="15570"/>
                  </a:cubicBezTo>
                  <a:cubicBezTo>
                    <a:pt x="585" y="17861"/>
                    <a:pt x="1881" y="19170"/>
                    <a:pt x="5553" y="19988"/>
                  </a:cubicBezTo>
                  <a:cubicBezTo>
                    <a:pt x="9225" y="20806"/>
                    <a:pt x="15273" y="21134"/>
                    <a:pt x="21321" y="214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8" name="Line"/>
            <p:cNvSpPr/>
            <p:nvPr/>
          </p:nvSpPr>
          <p:spPr>
            <a:xfrm>
              <a:off x="2271305" y="269835"/>
              <a:ext cx="207567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49" name="Line"/>
            <p:cNvSpPr/>
            <p:nvPr/>
          </p:nvSpPr>
          <p:spPr>
            <a:xfrm>
              <a:off x="2727950" y="97260"/>
              <a:ext cx="342485" cy="3040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95" fill="norm" stroke="1" extrusionOk="0">
                  <a:moveTo>
                    <a:pt x="0" y="6933"/>
                  </a:moveTo>
                  <a:cubicBezTo>
                    <a:pt x="2182" y="4533"/>
                    <a:pt x="4364" y="2133"/>
                    <a:pt x="6109" y="933"/>
                  </a:cubicBezTo>
                  <a:cubicBezTo>
                    <a:pt x="7855" y="-267"/>
                    <a:pt x="9164" y="-267"/>
                    <a:pt x="9927" y="693"/>
                  </a:cubicBezTo>
                  <a:cubicBezTo>
                    <a:pt x="10691" y="1653"/>
                    <a:pt x="10909" y="3573"/>
                    <a:pt x="9927" y="6093"/>
                  </a:cubicBezTo>
                  <a:cubicBezTo>
                    <a:pt x="8945" y="8613"/>
                    <a:pt x="6764" y="11733"/>
                    <a:pt x="5018" y="14373"/>
                  </a:cubicBezTo>
                  <a:cubicBezTo>
                    <a:pt x="3273" y="17013"/>
                    <a:pt x="1964" y="19173"/>
                    <a:pt x="2400" y="20253"/>
                  </a:cubicBezTo>
                  <a:cubicBezTo>
                    <a:pt x="2836" y="21333"/>
                    <a:pt x="5018" y="21333"/>
                    <a:pt x="8509" y="20493"/>
                  </a:cubicBezTo>
                  <a:cubicBezTo>
                    <a:pt x="12000" y="19653"/>
                    <a:pt x="16800" y="17973"/>
                    <a:pt x="21600" y="162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0" name="Line"/>
            <p:cNvSpPr/>
            <p:nvPr/>
          </p:nvSpPr>
          <p:spPr>
            <a:xfrm>
              <a:off x="3163838" y="0"/>
              <a:ext cx="178456" cy="653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4" h="21600" fill="norm" stroke="1" extrusionOk="0">
                  <a:moveTo>
                    <a:pt x="7200" y="0"/>
                  </a:moveTo>
                  <a:cubicBezTo>
                    <a:pt x="13200" y="3429"/>
                    <a:pt x="19200" y="6857"/>
                    <a:pt x="20400" y="9886"/>
                  </a:cubicBezTo>
                  <a:cubicBezTo>
                    <a:pt x="21600" y="12914"/>
                    <a:pt x="18000" y="15543"/>
                    <a:pt x="13800" y="17429"/>
                  </a:cubicBezTo>
                  <a:cubicBezTo>
                    <a:pt x="9600" y="19314"/>
                    <a:pt x="4800" y="2045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1" name="Line"/>
            <p:cNvSpPr/>
            <p:nvPr/>
          </p:nvSpPr>
          <p:spPr>
            <a:xfrm>
              <a:off x="1176545" y="51891"/>
              <a:ext cx="171093" cy="716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6" h="21600" fill="norm" stroke="1" extrusionOk="0">
                  <a:moveTo>
                    <a:pt x="17711" y="0"/>
                  </a:moveTo>
                  <a:cubicBezTo>
                    <a:pt x="12413" y="2609"/>
                    <a:pt x="7115" y="5217"/>
                    <a:pt x="3650" y="7983"/>
                  </a:cubicBezTo>
                  <a:cubicBezTo>
                    <a:pt x="186" y="10748"/>
                    <a:pt x="-1444" y="13670"/>
                    <a:pt x="1613" y="15965"/>
                  </a:cubicBezTo>
                  <a:cubicBezTo>
                    <a:pt x="4669" y="18261"/>
                    <a:pt x="12413" y="19930"/>
                    <a:pt x="2015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2" name="Line"/>
            <p:cNvSpPr/>
            <p:nvPr/>
          </p:nvSpPr>
          <p:spPr>
            <a:xfrm>
              <a:off x="3845618" y="10378"/>
              <a:ext cx="231511" cy="633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9" h="21600" fill="norm" stroke="1" extrusionOk="0">
                  <a:moveTo>
                    <a:pt x="16253" y="0"/>
                  </a:moveTo>
                  <a:cubicBezTo>
                    <a:pt x="12497" y="1062"/>
                    <a:pt x="8740" y="2125"/>
                    <a:pt x="5453" y="4190"/>
                  </a:cubicBezTo>
                  <a:cubicBezTo>
                    <a:pt x="2166" y="6256"/>
                    <a:pt x="-651" y="9325"/>
                    <a:pt x="132" y="12157"/>
                  </a:cubicBezTo>
                  <a:cubicBezTo>
                    <a:pt x="914" y="14990"/>
                    <a:pt x="5297" y="17587"/>
                    <a:pt x="9366" y="19121"/>
                  </a:cubicBezTo>
                  <a:cubicBezTo>
                    <a:pt x="13436" y="20656"/>
                    <a:pt x="17192" y="21128"/>
                    <a:pt x="2094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3" name="Line"/>
            <p:cNvSpPr/>
            <p:nvPr/>
          </p:nvSpPr>
          <p:spPr>
            <a:xfrm>
              <a:off x="4243181" y="189545"/>
              <a:ext cx="266746" cy="287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3" h="21145" fill="norm" stroke="1" extrusionOk="0">
                  <a:moveTo>
                    <a:pt x="4985" y="4373"/>
                  </a:moveTo>
                  <a:cubicBezTo>
                    <a:pt x="5538" y="3103"/>
                    <a:pt x="6092" y="1832"/>
                    <a:pt x="8031" y="943"/>
                  </a:cubicBezTo>
                  <a:cubicBezTo>
                    <a:pt x="9969" y="53"/>
                    <a:pt x="13292" y="-455"/>
                    <a:pt x="16062" y="561"/>
                  </a:cubicBezTo>
                  <a:cubicBezTo>
                    <a:pt x="18831" y="1578"/>
                    <a:pt x="21046" y="4119"/>
                    <a:pt x="21323" y="6660"/>
                  </a:cubicBezTo>
                  <a:cubicBezTo>
                    <a:pt x="21600" y="9201"/>
                    <a:pt x="19938" y="11743"/>
                    <a:pt x="16062" y="14157"/>
                  </a:cubicBezTo>
                  <a:cubicBezTo>
                    <a:pt x="12185" y="16571"/>
                    <a:pt x="6092" y="18858"/>
                    <a:pt x="0" y="211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4" name="Line"/>
            <p:cNvSpPr/>
            <p:nvPr/>
          </p:nvSpPr>
          <p:spPr>
            <a:xfrm>
              <a:off x="4549633" y="217943"/>
              <a:ext cx="202085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85" h="21600" fill="norm" stroke="1" extrusionOk="0">
                  <a:moveTo>
                    <a:pt x="14311" y="0"/>
                  </a:moveTo>
                  <a:cubicBezTo>
                    <a:pt x="9708" y="1662"/>
                    <a:pt x="5105" y="3323"/>
                    <a:pt x="2449" y="5538"/>
                  </a:cubicBezTo>
                  <a:cubicBezTo>
                    <a:pt x="-207" y="7754"/>
                    <a:pt x="-915" y="10523"/>
                    <a:pt x="1387" y="13292"/>
                  </a:cubicBezTo>
                  <a:cubicBezTo>
                    <a:pt x="3688" y="16062"/>
                    <a:pt x="9000" y="18831"/>
                    <a:pt x="12718" y="20215"/>
                  </a:cubicBezTo>
                  <a:cubicBezTo>
                    <a:pt x="16436" y="21600"/>
                    <a:pt x="18560" y="21600"/>
                    <a:pt x="2068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5" name="Line"/>
            <p:cNvSpPr/>
            <p:nvPr/>
          </p:nvSpPr>
          <p:spPr>
            <a:xfrm>
              <a:off x="4907391" y="321727"/>
              <a:ext cx="20166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86" h="21600" fill="norm" stroke="1" extrusionOk="0">
                  <a:moveTo>
                    <a:pt x="0" y="0"/>
                  </a:moveTo>
                  <a:cubicBezTo>
                    <a:pt x="8229" y="0"/>
                    <a:pt x="16457" y="0"/>
                    <a:pt x="19029" y="3600"/>
                  </a:cubicBezTo>
                  <a:cubicBezTo>
                    <a:pt x="21600" y="7200"/>
                    <a:pt x="18514" y="14400"/>
                    <a:pt x="1542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6" name="Line"/>
            <p:cNvSpPr/>
            <p:nvPr/>
          </p:nvSpPr>
          <p:spPr>
            <a:xfrm>
              <a:off x="5439652" y="145295"/>
              <a:ext cx="266868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2" h="21600" fill="norm" stroke="1" extrusionOk="0">
                  <a:moveTo>
                    <a:pt x="6408" y="0"/>
                  </a:moveTo>
                  <a:cubicBezTo>
                    <a:pt x="7516" y="540"/>
                    <a:pt x="8624" y="1080"/>
                    <a:pt x="8900" y="1800"/>
                  </a:cubicBezTo>
                  <a:cubicBezTo>
                    <a:pt x="9177" y="2520"/>
                    <a:pt x="8624" y="3420"/>
                    <a:pt x="6962" y="5130"/>
                  </a:cubicBezTo>
                  <a:cubicBezTo>
                    <a:pt x="5300" y="6840"/>
                    <a:pt x="2531" y="9360"/>
                    <a:pt x="1147" y="11070"/>
                  </a:cubicBezTo>
                  <a:cubicBezTo>
                    <a:pt x="-238" y="12780"/>
                    <a:pt x="-238" y="13680"/>
                    <a:pt x="454" y="14130"/>
                  </a:cubicBezTo>
                  <a:cubicBezTo>
                    <a:pt x="1147" y="14580"/>
                    <a:pt x="2531" y="14580"/>
                    <a:pt x="4608" y="14490"/>
                  </a:cubicBezTo>
                  <a:cubicBezTo>
                    <a:pt x="6685" y="14400"/>
                    <a:pt x="9454" y="14220"/>
                    <a:pt x="11531" y="14040"/>
                  </a:cubicBezTo>
                  <a:cubicBezTo>
                    <a:pt x="13608" y="13860"/>
                    <a:pt x="14993" y="13680"/>
                    <a:pt x="16100" y="12960"/>
                  </a:cubicBezTo>
                  <a:cubicBezTo>
                    <a:pt x="17208" y="12240"/>
                    <a:pt x="18039" y="10980"/>
                    <a:pt x="18177" y="10800"/>
                  </a:cubicBezTo>
                  <a:cubicBezTo>
                    <a:pt x="18316" y="10620"/>
                    <a:pt x="17762" y="11520"/>
                    <a:pt x="17208" y="12960"/>
                  </a:cubicBezTo>
                  <a:cubicBezTo>
                    <a:pt x="16654" y="14400"/>
                    <a:pt x="16100" y="16380"/>
                    <a:pt x="16100" y="17820"/>
                  </a:cubicBezTo>
                  <a:cubicBezTo>
                    <a:pt x="16100" y="19260"/>
                    <a:pt x="16654" y="20160"/>
                    <a:pt x="17624" y="20700"/>
                  </a:cubicBezTo>
                  <a:cubicBezTo>
                    <a:pt x="18593" y="21240"/>
                    <a:pt x="19977" y="21420"/>
                    <a:pt x="2136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7" name="Line"/>
            <p:cNvSpPr/>
            <p:nvPr/>
          </p:nvSpPr>
          <p:spPr>
            <a:xfrm>
              <a:off x="5831059" y="41513"/>
              <a:ext cx="222152" cy="7264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6" h="21600" fill="norm" stroke="1" extrusionOk="0">
                  <a:moveTo>
                    <a:pt x="2945" y="0"/>
                  </a:moveTo>
                  <a:cubicBezTo>
                    <a:pt x="5891" y="411"/>
                    <a:pt x="8836" y="823"/>
                    <a:pt x="11945" y="2211"/>
                  </a:cubicBezTo>
                  <a:cubicBezTo>
                    <a:pt x="15055" y="3600"/>
                    <a:pt x="18327" y="5966"/>
                    <a:pt x="19964" y="8023"/>
                  </a:cubicBezTo>
                  <a:cubicBezTo>
                    <a:pt x="21600" y="10080"/>
                    <a:pt x="21600" y="11829"/>
                    <a:pt x="18000" y="14040"/>
                  </a:cubicBezTo>
                  <a:cubicBezTo>
                    <a:pt x="14400" y="16251"/>
                    <a:pt x="7200" y="1892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8" name="Line"/>
            <p:cNvSpPr/>
            <p:nvPr/>
          </p:nvSpPr>
          <p:spPr>
            <a:xfrm>
              <a:off x="6578296" y="311348"/>
              <a:ext cx="34248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59" name="Line"/>
            <p:cNvSpPr/>
            <p:nvPr/>
          </p:nvSpPr>
          <p:spPr>
            <a:xfrm>
              <a:off x="6536783" y="498157"/>
              <a:ext cx="456646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764" y="18000"/>
                    <a:pt x="7527" y="14400"/>
                    <a:pt x="11127" y="10800"/>
                  </a:cubicBezTo>
                  <a:cubicBezTo>
                    <a:pt x="14727" y="7200"/>
                    <a:pt x="18164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0" name="Line"/>
            <p:cNvSpPr/>
            <p:nvPr/>
          </p:nvSpPr>
          <p:spPr>
            <a:xfrm>
              <a:off x="7481207" y="217943"/>
              <a:ext cx="337137" cy="2207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3" h="20887" fill="norm" stroke="1" extrusionOk="0">
                  <a:moveTo>
                    <a:pt x="15055" y="982"/>
                  </a:moveTo>
                  <a:cubicBezTo>
                    <a:pt x="12218" y="328"/>
                    <a:pt x="9382" y="-327"/>
                    <a:pt x="7091" y="491"/>
                  </a:cubicBezTo>
                  <a:cubicBezTo>
                    <a:pt x="4800" y="1309"/>
                    <a:pt x="3055" y="3600"/>
                    <a:pt x="2291" y="6382"/>
                  </a:cubicBezTo>
                  <a:cubicBezTo>
                    <a:pt x="1527" y="9164"/>
                    <a:pt x="1745" y="12437"/>
                    <a:pt x="3927" y="15218"/>
                  </a:cubicBezTo>
                  <a:cubicBezTo>
                    <a:pt x="6109" y="18000"/>
                    <a:pt x="10255" y="20291"/>
                    <a:pt x="13527" y="20782"/>
                  </a:cubicBezTo>
                  <a:cubicBezTo>
                    <a:pt x="16800" y="21273"/>
                    <a:pt x="19200" y="19964"/>
                    <a:pt x="20400" y="18491"/>
                  </a:cubicBezTo>
                  <a:cubicBezTo>
                    <a:pt x="21600" y="17018"/>
                    <a:pt x="21600" y="15382"/>
                    <a:pt x="20073" y="12437"/>
                  </a:cubicBezTo>
                  <a:cubicBezTo>
                    <a:pt x="18545" y="9491"/>
                    <a:pt x="15491" y="5237"/>
                    <a:pt x="11891" y="2946"/>
                  </a:cubicBezTo>
                  <a:cubicBezTo>
                    <a:pt x="8291" y="655"/>
                    <a:pt x="4145" y="328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1" name="Line"/>
            <p:cNvSpPr/>
            <p:nvPr/>
          </p:nvSpPr>
          <p:spPr>
            <a:xfrm>
              <a:off x="1768339" y="861397"/>
              <a:ext cx="1335036" cy="1444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4" h="21471" fill="norm" stroke="1" extrusionOk="0">
                  <a:moveTo>
                    <a:pt x="19784" y="0"/>
                  </a:moveTo>
                  <a:cubicBezTo>
                    <a:pt x="17613" y="514"/>
                    <a:pt x="15442" y="1029"/>
                    <a:pt x="13410" y="1800"/>
                  </a:cubicBezTo>
                  <a:cubicBezTo>
                    <a:pt x="11378" y="2571"/>
                    <a:pt x="9485" y="3600"/>
                    <a:pt x="7982" y="4886"/>
                  </a:cubicBezTo>
                  <a:cubicBezTo>
                    <a:pt x="6479" y="6171"/>
                    <a:pt x="5366" y="7714"/>
                    <a:pt x="4642" y="9000"/>
                  </a:cubicBezTo>
                  <a:cubicBezTo>
                    <a:pt x="3918" y="10286"/>
                    <a:pt x="3584" y="11314"/>
                    <a:pt x="3640" y="12343"/>
                  </a:cubicBezTo>
                  <a:cubicBezTo>
                    <a:pt x="3696" y="13371"/>
                    <a:pt x="4141" y="14400"/>
                    <a:pt x="5310" y="14657"/>
                  </a:cubicBezTo>
                  <a:cubicBezTo>
                    <a:pt x="6479" y="14914"/>
                    <a:pt x="8372" y="14400"/>
                    <a:pt x="10237" y="13629"/>
                  </a:cubicBezTo>
                  <a:cubicBezTo>
                    <a:pt x="12102" y="12857"/>
                    <a:pt x="13939" y="11829"/>
                    <a:pt x="15637" y="11057"/>
                  </a:cubicBezTo>
                  <a:cubicBezTo>
                    <a:pt x="17335" y="10286"/>
                    <a:pt x="18894" y="9771"/>
                    <a:pt x="19923" y="9257"/>
                  </a:cubicBezTo>
                  <a:cubicBezTo>
                    <a:pt x="20953" y="8743"/>
                    <a:pt x="21454" y="8229"/>
                    <a:pt x="21482" y="7971"/>
                  </a:cubicBezTo>
                  <a:cubicBezTo>
                    <a:pt x="21510" y="7714"/>
                    <a:pt x="21065" y="7714"/>
                    <a:pt x="19812" y="8229"/>
                  </a:cubicBezTo>
                  <a:cubicBezTo>
                    <a:pt x="18559" y="8743"/>
                    <a:pt x="16500" y="9771"/>
                    <a:pt x="14412" y="11057"/>
                  </a:cubicBezTo>
                  <a:cubicBezTo>
                    <a:pt x="12324" y="12343"/>
                    <a:pt x="10209" y="13886"/>
                    <a:pt x="8121" y="15171"/>
                  </a:cubicBezTo>
                  <a:cubicBezTo>
                    <a:pt x="6034" y="16457"/>
                    <a:pt x="3974" y="17486"/>
                    <a:pt x="2721" y="18000"/>
                  </a:cubicBezTo>
                  <a:cubicBezTo>
                    <a:pt x="1469" y="18514"/>
                    <a:pt x="1023" y="18514"/>
                    <a:pt x="634" y="19029"/>
                  </a:cubicBezTo>
                  <a:cubicBezTo>
                    <a:pt x="244" y="19543"/>
                    <a:pt x="-90" y="20571"/>
                    <a:pt x="21" y="21086"/>
                  </a:cubicBezTo>
                  <a:cubicBezTo>
                    <a:pt x="133" y="21600"/>
                    <a:pt x="689" y="21600"/>
                    <a:pt x="1970" y="21086"/>
                  </a:cubicBezTo>
                  <a:cubicBezTo>
                    <a:pt x="3250" y="20571"/>
                    <a:pt x="5254" y="19543"/>
                    <a:pt x="7286" y="18000"/>
                  </a:cubicBezTo>
                  <a:cubicBezTo>
                    <a:pt x="9318" y="16457"/>
                    <a:pt x="11378" y="14400"/>
                    <a:pt x="13382" y="12600"/>
                  </a:cubicBezTo>
                  <a:cubicBezTo>
                    <a:pt x="15386" y="10800"/>
                    <a:pt x="17335" y="9257"/>
                    <a:pt x="18504" y="8486"/>
                  </a:cubicBezTo>
                  <a:cubicBezTo>
                    <a:pt x="19673" y="7714"/>
                    <a:pt x="20063" y="7714"/>
                    <a:pt x="20424" y="7457"/>
                  </a:cubicBezTo>
                  <a:cubicBezTo>
                    <a:pt x="20786" y="7200"/>
                    <a:pt x="21120" y="6686"/>
                    <a:pt x="20981" y="6429"/>
                  </a:cubicBezTo>
                  <a:cubicBezTo>
                    <a:pt x="20842" y="6171"/>
                    <a:pt x="20230" y="6171"/>
                    <a:pt x="18921" y="6943"/>
                  </a:cubicBezTo>
                  <a:cubicBezTo>
                    <a:pt x="17613" y="7714"/>
                    <a:pt x="15609" y="9257"/>
                    <a:pt x="13605" y="10543"/>
                  </a:cubicBezTo>
                  <a:cubicBezTo>
                    <a:pt x="11601" y="11829"/>
                    <a:pt x="9597" y="12857"/>
                    <a:pt x="7982" y="13629"/>
                  </a:cubicBezTo>
                  <a:cubicBezTo>
                    <a:pt x="6368" y="14400"/>
                    <a:pt x="5143" y="14914"/>
                    <a:pt x="4391" y="15171"/>
                  </a:cubicBezTo>
                  <a:cubicBezTo>
                    <a:pt x="3640" y="15429"/>
                    <a:pt x="3362" y="15429"/>
                    <a:pt x="3362" y="15429"/>
                  </a:cubicBezTo>
                  <a:cubicBezTo>
                    <a:pt x="3362" y="15429"/>
                    <a:pt x="3640" y="15429"/>
                    <a:pt x="4725" y="14914"/>
                  </a:cubicBezTo>
                  <a:cubicBezTo>
                    <a:pt x="5811" y="14400"/>
                    <a:pt x="7704" y="13371"/>
                    <a:pt x="9680" y="11829"/>
                  </a:cubicBezTo>
                  <a:cubicBezTo>
                    <a:pt x="11656" y="10286"/>
                    <a:pt x="13716" y="8229"/>
                    <a:pt x="15358" y="6686"/>
                  </a:cubicBezTo>
                  <a:cubicBezTo>
                    <a:pt x="17001" y="5143"/>
                    <a:pt x="18225" y="4114"/>
                    <a:pt x="19033" y="3343"/>
                  </a:cubicBezTo>
                  <a:cubicBezTo>
                    <a:pt x="19840" y="2571"/>
                    <a:pt x="20230" y="2057"/>
                    <a:pt x="20202" y="1800"/>
                  </a:cubicBezTo>
                  <a:cubicBezTo>
                    <a:pt x="20174" y="1543"/>
                    <a:pt x="19729" y="1543"/>
                    <a:pt x="18392" y="2829"/>
                  </a:cubicBezTo>
                  <a:cubicBezTo>
                    <a:pt x="17056" y="4114"/>
                    <a:pt x="14830" y="6686"/>
                    <a:pt x="12881" y="8743"/>
                  </a:cubicBezTo>
                  <a:cubicBezTo>
                    <a:pt x="10933" y="10800"/>
                    <a:pt x="9263" y="12343"/>
                    <a:pt x="8288" y="13371"/>
                  </a:cubicBezTo>
                  <a:cubicBezTo>
                    <a:pt x="7314" y="14400"/>
                    <a:pt x="7036" y="14914"/>
                    <a:pt x="7064" y="15943"/>
                  </a:cubicBezTo>
                  <a:cubicBezTo>
                    <a:pt x="7091" y="16971"/>
                    <a:pt x="7425" y="18514"/>
                    <a:pt x="7759" y="2005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2" name="Line"/>
            <p:cNvSpPr/>
            <p:nvPr/>
          </p:nvSpPr>
          <p:spPr>
            <a:xfrm>
              <a:off x="4347810" y="944424"/>
              <a:ext cx="1560597" cy="71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3" h="21343" fill="norm" stroke="1" extrusionOk="0">
                  <a:moveTo>
                    <a:pt x="3414" y="9257"/>
                  </a:moveTo>
                  <a:cubicBezTo>
                    <a:pt x="3176" y="9257"/>
                    <a:pt x="2938" y="9257"/>
                    <a:pt x="2986" y="9771"/>
                  </a:cubicBezTo>
                  <a:cubicBezTo>
                    <a:pt x="3034" y="10286"/>
                    <a:pt x="3367" y="11314"/>
                    <a:pt x="4508" y="11829"/>
                  </a:cubicBezTo>
                  <a:cubicBezTo>
                    <a:pt x="5650" y="12343"/>
                    <a:pt x="7601" y="12343"/>
                    <a:pt x="9528" y="11829"/>
                  </a:cubicBezTo>
                  <a:cubicBezTo>
                    <a:pt x="11455" y="11314"/>
                    <a:pt x="13358" y="10286"/>
                    <a:pt x="15166" y="9257"/>
                  </a:cubicBezTo>
                  <a:cubicBezTo>
                    <a:pt x="16974" y="8229"/>
                    <a:pt x="18686" y="7200"/>
                    <a:pt x="19781" y="6171"/>
                  </a:cubicBezTo>
                  <a:cubicBezTo>
                    <a:pt x="20875" y="5143"/>
                    <a:pt x="21351" y="4114"/>
                    <a:pt x="21446" y="3086"/>
                  </a:cubicBezTo>
                  <a:cubicBezTo>
                    <a:pt x="21541" y="2057"/>
                    <a:pt x="21256" y="1029"/>
                    <a:pt x="20137" y="514"/>
                  </a:cubicBezTo>
                  <a:cubicBezTo>
                    <a:pt x="19019" y="0"/>
                    <a:pt x="17069" y="0"/>
                    <a:pt x="15213" y="0"/>
                  </a:cubicBezTo>
                  <a:cubicBezTo>
                    <a:pt x="13358" y="0"/>
                    <a:pt x="11597" y="0"/>
                    <a:pt x="9718" y="514"/>
                  </a:cubicBezTo>
                  <a:cubicBezTo>
                    <a:pt x="7839" y="1029"/>
                    <a:pt x="5841" y="2057"/>
                    <a:pt x="4271" y="3600"/>
                  </a:cubicBezTo>
                  <a:cubicBezTo>
                    <a:pt x="2700" y="5143"/>
                    <a:pt x="1559" y="7200"/>
                    <a:pt x="869" y="9257"/>
                  </a:cubicBezTo>
                  <a:cubicBezTo>
                    <a:pt x="179" y="11314"/>
                    <a:pt x="-59" y="13371"/>
                    <a:pt x="12" y="15429"/>
                  </a:cubicBezTo>
                  <a:cubicBezTo>
                    <a:pt x="84" y="17486"/>
                    <a:pt x="464" y="19543"/>
                    <a:pt x="1559" y="20571"/>
                  </a:cubicBezTo>
                  <a:cubicBezTo>
                    <a:pt x="2653" y="21600"/>
                    <a:pt x="4461" y="21600"/>
                    <a:pt x="6269" y="20571"/>
                  </a:cubicBezTo>
                  <a:cubicBezTo>
                    <a:pt x="8077" y="19543"/>
                    <a:pt x="9885" y="17486"/>
                    <a:pt x="11645" y="14914"/>
                  </a:cubicBezTo>
                  <a:cubicBezTo>
                    <a:pt x="13405" y="12343"/>
                    <a:pt x="15118" y="9257"/>
                    <a:pt x="16141" y="7714"/>
                  </a:cubicBezTo>
                  <a:cubicBezTo>
                    <a:pt x="17164" y="6171"/>
                    <a:pt x="17497" y="6171"/>
                    <a:pt x="17782" y="5657"/>
                  </a:cubicBezTo>
                  <a:cubicBezTo>
                    <a:pt x="18068" y="5143"/>
                    <a:pt x="18306" y="4114"/>
                    <a:pt x="18282" y="3600"/>
                  </a:cubicBezTo>
                  <a:cubicBezTo>
                    <a:pt x="18258" y="3086"/>
                    <a:pt x="17973" y="3086"/>
                    <a:pt x="17021" y="4114"/>
                  </a:cubicBezTo>
                  <a:cubicBezTo>
                    <a:pt x="16070" y="5143"/>
                    <a:pt x="14452" y="7200"/>
                    <a:pt x="12787" y="9257"/>
                  </a:cubicBezTo>
                  <a:cubicBezTo>
                    <a:pt x="11122" y="11314"/>
                    <a:pt x="9409" y="13371"/>
                    <a:pt x="8291" y="14914"/>
                  </a:cubicBezTo>
                  <a:cubicBezTo>
                    <a:pt x="7173" y="16457"/>
                    <a:pt x="6649" y="17486"/>
                    <a:pt x="6221" y="18000"/>
                  </a:cubicBezTo>
                  <a:cubicBezTo>
                    <a:pt x="5793" y="18514"/>
                    <a:pt x="5460" y="18514"/>
                    <a:pt x="5412" y="19029"/>
                  </a:cubicBezTo>
                  <a:cubicBezTo>
                    <a:pt x="5365" y="19543"/>
                    <a:pt x="5603" y="20571"/>
                    <a:pt x="6554" y="19543"/>
                  </a:cubicBezTo>
                  <a:cubicBezTo>
                    <a:pt x="7506" y="18514"/>
                    <a:pt x="9171" y="15429"/>
                    <a:pt x="10289" y="13371"/>
                  </a:cubicBezTo>
                  <a:cubicBezTo>
                    <a:pt x="11407" y="11314"/>
                    <a:pt x="11978" y="10286"/>
                    <a:pt x="12549" y="925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3" name="Line"/>
            <p:cNvSpPr/>
            <p:nvPr/>
          </p:nvSpPr>
          <p:spPr>
            <a:xfrm>
              <a:off x="1949578" y="1627400"/>
              <a:ext cx="232243" cy="2925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6" h="21492" fill="norm" stroke="1" extrusionOk="0">
                  <a:moveTo>
                    <a:pt x="939" y="5483"/>
                  </a:moveTo>
                  <a:cubicBezTo>
                    <a:pt x="939" y="3958"/>
                    <a:pt x="939" y="2433"/>
                    <a:pt x="1878" y="1417"/>
                  </a:cubicBezTo>
                  <a:cubicBezTo>
                    <a:pt x="2817" y="400"/>
                    <a:pt x="4696" y="-108"/>
                    <a:pt x="7826" y="19"/>
                  </a:cubicBezTo>
                  <a:cubicBezTo>
                    <a:pt x="10957" y="146"/>
                    <a:pt x="15339" y="908"/>
                    <a:pt x="18000" y="2687"/>
                  </a:cubicBezTo>
                  <a:cubicBezTo>
                    <a:pt x="20661" y="4466"/>
                    <a:pt x="21600" y="7261"/>
                    <a:pt x="20661" y="9676"/>
                  </a:cubicBezTo>
                  <a:cubicBezTo>
                    <a:pt x="19722" y="12090"/>
                    <a:pt x="16904" y="14123"/>
                    <a:pt x="13148" y="16028"/>
                  </a:cubicBezTo>
                  <a:cubicBezTo>
                    <a:pt x="9391" y="17934"/>
                    <a:pt x="4696" y="19713"/>
                    <a:pt x="0" y="2149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4" name="Line"/>
            <p:cNvSpPr/>
            <p:nvPr/>
          </p:nvSpPr>
          <p:spPr>
            <a:xfrm>
              <a:off x="2243850" y="1678021"/>
              <a:ext cx="255779" cy="225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4" h="20987" fill="norm" stroke="1" extrusionOk="0">
                  <a:moveTo>
                    <a:pt x="9198" y="304"/>
                  </a:moveTo>
                  <a:cubicBezTo>
                    <a:pt x="7758" y="-19"/>
                    <a:pt x="6318" y="-341"/>
                    <a:pt x="4734" y="787"/>
                  </a:cubicBezTo>
                  <a:cubicBezTo>
                    <a:pt x="3150" y="1916"/>
                    <a:pt x="1422" y="4495"/>
                    <a:pt x="558" y="7396"/>
                  </a:cubicBezTo>
                  <a:cubicBezTo>
                    <a:pt x="-306" y="10298"/>
                    <a:pt x="-306" y="13522"/>
                    <a:pt x="1566" y="15940"/>
                  </a:cubicBezTo>
                  <a:cubicBezTo>
                    <a:pt x="3438" y="18358"/>
                    <a:pt x="7182" y="19969"/>
                    <a:pt x="10782" y="20614"/>
                  </a:cubicBezTo>
                  <a:cubicBezTo>
                    <a:pt x="14382" y="21259"/>
                    <a:pt x="17838" y="20937"/>
                    <a:pt x="21294" y="2061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5" name="Line"/>
            <p:cNvSpPr/>
            <p:nvPr/>
          </p:nvSpPr>
          <p:spPr>
            <a:xfrm>
              <a:off x="2634546" y="1681282"/>
              <a:ext cx="207566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6" name="Line"/>
            <p:cNvSpPr/>
            <p:nvPr/>
          </p:nvSpPr>
          <p:spPr>
            <a:xfrm>
              <a:off x="2644924" y="1774687"/>
              <a:ext cx="269836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7" name="Line"/>
            <p:cNvSpPr/>
            <p:nvPr/>
          </p:nvSpPr>
          <p:spPr>
            <a:xfrm>
              <a:off x="3228497" y="1522705"/>
              <a:ext cx="319339" cy="314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2" h="21327" fill="norm" stroke="1" extrusionOk="0">
                  <a:moveTo>
                    <a:pt x="531" y="10057"/>
                  </a:moveTo>
                  <a:cubicBezTo>
                    <a:pt x="72" y="8649"/>
                    <a:pt x="-388" y="7240"/>
                    <a:pt x="531" y="5597"/>
                  </a:cubicBezTo>
                  <a:cubicBezTo>
                    <a:pt x="1450" y="3953"/>
                    <a:pt x="3748" y="2075"/>
                    <a:pt x="6046" y="1018"/>
                  </a:cubicBezTo>
                  <a:cubicBezTo>
                    <a:pt x="8344" y="-38"/>
                    <a:pt x="10642" y="-273"/>
                    <a:pt x="12710" y="314"/>
                  </a:cubicBezTo>
                  <a:cubicBezTo>
                    <a:pt x="14778" y="901"/>
                    <a:pt x="16616" y="2310"/>
                    <a:pt x="16501" y="4540"/>
                  </a:cubicBezTo>
                  <a:cubicBezTo>
                    <a:pt x="16386" y="6770"/>
                    <a:pt x="14318" y="9823"/>
                    <a:pt x="12135" y="12288"/>
                  </a:cubicBezTo>
                  <a:cubicBezTo>
                    <a:pt x="9952" y="14753"/>
                    <a:pt x="7655" y="16631"/>
                    <a:pt x="6046" y="17923"/>
                  </a:cubicBezTo>
                  <a:cubicBezTo>
                    <a:pt x="4438" y="19214"/>
                    <a:pt x="3518" y="19918"/>
                    <a:pt x="3633" y="20270"/>
                  </a:cubicBezTo>
                  <a:cubicBezTo>
                    <a:pt x="3748" y="20623"/>
                    <a:pt x="4897" y="20623"/>
                    <a:pt x="7999" y="20740"/>
                  </a:cubicBezTo>
                  <a:cubicBezTo>
                    <a:pt x="11101" y="20857"/>
                    <a:pt x="16157" y="21092"/>
                    <a:pt x="21212" y="2132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8" name="Line"/>
            <p:cNvSpPr/>
            <p:nvPr/>
          </p:nvSpPr>
          <p:spPr>
            <a:xfrm>
              <a:off x="4232802" y="1733174"/>
              <a:ext cx="321728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884" y="3200"/>
                    <a:pt x="14168" y="6400"/>
                    <a:pt x="10568" y="10000"/>
                  </a:cubicBezTo>
                  <a:cubicBezTo>
                    <a:pt x="6968" y="13600"/>
                    <a:pt x="3484" y="17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69" name="Line"/>
            <p:cNvSpPr/>
            <p:nvPr/>
          </p:nvSpPr>
          <p:spPr>
            <a:xfrm>
              <a:off x="5498954" y="1523609"/>
              <a:ext cx="220153" cy="188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7" h="21434" fill="norm" stroke="1" extrusionOk="0">
                  <a:moveTo>
                    <a:pt x="0" y="1405"/>
                  </a:moveTo>
                  <a:cubicBezTo>
                    <a:pt x="5317" y="619"/>
                    <a:pt x="10634" y="-166"/>
                    <a:pt x="14123" y="30"/>
                  </a:cubicBezTo>
                  <a:cubicBezTo>
                    <a:pt x="17612" y="227"/>
                    <a:pt x="19274" y="1405"/>
                    <a:pt x="20271" y="3958"/>
                  </a:cubicBezTo>
                  <a:cubicBezTo>
                    <a:pt x="21268" y="6510"/>
                    <a:pt x="21600" y="10438"/>
                    <a:pt x="20271" y="13187"/>
                  </a:cubicBezTo>
                  <a:cubicBezTo>
                    <a:pt x="18942" y="15936"/>
                    <a:pt x="15951" y="17507"/>
                    <a:pt x="12628" y="18685"/>
                  </a:cubicBezTo>
                  <a:cubicBezTo>
                    <a:pt x="9305" y="19863"/>
                    <a:pt x="5649" y="20649"/>
                    <a:pt x="1994" y="2143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0" name="Line"/>
            <p:cNvSpPr/>
            <p:nvPr/>
          </p:nvSpPr>
          <p:spPr>
            <a:xfrm>
              <a:off x="5776892" y="1525608"/>
              <a:ext cx="199464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9" h="21600" fill="norm" stroke="1" extrusionOk="0">
                  <a:moveTo>
                    <a:pt x="17814" y="0"/>
                  </a:moveTo>
                  <a:cubicBezTo>
                    <a:pt x="13787" y="686"/>
                    <a:pt x="9760" y="1371"/>
                    <a:pt x="6648" y="3429"/>
                  </a:cubicBezTo>
                  <a:cubicBezTo>
                    <a:pt x="3536" y="5486"/>
                    <a:pt x="1340" y="8914"/>
                    <a:pt x="424" y="11486"/>
                  </a:cubicBezTo>
                  <a:cubicBezTo>
                    <a:pt x="-491" y="14057"/>
                    <a:pt x="-125" y="15771"/>
                    <a:pt x="3536" y="17314"/>
                  </a:cubicBezTo>
                  <a:cubicBezTo>
                    <a:pt x="7197" y="18857"/>
                    <a:pt x="14153" y="20229"/>
                    <a:pt x="2110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1" name="Line"/>
            <p:cNvSpPr/>
            <p:nvPr/>
          </p:nvSpPr>
          <p:spPr>
            <a:xfrm>
              <a:off x="6246190" y="1556743"/>
              <a:ext cx="269837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2" name="Line"/>
            <p:cNvSpPr/>
            <p:nvPr/>
          </p:nvSpPr>
          <p:spPr>
            <a:xfrm>
              <a:off x="6266947" y="1670904"/>
              <a:ext cx="26983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3" name="Line"/>
            <p:cNvSpPr/>
            <p:nvPr/>
          </p:nvSpPr>
          <p:spPr>
            <a:xfrm>
              <a:off x="6885105" y="1421825"/>
              <a:ext cx="263998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7" h="21600" fill="norm" stroke="1" extrusionOk="0">
                  <a:moveTo>
                    <a:pt x="5417" y="0"/>
                  </a:moveTo>
                  <a:cubicBezTo>
                    <a:pt x="4295" y="1906"/>
                    <a:pt x="3173" y="3812"/>
                    <a:pt x="2191" y="5294"/>
                  </a:cubicBezTo>
                  <a:cubicBezTo>
                    <a:pt x="1210" y="6776"/>
                    <a:pt x="368" y="7835"/>
                    <a:pt x="88" y="8894"/>
                  </a:cubicBezTo>
                  <a:cubicBezTo>
                    <a:pt x="-193" y="9953"/>
                    <a:pt x="88" y="11012"/>
                    <a:pt x="2612" y="11647"/>
                  </a:cubicBezTo>
                  <a:cubicBezTo>
                    <a:pt x="5137" y="12282"/>
                    <a:pt x="9906" y="12494"/>
                    <a:pt x="12991" y="12388"/>
                  </a:cubicBezTo>
                  <a:cubicBezTo>
                    <a:pt x="16077" y="12282"/>
                    <a:pt x="17480" y="11859"/>
                    <a:pt x="18462" y="11118"/>
                  </a:cubicBezTo>
                  <a:cubicBezTo>
                    <a:pt x="19443" y="10376"/>
                    <a:pt x="20004" y="9318"/>
                    <a:pt x="20004" y="9318"/>
                  </a:cubicBezTo>
                  <a:cubicBezTo>
                    <a:pt x="20004" y="9318"/>
                    <a:pt x="19443" y="10376"/>
                    <a:pt x="19023" y="11965"/>
                  </a:cubicBezTo>
                  <a:cubicBezTo>
                    <a:pt x="18602" y="13553"/>
                    <a:pt x="18321" y="15671"/>
                    <a:pt x="18742" y="17365"/>
                  </a:cubicBezTo>
                  <a:cubicBezTo>
                    <a:pt x="19163" y="19059"/>
                    <a:pt x="20285" y="20329"/>
                    <a:pt x="2140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4" name="Line"/>
            <p:cNvSpPr/>
            <p:nvPr/>
          </p:nvSpPr>
          <p:spPr>
            <a:xfrm>
              <a:off x="5229814" y="1266583"/>
              <a:ext cx="2437292" cy="817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6" h="21532" fill="norm" stroke="1" extrusionOk="0">
                  <a:moveTo>
                    <a:pt x="20215" y="2997"/>
                  </a:moveTo>
                  <a:cubicBezTo>
                    <a:pt x="20430" y="5366"/>
                    <a:pt x="20644" y="7736"/>
                    <a:pt x="20859" y="10105"/>
                  </a:cubicBezTo>
                  <a:cubicBezTo>
                    <a:pt x="21073" y="12475"/>
                    <a:pt x="21288" y="14845"/>
                    <a:pt x="21410" y="16531"/>
                  </a:cubicBezTo>
                  <a:cubicBezTo>
                    <a:pt x="21533" y="18217"/>
                    <a:pt x="21563" y="19219"/>
                    <a:pt x="21579" y="19948"/>
                  </a:cubicBezTo>
                  <a:cubicBezTo>
                    <a:pt x="21594" y="20678"/>
                    <a:pt x="21594" y="21133"/>
                    <a:pt x="21487" y="21361"/>
                  </a:cubicBezTo>
                  <a:cubicBezTo>
                    <a:pt x="21380" y="21589"/>
                    <a:pt x="21165" y="21589"/>
                    <a:pt x="20568" y="21361"/>
                  </a:cubicBezTo>
                  <a:cubicBezTo>
                    <a:pt x="19970" y="21133"/>
                    <a:pt x="18990" y="20678"/>
                    <a:pt x="17979" y="20359"/>
                  </a:cubicBezTo>
                  <a:cubicBezTo>
                    <a:pt x="16968" y="20040"/>
                    <a:pt x="15926" y="19857"/>
                    <a:pt x="14808" y="19766"/>
                  </a:cubicBezTo>
                  <a:cubicBezTo>
                    <a:pt x="13689" y="19675"/>
                    <a:pt x="12494" y="19675"/>
                    <a:pt x="11269" y="19721"/>
                  </a:cubicBezTo>
                  <a:cubicBezTo>
                    <a:pt x="10043" y="19766"/>
                    <a:pt x="8787" y="19857"/>
                    <a:pt x="7562" y="19903"/>
                  </a:cubicBezTo>
                  <a:cubicBezTo>
                    <a:pt x="6336" y="19948"/>
                    <a:pt x="5141" y="19948"/>
                    <a:pt x="4222" y="19903"/>
                  </a:cubicBezTo>
                  <a:cubicBezTo>
                    <a:pt x="3303" y="19857"/>
                    <a:pt x="2660" y="19766"/>
                    <a:pt x="2200" y="19447"/>
                  </a:cubicBezTo>
                  <a:cubicBezTo>
                    <a:pt x="1740" y="19128"/>
                    <a:pt x="1465" y="18581"/>
                    <a:pt x="1220" y="17305"/>
                  </a:cubicBezTo>
                  <a:cubicBezTo>
                    <a:pt x="974" y="16030"/>
                    <a:pt x="760" y="14024"/>
                    <a:pt x="576" y="11928"/>
                  </a:cubicBezTo>
                  <a:cubicBezTo>
                    <a:pt x="392" y="9832"/>
                    <a:pt x="239" y="7645"/>
                    <a:pt x="147" y="6186"/>
                  </a:cubicBezTo>
                  <a:cubicBezTo>
                    <a:pt x="55" y="4728"/>
                    <a:pt x="25" y="3999"/>
                    <a:pt x="9" y="3407"/>
                  </a:cubicBezTo>
                  <a:cubicBezTo>
                    <a:pt x="-6" y="2814"/>
                    <a:pt x="-6" y="2359"/>
                    <a:pt x="40" y="1948"/>
                  </a:cubicBezTo>
                  <a:cubicBezTo>
                    <a:pt x="86" y="1538"/>
                    <a:pt x="178" y="1174"/>
                    <a:pt x="316" y="1037"/>
                  </a:cubicBezTo>
                  <a:cubicBezTo>
                    <a:pt x="454" y="900"/>
                    <a:pt x="637" y="992"/>
                    <a:pt x="1327" y="992"/>
                  </a:cubicBezTo>
                  <a:cubicBezTo>
                    <a:pt x="2016" y="992"/>
                    <a:pt x="3211" y="900"/>
                    <a:pt x="4375" y="809"/>
                  </a:cubicBezTo>
                  <a:cubicBezTo>
                    <a:pt x="5540" y="718"/>
                    <a:pt x="6673" y="627"/>
                    <a:pt x="7761" y="536"/>
                  </a:cubicBezTo>
                  <a:cubicBezTo>
                    <a:pt x="8848" y="445"/>
                    <a:pt x="9890" y="354"/>
                    <a:pt x="11039" y="262"/>
                  </a:cubicBezTo>
                  <a:cubicBezTo>
                    <a:pt x="12188" y="171"/>
                    <a:pt x="13444" y="80"/>
                    <a:pt x="14670" y="35"/>
                  </a:cubicBezTo>
                  <a:cubicBezTo>
                    <a:pt x="15895" y="-11"/>
                    <a:pt x="17090" y="-11"/>
                    <a:pt x="18025" y="35"/>
                  </a:cubicBezTo>
                  <a:cubicBezTo>
                    <a:pt x="18959" y="80"/>
                    <a:pt x="19633" y="171"/>
                    <a:pt x="20307" y="26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5" name="Line"/>
            <p:cNvSpPr/>
            <p:nvPr/>
          </p:nvSpPr>
          <p:spPr>
            <a:xfrm>
              <a:off x="1488117" y="1318042"/>
              <a:ext cx="2381891" cy="8925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4" h="21600" fill="norm" stroke="1" extrusionOk="0">
                  <a:moveTo>
                    <a:pt x="19578" y="0"/>
                  </a:moveTo>
                  <a:cubicBezTo>
                    <a:pt x="19703" y="2428"/>
                    <a:pt x="19828" y="4856"/>
                    <a:pt x="20000" y="7535"/>
                  </a:cubicBezTo>
                  <a:cubicBezTo>
                    <a:pt x="20172" y="10214"/>
                    <a:pt x="20391" y="13144"/>
                    <a:pt x="20517" y="15070"/>
                  </a:cubicBezTo>
                  <a:cubicBezTo>
                    <a:pt x="20642" y="16995"/>
                    <a:pt x="20673" y="17916"/>
                    <a:pt x="20704" y="18586"/>
                  </a:cubicBezTo>
                  <a:cubicBezTo>
                    <a:pt x="20736" y="19256"/>
                    <a:pt x="20767" y="19674"/>
                    <a:pt x="20704" y="19926"/>
                  </a:cubicBezTo>
                  <a:cubicBezTo>
                    <a:pt x="20642" y="20177"/>
                    <a:pt x="20485" y="20260"/>
                    <a:pt x="19984" y="20219"/>
                  </a:cubicBezTo>
                  <a:cubicBezTo>
                    <a:pt x="19484" y="20177"/>
                    <a:pt x="18638" y="20009"/>
                    <a:pt x="17652" y="19884"/>
                  </a:cubicBezTo>
                  <a:cubicBezTo>
                    <a:pt x="16666" y="19758"/>
                    <a:pt x="15539" y="19674"/>
                    <a:pt x="14491" y="19674"/>
                  </a:cubicBezTo>
                  <a:cubicBezTo>
                    <a:pt x="13442" y="19674"/>
                    <a:pt x="12471" y="19758"/>
                    <a:pt x="11407" y="19884"/>
                  </a:cubicBezTo>
                  <a:cubicBezTo>
                    <a:pt x="10343" y="20009"/>
                    <a:pt x="9184" y="20177"/>
                    <a:pt x="8073" y="20386"/>
                  </a:cubicBezTo>
                  <a:cubicBezTo>
                    <a:pt x="6962" y="20595"/>
                    <a:pt x="5898" y="20847"/>
                    <a:pt x="4880" y="21056"/>
                  </a:cubicBezTo>
                  <a:cubicBezTo>
                    <a:pt x="3863" y="21265"/>
                    <a:pt x="2892" y="21433"/>
                    <a:pt x="2313" y="21516"/>
                  </a:cubicBezTo>
                  <a:cubicBezTo>
                    <a:pt x="1734" y="21600"/>
                    <a:pt x="1546" y="21600"/>
                    <a:pt x="1374" y="21600"/>
                  </a:cubicBezTo>
                  <a:cubicBezTo>
                    <a:pt x="1202" y="21600"/>
                    <a:pt x="1045" y="21600"/>
                    <a:pt x="951" y="21349"/>
                  </a:cubicBezTo>
                  <a:cubicBezTo>
                    <a:pt x="858" y="21098"/>
                    <a:pt x="826" y="20595"/>
                    <a:pt x="732" y="19130"/>
                  </a:cubicBezTo>
                  <a:cubicBezTo>
                    <a:pt x="638" y="17665"/>
                    <a:pt x="482" y="15237"/>
                    <a:pt x="357" y="12935"/>
                  </a:cubicBezTo>
                  <a:cubicBezTo>
                    <a:pt x="231" y="10633"/>
                    <a:pt x="138" y="8456"/>
                    <a:pt x="75" y="6949"/>
                  </a:cubicBezTo>
                  <a:cubicBezTo>
                    <a:pt x="12" y="5442"/>
                    <a:pt x="-19" y="4605"/>
                    <a:pt x="12" y="4019"/>
                  </a:cubicBezTo>
                  <a:cubicBezTo>
                    <a:pt x="44" y="3433"/>
                    <a:pt x="138" y="3098"/>
                    <a:pt x="748" y="2930"/>
                  </a:cubicBezTo>
                  <a:cubicBezTo>
                    <a:pt x="1358" y="2763"/>
                    <a:pt x="2485" y="2763"/>
                    <a:pt x="3675" y="2763"/>
                  </a:cubicBezTo>
                  <a:cubicBezTo>
                    <a:pt x="4864" y="2763"/>
                    <a:pt x="6117" y="2763"/>
                    <a:pt x="7322" y="2679"/>
                  </a:cubicBezTo>
                  <a:cubicBezTo>
                    <a:pt x="8527" y="2595"/>
                    <a:pt x="9685" y="2428"/>
                    <a:pt x="10875" y="2302"/>
                  </a:cubicBezTo>
                  <a:cubicBezTo>
                    <a:pt x="12064" y="2177"/>
                    <a:pt x="13285" y="2093"/>
                    <a:pt x="14475" y="2009"/>
                  </a:cubicBezTo>
                  <a:cubicBezTo>
                    <a:pt x="15664" y="1926"/>
                    <a:pt x="16823" y="1842"/>
                    <a:pt x="17871" y="1674"/>
                  </a:cubicBezTo>
                  <a:cubicBezTo>
                    <a:pt x="18920" y="1507"/>
                    <a:pt x="19859" y="1256"/>
                    <a:pt x="20407" y="1088"/>
                  </a:cubicBezTo>
                  <a:cubicBezTo>
                    <a:pt x="20955" y="921"/>
                    <a:pt x="21111" y="837"/>
                    <a:pt x="21268" y="795"/>
                  </a:cubicBezTo>
                  <a:cubicBezTo>
                    <a:pt x="21424" y="753"/>
                    <a:pt x="21581" y="753"/>
                    <a:pt x="21550" y="753"/>
                  </a:cubicBezTo>
                  <a:cubicBezTo>
                    <a:pt x="21518" y="753"/>
                    <a:pt x="21299" y="753"/>
                    <a:pt x="21080" y="75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6" name="Line"/>
            <p:cNvSpPr/>
            <p:nvPr/>
          </p:nvSpPr>
          <p:spPr>
            <a:xfrm>
              <a:off x="29595" y="2978569"/>
              <a:ext cx="258593" cy="5888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8" h="21375" fill="norm" stroke="1" extrusionOk="0">
                  <a:moveTo>
                    <a:pt x="6048" y="0"/>
                  </a:moveTo>
                  <a:cubicBezTo>
                    <a:pt x="5760" y="2512"/>
                    <a:pt x="5472" y="5023"/>
                    <a:pt x="5472" y="6593"/>
                  </a:cubicBezTo>
                  <a:cubicBezTo>
                    <a:pt x="5472" y="8163"/>
                    <a:pt x="5760" y="8791"/>
                    <a:pt x="6624" y="9105"/>
                  </a:cubicBezTo>
                  <a:cubicBezTo>
                    <a:pt x="7488" y="9419"/>
                    <a:pt x="8928" y="9419"/>
                    <a:pt x="10800" y="9042"/>
                  </a:cubicBezTo>
                  <a:cubicBezTo>
                    <a:pt x="12672" y="8665"/>
                    <a:pt x="14976" y="7912"/>
                    <a:pt x="16416" y="6844"/>
                  </a:cubicBezTo>
                  <a:cubicBezTo>
                    <a:pt x="17856" y="5777"/>
                    <a:pt x="18432" y="4395"/>
                    <a:pt x="18864" y="3077"/>
                  </a:cubicBezTo>
                  <a:cubicBezTo>
                    <a:pt x="19296" y="1758"/>
                    <a:pt x="19584" y="502"/>
                    <a:pt x="20016" y="251"/>
                  </a:cubicBezTo>
                  <a:cubicBezTo>
                    <a:pt x="20448" y="0"/>
                    <a:pt x="21024" y="753"/>
                    <a:pt x="21312" y="3140"/>
                  </a:cubicBezTo>
                  <a:cubicBezTo>
                    <a:pt x="21600" y="5526"/>
                    <a:pt x="21600" y="9544"/>
                    <a:pt x="21312" y="12495"/>
                  </a:cubicBezTo>
                  <a:cubicBezTo>
                    <a:pt x="21024" y="15447"/>
                    <a:pt x="20448" y="17330"/>
                    <a:pt x="19872" y="18586"/>
                  </a:cubicBezTo>
                  <a:cubicBezTo>
                    <a:pt x="19296" y="19842"/>
                    <a:pt x="18720" y="20470"/>
                    <a:pt x="17712" y="20909"/>
                  </a:cubicBezTo>
                  <a:cubicBezTo>
                    <a:pt x="16704" y="21349"/>
                    <a:pt x="15264" y="21600"/>
                    <a:pt x="12240" y="21098"/>
                  </a:cubicBezTo>
                  <a:cubicBezTo>
                    <a:pt x="9216" y="20595"/>
                    <a:pt x="4608" y="19340"/>
                    <a:pt x="2304" y="17895"/>
                  </a:cubicBezTo>
                  <a:cubicBezTo>
                    <a:pt x="0" y="16451"/>
                    <a:pt x="0" y="14819"/>
                    <a:pt x="0" y="131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7" name="Line"/>
            <p:cNvSpPr/>
            <p:nvPr/>
          </p:nvSpPr>
          <p:spPr>
            <a:xfrm>
              <a:off x="766453" y="3203432"/>
              <a:ext cx="280215" cy="13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600" y="10800"/>
                    <a:pt x="11200" y="0"/>
                    <a:pt x="14800" y="0"/>
                  </a:cubicBezTo>
                  <a:cubicBezTo>
                    <a:pt x="18400" y="0"/>
                    <a:pt x="20000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8" name="Line"/>
            <p:cNvSpPr/>
            <p:nvPr/>
          </p:nvSpPr>
          <p:spPr>
            <a:xfrm>
              <a:off x="849480" y="3289918"/>
              <a:ext cx="332106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79" name="Line"/>
            <p:cNvSpPr/>
            <p:nvPr/>
          </p:nvSpPr>
          <p:spPr>
            <a:xfrm>
              <a:off x="1555203" y="3123865"/>
              <a:ext cx="2594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0" name="Line"/>
            <p:cNvSpPr/>
            <p:nvPr/>
          </p:nvSpPr>
          <p:spPr>
            <a:xfrm>
              <a:off x="1959957" y="3000865"/>
              <a:ext cx="211247" cy="257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09" h="21472" fill="norm" stroke="1" extrusionOk="0">
                  <a:moveTo>
                    <a:pt x="1013" y="1600"/>
                  </a:moveTo>
                  <a:cubicBezTo>
                    <a:pt x="4388" y="736"/>
                    <a:pt x="7763" y="-128"/>
                    <a:pt x="10969" y="16"/>
                  </a:cubicBezTo>
                  <a:cubicBezTo>
                    <a:pt x="14175" y="160"/>
                    <a:pt x="17212" y="1312"/>
                    <a:pt x="19069" y="3328"/>
                  </a:cubicBezTo>
                  <a:cubicBezTo>
                    <a:pt x="20925" y="5344"/>
                    <a:pt x="21600" y="8224"/>
                    <a:pt x="18225" y="11392"/>
                  </a:cubicBezTo>
                  <a:cubicBezTo>
                    <a:pt x="14850" y="14560"/>
                    <a:pt x="7425" y="18016"/>
                    <a:pt x="0" y="2147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1" name="Line"/>
            <p:cNvSpPr/>
            <p:nvPr/>
          </p:nvSpPr>
          <p:spPr>
            <a:xfrm>
              <a:off x="2269499" y="2988947"/>
              <a:ext cx="282021" cy="224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4" h="20955" fill="norm" stroke="1" extrusionOk="0">
                  <a:moveTo>
                    <a:pt x="11991" y="0"/>
                  </a:moveTo>
                  <a:cubicBezTo>
                    <a:pt x="9357" y="0"/>
                    <a:pt x="6723" y="0"/>
                    <a:pt x="4352" y="1451"/>
                  </a:cubicBezTo>
                  <a:cubicBezTo>
                    <a:pt x="1981" y="2901"/>
                    <a:pt x="-126" y="5803"/>
                    <a:pt x="6" y="9510"/>
                  </a:cubicBezTo>
                  <a:cubicBezTo>
                    <a:pt x="137" y="13218"/>
                    <a:pt x="2508" y="17731"/>
                    <a:pt x="6459" y="19666"/>
                  </a:cubicBezTo>
                  <a:cubicBezTo>
                    <a:pt x="10411" y="21600"/>
                    <a:pt x="15942" y="20955"/>
                    <a:pt x="21474" y="2031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2" name="Line"/>
            <p:cNvSpPr/>
            <p:nvPr/>
          </p:nvSpPr>
          <p:spPr>
            <a:xfrm>
              <a:off x="2676059" y="2699653"/>
              <a:ext cx="138983" cy="3100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5" h="21510" fill="norm" stroke="1" extrusionOk="0">
                  <a:moveTo>
                    <a:pt x="0" y="4950"/>
                  </a:moveTo>
                  <a:cubicBezTo>
                    <a:pt x="1054" y="3750"/>
                    <a:pt x="2107" y="2550"/>
                    <a:pt x="3951" y="1710"/>
                  </a:cubicBezTo>
                  <a:cubicBezTo>
                    <a:pt x="5795" y="870"/>
                    <a:pt x="8429" y="390"/>
                    <a:pt x="11327" y="150"/>
                  </a:cubicBezTo>
                  <a:cubicBezTo>
                    <a:pt x="14224" y="-90"/>
                    <a:pt x="17385" y="-90"/>
                    <a:pt x="19229" y="510"/>
                  </a:cubicBezTo>
                  <a:cubicBezTo>
                    <a:pt x="21073" y="1110"/>
                    <a:pt x="21600" y="2310"/>
                    <a:pt x="20810" y="3270"/>
                  </a:cubicBezTo>
                  <a:cubicBezTo>
                    <a:pt x="20020" y="4230"/>
                    <a:pt x="17912" y="4950"/>
                    <a:pt x="15805" y="5670"/>
                  </a:cubicBezTo>
                  <a:cubicBezTo>
                    <a:pt x="13698" y="6390"/>
                    <a:pt x="11590" y="7110"/>
                    <a:pt x="11590" y="8670"/>
                  </a:cubicBezTo>
                  <a:cubicBezTo>
                    <a:pt x="11590" y="10230"/>
                    <a:pt x="13698" y="12630"/>
                    <a:pt x="14751" y="14430"/>
                  </a:cubicBezTo>
                  <a:cubicBezTo>
                    <a:pt x="15805" y="16230"/>
                    <a:pt x="15805" y="17430"/>
                    <a:pt x="13434" y="18510"/>
                  </a:cubicBezTo>
                  <a:cubicBezTo>
                    <a:pt x="11063" y="19590"/>
                    <a:pt x="6322" y="20550"/>
                    <a:pt x="1581" y="2151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3" name="Line"/>
            <p:cNvSpPr/>
            <p:nvPr/>
          </p:nvSpPr>
          <p:spPr>
            <a:xfrm>
              <a:off x="3246865" y="2987097"/>
              <a:ext cx="35511" cy="2716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7" h="21473" fill="norm" stroke="1" extrusionOk="0">
                  <a:moveTo>
                    <a:pt x="11782" y="2607"/>
                  </a:moveTo>
                  <a:cubicBezTo>
                    <a:pt x="13745" y="1240"/>
                    <a:pt x="15709" y="-127"/>
                    <a:pt x="17673" y="10"/>
                  </a:cubicBezTo>
                  <a:cubicBezTo>
                    <a:pt x="19636" y="146"/>
                    <a:pt x="21600" y="1787"/>
                    <a:pt x="18655" y="5615"/>
                  </a:cubicBezTo>
                  <a:cubicBezTo>
                    <a:pt x="15709" y="9443"/>
                    <a:pt x="7855" y="15458"/>
                    <a:pt x="0" y="2147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4" name="Line"/>
            <p:cNvSpPr/>
            <p:nvPr/>
          </p:nvSpPr>
          <p:spPr>
            <a:xfrm>
              <a:off x="3174217" y="3123865"/>
              <a:ext cx="259458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864" y="15600"/>
                    <a:pt x="1728" y="9600"/>
                    <a:pt x="5328" y="6000"/>
                  </a:cubicBezTo>
                  <a:cubicBezTo>
                    <a:pt x="8928" y="2400"/>
                    <a:pt x="15264" y="1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5" name="Line"/>
            <p:cNvSpPr/>
            <p:nvPr/>
          </p:nvSpPr>
          <p:spPr>
            <a:xfrm>
              <a:off x="3485566" y="3021710"/>
              <a:ext cx="253813" cy="3616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0" h="21503" fill="norm" stroke="1" extrusionOk="0">
                  <a:moveTo>
                    <a:pt x="16416" y="6074"/>
                  </a:moveTo>
                  <a:cubicBezTo>
                    <a:pt x="14976" y="6074"/>
                    <a:pt x="13536" y="6074"/>
                    <a:pt x="11664" y="5972"/>
                  </a:cubicBezTo>
                  <a:cubicBezTo>
                    <a:pt x="9792" y="5869"/>
                    <a:pt x="7488" y="5663"/>
                    <a:pt x="6336" y="5046"/>
                  </a:cubicBezTo>
                  <a:cubicBezTo>
                    <a:pt x="5184" y="4429"/>
                    <a:pt x="5184" y="3400"/>
                    <a:pt x="6768" y="2269"/>
                  </a:cubicBezTo>
                  <a:cubicBezTo>
                    <a:pt x="8352" y="1137"/>
                    <a:pt x="11520" y="-97"/>
                    <a:pt x="14256" y="6"/>
                  </a:cubicBezTo>
                  <a:cubicBezTo>
                    <a:pt x="16992" y="109"/>
                    <a:pt x="19296" y="1549"/>
                    <a:pt x="20448" y="3503"/>
                  </a:cubicBezTo>
                  <a:cubicBezTo>
                    <a:pt x="21600" y="5457"/>
                    <a:pt x="21600" y="7926"/>
                    <a:pt x="18000" y="11012"/>
                  </a:cubicBezTo>
                  <a:cubicBezTo>
                    <a:pt x="14400" y="14097"/>
                    <a:pt x="7200" y="17800"/>
                    <a:pt x="0" y="2150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6" name="Line"/>
            <p:cNvSpPr/>
            <p:nvPr/>
          </p:nvSpPr>
          <p:spPr>
            <a:xfrm>
              <a:off x="4118641" y="2922301"/>
              <a:ext cx="247980" cy="180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3" h="21300" fill="norm" stroke="1" extrusionOk="0">
                  <a:moveTo>
                    <a:pt x="0" y="515"/>
                  </a:moveTo>
                  <a:cubicBezTo>
                    <a:pt x="4378" y="108"/>
                    <a:pt x="8757" y="-300"/>
                    <a:pt x="12259" y="311"/>
                  </a:cubicBezTo>
                  <a:cubicBezTo>
                    <a:pt x="15762" y="923"/>
                    <a:pt x="18389" y="2553"/>
                    <a:pt x="19849" y="4387"/>
                  </a:cubicBezTo>
                  <a:cubicBezTo>
                    <a:pt x="21308" y="6221"/>
                    <a:pt x="21600" y="8258"/>
                    <a:pt x="18681" y="11111"/>
                  </a:cubicBezTo>
                  <a:cubicBezTo>
                    <a:pt x="15762" y="13964"/>
                    <a:pt x="9632" y="17632"/>
                    <a:pt x="3503" y="213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7" name="Line"/>
            <p:cNvSpPr/>
            <p:nvPr/>
          </p:nvSpPr>
          <p:spPr>
            <a:xfrm>
              <a:off x="4410778" y="2916299"/>
              <a:ext cx="143752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0" h="21600" fill="norm" stroke="1" extrusionOk="0">
                  <a:moveTo>
                    <a:pt x="21370" y="0"/>
                  </a:moveTo>
                  <a:cubicBezTo>
                    <a:pt x="15713" y="1964"/>
                    <a:pt x="10056" y="3927"/>
                    <a:pt x="6199" y="6709"/>
                  </a:cubicBezTo>
                  <a:cubicBezTo>
                    <a:pt x="2341" y="9491"/>
                    <a:pt x="284" y="13091"/>
                    <a:pt x="27" y="15545"/>
                  </a:cubicBezTo>
                  <a:cubicBezTo>
                    <a:pt x="-230" y="18000"/>
                    <a:pt x="1313" y="19309"/>
                    <a:pt x="4913" y="20127"/>
                  </a:cubicBezTo>
                  <a:cubicBezTo>
                    <a:pt x="8513" y="20945"/>
                    <a:pt x="14170" y="21273"/>
                    <a:pt x="1982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8" name="Line"/>
            <p:cNvSpPr/>
            <p:nvPr/>
          </p:nvSpPr>
          <p:spPr>
            <a:xfrm>
              <a:off x="4838592" y="2620371"/>
              <a:ext cx="110314" cy="233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2" h="21455" fill="norm" stroke="1" extrusionOk="0">
                  <a:moveTo>
                    <a:pt x="3199" y="3349"/>
                  </a:moveTo>
                  <a:cubicBezTo>
                    <a:pt x="4508" y="1761"/>
                    <a:pt x="5817" y="173"/>
                    <a:pt x="8108" y="14"/>
                  </a:cubicBezTo>
                  <a:cubicBezTo>
                    <a:pt x="10399" y="-145"/>
                    <a:pt x="13672" y="1126"/>
                    <a:pt x="15308" y="2555"/>
                  </a:cubicBezTo>
                  <a:cubicBezTo>
                    <a:pt x="16945" y="3984"/>
                    <a:pt x="16945" y="5573"/>
                    <a:pt x="14654" y="7637"/>
                  </a:cubicBezTo>
                  <a:cubicBezTo>
                    <a:pt x="12363" y="9702"/>
                    <a:pt x="7781" y="12243"/>
                    <a:pt x="4508" y="14149"/>
                  </a:cubicBezTo>
                  <a:cubicBezTo>
                    <a:pt x="1236" y="16055"/>
                    <a:pt x="-728" y="17326"/>
                    <a:pt x="254" y="18279"/>
                  </a:cubicBezTo>
                  <a:cubicBezTo>
                    <a:pt x="1236" y="19231"/>
                    <a:pt x="5163" y="19867"/>
                    <a:pt x="9090" y="20343"/>
                  </a:cubicBezTo>
                  <a:cubicBezTo>
                    <a:pt x="13017" y="20820"/>
                    <a:pt x="16945" y="21137"/>
                    <a:pt x="20872" y="2145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89" name="Line"/>
            <p:cNvSpPr/>
            <p:nvPr/>
          </p:nvSpPr>
          <p:spPr>
            <a:xfrm>
              <a:off x="5270631" y="3071974"/>
              <a:ext cx="32172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806" y="18000"/>
                    <a:pt x="11613" y="14400"/>
                    <a:pt x="15213" y="10800"/>
                  </a:cubicBezTo>
                  <a:cubicBezTo>
                    <a:pt x="18813" y="7200"/>
                    <a:pt x="20206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0" name="Line"/>
            <p:cNvSpPr/>
            <p:nvPr/>
          </p:nvSpPr>
          <p:spPr>
            <a:xfrm>
              <a:off x="5945220" y="2856025"/>
              <a:ext cx="142868" cy="257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73" h="21434" fill="norm" stroke="1" extrusionOk="0">
                  <a:moveTo>
                    <a:pt x="0" y="6746"/>
                  </a:moveTo>
                  <a:cubicBezTo>
                    <a:pt x="0" y="5306"/>
                    <a:pt x="0" y="3866"/>
                    <a:pt x="1473" y="2714"/>
                  </a:cubicBezTo>
                  <a:cubicBezTo>
                    <a:pt x="2945" y="1562"/>
                    <a:pt x="5891" y="698"/>
                    <a:pt x="8836" y="266"/>
                  </a:cubicBezTo>
                  <a:cubicBezTo>
                    <a:pt x="11782" y="-166"/>
                    <a:pt x="14727" y="-166"/>
                    <a:pt x="17182" y="986"/>
                  </a:cubicBezTo>
                  <a:cubicBezTo>
                    <a:pt x="19636" y="2138"/>
                    <a:pt x="21600" y="4442"/>
                    <a:pt x="19145" y="7322"/>
                  </a:cubicBezTo>
                  <a:cubicBezTo>
                    <a:pt x="16691" y="10202"/>
                    <a:pt x="9818" y="13658"/>
                    <a:pt x="5645" y="16106"/>
                  </a:cubicBezTo>
                  <a:cubicBezTo>
                    <a:pt x="1473" y="18554"/>
                    <a:pt x="0" y="19994"/>
                    <a:pt x="982" y="20714"/>
                  </a:cubicBezTo>
                  <a:cubicBezTo>
                    <a:pt x="1964" y="21434"/>
                    <a:pt x="5400" y="21434"/>
                    <a:pt x="8345" y="21434"/>
                  </a:cubicBezTo>
                  <a:cubicBezTo>
                    <a:pt x="11291" y="21434"/>
                    <a:pt x="13745" y="21434"/>
                    <a:pt x="16200" y="2143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1" name="Line"/>
            <p:cNvSpPr/>
            <p:nvPr/>
          </p:nvSpPr>
          <p:spPr>
            <a:xfrm>
              <a:off x="6299729" y="2916299"/>
              <a:ext cx="214670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5" h="21600" fill="norm" stroke="1" extrusionOk="0">
                  <a:moveTo>
                    <a:pt x="8066" y="0"/>
                  </a:moveTo>
                  <a:cubicBezTo>
                    <a:pt x="6351" y="2483"/>
                    <a:pt x="4637" y="4966"/>
                    <a:pt x="3266" y="6828"/>
                  </a:cubicBezTo>
                  <a:cubicBezTo>
                    <a:pt x="1894" y="8690"/>
                    <a:pt x="866" y="9931"/>
                    <a:pt x="351" y="11172"/>
                  </a:cubicBezTo>
                  <a:cubicBezTo>
                    <a:pt x="-163" y="12414"/>
                    <a:pt x="-163" y="13655"/>
                    <a:pt x="694" y="14400"/>
                  </a:cubicBezTo>
                  <a:cubicBezTo>
                    <a:pt x="1551" y="15145"/>
                    <a:pt x="3266" y="15393"/>
                    <a:pt x="6008" y="15269"/>
                  </a:cubicBezTo>
                  <a:cubicBezTo>
                    <a:pt x="8751" y="15145"/>
                    <a:pt x="12523" y="14648"/>
                    <a:pt x="15608" y="13779"/>
                  </a:cubicBezTo>
                  <a:cubicBezTo>
                    <a:pt x="18694" y="12910"/>
                    <a:pt x="21094" y="11669"/>
                    <a:pt x="21266" y="12166"/>
                  </a:cubicBezTo>
                  <a:cubicBezTo>
                    <a:pt x="21437" y="12662"/>
                    <a:pt x="19380" y="14897"/>
                    <a:pt x="18351" y="16759"/>
                  </a:cubicBezTo>
                  <a:cubicBezTo>
                    <a:pt x="17323" y="18621"/>
                    <a:pt x="17323" y="20110"/>
                    <a:pt x="1732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2" name="Line"/>
            <p:cNvSpPr/>
            <p:nvPr/>
          </p:nvSpPr>
          <p:spPr>
            <a:xfrm>
              <a:off x="6806618" y="2968191"/>
              <a:ext cx="170125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8" h="21600" fill="norm" stroke="1" extrusionOk="0">
                  <a:moveTo>
                    <a:pt x="1271" y="2400"/>
                  </a:moveTo>
                  <a:cubicBezTo>
                    <a:pt x="3388" y="1200"/>
                    <a:pt x="5506" y="0"/>
                    <a:pt x="8471" y="0"/>
                  </a:cubicBezTo>
                  <a:cubicBezTo>
                    <a:pt x="11435" y="0"/>
                    <a:pt x="15247" y="1200"/>
                    <a:pt x="17788" y="2800"/>
                  </a:cubicBezTo>
                  <a:cubicBezTo>
                    <a:pt x="20329" y="4400"/>
                    <a:pt x="21600" y="6400"/>
                    <a:pt x="20329" y="9200"/>
                  </a:cubicBezTo>
                  <a:cubicBezTo>
                    <a:pt x="19059" y="12000"/>
                    <a:pt x="15247" y="15600"/>
                    <a:pt x="11435" y="17800"/>
                  </a:cubicBezTo>
                  <a:cubicBezTo>
                    <a:pt x="7624" y="20000"/>
                    <a:pt x="3812" y="208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3" name="Line"/>
            <p:cNvSpPr/>
            <p:nvPr/>
          </p:nvSpPr>
          <p:spPr>
            <a:xfrm>
              <a:off x="7053110" y="2975109"/>
              <a:ext cx="106370" cy="221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26" h="21600" fill="norm" stroke="1" extrusionOk="0">
                  <a:moveTo>
                    <a:pt x="14235" y="5400"/>
                  </a:moveTo>
                  <a:cubicBezTo>
                    <a:pt x="16853" y="4050"/>
                    <a:pt x="19471" y="2700"/>
                    <a:pt x="19144" y="1688"/>
                  </a:cubicBezTo>
                  <a:cubicBezTo>
                    <a:pt x="18817" y="675"/>
                    <a:pt x="15544" y="0"/>
                    <a:pt x="12271" y="0"/>
                  </a:cubicBezTo>
                  <a:cubicBezTo>
                    <a:pt x="8999" y="0"/>
                    <a:pt x="5726" y="675"/>
                    <a:pt x="3108" y="2700"/>
                  </a:cubicBezTo>
                  <a:cubicBezTo>
                    <a:pt x="490" y="4725"/>
                    <a:pt x="-1474" y="8100"/>
                    <a:pt x="1471" y="11475"/>
                  </a:cubicBezTo>
                  <a:cubicBezTo>
                    <a:pt x="4417" y="14850"/>
                    <a:pt x="12271" y="18225"/>
                    <a:pt x="20126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4" name="Line"/>
            <p:cNvSpPr/>
            <p:nvPr/>
          </p:nvSpPr>
          <p:spPr>
            <a:xfrm>
              <a:off x="7626503" y="2978569"/>
              <a:ext cx="186811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5" name="Line"/>
            <p:cNvSpPr/>
            <p:nvPr/>
          </p:nvSpPr>
          <p:spPr>
            <a:xfrm>
              <a:off x="7709529" y="2874786"/>
              <a:ext cx="41515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6" name="Line"/>
            <p:cNvSpPr/>
            <p:nvPr/>
          </p:nvSpPr>
          <p:spPr>
            <a:xfrm>
              <a:off x="8072769" y="2888144"/>
              <a:ext cx="228324" cy="266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1" fill="norm" stroke="1" extrusionOk="0">
                  <a:moveTo>
                    <a:pt x="0" y="4746"/>
                  </a:moveTo>
                  <a:cubicBezTo>
                    <a:pt x="2945" y="3084"/>
                    <a:pt x="5891" y="1423"/>
                    <a:pt x="8182" y="592"/>
                  </a:cubicBezTo>
                  <a:cubicBezTo>
                    <a:pt x="10473" y="-239"/>
                    <a:pt x="12109" y="-239"/>
                    <a:pt x="13745" y="869"/>
                  </a:cubicBezTo>
                  <a:cubicBezTo>
                    <a:pt x="15382" y="1976"/>
                    <a:pt x="17018" y="4192"/>
                    <a:pt x="16527" y="6269"/>
                  </a:cubicBezTo>
                  <a:cubicBezTo>
                    <a:pt x="16036" y="8346"/>
                    <a:pt x="13418" y="10284"/>
                    <a:pt x="10964" y="11946"/>
                  </a:cubicBezTo>
                  <a:cubicBezTo>
                    <a:pt x="8509" y="13607"/>
                    <a:pt x="6218" y="14992"/>
                    <a:pt x="4909" y="16376"/>
                  </a:cubicBezTo>
                  <a:cubicBezTo>
                    <a:pt x="3600" y="17761"/>
                    <a:pt x="3273" y="19146"/>
                    <a:pt x="4745" y="19976"/>
                  </a:cubicBezTo>
                  <a:cubicBezTo>
                    <a:pt x="6218" y="20807"/>
                    <a:pt x="9491" y="21084"/>
                    <a:pt x="12600" y="21223"/>
                  </a:cubicBezTo>
                  <a:cubicBezTo>
                    <a:pt x="15709" y="21361"/>
                    <a:pt x="18655" y="21361"/>
                    <a:pt x="21600" y="2136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7" name="Line"/>
            <p:cNvSpPr/>
            <p:nvPr/>
          </p:nvSpPr>
          <p:spPr>
            <a:xfrm>
              <a:off x="8401003" y="2806074"/>
              <a:ext cx="290656" cy="4709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3" h="21309" fill="norm" stroke="1" extrusionOk="0">
                  <a:moveTo>
                    <a:pt x="19420" y="2170"/>
                  </a:moveTo>
                  <a:cubicBezTo>
                    <a:pt x="20157" y="1231"/>
                    <a:pt x="20893" y="292"/>
                    <a:pt x="20525" y="57"/>
                  </a:cubicBezTo>
                  <a:cubicBezTo>
                    <a:pt x="20157" y="-178"/>
                    <a:pt x="18684" y="292"/>
                    <a:pt x="15370" y="1935"/>
                  </a:cubicBezTo>
                  <a:cubicBezTo>
                    <a:pt x="12057" y="3579"/>
                    <a:pt x="6902" y="6396"/>
                    <a:pt x="3711" y="9135"/>
                  </a:cubicBezTo>
                  <a:cubicBezTo>
                    <a:pt x="520" y="11874"/>
                    <a:pt x="-707" y="14535"/>
                    <a:pt x="398" y="16570"/>
                  </a:cubicBezTo>
                  <a:cubicBezTo>
                    <a:pt x="1502" y="18605"/>
                    <a:pt x="4938" y="20013"/>
                    <a:pt x="7884" y="20718"/>
                  </a:cubicBezTo>
                  <a:cubicBezTo>
                    <a:pt x="10829" y="21422"/>
                    <a:pt x="13284" y="21422"/>
                    <a:pt x="15002" y="21109"/>
                  </a:cubicBezTo>
                  <a:cubicBezTo>
                    <a:pt x="16720" y="20796"/>
                    <a:pt x="17702" y="20170"/>
                    <a:pt x="18070" y="19465"/>
                  </a:cubicBezTo>
                  <a:cubicBezTo>
                    <a:pt x="18438" y="18761"/>
                    <a:pt x="18193" y="17979"/>
                    <a:pt x="15370" y="17039"/>
                  </a:cubicBezTo>
                  <a:cubicBezTo>
                    <a:pt x="12548" y="16100"/>
                    <a:pt x="7148" y="15005"/>
                    <a:pt x="1748" y="1390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8" name="Line"/>
            <p:cNvSpPr/>
            <p:nvPr/>
          </p:nvSpPr>
          <p:spPr>
            <a:xfrm>
              <a:off x="2561897" y="1930361"/>
              <a:ext cx="32057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12960" y="0"/>
                  </a:moveTo>
                  <a:cubicBezTo>
                    <a:pt x="17280" y="4168"/>
                    <a:pt x="21600" y="8337"/>
                    <a:pt x="19440" y="11937"/>
                  </a:cubicBezTo>
                  <a:cubicBezTo>
                    <a:pt x="17280" y="15537"/>
                    <a:pt x="8640" y="1856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099" name="Line"/>
            <p:cNvSpPr/>
            <p:nvPr/>
          </p:nvSpPr>
          <p:spPr>
            <a:xfrm>
              <a:off x="6100895" y="1781191"/>
              <a:ext cx="269836" cy="2010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8" fill="norm" stroke="1" extrusionOk="0">
                  <a:moveTo>
                    <a:pt x="0" y="8098"/>
                  </a:moveTo>
                  <a:cubicBezTo>
                    <a:pt x="0" y="6268"/>
                    <a:pt x="0" y="4437"/>
                    <a:pt x="692" y="3156"/>
                  </a:cubicBezTo>
                  <a:cubicBezTo>
                    <a:pt x="1385" y="1875"/>
                    <a:pt x="2769" y="1142"/>
                    <a:pt x="4431" y="593"/>
                  </a:cubicBezTo>
                  <a:cubicBezTo>
                    <a:pt x="6092" y="44"/>
                    <a:pt x="8031" y="-322"/>
                    <a:pt x="9000" y="410"/>
                  </a:cubicBezTo>
                  <a:cubicBezTo>
                    <a:pt x="9969" y="1142"/>
                    <a:pt x="9969" y="2973"/>
                    <a:pt x="9138" y="5353"/>
                  </a:cubicBezTo>
                  <a:cubicBezTo>
                    <a:pt x="8308" y="7732"/>
                    <a:pt x="6646" y="10661"/>
                    <a:pt x="5538" y="13224"/>
                  </a:cubicBezTo>
                  <a:cubicBezTo>
                    <a:pt x="4431" y="15786"/>
                    <a:pt x="3877" y="17983"/>
                    <a:pt x="4569" y="19081"/>
                  </a:cubicBezTo>
                  <a:cubicBezTo>
                    <a:pt x="5262" y="20180"/>
                    <a:pt x="7200" y="20180"/>
                    <a:pt x="10246" y="20363"/>
                  </a:cubicBezTo>
                  <a:cubicBezTo>
                    <a:pt x="13292" y="20546"/>
                    <a:pt x="17446" y="20912"/>
                    <a:pt x="21600" y="212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0" name="Line"/>
            <p:cNvSpPr/>
            <p:nvPr/>
          </p:nvSpPr>
          <p:spPr>
            <a:xfrm>
              <a:off x="-1" y="4140937"/>
              <a:ext cx="246492" cy="517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6" h="21538" fill="norm" stroke="1" extrusionOk="0">
                  <a:moveTo>
                    <a:pt x="1666" y="0"/>
                  </a:moveTo>
                  <a:cubicBezTo>
                    <a:pt x="766" y="2592"/>
                    <a:pt x="-134" y="5184"/>
                    <a:pt x="16" y="6912"/>
                  </a:cubicBezTo>
                  <a:cubicBezTo>
                    <a:pt x="166" y="8640"/>
                    <a:pt x="1366" y="9504"/>
                    <a:pt x="4216" y="9504"/>
                  </a:cubicBezTo>
                  <a:cubicBezTo>
                    <a:pt x="7066" y="9504"/>
                    <a:pt x="11566" y="8640"/>
                    <a:pt x="14416" y="7488"/>
                  </a:cubicBezTo>
                  <a:cubicBezTo>
                    <a:pt x="17266" y="6336"/>
                    <a:pt x="18466" y="4896"/>
                    <a:pt x="19216" y="3456"/>
                  </a:cubicBezTo>
                  <a:cubicBezTo>
                    <a:pt x="19966" y="2016"/>
                    <a:pt x="20266" y="576"/>
                    <a:pt x="20266" y="288"/>
                  </a:cubicBezTo>
                  <a:cubicBezTo>
                    <a:pt x="20266" y="0"/>
                    <a:pt x="19966" y="864"/>
                    <a:pt x="20116" y="3744"/>
                  </a:cubicBezTo>
                  <a:cubicBezTo>
                    <a:pt x="20266" y="6624"/>
                    <a:pt x="20866" y="11520"/>
                    <a:pt x="21166" y="14544"/>
                  </a:cubicBezTo>
                  <a:cubicBezTo>
                    <a:pt x="21466" y="17568"/>
                    <a:pt x="21466" y="18720"/>
                    <a:pt x="21016" y="19584"/>
                  </a:cubicBezTo>
                  <a:cubicBezTo>
                    <a:pt x="20566" y="20448"/>
                    <a:pt x="19666" y="21024"/>
                    <a:pt x="18316" y="21312"/>
                  </a:cubicBezTo>
                  <a:cubicBezTo>
                    <a:pt x="16966" y="21600"/>
                    <a:pt x="15166" y="21600"/>
                    <a:pt x="12616" y="21384"/>
                  </a:cubicBezTo>
                  <a:cubicBezTo>
                    <a:pt x="10066" y="21168"/>
                    <a:pt x="6766" y="20736"/>
                    <a:pt x="5116" y="19296"/>
                  </a:cubicBezTo>
                  <a:cubicBezTo>
                    <a:pt x="3466" y="17856"/>
                    <a:pt x="3466" y="15408"/>
                    <a:pt x="5266" y="13824"/>
                  </a:cubicBezTo>
                  <a:cubicBezTo>
                    <a:pt x="7066" y="12240"/>
                    <a:pt x="10666" y="11520"/>
                    <a:pt x="14266" y="108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1" name="Line"/>
            <p:cNvSpPr/>
            <p:nvPr/>
          </p:nvSpPr>
          <p:spPr>
            <a:xfrm>
              <a:off x="427429" y="4535312"/>
              <a:ext cx="6920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800" y="5400"/>
                    <a:pt x="0" y="10800"/>
                    <a:pt x="0" y="14400"/>
                  </a:cubicBezTo>
                  <a:cubicBezTo>
                    <a:pt x="0" y="18000"/>
                    <a:pt x="10800" y="19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2" name="Line"/>
            <p:cNvSpPr/>
            <p:nvPr/>
          </p:nvSpPr>
          <p:spPr>
            <a:xfrm>
              <a:off x="839101" y="4286234"/>
              <a:ext cx="20756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3" name="Line"/>
            <p:cNvSpPr/>
            <p:nvPr/>
          </p:nvSpPr>
          <p:spPr>
            <a:xfrm>
              <a:off x="807967" y="4452286"/>
              <a:ext cx="24907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4" name="Line"/>
            <p:cNvSpPr/>
            <p:nvPr/>
          </p:nvSpPr>
          <p:spPr>
            <a:xfrm>
              <a:off x="1492934" y="4307422"/>
              <a:ext cx="242161" cy="99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700" fill="norm" stroke="1" extrusionOk="0">
                  <a:moveTo>
                    <a:pt x="0" y="20700"/>
                  </a:moveTo>
                  <a:cubicBezTo>
                    <a:pt x="6171" y="13500"/>
                    <a:pt x="12343" y="6300"/>
                    <a:pt x="16200" y="2700"/>
                  </a:cubicBezTo>
                  <a:cubicBezTo>
                    <a:pt x="20057" y="-900"/>
                    <a:pt x="21600" y="-900"/>
                    <a:pt x="21600" y="2700"/>
                  </a:cubicBezTo>
                  <a:cubicBezTo>
                    <a:pt x="21600" y="6300"/>
                    <a:pt x="20057" y="13500"/>
                    <a:pt x="16971" y="17100"/>
                  </a:cubicBezTo>
                  <a:cubicBezTo>
                    <a:pt x="13886" y="20700"/>
                    <a:pt x="9257" y="20700"/>
                    <a:pt x="4629" y="207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5" name="Line"/>
            <p:cNvSpPr/>
            <p:nvPr/>
          </p:nvSpPr>
          <p:spPr>
            <a:xfrm>
              <a:off x="2184852" y="4037154"/>
              <a:ext cx="107211" cy="48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85" h="21600" fill="norm" stroke="1" extrusionOk="0">
                  <a:moveTo>
                    <a:pt x="20285" y="0"/>
                  </a:moveTo>
                  <a:cubicBezTo>
                    <a:pt x="14394" y="2145"/>
                    <a:pt x="8503" y="4289"/>
                    <a:pt x="4576" y="6894"/>
                  </a:cubicBezTo>
                  <a:cubicBezTo>
                    <a:pt x="649" y="9498"/>
                    <a:pt x="-1315" y="12562"/>
                    <a:pt x="976" y="15089"/>
                  </a:cubicBezTo>
                  <a:cubicBezTo>
                    <a:pt x="3267" y="17617"/>
                    <a:pt x="9812" y="19609"/>
                    <a:pt x="1635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6" name="Line"/>
            <p:cNvSpPr/>
            <p:nvPr/>
          </p:nvSpPr>
          <p:spPr>
            <a:xfrm>
              <a:off x="2522240" y="4083467"/>
              <a:ext cx="175426" cy="316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6" h="21278" fill="norm" stroke="1" extrusionOk="0">
                  <a:moveTo>
                    <a:pt x="3449" y="7342"/>
                  </a:moveTo>
                  <a:cubicBezTo>
                    <a:pt x="3042" y="6181"/>
                    <a:pt x="2634" y="5020"/>
                    <a:pt x="4876" y="3626"/>
                  </a:cubicBezTo>
                  <a:cubicBezTo>
                    <a:pt x="7117" y="2233"/>
                    <a:pt x="12008" y="607"/>
                    <a:pt x="15268" y="143"/>
                  </a:cubicBezTo>
                  <a:cubicBezTo>
                    <a:pt x="18529" y="-322"/>
                    <a:pt x="20159" y="375"/>
                    <a:pt x="20566" y="1884"/>
                  </a:cubicBezTo>
                  <a:cubicBezTo>
                    <a:pt x="20974" y="3394"/>
                    <a:pt x="20159" y="5717"/>
                    <a:pt x="17714" y="8155"/>
                  </a:cubicBezTo>
                  <a:cubicBezTo>
                    <a:pt x="15268" y="10594"/>
                    <a:pt x="11193" y="13149"/>
                    <a:pt x="8136" y="14775"/>
                  </a:cubicBezTo>
                  <a:cubicBezTo>
                    <a:pt x="5080" y="16401"/>
                    <a:pt x="3042" y="17097"/>
                    <a:pt x="1616" y="18026"/>
                  </a:cubicBezTo>
                  <a:cubicBezTo>
                    <a:pt x="189" y="18955"/>
                    <a:pt x="-626" y="20117"/>
                    <a:pt x="597" y="20697"/>
                  </a:cubicBezTo>
                  <a:cubicBezTo>
                    <a:pt x="1819" y="21278"/>
                    <a:pt x="5080" y="21278"/>
                    <a:pt x="7729" y="21278"/>
                  </a:cubicBezTo>
                  <a:cubicBezTo>
                    <a:pt x="10378" y="21278"/>
                    <a:pt x="12416" y="21278"/>
                    <a:pt x="14453" y="212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7" name="Line"/>
            <p:cNvSpPr/>
            <p:nvPr/>
          </p:nvSpPr>
          <p:spPr>
            <a:xfrm>
              <a:off x="2810976" y="4024927"/>
              <a:ext cx="140870" cy="5830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90" h="21541" fill="norm" stroke="1" extrusionOk="0">
                  <a:moveTo>
                    <a:pt x="10309" y="1219"/>
                  </a:moveTo>
                  <a:cubicBezTo>
                    <a:pt x="10309" y="580"/>
                    <a:pt x="10309" y="-59"/>
                    <a:pt x="11045" y="5"/>
                  </a:cubicBezTo>
                  <a:cubicBezTo>
                    <a:pt x="11782" y="69"/>
                    <a:pt x="13255" y="836"/>
                    <a:pt x="15709" y="2817"/>
                  </a:cubicBezTo>
                  <a:cubicBezTo>
                    <a:pt x="18164" y="4798"/>
                    <a:pt x="21600" y="7993"/>
                    <a:pt x="19145" y="11316"/>
                  </a:cubicBezTo>
                  <a:cubicBezTo>
                    <a:pt x="16691" y="14639"/>
                    <a:pt x="8345" y="18090"/>
                    <a:pt x="0" y="215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8" name="Line"/>
            <p:cNvSpPr/>
            <p:nvPr/>
          </p:nvSpPr>
          <p:spPr>
            <a:xfrm>
              <a:off x="3091190" y="3716917"/>
              <a:ext cx="173639" cy="3409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8" h="21506" fill="norm" stroke="1" extrusionOk="0">
                  <a:moveTo>
                    <a:pt x="7624" y="5142"/>
                  </a:moveTo>
                  <a:cubicBezTo>
                    <a:pt x="7200" y="4051"/>
                    <a:pt x="6776" y="2961"/>
                    <a:pt x="7412" y="2088"/>
                  </a:cubicBezTo>
                  <a:cubicBezTo>
                    <a:pt x="8047" y="1215"/>
                    <a:pt x="9741" y="561"/>
                    <a:pt x="11859" y="233"/>
                  </a:cubicBezTo>
                  <a:cubicBezTo>
                    <a:pt x="13976" y="-94"/>
                    <a:pt x="16518" y="-94"/>
                    <a:pt x="18424" y="342"/>
                  </a:cubicBezTo>
                  <a:cubicBezTo>
                    <a:pt x="20329" y="779"/>
                    <a:pt x="21600" y="1651"/>
                    <a:pt x="21176" y="2961"/>
                  </a:cubicBezTo>
                  <a:cubicBezTo>
                    <a:pt x="20753" y="4270"/>
                    <a:pt x="18635" y="6015"/>
                    <a:pt x="16518" y="7215"/>
                  </a:cubicBezTo>
                  <a:cubicBezTo>
                    <a:pt x="14400" y="8415"/>
                    <a:pt x="12282" y="9070"/>
                    <a:pt x="11859" y="9942"/>
                  </a:cubicBezTo>
                  <a:cubicBezTo>
                    <a:pt x="11435" y="10815"/>
                    <a:pt x="12706" y="11906"/>
                    <a:pt x="14188" y="12779"/>
                  </a:cubicBezTo>
                  <a:cubicBezTo>
                    <a:pt x="15671" y="13651"/>
                    <a:pt x="17365" y="14306"/>
                    <a:pt x="18000" y="15179"/>
                  </a:cubicBezTo>
                  <a:cubicBezTo>
                    <a:pt x="18635" y="16051"/>
                    <a:pt x="18212" y="17142"/>
                    <a:pt x="15035" y="18233"/>
                  </a:cubicBezTo>
                  <a:cubicBezTo>
                    <a:pt x="11859" y="19324"/>
                    <a:pt x="5929" y="20415"/>
                    <a:pt x="0" y="215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09" name="Line"/>
            <p:cNvSpPr/>
            <p:nvPr/>
          </p:nvSpPr>
          <p:spPr>
            <a:xfrm>
              <a:off x="3755401" y="4057911"/>
              <a:ext cx="72649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457" y="4800"/>
                    <a:pt x="11314" y="9600"/>
                    <a:pt x="7714" y="13200"/>
                  </a:cubicBezTo>
                  <a:cubicBezTo>
                    <a:pt x="4114" y="16800"/>
                    <a:pt x="2057" y="192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0" name="Line"/>
            <p:cNvSpPr/>
            <p:nvPr/>
          </p:nvSpPr>
          <p:spPr>
            <a:xfrm>
              <a:off x="3641240" y="4234342"/>
              <a:ext cx="394376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705" y="15840"/>
                    <a:pt x="3411" y="10080"/>
                    <a:pt x="7011" y="6480"/>
                  </a:cubicBezTo>
                  <a:cubicBezTo>
                    <a:pt x="10611" y="2880"/>
                    <a:pt x="16105" y="14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1" name="Line"/>
            <p:cNvSpPr/>
            <p:nvPr/>
          </p:nvSpPr>
          <p:spPr>
            <a:xfrm>
              <a:off x="4284694" y="4178718"/>
              <a:ext cx="249079" cy="3669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4" fill="norm" stroke="1" extrusionOk="0">
                  <a:moveTo>
                    <a:pt x="21600" y="2640"/>
                  </a:moveTo>
                  <a:cubicBezTo>
                    <a:pt x="16800" y="3650"/>
                    <a:pt x="12000" y="4659"/>
                    <a:pt x="8700" y="5063"/>
                  </a:cubicBezTo>
                  <a:cubicBezTo>
                    <a:pt x="5400" y="5466"/>
                    <a:pt x="3600" y="5264"/>
                    <a:pt x="2550" y="4659"/>
                  </a:cubicBezTo>
                  <a:cubicBezTo>
                    <a:pt x="1500" y="4053"/>
                    <a:pt x="1200" y="3044"/>
                    <a:pt x="2250" y="2135"/>
                  </a:cubicBezTo>
                  <a:cubicBezTo>
                    <a:pt x="3300" y="1227"/>
                    <a:pt x="5700" y="420"/>
                    <a:pt x="8400" y="117"/>
                  </a:cubicBezTo>
                  <a:cubicBezTo>
                    <a:pt x="11100" y="-186"/>
                    <a:pt x="14100" y="16"/>
                    <a:pt x="16200" y="1732"/>
                  </a:cubicBezTo>
                  <a:cubicBezTo>
                    <a:pt x="18300" y="3448"/>
                    <a:pt x="19500" y="6678"/>
                    <a:pt x="16650" y="10210"/>
                  </a:cubicBezTo>
                  <a:cubicBezTo>
                    <a:pt x="13800" y="13743"/>
                    <a:pt x="6900" y="17578"/>
                    <a:pt x="0" y="214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2" name="Line"/>
            <p:cNvSpPr/>
            <p:nvPr/>
          </p:nvSpPr>
          <p:spPr>
            <a:xfrm>
              <a:off x="4835127" y="3985263"/>
              <a:ext cx="217561" cy="6642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75" h="21600" fill="norm" stroke="1" extrusionOk="0">
                  <a:moveTo>
                    <a:pt x="20275" y="0"/>
                  </a:moveTo>
                  <a:cubicBezTo>
                    <a:pt x="14150" y="2700"/>
                    <a:pt x="8024" y="5400"/>
                    <a:pt x="4156" y="7819"/>
                  </a:cubicBezTo>
                  <a:cubicBezTo>
                    <a:pt x="287" y="10238"/>
                    <a:pt x="-1325" y="12375"/>
                    <a:pt x="1254" y="14625"/>
                  </a:cubicBezTo>
                  <a:cubicBezTo>
                    <a:pt x="3833" y="16875"/>
                    <a:pt x="10603" y="19237"/>
                    <a:pt x="1737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3" name="Line"/>
            <p:cNvSpPr/>
            <p:nvPr/>
          </p:nvSpPr>
          <p:spPr>
            <a:xfrm>
              <a:off x="4461125" y="4016398"/>
              <a:ext cx="201790" cy="684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9" h="21600" fill="norm" stroke="1" extrusionOk="0">
                  <a:moveTo>
                    <a:pt x="14040" y="0"/>
                  </a:moveTo>
                  <a:cubicBezTo>
                    <a:pt x="16920" y="1091"/>
                    <a:pt x="19800" y="2182"/>
                    <a:pt x="20700" y="4418"/>
                  </a:cubicBezTo>
                  <a:cubicBezTo>
                    <a:pt x="21600" y="6655"/>
                    <a:pt x="20520" y="10036"/>
                    <a:pt x="16740" y="13091"/>
                  </a:cubicBezTo>
                  <a:cubicBezTo>
                    <a:pt x="12960" y="16145"/>
                    <a:pt x="6480" y="1887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4" name="Line"/>
            <p:cNvSpPr/>
            <p:nvPr/>
          </p:nvSpPr>
          <p:spPr>
            <a:xfrm>
              <a:off x="4071851" y="3891858"/>
              <a:ext cx="243978" cy="8095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1600" fill="norm" stroke="1" extrusionOk="0">
                  <a:moveTo>
                    <a:pt x="21456" y="0"/>
                  </a:moveTo>
                  <a:cubicBezTo>
                    <a:pt x="19935" y="0"/>
                    <a:pt x="18414" y="0"/>
                    <a:pt x="15676" y="1015"/>
                  </a:cubicBezTo>
                  <a:cubicBezTo>
                    <a:pt x="12938" y="2031"/>
                    <a:pt x="8983" y="4062"/>
                    <a:pt x="5788" y="6785"/>
                  </a:cubicBezTo>
                  <a:cubicBezTo>
                    <a:pt x="2594" y="9508"/>
                    <a:pt x="160" y="12923"/>
                    <a:pt x="8" y="15508"/>
                  </a:cubicBezTo>
                  <a:cubicBezTo>
                    <a:pt x="-144" y="18092"/>
                    <a:pt x="1986" y="19846"/>
                    <a:pt x="41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5" name="Line"/>
            <p:cNvSpPr/>
            <p:nvPr/>
          </p:nvSpPr>
          <p:spPr>
            <a:xfrm>
              <a:off x="5225659" y="4087612"/>
              <a:ext cx="304430" cy="406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2" fill="norm" stroke="1" extrusionOk="0">
                  <a:moveTo>
                    <a:pt x="5400" y="8243"/>
                  </a:moveTo>
                  <a:cubicBezTo>
                    <a:pt x="4418" y="7699"/>
                    <a:pt x="3436" y="7154"/>
                    <a:pt x="2823" y="6428"/>
                  </a:cubicBezTo>
                  <a:cubicBezTo>
                    <a:pt x="2209" y="5702"/>
                    <a:pt x="1964" y="4794"/>
                    <a:pt x="3314" y="3615"/>
                  </a:cubicBezTo>
                  <a:cubicBezTo>
                    <a:pt x="4664" y="2435"/>
                    <a:pt x="7609" y="983"/>
                    <a:pt x="9695" y="347"/>
                  </a:cubicBezTo>
                  <a:cubicBezTo>
                    <a:pt x="11782" y="-288"/>
                    <a:pt x="13009" y="-106"/>
                    <a:pt x="13991" y="1346"/>
                  </a:cubicBezTo>
                  <a:cubicBezTo>
                    <a:pt x="14973" y="2798"/>
                    <a:pt x="15709" y="5520"/>
                    <a:pt x="14114" y="8334"/>
                  </a:cubicBezTo>
                  <a:cubicBezTo>
                    <a:pt x="12518" y="11147"/>
                    <a:pt x="8591" y="14052"/>
                    <a:pt x="6259" y="15867"/>
                  </a:cubicBezTo>
                  <a:cubicBezTo>
                    <a:pt x="3927" y="17682"/>
                    <a:pt x="3191" y="18408"/>
                    <a:pt x="2209" y="18952"/>
                  </a:cubicBezTo>
                  <a:cubicBezTo>
                    <a:pt x="1227" y="19497"/>
                    <a:pt x="0" y="19860"/>
                    <a:pt x="0" y="20314"/>
                  </a:cubicBezTo>
                  <a:cubicBezTo>
                    <a:pt x="0" y="20767"/>
                    <a:pt x="1227" y="21312"/>
                    <a:pt x="4418" y="21312"/>
                  </a:cubicBezTo>
                  <a:cubicBezTo>
                    <a:pt x="7609" y="21312"/>
                    <a:pt x="12764" y="20767"/>
                    <a:pt x="15955" y="20223"/>
                  </a:cubicBezTo>
                  <a:cubicBezTo>
                    <a:pt x="19145" y="19678"/>
                    <a:pt x="20373" y="19134"/>
                    <a:pt x="21600" y="185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6" name="Line"/>
            <p:cNvSpPr/>
            <p:nvPr/>
          </p:nvSpPr>
          <p:spPr>
            <a:xfrm>
              <a:off x="5592358" y="3954128"/>
              <a:ext cx="263433" cy="7161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7" h="21600" fill="norm" stroke="1" extrusionOk="0">
                  <a:moveTo>
                    <a:pt x="12462" y="0"/>
                  </a:moveTo>
                  <a:cubicBezTo>
                    <a:pt x="15508" y="2400"/>
                    <a:pt x="18554" y="4800"/>
                    <a:pt x="20077" y="6887"/>
                  </a:cubicBezTo>
                  <a:cubicBezTo>
                    <a:pt x="21600" y="8974"/>
                    <a:pt x="21600" y="10748"/>
                    <a:pt x="18692" y="12991"/>
                  </a:cubicBezTo>
                  <a:cubicBezTo>
                    <a:pt x="15785" y="15235"/>
                    <a:pt x="9969" y="17948"/>
                    <a:pt x="6369" y="19461"/>
                  </a:cubicBezTo>
                  <a:cubicBezTo>
                    <a:pt x="2769" y="20974"/>
                    <a:pt x="1385" y="2128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7" name="Line"/>
            <p:cNvSpPr/>
            <p:nvPr/>
          </p:nvSpPr>
          <p:spPr>
            <a:xfrm>
              <a:off x="5976355" y="3678957"/>
              <a:ext cx="238702" cy="2527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7" fill="norm" stroke="1" extrusionOk="0">
                  <a:moveTo>
                    <a:pt x="0" y="6579"/>
                  </a:moveTo>
                  <a:cubicBezTo>
                    <a:pt x="313" y="5120"/>
                    <a:pt x="626" y="3661"/>
                    <a:pt x="1722" y="2347"/>
                  </a:cubicBezTo>
                  <a:cubicBezTo>
                    <a:pt x="2817" y="1034"/>
                    <a:pt x="4696" y="-134"/>
                    <a:pt x="6887" y="12"/>
                  </a:cubicBezTo>
                  <a:cubicBezTo>
                    <a:pt x="9078" y="158"/>
                    <a:pt x="11583" y="1617"/>
                    <a:pt x="12365" y="3952"/>
                  </a:cubicBezTo>
                  <a:cubicBezTo>
                    <a:pt x="13148" y="6288"/>
                    <a:pt x="12209" y="9498"/>
                    <a:pt x="9704" y="12563"/>
                  </a:cubicBezTo>
                  <a:cubicBezTo>
                    <a:pt x="7200" y="15628"/>
                    <a:pt x="3130" y="18547"/>
                    <a:pt x="2504" y="20007"/>
                  </a:cubicBezTo>
                  <a:cubicBezTo>
                    <a:pt x="1878" y="21466"/>
                    <a:pt x="4696" y="21466"/>
                    <a:pt x="8452" y="21174"/>
                  </a:cubicBezTo>
                  <a:cubicBezTo>
                    <a:pt x="12209" y="20882"/>
                    <a:pt x="16904" y="20298"/>
                    <a:pt x="21600" y="197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8" name="Line"/>
            <p:cNvSpPr/>
            <p:nvPr/>
          </p:nvSpPr>
          <p:spPr>
            <a:xfrm>
              <a:off x="6516026" y="4358881"/>
              <a:ext cx="290593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19" name="Line"/>
            <p:cNvSpPr/>
            <p:nvPr/>
          </p:nvSpPr>
          <p:spPr>
            <a:xfrm>
              <a:off x="7034694" y="4109802"/>
              <a:ext cx="124787" cy="48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78" h="21600" fill="norm" stroke="1" extrusionOk="0">
                  <a:moveTo>
                    <a:pt x="19978" y="0"/>
                  </a:moveTo>
                  <a:cubicBezTo>
                    <a:pt x="11670" y="3830"/>
                    <a:pt x="3363" y="7660"/>
                    <a:pt x="870" y="11030"/>
                  </a:cubicBezTo>
                  <a:cubicBezTo>
                    <a:pt x="-1622" y="14400"/>
                    <a:pt x="1701" y="17311"/>
                    <a:pt x="5024" y="18996"/>
                  </a:cubicBezTo>
                  <a:cubicBezTo>
                    <a:pt x="8347" y="20681"/>
                    <a:pt x="11670" y="21140"/>
                    <a:pt x="1499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0" name="Line"/>
            <p:cNvSpPr/>
            <p:nvPr/>
          </p:nvSpPr>
          <p:spPr>
            <a:xfrm>
              <a:off x="7352678" y="4217452"/>
              <a:ext cx="211556" cy="265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5" h="21290" fill="norm" stroke="1" extrusionOk="0">
                  <a:moveTo>
                    <a:pt x="1447" y="7998"/>
                  </a:moveTo>
                  <a:cubicBezTo>
                    <a:pt x="1447" y="6613"/>
                    <a:pt x="1447" y="5228"/>
                    <a:pt x="2841" y="3705"/>
                  </a:cubicBezTo>
                  <a:cubicBezTo>
                    <a:pt x="4234" y="2182"/>
                    <a:pt x="7021" y="521"/>
                    <a:pt x="9111" y="105"/>
                  </a:cubicBezTo>
                  <a:cubicBezTo>
                    <a:pt x="11202" y="-310"/>
                    <a:pt x="12595" y="521"/>
                    <a:pt x="12769" y="2182"/>
                  </a:cubicBezTo>
                  <a:cubicBezTo>
                    <a:pt x="12944" y="3844"/>
                    <a:pt x="11899" y="6336"/>
                    <a:pt x="9982" y="8552"/>
                  </a:cubicBezTo>
                  <a:cubicBezTo>
                    <a:pt x="8066" y="10767"/>
                    <a:pt x="5279" y="12705"/>
                    <a:pt x="3189" y="14644"/>
                  </a:cubicBezTo>
                  <a:cubicBezTo>
                    <a:pt x="1099" y="16582"/>
                    <a:pt x="-295" y="18521"/>
                    <a:pt x="53" y="19628"/>
                  </a:cubicBezTo>
                  <a:cubicBezTo>
                    <a:pt x="402" y="20736"/>
                    <a:pt x="2492" y="21013"/>
                    <a:pt x="6324" y="21152"/>
                  </a:cubicBezTo>
                  <a:cubicBezTo>
                    <a:pt x="10157" y="21290"/>
                    <a:pt x="15731" y="21290"/>
                    <a:pt x="21305" y="212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1" name="Line"/>
            <p:cNvSpPr/>
            <p:nvPr/>
          </p:nvSpPr>
          <p:spPr>
            <a:xfrm>
              <a:off x="7659418" y="4265477"/>
              <a:ext cx="247300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6" h="21600" fill="norm" stroke="1" extrusionOk="0">
                  <a:moveTo>
                    <a:pt x="7946" y="0"/>
                  </a:moveTo>
                  <a:cubicBezTo>
                    <a:pt x="6146" y="1745"/>
                    <a:pt x="4346" y="3491"/>
                    <a:pt x="2996" y="5236"/>
                  </a:cubicBezTo>
                  <a:cubicBezTo>
                    <a:pt x="1646" y="6982"/>
                    <a:pt x="746" y="8727"/>
                    <a:pt x="296" y="10145"/>
                  </a:cubicBezTo>
                  <a:cubicBezTo>
                    <a:pt x="-154" y="11564"/>
                    <a:pt x="-154" y="12655"/>
                    <a:pt x="746" y="13200"/>
                  </a:cubicBezTo>
                  <a:cubicBezTo>
                    <a:pt x="1646" y="13745"/>
                    <a:pt x="3446" y="13745"/>
                    <a:pt x="5996" y="13636"/>
                  </a:cubicBezTo>
                  <a:cubicBezTo>
                    <a:pt x="8546" y="13527"/>
                    <a:pt x="11846" y="13309"/>
                    <a:pt x="14096" y="12873"/>
                  </a:cubicBezTo>
                  <a:cubicBezTo>
                    <a:pt x="16346" y="12436"/>
                    <a:pt x="17546" y="11782"/>
                    <a:pt x="18746" y="10909"/>
                  </a:cubicBezTo>
                  <a:cubicBezTo>
                    <a:pt x="19946" y="10036"/>
                    <a:pt x="21146" y="8945"/>
                    <a:pt x="21296" y="9055"/>
                  </a:cubicBezTo>
                  <a:cubicBezTo>
                    <a:pt x="21446" y="9164"/>
                    <a:pt x="20546" y="10473"/>
                    <a:pt x="20396" y="12764"/>
                  </a:cubicBezTo>
                  <a:cubicBezTo>
                    <a:pt x="20246" y="15055"/>
                    <a:pt x="20846" y="18327"/>
                    <a:pt x="2144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2" name="Line"/>
            <p:cNvSpPr/>
            <p:nvPr/>
          </p:nvSpPr>
          <p:spPr>
            <a:xfrm>
              <a:off x="8020878" y="4127845"/>
              <a:ext cx="162015" cy="5631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44" h="21440" fill="norm" stroke="1" extrusionOk="0">
                  <a:moveTo>
                    <a:pt x="3967" y="103"/>
                  </a:moveTo>
                  <a:cubicBezTo>
                    <a:pt x="6171" y="-28"/>
                    <a:pt x="8375" y="-160"/>
                    <a:pt x="11020" y="564"/>
                  </a:cubicBezTo>
                  <a:cubicBezTo>
                    <a:pt x="13665" y="1289"/>
                    <a:pt x="16751" y="2869"/>
                    <a:pt x="18735" y="4845"/>
                  </a:cubicBezTo>
                  <a:cubicBezTo>
                    <a:pt x="20718" y="6820"/>
                    <a:pt x="21600" y="9191"/>
                    <a:pt x="19176" y="11694"/>
                  </a:cubicBezTo>
                  <a:cubicBezTo>
                    <a:pt x="16751" y="14196"/>
                    <a:pt x="11020" y="16830"/>
                    <a:pt x="7273" y="18477"/>
                  </a:cubicBezTo>
                  <a:cubicBezTo>
                    <a:pt x="3527" y="20123"/>
                    <a:pt x="1763" y="20781"/>
                    <a:pt x="0" y="214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3" name="Line"/>
            <p:cNvSpPr/>
            <p:nvPr/>
          </p:nvSpPr>
          <p:spPr>
            <a:xfrm>
              <a:off x="8416869" y="4120181"/>
              <a:ext cx="185194" cy="518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48" h="21600" fill="norm" stroke="1" extrusionOk="0">
                  <a:moveTo>
                    <a:pt x="20648" y="0"/>
                  </a:moveTo>
                  <a:cubicBezTo>
                    <a:pt x="14477" y="2448"/>
                    <a:pt x="8305" y="4896"/>
                    <a:pt x="4448" y="7344"/>
                  </a:cubicBezTo>
                  <a:cubicBezTo>
                    <a:pt x="591" y="9792"/>
                    <a:pt x="-952" y="12240"/>
                    <a:pt x="591" y="14616"/>
                  </a:cubicBezTo>
                  <a:cubicBezTo>
                    <a:pt x="2134" y="16992"/>
                    <a:pt x="6762" y="19296"/>
                    <a:pt x="1139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4" name="Line"/>
            <p:cNvSpPr/>
            <p:nvPr/>
          </p:nvSpPr>
          <p:spPr>
            <a:xfrm>
              <a:off x="8709768" y="4148508"/>
              <a:ext cx="276292" cy="3844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8" h="21242" fill="norm" stroke="1" extrusionOk="0">
                  <a:moveTo>
                    <a:pt x="2098" y="6463"/>
                  </a:moveTo>
                  <a:cubicBezTo>
                    <a:pt x="1831" y="5508"/>
                    <a:pt x="1565" y="4552"/>
                    <a:pt x="2898" y="3405"/>
                  </a:cubicBezTo>
                  <a:cubicBezTo>
                    <a:pt x="4231" y="2258"/>
                    <a:pt x="7165" y="920"/>
                    <a:pt x="9298" y="346"/>
                  </a:cubicBezTo>
                  <a:cubicBezTo>
                    <a:pt x="11431" y="-227"/>
                    <a:pt x="12765" y="-36"/>
                    <a:pt x="13565" y="538"/>
                  </a:cubicBezTo>
                  <a:cubicBezTo>
                    <a:pt x="14365" y="1111"/>
                    <a:pt x="14631" y="2067"/>
                    <a:pt x="14631" y="3596"/>
                  </a:cubicBezTo>
                  <a:cubicBezTo>
                    <a:pt x="14631" y="5125"/>
                    <a:pt x="14365" y="7228"/>
                    <a:pt x="12098" y="9808"/>
                  </a:cubicBezTo>
                  <a:cubicBezTo>
                    <a:pt x="9831" y="12389"/>
                    <a:pt x="5565" y="15447"/>
                    <a:pt x="3031" y="17454"/>
                  </a:cubicBezTo>
                  <a:cubicBezTo>
                    <a:pt x="498" y="19461"/>
                    <a:pt x="-302" y="20417"/>
                    <a:pt x="98" y="20895"/>
                  </a:cubicBezTo>
                  <a:cubicBezTo>
                    <a:pt x="498" y="21373"/>
                    <a:pt x="2098" y="21373"/>
                    <a:pt x="5831" y="20800"/>
                  </a:cubicBezTo>
                  <a:cubicBezTo>
                    <a:pt x="9565" y="20226"/>
                    <a:pt x="15431" y="19079"/>
                    <a:pt x="21298" y="1793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5" name="Line"/>
            <p:cNvSpPr/>
            <p:nvPr/>
          </p:nvSpPr>
          <p:spPr>
            <a:xfrm>
              <a:off x="9048328" y="4026776"/>
              <a:ext cx="178345" cy="684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1" h="21600" fill="norm" stroke="1" extrusionOk="0">
                  <a:moveTo>
                    <a:pt x="8400" y="0"/>
                  </a:moveTo>
                  <a:cubicBezTo>
                    <a:pt x="13200" y="2182"/>
                    <a:pt x="18000" y="4364"/>
                    <a:pt x="19800" y="6600"/>
                  </a:cubicBezTo>
                  <a:cubicBezTo>
                    <a:pt x="21600" y="8836"/>
                    <a:pt x="20400" y="11127"/>
                    <a:pt x="16600" y="13636"/>
                  </a:cubicBezTo>
                  <a:cubicBezTo>
                    <a:pt x="12800" y="16145"/>
                    <a:pt x="6400" y="1887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6" name="Line"/>
            <p:cNvSpPr/>
            <p:nvPr/>
          </p:nvSpPr>
          <p:spPr>
            <a:xfrm>
              <a:off x="9774809" y="4109802"/>
              <a:ext cx="1" cy="342485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7" name="Line"/>
            <p:cNvSpPr/>
            <p:nvPr/>
          </p:nvSpPr>
          <p:spPr>
            <a:xfrm>
              <a:off x="9608756" y="4218314"/>
              <a:ext cx="383998" cy="160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20015"/>
                  </a:moveTo>
                  <a:cubicBezTo>
                    <a:pt x="4086" y="11375"/>
                    <a:pt x="8173" y="2735"/>
                    <a:pt x="11773" y="575"/>
                  </a:cubicBezTo>
                  <a:cubicBezTo>
                    <a:pt x="15373" y="-1585"/>
                    <a:pt x="18486" y="2735"/>
                    <a:pt x="21600" y="70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8" name="Line"/>
            <p:cNvSpPr/>
            <p:nvPr/>
          </p:nvSpPr>
          <p:spPr>
            <a:xfrm>
              <a:off x="10068202" y="4142585"/>
              <a:ext cx="204766" cy="31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9" h="21389" fill="norm" stroke="1" extrusionOk="0">
                  <a:moveTo>
                    <a:pt x="6189" y="5463"/>
                  </a:moveTo>
                  <a:cubicBezTo>
                    <a:pt x="5829" y="4302"/>
                    <a:pt x="5469" y="3141"/>
                    <a:pt x="6549" y="2212"/>
                  </a:cubicBezTo>
                  <a:cubicBezTo>
                    <a:pt x="7629" y="1283"/>
                    <a:pt x="10149" y="586"/>
                    <a:pt x="12309" y="237"/>
                  </a:cubicBezTo>
                  <a:cubicBezTo>
                    <a:pt x="14469" y="-111"/>
                    <a:pt x="16269" y="-111"/>
                    <a:pt x="17349" y="470"/>
                  </a:cubicBezTo>
                  <a:cubicBezTo>
                    <a:pt x="18429" y="1050"/>
                    <a:pt x="18789" y="2212"/>
                    <a:pt x="17529" y="4302"/>
                  </a:cubicBezTo>
                  <a:cubicBezTo>
                    <a:pt x="16269" y="6392"/>
                    <a:pt x="13389" y="9412"/>
                    <a:pt x="10509" y="11966"/>
                  </a:cubicBezTo>
                  <a:cubicBezTo>
                    <a:pt x="7629" y="14521"/>
                    <a:pt x="4749" y="16612"/>
                    <a:pt x="2769" y="18121"/>
                  </a:cubicBezTo>
                  <a:cubicBezTo>
                    <a:pt x="789" y="19631"/>
                    <a:pt x="-291" y="20560"/>
                    <a:pt x="69" y="21024"/>
                  </a:cubicBezTo>
                  <a:cubicBezTo>
                    <a:pt x="429" y="21489"/>
                    <a:pt x="2229" y="21489"/>
                    <a:pt x="6009" y="21141"/>
                  </a:cubicBezTo>
                  <a:cubicBezTo>
                    <a:pt x="9789" y="20792"/>
                    <a:pt x="15549" y="20095"/>
                    <a:pt x="21309" y="193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29" name="Line"/>
            <p:cNvSpPr/>
            <p:nvPr/>
          </p:nvSpPr>
          <p:spPr>
            <a:xfrm>
              <a:off x="10335389" y="4100964"/>
              <a:ext cx="259306" cy="5262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3" h="21476" fill="norm" stroke="1" extrusionOk="0">
                  <a:moveTo>
                    <a:pt x="21303" y="784"/>
                  </a:moveTo>
                  <a:cubicBezTo>
                    <a:pt x="20166" y="361"/>
                    <a:pt x="19029" y="-63"/>
                    <a:pt x="17750" y="8"/>
                  </a:cubicBezTo>
                  <a:cubicBezTo>
                    <a:pt x="16471" y="78"/>
                    <a:pt x="15050" y="643"/>
                    <a:pt x="12208" y="2337"/>
                  </a:cubicBezTo>
                  <a:cubicBezTo>
                    <a:pt x="9366" y="4031"/>
                    <a:pt x="5103" y="6855"/>
                    <a:pt x="2687" y="9396"/>
                  </a:cubicBezTo>
                  <a:cubicBezTo>
                    <a:pt x="271" y="11937"/>
                    <a:pt x="-297" y="14196"/>
                    <a:pt x="129" y="15961"/>
                  </a:cubicBezTo>
                  <a:cubicBezTo>
                    <a:pt x="556" y="17725"/>
                    <a:pt x="1977" y="18996"/>
                    <a:pt x="4250" y="19843"/>
                  </a:cubicBezTo>
                  <a:cubicBezTo>
                    <a:pt x="6524" y="20690"/>
                    <a:pt x="9650" y="21113"/>
                    <a:pt x="11924" y="21325"/>
                  </a:cubicBezTo>
                  <a:cubicBezTo>
                    <a:pt x="14198" y="21537"/>
                    <a:pt x="15619" y="21537"/>
                    <a:pt x="16756" y="21255"/>
                  </a:cubicBezTo>
                  <a:cubicBezTo>
                    <a:pt x="17892" y="20972"/>
                    <a:pt x="18745" y="20408"/>
                    <a:pt x="19171" y="19772"/>
                  </a:cubicBezTo>
                  <a:cubicBezTo>
                    <a:pt x="19598" y="19137"/>
                    <a:pt x="19598" y="18431"/>
                    <a:pt x="17324" y="17725"/>
                  </a:cubicBezTo>
                  <a:cubicBezTo>
                    <a:pt x="15050" y="17019"/>
                    <a:pt x="10503" y="16313"/>
                    <a:pt x="7519" y="15890"/>
                  </a:cubicBezTo>
                  <a:cubicBezTo>
                    <a:pt x="4535" y="15466"/>
                    <a:pt x="3113" y="15325"/>
                    <a:pt x="1692" y="151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0" name="Line"/>
            <p:cNvSpPr/>
            <p:nvPr/>
          </p:nvSpPr>
          <p:spPr>
            <a:xfrm>
              <a:off x="1212720" y="5220280"/>
              <a:ext cx="269836" cy="25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0" y="16200"/>
                  </a:moveTo>
                  <a:cubicBezTo>
                    <a:pt x="5538" y="18900"/>
                    <a:pt x="11077" y="21600"/>
                    <a:pt x="14677" y="18900"/>
                  </a:cubicBezTo>
                  <a:cubicBezTo>
                    <a:pt x="18277" y="16200"/>
                    <a:pt x="19938" y="81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1" name="Line"/>
            <p:cNvSpPr/>
            <p:nvPr/>
          </p:nvSpPr>
          <p:spPr>
            <a:xfrm>
              <a:off x="1274990" y="5407088"/>
              <a:ext cx="217945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2" name="Shape"/>
            <p:cNvSpPr/>
            <p:nvPr/>
          </p:nvSpPr>
          <p:spPr>
            <a:xfrm>
              <a:off x="1991092" y="5308054"/>
              <a:ext cx="230170" cy="367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0868" fill="norm" stroke="1" extrusionOk="0">
                  <a:moveTo>
                    <a:pt x="0" y="20868"/>
                  </a:moveTo>
                  <a:cubicBezTo>
                    <a:pt x="6125" y="14977"/>
                    <a:pt x="12251" y="9086"/>
                    <a:pt x="16119" y="5159"/>
                  </a:cubicBezTo>
                  <a:cubicBezTo>
                    <a:pt x="19988" y="1232"/>
                    <a:pt x="21600" y="-732"/>
                    <a:pt x="21439" y="250"/>
                  </a:cubicBezTo>
                  <a:cubicBezTo>
                    <a:pt x="21278" y="1232"/>
                    <a:pt x="19343" y="5159"/>
                    <a:pt x="15475" y="9086"/>
                  </a:cubicBezTo>
                  <a:cubicBezTo>
                    <a:pt x="11606" y="13013"/>
                    <a:pt x="5803" y="16941"/>
                    <a:pt x="0" y="208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3" name="Line"/>
            <p:cNvSpPr/>
            <p:nvPr/>
          </p:nvSpPr>
          <p:spPr>
            <a:xfrm>
              <a:off x="2617347" y="5083591"/>
              <a:ext cx="392548" cy="4680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9" h="21178" fill="norm" stroke="1" extrusionOk="0">
                  <a:moveTo>
                    <a:pt x="9863" y="8063"/>
                  </a:moveTo>
                  <a:cubicBezTo>
                    <a:pt x="7256" y="8376"/>
                    <a:pt x="4649" y="8689"/>
                    <a:pt x="2974" y="8610"/>
                  </a:cubicBezTo>
                  <a:cubicBezTo>
                    <a:pt x="1298" y="8532"/>
                    <a:pt x="553" y="8063"/>
                    <a:pt x="367" y="7045"/>
                  </a:cubicBezTo>
                  <a:cubicBezTo>
                    <a:pt x="180" y="6028"/>
                    <a:pt x="553" y="4463"/>
                    <a:pt x="1670" y="3210"/>
                  </a:cubicBezTo>
                  <a:cubicBezTo>
                    <a:pt x="2787" y="1958"/>
                    <a:pt x="4649" y="1019"/>
                    <a:pt x="6418" y="471"/>
                  </a:cubicBezTo>
                  <a:cubicBezTo>
                    <a:pt x="8187" y="-76"/>
                    <a:pt x="9863" y="-233"/>
                    <a:pt x="10887" y="471"/>
                  </a:cubicBezTo>
                  <a:cubicBezTo>
                    <a:pt x="11911" y="1176"/>
                    <a:pt x="12284" y="2741"/>
                    <a:pt x="10794" y="5245"/>
                  </a:cubicBezTo>
                  <a:cubicBezTo>
                    <a:pt x="9305" y="7750"/>
                    <a:pt x="5953" y="11193"/>
                    <a:pt x="3811" y="13541"/>
                  </a:cubicBezTo>
                  <a:cubicBezTo>
                    <a:pt x="1670" y="15889"/>
                    <a:pt x="739" y="17141"/>
                    <a:pt x="274" y="18158"/>
                  </a:cubicBezTo>
                  <a:cubicBezTo>
                    <a:pt x="-192" y="19176"/>
                    <a:pt x="-192" y="19958"/>
                    <a:pt x="1298" y="20506"/>
                  </a:cubicBezTo>
                  <a:cubicBezTo>
                    <a:pt x="2787" y="21054"/>
                    <a:pt x="5767" y="21367"/>
                    <a:pt x="8839" y="21054"/>
                  </a:cubicBezTo>
                  <a:cubicBezTo>
                    <a:pt x="11911" y="20741"/>
                    <a:pt x="15077" y="19802"/>
                    <a:pt x="17125" y="19176"/>
                  </a:cubicBezTo>
                  <a:cubicBezTo>
                    <a:pt x="19174" y="18550"/>
                    <a:pt x="20105" y="18237"/>
                    <a:pt x="20663" y="17689"/>
                  </a:cubicBezTo>
                  <a:cubicBezTo>
                    <a:pt x="21222" y="17141"/>
                    <a:pt x="21408" y="16358"/>
                    <a:pt x="20477" y="15576"/>
                  </a:cubicBezTo>
                  <a:cubicBezTo>
                    <a:pt x="19546" y="14793"/>
                    <a:pt x="17498" y="14010"/>
                    <a:pt x="15170" y="13776"/>
                  </a:cubicBezTo>
                  <a:cubicBezTo>
                    <a:pt x="12842" y="13541"/>
                    <a:pt x="10236" y="13854"/>
                    <a:pt x="7629" y="141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4" name="Line"/>
            <p:cNvSpPr/>
            <p:nvPr/>
          </p:nvSpPr>
          <p:spPr>
            <a:xfrm>
              <a:off x="3630861" y="5241036"/>
              <a:ext cx="20326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0" h="21600" fill="norm" stroke="1" extrusionOk="0">
                  <a:moveTo>
                    <a:pt x="0" y="0"/>
                  </a:moveTo>
                  <a:cubicBezTo>
                    <a:pt x="3600" y="4871"/>
                    <a:pt x="7200" y="9741"/>
                    <a:pt x="10800" y="12706"/>
                  </a:cubicBezTo>
                  <a:cubicBezTo>
                    <a:pt x="14400" y="15671"/>
                    <a:pt x="18000" y="16729"/>
                    <a:pt x="19800" y="17788"/>
                  </a:cubicBezTo>
                  <a:cubicBezTo>
                    <a:pt x="21600" y="18847"/>
                    <a:pt x="21600" y="19906"/>
                    <a:pt x="19800" y="20541"/>
                  </a:cubicBezTo>
                  <a:cubicBezTo>
                    <a:pt x="18000" y="21176"/>
                    <a:pt x="14400" y="21388"/>
                    <a:pt x="108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5" name="Line"/>
            <p:cNvSpPr/>
            <p:nvPr/>
          </p:nvSpPr>
          <p:spPr>
            <a:xfrm>
              <a:off x="3454431" y="5407088"/>
              <a:ext cx="415132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220" y="16200"/>
                    <a:pt x="10440" y="10800"/>
                    <a:pt x="14040" y="7200"/>
                  </a:cubicBezTo>
                  <a:cubicBezTo>
                    <a:pt x="17640" y="3600"/>
                    <a:pt x="19620" y="1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6" name="Line"/>
            <p:cNvSpPr/>
            <p:nvPr/>
          </p:nvSpPr>
          <p:spPr>
            <a:xfrm>
              <a:off x="4243181" y="5231484"/>
              <a:ext cx="329089" cy="3624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3" h="21551" fill="norm" stroke="1" extrusionOk="0">
                  <a:moveTo>
                    <a:pt x="8016" y="568"/>
                  </a:moveTo>
                  <a:cubicBezTo>
                    <a:pt x="10466" y="362"/>
                    <a:pt x="12915" y="157"/>
                    <a:pt x="15031" y="54"/>
                  </a:cubicBezTo>
                  <a:cubicBezTo>
                    <a:pt x="17146" y="-49"/>
                    <a:pt x="18928" y="-49"/>
                    <a:pt x="20041" y="465"/>
                  </a:cubicBezTo>
                  <a:cubicBezTo>
                    <a:pt x="21155" y="980"/>
                    <a:pt x="21600" y="2008"/>
                    <a:pt x="20709" y="3242"/>
                  </a:cubicBezTo>
                  <a:cubicBezTo>
                    <a:pt x="19819" y="4477"/>
                    <a:pt x="17592" y="5917"/>
                    <a:pt x="15922" y="6945"/>
                  </a:cubicBezTo>
                  <a:cubicBezTo>
                    <a:pt x="14252" y="7974"/>
                    <a:pt x="13138" y="8591"/>
                    <a:pt x="13027" y="9208"/>
                  </a:cubicBezTo>
                  <a:cubicBezTo>
                    <a:pt x="12915" y="9825"/>
                    <a:pt x="13806" y="10442"/>
                    <a:pt x="14697" y="11162"/>
                  </a:cubicBezTo>
                  <a:cubicBezTo>
                    <a:pt x="15588" y="11882"/>
                    <a:pt x="16478" y="12705"/>
                    <a:pt x="16256" y="14248"/>
                  </a:cubicBezTo>
                  <a:cubicBezTo>
                    <a:pt x="16033" y="15791"/>
                    <a:pt x="14697" y="18054"/>
                    <a:pt x="11802" y="19391"/>
                  </a:cubicBezTo>
                  <a:cubicBezTo>
                    <a:pt x="8907" y="20728"/>
                    <a:pt x="4454" y="21140"/>
                    <a:pt x="0" y="215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7" name="Line"/>
            <p:cNvSpPr/>
            <p:nvPr/>
          </p:nvSpPr>
          <p:spPr>
            <a:xfrm>
              <a:off x="4727280" y="5147631"/>
              <a:ext cx="377300" cy="4414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6" h="21535" fill="norm" stroke="1" extrusionOk="0">
                  <a:moveTo>
                    <a:pt x="21416" y="0"/>
                  </a:moveTo>
                  <a:cubicBezTo>
                    <a:pt x="17685" y="2194"/>
                    <a:pt x="13954" y="4388"/>
                    <a:pt x="10812" y="6581"/>
                  </a:cubicBezTo>
                  <a:cubicBezTo>
                    <a:pt x="7671" y="8775"/>
                    <a:pt x="5118" y="10969"/>
                    <a:pt x="3449" y="12487"/>
                  </a:cubicBezTo>
                  <a:cubicBezTo>
                    <a:pt x="1780" y="14006"/>
                    <a:pt x="994" y="14850"/>
                    <a:pt x="503" y="15862"/>
                  </a:cubicBezTo>
                  <a:cubicBezTo>
                    <a:pt x="12" y="16875"/>
                    <a:pt x="-184" y="18056"/>
                    <a:pt x="209" y="18900"/>
                  </a:cubicBezTo>
                  <a:cubicBezTo>
                    <a:pt x="601" y="19744"/>
                    <a:pt x="1583" y="20250"/>
                    <a:pt x="3547" y="20672"/>
                  </a:cubicBezTo>
                  <a:cubicBezTo>
                    <a:pt x="5511" y="21094"/>
                    <a:pt x="8456" y="21431"/>
                    <a:pt x="10518" y="21516"/>
                  </a:cubicBezTo>
                  <a:cubicBezTo>
                    <a:pt x="12580" y="21600"/>
                    <a:pt x="13758" y="21431"/>
                    <a:pt x="14838" y="20419"/>
                  </a:cubicBezTo>
                  <a:cubicBezTo>
                    <a:pt x="15918" y="19406"/>
                    <a:pt x="16900" y="17550"/>
                    <a:pt x="16998" y="16369"/>
                  </a:cubicBezTo>
                  <a:cubicBezTo>
                    <a:pt x="17096" y="15187"/>
                    <a:pt x="16311" y="14681"/>
                    <a:pt x="14838" y="14344"/>
                  </a:cubicBezTo>
                  <a:cubicBezTo>
                    <a:pt x="13365" y="14006"/>
                    <a:pt x="11205" y="13838"/>
                    <a:pt x="9732" y="14006"/>
                  </a:cubicBezTo>
                  <a:cubicBezTo>
                    <a:pt x="8260" y="14175"/>
                    <a:pt x="7474" y="14681"/>
                    <a:pt x="6689" y="151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8" name="Line"/>
            <p:cNvSpPr/>
            <p:nvPr/>
          </p:nvSpPr>
          <p:spPr>
            <a:xfrm>
              <a:off x="5665007" y="5417467"/>
              <a:ext cx="2594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9" h="21600" fill="norm" stroke="1" extrusionOk="0">
                  <a:moveTo>
                    <a:pt x="0" y="21600"/>
                  </a:moveTo>
                  <a:cubicBezTo>
                    <a:pt x="8585" y="14400"/>
                    <a:pt x="17169" y="7200"/>
                    <a:pt x="19385" y="3600"/>
                  </a:cubicBezTo>
                  <a:cubicBezTo>
                    <a:pt x="21600" y="0"/>
                    <a:pt x="17446" y="0"/>
                    <a:pt x="14262" y="1800"/>
                  </a:cubicBezTo>
                  <a:cubicBezTo>
                    <a:pt x="11077" y="3600"/>
                    <a:pt x="8862" y="7200"/>
                    <a:pt x="9000" y="7200"/>
                  </a:cubicBezTo>
                  <a:cubicBezTo>
                    <a:pt x="9138" y="7200"/>
                    <a:pt x="11631" y="3600"/>
                    <a:pt x="13985" y="1800"/>
                  </a:cubicBezTo>
                  <a:cubicBezTo>
                    <a:pt x="16338" y="0"/>
                    <a:pt x="18554" y="0"/>
                    <a:pt x="2076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39" name="Line"/>
            <p:cNvSpPr/>
            <p:nvPr/>
          </p:nvSpPr>
          <p:spPr>
            <a:xfrm>
              <a:off x="6226108" y="5189144"/>
              <a:ext cx="240018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7" h="21600" fill="norm" stroke="1" extrusionOk="0">
                  <a:moveTo>
                    <a:pt x="9980" y="0"/>
                  </a:moveTo>
                  <a:cubicBezTo>
                    <a:pt x="8154" y="2512"/>
                    <a:pt x="6329" y="5023"/>
                    <a:pt x="4808" y="6781"/>
                  </a:cubicBezTo>
                  <a:cubicBezTo>
                    <a:pt x="3287" y="8540"/>
                    <a:pt x="2070" y="9544"/>
                    <a:pt x="1157" y="10716"/>
                  </a:cubicBezTo>
                  <a:cubicBezTo>
                    <a:pt x="244" y="11888"/>
                    <a:pt x="-364" y="13228"/>
                    <a:pt x="244" y="13981"/>
                  </a:cubicBezTo>
                  <a:cubicBezTo>
                    <a:pt x="853" y="14735"/>
                    <a:pt x="2678" y="14902"/>
                    <a:pt x="5264" y="14819"/>
                  </a:cubicBezTo>
                  <a:cubicBezTo>
                    <a:pt x="7850" y="14735"/>
                    <a:pt x="11197" y="14400"/>
                    <a:pt x="13782" y="14065"/>
                  </a:cubicBezTo>
                  <a:cubicBezTo>
                    <a:pt x="16368" y="13730"/>
                    <a:pt x="18194" y="13395"/>
                    <a:pt x="19411" y="12726"/>
                  </a:cubicBezTo>
                  <a:cubicBezTo>
                    <a:pt x="20628" y="12056"/>
                    <a:pt x="21236" y="11051"/>
                    <a:pt x="21084" y="10967"/>
                  </a:cubicBezTo>
                  <a:cubicBezTo>
                    <a:pt x="20932" y="10884"/>
                    <a:pt x="20019" y="11721"/>
                    <a:pt x="19259" y="13647"/>
                  </a:cubicBezTo>
                  <a:cubicBezTo>
                    <a:pt x="18498" y="15572"/>
                    <a:pt x="17890" y="18586"/>
                    <a:pt x="1728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0" name="Line"/>
            <p:cNvSpPr/>
            <p:nvPr/>
          </p:nvSpPr>
          <p:spPr>
            <a:xfrm>
              <a:off x="6689497" y="5191949"/>
              <a:ext cx="242506" cy="405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2" h="21299" fill="norm" stroke="1" extrusionOk="0">
                  <a:moveTo>
                    <a:pt x="20669" y="10199"/>
                  </a:moveTo>
                  <a:cubicBezTo>
                    <a:pt x="15639" y="9473"/>
                    <a:pt x="10609" y="8747"/>
                    <a:pt x="7502" y="8021"/>
                  </a:cubicBezTo>
                  <a:cubicBezTo>
                    <a:pt x="4395" y="7295"/>
                    <a:pt x="3212" y="6569"/>
                    <a:pt x="2916" y="5389"/>
                  </a:cubicBezTo>
                  <a:cubicBezTo>
                    <a:pt x="2620" y="4209"/>
                    <a:pt x="3212" y="2576"/>
                    <a:pt x="4987" y="1487"/>
                  </a:cubicBezTo>
                  <a:cubicBezTo>
                    <a:pt x="6762" y="398"/>
                    <a:pt x="9721" y="-147"/>
                    <a:pt x="12976" y="35"/>
                  </a:cubicBezTo>
                  <a:cubicBezTo>
                    <a:pt x="16231" y="216"/>
                    <a:pt x="19782" y="1124"/>
                    <a:pt x="20373" y="2666"/>
                  </a:cubicBezTo>
                  <a:cubicBezTo>
                    <a:pt x="20965" y="4209"/>
                    <a:pt x="18598" y="6387"/>
                    <a:pt x="14751" y="9019"/>
                  </a:cubicBezTo>
                  <a:cubicBezTo>
                    <a:pt x="10905" y="11651"/>
                    <a:pt x="5579" y="14737"/>
                    <a:pt x="2768" y="16734"/>
                  </a:cubicBezTo>
                  <a:cubicBezTo>
                    <a:pt x="-43" y="18730"/>
                    <a:pt x="-339" y="19638"/>
                    <a:pt x="253" y="20182"/>
                  </a:cubicBezTo>
                  <a:cubicBezTo>
                    <a:pt x="845" y="20727"/>
                    <a:pt x="2324" y="20908"/>
                    <a:pt x="4839" y="21090"/>
                  </a:cubicBezTo>
                  <a:cubicBezTo>
                    <a:pt x="7354" y="21271"/>
                    <a:pt x="10905" y="21453"/>
                    <a:pt x="14012" y="21090"/>
                  </a:cubicBezTo>
                  <a:cubicBezTo>
                    <a:pt x="17119" y="20727"/>
                    <a:pt x="19782" y="19819"/>
                    <a:pt x="20521" y="18186"/>
                  </a:cubicBezTo>
                  <a:cubicBezTo>
                    <a:pt x="21261" y="16552"/>
                    <a:pt x="20077" y="14192"/>
                    <a:pt x="17858" y="12740"/>
                  </a:cubicBezTo>
                  <a:cubicBezTo>
                    <a:pt x="15639" y="11288"/>
                    <a:pt x="12384" y="10744"/>
                    <a:pt x="9129" y="101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1" name="Line"/>
            <p:cNvSpPr/>
            <p:nvPr/>
          </p:nvSpPr>
          <p:spPr>
            <a:xfrm>
              <a:off x="7586480" y="5334441"/>
              <a:ext cx="50402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0" h="21600" fill="norm" stroke="1" extrusionOk="0">
                  <a:moveTo>
                    <a:pt x="20980" y="0"/>
                  </a:moveTo>
                  <a:cubicBezTo>
                    <a:pt x="19540" y="3503"/>
                    <a:pt x="18100" y="7005"/>
                    <a:pt x="14500" y="10022"/>
                  </a:cubicBezTo>
                  <a:cubicBezTo>
                    <a:pt x="10900" y="13038"/>
                    <a:pt x="5140" y="15568"/>
                    <a:pt x="2260" y="17319"/>
                  </a:cubicBezTo>
                  <a:cubicBezTo>
                    <a:pt x="-620" y="19070"/>
                    <a:pt x="-620" y="20043"/>
                    <a:pt x="1540" y="20627"/>
                  </a:cubicBezTo>
                  <a:cubicBezTo>
                    <a:pt x="3700" y="21211"/>
                    <a:pt x="8020" y="21405"/>
                    <a:pt x="1234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2" name="Line"/>
            <p:cNvSpPr/>
            <p:nvPr/>
          </p:nvSpPr>
          <p:spPr>
            <a:xfrm>
              <a:off x="7501963" y="5510872"/>
              <a:ext cx="41513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220" y="18000"/>
                    <a:pt x="10440" y="14400"/>
                    <a:pt x="14040" y="10800"/>
                  </a:cubicBezTo>
                  <a:cubicBezTo>
                    <a:pt x="17640" y="7200"/>
                    <a:pt x="19620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3" name="Line"/>
            <p:cNvSpPr/>
            <p:nvPr/>
          </p:nvSpPr>
          <p:spPr>
            <a:xfrm>
              <a:off x="8250740" y="5346467"/>
              <a:ext cx="289053" cy="318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6" h="21379" fill="norm" stroke="1" extrusionOk="0">
                  <a:moveTo>
                    <a:pt x="1429" y="6160"/>
                  </a:moveTo>
                  <a:cubicBezTo>
                    <a:pt x="657" y="5231"/>
                    <a:pt x="-114" y="4302"/>
                    <a:pt x="15" y="3257"/>
                  </a:cubicBezTo>
                  <a:cubicBezTo>
                    <a:pt x="143" y="2212"/>
                    <a:pt x="1172" y="1050"/>
                    <a:pt x="2457" y="470"/>
                  </a:cubicBezTo>
                  <a:cubicBezTo>
                    <a:pt x="3743" y="-111"/>
                    <a:pt x="5286" y="-111"/>
                    <a:pt x="7215" y="237"/>
                  </a:cubicBezTo>
                  <a:cubicBezTo>
                    <a:pt x="9143" y="586"/>
                    <a:pt x="11457" y="1283"/>
                    <a:pt x="12615" y="2908"/>
                  </a:cubicBezTo>
                  <a:cubicBezTo>
                    <a:pt x="13772" y="4534"/>
                    <a:pt x="13772" y="7089"/>
                    <a:pt x="11972" y="9760"/>
                  </a:cubicBezTo>
                  <a:cubicBezTo>
                    <a:pt x="10172" y="12431"/>
                    <a:pt x="6572" y="15218"/>
                    <a:pt x="4129" y="17192"/>
                  </a:cubicBezTo>
                  <a:cubicBezTo>
                    <a:pt x="1686" y="19166"/>
                    <a:pt x="400" y="20328"/>
                    <a:pt x="400" y="20908"/>
                  </a:cubicBezTo>
                  <a:cubicBezTo>
                    <a:pt x="400" y="21489"/>
                    <a:pt x="1686" y="21489"/>
                    <a:pt x="5415" y="21141"/>
                  </a:cubicBezTo>
                  <a:cubicBezTo>
                    <a:pt x="9143" y="20792"/>
                    <a:pt x="15315" y="20095"/>
                    <a:pt x="21486" y="193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4" name="Line"/>
            <p:cNvSpPr/>
            <p:nvPr/>
          </p:nvSpPr>
          <p:spPr>
            <a:xfrm>
              <a:off x="8581306" y="5264878"/>
              <a:ext cx="435889" cy="53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0" fill="norm" stroke="1" extrusionOk="0">
                  <a:moveTo>
                    <a:pt x="21600" y="1954"/>
                  </a:moveTo>
                  <a:cubicBezTo>
                    <a:pt x="21429" y="1262"/>
                    <a:pt x="21257" y="569"/>
                    <a:pt x="20743" y="223"/>
                  </a:cubicBezTo>
                  <a:cubicBezTo>
                    <a:pt x="20229" y="-123"/>
                    <a:pt x="19371" y="-123"/>
                    <a:pt x="17229" y="639"/>
                  </a:cubicBezTo>
                  <a:cubicBezTo>
                    <a:pt x="15086" y="1400"/>
                    <a:pt x="11657" y="2923"/>
                    <a:pt x="8829" y="5139"/>
                  </a:cubicBezTo>
                  <a:cubicBezTo>
                    <a:pt x="6000" y="7354"/>
                    <a:pt x="3771" y="10262"/>
                    <a:pt x="2571" y="12615"/>
                  </a:cubicBezTo>
                  <a:cubicBezTo>
                    <a:pt x="1371" y="14969"/>
                    <a:pt x="1200" y="16769"/>
                    <a:pt x="2571" y="18154"/>
                  </a:cubicBezTo>
                  <a:cubicBezTo>
                    <a:pt x="3943" y="19539"/>
                    <a:pt x="6857" y="20508"/>
                    <a:pt x="9000" y="20992"/>
                  </a:cubicBezTo>
                  <a:cubicBezTo>
                    <a:pt x="11143" y="21477"/>
                    <a:pt x="12514" y="21477"/>
                    <a:pt x="13629" y="21408"/>
                  </a:cubicBezTo>
                  <a:cubicBezTo>
                    <a:pt x="14743" y="21339"/>
                    <a:pt x="15600" y="21200"/>
                    <a:pt x="16029" y="20715"/>
                  </a:cubicBezTo>
                  <a:cubicBezTo>
                    <a:pt x="16457" y="20231"/>
                    <a:pt x="16457" y="19400"/>
                    <a:pt x="15686" y="18569"/>
                  </a:cubicBezTo>
                  <a:cubicBezTo>
                    <a:pt x="14914" y="17739"/>
                    <a:pt x="13371" y="16908"/>
                    <a:pt x="10629" y="16215"/>
                  </a:cubicBezTo>
                  <a:cubicBezTo>
                    <a:pt x="7886" y="15523"/>
                    <a:pt x="3943" y="14969"/>
                    <a:pt x="0" y="144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5" name="Line"/>
            <p:cNvSpPr/>
            <p:nvPr/>
          </p:nvSpPr>
          <p:spPr>
            <a:xfrm>
              <a:off x="492242" y="5872262"/>
              <a:ext cx="271722" cy="6180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7" h="21438" fill="norm" stroke="1" extrusionOk="0">
                  <a:moveTo>
                    <a:pt x="342" y="1144"/>
                  </a:moveTo>
                  <a:cubicBezTo>
                    <a:pt x="612" y="544"/>
                    <a:pt x="882" y="-56"/>
                    <a:pt x="882" y="4"/>
                  </a:cubicBezTo>
                  <a:cubicBezTo>
                    <a:pt x="882" y="64"/>
                    <a:pt x="612" y="784"/>
                    <a:pt x="342" y="1804"/>
                  </a:cubicBezTo>
                  <a:cubicBezTo>
                    <a:pt x="72" y="2824"/>
                    <a:pt x="-198" y="4144"/>
                    <a:pt x="207" y="5344"/>
                  </a:cubicBezTo>
                  <a:cubicBezTo>
                    <a:pt x="612" y="6544"/>
                    <a:pt x="1692" y="7624"/>
                    <a:pt x="3582" y="8044"/>
                  </a:cubicBezTo>
                  <a:cubicBezTo>
                    <a:pt x="5472" y="8464"/>
                    <a:pt x="8172" y="8224"/>
                    <a:pt x="10467" y="7684"/>
                  </a:cubicBezTo>
                  <a:cubicBezTo>
                    <a:pt x="12762" y="7144"/>
                    <a:pt x="14652" y="6304"/>
                    <a:pt x="15597" y="5464"/>
                  </a:cubicBezTo>
                  <a:cubicBezTo>
                    <a:pt x="16542" y="4624"/>
                    <a:pt x="16542" y="3784"/>
                    <a:pt x="16137" y="3124"/>
                  </a:cubicBezTo>
                  <a:cubicBezTo>
                    <a:pt x="15732" y="2464"/>
                    <a:pt x="14922" y="1984"/>
                    <a:pt x="14517" y="2044"/>
                  </a:cubicBezTo>
                  <a:cubicBezTo>
                    <a:pt x="14112" y="2104"/>
                    <a:pt x="14112" y="2704"/>
                    <a:pt x="15327" y="4744"/>
                  </a:cubicBezTo>
                  <a:cubicBezTo>
                    <a:pt x="16542" y="6784"/>
                    <a:pt x="18972" y="10264"/>
                    <a:pt x="20187" y="12724"/>
                  </a:cubicBezTo>
                  <a:cubicBezTo>
                    <a:pt x="21402" y="15184"/>
                    <a:pt x="21402" y="16624"/>
                    <a:pt x="20862" y="17704"/>
                  </a:cubicBezTo>
                  <a:cubicBezTo>
                    <a:pt x="20322" y="18784"/>
                    <a:pt x="19242" y="19504"/>
                    <a:pt x="17217" y="20104"/>
                  </a:cubicBezTo>
                  <a:cubicBezTo>
                    <a:pt x="15192" y="20704"/>
                    <a:pt x="12222" y="21184"/>
                    <a:pt x="10062" y="21364"/>
                  </a:cubicBezTo>
                  <a:cubicBezTo>
                    <a:pt x="7902" y="21544"/>
                    <a:pt x="6552" y="21424"/>
                    <a:pt x="5067" y="20704"/>
                  </a:cubicBezTo>
                  <a:cubicBezTo>
                    <a:pt x="3582" y="19984"/>
                    <a:pt x="1962" y="18664"/>
                    <a:pt x="2907" y="16744"/>
                  </a:cubicBezTo>
                  <a:cubicBezTo>
                    <a:pt x="3852" y="14824"/>
                    <a:pt x="7362" y="12304"/>
                    <a:pt x="10872" y="97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6" name="Line"/>
            <p:cNvSpPr/>
            <p:nvPr/>
          </p:nvSpPr>
          <p:spPr>
            <a:xfrm>
              <a:off x="974019" y="6382648"/>
              <a:ext cx="72649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086" y="4000"/>
                    <a:pt x="6171" y="8000"/>
                    <a:pt x="9771" y="11600"/>
                  </a:cubicBezTo>
                  <a:cubicBezTo>
                    <a:pt x="13371" y="15200"/>
                    <a:pt x="17486" y="18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7" name="Line"/>
            <p:cNvSpPr/>
            <p:nvPr/>
          </p:nvSpPr>
          <p:spPr>
            <a:xfrm>
              <a:off x="1233476" y="6258108"/>
              <a:ext cx="29059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371" y="18000"/>
                    <a:pt x="8743" y="14400"/>
                    <a:pt x="12343" y="10800"/>
                  </a:cubicBezTo>
                  <a:cubicBezTo>
                    <a:pt x="15943" y="7200"/>
                    <a:pt x="18771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8" name="Line"/>
            <p:cNvSpPr/>
            <p:nvPr/>
          </p:nvSpPr>
          <p:spPr>
            <a:xfrm>
              <a:off x="1285368" y="6424161"/>
              <a:ext cx="249080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49" name="Line"/>
            <p:cNvSpPr/>
            <p:nvPr/>
          </p:nvSpPr>
          <p:spPr>
            <a:xfrm>
              <a:off x="1900227" y="5944930"/>
              <a:ext cx="323853" cy="484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5" h="21319" fill="norm" stroke="1" extrusionOk="0">
                  <a:moveTo>
                    <a:pt x="17568" y="3275"/>
                  </a:moveTo>
                  <a:cubicBezTo>
                    <a:pt x="18022" y="2514"/>
                    <a:pt x="18477" y="1753"/>
                    <a:pt x="19046" y="1069"/>
                  </a:cubicBezTo>
                  <a:cubicBezTo>
                    <a:pt x="19614" y="384"/>
                    <a:pt x="20296" y="-224"/>
                    <a:pt x="19955" y="80"/>
                  </a:cubicBezTo>
                  <a:cubicBezTo>
                    <a:pt x="19614" y="384"/>
                    <a:pt x="18250" y="1601"/>
                    <a:pt x="15521" y="3579"/>
                  </a:cubicBezTo>
                  <a:cubicBezTo>
                    <a:pt x="12793" y="5556"/>
                    <a:pt x="8700" y="8294"/>
                    <a:pt x="5858" y="10728"/>
                  </a:cubicBezTo>
                  <a:cubicBezTo>
                    <a:pt x="3016" y="13162"/>
                    <a:pt x="1425" y="15291"/>
                    <a:pt x="629" y="16889"/>
                  </a:cubicBezTo>
                  <a:cubicBezTo>
                    <a:pt x="-167" y="18486"/>
                    <a:pt x="-167" y="19551"/>
                    <a:pt x="401" y="20235"/>
                  </a:cubicBezTo>
                  <a:cubicBezTo>
                    <a:pt x="970" y="20920"/>
                    <a:pt x="2107" y="21224"/>
                    <a:pt x="4608" y="21300"/>
                  </a:cubicBezTo>
                  <a:cubicBezTo>
                    <a:pt x="7109" y="21376"/>
                    <a:pt x="10974" y="21224"/>
                    <a:pt x="13930" y="20691"/>
                  </a:cubicBezTo>
                  <a:cubicBezTo>
                    <a:pt x="16886" y="20159"/>
                    <a:pt x="18932" y="19246"/>
                    <a:pt x="20069" y="18410"/>
                  </a:cubicBezTo>
                  <a:cubicBezTo>
                    <a:pt x="21206" y="17573"/>
                    <a:pt x="21433" y="16813"/>
                    <a:pt x="21206" y="16128"/>
                  </a:cubicBezTo>
                  <a:cubicBezTo>
                    <a:pt x="20978" y="15444"/>
                    <a:pt x="20296" y="14835"/>
                    <a:pt x="18477" y="14227"/>
                  </a:cubicBezTo>
                  <a:cubicBezTo>
                    <a:pt x="16658" y="13618"/>
                    <a:pt x="13702" y="13010"/>
                    <a:pt x="11770" y="12934"/>
                  </a:cubicBezTo>
                  <a:cubicBezTo>
                    <a:pt x="9837" y="12858"/>
                    <a:pt x="8928" y="13314"/>
                    <a:pt x="8018" y="137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0" name="Line"/>
            <p:cNvSpPr/>
            <p:nvPr/>
          </p:nvSpPr>
          <p:spPr>
            <a:xfrm>
              <a:off x="269833" y="5669353"/>
              <a:ext cx="2365656" cy="1149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3" h="21547" fill="norm" stroke="1" extrusionOk="0">
                  <a:moveTo>
                    <a:pt x="20892" y="2671"/>
                  </a:moveTo>
                  <a:cubicBezTo>
                    <a:pt x="21018" y="4552"/>
                    <a:pt x="21145" y="6433"/>
                    <a:pt x="21239" y="8315"/>
                  </a:cubicBezTo>
                  <a:cubicBezTo>
                    <a:pt x="21334" y="10196"/>
                    <a:pt x="21397" y="12077"/>
                    <a:pt x="21428" y="13569"/>
                  </a:cubicBezTo>
                  <a:cubicBezTo>
                    <a:pt x="21460" y="15061"/>
                    <a:pt x="21460" y="16163"/>
                    <a:pt x="21491" y="16877"/>
                  </a:cubicBezTo>
                  <a:cubicBezTo>
                    <a:pt x="21523" y="17590"/>
                    <a:pt x="21586" y="17915"/>
                    <a:pt x="21554" y="17947"/>
                  </a:cubicBezTo>
                  <a:cubicBezTo>
                    <a:pt x="21523" y="17979"/>
                    <a:pt x="21397" y="17720"/>
                    <a:pt x="21018" y="17558"/>
                  </a:cubicBezTo>
                  <a:cubicBezTo>
                    <a:pt x="20640" y="17396"/>
                    <a:pt x="20009" y="17331"/>
                    <a:pt x="19111" y="17428"/>
                  </a:cubicBezTo>
                  <a:cubicBezTo>
                    <a:pt x="18212" y="17525"/>
                    <a:pt x="17045" y="17785"/>
                    <a:pt x="15879" y="18109"/>
                  </a:cubicBezTo>
                  <a:cubicBezTo>
                    <a:pt x="14712" y="18433"/>
                    <a:pt x="13545" y="18823"/>
                    <a:pt x="12394" y="19212"/>
                  </a:cubicBezTo>
                  <a:cubicBezTo>
                    <a:pt x="11243" y="19601"/>
                    <a:pt x="10108" y="19990"/>
                    <a:pt x="9004" y="20379"/>
                  </a:cubicBezTo>
                  <a:cubicBezTo>
                    <a:pt x="7901" y="20769"/>
                    <a:pt x="6829" y="21158"/>
                    <a:pt x="5725" y="21352"/>
                  </a:cubicBezTo>
                  <a:cubicBezTo>
                    <a:pt x="4621" y="21547"/>
                    <a:pt x="3486" y="21547"/>
                    <a:pt x="2840" y="21547"/>
                  </a:cubicBezTo>
                  <a:cubicBezTo>
                    <a:pt x="2193" y="21547"/>
                    <a:pt x="2036" y="21547"/>
                    <a:pt x="1925" y="21385"/>
                  </a:cubicBezTo>
                  <a:cubicBezTo>
                    <a:pt x="1815" y="21223"/>
                    <a:pt x="1752" y="20898"/>
                    <a:pt x="1563" y="19925"/>
                  </a:cubicBezTo>
                  <a:cubicBezTo>
                    <a:pt x="1373" y="18952"/>
                    <a:pt x="1058" y="17331"/>
                    <a:pt x="774" y="15450"/>
                  </a:cubicBezTo>
                  <a:cubicBezTo>
                    <a:pt x="491" y="13569"/>
                    <a:pt x="238" y="11428"/>
                    <a:pt x="112" y="9352"/>
                  </a:cubicBezTo>
                  <a:cubicBezTo>
                    <a:pt x="-14" y="7277"/>
                    <a:pt x="-14" y="5266"/>
                    <a:pt x="18" y="3839"/>
                  </a:cubicBezTo>
                  <a:cubicBezTo>
                    <a:pt x="49" y="2412"/>
                    <a:pt x="112" y="1569"/>
                    <a:pt x="144" y="985"/>
                  </a:cubicBezTo>
                  <a:cubicBezTo>
                    <a:pt x="175" y="401"/>
                    <a:pt x="175" y="77"/>
                    <a:pt x="238" y="12"/>
                  </a:cubicBezTo>
                  <a:cubicBezTo>
                    <a:pt x="301" y="-53"/>
                    <a:pt x="427" y="142"/>
                    <a:pt x="601" y="563"/>
                  </a:cubicBezTo>
                  <a:cubicBezTo>
                    <a:pt x="774" y="985"/>
                    <a:pt x="995" y="1633"/>
                    <a:pt x="1279" y="2152"/>
                  </a:cubicBezTo>
                  <a:cubicBezTo>
                    <a:pt x="1563" y="2671"/>
                    <a:pt x="1910" y="3061"/>
                    <a:pt x="2572" y="3223"/>
                  </a:cubicBezTo>
                  <a:cubicBezTo>
                    <a:pt x="3234" y="3385"/>
                    <a:pt x="4211" y="3320"/>
                    <a:pt x="5299" y="3223"/>
                  </a:cubicBezTo>
                  <a:cubicBezTo>
                    <a:pt x="6387" y="3125"/>
                    <a:pt x="7585" y="2996"/>
                    <a:pt x="8721" y="2801"/>
                  </a:cubicBezTo>
                  <a:cubicBezTo>
                    <a:pt x="9856" y="2606"/>
                    <a:pt x="10928" y="2347"/>
                    <a:pt x="11905" y="2152"/>
                  </a:cubicBezTo>
                  <a:cubicBezTo>
                    <a:pt x="12883" y="1958"/>
                    <a:pt x="13766" y="1828"/>
                    <a:pt x="14712" y="1731"/>
                  </a:cubicBezTo>
                  <a:cubicBezTo>
                    <a:pt x="15658" y="1633"/>
                    <a:pt x="16667" y="1569"/>
                    <a:pt x="17376" y="1536"/>
                  </a:cubicBezTo>
                  <a:cubicBezTo>
                    <a:pt x="18086" y="1504"/>
                    <a:pt x="18496" y="1504"/>
                    <a:pt x="18906" y="15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201" name="Drawing"/>
          <p:cNvGrpSpPr/>
          <p:nvPr/>
        </p:nvGrpSpPr>
        <p:grpSpPr>
          <a:xfrm>
            <a:off x="13441072" y="4130559"/>
            <a:ext cx="8890813" cy="5168389"/>
            <a:chOff x="0" y="0"/>
            <a:chExt cx="8890811" cy="5168388"/>
          </a:xfrm>
        </p:grpSpPr>
        <p:sp>
          <p:nvSpPr>
            <p:cNvPr id="1152" name="Line"/>
            <p:cNvSpPr/>
            <p:nvPr/>
          </p:nvSpPr>
          <p:spPr>
            <a:xfrm>
              <a:off x="2593386" y="5137253"/>
              <a:ext cx="1037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3" name="Line"/>
            <p:cNvSpPr/>
            <p:nvPr/>
          </p:nvSpPr>
          <p:spPr>
            <a:xfrm>
              <a:off x="2583007" y="4805148"/>
              <a:ext cx="5189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4" name="Line"/>
            <p:cNvSpPr/>
            <p:nvPr/>
          </p:nvSpPr>
          <p:spPr>
            <a:xfrm>
              <a:off x="2583007" y="4690987"/>
              <a:ext cx="207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5" name="Line"/>
            <p:cNvSpPr/>
            <p:nvPr/>
          </p:nvSpPr>
          <p:spPr>
            <a:xfrm>
              <a:off x="2551872" y="4379638"/>
              <a:ext cx="20758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6" name="Line"/>
            <p:cNvSpPr/>
            <p:nvPr/>
          </p:nvSpPr>
          <p:spPr>
            <a:xfrm>
              <a:off x="2583007" y="4037155"/>
              <a:ext cx="1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21600"/>
                  </a:moveTo>
                  <a:cubicBezTo>
                    <a:pt x="21600" y="14400"/>
                    <a:pt x="216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7" name="Line"/>
            <p:cNvSpPr/>
            <p:nvPr/>
          </p:nvSpPr>
          <p:spPr>
            <a:xfrm>
              <a:off x="2365063" y="3974885"/>
              <a:ext cx="103784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8" name="Line"/>
            <p:cNvSpPr/>
            <p:nvPr/>
          </p:nvSpPr>
          <p:spPr>
            <a:xfrm>
              <a:off x="1908418" y="4037155"/>
              <a:ext cx="155676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59" name="Line"/>
            <p:cNvSpPr/>
            <p:nvPr/>
          </p:nvSpPr>
          <p:spPr>
            <a:xfrm>
              <a:off x="1493287" y="4047532"/>
              <a:ext cx="134918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0" name="Line"/>
            <p:cNvSpPr/>
            <p:nvPr/>
          </p:nvSpPr>
          <p:spPr>
            <a:xfrm>
              <a:off x="1015885" y="4068289"/>
              <a:ext cx="186810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1" name="Line"/>
            <p:cNvSpPr/>
            <p:nvPr/>
          </p:nvSpPr>
          <p:spPr>
            <a:xfrm>
              <a:off x="746051" y="4089046"/>
              <a:ext cx="10378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2" name="Line"/>
            <p:cNvSpPr/>
            <p:nvPr/>
          </p:nvSpPr>
          <p:spPr>
            <a:xfrm>
              <a:off x="413945" y="4109802"/>
              <a:ext cx="41514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3" name="Line"/>
            <p:cNvSpPr/>
            <p:nvPr/>
          </p:nvSpPr>
          <p:spPr>
            <a:xfrm>
              <a:off x="445080" y="4151315"/>
              <a:ext cx="41513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4" name="Line"/>
            <p:cNvSpPr/>
            <p:nvPr/>
          </p:nvSpPr>
          <p:spPr>
            <a:xfrm>
              <a:off x="247892" y="4047532"/>
              <a:ext cx="1" cy="10380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5" name="Line"/>
            <p:cNvSpPr/>
            <p:nvPr/>
          </p:nvSpPr>
          <p:spPr>
            <a:xfrm>
              <a:off x="0" y="3985262"/>
              <a:ext cx="258270" cy="419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1" h="21459" fill="norm" stroke="1" extrusionOk="0">
                  <a:moveTo>
                    <a:pt x="21501" y="0"/>
                  </a:moveTo>
                  <a:cubicBezTo>
                    <a:pt x="18909" y="885"/>
                    <a:pt x="16317" y="1771"/>
                    <a:pt x="13005" y="4072"/>
                  </a:cubicBezTo>
                  <a:cubicBezTo>
                    <a:pt x="9693" y="6374"/>
                    <a:pt x="5661" y="10092"/>
                    <a:pt x="3357" y="12393"/>
                  </a:cubicBezTo>
                  <a:cubicBezTo>
                    <a:pt x="1053" y="14695"/>
                    <a:pt x="477" y="15580"/>
                    <a:pt x="189" y="16554"/>
                  </a:cubicBezTo>
                  <a:cubicBezTo>
                    <a:pt x="-99" y="17528"/>
                    <a:pt x="-99" y="18590"/>
                    <a:pt x="477" y="19475"/>
                  </a:cubicBezTo>
                  <a:cubicBezTo>
                    <a:pt x="1053" y="20361"/>
                    <a:pt x="2205" y="21069"/>
                    <a:pt x="4077" y="21334"/>
                  </a:cubicBezTo>
                  <a:cubicBezTo>
                    <a:pt x="5949" y="21600"/>
                    <a:pt x="8541" y="21423"/>
                    <a:pt x="10269" y="20980"/>
                  </a:cubicBezTo>
                  <a:cubicBezTo>
                    <a:pt x="11997" y="20538"/>
                    <a:pt x="12861" y="19830"/>
                    <a:pt x="13437" y="19033"/>
                  </a:cubicBezTo>
                  <a:cubicBezTo>
                    <a:pt x="14013" y="18236"/>
                    <a:pt x="14301" y="17351"/>
                    <a:pt x="14157" y="16466"/>
                  </a:cubicBezTo>
                  <a:cubicBezTo>
                    <a:pt x="14013" y="15580"/>
                    <a:pt x="13437" y="14695"/>
                    <a:pt x="11565" y="14341"/>
                  </a:cubicBezTo>
                  <a:cubicBezTo>
                    <a:pt x="9693" y="13987"/>
                    <a:pt x="6525" y="14164"/>
                    <a:pt x="3357" y="143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6" name="Line"/>
            <p:cNvSpPr/>
            <p:nvPr/>
          </p:nvSpPr>
          <p:spPr>
            <a:xfrm>
              <a:off x="2645277" y="3954128"/>
              <a:ext cx="4151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7" name="Line"/>
            <p:cNvSpPr/>
            <p:nvPr/>
          </p:nvSpPr>
          <p:spPr>
            <a:xfrm>
              <a:off x="2361406" y="3808400"/>
              <a:ext cx="694512" cy="459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3" h="21242" fill="norm" stroke="1" extrusionOk="0">
                  <a:moveTo>
                    <a:pt x="12123" y="4820"/>
                  </a:moveTo>
                  <a:cubicBezTo>
                    <a:pt x="10648" y="3860"/>
                    <a:pt x="9173" y="2900"/>
                    <a:pt x="7539" y="2820"/>
                  </a:cubicBezTo>
                  <a:cubicBezTo>
                    <a:pt x="5906" y="2740"/>
                    <a:pt x="4115" y="3540"/>
                    <a:pt x="2745" y="4740"/>
                  </a:cubicBezTo>
                  <a:cubicBezTo>
                    <a:pt x="1376" y="5940"/>
                    <a:pt x="427" y="7540"/>
                    <a:pt x="111" y="9460"/>
                  </a:cubicBezTo>
                  <a:cubicBezTo>
                    <a:pt x="-205" y="11380"/>
                    <a:pt x="111" y="13620"/>
                    <a:pt x="1586" y="15620"/>
                  </a:cubicBezTo>
                  <a:cubicBezTo>
                    <a:pt x="3061" y="17620"/>
                    <a:pt x="5695" y="19380"/>
                    <a:pt x="8330" y="20340"/>
                  </a:cubicBezTo>
                  <a:cubicBezTo>
                    <a:pt x="10964" y="21300"/>
                    <a:pt x="13598" y="21460"/>
                    <a:pt x="15705" y="20980"/>
                  </a:cubicBezTo>
                  <a:cubicBezTo>
                    <a:pt x="17813" y="20500"/>
                    <a:pt x="19393" y="19380"/>
                    <a:pt x="20289" y="17380"/>
                  </a:cubicBezTo>
                  <a:cubicBezTo>
                    <a:pt x="21184" y="15380"/>
                    <a:pt x="21395" y="12500"/>
                    <a:pt x="20868" y="9700"/>
                  </a:cubicBezTo>
                  <a:cubicBezTo>
                    <a:pt x="20341" y="6900"/>
                    <a:pt x="19077" y="4180"/>
                    <a:pt x="16917" y="2420"/>
                  </a:cubicBezTo>
                  <a:cubicBezTo>
                    <a:pt x="14757" y="660"/>
                    <a:pt x="11701" y="-140"/>
                    <a:pt x="9331" y="20"/>
                  </a:cubicBezTo>
                  <a:cubicBezTo>
                    <a:pt x="6960" y="180"/>
                    <a:pt x="5274" y="1300"/>
                    <a:pt x="4115" y="2900"/>
                  </a:cubicBezTo>
                  <a:cubicBezTo>
                    <a:pt x="2956" y="4500"/>
                    <a:pt x="2324" y="6580"/>
                    <a:pt x="1692" y="86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8" name="Line"/>
            <p:cNvSpPr/>
            <p:nvPr/>
          </p:nvSpPr>
          <p:spPr>
            <a:xfrm>
              <a:off x="4835096" y="5085361"/>
              <a:ext cx="3113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69" name="Line"/>
            <p:cNvSpPr/>
            <p:nvPr/>
          </p:nvSpPr>
          <p:spPr>
            <a:xfrm>
              <a:off x="4769367" y="4784391"/>
              <a:ext cx="13838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0800" y="16800"/>
                    <a:pt x="0" y="12000"/>
                    <a:pt x="0" y="8400"/>
                  </a:cubicBezTo>
                  <a:cubicBezTo>
                    <a:pt x="0" y="4800"/>
                    <a:pt x="10800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0" name="Line"/>
            <p:cNvSpPr/>
            <p:nvPr/>
          </p:nvSpPr>
          <p:spPr>
            <a:xfrm>
              <a:off x="4783204" y="4431529"/>
              <a:ext cx="31137" cy="124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1" name="Line"/>
            <p:cNvSpPr/>
            <p:nvPr/>
          </p:nvSpPr>
          <p:spPr>
            <a:xfrm>
              <a:off x="4679387" y="3767318"/>
              <a:ext cx="51927" cy="186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64" h="21600" fill="norm" stroke="1" extrusionOk="0">
                  <a:moveTo>
                    <a:pt x="16214" y="21600"/>
                  </a:moveTo>
                  <a:cubicBezTo>
                    <a:pt x="9464" y="19200"/>
                    <a:pt x="2714" y="16800"/>
                    <a:pt x="689" y="13800"/>
                  </a:cubicBezTo>
                  <a:cubicBezTo>
                    <a:pt x="-1336" y="10800"/>
                    <a:pt x="1364" y="7200"/>
                    <a:pt x="5414" y="4800"/>
                  </a:cubicBezTo>
                  <a:cubicBezTo>
                    <a:pt x="9464" y="2400"/>
                    <a:pt x="14864" y="1200"/>
                    <a:pt x="20264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2" name="Line"/>
            <p:cNvSpPr/>
            <p:nvPr/>
          </p:nvSpPr>
          <p:spPr>
            <a:xfrm>
              <a:off x="4679421" y="3518240"/>
              <a:ext cx="10381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3" name="Line"/>
            <p:cNvSpPr/>
            <p:nvPr/>
          </p:nvSpPr>
          <p:spPr>
            <a:xfrm>
              <a:off x="4596395" y="3186134"/>
              <a:ext cx="20758" cy="72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4" name="Line"/>
            <p:cNvSpPr/>
            <p:nvPr/>
          </p:nvSpPr>
          <p:spPr>
            <a:xfrm>
              <a:off x="4513370" y="2916299"/>
              <a:ext cx="2075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5" name="Line"/>
            <p:cNvSpPr/>
            <p:nvPr/>
          </p:nvSpPr>
          <p:spPr>
            <a:xfrm>
              <a:off x="4108616" y="2937056"/>
              <a:ext cx="6227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6" name="Line"/>
            <p:cNvSpPr/>
            <p:nvPr/>
          </p:nvSpPr>
          <p:spPr>
            <a:xfrm>
              <a:off x="3579323" y="2999325"/>
              <a:ext cx="9340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7" name="Line"/>
            <p:cNvSpPr/>
            <p:nvPr/>
          </p:nvSpPr>
          <p:spPr>
            <a:xfrm>
              <a:off x="2686789" y="3071973"/>
              <a:ext cx="114164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8" name="Line"/>
            <p:cNvSpPr/>
            <p:nvPr/>
          </p:nvSpPr>
          <p:spPr>
            <a:xfrm>
              <a:off x="2105606" y="3035946"/>
              <a:ext cx="186810" cy="25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21600" y="3818"/>
                  </a:moveTo>
                  <a:cubicBezTo>
                    <a:pt x="16000" y="1118"/>
                    <a:pt x="10400" y="-1582"/>
                    <a:pt x="6800" y="1118"/>
                  </a:cubicBezTo>
                  <a:cubicBezTo>
                    <a:pt x="3200" y="3818"/>
                    <a:pt x="1600" y="11918"/>
                    <a:pt x="0" y="200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79" name="Line"/>
            <p:cNvSpPr/>
            <p:nvPr/>
          </p:nvSpPr>
          <p:spPr>
            <a:xfrm>
              <a:off x="1368747" y="3103108"/>
              <a:ext cx="145298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0" name="Line"/>
            <p:cNvSpPr/>
            <p:nvPr/>
          </p:nvSpPr>
          <p:spPr>
            <a:xfrm>
              <a:off x="870589" y="3061595"/>
              <a:ext cx="176432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21600" y="0"/>
                  </a:moveTo>
                  <a:cubicBezTo>
                    <a:pt x="14400" y="21600"/>
                    <a:pt x="7200" y="21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1" name="Line"/>
            <p:cNvSpPr/>
            <p:nvPr/>
          </p:nvSpPr>
          <p:spPr>
            <a:xfrm>
              <a:off x="424323" y="3103108"/>
              <a:ext cx="12454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2" name="Line"/>
            <p:cNvSpPr/>
            <p:nvPr/>
          </p:nvSpPr>
          <p:spPr>
            <a:xfrm>
              <a:off x="268649" y="3155000"/>
              <a:ext cx="4151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3" name="Line"/>
            <p:cNvSpPr/>
            <p:nvPr/>
          </p:nvSpPr>
          <p:spPr>
            <a:xfrm>
              <a:off x="3112300" y="3051216"/>
              <a:ext cx="51892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4" name="Line"/>
            <p:cNvSpPr/>
            <p:nvPr/>
          </p:nvSpPr>
          <p:spPr>
            <a:xfrm>
              <a:off x="4158523" y="2663694"/>
              <a:ext cx="709472" cy="515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05" fill="norm" stroke="1" extrusionOk="0">
                  <a:moveTo>
                    <a:pt x="14459" y="4437"/>
                  </a:moveTo>
                  <a:cubicBezTo>
                    <a:pt x="14772" y="3865"/>
                    <a:pt x="15085" y="3293"/>
                    <a:pt x="15085" y="2578"/>
                  </a:cubicBezTo>
                  <a:cubicBezTo>
                    <a:pt x="15085" y="1863"/>
                    <a:pt x="14772" y="1004"/>
                    <a:pt x="13990" y="504"/>
                  </a:cubicBezTo>
                  <a:cubicBezTo>
                    <a:pt x="13207" y="3"/>
                    <a:pt x="11955" y="-140"/>
                    <a:pt x="10129" y="146"/>
                  </a:cubicBezTo>
                  <a:cubicBezTo>
                    <a:pt x="8303" y="432"/>
                    <a:pt x="5903" y="1147"/>
                    <a:pt x="4181" y="2077"/>
                  </a:cubicBezTo>
                  <a:cubicBezTo>
                    <a:pt x="2459" y="3007"/>
                    <a:pt x="1416" y="4151"/>
                    <a:pt x="790" y="5582"/>
                  </a:cubicBezTo>
                  <a:cubicBezTo>
                    <a:pt x="164" y="7012"/>
                    <a:pt x="-45" y="8729"/>
                    <a:pt x="7" y="10374"/>
                  </a:cubicBezTo>
                  <a:cubicBezTo>
                    <a:pt x="59" y="12019"/>
                    <a:pt x="372" y="13592"/>
                    <a:pt x="842" y="15023"/>
                  </a:cubicBezTo>
                  <a:cubicBezTo>
                    <a:pt x="1312" y="16453"/>
                    <a:pt x="1938" y="17741"/>
                    <a:pt x="3346" y="18814"/>
                  </a:cubicBezTo>
                  <a:cubicBezTo>
                    <a:pt x="4755" y="19886"/>
                    <a:pt x="6946" y="20745"/>
                    <a:pt x="9346" y="21102"/>
                  </a:cubicBezTo>
                  <a:cubicBezTo>
                    <a:pt x="11746" y="21460"/>
                    <a:pt x="14355" y="21317"/>
                    <a:pt x="16285" y="20888"/>
                  </a:cubicBezTo>
                  <a:cubicBezTo>
                    <a:pt x="18216" y="20459"/>
                    <a:pt x="19468" y="19743"/>
                    <a:pt x="20303" y="18671"/>
                  </a:cubicBezTo>
                  <a:cubicBezTo>
                    <a:pt x="21138" y="17598"/>
                    <a:pt x="21555" y="16167"/>
                    <a:pt x="21346" y="13950"/>
                  </a:cubicBezTo>
                  <a:cubicBezTo>
                    <a:pt x="21138" y="11733"/>
                    <a:pt x="20303" y="8729"/>
                    <a:pt x="19520" y="6655"/>
                  </a:cubicBezTo>
                  <a:cubicBezTo>
                    <a:pt x="18738" y="4581"/>
                    <a:pt x="18007" y="3436"/>
                    <a:pt x="16442" y="3079"/>
                  </a:cubicBezTo>
                  <a:cubicBezTo>
                    <a:pt x="14877" y="2721"/>
                    <a:pt x="12477" y="3150"/>
                    <a:pt x="10077" y="35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5" name="Line"/>
            <p:cNvSpPr/>
            <p:nvPr/>
          </p:nvSpPr>
          <p:spPr>
            <a:xfrm>
              <a:off x="5606283" y="1492627"/>
              <a:ext cx="1204686" cy="985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1" h="21448" fill="norm" stroke="1" extrusionOk="0">
                  <a:moveTo>
                    <a:pt x="21049" y="943"/>
                  </a:moveTo>
                  <a:cubicBezTo>
                    <a:pt x="21296" y="492"/>
                    <a:pt x="21543" y="40"/>
                    <a:pt x="21481" y="3"/>
                  </a:cubicBezTo>
                  <a:cubicBezTo>
                    <a:pt x="21420" y="-35"/>
                    <a:pt x="21049" y="341"/>
                    <a:pt x="20031" y="1395"/>
                  </a:cubicBezTo>
                  <a:cubicBezTo>
                    <a:pt x="19013" y="2449"/>
                    <a:pt x="17346" y="4180"/>
                    <a:pt x="15711" y="5835"/>
                  </a:cubicBezTo>
                  <a:cubicBezTo>
                    <a:pt x="14076" y="7491"/>
                    <a:pt x="12471" y="9072"/>
                    <a:pt x="10681" y="10765"/>
                  </a:cubicBezTo>
                  <a:cubicBezTo>
                    <a:pt x="8892" y="12458"/>
                    <a:pt x="6917" y="14265"/>
                    <a:pt x="5189" y="15958"/>
                  </a:cubicBezTo>
                  <a:cubicBezTo>
                    <a:pt x="3461" y="17651"/>
                    <a:pt x="1980" y="19232"/>
                    <a:pt x="1146" y="20173"/>
                  </a:cubicBezTo>
                  <a:cubicBezTo>
                    <a:pt x="313" y="21113"/>
                    <a:pt x="128" y="21414"/>
                    <a:pt x="97" y="21377"/>
                  </a:cubicBezTo>
                  <a:cubicBezTo>
                    <a:pt x="66" y="21339"/>
                    <a:pt x="190" y="20963"/>
                    <a:pt x="498" y="19909"/>
                  </a:cubicBezTo>
                  <a:cubicBezTo>
                    <a:pt x="807" y="18856"/>
                    <a:pt x="1301" y="17125"/>
                    <a:pt x="1609" y="16071"/>
                  </a:cubicBezTo>
                  <a:cubicBezTo>
                    <a:pt x="1918" y="15017"/>
                    <a:pt x="2041" y="14641"/>
                    <a:pt x="2103" y="14679"/>
                  </a:cubicBezTo>
                  <a:cubicBezTo>
                    <a:pt x="2165" y="14716"/>
                    <a:pt x="2165" y="15168"/>
                    <a:pt x="1794" y="16109"/>
                  </a:cubicBezTo>
                  <a:cubicBezTo>
                    <a:pt x="1424" y="17049"/>
                    <a:pt x="684" y="18479"/>
                    <a:pt x="313" y="19420"/>
                  </a:cubicBezTo>
                  <a:cubicBezTo>
                    <a:pt x="-57" y="20361"/>
                    <a:pt x="-57" y="20812"/>
                    <a:pt x="97" y="21113"/>
                  </a:cubicBezTo>
                  <a:cubicBezTo>
                    <a:pt x="252" y="21414"/>
                    <a:pt x="560" y="21565"/>
                    <a:pt x="1764" y="21339"/>
                  </a:cubicBezTo>
                  <a:cubicBezTo>
                    <a:pt x="2967" y="21113"/>
                    <a:pt x="5065" y="20511"/>
                    <a:pt x="7164" y="199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6" name="Line"/>
            <p:cNvSpPr/>
            <p:nvPr/>
          </p:nvSpPr>
          <p:spPr>
            <a:xfrm>
              <a:off x="7390853" y="1266151"/>
              <a:ext cx="241340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4" h="21600" fill="norm" stroke="1" extrusionOk="0">
                  <a:moveTo>
                    <a:pt x="7064" y="0"/>
                  </a:moveTo>
                  <a:cubicBezTo>
                    <a:pt x="4631" y="3909"/>
                    <a:pt x="2197" y="7817"/>
                    <a:pt x="980" y="10389"/>
                  </a:cubicBezTo>
                  <a:cubicBezTo>
                    <a:pt x="-237" y="12960"/>
                    <a:pt x="-237" y="14194"/>
                    <a:pt x="524" y="14914"/>
                  </a:cubicBezTo>
                  <a:cubicBezTo>
                    <a:pt x="1284" y="15634"/>
                    <a:pt x="2805" y="15840"/>
                    <a:pt x="5087" y="15943"/>
                  </a:cubicBezTo>
                  <a:cubicBezTo>
                    <a:pt x="7369" y="16046"/>
                    <a:pt x="10411" y="16046"/>
                    <a:pt x="12693" y="15840"/>
                  </a:cubicBezTo>
                  <a:cubicBezTo>
                    <a:pt x="14974" y="15634"/>
                    <a:pt x="16495" y="15223"/>
                    <a:pt x="18016" y="14297"/>
                  </a:cubicBezTo>
                  <a:cubicBezTo>
                    <a:pt x="19538" y="13371"/>
                    <a:pt x="21059" y="11931"/>
                    <a:pt x="21211" y="11520"/>
                  </a:cubicBezTo>
                  <a:cubicBezTo>
                    <a:pt x="21363" y="11109"/>
                    <a:pt x="20146" y="11726"/>
                    <a:pt x="19081" y="13166"/>
                  </a:cubicBezTo>
                  <a:cubicBezTo>
                    <a:pt x="18017" y="14606"/>
                    <a:pt x="17104" y="16869"/>
                    <a:pt x="17104" y="18411"/>
                  </a:cubicBezTo>
                  <a:cubicBezTo>
                    <a:pt x="17104" y="19954"/>
                    <a:pt x="18017" y="20777"/>
                    <a:pt x="18625" y="21189"/>
                  </a:cubicBezTo>
                  <a:cubicBezTo>
                    <a:pt x="19233" y="21600"/>
                    <a:pt x="19538" y="21600"/>
                    <a:pt x="1984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7" name="Line"/>
            <p:cNvSpPr/>
            <p:nvPr/>
          </p:nvSpPr>
          <p:spPr>
            <a:xfrm>
              <a:off x="7720261" y="1587878"/>
              <a:ext cx="176432" cy="16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8" name="Line"/>
            <p:cNvSpPr/>
            <p:nvPr/>
          </p:nvSpPr>
          <p:spPr>
            <a:xfrm>
              <a:off x="7990097" y="1252313"/>
              <a:ext cx="249953" cy="304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9" h="21600" fill="norm" stroke="1" extrusionOk="0">
                  <a:moveTo>
                    <a:pt x="0" y="10555"/>
                  </a:moveTo>
                  <a:cubicBezTo>
                    <a:pt x="4734" y="9327"/>
                    <a:pt x="9468" y="8100"/>
                    <a:pt x="12871" y="6750"/>
                  </a:cubicBezTo>
                  <a:cubicBezTo>
                    <a:pt x="16274" y="5400"/>
                    <a:pt x="18345" y="3927"/>
                    <a:pt x="19677" y="2577"/>
                  </a:cubicBezTo>
                  <a:cubicBezTo>
                    <a:pt x="21008" y="1227"/>
                    <a:pt x="21600" y="0"/>
                    <a:pt x="21304" y="0"/>
                  </a:cubicBezTo>
                  <a:cubicBezTo>
                    <a:pt x="21008" y="0"/>
                    <a:pt x="19825" y="1227"/>
                    <a:pt x="17901" y="4050"/>
                  </a:cubicBezTo>
                  <a:cubicBezTo>
                    <a:pt x="15978" y="6873"/>
                    <a:pt x="13315" y="11291"/>
                    <a:pt x="11984" y="14359"/>
                  </a:cubicBezTo>
                  <a:cubicBezTo>
                    <a:pt x="10652" y="17427"/>
                    <a:pt x="10652" y="19145"/>
                    <a:pt x="11540" y="20127"/>
                  </a:cubicBezTo>
                  <a:cubicBezTo>
                    <a:pt x="12427" y="21109"/>
                    <a:pt x="14203" y="21355"/>
                    <a:pt x="1597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89" name="Line"/>
            <p:cNvSpPr/>
            <p:nvPr/>
          </p:nvSpPr>
          <p:spPr>
            <a:xfrm>
              <a:off x="8324434" y="1304492"/>
              <a:ext cx="207005" cy="216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95" h="21080" fill="norm" stroke="1" extrusionOk="0">
                  <a:moveTo>
                    <a:pt x="10920" y="5371"/>
                  </a:moveTo>
                  <a:cubicBezTo>
                    <a:pt x="10920" y="3684"/>
                    <a:pt x="10920" y="1996"/>
                    <a:pt x="9907" y="984"/>
                  </a:cubicBezTo>
                  <a:cubicBezTo>
                    <a:pt x="8895" y="-29"/>
                    <a:pt x="6870" y="-366"/>
                    <a:pt x="5183" y="478"/>
                  </a:cubicBezTo>
                  <a:cubicBezTo>
                    <a:pt x="3495" y="1321"/>
                    <a:pt x="2145" y="3346"/>
                    <a:pt x="1133" y="6553"/>
                  </a:cubicBezTo>
                  <a:cubicBezTo>
                    <a:pt x="120" y="9759"/>
                    <a:pt x="-555" y="14146"/>
                    <a:pt x="626" y="17015"/>
                  </a:cubicBezTo>
                  <a:cubicBezTo>
                    <a:pt x="1808" y="19884"/>
                    <a:pt x="4845" y="21234"/>
                    <a:pt x="8220" y="21065"/>
                  </a:cubicBezTo>
                  <a:cubicBezTo>
                    <a:pt x="11595" y="20897"/>
                    <a:pt x="15307" y="19209"/>
                    <a:pt x="17670" y="16847"/>
                  </a:cubicBezTo>
                  <a:cubicBezTo>
                    <a:pt x="20032" y="14484"/>
                    <a:pt x="21045" y="11446"/>
                    <a:pt x="19358" y="8746"/>
                  </a:cubicBezTo>
                  <a:cubicBezTo>
                    <a:pt x="17670" y="6046"/>
                    <a:pt x="13282" y="3684"/>
                    <a:pt x="8895" y="13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0" name="Line"/>
            <p:cNvSpPr/>
            <p:nvPr/>
          </p:nvSpPr>
          <p:spPr>
            <a:xfrm>
              <a:off x="8612794" y="1017072"/>
              <a:ext cx="278018" cy="778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22" h="21600" fill="norm" stroke="1" extrusionOk="0">
                  <a:moveTo>
                    <a:pt x="1525" y="0"/>
                  </a:moveTo>
                  <a:cubicBezTo>
                    <a:pt x="6861" y="1824"/>
                    <a:pt x="12198" y="3648"/>
                    <a:pt x="15882" y="5664"/>
                  </a:cubicBezTo>
                  <a:cubicBezTo>
                    <a:pt x="19567" y="7680"/>
                    <a:pt x="21600" y="9888"/>
                    <a:pt x="19694" y="12336"/>
                  </a:cubicBezTo>
                  <a:cubicBezTo>
                    <a:pt x="17788" y="14784"/>
                    <a:pt x="11944" y="17472"/>
                    <a:pt x="8005" y="19056"/>
                  </a:cubicBezTo>
                  <a:cubicBezTo>
                    <a:pt x="4066" y="20640"/>
                    <a:pt x="2033" y="2112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1" name="Line"/>
            <p:cNvSpPr/>
            <p:nvPr/>
          </p:nvSpPr>
          <p:spPr>
            <a:xfrm>
              <a:off x="7078063" y="996315"/>
              <a:ext cx="289336" cy="913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4" h="21600" fill="norm" stroke="1" extrusionOk="0">
                  <a:moveTo>
                    <a:pt x="21254" y="0"/>
                  </a:moveTo>
                  <a:cubicBezTo>
                    <a:pt x="15918" y="1473"/>
                    <a:pt x="10581" y="2945"/>
                    <a:pt x="6515" y="5073"/>
                  </a:cubicBezTo>
                  <a:cubicBezTo>
                    <a:pt x="2449" y="7200"/>
                    <a:pt x="-346" y="9982"/>
                    <a:pt x="35" y="12845"/>
                  </a:cubicBezTo>
                  <a:cubicBezTo>
                    <a:pt x="416" y="15709"/>
                    <a:pt x="3974" y="18655"/>
                    <a:pt x="753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2" name="Line"/>
            <p:cNvSpPr/>
            <p:nvPr/>
          </p:nvSpPr>
          <p:spPr>
            <a:xfrm>
              <a:off x="2306253" y="799128"/>
              <a:ext cx="1075884" cy="2738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5" fill="norm" stroke="1" extrusionOk="0">
                  <a:moveTo>
                    <a:pt x="21600" y="0"/>
                  </a:moveTo>
                  <a:cubicBezTo>
                    <a:pt x="20419" y="789"/>
                    <a:pt x="19239" y="1578"/>
                    <a:pt x="18162" y="2421"/>
                  </a:cubicBezTo>
                  <a:cubicBezTo>
                    <a:pt x="17086" y="3264"/>
                    <a:pt x="16113" y="4162"/>
                    <a:pt x="15245" y="5033"/>
                  </a:cubicBezTo>
                  <a:cubicBezTo>
                    <a:pt x="14377" y="5903"/>
                    <a:pt x="13613" y="6747"/>
                    <a:pt x="12779" y="7604"/>
                  </a:cubicBezTo>
                  <a:cubicBezTo>
                    <a:pt x="11946" y="8460"/>
                    <a:pt x="11043" y="9331"/>
                    <a:pt x="10349" y="9970"/>
                  </a:cubicBezTo>
                  <a:cubicBezTo>
                    <a:pt x="9654" y="10610"/>
                    <a:pt x="9168" y="11018"/>
                    <a:pt x="8612" y="11521"/>
                  </a:cubicBezTo>
                  <a:cubicBezTo>
                    <a:pt x="8057" y="12024"/>
                    <a:pt x="7432" y="12623"/>
                    <a:pt x="6841" y="13371"/>
                  </a:cubicBezTo>
                  <a:cubicBezTo>
                    <a:pt x="6251" y="14119"/>
                    <a:pt x="5695" y="15017"/>
                    <a:pt x="5174" y="15901"/>
                  </a:cubicBezTo>
                  <a:cubicBezTo>
                    <a:pt x="4653" y="16785"/>
                    <a:pt x="4167" y="17655"/>
                    <a:pt x="3855" y="18376"/>
                  </a:cubicBezTo>
                  <a:cubicBezTo>
                    <a:pt x="3542" y="19097"/>
                    <a:pt x="3403" y="19669"/>
                    <a:pt x="3160" y="20117"/>
                  </a:cubicBezTo>
                  <a:cubicBezTo>
                    <a:pt x="2917" y="20566"/>
                    <a:pt x="2570" y="20893"/>
                    <a:pt x="2361" y="21124"/>
                  </a:cubicBezTo>
                  <a:cubicBezTo>
                    <a:pt x="2153" y="21355"/>
                    <a:pt x="2084" y="21491"/>
                    <a:pt x="1875" y="21518"/>
                  </a:cubicBezTo>
                  <a:cubicBezTo>
                    <a:pt x="1667" y="21546"/>
                    <a:pt x="1320" y="21464"/>
                    <a:pt x="1077" y="21355"/>
                  </a:cubicBezTo>
                  <a:cubicBezTo>
                    <a:pt x="833" y="21246"/>
                    <a:pt x="695" y="21110"/>
                    <a:pt x="486" y="20934"/>
                  </a:cubicBezTo>
                  <a:cubicBezTo>
                    <a:pt x="278" y="20757"/>
                    <a:pt x="0" y="20539"/>
                    <a:pt x="0" y="20485"/>
                  </a:cubicBezTo>
                  <a:cubicBezTo>
                    <a:pt x="0" y="20430"/>
                    <a:pt x="278" y="20539"/>
                    <a:pt x="625" y="20716"/>
                  </a:cubicBezTo>
                  <a:cubicBezTo>
                    <a:pt x="972" y="20893"/>
                    <a:pt x="1389" y="21138"/>
                    <a:pt x="1806" y="21314"/>
                  </a:cubicBezTo>
                  <a:cubicBezTo>
                    <a:pt x="2222" y="21491"/>
                    <a:pt x="2639" y="21600"/>
                    <a:pt x="3438" y="21491"/>
                  </a:cubicBezTo>
                  <a:cubicBezTo>
                    <a:pt x="4237" y="21382"/>
                    <a:pt x="5417" y="21056"/>
                    <a:pt x="6286" y="20770"/>
                  </a:cubicBezTo>
                  <a:cubicBezTo>
                    <a:pt x="7154" y="20485"/>
                    <a:pt x="7709" y="20240"/>
                    <a:pt x="8265" y="199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3" name="Line"/>
            <p:cNvSpPr/>
            <p:nvPr/>
          </p:nvSpPr>
          <p:spPr>
            <a:xfrm>
              <a:off x="3760895" y="155674"/>
              <a:ext cx="243939" cy="50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2" h="21600" fill="norm" stroke="1" extrusionOk="0">
                  <a:moveTo>
                    <a:pt x="16889" y="0"/>
                  </a:moveTo>
                  <a:cubicBezTo>
                    <a:pt x="13846" y="588"/>
                    <a:pt x="10804" y="1176"/>
                    <a:pt x="7306" y="3233"/>
                  </a:cubicBezTo>
                  <a:cubicBezTo>
                    <a:pt x="3807" y="5290"/>
                    <a:pt x="-148" y="8816"/>
                    <a:pt x="4" y="11829"/>
                  </a:cubicBezTo>
                  <a:cubicBezTo>
                    <a:pt x="156" y="14841"/>
                    <a:pt x="4415" y="17339"/>
                    <a:pt x="8674" y="18882"/>
                  </a:cubicBezTo>
                  <a:cubicBezTo>
                    <a:pt x="12934" y="20424"/>
                    <a:pt x="17193" y="21012"/>
                    <a:pt x="2145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4" name="Line"/>
            <p:cNvSpPr/>
            <p:nvPr/>
          </p:nvSpPr>
          <p:spPr>
            <a:xfrm>
              <a:off x="4087859" y="291303"/>
              <a:ext cx="249080" cy="247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73" fill="norm" stroke="1" extrusionOk="0">
                  <a:moveTo>
                    <a:pt x="0" y="5265"/>
                  </a:moveTo>
                  <a:cubicBezTo>
                    <a:pt x="900" y="3785"/>
                    <a:pt x="1800" y="2306"/>
                    <a:pt x="4350" y="1270"/>
                  </a:cubicBezTo>
                  <a:cubicBezTo>
                    <a:pt x="6900" y="235"/>
                    <a:pt x="11100" y="-357"/>
                    <a:pt x="13350" y="235"/>
                  </a:cubicBezTo>
                  <a:cubicBezTo>
                    <a:pt x="15600" y="827"/>
                    <a:pt x="15900" y="2602"/>
                    <a:pt x="15300" y="4821"/>
                  </a:cubicBezTo>
                  <a:cubicBezTo>
                    <a:pt x="14700" y="7040"/>
                    <a:pt x="13200" y="9703"/>
                    <a:pt x="11850" y="11775"/>
                  </a:cubicBezTo>
                  <a:cubicBezTo>
                    <a:pt x="10500" y="13846"/>
                    <a:pt x="9300" y="15325"/>
                    <a:pt x="8400" y="16805"/>
                  </a:cubicBezTo>
                  <a:cubicBezTo>
                    <a:pt x="7500" y="18284"/>
                    <a:pt x="6900" y="19764"/>
                    <a:pt x="8100" y="20503"/>
                  </a:cubicBezTo>
                  <a:cubicBezTo>
                    <a:pt x="9300" y="21243"/>
                    <a:pt x="12300" y="21243"/>
                    <a:pt x="14850" y="21095"/>
                  </a:cubicBezTo>
                  <a:cubicBezTo>
                    <a:pt x="17400" y="20947"/>
                    <a:pt x="19500" y="20651"/>
                    <a:pt x="21600" y="203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5" name="Line"/>
            <p:cNvSpPr/>
            <p:nvPr/>
          </p:nvSpPr>
          <p:spPr>
            <a:xfrm>
              <a:off x="4388830" y="456644"/>
              <a:ext cx="176432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824" y="5635"/>
                    <a:pt x="8047" y="11270"/>
                    <a:pt x="4447" y="14870"/>
                  </a:cubicBezTo>
                  <a:cubicBezTo>
                    <a:pt x="847" y="18470"/>
                    <a:pt x="424" y="2003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6" name="Line"/>
            <p:cNvSpPr/>
            <p:nvPr/>
          </p:nvSpPr>
          <p:spPr>
            <a:xfrm>
              <a:off x="4711382" y="103782"/>
              <a:ext cx="217120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8" h="21600" fill="norm" stroke="1" extrusionOk="0">
                  <a:moveTo>
                    <a:pt x="21518" y="0"/>
                  </a:moveTo>
                  <a:cubicBezTo>
                    <a:pt x="17061" y="2283"/>
                    <a:pt x="12604" y="4566"/>
                    <a:pt x="9175" y="7112"/>
                  </a:cubicBezTo>
                  <a:cubicBezTo>
                    <a:pt x="5747" y="9659"/>
                    <a:pt x="3347" y="12468"/>
                    <a:pt x="1975" y="14312"/>
                  </a:cubicBezTo>
                  <a:cubicBezTo>
                    <a:pt x="604" y="16156"/>
                    <a:pt x="261" y="17034"/>
                    <a:pt x="89" y="17912"/>
                  </a:cubicBezTo>
                  <a:cubicBezTo>
                    <a:pt x="-82" y="18790"/>
                    <a:pt x="-82" y="19668"/>
                    <a:pt x="775" y="20371"/>
                  </a:cubicBezTo>
                  <a:cubicBezTo>
                    <a:pt x="1632" y="21073"/>
                    <a:pt x="3347" y="21600"/>
                    <a:pt x="4890" y="21600"/>
                  </a:cubicBezTo>
                  <a:cubicBezTo>
                    <a:pt x="6432" y="21600"/>
                    <a:pt x="7804" y="21073"/>
                    <a:pt x="9689" y="20107"/>
                  </a:cubicBezTo>
                  <a:cubicBezTo>
                    <a:pt x="11575" y="19141"/>
                    <a:pt x="13975" y="17737"/>
                    <a:pt x="15518" y="16595"/>
                  </a:cubicBezTo>
                  <a:cubicBezTo>
                    <a:pt x="17061" y="15454"/>
                    <a:pt x="17747" y="14576"/>
                    <a:pt x="16547" y="14049"/>
                  </a:cubicBezTo>
                  <a:cubicBezTo>
                    <a:pt x="15347" y="13522"/>
                    <a:pt x="12261" y="13346"/>
                    <a:pt x="9861" y="13522"/>
                  </a:cubicBezTo>
                  <a:cubicBezTo>
                    <a:pt x="7461" y="13698"/>
                    <a:pt x="5747" y="14224"/>
                    <a:pt x="4032" y="147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7" name="Line"/>
            <p:cNvSpPr/>
            <p:nvPr/>
          </p:nvSpPr>
          <p:spPr>
            <a:xfrm>
              <a:off x="5219092" y="0"/>
              <a:ext cx="195936" cy="581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3" h="21600" fill="norm" stroke="1" extrusionOk="0">
                  <a:moveTo>
                    <a:pt x="0" y="0"/>
                  </a:moveTo>
                  <a:cubicBezTo>
                    <a:pt x="4469" y="900"/>
                    <a:pt x="8938" y="1800"/>
                    <a:pt x="13221" y="3664"/>
                  </a:cubicBezTo>
                  <a:cubicBezTo>
                    <a:pt x="17503" y="5529"/>
                    <a:pt x="21600" y="8357"/>
                    <a:pt x="21041" y="11507"/>
                  </a:cubicBezTo>
                  <a:cubicBezTo>
                    <a:pt x="20483" y="14657"/>
                    <a:pt x="15269" y="18129"/>
                    <a:pt x="1005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8" name="Line"/>
            <p:cNvSpPr/>
            <p:nvPr/>
          </p:nvSpPr>
          <p:spPr>
            <a:xfrm>
              <a:off x="2172956" y="3702267"/>
              <a:ext cx="1200100" cy="7686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8" h="21331" fill="norm" stroke="1" extrusionOk="0">
                  <a:moveTo>
                    <a:pt x="16156" y="6701"/>
                  </a:moveTo>
                  <a:cubicBezTo>
                    <a:pt x="16156" y="5933"/>
                    <a:pt x="16156" y="5165"/>
                    <a:pt x="16033" y="4589"/>
                  </a:cubicBezTo>
                  <a:cubicBezTo>
                    <a:pt x="15910" y="4013"/>
                    <a:pt x="15664" y="3629"/>
                    <a:pt x="14956" y="3197"/>
                  </a:cubicBezTo>
                  <a:cubicBezTo>
                    <a:pt x="14248" y="2765"/>
                    <a:pt x="13079" y="2285"/>
                    <a:pt x="11756" y="1853"/>
                  </a:cubicBezTo>
                  <a:cubicBezTo>
                    <a:pt x="10433" y="1421"/>
                    <a:pt x="8956" y="1037"/>
                    <a:pt x="7602" y="797"/>
                  </a:cubicBezTo>
                  <a:cubicBezTo>
                    <a:pt x="6248" y="557"/>
                    <a:pt x="5018" y="461"/>
                    <a:pt x="4064" y="845"/>
                  </a:cubicBezTo>
                  <a:cubicBezTo>
                    <a:pt x="3110" y="1229"/>
                    <a:pt x="2433" y="2093"/>
                    <a:pt x="1787" y="3437"/>
                  </a:cubicBezTo>
                  <a:cubicBezTo>
                    <a:pt x="1141" y="4781"/>
                    <a:pt x="525" y="6605"/>
                    <a:pt x="218" y="8381"/>
                  </a:cubicBezTo>
                  <a:cubicBezTo>
                    <a:pt x="-90" y="10157"/>
                    <a:pt x="-90" y="11885"/>
                    <a:pt x="341" y="13565"/>
                  </a:cubicBezTo>
                  <a:cubicBezTo>
                    <a:pt x="772" y="15245"/>
                    <a:pt x="1633" y="16877"/>
                    <a:pt x="2741" y="18125"/>
                  </a:cubicBezTo>
                  <a:cubicBezTo>
                    <a:pt x="3848" y="19373"/>
                    <a:pt x="5202" y="20237"/>
                    <a:pt x="7048" y="20765"/>
                  </a:cubicBezTo>
                  <a:cubicBezTo>
                    <a:pt x="8895" y="21293"/>
                    <a:pt x="11233" y="21485"/>
                    <a:pt x="13141" y="21197"/>
                  </a:cubicBezTo>
                  <a:cubicBezTo>
                    <a:pt x="15048" y="20909"/>
                    <a:pt x="16525" y="20141"/>
                    <a:pt x="17787" y="19037"/>
                  </a:cubicBezTo>
                  <a:cubicBezTo>
                    <a:pt x="19048" y="17933"/>
                    <a:pt x="20095" y="16493"/>
                    <a:pt x="20710" y="15197"/>
                  </a:cubicBezTo>
                  <a:cubicBezTo>
                    <a:pt x="21325" y="13901"/>
                    <a:pt x="21510" y="12749"/>
                    <a:pt x="21202" y="11165"/>
                  </a:cubicBezTo>
                  <a:cubicBezTo>
                    <a:pt x="20895" y="9581"/>
                    <a:pt x="20095" y="7565"/>
                    <a:pt x="18987" y="5741"/>
                  </a:cubicBezTo>
                  <a:cubicBezTo>
                    <a:pt x="17879" y="3917"/>
                    <a:pt x="16464" y="2285"/>
                    <a:pt x="14648" y="1277"/>
                  </a:cubicBezTo>
                  <a:cubicBezTo>
                    <a:pt x="12833" y="269"/>
                    <a:pt x="10618" y="-115"/>
                    <a:pt x="8741" y="29"/>
                  </a:cubicBezTo>
                  <a:cubicBezTo>
                    <a:pt x="6864" y="173"/>
                    <a:pt x="5325" y="845"/>
                    <a:pt x="4341" y="1661"/>
                  </a:cubicBezTo>
                  <a:cubicBezTo>
                    <a:pt x="3356" y="2477"/>
                    <a:pt x="2925" y="3437"/>
                    <a:pt x="2495" y="4397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199" name="Line"/>
            <p:cNvSpPr/>
            <p:nvPr/>
          </p:nvSpPr>
          <p:spPr>
            <a:xfrm>
              <a:off x="4502990" y="2978569"/>
              <a:ext cx="550051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7796" y="14400"/>
                    <a:pt x="13992" y="7200"/>
                    <a:pt x="10392" y="3600"/>
                  </a:cubicBezTo>
                  <a:cubicBezTo>
                    <a:pt x="6792" y="0"/>
                    <a:pt x="3396" y="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0" name="Line"/>
            <p:cNvSpPr/>
            <p:nvPr/>
          </p:nvSpPr>
          <p:spPr>
            <a:xfrm>
              <a:off x="3933607" y="2436073"/>
              <a:ext cx="1359806" cy="9334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3" h="21348" fill="norm" stroke="1" extrusionOk="0">
                  <a:moveTo>
                    <a:pt x="2583" y="17866"/>
                  </a:moveTo>
                  <a:cubicBezTo>
                    <a:pt x="3397" y="18579"/>
                    <a:pt x="4211" y="19291"/>
                    <a:pt x="5513" y="19844"/>
                  </a:cubicBezTo>
                  <a:cubicBezTo>
                    <a:pt x="6816" y="20398"/>
                    <a:pt x="8607" y="20794"/>
                    <a:pt x="10479" y="21071"/>
                  </a:cubicBezTo>
                  <a:cubicBezTo>
                    <a:pt x="12351" y="21348"/>
                    <a:pt x="14305" y="21506"/>
                    <a:pt x="15825" y="21110"/>
                  </a:cubicBezTo>
                  <a:cubicBezTo>
                    <a:pt x="17344" y="20715"/>
                    <a:pt x="18430" y="19765"/>
                    <a:pt x="19325" y="18420"/>
                  </a:cubicBezTo>
                  <a:cubicBezTo>
                    <a:pt x="20221" y="17075"/>
                    <a:pt x="20926" y="15335"/>
                    <a:pt x="21198" y="13594"/>
                  </a:cubicBezTo>
                  <a:cubicBezTo>
                    <a:pt x="21469" y="11853"/>
                    <a:pt x="21306" y="10113"/>
                    <a:pt x="20926" y="8411"/>
                  </a:cubicBezTo>
                  <a:cubicBezTo>
                    <a:pt x="20546" y="6710"/>
                    <a:pt x="19949" y="5049"/>
                    <a:pt x="19298" y="3902"/>
                  </a:cubicBezTo>
                  <a:cubicBezTo>
                    <a:pt x="18647" y="2754"/>
                    <a:pt x="17941" y="2121"/>
                    <a:pt x="17019" y="1607"/>
                  </a:cubicBezTo>
                  <a:cubicBezTo>
                    <a:pt x="16096" y="1093"/>
                    <a:pt x="14956" y="697"/>
                    <a:pt x="13600" y="460"/>
                  </a:cubicBezTo>
                  <a:cubicBezTo>
                    <a:pt x="12243" y="222"/>
                    <a:pt x="10669" y="143"/>
                    <a:pt x="9312" y="64"/>
                  </a:cubicBezTo>
                  <a:cubicBezTo>
                    <a:pt x="7955" y="-15"/>
                    <a:pt x="6816" y="-94"/>
                    <a:pt x="5622" y="302"/>
                  </a:cubicBezTo>
                  <a:cubicBezTo>
                    <a:pt x="4428" y="697"/>
                    <a:pt x="3180" y="1568"/>
                    <a:pt x="2203" y="2675"/>
                  </a:cubicBezTo>
                  <a:cubicBezTo>
                    <a:pt x="1226" y="3783"/>
                    <a:pt x="520" y="5128"/>
                    <a:pt x="195" y="6671"/>
                  </a:cubicBezTo>
                  <a:cubicBezTo>
                    <a:pt x="-131" y="8214"/>
                    <a:pt x="-77" y="9954"/>
                    <a:pt x="575" y="11537"/>
                  </a:cubicBezTo>
                  <a:cubicBezTo>
                    <a:pt x="1226" y="13119"/>
                    <a:pt x="2474" y="14543"/>
                    <a:pt x="4156" y="15770"/>
                  </a:cubicBezTo>
                  <a:cubicBezTo>
                    <a:pt x="5839" y="16996"/>
                    <a:pt x="7955" y="18025"/>
                    <a:pt x="9394" y="18737"/>
                  </a:cubicBezTo>
                  <a:cubicBezTo>
                    <a:pt x="10832" y="19449"/>
                    <a:pt x="11592" y="19844"/>
                    <a:pt x="12351" y="2024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3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04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 (3</a:t>
            </a:r>
            <a:r>
              <a:t>/</a:t>
            </a:r>
            <a:r>
              <a:t> 5)</a:t>
            </a:r>
          </a:p>
        </p:txBody>
      </p:sp>
      <p:grpSp>
        <p:nvGrpSpPr>
          <p:cNvPr id="1262" name="Drawing"/>
          <p:cNvGrpSpPr/>
          <p:nvPr/>
        </p:nvGrpSpPr>
        <p:grpSpPr>
          <a:xfrm>
            <a:off x="3975653" y="3234426"/>
            <a:ext cx="12626830" cy="4227702"/>
            <a:chOff x="0" y="0"/>
            <a:chExt cx="12626829" cy="4227699"/>
          </a:xfrm>
        </p:grpSpPr>
        <p:sp>
          <p:nvSpPr>
            <p:cNvPr id="1205" name="Line"/>
            <p:cNvSpPr/>
            <p:nvPr/>
          </p:nvSpPr>
          <p:spPr>
            <a:xfrm>
              <a:off x="8418" y="475035"/>
              <a:ext cx="285574" cy="691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7" h="21383" fill="norm" stroke="1" extrusionOk="0">
                  <a:moveTo>
                    <a:pt x="3899" y="2110"/>
                  </a:moveTo>
                  <a:cubicBezTo>
                    <a:pt x="3645" y="1147"/>
                    <a:pt x="3391" y="185"/>
                    <a:pt x="3264" y="24"/>
                  </a:cubicBezTo>
                  <a:cubicBezTo>
                    <a:pt x="3137" y="-136"/>
                    <a:pt x="3137" y="506"/>
                    <a:pt x="3264" y="2003"/>
                  </a:cubicBezTo>
                  <a:cubicBezTo>
                    <a:pt x="3391" y="3500"/>
                    <a:pt x="3645" y="5852"/>
                    <a:pt x="4153" y="7296"/>
                  </a:cubicBezTo>
                  <a:cubicBezTo>
                    <a:pt x="4661" y="8739"/>
                    <a:pt x="5424" y="9274"/>
                    <a:pt x="6440" y="9488"/>
                  </a:cubicBezTo>
                  <a:cubicBezTo>
                    <a:pt x="7457" y="9702"/>
                    <a:pt x="8727" y="9595"/>
                    <a:pt x="10125" y="8953"/>
                  </a:cubicBezTo>
                  <a:cubicBezTo>
                    <a:pt x="11523" y="8312"/>
                    <a:pt x="13047" y="7135"/>
                    <a:pt x="13937" y="6066"/>
                  </a:cubicBezTo>
                  <a:cubicBezTo>
                    <a:pt x="14826" y="4997"/>
                    <a:pt x="15080" y="4034"/>
                    <a:pt x="15461" y="3179"/>
                  </a:cubicBezTo>
                  <a:cubicBezTo>
                    <a:pt x="15843" y="2323"/>
                    <a:pt x="16351" y="1575"/>
                    <a:pt x="16732" y="1521"/>
                  </a:cubicBezTo>
                  <a:cubicBezTo>
                    <a:pt x="17113" y="1468"/>
                    <a:pt x="17367" y="2110"/>
                    <a:pt x="18003" y="3981"/>
                  </a:cubicBezTo>
                  <a:cubicBezTo>
                    <a:pt x="18638" y="5852"/>
                    <a:pt x="19654" y="8953"/>
                    <a:pt x="20290" y="11306"/>
                  </a:cubicBezTo>
                  <a:cubicBezTo>
                    <a:pt x="20925" y="13658"/>
                    <a:pt x="21179" y="15262"/>
                    <a:pt x="20798" y="16652"/>
                  </a:cubicBezTo>
                  <a:cubicBezTo>
                    <a:pt x="20417" y="18042"/>
                    <a:pt x="19400" y="19218"/>
                    <a:pt x="17621" y="20020"/>
                  </a:cubicBezTo>
                  <a:cubicBezTo>
                    <a:pt x="15843" y="20822"/>
                    <a:pt x="13301" y="21250"/>
                    <a:pt x="10760" y="21357"/>
                  </a:cubicBezTo>
                  <a:cubicBezTo>
                    <a:pt x="8219" y="21464"/>
                    <a:pt x="5678" y="21250"/>
                    <a:pt x="3518" y="20609"/>
                  </a:cubicBezTo>
                  <a:cubicBezTo>
                    <a:pt x="1358" y="19967"/>
                    <a:pt x="-421" y="18898"/>
                    <a:pt x="87" y="17294"/>
                  </a:cubicBezTo>
                  <a:cubicBezTo>
                    <a:pt x="595" y="15690"/>
                    <a:pt x="3391" y="13551"/>
                    <a:pt x="6186" y="114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6" name="Line"/>
            <p:cNvSpPr/>
            <p:nvPr/>
          </p:nvSpPr>
          <p:spPr>
            <a:xfrm>
              <a:off x="348633" y="1157517"/>
              <a:ext cx="200648" cy="2709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49" fill="norm" stroke="1" extrusionOk="0">
                  <a:moveTo>
                    <a:pt x="3724" y="7140"/>
                  </a:moveTo>
                  <a:cubicBezTo>
                    <a:pt x="4097" y="5790"/>
                    <a:pt x="4469" y="4440"/>
                    <a:pt x="5586" y="3225"/>
                  </a:cubicBezTo>
                  <a:cubicBezTo>
                    <a:pt x="6703" y="2010"/>
                    <a:pt x="8566" y="930"/>
                    <a:pt x="10800" y="390"/>
                  </a:cubicBezTo>
                  <a:cubicBezTo>
                    <a:pt x="13034" y="-150"/>
                    <a:pt x="15641" y="-150"/>
                    <a:pt x="17131" y="525"/>
                  </a:cubicBezTo>
                  <a:cubicBezTo>
                    <a:pt x="18621" y="1200"/>
                    <a:pt x="18993" y="2550"/>
                    <a:pt x="16572" y="5385"/>
                  </a:cubicBezTo>
                  <a:cubicBezTo>
                    <a:pt x="14152" y="8220"/>
                    <a:pt x="8938" y="12540"/>
                    <a:pt x="5400" y="15510"/>
                  </a:cubicBezTo>
                  <a:cubicBezTo>
                    <a:pt x="1862" y="18480"/>
                    <a:pt x="0" y="20100"/>
                    <a:pt x="0" y="20775"/>
                  </a:cubicBezTo>
                  <a:cubicBezTo>
                    <a:pt x="0" y="21450"/>
                    <a:pt x="1862" y="21180"/>
                    <a:pt x="5772" y="20235"/>
                  </a:cubicBezTo>
                  <a:cubicBezTo>
                    <a:pt x="9683" y="19290"/>
                    <a:pt x="15641" y="17670"/>
                    <a:pt x="21600" y="160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7" name="Line"/>
            <p:cNvSpPr/>
            <p:nvPr/>
          </p:nvSpPr>
          <p:spPr>
            <a:xfrm>
              <a:off x="974790" y="864997"/>
              <a:ext cx="207567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8" name="Line"/>
            <p:cNvSpPr/>
            <p:nvPr/>
          </p:nvSpPr>
          <p:spPr>
            <a:xfrm>
              <a:off x="995547" y="1072563"/>
              <a:ext cx="2594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09" name="Line"/>
            <p:cNvSpPr/>
            <p:nvPr/>
          </p:nvSpPr>
          <p:spPr>
            <a:xfrm>
              <a:off x="1752527" y="864997"/>
              <a:ext cx="12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0" name="Line"/>
            <p:cNvSpPr/>
            <p:nvPr/>
          </p:nvSpPr>
          <p:spPr>
            <a:xfrm>
              <a:off x="1867323" y="824077"/>
              <a:ext cx="169513" cy="30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8" fill="norm" stroke="1" extrusionOk="0">
                  <a:moveTo>
                    <a:pt x="1322" y="21188"/>
                  </a:moveTo>
                  <a:cubicBezTo>
                    <a:pt x="6612" y="16388"/>
                    <a:pt x="11902" y="11588"/>
                    <a:pt x="15649" y="7988"/>
                  </a:cubicBezTo>
                  <a:cubicBezTo>
                    <a:pt x="19396" y="4388"/>
                    <a:pt x="21600" y="1988"/>
                    <a:pt x="21600" y="788"/>
                  </a:cubicBezTo>
                  <a:cubicBezTo>
                    <a:pt x="21600" y="-412"/>
                    <a:pt x="19396" y="-412"/>
                    <a:pt x="15429" y="1988"/>
                  </a:cubicBezTo>
                  <a:cubicBezTo>
                    <a:pt x="11461" y="4388"/>
                    <a:pt x="5731" y="9188"/>
                    <a:pt x="0" y="139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1" name="Line"/>
            <p:cNvSpPr/>
            <p:nvPr/>
          </p:nvSpPr>
          <p:spPr>
            <a:xfrm>
              <a:off x="2292334" y="574405"/>
              <a:ext cx="239201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3" h="21600" fill="norm" stroke="1" extrusionOk="0">
                  <a:moveTo>
                    <a:pt x="18043" y="0"/>
                  </a:moveTo>
                  <a:cubicBezTo>
                    <a:pt x="16543" y="0"/>
                    <a:pt x="15043" y="0"/>
                    <a:pt x="12193" y="1200"/>
                  </a:cubicBezTo>
                  <a:cubicBezTo>
                    <a:pt x="9343" y="2400"/>
                    <a:pt x="5143" y="4800"/>
                    <a:pt x="2593" y="7011"/>
                  </a:cubicBezTo>
                  <a:cubicBezTo>
                    <a:pt x="43" y="9221"/>
                    <a:pt x="-857" y="11242"/>
                    <a:pt x="943" y="13516"/>
                  </a:cubicBezTo>
                  <a:cubicBezTo>
                    <a:pt x="2743" y="15789"/>
                    <a:pt x="7243" y="18316"/>
                    <a:pt x="10993" y="19705"/>
                  </a:cubicBezTo>
                  <a:cubicBezTo>
                    <a:pt x="14743" y="21095"/>
                    <a:pt x="17743" y="21347"/>
                    <a:pt x="2074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2" name="Line"/>
            <p:cNvSpPr/>
            <p:nvPr/>
          </p:nvSpPr>
          <p:spPr>
            <a:xfrm>
              <a:off x="1784297" y="781971"/>
              <a:ext cx="259458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6912" y="21600"/>
                  </a:moveTo>
                  <a:cubicBezTo>
                    <a:pt x="5760" y="18000"/>
                    <a:pt x="4608" y="14400"/>
                    <a:pt x="3168" y="12600"/>
                  </a:cubicBezTo>
                  <a:cubicBezTo>
                    <a:pt x="1728" y="10800"/>
                    <a:pt x="0" y="10800"/>
                    <a:pt x="0" y="10800"/>
                  </a:cubicBezTo>
                  <a:cubicBezTo>
                    <a:pt x="0" y="10800"/>
                    <a:pt x="1728" y="10800"/>
                    <a:pt x="5040" y="10800"/>
                  </a:cubicBezTo>
                  <a:cubicBezTo>
                    <a:pt x="8352" y="10800"/>
                    <a:pt x="13248" y="10800"/>
                    <a:pt x="16272" y="9000"/>
                  </a:cubicBezTo>
                  <a:cubicBezTo>
                    <a:pt x="19296" y="7200"/>
                    <a:pt x="20448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3" name="Line"/>
            <p:cNvSpPr/>
            <p:nvPr/>
          </p:nvSpPr>
          <p:spPr>
            <a:xfrm>
              <a:off x="2685231" y="632678"/>
              <a:ext cx="301651" cy="419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1450" fill="norm" stroke="1" extrusionOk="0">
                  <a:moveTo>
                    <a:pt x="7504" y="1266"/>
                  </a:moveTo>
                  <a:cubicBezTo>
                    <a:pt x="8240" y="558"/>
                    <a:pt x="8977" y="-150"/>
                    <a:pt x="8977" y="27"/>
                  </a:cubicBezTo>
                  <a:cubicBezTo>
                    <a:pt x="8977" y="204"/>
                    <a:pt x="8240" y="1266"/>
                    <a:pt x="6890" y="2860"/>
                  </a:cubicBezTo>
                  <a:cubicBezTo>
                    <a:pt x="5540" y="4453"/>
                    <a:pt x="3577" y="6578"/>
                    <a:pt x="2227" y="7994"/>
                  </a:cubicBezTo>
                  <a:cubicBezTo>
                    <a:pt x="877" y="9411"/>
                    <a:pt x="140" y="10119"/>
                    <a:pt x="18" y="10916"/>
                  </a:cubicBezTo>
                  <a:cubicBezTo>
                    <a:pt x="-105" y="11712"/>
                    <a:pt x="386" y="12598"/>
                    <a:pt x="2472" y="13129"/>
                  </a:cubicBezTo>
                  <a:cubicBezTo>
                    <a:pt x="4559" y="13660"/>
                    <a:pt x="8240" y="13837"/>
                    <a:pt x="11309" y="13571"/>
                  </a:cubicBezTo>
                  <a:cubicBezTo>
                    <a:pt x="14377" y="13306"/>
                    <a:pt x="16831" y="12598"/>
                    <a:pt x="18427" y="11889"/>
                  </a:cubicBezTo>
                  <a:cubicBezTo>
                    <a:pt x="20022" y="11181"/>
                    <a:pt x="20759" y="10473"/>
                    <a:pt x="21127" y="9676"/>
                  </a:cubicBezTo>
                  <a:cubicBezTo>
                    <a:pt x="21495" y="8880"/>
                    <a:pt x="21495" y="7994"/>
                    <a:pt x="21127" y="7994"/>
                  </a:cubicBezTo>
                  <a:cubicBezTo>
                    <a:pt x="20759" y="7994"/>
                    <a:pt x="20022" y="8880"/>
                    <a:pt x="19286" y="10827"/>
                  </a:cubicBezTo>
                  <a:cubicBezTo>
                    <a:pt x="18550" y="12775"/>
                    <a:pt x="17813" y="15784"/>
                    <a:pt x="17568" y="17732"/>
                  </a:cubicBezTo>
                  <a:cubicBezTo>
                    <a:pt x="17322" y="19680"/>
                    <a:pt x="17568" y="20565"/>
                    <a:pt x="17813" y="214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4" name="Line"/>
            <p:cNvSpPr/>
            <p:nvPr/>
          </p:nvSpPr>
          <p:spPr>
            <a:xfrm>
              <a:off x="3133475" y="638215"/>
              <a:ext cx="164679" cy="565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4" h="21541" fill="norm" stroke="1" extrusionOk="0">
                  <a:moveTo>
                    <a:pt x="3967" y="731"/>
                  </a:moveTo>
                  <a:cubicBezTo>
                    <a:pt x="5731" y="336"/>
                    <a:pt x="7494" y="-59"/>
                    <a:pt x="9037" y="7"/>
                  </a:cubicBezTo>
                  <a:cubicBezTo>
                    <a:pt x="10580" y="73"/>
                    <a:pt x="11902" y="600"/>
                    <a:pt x="14106" y="2312"/>
                  </a:cubicBezTo>
                  <a:cubicBezTo>
                    <a:pt x="16310" y="4024"/>
                    <a:pt x="19396" y="6921"/>
                    <a:pt x="20498" y="9490"/>
                  </a:cubicBezTo>
                  <a:cubicBezTo>
                    <a:pt x="21600" y="12058"/>
                    <a:pt x="20718" y="14297"/>
                    <a:pt x="18955" y="16075"/>
                  </a:cubicBezTo>
                  <a:cubicBezTo>
                    <a:pt x="17192" y="17853"/>
                    <a:pt x="14547" y="19170"/>
                    <a:pt x="11902" y="20092"/>
                  </a:cubicBezTo>
                  <a:cubicBezTo>
                    <a:pt x="9257" y="21014"/>
                    <a:pt x="6612" y="21541"/>
                    <a:pt x="4629" y="21541"/>
                  </a:cubicBezTo>
                  <a:cubicBezTo>
                    <a:pt x="2645" y="21541"/>
                    <a:pt x="1322" y="21014"/>
                    <a:pt x="0" y="204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5" name="Line"/>
            <p:cNvSpPr/>
            <p:nvPr/>
          </p:nvSpPr>
          <p:spPr>
            <a:xfrm>
              <a:off x="3330662" y="0"/>
              <a:ext cx="287896" cy="3708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9" h="21242" fill="norm" stroke="1" extrusionOk="0">
                  <a:moveTo>
                    <a:pt x="3857" y="2584"/>
                  </a:moveTo>
                  <a:cubicBezTo>
                    <a:pt x="8486" y="1593"/>
                    <a:pt x="13114" y="603"/>
                    <a:pt x="16071" y="206"/>
                  </a:cubicBezTo>
                  <a:cubicBezTo>
                    <a:pt x="19029" y="-190"/>
                    <a:pt x="20314" y="8"/>
                    <a:pt x="20957" y="603"/>
                  </a:cubicBezTo>
                  <a:cubicBezTo>
                    <a:pt x="21600" y="1197"/>
                    <a:pt x="21600" y="2188"/>
                    <a:pt x="20571" y="3278"/>
                  </a:cubicBezTo>
                  <a:cubicBezTo>
                    <a:pt x="19543" y="4368"/>
                    <a:pt x="17486" y="5557"/>
                    <a:pt x="15814" y="6349"/>
                  </a:cubicBezTo>
                  <a:cubicBezTo>
                    <a:pt x="14143" y="7142"/>
                    <a:pt x="12857" y="7538"/>
                    <a:pt x="11571" y="8034"/>
                  </a:cubicBezTo>
                  <a:cubicBezTo>
                    <a:pt x="10286" y="8529"/>
                    <a:pt x="9000" y="9124"/>
                    <a:pt x="8486" y="9916"/>
                  </a:cubicBezTo>
                  <a:cubicBezTo>
                    <a:pt x="7971" y="10709"/>
                    <a:pt x="8229" y="11700"/>
                    <a:pt x="9257" y="12393"/>
                  </a:cubicBezTo>
                  <a:cubicBezTo>
                    <a:pt x="10286" y="13087"/>
                    <a:pt x="12086" y="13483"/>
                    <a:pt x="13629" y="13979"/>
                  </a:cubicBezTo>
                  <a:cubicBezTo>
                    <a:pt x="15171" y="14474"/>
                    <a:pt x="16457" y="15069"/>
                    <a:pt x="17100" y="15861"/>
                  </a:cubicBezTo>
                  <a:cubicBezTo>
                    <a:pt x="17743" y="16654"/>
                    <a:pt x="17743" y="17645"/>
                    <a:pt x="15429" y="18636"/>
                  </a:cubicBezTo>
                  <a:cubicBezTo>
                    <a:pt x="13114" y="19627"/>
                    <a:pt x="8486" y="20617"/>
                    <a:pt x="5529" y="21014"/>
                  </a:cubicBezTo>
                  <a:cubicBezTo>
                    <a:pt x="2571" y="21410"/>
                    <a:pt x="1286" y="21212"/>
                    <a:pt x="0" y="210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6" name="Line"/>
            <p:cNvSpPr/>
            <p:nvPr/>
          </p:nvSpPr>
          <p:spPr>
            <a:xfrm>
              <a:off x="4306221" y="429109"/>
              <a:ext cx="41515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1600" y="4871"/>
                    <a:pt x="21600" y="9741"/>
                    <a:pt x="19800" y="13235"/>
                  </a:cubicBezTo>
                  <a:cubicBezTo>
                    <a:pt x="18000" y="16729"/>
                    <a:pt x="14400" y="18847"/>
                    <a:pt x="10800" y="20012"/>
                  </a:cubicBezTo>
                  <a:cubicBezTo>
                    <a:pt x="7200" y="21176"/>
                    <a:pt x="3600" y="2138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7" name="Line"/>
            <p:cNvSpPr/>
            <p:nvPr/>
          </p:nvSpPr>
          <p:spPr>
            <a:xfrm>
              <a:off x="4181682" y="615918"/>
              <a:ext cx="32172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8" name="Line"/>
            <p:cNvSpPr/>
            <p:nvPr/>
          </p:nvSpPr>
          <p:spPr>
            <a:xfrm>
              <a:off x="4934526" y="397974"/>
              <a:ext cx="222716" cy="56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9" h="21600" fill="norm" stroke="1" extrusionOk="0">
                  <a:moveTo>
                    <a:pt x="21069" y="0"/>
                  </a:moveTo>
                  <a:cubicBezTo>
                    <a:pt x="15178" y="2800"/>
                    <a:pt x="9287" y="5600"/>
                    <a:pt x="5360" y="8400"/>
                  </a:cubicBezTo>
                  <a:cubicBezTo>
                    <a:pt x="1433" y="11200"/>
                    <a:pt x="-531" y="14000"/>
                    <a:pt x="124" y="16200"/>
                  </a:cubicBezTo>
                  <a:cubicBezTo>
                    <a:pt x="778" y="18400"/>
                    <a:pt x="4051" y="20000"/>
                    <a:pt x="732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19" name="Line"/>
            <p:cNvSpPr/>
            <p:nvPr/>
          </p:nvSpPr>
          <p:spPr>
            <a:xfrm>
              <a:off x="5181417" y="561074"/>
              <a:ext cx="287173" cy="38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6" h="21193" fill="norm" stroke="1" extrusionOk="0">
                  <a:moveTo>
                    <a:pt x="21346" y="6982"/>
                  </a:moveTo>
                  <a:cubicBezTo>
                    <a:pt x="15946" y="7172"/>
                    <a:pt x="10546" y="7361"/>
                    <a:pt x="6946" y="7456"/>
                  </a:cubicBezTo>
                  <a:cubicBezTo>
                    <a:pt x="3346" y="7551"/>
                    <a:pt x="1546" y="7551"/>
                    <a:pt x="646" y="7077"/>
                  </a:cubicBezTo>
                  <a:cubicBezTo>
                    <a:pt x="-254" y="6604"/>
                    <a:pt x="-254" y="5656"/>
                    <a:pt x="903" y="4519"/>
                  </a:cubicBezTo>
                  <a:cubicBezTo>
                    <a:pt x="2060" y="3382"/>
                    <a:pt x="4375" y="2056"/>
                    <a:pt x="6689" y="1109"/>
                  </a:cubicBezTo>
                  <a:cubicBezTo>
                    <a:pt x="9003" y="161"/>
                    <a:pt x="11317" y="-407"/>
                    <a:pt x="13117" y="351"/>
                  </a:cubicBezTo>
                  <a:cubicBezTo>
                    <a:pt x="14917" y="1109"/>
                    <a:pt x="16203" y="3193"/>
                    <a:pt x="16717" y="5656"/>
                  </a:cubicBezTo>
                  <a:cubicBezTo>
                    <a:pt x="17232" y="8119"/>
                    <a:pt x="16975" y="10961"/>
                    <a:pt x="14275" y="13614"/>
                  </a:cubicBezTo>
                  <a:cubicBezTo>
                    <a:pt x="11575" y="16267"/>
                    <a:pt x="6432" y="18730"/>
                    <a:pt x="1289" y="211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0" name="Line"/>
            <p:cNvSpPr/>
            <p:nvPr/>
          </p:nvSpPr>
          <p:spPr>
            <a:xfrm>
              <a:off x="5572372" y="429109"/>
              <a:ext cx="167784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2" h="21600" fill="norm" stroke="1" extrusionOk="0">
                  <a:moveTo>
                    <a:pt x="7776" y="0"/>
                  </a:moveTo>
                  <a:cubicBezTo>
                    <a:pt x="12528" y="2979"/>
                    <a:pt x="17280" y="5959"/>
                    <a:pt x="19440" y="8566"/>
                  </a:cubicBezTo>
                  <a:cubicBezTo>
                    <a:pt x="21600" y="11172"/>
                    <a:pt x="21168" y="13407"/>
                    <a:pt x="19872" y="15207"/>
                  </a:cubicBezTo>
                  <a:cubicBezTo>
                    <a:pt x="18576" y="17007"/>
                    <a:pt x="16416" y="18372"/>
                    <a:pt x="12960" y="19366"/>
                  </a:cubicBezTo>
                  <a:cubicBezTo>
                    <a:pt x="9504" y="20359"/>
                    <a:pt x="4752" y="2097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1" name="Line"/>
            <p:cNvSpPr/>
            <p:nvPr/>
          </p:nvSpPr>
          <p:spPr>
            <a:xfrm>
              <a:off x="6067689" y="401783"/>
              <a:ext cx="179273" cy="546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9" h="21450" fill="norm" stroke="1" extrusionOk="0">
                  <a:moveTo>
                    <a:pt x="20729" y="665"/>
                  </a:moveTo>
                  <a:cubicBezTo>
                    <a:pt x="19129" y="258"/>
                    <a:pt x="17529" y="-150"/>
                    <a:pt x="15929" y="54"/>
                  </a:cubicBezTo>
                  <a:cubicBezTo>
                    <a:pt x="14329" y="258"/>
                    <a:pt x="12729" y="1073"/>
                    <a:pt x="9729" y="3314"/>
                  </a:cubicBezTo>
                  <a:cubicBezTo>
                    <a:pt x="6729" y="5556"/>
                    <a:pt x="2329" y="9224"/>
                    <a:pt x="729" y="12280"/>
                  </a:cubicBezTo>
                  <a:cubicBezTo>
                    <a:pt x="-871" y="15337"/>
                    <a:pt x="329" y="17782"/>
                    <a:pt x="2729" y="19208"/>
                  </a:cubicBezTo>
                  <a:cubicBezTo>
                    <a:pt x="5129" y="20635"/>
                    <a:pt x="8729" y="21042"/>
                    <a:pt x="12329" y="214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2" name="Line"/>
            <p:cNvSpPr/>
            <p:nvPr/>
          </p:nvSpPr>
          <p:spPr>
            <a:xfrm>
              <a:off x="6410420" y="491379"/>
              <a:ext cx="273331" cy="415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9" h="21600" fill="norm" stroke="1" extrusionOk="0">
                  <a:moveTo>
                    <a:pt x="10600" y="0"/>
                  </a:moveTo>
                  <a:cubicBezTo>
                    <a:pt x="7934" y="2520"/>
                    <a:pt x="5267" y="5040"/>
                    <a:pt x="3534" y="6750"/>
                  </a:cubicBezTo>
                  <a:cubicBezTo>
                    <a:pt x="1800" y="8460"/>
                    <a:pt x="1000" y="9360"/>
                    <a:pt x="467" y="10260"/>
                  </a:cubicBezTo>
                  <a:cubicBezTo>
                    <a:pt x="-66" y="11160"/>
                    <a:pt x="-333" y="12060"/>
                    <a:pt x="734" y="12600"/>
                  </a:cubicBezTo>
                  <a:cubicBezTo>
                    <a:pt x="1800" y="13140"/>
                    <a:pt x="4200" y="13320"/>
                    <a:pt x="7400" y="13050"/>
                  </a:cubicBezTo>
                  <a:cubicBezTo>
                    <a:pt x="10600" y="12780"/>
                    <a:pt x="14600" y="12060"/>
                    <a:pt x="17134" y="11430"/>
                  </a:cubicBezTo>
                  <a:cubicBezTo>
                    <a:pt x="19667" y="10800"/>
                    <a:pt x="20734" y="10260"/>
                    <a:pt x="21000" y="10440"/>
                  </a:cubicBezTo>
                  <a:cubicBezTo>
                    <a:pt x="21267" y="10620"/>
                    <a:pt x="20734" y="11520"/>
                    <a:pt x="19934" y="13500"/>
                  </a:cubicBezTo>
                  <a:cubicBezTo>
                    <a:pt x="19134" y="15480"/>
                    <a:pt x="18067" y="18540"/>
                    <a:pt x="170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3" name="Line"/>
            <p:cNvSpPr/>
            <p:nvPr/>
          </p:nvSpPr>
          <p:spPr>
            <a:xfrm>
              <a:off x="6828146" y="445490"/>
              <a:ext cx="235242" cy="5959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8" fill="norm" stroke="1" extrusionOk="0">
                  <a:moveTo>
                    <a:pt x="10482" y="158"/>
                  </a:moveTo>
                  <a:cubicBezTo>
                    <a:pt x="12071" y="33"/>
                    <a:pt x="13659" y="-92"/>
                    <a:pt x="15088" y="95"/>
                  </a:cubicBezTo>
                  <a:cubicBezTo>
                    <a:pt x="16518" y="283"/>
                    <a:pt x="17788" y="782"/>
                    <a:pt x="19059" y="2218"/>
                  </a:cubicBezTo>
                  <a:cubicBezTo>
                    <a:pt x="20329" y="3654"/>
                    <a:pt x="21600" y="6026"/>
                    <a:pt x="21600" y="8211"/>
                  </a:cubicBezTo>
                  <a:cubicBezTo>
                    <a:pt x="21600" y="10396"/>
                    <a:pt x="20329" y="12394"/>
                    <a:pt x="16518" y="14579"/>
                  </a:cubicBezTo>
                  <a:cubicBezTo>
                    <a:pt x="12706" y="16763"/>
                    <a:pt x="6353" y="19136"/>
                    <a:pt x="0" y="215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4" name="Line"/>
            <p:cNvSpPr/>
            <p:nvPr/>
          </p:nvSpPr>
          <p:spPr>
            <a:xfrm>
              <a:off x="7181008" y="50158"/>
              <a:ext cx="217945" cy="2751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6" fill="norm" stroke="1" extrusionOk="0">
                  <a:moveTo>
                    <a:pt x="0" y="6896"/>
                  </a:moveTo>
                  <a:cubicBezTo>
                    <a:pt x="0" y="5546"/>
                    <a:pt x="0" y="4196"/>
                    <a:pt x="2229" y="2846"/>
                  </a:cubicBezTo>
                  <a:cubicBezTo>
                    <a:pt x="4457" y="1496"/>
                    <a:pt x="8914" y="146"/>
                    <a:pt x="12000" y="11"/>
                  </a:cubicBezTo>
                  <a:cubicBezTo>
                    <a:pt x="15086" y="-124"/>
                    <a:pt x="16800" y="956"/>
                    <a:pt x="16286" y="3386"/>
                  </a:cubicBezTo>
                  <a:cubicBezTo>
                    <a:pt x="15771" y="5816"/>
                    <a:pt x="13029" y="9596"/>
                    <a:pt x="10971" y="11891"/>
                  </a:cubicBezTo>
                  <a:cubicBezTo>
                    <a:pt x="8914" y="14186"/>
                    <a:pt x="7543" y="14996"/>
                    <a:pt x="5829" y="15941"/>
                  </a:cubicBezTo>
                  <a:cubicBezTo>
                    <a:pt x="4114" y="16886"/>
                    <a:pt x="2057" y="17966"/>
                    <a:pt x="1886" y="18776"/>
                  </a:cubicBezTo>
                  <a:cubicBezTo>
                    <a:pt x="1714" y="19586"/>
                    <a:pt x="3429" y="20126"/>
                    <a:pt x="7029" y="20531"/>
                  </a:cubicBezTo>
                  <a:cubicBezTo>
                    <a:pt x="10629" y="20936"/>
                    <a:pt x="16114" y="21206"/>
                    <a:pt x="21600" y="214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5" name="Line"/>
            <p:cNvSpPr/>
            <p:nvPr/>
          </p:nvSpPr>
          <p:spPr>
            <a:xfrm>
              <a:off x="7845218" y="619378"/>
              <a:ext cx="373620" cy="6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200" y="10800"/>
                    <a:pt x="12400" y="0"/>
                    <a:pt x="16000" y="0"/>
                  </a:cubicBezTo>
                  <a:cubicBezTo>
                    <a:pt x="19600" y="0"/>
                    <a:pt x="20600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6" name="Line"/>
            <p:cNvSpPr/>
            <p:nvPr/>
          </p:nvSpPr>
          <p:spPr>
            <a:xfrm>
              <a:off x="8605913" y="449866"/>
              <a:ext cx="59191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2" h="21600" fill="norm" stroke="1" extrusionOk="0">
                  <a:moveTo>
                    <a:pt x="20532" y="0"/>
                  </a:moveTo>
                  <a:cubicBezTo>
                    <a:pt x="10932" y="5268"/>
                    <a:pt x="1332" y="10537"/>
                    <a:pt x="132" y="14137"/>
                  </a:cubicBezTo>
                  <a:cubicBezTo>
                    <a:pt x="-1068" y="17737"/>
                    <a:pt x="6132" y="19668"/>
                    <a:pt x="1333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7" name="Line"/>
            <p:cNvSpPr/>
            <p:nvPr/>
          </p:nvSpPr>
          <p:spPr>
            <a:xfrm>
              <a:off x="8907643" y="485765"/>
              <a:ext cx="184701" cy="2754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3" h="21498" fill="norm" stroke="1" extrusionOk="0">
                  <a:moveTo>
                    <a:pt x="5358" y="9348"/>
                  </a:moveTo>
                  <a:cubicBezTo>
                    <a:pt x="6515" y="6648"/>
                    <a:pt x="7672" y="3948"/>
                    <a:pt x="9215" y="2328"/>
                  </a:cubicBezTo>
                  <a:cubicBezTo>
                    <a:pt x="10758" y="708"/>
                    <a:pt x="12686" y="168"/>
                    <a:pt x="14615" y="33"/>
                  </a:cubicBezTo>
                  <a:cubicBezTo>
                    <a:pt x="16543" y="-102"/>
                    <a:pt x="18472" y="168"/>
                    <a:pt x="19629" y="978"/>
                  </a:cubicBezTo>
                  <a:cubicBezTo>
                    <a:pt x="20786" y="1788"/>
                    <a:pt x="21172" y="3138"/>
                    <a:pt x="19243" y="5433"/>
                  </a:cubicBezTo>
                  <a:cubicBezTo>
                    <a:pt x="17315" y="7728"/>
                    <a:pt x="13072" y="10968"/>
                    <a:pt x="9793" y="13128"/>
                  </a:cubicBezTo>
                  <a:cubicBezTo>
                    <a:pt x="6515" y="15288"/>
                    <a:pt x="4201" y="16368"/>
                    <a:pt x="2465" y="17448"/>
                  </a:cubicBezTo>
                  <a:cubicBezTo>
                    <a:pt x="729" y="18528"/>
                    <a:pt x="-428" y="19608"/>
                    <a:pt x="151" y="20283"/>
                  </a:cubicBezTo>
                  <a:cubicBezTo>
                    <a:pt x="729" y="20958"/>
                    <a:pt x="3043" y="21228"/>
                    <a:pt x="5936" y="21363"/>
                  </a:cubicBezTo>
                  <a:cubicBezTo>
                    <a:pt x="8829" y="21498"/>
                    <a:pt x="12301" y="21498"/>
                    <a:pt x="15772" y="214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8" name="Line"/>
            <p:cNvSpPr/>
            <p:nvPr/>
          </p:nvSpPr>
          <p:spPr>
            <a:xfrm>
              <a:off x="9221931" y="584783"/>
              <a:ext cx="303977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9" h="21600" fill="norm" stroke="1" extrusionOk="0">
                  <a:moveTo>
                    <a:pt x="7450" y="0"/>
                  </a:moveTo>
                  <a:cubicBezTo>
                    <a:pt x="6250" y="480"/>
                    <a:pt x="5050" y="960"/>
                    <a:pt x="3850" y="2400"/>
                  </a:cubicBezTo>
                  <a:cubicBezTo>
                    <a:pt x="2650" y="3840"/>
                    <a:pt x="1450" y="6240"/>
                    <a:pt x="730" y="8400"/>
                  </a:cubicBezTo>
                  <a:cubicBezTo>
                    <a:pt x="10" y="10560"/>
                    <a:pt x="-230" y="12480"/>
                    <a:pt x="250" y="13560"/>
                  </a:cubicBezTo>
                  <a:cubicBezTo>
                    <a:pt x="730" y="14640"/>
                    <a:pt x="1930" y="14880"/>
                    <a:pt x="4450" y="14760"/>
                  </a:cubicBezTo>
                  <a:cubicBezTo>
                    <a:pt x="6970" y="14640"/>
                    <a:pt x="10810" y="14160"/>
                    <a:pt x="13210" y="13560"/>
                  </a:cubicBezTo>
                  <a:cubicBezTo>
                    <a:pt x="15610" y="12960"/>
                    <a:pt x="16570" y="12240"/>
                    <a:pt x="17770" y="11160"/>
                  </a:cubicBezTo>
                  <a:cubicBezTo>
                    <a:pt x="18970" y="10080"/>
                    <a:pt x="20410" y="8640"/>
                    <a:pt x="20890" y="8520"/>
                  </a:cubicBezTo>
                  <a:cubicBezTo>
                    <a:pt x="21370" y="8400"/>
                    <a:pt x="20890" y="9600"/>
                    <a:pt x="20410" y="11640"/>
                  </a:cubicBezTo>
                  <a:cubicBezTo>
                    <a:pt x="19930" y="13680"/>
                    <a:pt x="19450" y="16560"/>
                    <a:pt x="19450" y="18360"/>
                  </a:cubicBezTo>
                  <a:cubicBezTo>
                    <a:pt x="19450" y="20160"/>
                    <a:pt x="19930" y="20880"/>
                    <a:pt x="2041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29" name="Line"/>
            <p:cNvSpPr/>
            <p:nvPr/>
          </p:nvSpPr>
          <p:spPr>
            <a:xfrm>
              <a:off x="9547259" y="470622"/>
              <a:ext cx="185027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5" h="21600" fill="norm" stroke="1" extrusionOk="0">
                  <a:moveTo>
                    <a:pt x="8247" y="0"/>
                  </a:moveTo>
                  <a:cubicBezTo>
                    <a:pt x="10211" y="0"/>
                    <a:pt x="12174" y="0"/>
                    <a:pt x="14531" y="1177"/>
                  </a:cubicBezTo>
                  <a:cubicBezTo>
                    <a:pt x="16887" y="2354"/>
                    <a:pt x="19636" y="4708"/>
                    <a:pt x="20618" y="7062"/>
                  </a:cubicBezTo>
                  <a:cubicBezTo>
                    <a:pt x="21600" y="9415"/>
                    <a:pt x="20815" y="11769"/>
                    <a:pt x="17084" y="14192"/>
                  </a:cubicBezTo>
                  <a:cubicBezTo>
                    <a:pt x="13353" y="16615"/>
                    <a:pt x="6676" y="1910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0" name="Line"/>
            <p:cNvSpPr/>
            <p:nvPr/>
          </p:nvSpPr>
          <p:spPr>
            <a:xfrm>
              <a:off x="10004933" y="361508"/>
              <a:ext cx="199618" cy="524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2" h="21535" fill="norm" stroke="1" extrusionOk="0">
                  <a:moveTo>
                    <a:pt x="20078" y="1498"/>
                  </a:moveTo>
                  <a:cubicBezTo>
                    <a:pt x="20432" y="788"/>
                    <a:pt x="20786" y="77"/>
                    <a:pt x="19724" y="6"/>
                  </a:cubicBezTo>
                  <a:cubicBezTo>
                    <a:pt x="18661" y="-65"/>
                    <a:pt x="16183" y="503"/>
                    <a:pt x="12642" y="2280"/>
                  </a:cubicBezTo>
                  <a:cubicBezTo>
                    <a:pt x="9101" y="4056"/>
                    <a:pt x="4497" y="7040"/>
                    <a:pt x="2019" y="9669"/>
                  </a:cubicBezTo>
                  <a:cubicBezTo>
                    <a:pt x="-460" y="12298"/>
                    <a:pt x="-814" y="14572"/>
                    <a:pt x="1842" y="16490"/>
                  </a:cubicBezTo>
                  <a:cubicBezTo>
                    <a:pt x="4498" y="18409"/>
                    <a:pt x="10163" y="19972"/>
                    <a:pt x="15829" y="215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1" name="Line"/>
            <p:cNvSpPr/>
            <p:nvPr/>
          </p:nvSpPr>
          <p:spPr>
            <a:xfrm>
              <a:off x="10398356" y="392638"/>
              <a:ext cx="294494" cy="430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5" h="21521" fill="norm" stroke="1" extrusionOk="0">
                  <a:moveTo>
                    <a:pt x="6698" y="1303"/>
                  </a:moveTo>
                  <a:cubicBezTo>
                    <a:pt x="7443" y="612"/>
                    <a:pt x="8187" y="-79"/>
                    <a:pt x="8436" y="7"/>
                  </a:cubicBezTo>
                  <a:cubicBezTo>
                    <a:pt x="8684" y="94"/>
                    <a:pt x="8436" y="958"/>
                    <a:pt x="7070" y="2945"/>
                  </a:cubicBezTo>
                  <a:cubicBezTo>
                    <a:pt x="5705" y="4932"/>
                    <a:pt x="3222" y="8043"/>
                    <a:pt x="1732" y="10030"/>
                  </a:cubicBezTo>
                  <a:cubicBezTo>
                    <a:pt x="243" y="12017"/>
                    <a:pt x="-254" y="12881"/>
                    <a:pt x="118" y="13486"/>
                  </a:cubicBezTo>
                  <a:cubicBezTo>
                    <a:pt x="491" y="14091"/>
                    <a:pt x="1732" y="14436"/>
                    <a:pt x="4339" y="14609"/>
                  </a:cubicBezTo>
                  <a:cubicBezTo>
                    <a:pt x="6946" y="14782"/>
                    <a:pt x="10918" y="14782"/>
                    <a:pt x="13898" y="14436"/>
                  </a:cubicBezTo>
                  <a:cubicBezTo>
                    <a:pt x="16877" y="14091"/>
                    <a:pt x="18863" y="13399"/>
                    <a:pt x="19980" y="12622"/>
                  </a:cubicBezTo>
                  <a:cubicBezTo>
                    <a:pt x="21098" y="11844"/>
                    <a:pt x="21346" y="10980"/>
                    <a:pt x="20974" y="10807"/>
                  </a:cubicBezTo>
                  <a:cubicBezTo>
                    <a:pt x="20601" y="10635"/>
                    <a:pt x="19608" y="11153"/>
                    <a:pt x="18615" y="12622"/>
                  </a:cubicBezTo>
                  <a:cubicBezTo>
                    <a:pt x="17622" y="14091"/>
                    <a:pt x="16629" y="16510"/>
                    <a:pt x="16256" y="18151"/>
                  </a:cubicBezTo>
                  <a:cubicBezTo>
                    <a:pt x="15884" y="19793"/>
                    <a:pt x="16132" y="20657"/>
                    <a:pt x="16381" y="215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2" name="Line"/>
            <p:cNvSpPr/>
            <p:nvPr/>
          </p:nvSpPr>
          <p:spPr>
            <a:xfrm>
              <a:off x="10657735" y="325326"/>
              <a:ext cx="285724" cy="747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8" h="21600" fill="norm" stroke="1" extrusionOk="0">
                  <a:moveTo>
                    <a:pt x="10029" y="600"/>
                  </a:moveTo>
                  <a:cubicBezTo>
                    <a:pt x="11057" y="300"/>
                    <a:pt x="12086" y="0"/>
                    <a:pt x="13243" y="0"/>
                  </a:cubicBezTo>
                  <a:cubicBezTo>
                    <a:pt x="14400" y="0"/>
                    <a:pt x="15686" y="300"/>
                    <a:pt x="17229" y="1400"/>
                  </a:cubicBezTo>
                  <a:cubicBezTo>
                    <a:pt x="18771" y="2500"/>
                    <a:pt x="20571" y="4400"/>
                    <a:pt x="21086" y="6450"/>
                  </a:cubicBezTo>
                  <a:cubicBezTo>
                    <a:pt x="21600" y="8500"/>
                    <a:pt x="20829" y="10700"/>
                    <a:pt x="18514" y="12800"/>
                  </a:cubicBezTo>
                  <a:cubicBezTo>
                    <a:pt x="16200" y="14900"/>
                    <a:pt x="12343" y="16900"/>
                    <a:pt x="9000" y="18350"/>
                  </a:cubicBezTo>
                  <a:cubicBezTo>
                    <a:pt x="5657" y="19800"/>
                    <a:pt x="2829" y="207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3" name="Line"/>
            <p:cNvSpPr/>
            <p:nvPr/>
          </p:nvSpPr>
          <p:spPr>
            <a:xfrm>
              <a:off x="11560646" y="335284"/>
              <a:ext cx="50163" cy="394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0" h="21435" fill="norm" stroke="1" extrusionOk="0">
                  <a:moveTo>
                    <a:pt x="0" y="5658"/>
                  </a:moveTo>
                  <a:cubicBezTo>
                    <a:pt x="1440" y="4718"/>
                    <a:pt x="2880" y="3779"/>
                    <a:pt x="6480" y="2652"/>
                  </a:cubicBezTo>
                  <a:cubicBezTo>
                    <a:pt x="10080" y="1525"/>
                    <a:pt x="15840" y="211"/>
                    <a:pt x="18720" y="23"/>
                  </a:cubicBezTo>
                  <a:cubicBezTo>
                    <a:pt x="21600" y="-165"/>
                    <a:pt x="21600" y="774"/>
                    <a:pt x="18720" y="4061"/>
                  </a:cubicBezTo>
                  <a:cubicBezTo>
                    <a:pt x="15840" y="7348"/>
                    <a:pt x="10080" y="12983"/>
                    <a:pt x="8640" y="16270"/>
                  </a:cubicBezTo>
                  <a:cubicBezTo>
                    <a:pt x="7200" y="19557"/>
                    <a:pt x="10080" y="20496"/>
                    <a:pt x="12960" y="214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4" name="Line"/>
            <p:cNvSpPr/>
            <p:nvPr/>
          </p:nvSpPr>
          <p:spPr>
            <a:xfrm>
              <a:off x="11436106" y="538378"/>
              <a:ext cx="300972" cy="25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0" y="20018"/>
                  </a:moveTo>
                  <a:cubicBezTo>
                    <a:pt x="2979" y="11918"/>
                    <a:pt x="5959" y="3818"/>
                    <a:pt x="9559" y="1118"/>
                  </a:cubicBezTo>
                  <a:cubicBezTo>
                    <a:pt x="13159" y="-1582"/>
                    <a:pt x="17379" y="1118"/>
                    <a:pt x="21600" y="38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5" name="Line"/>
            <p:cNvSpPr/>
            <p:nvPr/>
          </p:nvSpPr>
          <p:spPr>
            <a:xfrm>
              <a:off x="11997656" y="358205"/>
              <a:ext cx="237580" cy="3511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1" h="21493" fill="norm" stroke="1" extrusionOk="0">
                  <a:moveTo>
                    <a:pt x="5454" y="6246"/>
                  </a:moveTo>
                  <a:cubicBezTo>
                    <a:pt x="7614" y="4552"/>
                    <a:pt x="9774" y="2858"/>
                    <a:pt x="11625" y="1799"/>
                  </a:cubicBezTo>
                  <a:cubicBezTo>
                    <a:pt x="13477" y="740"/>
                    <a:pt x="15020" y="317"/>
                    <a:pt x="16562" y="105"/>
                  </a:cubicBezTo>
                  <a:cubicBezTo>
                    <a:pt x="18105" y="-107"/>
                    <a:pt x="19648" y="-107"/>
                    <a:pt x="20420" y="1164"/>
                  </a:cubicBezTo>
                  <a:cubicBezTo>
                    <a:pt x="21191" y="2434"/>
                    <a:pt x="21191" y="4975"/>
                    <a:pt x="17797" y="7940"/>
                  </a:cubicBezTo>
                  <a:cubicBezTo>
                    <a:pt x="14402" y="10905"/>
                    <a:pt x="7614" y="14293"/>
                    <a:pt x="3911" y="16517"/>
                  </a:cubicBezTo>
                  <a:cubicBezTo>
                    <a:pt x="208" y="18740"/>
                    <a:pt x="-409" y="19799"/>
                    <a:pt x="208" y="20434"/>
                  </a:cubicBezTo>
                  <a:cubicBezTo>
                    <a:pt x="825" y="21069"/>
                    <a:pt x="2677" y="21281"/>
                    <a:pt x="6380" y="21387"/>
                  </a:cubicBezTo>
                  <a:cubicBezTo>
                    <a:pt x="10082" y="21493"/>
                    <a:pt x="15637" y="21493"/>
                    <a:pt x="21191" y="214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6" name="Line"/>
            <p:cNvSpPr/>
            <p:nvPr/>
          </p:nvSpPr>
          <p:spPr>
            <a:xfrm>
              <a:off x="12245613" y="334869"/>
              <a:ext cx="381217" cy="51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4" h="21448" fill="norm" stroke="1" extrusionOk="0">
                  <a:moveTo>
                    <a:pt x="20432" y="1321"/>
                  </a:moveTo>
                  <a:cubicBezTo>
                    <a:pt x="21016" y="749"/>
                    <a:pt x="21600" y="177"/>
                    <a:pt x="21405" y="34"/>
                  </a:cubicBezTo>
                  <a:cubicBezTo>
                    <a:pt x="21211" y="-109"/>
                    <a:pt x="20238" y="177"/>
                    <a:pt x="18097" y="1178"/>
                  </a:cubicBezTo>
                  <a:cubicBezTo>
                    <a:pt x="15957" y="2180"/>
                    <a:pt x="12649" y="3896"/>
                    <a:pt x="10314" y="6257"/>
                  </a:cubicBezTo>
                  <a:cubicBezTo>
                    <a:pt x="7978" y="8617"/>
                    <a:pt x="6616" y="11621"/>
                    <a:pt x="6130" y="13838"/>
                  </a:cubicBezTo>
                  <a:cubicBezTo>
                    <a:pt x="5643" y="16055"/>
                    <a:pt x="6032" y="17486"/>
                    <a:pt x="6519" y="18487"/>
                  </a:cubicBezTo>
                  <a:cubicBezTo>
                    <a:pt x="7005" y="19488"/>
                    <a:pt x="7589" y="20061"/>
                    <a:pt x="8368" y="20490"/>
                  </a:cubicBezTo>
                  <a:cubicBezTo>
                    <a:pt x="9146" y="20919"/>
                    <a:pt x="10119" y="21205"/>
                    <a:pt x="11092" y="21348"/>
                  </a:cubicBezTo>
                  <a:cubicBezTo>
                    <a:pt x="12065" y="21491"/>
                    <a:pt x="13038" y="21491"/>
                    <a:pt x="14011" y="21276"/>
                  </a:cubicBezTo>
                  <a:cubicBezTo>
                    <a:pt x="14984" y="21062"/>
                    <a:pt x="15957" y="20633"/>
                    <a:pt x="16443" y="20061"/>
                  </a:cubicBezTo>
                  <a:cubicBezTo>
                    <a:pt x="16930" y="19488"/>
                    <a:pt x="16930" y="18773"/>
                    <a:pt x="16249" y="17843"/>
                  </a:cubicBezTo>
                  <a:cubicBezTo>
                    <a:pt x="15568" y="16914"/>
                    <a:pt x="14205" y="15769"/>
                    <a:pt x="11384" y="15054"/>
                  </a:cubicBezTo>
                  <a:cubicBezTo>
                    <a:pt x="8562" y="14339"/>
                    <a:pt x="4281" y="14053"/>
                    <a:pt x="0" y="137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7" name="Line"/>
            <p:cNvSpPr/>
            <p:nvPr/>
          </p:nvSpPr>
          <p:spPr>
            <a:xfrm>
              <a:off x="1607866" y="2162283"/>
              <a:ext cx="28021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8" name="Line"/>
            <p:cNvSpPr/>
            <p:nvPr/>
          </p:nvSpPr>
          <p:spPr>
            <a:xfrm>
              <a:off x="1618244" y="2266066"/>
              <a:ext cx="238702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39" name="Line"/>
            <p:cNvSpPr/>
            <p:nvPr/>
          </p:nvSpPr>
          <p:spPr>
            <a:xfrm>
              <a:off x="2323968" y="2224553"/>
              <a:ext cx="321728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877" y="17280"/>
                    <a:pt x="9755" y="12960"/>
                    <a:pt x="11961" y="10800"/>
                  </a:cubicBezTo>
                  <a:cubicBezTo>
                    <a:pt x="14168" y="8640"/>
                    <a:pt x="13703" y="8640"/>
                    <a:pt x="12426" y="9360"/>
                  </a:cubicBezTo>
                  <a:cubicBezTo>
                    <a:pt x="11148" y="10080"/>
                    <a:pt x="9058" y="11520"/>
                    <a:pt x="8826" y="12240"/>
                  </a:cubicBezTo>
                  <a:cubicBezTo>
                    <a:pt x="8594" y="12960"/>
                    <a:pt x="10219" y="12960"/>
                    <a:pt x="12658" y="10800"/>
                  </a:cubicBezTo>
                  <a:cubicBezTo>
                    <a:pt x="15097" y="8640"/>
                    <a:pt x="18348" y="432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0" name="Line"/>
            <p:cNvSpPr/>
            <p:nvPr/>
          </p:nvSpPr>
          <p:spPr>
            <a:xfrm>
              <a:off x="2687208" y="2203797"/>
              <a:ext cx="7264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1" name="Line"/>
            <p:cNvSpPr/>
            <p:nvPr/>
          </p:nvSpPr>
          <p:spPr>
            <a:xfrm>
              <a:off x="3145748" y="1892448"/>
              <a:ext cx="299076" cy="465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545" fill="norm" stroke="1" extrusionOk="0">
                  <a:moveTo>
                    <a:pt x="21464" y="0"/>
                  </a:moveTo>
                  <a:cubicBezTo>
                    <a:pt x="16002" y="3200"/>
                    <a:pt x="10540" y="6400"/>
                    <a:pt x="6940" y="9280"/>
                  </a:cubicBezTo>
                  <a:cubicBezTo>
                    <a:pt x="3340" y="12160"/>
                    <a:pt x="1602" y="14720"/>
                    <a:pt x="733" y="16400"/>
                  </a:cubicBezTo>
                  <a:cubicBezTo>
                    <a:pt x="-136" y="18080"/>
                    <a:pt x="-136" y="18880"/>
                    <a:pt x="236" y="19600"/>
                  </a:cubicBezTo>
                  <a:cubicBezTo>
                    <a:pt x="609" y="20320"/>
                    <a:pt x="1354" y="20960"/>
                    <a:pt x="2471" y="21280"/>
                  </a:cubicBezTo>
                  <a:cubicBezTo>
                    <a:pt x="3588" y="21600"/>
                    <a:pt x="5078" y="21600"/>
                    <a:pt x="7188" y="21440"/>
                  </a:cubicBezTo>
                  <a:cubicBezTo>
                    <a:pt x="9298" y="21280"/>
                    <a:pt x="12030" y="20960"/>
                    <a:pt x="13892" y="20560"/>
                  </a:cubicBezTo>
                  <a:cubicBezTo>
                    <a:pt x="15754" y="20160"/>
                    <a:pt x="16747" y="19680"/>
                    <a:pt x="17243" y="19040"/>
                  </a:cubicBezTo>
                  <a:cubicBezTo>
                    <a:pt x="17740" y="18400"/>
                    <a:pt x="17740" y="17600"/>
                    <a:pt x="16250" y="16960"/>
                  </a:cubicBezTo>
                  <a:cubicBezTo>
                    <a:pt x="14761" y="16320"/>
                    <a:pt x="11781" y="15840"/>
                    <a:pt x="9671" y="15680"/>
                  </a:cubicBezTo>
                  <a:cubicBezTo>
                    <a:pt x="7561" y="15520"/>
                    <a:pt x="6319" y="15680"/>
                    <a:pt x="5078" y="158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2" name="Line"/>
            <p:cNvSpPr/>
            <p:nvPr/>
          </p:nvSpPr>
          <p:spPr>
            <a:xfrm>
              <a:off x="3609106" y="2041203"/>
              <a:ext cx="279822" cy="401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0" h="21600" fill="norm" stroke="1" extrusionOk="0">
                  <a:moveTo>
                    <a:pt x="7160" y="1490"/>
                  </a:moveTo>
                  <a:cubicBezTo>
                    <a:pt x="7941" y="745"/>
                    <a:pt x="8721" y="0"/>
                    <a:pt x="8721" y="0"/>
                  </a:cubicBezTo>
                  <a:cubicBezTo>
                    <a:pt x="8721" y="0"/>
                    <a:pt x="7941" y="745"/>
                    <a:pt x="6249" y="2700"/>
                  </a:cubicBezTo>
                  <a:cubicBezTo>
                    <a:pt x="4558" y="4655"/>
                    <a:pt x="1955" y="7821"/>
                    <a:pt x="784" y="9869"/>
                  </a:cubicBezTo>
                  <a:cubicBezTo>
                    <a:pt x="-387" y="11917"/>
                    <a:pt x="-127" y="12848"/>
                    <a:pt x="784" y="13407"/>
                  </a:cubicBezTo>
                  <a:cubicBezTo>
                    <a:pt x="1695" y="13966"/>
                    <a:pt x="3256" y="14152"/>
                    <a:pt x="6119" y="14059"/>
                  </a:cubicBezTo>
                  <a:cubicBezTo>
                    <a:pt x="8982" y="13966"/>
                    <a:pt x="13146" y="13593"/>
                    <a:pt x="15878" y="13128"/>
                  </a:cubicBezTo>
                  <a:cubicBezTo>
                    <a:pt x="18611" y="12662"/>
                    <a:pt x="19912" y="12103"/>
                    <a:pt x="20562" y="11359"/>
                  </a:cubicBezTo>
                  <a:cubicBezTo>
                    <a:pt x="21213" y="10614"/>
                    <a:pt x="21213" y="9683"/>
                    <a:pt x="20562" y="9310"/>
                  </a:cubicBezTo>
                  <a:cubicBezTo>
                    <a:pt x="19912" y="8938"/>
                    <a:pt x="18611" y="9124"/>
                    <a:pt x="17570" y="10334"/>
                  </a:cubicBezTo>
                  <a:cubicBezTo>
                    <a:pt x="16529" y="11545"/>
                    <a:pt x="15748" y="13779"/>
                    <a:pt x="15358" y="15828"/>
                  </a:cubicBezTo>
                  <a:cubicBezTo>
                    <a:pt x="14967" y="17876"/>
                    <a:pt x="14967" y="19738"/>
                    <a:pt x="1496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3" name="Line"/>
            <p:cNvSpPr/>
            <p:nvPr/>
          </p:nvSpPr>
          <p:spPr>
            <a:xfrm>
              <a:off x="4710974" y="1861313"/>
              <a:ext cx="51893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4353"/>
                    <a:pt x="7200" y="8707"/>
                    <a:pt x="3600" y="12307"/>
                  </a:cubicBezTo>
                  <a:cubicBezTo>
                    <a:pt x="0" y="15907"/>
                    <a:pt x="0" y="1875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4" name="Line"/>
            <p:cNvSpPr/>
            <p:nvPr/>
          </p:nvSpPr>
          <p:spPr>
            <a:xfrm>
              <a:off x="4555300" y="2068879"/>
              <a:ext cx="415132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5" name="Line"/>
            <p:cNvSpPr/>
            <p:nvPr/>
          </p:nvSpPr>
          <p:spPr>
            <a:xfrm>
              <a:off x="5593129" y="1851791"/>
              <a:ext cx="212352" cy="403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5" h="21372" fill="norm" stroke="1" extrusionOk="0">
                  <a:moveTo>
                    <a:pt x="0" y="8192"/>
                  </a:moveTo>
                  <a:cubicBezTo>
                    <a:pt x="5574" y="7277"/>
                    <a:pt x="11148" y="6362"/>
                    <a:pt x="14632" y="5538"/>
                  </a:cubicBezTo>
                  <a:cubicBezTo>
                    <a:pt x="18116" y="4714"/>
                    <a:pt x="19510" y="3982"/>
                    <a:pt x="20381" y="2884"/>
                  </a:cubicBezTo>
                  <a:cubicBezTo>
                    <a:pt x="21252" y="1786"/>
                    <a:pt x="21600" y="321"/>
                    <a:pt x="21252" y="47"/>
                  </a:cubicBezTo>
                  <a:cubicBezTo>
                    <a:pt x="20903" y="-228"/>
                    <a:pt x="19858" y="687"/>
                    <a:pt x="18813" y="3708"/>
                  </a:cubicBezTo>
                  <a:cubicBezTo>
                    <a:pt x="17768" y="6728"/>
                    <a:pt x="16723" y="11853"/>
                    <a:pt x="16200" y="14874"/>
                  </a:cubicBezTo>
                  <a:cubicBezTo>
                    <a:pt x="15677" y="17894"/>
                    <a:pt x="15677" y="18809"/>
                    <a:pt x="16374" y="19542"/>
                  </a:cubicBezTo>
                  <a:cubicBezTo>
                    <a:pt x="17071" y="20274"/>
                    <a:pt x="18464" y="20823"/>
                    <a:pt x="19858" y="213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6" name="Line"/>
            <p:cNvSpPr/>
            <p:nvPr/>
          </p:nvSpPr>
          <p:spPr>
            <a:xfrm>
              <a:off x="6077137" y="1840556"/>
              <a:ext cx="308857" cy="435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2" h="21600" fill="norm" stroke="1" extrusionOk="0">
                  <a:moveTo>
                    <a:pt x="8092" y="0"/>
                  </a:moveTo>
                  <a:cubicBezTo>
                    <a:pt x="6193" y="2571"/>
                    <a:pt x="4294" y="5143"/>
                    <a:pt x="2988" y="6857"/>
                  </a:cubicBezTo>
                  <a:cubicBezTo>
                    <a:pt x="1683" y="8571"/>
                    <a:pt x="971" y="9429"/>
                    <a:pt x="496" y="10286"/>
                  </a:cubicBezTo>
                  <a:cubicBezTo>
                    <a:pt x="21" y="11143"/>
                    <a:pt x="-216" y="12000"/>
                    <a:pt x="259" y="12514"/>
                  </a:cubicBezTo>
                  <a:cubicBezTo>
                    <a:pt x="733" y="13029"/>
                    <a:pt x="1920" y="13200"/>
                    <a:pt x="4887" y="13200"/>
                  </a:cubicBezTo>
                  <a:cubicBezTo>
                    <a:pt x="7854" y="13200"/>
                    <a:pt x="12602" y="13029"/>
                    <a:pt x="15569" y="12686"/>
                  </a:cubicBezTo>
                  <a:cubicBezTo>
                    <a:pt x="18536" y="12343"/>
                    <a:pt x="19722" y="11829"/>
                    <a:pt x="20435" y="11057"/>
                  </a:cubicBezTo>
                  <a:cubicBezTo>
                    <a:pt x="21147" y="10286"/>
                    <a:pt x="21384" y="9257"/>
                    <a:pt x="21028" y="9000"/>
                  </a:cubicBezTo>
                  <a:cubicBezTo>
                    <a:pt x="20672" y="8743"/>
                    <a:pt x="19722" y="9257"/>
                    <a:pt x="18654" y="10543"/>
                  </a:cubicBezTo>
                  <a:cubicBezTo>
                    <a:pt x="17586" y="11829"/>
                    <a:pt x="16399" y="13886"/>
                    <a:pt x="15925" y="15857"/>
                  </a:cubicBezTo>
                  <a:cubicBezTo>
                    <a:pt x="15450" y="17829"/>
                    <a:pt x="15687" y="19714"/>
                    <a:pt x="1592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7" name="Line"/>
            <p:cNvSpPr/>
            <p:nvPr/>
          </p:nvSpPr>
          <p:spPr>
            <a:xfrm>
              <a:off x="6580365" y="1933961"/>
              <a:ext cx="171336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6" h="21600" fill="norm" stroke="1" extrusionOk="0">
                  <a:moveTo>
                    <a:pt x="12547" y="0"/>
                  </a:moveTo>
                  <a:cubicBezTo>
                    <a:pt x="10429" y="185"/>
                    <a:pt x="8312" y="369"/>
                    <a:pt x="6194" y="1846"/>
                  </a:cubicBezTo>
                  <a:cubicBezTo>
                    <a:pt x="4076" y="3323"/>
                    <a:pt x="1959" y="6092"/>
                    <a:pt x="900" y="7938"/>
                  </a:cubicBezTo>
                  <a:cubicBezTo>
                    <a:pt x="-159" y="9785"/>
                    <a:pt x="-159" y="10708"/>
                    <a:pt x="265" y="11631"/>
                  </a:cubicBezTo>
                  <a:cubicBezTo>
                    <a:pt x="688" y="12554"/>
                    <a:pt x="1535" y="13477"/>
                    <a:pt x="4076" y="13754"/>
                  </a:cubicBezTo>
                  <a:cubicBezTo>
                    <a:pt x="6617" y="14031"/>
                    <a:pt x="10853" y="13662"/>
                    <a:pt x="14241" y="13200"/>
                  </a:cubicBezTo>
                  <a:cubicBezTo>
                    <a:pt x="17629" y="12738"/>
                    <a:pt x="20170" y="12185"/>
                    <a:pt x="20806" y="12277"/>
                  </a:cubicBezTo>
                  <a:cubicBezTo>
                    <a:pt x="21441" y="12369"/>
                    <a:pt x="20170" y="13108"/>
                    <a:pt x="19112" y="14769"/>
                  </a:cubicBezTo>
                  <a:cubicBezTo>
                    <a:pt x="18053" y="16431"/>
                    <a:pt x="17206" y="19015"/>
                    <a:pt x="1635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8" name="Line"/>
            <p:cNvSpPr/>
            <p:nvPr/>
          </p:nvSpPr>
          <p:spPr>
            <a:xfrm>
              <a:off x="7606517" y="2100607"/>
              <a:ext cx="311773" cy="30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188" fill="norm" stroke="1" extrusionOk="0">
                  <a:moveTo>
                    <a:pt x="1424" y="13988"/>
                  </a:moveTo>
                  <a:cubicBezTo>
                    <a:pt x="6884" y="9188"/>
                    <a:pt x="12343" y="4388"/>
                    <a:pt x="15903" y="1988"/>
                  </a:cubicBezTo>
                  <a:cubicBezTo>
                    <a:pt x="19464" y="-412"/>
                    <a:pt x="21125" y="-412"/>
                    <a:pt x="21363" y="788"/>
                  </a:cubicBezTo>
                  <a:cubicBezTo>
                    <a:pt x="21600" y="1988"/>
                    <a:pt x="20413" y="4388"/>
                    <a:pt x="16615" y="7988"/>
                  </a:cubicBezTo>
                  <a:cubicBezTo>
                    <a:pt x="12818" y="11588"/>
                    <a:pt x="6409" y="16388"/>
                    <a:pt x="0" y="211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49" name="Line"/>
            <p:cNvSpPr/>
            <p:nvPr/>
          </p:nvSpPr>
          <p:spPr>
            <a:xfrm>
              <a:off x="8270728" y="1895246"/>
              <a:ext cx="246292" cy="350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8" h="21429" fill="norm" stroke="1" extrusionOk="0">
                  <a:moveTo>
                    <a:pt x="20700" y="3005"/>
                  </a:moveTo>
                  <a:cubicBezTo>
                    <a:pt x="20700" y="4064"/>
                    <a:pt x="20700" y="5123"/>
                    <a:pt x="19950" y="5970"/>
                  </a:cubicBezTo>
                  <a:cubicBezTo>
                    <a:pt x="19200" y="6817"/>
                    <a:pt x="17700" y="7453"/>
                    <a:pt x="15300" y="7770"/>
                  </a:cubicBezTo>
                  <a:cubicBezTo>
                    <a:pt x="12900" y="8088"/>
                    <a:pt x="9600" y="8088"/>
                    <a:pt x="7200" y="7982"/>
                  </a:cubicBezTo>
                  <a:cubicBezTo>
                    <a:pt x="4800" y="7876"/>
                    <a:pt x="3300" y="7664"/>
                    <a:pt x="2400" y="7029"/>
                  </a:cubicBezTo>
                  <a:cubicBezTo>
                    <a:pt x="1500" y="6394"/>
                    <a:pt x="1200" y="5335"/>
                    <a:pt x="3450" y="4064"/>
                  </a:cubicBezTo>
                  <a:cubicBezTo>
                    <a:pt x="5700" y="2794"/>
                    <a:pt x="10500" y="1311"/>
                    <a:pt x="13650" y="570"/>
                  </a:cubicBezTo>
                  <a:cubicBezTo>
                    <a:pt x="16800" y="-171"/>
                    <a:pt x="18300" y="-171"/>
                    <a:pt x="19500" y="464"/>
                  </a:cubicBezTo>
                  <a:cubicBezTo>
                    <a:pt x="20700" y="1100"/>
                    <a:pt x="21600" y="2370"/>
                    <a:pt x="21300" y="4594"/>
                  </a:cubicBezTo>
                  <a:cubicBezTo>
                    <a:pt x="21000" y="6817"/>
                    <a:pt x="19500" y="9994"/>
                    <a:pt x="15750" y="12958"/>
                  </a:cubicBezTo>
                  <a:cubicBezTo>
                    <a:pt x="12000" y="15923"/>
                    <a:pt x="6000" y="18676"/>
                    <a:pt x="0" y="2142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0" name="Line"/>
            <p:cNvSpPr/>
            <p:nvPr/>
          </p:nvSpPr>
          <p:spPr>
            <a:xfrm>
              <a:off x="8761104" y="1767881"/>
              <a:ext cx="362485" cy="554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2" h="21231" fill="norm" stroke="1" extrusionOk="0">
                  <a:moveTo>
                    <a:pt x="19833" y="3181"/>
                  </a:moveTo>
                  <a:cubicBezTo>
                    <a:pt x="20641" y="2121"/>
                    <a:pt x="21448" y="1061"/>
                    <a:pt x="21044" y="465"/>
                  </a:cubicBezTo>
                  <a:cubicBezTo>
                    <a:pt x="20641" y="-131"/>
                    <a:pt x="19026" y="-264"/>
                    <a:pt x="16300" y="730"/>
                  </a:cubicBezTo>
                  <a:cubicBezTo>
                    <a:pt x="13575" y="1724"/>
                    <a:pt x="9740" y="3844"/>
                    <a:pt x="6813" y="6229"/>
                  </a:cubicBezTo>
                  <a:cubicBezTo>
                    <a:pt x="3885" y="8615"/>
                    <a:pt x="1867" y="11265"/>
                    <a:pt x="857" y="13518"/>
                  </a:cubicBezTo>
                  <a:cubicBezTo>
                    <a:pt x="-152" y="15770"/>
                    <a:pt x="-152" y="17626"/>
                    <a:pt x="252" y="18818"/>
                  </a:cubicBezTo>
                  <a:cubicBezTo>
                    <a:pt x="655" y="20011"/>
                    <a:pt x="1463" y="20541"/>
                    <a:pt x="2371" y="20872"/>
                  </a:cubicBezTo>
                  <a:cubicBezTo>
                    <a:pt x="3280" y="21203"/>
                    <a:pt x="4289" y="21336"/>
                    <a:pt x="5399" y="21137"/>
                  </a:cubicBezTo>
                  <a:cubicBezTo>
                    <a:pt x="6510" y="20938"/>
                    <a:pt x="7721" y="20408"/>
                    <a:pt x="8629" y="19481"/>
                  </a:cubicBezTo>
                  <a:cubicBezTo>
                    <a:pt x="9538" y="18553"/>
                    <a:pt x="10143" y="17228"/>
                    <a:pt x="9437" y="16300"/>
                  </a:cubicBezTo>
                  <a:cubicBezTo>
                    <a:pt x="8730" y="15373"/>
                    <a:pt x="6712" y="14843"/>
                    <a:pt x="5198" y="14445"/>
                  </a:cubicBezTo>
                  <a:cubicBezTo>
                    <a:pt x="3684" y="14048"/>
                    <a:pt x="2674" y="13783"/>
                    <a:pt x="1665" y="1351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1" name="Line"/>
            <p:cNvSpPr/>
            <p:nvPr/>
          </p:nvSpPr>
          <p:spPr>
            <a:xfrm>
              <a:off x="9754824" y="1830178"/>
              <a:ext cx="45509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6" h="21600" fill="norm" stroke="1" extrusionOk="0">
                  <a:moveTo>
                    <a:pt x="18514" y="0"/>
                  </a:moveTo>
                  <a:cubicBezTo>
                    <a:pt x="20057" y="3086"/>
                    <a:pt x="21600" y="6171"/>
                    <a:pt x="18514" y="9771"/>
                  </a:cubicBezTo>
                  <a:cubicBezTo>
                    <a:pt x="15429" y="13371"/>
                    <a:pt x="7714" y="1748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2" name="Line"/>
            <p:cNvSpPr/>
            <p:nvPr/>
          </p:nvSpPr>
          <p:spPr>
            <a:xfrm>
              <a:off x="9630285" y="2006609"/>
              <a:ext cx="45664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909" y="18000"/>
                    <a:pt x="9818" y="14400"/>
                    <a:pt x="13418" y="10800"/>
                  </a:cubicBezTo>
                  <a:cubicBezTo>
                    <a:pt x="17018" y="7200"/>
                    <a:pt x="19309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3" name="Line"/>
            <p:cNvSpPr/>
            <p:nvPr/>
          </p:nvSpPr>
          <p:spPr>
            <a:xfrm>
              <a:off x="10450169" y="1743754"/>
              <a:ext cx="207567" cy="325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3" h="21369" fill="norm" stroke="1" extrusionOk="0">
                  <a:moveTo>
                    <a:pt x="0" y="5681"/>
                  </a:moveTo>
                  <a:cubicBezTo>
                    <a:pt x="2090" y="3862"/>
                    <a:pt x="4181" y="2043"/>
                    <a:pt x="6968" y="1020"/>
                  </a:cubicBezTo>
                  <a:cubicBezTo>
                    <a:pt x="9755" y="-4"/>
                    <a:pt x="13239" y="-231"/>
                    <a:pt x="16200" y="224"/>
                  </a:cubicBezTo>
                  <a:cubicBezTo>
                    <a:pt x="19161" y="678"/>
                    <a:pt x="21600" y="1815"/>
                    <a:pt x="20206" y="4203"/>
                  </a:cubicBezTo>
                  <a:cubicBezTo>
                    <a:pt x="18813" y="6590"/>
                    <a:pt x="13587" y="10228"/>
                    <a:pt x="9929" y="12388"/>
                  </a:cubicBezTo>
                  <a:cubicBezTo>
                    <a:pt x="6271" y="14548"/>
                    <a:pt x="4181" y="15230"/>
                    <a:pt x="2613" y="16253"/>
                  </a:cubicBezTo>
                  <a:cubicBezTo>
                    <a:pt x="1045" y="17276"/>
                    <a:pt x="0" y="18641"/>
                    <a:pt x="1219" y="19550"/>
                  </a:cubicBezTo>
                  <a:cubicBezTo>
                    <a:pt x="2439" y="20460"/>
                    <a:pt x="5923" y="20914"/>
                    <a:pt x="9581" y="21142"/>
                  </a:cubicBezTo>
                  <a:cubicBezTo>
                    <a:pt x="13239" y="21369"/>
                    <a:pt x="17071" y="21369"/>
                    <a:pt x="20903" y="213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4" name="Line"/>
            <p:cNvSpPr/>
            <p:nvPr/>
          </p:nvSpPr>
          <p:spPr>
            <a:xfrm>
              <a:off x="10944213" y="1560343"/>
              <a:ext cx="419247" cy="560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1600" fill="norm" stroke="1" extrusionOk="0">
                  <a:moveTo>
                    <a:pt x="21456" y="0"/>
                  </a:moveTo>
                  <a:cubicBezTo>
                    <a:pt x="18092" y="1333"/>
                    <a:pt x="14728" y="2667"/>
                    <a:pt x="11453" y="4733"/>
                  </a:cubicBezTo>
                  <a:cubicBezTo>
                    <a:pt x="8177" y="6800"/>
                    <a:pt x="4990" y="9600"/>
                    <a:pt x="3043" y="12067"/>
                  </a:cubicBezTo>
                  <a:cubicBezTo>
                    <a:pt x="1095" y="14533"/>
                    <a:pt x="387" y="16667"/>
                    <a:pt x="122" y="18067"/>
                  </a:cubicBezTo>
                  <a:cubicBezTo>
                    <a:pt x="-144" y="19467"/>
                    <a:pt x="33" y="20133"/>
                    <a:pt x="564" y="20600"/>
                  </a:cubicBezTo>
                  <a:cubicBezTo>
                    <a:pt x="1095" y="21067"/>
                    <a:pt x="1981" y="21333"/>
                    <a:pt x="2866" y="21467"/>
                  </a:cubicBezTo>
                  <a:cubicBezTo>
                    <a:pt x="3751" y="21600"/>
                    <a:pt x="4636" y="21600"/>
                    <a:pt x="5610" y="21600"/>
                  </a:cubicBezTo>
                  <a:cubicBezTo>
                    <a:pt x="6584" y="21600"/>
                    <a:pt x="7646" y="21600"/>
                    <a:pt x="8531" y="20933"/>
                  </a:cubicBezTo>
                  <a:cubicBezTo>
                    <a:pt x="9417" y="20267"/>
                    <a:pt x="10125" y="18933"/>
                    <a:pt x="9063" y="17867"/>
                  </a:cubicBezTo>
                  <a:cubicBezTo>
                    <a:pt x="8000" y="16800"/>
                    <a:pt x="5167" y="16000"/>
                    <a:pt x="2335" y="152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5" name="Line"/>
            <p:cNvSpPr/>
            <p:nvPr/>
          </p:nvSpPr>
          <p:spPr>
            <a:xfrm>
              <a:off x="456308" y="3312426"/>
              <a:ext cx="245188" cy="6384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2" h="21432" fill="norm" stroke="1" extrusionOk="0">
                  <a:moveTo>
                    <a:pt x="5438" y="759"/>
                  </a:moveTo>
                  <a:cubicBezTo>
                    <a:pt x="3917" y="411"/>
                    <a:pt x="2396" y="62"/>
                    <a:pt x="1483" y="236"/>
                  </a:cubicBezTo>
                  <a:cubicBezTo>
                    <a:pt x="570" y="411"/>
                    <a:pt x="266" y="1107"/>
                    <a:pt x="114" y="2036"/>
                  </a:cubicBezTo>
                  <a:cubicBezTo>
                    <a:pt x="-38" y="2965"/>
                    <a:pt x="-38" y="4127"/>
                    <a:pt x="114" y="4998"/>
                  </a:cubicBezTo>
                  <a:cubicBezTo>
                    <a:pt x="266" y="5869"/>
                    <a:pt x="570" y="6449"/>
                    <a:pt x="3004" y="6740"/>
                  </a:cubicBezTo>
                  <a:cubicBezTo>
                    <a:pt x="5438" y="7030"/>
                    <a:pt x="10001" y="7030"/>
                    <a:pt x="13348" y="6043"/>
                  </a:cubicBezTo>
                  <a:cubicBezTo>
                    <a:pt x="16694" y="5056"/>
                    <a:pt x="18824" y="3081"/>
                    <a:pt x="19889" y="1804"/>
                  </a:cubicBezTo>
                  <a:cubicBezTo>
                    <a:pt x="20954" y="527"/>
                    <a:pt x="20954" y="-54"/>
                    <a:pt x="20801" y="4"/>
                  </a:cubicBezTo>
                  <a:cubicBezTo>
                    <a:pt x="20649" y="62"/>
                    <a:pt x="20345" y="759"/>
                    <a:pt x="20345" y="3140"/>
                  </a:cubicBezTo>
                  <a:cubicBezTo>
                    <a:pt x="20345" y="5520"/>
                    <a:pt x="20649" y="9585"/>
                    <a:pt x="20954" y="12546"/>
                  </a:cubicBezTo>
                  <a:cubicBezTo>
                    <a:pt x="21258" y="15507"/>
                    <a:pt x="21562" y="17365"/>
                    <a:pt x="21562" y="18643"/>
                  </a:cubicBezTo>
                  <a:cubicBezTo>
                    <a:pt x="21562" y="19920"/>
                    <a:pt x="21258" y="20617"/>
                    <a:pt x="20193" y="21023"/>
                  </a:cubicBezTo>
                  <a:cubicBezTo>
                    <a:pt x="19128" y="21430"/>
                    <a:pt x="17303" y="21546"/>
                    <a:pt x="14413" y="21314"/>
                  </a:cubicBezTo>
                  <a:cubicBezTo>
                    <a:pt x="11523" y="21081"/>
                    <a:pt x="7568" y="20501"/>
                    <a:pt x="5286" y="19630"/>
                  </a:cubicBezTo>
                  <a:cubicBezTo>
                    <a:pt x="3004" y="18759"/>
                    <a:pt x="2396" y="17598"/>
                    <a:pt x="2852" y="16552"/>
                  </a:cubicBezTo>
                  <a:cubicBezTo>
                    <a:pt x="3308" y="15507"/>
                    <a:pt x="4830" y="14578"/>
                    <a:pt x="6351" y="136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6" name="Line"/>
            <p:cNvSpPr/>
            <p:nvPr/>
          </p:nvSpPr>
          <p:spPr>
            <a:xfrm>
              <a:off x="891764" y="3751703"/>
              <a:ext cx="134919" cy="2259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6" fill="norm" stroke="1" extrusionOk="0">
                  <a:moveTo>
                    <a:pt x="0" y="6727"/>
                  </a:moveTo>
                  <a:cubicBezTo>
                    <a:pt x="554" y="5090"/>
                    <a:pt x="1108" y="3454"/>
                    <a:pt x="2769" y="2145"/>
                  </a:cubicBezTo>
                  <a:cubicBezTo>
                    <a:pt x="4431" y="836"/>
                    <a:pt x="7200" y="-146"/>
                    <a:pt x="9969" y="18"/>
                  </a:cubicBezTo>
                  <a:cubicBezTo>
                    <a:pt x="12738" y="181"/>
                    <a:pt x="15508" y="1490"/>
                    <a:pt x="16062" y="3781"/>
                  </a:cubicBezTo>
                  <a:cubicBezTo>
                    <a:pt x="16615" y="6072"/>
                    <a:pt x="14954" y="9345"/>
                    <a:pt x="13015" y="11636"/>
                  </a:cubicBezTo>
                  <a:cubicBezTo>
                    <a:pt x="11077" y="13927"/>
                    <a:pt x="8862" y="15236"/>
                    <a:pt x="7200" y="16709"/>
                  </a:cubicBezTo>
                  <a:cubicBezTo>
                    <a:pt x="5538" y="18181"/>
                    <a:pt x="4431" y="19818"/>
                    <a:pt x="5262" y="20636"/>
                  </a:cubicBezTo>
                  <a:cubicBezTo>
                    <a:pt x="6092" y="21454"/>
                    <a:pt x="8862" y="21454"/>
                    <a:pt x="11908" y="21290"/>
                  </a:cubicBezTo>
                  <a:cubicBezTo>
                    <a:pt x="14954" y="21127"/>
                    <a:pt x="18277" y="20799"/>
                    <a:pt x="21600" y="2047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7" name="Line"/>
            <p:cNvSpPr/>
            <p:nvPr/>
          </p:nvSpPr>
          <p:spPr>
            <a:xfrm>
              <a:off x="1566353" y="3542596"/>
              <a:ext cx="269836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8" name="Line"/>
            <p:cNvSpPr/>
            <p:nvPr/>
          </p:nvSpPr>
          <p:spPr>
            <a:xfrm>
              <a:off x="1587109" y="3677514"/>
              <a:ext cx="23870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59" name="Line"/>
            <p:cNvSpPr/>
            <p:nvPr/>
          </p:nvSpPr>
          <p:spPr>
            <a:xfrm>
              <a:off x="2355103" y="3272760"/>
              <a:ext cx="213188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600" fill="norm" stroke="1" extrusionOk="0">
                  <a:moveTo>
                    <a:pt x="0" y="9818"/>
                  </a:moveTo>
                  <a:cubicBezTo>
                    <a:pt x="4877" y="8345"/>
                    <a:pt x="9755" y="6873"/>
                    <a:pt x="13065" y="5564"/>
                  </a:cubicBezTo>
                  <a:cubicBezTo>
                    <a:pt x="16374" y="4255"/>
                    <a:pt x="18116" y="3109"/>
                    <a:pt x="19335" y="2045"/>
                  </a:cubicBezTo>
                  <a:cubicBezTo>
                    <a:pt x="20555" y="982"/>
                    <a:pt x="21252" y="0"/>
                    <a:pt x="21426" y="0"/>
                  </a:cubicBezTo>
                  <a:cubicBezTo>
                    <a:pt x="21600" y="0"/>
                    <a:pt x="21252" y="982"/>
                    <a:pt x="20381" y="3518"/>
                  </a:cubicBezTo>
                  <a:cubicBezTo>
                    <a:pt x="19510" y="6055"/>
                    <a:pt x="18116" y="10145"/>
                    <a:pt x="17594" y="13418"/>
                  </a:cubicBezTo>
                  <a:cubicBezTo>
                    <a:pt x="17071" y="16691"/>
                    <a:pt x="17419" y="19145"/>
                    <a:pt x="1776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0" name="Line"/>
            <p:cNvSpPr/>
            <p:nvPr/>
          </p:nvSpPr>
          <p:spPr>
            <a:xfrm>
              <a:off x="2695840" y="3314274"/>
              <a:ext cx="226548" cy="2836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0" h="21600" fill="norm" stroke="1" extrusionOk="0">
                  <a:moveTo>
                    <a:pt x="15184" y="0"/>
                  </a:moveTo>
                  <a:cubicBezTo>
                    <a:pt x="10802" y="2898"/>
                    <a:pt x="6419" y="5795"/>
                    <a:pt x="3602" y="8956"/>
                  </a:cubicBezTo>
                  <a:cubicBezTo>
                    <a:pt x="784" y="12117"/>
                    <a:pt x="-468" y="15541"/>
                    <a:pt x="158" y="17912"/>
                  </a:cubicBezTo>
                  <a:cubicBezTo>
                    <a:pt x="784" y="20283"/>
                    <a:pt x="3289" y="21600"/>
                    <a:pt x="6889" y="21600"/>
                  </a:cubicBezTo>
                  <a:cubicBezTo>
                    <a:pt x="10489" y="21600"/>
                    <a:pt x="15184" y="20283"/>
                    <a:pt x="17845" y="18307"/>
                  </a:cubicBezTo>
                  <a:cubicBezTo>
                    <a:pt x="20506" y="16332"/>
                    <a:pt x="21132" y="13698"/>
                    <a:pt x="19880" y="10537"/>
                  </a:cubicBezTo>
                  <a:cubicBezTo>
                    <a:pt x="18628" y="7376"/>
                    <a:pt x="15497" y="3688"/>
                    <a:pt x="1236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1" name="Line"/>
            <p:cNvSpPr/>
            <p:nvPr/>
          </p:nvSpPr>
          <p:spPr>
            <a:xfrm>
              <a:off x="-1" y="2940655"/>
              <a:ext cx="3216503" cy="12870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5" h="21544" fill="norm" stroke="1" extrusionOk="0">
                  <a:moveTo>
                    <a:pt x="21595" y="4517"/>
                  </a:moveTo>
                  <a:cubicBezTo>
                    <a:pt x="21525" y="6370"/>
                    <a:pt x="21456" y="8223"/>
                    <a:pt x="21421" y="10250"/>
                  </a:cubicBezTo>
                  <a:cubicBezTo>
                    <a:pt x="21386" y="12277"/>
                    <a:pt x="21386" y="14477"/>
                    <a:pt x="21386" y="15896"/>
                  </a:cubicBezTo>
                  <a:cubicBezTo>
                    <a:pt x="21386" y="17315"/>
                    <a:pt x="21386" y="17952"/>
                    <a:pt x="21386" y="18415"/>
                  </a:cubicBezTo>
                  <a:cubicBezTo>
                    <a:pt x="21386" y="18878"/>
                    <a:pt x="21386" y="19168"/>
                    <a:pt x="21328" y="19371"/>
                  </a:cubicBezTo>
                  <a:cubicBezTo>
                    <a:pt x="21270" y="19573"/>
                    <a:pt x="21154" y="19689"/>
                    <a:pt x="20829" y="19747"/>
                  </a:cubicBezTo>
                  <a:cubicBezTo>
                    <a:pt x="20503" y="19805"/>
                    <a:pt x="19969" y="19805"/>
                    <a:pt x="19214" y="19747"/>
                  </a:cubicBezTo>
                  <a:cubicBezTo>
                    <a:pt x="18460" y="19689"/>
                    <a:pt x="17484" y="19573"/>
                    <a:pt x="16567" y="19573"/>
                  </a:cubicBezTo>
                  <a:cubicBezTo>
                    <a:pt x="15649" y="19573"/>
                    <a:pt x="14790" y="19689"/>
                    <a:pt x="13907" y="19863"/>
                  </a:cubicBezTo>
                  <a:cubicBezTo>
                    <a:pt x="13025" y="20036"/>
                    <a:pt x="12119" y="20268"/>
                    <a:pt x="11283" y="20442"/>
                  </a:cubicBezTo>
                  <a:cubicBezTo>
                    <a:pt x="10447" y="20616"/>
                    <a:pt x="9680" y="20731"/>
                    <a:pt x="8809" y="20818"/>
                  </a:cubicBezTo>
                  <a:cubicBezTo>
                    <a:pt x="7938" y="20905"/>
                    <a:pt x="6963" y="20963"/>
                    <a:pt x="6022" y="20992"/>
                  </a:cubicBezTo>
                  <a:cubicBezTo>
                    <a:pt x="5081" y="21021"/>
                    <a:pt x="4176" y="21021"/>
                    <a:pt x="3374" y="21079"/>
                  </a:cubicBezTo>
                  <a:cubicBezTo>
                    <a:pt x="2573" y="21137"/>
                    <a:pt x="1876" y="21253"/>
                    <a:pt x="1470" y="21310"/>
                  </a:cubicBezTo>
                  <a:cubicBezTo>
                    <a:pt x="1063" y="21368"/>
                    <a:pt x="947" y="21368"/>
                    <a:pt x="831" y="21426"/>
                  </a:cubicBezTo>
                  <a:cubicBezTo>
                    <a:pt x="715" y="21484"/>
                    <a:pt x="599" y="21600"/>
                    <a:pt x="541" y="21513"/>
                  </a:cubicBezTo>
                  <a:cubicBezTo>
                    <a:pt x="483" y="21426"/>
                    <a:pt x="483" y="21137"/>
                    <a:pt x="483" y="20268"/>
                  </a:cubicBezTo>
                  <a:cubicBezTo>
                    <a:pt x="483" y="19399"/>
                    <a:pt x="483" y="17952"/>
                    <a:pt x="448" y="16186"/>
                  </a:cubicBezTo>
                  <a:cubicBezTo>
                    <a:pt x="413" y="14419"/>
                    <a:pt x="343" y="12335"/>
                    <a:pt x="262" y="10366"/>
                  </a:cubicBezTo>
                  <a:cubicBezTo>
                    <a:pt x="181" y="8397"/>
                    <a:pt x="88" y="6544"/>
                    <a:pt x="41" y="5386"/>
                  </a:cubicBezTo>
                  <a:cubicBezTo>
                    <a:pt x="-5" y="4227"/>
                    <a:pt x="-5" y="3764"/>
                    <a:pt x="7" y="3388"/>
                  </a:cubicBezTo>
                  <a:cubicBezTo>
                    <a:pt x="18" y="3011"/>
                    <a:pt x="41" y="2722"/>
                    <a:pt x="123" y="2606"/>
                  </a:cubicBezTo>
                  <a:cubicBezTo>
                    <a:pt x="204" y="2490"/>
                    <a:pt x="343" y="2548"/>
                    <a:pt x="808" y="2635"/>
                  </a:cubicBezTo>
                  <a:cubicBezTo>
                    <a:pt x="1272" y="2722"/>
                    <a:pt x="2062" y="2838"/>
                    <a:pt x="2887" y="2838"/>
                  </a:cubicBezTo>
                  <a:cubicBezTo>
                    <a:pt x="3711" y="2838"/>
                    <a:pt x="4570" y="2722"/>
                    <a:pt x="5441" y="2606"/>
                  </a:cubicBezTo>
                  <a:cubicBezTo>
                    <a:pt x="6312" y="2490"/>
                    <a:pt x="7195" y="2374"/>
                    <a:pt x="8124" y="2287"/>
                  </a:cubicBezTo>
                  <a:cubicBezTo>
                    <a:pt x="9053" y="2201"/>
                    <a:pt x="10029" y="2143"/>
                    <a:pt x="10946" y="2085"/>
                  </a:cubicBezTo>
                  <a:cubicBezTo>
                    <a:pt x="11863" y="2027"/>
                    <a:pt x="12723" y="1969"/>
                    <a:pt x="13629" y="1882"/>
                  </a:cubicBezTo>
                  <a:cubicBezTo>
                    <a:pt x="14534" y="1795"/>
                    <a:pt x="15487" y="1679"/>
                    <a:pt x="16369" y="1564"/>
                  </a:cubicBezTo>
                  <a:cubicBezTo>
                    <a:pt x="17252" y="1448"/>
                    <a:pt x="18065" y="1332"/>
                    <a:pt x="18808" y="1216"/>
                  </a:cubicBezTo>
                  <a:cubicBezTo>
                    <a:pt x="19551" y="1100"/>
                    <a:pt x="20225" y="984"/>
                    <a:pt x="20666" y="869"/>
                  </a:cubicBezTo>
                  <a:cubicBezTo>
                    <a:pt x="21107" y="753"/>
                    <a:pt x="21316" y="637"/>
                    <a:pt x="21363" y="492"/>
                  </a:cubicBezTo>
                  <a:cubicBezTo>
                    <a:pt x="21409" y="347"/>
                    <a:pt x="21293" y="174"/>
                    <a:pt x="2117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4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65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 (4</a:t>
            </a:r>
            <a:r>
              <a:t>/</a:t>
            </a:r>
            <a:r>
              <a:t> 5)</a:t>
            </a:r>
          </a:p>
        </p:txBody>
      </p:sp>
      <p:grpSp>
        <p:nvGrpSpPr>
          <p:cNvPr id="1286" name="Drawing"/>
          <p:cNvGrpSpPr/>
          <p:nvPr/>
        </p:nvGrpSpPr>
        <p:grpSpPr>
          <a:xfrm>
            <a:off x="4317368" y="3089492"/>
            <a:ext cx="8258331" cy="1570361"/>
            <a:chOff x="0" y="0"/>
            <a:chExt cx="8258329" cy="1570360"/>
          </a:xfrm>
        </p:grpSpPr>
        <p:sp>
          <p:nvSpPr>
            <p:cNvPr id="1266" name="Line"/>
            <p:cNvSpPr/>
            <p:nvPr/>
          </p:nvSpPr>
          <p:spPr>
            <a:xfrm>
              <a:off x="93411" y="94226"/>
              <a:ext cx="659487" cy="7407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6" h="21313" fill="norm" stroke="1" extrusionOk="0">
                  <a:moveTo>
                    <a:pt x="5062" y="9028"/>
                  </a:moveTo>
                  <a:cubicBezTo>
                    <a:pt x="5175" y="8530"/>
                    <a:pt x="5287" y="8032"/>
                    <a:pt x="5062" y="7734"/>
                  </a:cubicBezTo>
                  <a:cubicBezTo>
                    <a:pt x="4837" y="7435"/>
                    <a:pt x="4274" y="7335"/>
                    <a:pt x="3599" y="7684"/>
                  </a:cubicBezTo>
                  <a:cubicBezTo>
                    <a:pt x="2924" y="8032"/>
                    <a:pt x="2137" y="8829"/>
                    <a:pt x="1462" y="9724"/>
                  </a:cubicBezTo>
                  <a:cubicBezTo>
                    <a:pt x="787" y="10620"/>
                    <a:pt x="225" y="11616"/>
                    <a:pt x="56" y="12362"/>
                  </a:cubicBezTo>
                  <a:cubicBezTo>
                    <a:pt x="-113" y="13109"/>
                    <a:pt x="112" y="13606"/>
                    <a:pt x="562" y="13805"/>
                  </a:cubicBezTo>
                  <a:cubicBezTo>
                    <a:pt x="1012" y="14005"/>
                    <a:pt x="1687" y="13905"/>
                    <a:pt x="2981" y="12959"/>
                  </a:cubicBezTo>
                  <a:cubicBezTo>
                    <a:pt x="4275" y="12014"/>
                    <a:pt x="6187" y="10222"/>
                    <a:pt x="7425" y="8132"/>
                  </a:cubicBezTo>
                  <a:cubicBezTo>
                    <a:pt x="8662" y="6041"/>
                    <a:pt x="9225" y="3652"/>
                    <a:pt x="9562" y="2110"/>
                  </a:cubicBezTo>
                  <a:cubicBezTo>
                    <a:pt x="9900" y="567"/>
                    <a:pt x="10012" y="-130"/>
                    <a:pt x="9843" y="19"/>
                  </a:cubicBezTo>
                  <a:cubicBezTo>
                    <a:pt x="9675" y="169"/>
                    <a:pt x="9225" y="1164"/>
                    <a:pt x="8775" y="2806"/>
                  </a:cubicBezTo>
                  <a:cubicBezTo>
                    <a:pt x="8325" y="4449"/>
                    <a:pt x="7875" y="6738"/>
                    <a:pt x="7762" y="8430"/>
                  </a:cubicBezTo>
                  <a:cubicBezTo>
                    <a:pt x="7650" y="10123"/>
                    <a:pt x="7875" y="11217"/>
                    <a:pt x="8268" y="11864"/>
                  </a:cubicBezTo>
                  <a:cubicBezTo>
                    <a:pt x="8662" y="12511"/>
                    <a:pt x="9225" y="12711"/>
                    <a:pt x="10293" y="12113"/>
                  </a:cubicBezTo>
                  <a:cubicBezTo>
                    <a:pt x="11362" y="11516"/>
                    <a:pt x="12937" y="10123"/>
                    <a:pt x="13781" y="9127"/>
                  </a:cubicBezTo>
                  <a:cubicBezTo>
                    <a:pt x="14625" y="8132"/>
                    <a:pt x="14737" y="7535"/>
                    <a:pt x="14850" y="7535"/>
                  </a:cubicBezTo>
                  <a:cubicBezTo>
                    <a:pt x="14962" y="7535"/>
                    <a:pt x="15075" y="8132"/>
                    <a:pt x="15131" y="8679"/>
                  </a:cubicBezTo>
                  <a:cubicBezTo>
                    <a:pt x="15187" y="9227"/>
                    <a:pt x="15187" y="9724"/>
                    <a:pt x="15300" y="10371"/>
                  </a:cubicBezTo>
                  <a:cubicBezTo>
                    <a:pt x="15412" y="11018"/>
                    <a:pt x="15637" y="11815"/>
                    <a:pt x="16031" y="12213"/>
                  </a:cubicBezTo>
                  <a:cubicBezTo>
                    <a:pt x="16425" y="12611"/>
                    <a:pt x="16987" y="12611"/>
                    <a:pt x="17437" y="12412"/>
                  </a:cubicBezTo>
                  <a:cubicBezTo>
                    <a:pt x="17887" y="12213"/>
                    <a:pt x="18225" y="11815"/>
                    <a:pt x="18675" y="10969"/>
                  </a:cubicBezTo>
                  <a:cubicBezTo>
                    <a:pt x="19125" y="10123"/>
                    <a:pt x="19687" y="8829"/>
                    <a:pt x="20137" y="7783"/>
                  </a:cubicBezTo>
                  <a:cubicBezTo>
                    <a:pt x="20587" y="6738"/>
                    <a:pt x="20925" y="5942"/>
                    <a:pt x="21093" y="6041"/>
                  </a:cubicBezTo>
                  <a:cubicBezTo>
                    <a:pt x="21262" y="6141"/>
                    <a:pt x="21262" y="7136"/>
                    <a:pt x="21318" y="8928"/>
                  </a:cubicBezTo>
                  <a:cubicBezTo>
                    <a:pt x="21375" y="10720"/>
                    <a:pt x="21487" y="13308"/>
                    <a:pt x="21431" y="15299"/>
                  </a:cubicBezTo>
                  <a:cubicBezTo>
                    <a:pt x="21374" y="17289"/>
                    <a:pt x="21150" y="18683"/>
                    <a:pt x="20868" y="19579"/>
                  </a:cubicBezTo>
                  <a:cubicBezTo>
                    <a:pt x="20587" y="20475"/>
                    <a:pt x="20249" y="20873"/>
                    <a:pt x="19462" y="21122"/>
                  </a:cubicBezTo>
                  <a:cubicBezTo>
                    <a:pt x="18675" y="21370"/>
                    <a:pt x="17437" y="21470"/>
                    <a:pt x="15750" y="20823"/>
                  </a:cubicBezTo>
                  <a:cubicBezTo>
                    <a:pt x="14062" y="20176"/>
                    <a:pt x="11925" y="18782"/>
                    <a:pt x="10856" y="17837"/>
                  </a:cubicBezTo>
                  <a:cubicBezTo>
                    <a:pt x="9787" y="16891"/>
                    <a:pt x="9787" y="16394"/>
                    <a:pt x="9787" y="158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7" name="Line"/>
            <p:cNvSpPr/>
            <p:nvPr/>
          </p:nvSpPr>
          <p:spPr>
            <a:xfrm>
              <a:off x="0" y="1041067"/>
              <a:ext cx="996316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175" y="0"/>
                    <a:pt x="4350" y="0"/>
                    <a:pt x="6862" y="720"/>
                  </a:cubicBezTo>
                  <a:cubicBezTo>
                    <a:pt x="9375" y="1440"/>
                    <a:pt x="12225" y="2880"/>
                    <a:pt x="14738" y="6480"/>
                  </a:cubicBezTo>
                  <a:cubicBezTo>
                    <a:pt x="17250" y="10080"/>
                    <a:pt x="19425" y="1584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8" name="Line"/>
            <p:cNvSpPr/>
            <p:nvPr/>
          </p:nvSpPr>
          <p:spPr>
            <a:xfrm>
              <a:off x="127337" y="1141066"/>
              <a:ext cx="551880" cy="429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1443" fill="norm" stroke="1" extrusionOk="0">
                  <a:moveTo>
                    <a:pt x="7538" y="14704"/>
                  </a:moveTo>
                  <a:cubicBezTo>
                    <a:pt x="7672" y="13840"/>
                    <a:pt x="7807" y="12976"/>
                    <a:pt x="7672" y="12198"/>
                  </a:cubicBezTo>
                  <a:cubicBezTo>
                    <a:pt x="7538" y="11421"/>
                    <a:pt x="7136" y="10729"/>
                    <a:pt x="6197" y="10643"/>
                  </a:cubicBezTo>
                  <a:cubicBezTo>
                    <a:pt x="5257" y="10557"/>
                    <a:pt x="3782" y="11075"/>
                    <a:pt x="2641" y="12198"/>
                  </a:cubicBezTo>
                  <a:cubicBezTo>
                    <a:pt x="1501" y="13321"/>
                    <a:pt x="696" y="15049"/>
                    <a:pt x="293" y="16432"/>
                  </a:cubicBezTo>
                  <a:cubicBezTo>
                    <a:pt x="-109" y="17814"/>
                    <a:pt x="-109" y="18851"/>
                    <a:pt x="361" y="19369"/>
                  </a:cubicBezTo>
                  <a:cubicBezTo>
                    <a:pt x="830" y="19888"/>
                    <a:pt x="1769" y="19888"/>
                    <a:pt x="3312" y="18678"/>
                  </a:cubicBezTo>
                  <a:cubicBezTo>
                    <a:pt x="4855" y="17469"/>
                    <a:pt x="7002" y="15049"/>
                    <a:pt x="8544" y="12285"/>
                  </a:cubicBezTo>
                  <a:cubicBezTo>
                    <a:pt x="10087" y="9520"/>
                    <a:pt x="11026" y="6409"/>
                    <a:pt x="11563" y="4077"/>
                  </a:cubicBezTo>
                  <a:cubicBezTo>
                    <a:pt x="12100" y="1744"/>
                    <a:pt x="12234" y="189"/>
                    <a:pt x="12100" y="16"/>
                  </a:cubicBezTo>
                  <a:cubicBezTo>
                    <a:pt x="11966" y="-157"/>
                    <a:pt x="11563" y="1053"/>
                    <a:pt x="11093" y="3558"/>
                  </a:cubicBezTo>
                  <a:cubicBezTo>
                    <a:pt x="10624" y="6064"/>
                    <a:pt x="10087" y="9865"/>
                    <a:pt x="9819" y="12198"/>
                  </a:cubicBezTo>
                  <a:cubicBezTo>
                    <a:pt x="9551" y="14531"/>
                    <a:pt x="9551" y="15395"/>
                    <a:pt x="9752" y="16173"/>
                  </a:cubicBezTo>
                  <a:cubicBezTo>
                    <a:pt x="9953" y="16950"/>
                    <a:pt x="10356" y="17641"/>
                    <a:pt x="10825" y="17641"/>
                  </a:cubicBezTo>
                  <a:cubicBezTo>
                    <a:pt x="11295" y="17641"/>
                    <a:pt x="11831" y="16950"/>
                    <a:pt x="13106" y="15481"/>
                  </a:cubicBezTo>
                  <a:cubicBezTo>
                    <a:pt x="14380" y="14013"/>
                    <a:pt x="16393" y="11766"/>
                    <a:pt x="17734" y="10557"/>
                  </a:cubicBezTo>
                  <a:cubicBezTo>
                    <a:pt x="19076" y="9347"/>
                    <a:pt x="19747" y="9174"/>
                    <a:pt x="20284" y="9520"/>
                  </a:cubicBezTo>
                  <a:cubicBezTo>
                    <a:pt x="20820" y="9865"/>
                    <a:pt x="21223" y="10729"/>
                    <a:pt x="21357" y="12198"/>
                  </a:cubicBezTo>
                  <a:cubicBezTo>
                    <a:pt x="21491" y="13667"/>
                    <a:pt x="21357" y="15741"/>
                    <a:pt x="20552" y="17382"/>
                  </a:cubicBezTo>
                  <a:cubicBezTo>
                    <a:pt x="19747" y="19024"/>
                    <a:pt x="18271" y="20233"/>
                    <a:pt x="16795" y="214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69" name="Line"/>
            <p:cNvSpPr/>
            <p:nvPr/>
          </p:nvSpPr>
          <p:spPr>
            <a:xfrm>
              <a:off x="754376" y="1300524"/>
              <a:ext cx="148536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8" h="21600" fill="norm" stroke="1" extrusionOk="0">
                  <a:moveTo>
                    <a:pt x="21078" y="0"/>
                  </a:moveTo>
                  <a:cubicBezTo>
                    <a:pt x="16169" y="1371"/>
                    <a:pt x="11260" y="2743"/>
                    <a:pt x="7578" y="4971"/>
                  </a:cubicBezTo>
                  <a:cubicBezTo>
                    <a:pt x="3896" y="7200"/>
                    <a:pt x="1442" y="10286"/>
                    <a:pt x="460" y="12686"/>
                  </a:cubicBezTo>
                  <a:cubicBezTo>
                    <a:pt x="-522" y="15086"/>
                    <a:pt x="-31" y="16800"/>
                    <a:pt x="2914" y="18171"/>
                  </a:cubicBezTo>
                  <a:cubicBezTo>
                    <a:pt x="5860" y="19543"/>
                    <a:pt x="11260" y="20571"/>
                    <a:pt x="1666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0" name="Line"/>
            <p:cNvSpPr/>
            <p:nvPr/>
          </p:nvSpPr>
          <p:spPr>
            <a:xfrm>
              <a:off x="1442582" y="864636"/>
              <a:ext cx="2698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1" name="Line"/>
            <p:cNvSpPr/>
            <p:nvPr/>
          </p:nvSpPr>
          <p:spPr>
            <a:xfrm>
              <a:off x="1463338" y="978797"/>
              <a:ext cx="23870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2" name="Line"/>
            <p:cNvSpPr/>
            <p:nvPr/>
          </p:nvSpPr>
          <p:spPr>
            <a:xfrm>
              <a:off x="2262466" y="771231"/>
              <a:ext cx="33210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3" name="Line"/>
            <p:cNvSpPr/>
            <p:nvPr/>
          </p:nvSpPr>
          <p:spPr>
            <a:xfrm>
              <a:off x="2750247" y="576210"/>
              <a:ext cx="297381" cy="412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487" fill="norm" stroke="1" extrusionOk="0">
                  <a:moveTo>
                    <a:pt x="8193" y="1507"/>
                  </a:moveTo>
                  <a:cubicBezTo>
                    <a:pt x="10924" y="967"/>
                    <a:pt x="13655" y="427"/>
                    <a:pt x="15890" y="157"/>
                  </a:cubicBezTo>
                  <a:cubicBezTo>
                    <a:pt x="18124" y="-113"/>
                    <a:pt x="19862" y="-113"/>
                    <a:pt x="20731" y="787"/>
                  </a:cubicBezTo>
                  <a:cubicBezTo>
                    <a:pt x="21600" y="1687"/>
                    <a:pt x="21600" y="3487"/>
                    <a:pt x="20359" y="4837"/>
                  </a:cubicBezTo>
                  <a:cubicBezTo>
                    <a:pt x="19117" y="6187"/>
                    <a:pt x="16634" y="7087"/>
                    <a:pt x="14772" y="7717"/>
                  </a:cubicBezTo>
                  <a:cubicBezTo>
                    <a:pt x="12910" y="8347"/>
                    <a:pt x="11669" y="8707"/>
                    <a:pt x="11793" y="8977"/>
                  </a:cubicBezTo>
                  <a:cubicBezTo>
                    <a:pt x="11917" y="9247"/>
                    <a:pt x="13407" y="9427"/>
                    <a:pt x="14772" y="10327"/>
                  </a:cubicBezTo>
                  <a:cubicBezTo>
                    <a:pt x="16138" y="11227"/>
                    <a:pt x="17379" y="12847"/>
                    <a:pt x="17876" y="14107"/>
                  </a:cubicBezTo>
                  <a:cubicBezTo>
                    <a:pt x="18372" y="15367"/>
                    <a:pt x="18124" y="16267"/>
                    <a:pt x="15021" y="17437"/>
                  </a:cubicBezTo>
                  <a:cubicBezTo>
                    <a:pt x="11917" y="18607"/>
                    <a:pt x="5959" y="20047"/>
                    <a:pt x="0" y="214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4" name="Line"/>
            <p:cNvSpPr/>
            <p:nvPr/>
          </p:nvSpPr>
          <p:spPr>
            <a:xfrm>
              <a:off x="3165378" y="670256"/>
              <a:ext cx="248778" cy="218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1" h="20949" fill="norm" stroke="1" extrusionOk="0">
                  <a:moveTo>
                    <a:pt x="0" y="3718"/>
                  </a:moveTo>
                  <a:cubicBezTo>
                    <a:pt x="3744" y="2056"/>
                    <a:pt x="7488" y="395"/>
                    <a:pt x="10800" y="62"/>
                  </a:cubicBezTo>
                  <a:cubicBezTo>
                    <a:pt x="14112" y="-270"/>
                    <a:pt x="16992" y="727"/>
                    <a:pt x="18864" y="2887"/>
                  </a:cubicBezTo>
                  <a:cubicBezTo>
                    <a:pt x="20736" y="5047"/>
                    <a:pt x="21600" y="8370"/>
                    <a:pt x="19440" y="11693"/>
                  </a:cubicBezTo>
                  <a:cubicBezTo>
                    <a:pt x="17280" y="15016"/>
                    <a:pt x="12096" y="18339"/>
                    <a:pt x="8784" y="19835"/>
                  </a:cubicBezTo>
                  <a:cubicBezTo>
                    <a:pt x="5472" y="21330"/>
                    <a:pt x="4032" y="20998"/>
                    <a:pt x="2592" y="206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5" name="Line"/>
            <p:cNvSpPr/>
            <p:nvPr/>
          </p:nvSpPr>
          <p:spPr>
            <a:xfrm>
              <a:off x="3471291" y="664735"/>
              <a:ext cx="161111" cy="231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14" fill="norm" stroke="1" extrusionOk="0">
                  <a:moveTo>
                    <a:pt x="20957" y="249"/>
                  </a:moveTo>
                  <a:cubicBezTo>
                    <a:pt x="17807" y="-68"/>
                    <a:pt x="14657" y="-386"/>
                    <a:pt x="11057" y="1361"/>
                  </a:cubicBezTo>
                  <a:cubicBezTo>
                    <a:pt x="7457" y="3108"/>
                    <a:pt x="3407" y="6920"/>
                    <a:pt x="1382" y="9620"/>
                  </a:cubicBezTo>
                  <a:cubicBezTo>
                    <a:pt x="-643" y="12320"/>
                    <a:pt x="-643" y="13908"/>
                    <a:pt x="2732" y="15655"/>
                  </a:cubicBezTo>
                  <a:cubicBezTo>
                    <a:pt x="6107" y="17402"/>
                    <a:pt x="12857" y="19308"/>
                    <a:pt x="19607" y="212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6" name="Line"/>
            <p:cNvSpPr/>
            <p:nvPr/>
          </p:nvSpPr>
          <p:spPr>
            <a:xfrm>
              <a:off x="3912614" y="0"/>
              <a:ext cx="203576" cy="3353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5" h="21366" fill="norm" stroke="1" extrusionOk="0">
                  <a:moveTo>
                    <a:pt x="0" y="6158"/>
                  </a:moveTo>
                  <a:cubicBezTo>
                    <a:pt x="0" y="5056"/>
                    <a:pt x="0" y="3954"/>
                    <a:pt x="2520" y="2852"/>
                  </a:cubicBezTo>
                  <a:cubicBezTo>
                    <a:pt x="5040" y="1750"/>
                    <a:pt x="10080" y="648"/>
                    <a:pt x="13680" y="207"/>
                  </a:cubicBezTo>
                  <a:cubicBezTo>
                    <a:pt x="17280" y="-234"/>
                    <a:pt x="19440" y="-14"/>
                    <a:pt x="20520" y="1309"/>
                  </a:cubicBezTo>
                  <a:cubicBezTo>
                    <a:pt x="21600" y="2631"/>
                    <a:pt x="21600" y="5056"/>
                    <a:pt x="18720" y="7811"/>
                  </a:cubicBezTo>
                  <a:cubicBezTo>
                    <a:pt x="15840" y="10566"/>
                    <a:pt x="10080" y="13652"/>
                    <a:pt x="6480" y="15856"/>
                  </a:cubicBezTo>
                  <a:cubicBezTo>
                    <a:pt x="2880" y="18060"/>
                    <a:pt x="1440" y="19382"/>
                    <a:pt x="1620" y="20044"/>
                  </a:cubicBezTo>
                  <a:cubicBezTo>
                    <a:pt x="1800" y="20705"/>
                    <a:pt x="3600" y="20705"/>
                    <a:pt x="7020" y="20815"/>
                  </a:cubicBezTo>
                  <a:cubicBezTo>
                    <a:pt x="10440" y="20925"/>
                    <a:pt x="15480" y="21146"/>
                    <a:pt x="20520" y="213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7" name="Line"/>
            <p:cNvSpPr/>
            <p:nvPr/>
          </p:nvSpPr>
          <p:spPr>
            <a:xfrm>
              <a:off x="4659852" y="459883"/>
              <a:ext cx="60730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6" h="21600" fill="norm" stroke="1" extrusionOk="0">
                  <a:moveTo>
                    <a:pt x="14400" y="0"/>
                  </a:moveTo>
                  <a:cubicBezTo>
                    <a:pt x="18000" y="2329"/>
                    <a:pt x="21600" y="4659"/>
                    <a:pt x="21000" y="7729"/>
                  </a:cubicBezTo>
                  <a:cubicBezTo>
                    <a:pt x="20400" y="10800"/>
                    <a:pt x="15600" y="14612"/>
                    <a:pt x="11400" y="17047"/>
                  </a:cubicBezTo>
                  <a:cubicBezTo>
                    <a:pt x="7200" y="19482"/>
                    <a:pt x="3600" y="2054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8" name="Line"/>
            <p:cNvSpPr/>
            <p:nvPr/>
          </p:nvSpPr>
          <p:spPr>
            <a:xfrm>
              <a:off x="4504178" y="657070"/>
              <a:ext cx="363240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171" y="15840"/>
                    <a:pt x="12343" y="10080"/>
                    <a:pt x="15943" y="6480"/>
                  </a:cubicBezTo>
                  <a:cubicBezTo>
                    <a:pt x="19543" y="2880"/>
                    <a:pt x="20571" y="14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79" name="Line"/>
            <p:cNvSpPr/>
            <p:nvPr/>
          </p:nvSpPr>
          <p:spPr>
            <a:xfrm>
              <a:off x="5178766" y="446045"/>
              <a:ext cx="164406" cy="377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6" h="21600" fill="norm" stroke="1" extrusionOk="0">
                  <a:moveTo>
                    <a:pt x="0" y="9710"/>
                  </a:moveTo>
                  <a:cubicBezTo>
                    <a:pt x="5850" y="7134"/>
                    <a:pt x="11700" y="4558"/>
                    <a:pt x="15300" y="2774"/>
                  </a:cubicBezTo>
                  <a:cubicBezTo>
                    <a:pt x="18900" y="991"/>
                    <a:pt x="20250" y="0"/>
                    <a:pt x="20925" y="0"/>
                  </a:cubicBezTo>
                  <a:cubicBezTo>
                    <a:pt x="21600" y="0"/>
                    <a:pt x="21600" y="991"/>
                    <a:pt x="20475" y="4161"/>
                  </a:cubicBezTo>
                  <a:cubicBezTo>
                    <a:pt x="19350" y="7332"/>
                    <a:pt x="17100" y="12683"/>
                    <a:pt x="16425" y="15952"/>
                  </a:cubicBezTo>
                  <a:cubicBezTo>
                    <a:pt x="15750" y="19222"/>
                    <a:pt x="16650" y="20411"/>
                    <a:pt x="1755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0" name="Line"/>
            <p:cNvSpPr/>
            <p:nvPr/>
          </p:nvSpPr>
          <p:spPr>
            <a:xfrm>
              <a:off x="5418515" y="435131"/>
              <a:ext cx="271002" cy="3899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0" h="21359" fill="norm" stroke="1" extrusionOk="0">
                  <a:moveTo>
                    <a:pt x="20720" y="8745"/>
                  </a:moveTo>
                  <a:cubicBezTo>
                    <a:pt x="15920" y="8745"/>
                    <a:pt x="11120" y="8745"/>
                    <a:pt x="8053" y="8651"/>
                  </a:cubicBezTo>
                  <a:cubicBezTo>
                    <a:pt x="4986" y="8556"/>
                    <a:pt x="3653" y="8366"/>
                    <a:pt x="2586" y="7893"/>
                  </a:cubicBezTo>
                  <a:cubicBezTo>
                    <a:pt x="1520" y="7419"/>
                    <a:pt x="720" y="6661"/>
                    <a:pt x="2186" y="5429"/>
                  </a:cubicBezTo>
                  <a:cubicBezTo>
                    <a:pt x="3653" y="4198"/>
                    <a:pt x="7386" y="2493"/>
                    <a:pt x="9920" y="1545"/>
                  </a:cubicBezTo>
                  <a:cubicBezTo>
                    <a:pt x="12453" y="598"/>
                    <a:pt x="13786" y="408"/>
                    <a:pt x="15386" y="219"/>
                  </a:cubicBezTo>
                  <a:cubicBezTo>
                    <a:pt x="16986" y="29"/>
                    <a:pt x="18853" y="-160"/>
                    <a:pt x="19920" y="219"/>
                  </a:cubicBezTo>
                  <a:cubicBezTo>
                    <a:pt x="20986" y="598"/>
                    <a:pt x="21253" y="1545"/>
                    <a:pt x="20320" y="2966"/>
                  </a:cubicBezTo>
                  <a:cubicBezTo>
                    <a:pt x="19386" y="4387"/>
                    <a:pt x="17253" y="6282"/>
                    <a:pt x="13786" y="8745"/>
                  </a:cubicBezTo>
                  <a:cubicBezTo>
                    <a:pt x="10320" y="11208"/>
                    <a:pt x="5520" y="14240"/>
                    <a:pt x="2853" y="16324"/>
                  </a:cubicBezTo>
                  <a:cubicBezTo>
                    <a:pt x="186" y="18408"/>
                    <a:pt x="-347" y="19545"/>
                    <a:pt x="186" y="20303"/>
                  </a:cubicBezTo>
                  <a:cubicBezTo>
                    <a:pt x="720" y="21061"/>
                    <a:pt x="2320" y="21440"/>
                    <a:pt x="5520" y="21345"/>
                  </a:cubicBezTo>
                  <a:cubicBezTo>
                    <a:pt x="8720" y="21251"/>
                    <a:pt x="13520" y="20682"/>
                    <a:pt x="16320" y="20019"/>
                  </a:cubicBezTo>
                  <a:cubicBezTo>
                    <a:pt x="19120" y="19356"/>
                    <a:pt x="19920" y="18598"/>
                    <a:pt x="19920" y="17366"/>
                  </a:cubicBezTo>
                  <a:cubicBezTo>
                    <a:pt x="19920" y="16135"/>
                    <a:pt x="19120" y="14429"/>
                    <a:pt x="17786" y="13293"/>
                  </a:cubicBezTo>
                  <a:cubicBezTo>
                    <a:pt x="16453" y="12156"/>
                    <a:pt x="14586" y="11587"/>
                    <a:pt x="12720" y="110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1" name="Line"/>
            <p:cNvSpPr/>
            <p:nvPr/>
          </p:nvSpPr>
          <p:spPr>
            <a:xfrm>
              <a:off x="5998651" y="502936"/>
              <a:ext cx="231483" cy="216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7" h="21447" fill="norm" stroke="1" extrusionOk="0">
                  <a:moveTo>
                    <a:pt x="939" y="1904"/>
                  </a:moveTo>
                  <a:cubicBezTo>
                    <a:pt x="2191" y="876"/>
                    <a:pt x="3444" y="-153"/>
                    <a:pt x="6574" y="18"/>
                  </a:cubicBezTo>
                  <a:cubicBezTo>
                    <a:pt x="9704" y="190"/>
                    <a:pt x="14713" y="1561"/>
                    <a:pt x="17687" y="2933"/>
                  </a:cubicBezTo>
                  <a:cubicBezTo>
                    <a:pt x="20661" y="4304"/>
                    <a:pt x="21600" y="5676"/>
                    <a:pt x="20504" y="7904"/>
                  </a:cubicBezTo>
                  <a:cubicBezTo>
                    <a:pt x="19409" y="10133"/>
                    <a:pt x="16278" y="13218"/>
                    <a:pt x="12522" y="15618"/>
                  </a:cubicBezTo>
                  <a:cubicBezTo>
                    <a:pt x="8765" y="18018"/>
                    <a:pt x="4383" y="19733"/>
                    <a:pt x="0" y="2144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2" name="Line"/>
            <p:cNvSpPr/>
            <p:nvPr/>
          </p:nvSpPr>
          <p:spPr>
            <a:xfrm>
              <a:off x="6256121" y="511774"/>
              <a:ext cx="188797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0" h="21600" fill="norm" stroke="1" extrusionOk="0">
                  <a:moveTo>
                    <a:pt x="21050" y="0"/>
                  </a:moveTo>
                  <a:cubicBezTo>
                    <a:pt x="16421" y="720"/>
                    <a:pt x="11793" y="1440"/>
                    <a:pt x="8129" y="3240"/>
                  </a:cubicBezTo>
                  <a:cubicBezTo>
                    <a:pt x="4464" y="5040"/>
                    <a:pt x="1764" y="7920"/>
                    <a:pt x="607" y="10260"/>
                  </a:cubicBezTo>
                  <a:cubicBezTo>
                    <a:pt x="-550" y="12600"/>
                    <a:pt x="-164" y="14400"/>
                    <a:pt x="2729" y="16200"/>
                  </a:cubicBezTo>
                  <a:cubicBezTo>
                    <a:pt x="5621" y="18000"/>
                    <a:pt x="11021" y="19800"/>
                    <a:pt x="1642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3" name="Line"/>
            <p:cNvSpPr/>
            <p:nvPr/>
          </p:nvSpPr>
          <p:spPr>
            <a:xfrm>
              <a:off x="6984589" y="605179"/>
              <a:ext cx="31134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4" name="Line"/>
            <p:cNvSpPr/>
            <p:nvPr/>
          </p:nvSpPr>
          <p:spPr>
            <a:xfrm>
              <a:off x="7507453" y="466033"/>
              <a:ext cx="276265" cy="305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6" h="21411" fill="norm" stroke="1" extrusionOk="0">
                  <a:moveTo>
                    <a:pt x="6896" y="6121"/>
                  </a:moveTo>
                  <a:cubicBezTo>
                    <a:pt x="6363" y="4908"/>
                    <a:pt x="5829" y="3694"/>
                    <a:pt x="6096" y="2723"/>
                  </a:cubicBezTo>
                  <a:cubicBezTo>
                    <a:pt x="6363" y="1753"/>
                    <a:pt x="7429" y="1024"/>
                    <a:pt x="9563" y="539"/>
                  </a:cubicBezTo>
                  <a:cubicBezTo>
                    <a:pt x="11696" y="54"/>
                    <a:pt x="14896" y="-189"/>
                    <a:pt x="17029" y="175"/>
                  </a:cubicBezTo>
                  <a:cubicBezTo>
                    <a:pt x="19163" y="539"/>
                    <a:pt x="20229" y="1510"/>
                    <a:pt x="20096" y="3087"/>
                  </a:cubicBezTo>
                  <a:cubicBezTo>
                    <a:pt x="19963" y="4665"/>
                    <a:pt x="18629" y="6849"/>
                    <a:pt x="15296" y="9155"/>
                  </a:cubicBezTo>
                  <a:cubicBezTo>
                    <a:pt x="11963" y="11460"/>
                    <a:pt x="6629" y="13887"/>
                    <a:pt x="3563" y="15586"/>
                  </a:cubicBezTo>
                  <a:cubicBezTo>
                    <a:pt x="496" y="17285"/>
                    <a:pt x="-304" y="18256"/>
                    <a:pt x="96" y="18984"/>
                  </a:cubicBezTo>
                  <a:cubicBezTo>
                    <a:pt x="496" y="19712"/>
                    <a:pt x="2096" y="20198"/>
                    <a:pt x="5829" y="20562"/>
                  </a:cubicBezTo>
                  <a:cubicBezTo>
                    <a:pt x="9563" y="20926"/>
                    <a:pt x="15429" y="21168"/>
                    <a:pt x="21296" y="2141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5" name="Line"/>
            <p:cNvSpPr/>
            <p:nvPr/>
          </p:nvSpPr>
          <p:spPr>
            <a:xfrm>
              <a:off x="7957519" y="491018"/>
              <a:ext cx="300811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3" h="21600" fill="norm" stroke="1" extrusionOk="0">
                  <a:moveTo>
                    <a:pt x="8921" y="0"/>
                  </a:moveTo>
                  <a:cubicBezTo>
                    <a:pt x="6009" y="3055"/>
                    <a:pt x="3097" y="6109"/>
                    <a:pt x="1519" y="8400"/>
                  </a:cubicBezTo>
                  <a:cubicBezTo>
                    <a:pt x="-58" y="10691"/>
                    <a:pt x="-301" y="12218"/>
                    <a:pt x="306" y="13091"/>
                  </a:cubicBezTo>
                  <a:cubicBezTo>
                    <a:pt x="912" y="13964"/>
                    <a:pt x="2369" y="14182"/>
                    <a:pt x="5160" y="14073"/>
                  </a:cubicBezTo>
                  <a:cubicBezTo>
                    <a:pt x="7951" y="13964"/>
                    <a:pt x="12077" y="13527"/>
                    <a:pt x="14746" y="12873"/>
                  </a:cubicBezTo>
                  <a:cubicBezTo>
                    <a:pt x="17416" y="12218"/>
                    <a:pt x="18629" y="11345"/>
                    <a:pt x="19600" y="10364"/>
                  </a:cubicBezTo>
                  <a:cubicBezTo>
                    <a:pt x="20571" y="9382"/>
                    <a:pt x="21299" y="8291"/>
                    <a:pt x="21056" y="8182"/>
                  </a:cubicBezTo>
                  <a:cubicBezTo>
                    <a:pt x="20814" y="8073"/>
                    <a:pt x="19600" y="8945"/>
                    <a:pt x="18387" y="11345"/>
                  </a:cubicBezTo>
                  <a:cubicBezTo>
                    <a:pt x="17173" y="13745"/>
                    <a:pt x="15960" y="17673"/>
                    <a:pt x="1474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327" name="Drawing"/>
          <p:cNvGrpSpPr/>
          <p:nvPr/>
        </p:nvGrpSpPr>
        <p:grpSpPr>
          <a:xfrm>
            <a:off x="1624634" y="5366676"/>
            <a:ext cx="10932940" cy="1844308"/>
            <a:chOff x="0" y="0"/>
            <a:chExt cx="10932938" cy="1844307"/>
          </a:xfrm>
        </p:grpSpPr>
        <p:sp>
          <p:nvSpPr>
            <p:cNvPr id="1287" name="Line"/>
            <p:cNvSpPr/>
            <p:nvPr/>
          </p:nvSpPr>
          <p:spPr>
            <a:xfrm>
              <a:off x="207505" y="40412"/>
              <a:ext cx="513354" cy="5553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2" h="21539" fill="norm" stroke="1" extrusionOk="0">
                  <a:moveTo>
                    <a:pt x="7595" y="15697"/>
                  </a:moveTo>
                  <a:cubicBezTo>
                    <a:pt x="7740" y="15026"/>
                    <a:pt x="7885" y="14355"/>
                    <a:pt x="7595" y="13953"/>
                  </a:cubicBezTo>
                  <a:cubicBezTo>
                    <a:pt x="7305" y="13550"/>
                    <a:pt x="6580" y="13416"/>
                    <a:pt x="5493" y="13886"/>
                  </a:cubicBezTo>
                  <a:cubicBezTo>
                    <a:pt x="4406" y="14355"/>
                    <a:pt x="2956" y="15429"/>
                    <a:pt x="2014" y="16301"/>
                  </a:cubicBezTo>
                  <a:cubicBezTo>
                    <a:pt x="1072" y="17173"/>
                    <a:pt x="637" y="17843"/>
                    <a:pt x="347" y="18514"/>
                  </a:cubicBezTo>
                  <a:cubicBezTo>
                    <a:pt x="57" y="19185"/>
                    <a:pt x="-88" y="19856"/>
                    <a:pt x="57" y="20460"/>
                  </a:cubicBezTo>
                  <a:cubicBezTo>
                    <a:pt x="202" y="21063"/>
                    <a:pt x="637" y="21600"/>
                    <a:pt x="1434" y="21533"/>
                  </a:cubicBezTo>
                  <a:cubicBezTo>
                    <a:pt x="2231" y="21466"/>
                    <a:pt x="3391" y="20795"/>
                    <a:pt x="5058" y="18917"/>
                  </a:cubicBezTo>
                  <a:cubicBezTo>
                    <a:pt x="6725" y="17039"/>
                    <a:pt x="8900" y="13953"/>
                    <a:pt x="10495" y="11001"/>
                  </a:cubicBezTo>
                  <a:cubicBezTo>
                    <a:pt x="12089" y="8050"/>
                    <a:pt x="13104" y="5232"/>
                    <a:pt x="13684" y="3220"/>
                  </a:cubicBezTo>
                  <a:cubicBezTo>
                    <a:pt x="14264" y="1207"/>
                    <a:pt x="14409" y="0"/>
                    <a:pt x="14264" y="0"/>
                  </a:cubicBezTo>
                  <a:cubicBezTo>
                    <a:pt x="14119" y="0"/>
                    <a:pt x="13684" y="1207"/>
                    <a:pt x="13104" y="3421"/>
                  </a:cubicBezTo>
                  <a:cubicBezTo>
                    <a:pt x="12524" y="5635"/>
                    <a:pt x="11799" y="8855"/>
                    <a:pt x="11364" y="10867"/>
                  </a:cubicBezTo>
                  <a:cubicBezTo>
                    <a:pt x="10929" y="12880"/>
                    <a:pt x="10784" y="13684"/>
                    <a:pt x="10784" y="14422"/>
                  </a:cubicBezTo>
                  <a:cubicBezTo>
                    <a:pt x="10784" y="15160"/>
                    <a:pt x="10929" y="15831"/>
                    <a:pt x="11364" y="16368"/>
                  </a:cubicBezTo>
                  <a:cubicBezTo>
                    <a:pt x="11799" y="16904"/>
                    <a:pt x="12524" y="17307"/>
                    <a:pt x="14264" y="16971"/>
                  </a:cubicBezTo>
                  <a:cubicBezTo>
                    <a:pt x="16003" y="16636"/>
                    <a:pt x="18758" y="15563"/>
                    <a:pt x="21512" y="1448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8" name="Line"/>
            <p:cNvSpPr/>
            <p:nvPr/>
          </p:nvSpPr>
          <p:spPr>
            <a:xfrm>
              <a:off x="77404" y="746136"/>
              <a:ext cx="716103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339" y="18900"/>
                    <a:pt x="6678" y="16200"/>
                    <a:pt x="10278" y="12600"/>
                  </a:cubicBezTo>
                  <a:cubicBezTo>
                    <a:pt x="13878" y="9000"/>
                    <a:pt x="17739" y="45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89" name="Line"/>
            <p:cNvSpPr/>
            <p:nvPr/>
          </p:nvSpPr>
          <p:spPr>
            <a:xfrm>
              <a:off x="0" y="1031452"/>
              <a:ext cx="495366" cy="337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1" h="21495" fill="norm" stroke="1" extrusionOk="0">
                  <a:moveTo>
                    <a:pt x="9143" y="10915"/>
                  </a:moveTo>
                  <a:cubicBezTo>
                    <a:pt x="8845" y="9593"/>
                    <a:pt x="8547" y="8271"/>
                    <a:pt x="7951" y="7499"/>
                  </a:cubicBezTo>
                  <a:cubicBezTo>
                    <a:pt x="7355" y="6728"/>
                    <a:pt x="6461" y="6507"/>
                    <a:pt x="5270" y="7719"/>
                  </a:cubicBezTo>
                  <a:cubicBezTo>
                    <a:pt x="4078" y="8932"/>
                    <a:pt x="2588" y="11577"/>
                    <a:pt x="1620" y="13560"/>
                  </a:cubicBezTo>
                  <a:cubicBezTo>
                    <a:pt x="652" y="15544"/>
                    <a:pt x="205" y="16866"/>
                    <a:pt x="56" y="18079"/>
                  </a:cubicBezTo>
                  <a:cubicBezTo>
                    <a:pt x="-93" y="19291"/>
                    <a:pt x="56" y="20393"/>
                    <a:pt x="503" y="20944"/>
                  </a:cubicBezTo>
                  <a:cubicBezTo>
                    <a:pt x="950" y="21495"/>
                    <a:pt x="1695" y="21495"/>
                    <a:pt x="2961" y="20283"/>
                  </a:cubicBezTo>
                  <a:cubicBezTo>
                    <a:pt x="4227" y="19071"/>
                    <a:pt x="6015" y="16646"/>
                    <a:pt x="7355" y="13671"/>
                  </a:cubicBezTo>
                  <a:cubicBezTo>
                    <a:pt x="8696" y="10695"/>
                    <a:pt x="9590" y="7168"/>
                    <a:pt x="10111" y="4524"/>
                  </a:cubicBezTo>
                  <a:cubicBezTo>
                    <a:pt x="10633" y="1879"/>
                    <a:pt x="10781" y="115"/>
                    <a:pt x="10856" y="5"/>
                  </a:cubicBezTo>
                  <a:cubicBezTo>
                    <a:pt x="10930" y="-105"/>
                    <a:pt x="10930" y="1438"/>
                    <a:pt x="10558" y="4524"/>
                  </a:cubicBezTo>
                  <a:cubicBezTo>
                    <a:pt x="10186" y="7609"/>
                    <a:pt x="9441" y="12238"/>
                    <a:pt x="9068" y="15103"/>
                  </a:cubicBezTo>
                  <a:cubicBezTo>
                    <a:pt x="8696" y="17968"/>
                    <a:pt x="8696" y="19070"/>
                    <a:pt x="9068" y="19842"/>
                  </a:cubicBezTo>
                  <a:cubicBezTo>
                    <a:pt x="9441" y="20613"/>
                    <a:pt x="10186" y="21054"/>
                    <a:pt x="10856" y="20834"/>
                  </a:cubicBezTo>
                  <a:cubicBezTo>
                    <a:pt x="11526" y="20613"/>
                    <a:pt x="12122" y="19732"/>
                    <a:pt x="13165" y="17858"/>
                  </a:cubicBezTo>
                  <a:cubicBezTo>
                    <a:pt x="14208" y="15985"/>
                    <a:pt x="15697" y="13119"/>
                    <a:pt x="16964" y="11577"/>
                  </a:cubicBezTo>
                  <a:cubicBezTo>
                    <a:pt x="18230" y="10034"/>
                    <a:pt x="19273" y="9813"/>
                    <a:pt x="20092" y="10254"/>
                  </a:cubicBezTo>
                  <a:cubicBezTo>
                    <a:pt x="20911" y="10695"/>
                    <a:pt x="21507" y="11797"/>
                    <a:pt x="21284" y="13560"/>
                  </a:cubicBezTo>
                  <a:cubicBezTo>
                    <a:pt x="21060" y="15324"/>
                    <a:pt x="20017" y="17748"/>
                    <a:pt x="18900" y="19181"/>
                  </a:cubicBezTo>
                  <a:cubicBezTo>
                    <a:pt x="17783" y="20613"/>
                    <a:pt x="16591" y="21054"/>
                    <a:pt x="15399" y="214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0" name="Line"/>
            <p:cNvSpPr/>
            <p:nvPr/>
          </p:nvSpPr>
          <p:spPr>
            <a:xfrm>
              <a:off x="550933" y="1140511"/>
              <a:ext cx="180305" cy="168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1" h="21414" fill="norm" stroke="1" extrusionOk="0">
                  <a:moveTo>
                    <a:pt x="13905" y="0"/>
                  </a:moveTo>
                  <a:cubicBezTo>
                    <a:pt x="9422" y="3527"/>
                    <a:pt x="4939" y="7053"/>
                    <a:pt x="2494" y="10139"/>
                  </a:cubicBezTo>
                  <a:cubicBezTo>
                    <a:pt x="49" y="13224"/>
                    <a:pt x="-359" y="15869"/>
                    <a:pt x="252" y="17853"/>
                  </a:cubicBezTo>
                  <a:cubicBezTo>
                    <a:pt x="864" y="19837"/>
                    <a:pt x="2494" y="21159"/>
                    <a:pt x="6162" y="21380"/>
                  </a:cubicBezTo>
                  <a:cubicBezTo>
                    <a:pt x="9830" y="21600"/>
                    <a:pt x="15535" y="20718"/>
                    <a:pt x="21241" y="1983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1" name="Line"/>
            <p:cNvSpPr/>
            <p:nvPr/>
          </p:nvSpPr>
          <p:spPr>
            <a:xfrm>
              <a:off x="1067200" y="207573"/>
              <a:ext cx="139050" cy="881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91" h="21240" fill="norm" stroke="1" extrusionOk="0">
                  <a:moveTo>
                    <a:pt x="19031" y="474"/>
                  </a:moveTo>
                  <a:cubicBezTo>
                    <a:pt x="20035" y="57"/>
                    <a:pt x="21040" y="-360"/>
                    <a:pt x="19031" y="516"/>
                  </a:cubicBezTo>
                  <a:cubicBezTo>
                    <a:pt x="17021" y="1391"/>
                    <a:pt x="11998" y="3560"/>
                    <a:pt x="7980" y="5978"/>
                  </a:cubicBezTo>
                  <a:cubicBezTo>
                    <a:pt x="3961" y="8397"/>
                    <a:pt x="947" y="11065"/>
                    <a:pt x="193" y="13401"/>
                  </a:cubicBezTo>
                  <a:cubicBezTo>
                    <a:pt x="-560" y="15736"/>
                    <a:pt x="947" y="17737"/>
                    <a:pt x="3710" y="18988"/>
                  </a:cubicBezTo>
                  <a:cubicBezTo>
                    <a:pt x="6473" y="20239"/>
                    <a:pt x="10491" y="20740"/>
                    <a:pt x="14510" y="212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2" name="Line"/>
            <p:cNvSpPr/>
            <p:nvPr/>
          </p:nvSpPr>
          <p:spPr>
            <a:xfrm>
              <a:off x="1490780" y="0"/>
              <a:ext cx="537744" cy="6527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3" h="21338" fill="norm" stroke="1" extrusionOk="0">
                  <a:moveTo>
                    <a:pt x="6569" y="8785"/>
                  </a:moveTo>
                  <a:cubicBezTo>
                    <a:pt x="6569" y="8220"/>
                    <a:pt x="6569" y="7654"/>
                    <a:pt x="6223" y="7428"/>
                  </a:cubicBezTo>
                  <a:cubicBezTo>
                    <a:pt x="5877" y="7202"/>
                    <a:pt x="5185" y="7315"/>
                    <a:pt x="4354" y="7824"/>
                  </a:cubicBezTo>
                  <a:cubicBezTo>
                    <a:pt x="3523" y="8333"/>
                    <a:pt x="2554" y="9237"/>
                    <a:pt x="1792" y="10142"/>
                  </a:cubicBezTo>
                  <a:cubicBezTo>
                    <a:pt x="1031" y="11047"/>
                    <a:pt x="477" y="11952"/>
                    <a:pt x="200" y="12687"/>
                  </a:cubicBezTo>
                  <a:cubicBezTo>
                    <a:pt x="-77" y="13422"/>
                    <a:pt x="-77" y="13987"/>
                    <a:pt x="269" y="14270"/>
                  </a:cubicBezTo>
                  <a:cubicBezTo>
                    <a:pt x="615" y="14553"/>
                    <a:pt x="1308" y="14553"/>
                    <a:pt x="2692" y="13648"/>
                  </a:cubicBezTo>
                  <a:cubicBezTo>
                    <a:pt x="4077" y="12743"/>
                    <a:pt x="6154" y="10934"/>
                    <a:pt x="7538" y="8729"/>
                  </a:cubicBezTo>
                  <a:cubicBezTo>
                    <a:pt x="8923" y="6523"/>
                    <a:pt x="9615" y="3922"/>
                    <a:pt x="9961" y="2226"/>
                  </a:cubicBezTo>
                  <a:cubicBezTo>
                    <a:pt x="10308" y="530"/>
                    <a:pt x="10308" y="-262"/>
                    <a:pt x="10100" y="77"/>
                  </a:cubicBezTo>
                  <a:cubicBezTo>
                    <a:pt x="9892" y="417"/>
                    <a:pt x="9477" y="1887"/>
                    <a:pt x="8992" y="3809"/>
                  </a:cubicBezTo>
                  <a:cubicBezTo>
                    <a:pt x="8508" y="5732"/>
                    <a:pt x="7954" y="8107"/>
                    <a:pt x="7746" y="9633"/>
                  </a:cubicBezTo>
                  <a:cubicBezTo>
                    <a:pt x="7538" y="11160"/>
                    <a:pt x="7677" y="11839"/>
                    <a:pt x="8092" y="12234"/>
                  </a:cubicBezTo>
                  <a:cubicBezTo>
                    <a:pt x="8508" y="12630"/>
                    <a:pt x="9200" y="12743"/>
                    <a:pt x="10377" y="12178"/>
                  </a:cubicBezTo>
                  <a:cubicBezTo>
                    <a:pt x="11554" y="11612"/>
                    <a:pt x="13215" y="10368"/>
                    <a:pt x="14323" y="9351"/>
                  </a:cubicBezTo>
                  <a:cubicBezTo>
                    <a:pt x="15431" y="8333"/>
                    <a:pt x="15985" y="7541"/>
                    <a:pt x="16261" y="7654"/>
                  </a:cubicBezTo>
                  <a:cubicBezTo>
                    <a:pt x="16538" y="7767"/>
                    <a:pt x="16538" y="8785"/>
                    <a:pt x="16538" y="9577"/>
                  </a:cubicBezTo>
                  <a:cubicBezTo>
                    <a:pt x="16538" y="10368"/>
                    <a:pt x="16538" y="10934"/>
                    <a:pt x="16885" y="11330"/>
                  </a:cubicBezTo>
                  <a:cubicBezTo>
                    <a:pt x="17231" y="11725"/>
                    <a:pt x="17923" y="11952"/>
                    <a:pt x="18546" y="11839"/>
                  </a:cubicBezTo>
                  <a:cubicBezTo>
                    <a:pt x="19169" y="11725"/>
                    <a:pt x="19723" y="11273"/>
                    <a:pt x="20138" y="10595"/>
                  </a:cubicBezTo>
                  <a:cubicBezTo>
                    <a:pt x="20554" y="9916"/>
                    <a:pt x="20831" y="9011"/>
                    <a:pt x="21038" y="8220"/>
                  </a:cubicBezTo>
                  <a:cubicBezTo>
                    <a:pt x="21246" y="7428"/>
                    <a:pt x="21385" y="6750"/>
                    <a:pt x="21454" y="6693"/>
                  </a:cubicBezTo>
                  <a:cubicBezTo>
                    <a:pt x="21523" y="6636"/>
                    <a:pt x="21523" y="7202"/>
                    <a:pt x="21523" y="8785"/>
                  </a:cubicBezTo>
                  <a:cubicBezTo>
                    <a:pt x="21523" y="10368"/>
                    <a:pt x="21523" y="12969"/>
                    <a:pt x="20069" y="15231"/>
                  </a:cubicBezTo>
                  <a:cubicBezTo>
                    <a:pt x="18615" y="17493"/>
                    <a:pt x="15708" y="19415"/>
                    <a:pt x="12800" y="213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3" name="Line"/>
            <p:cNvSpPr/>
            <p:nvPr/>
          </p:nvSpPr>
          <p:spPr>
            <a:xfrm>
              <a:off x="1395447" y="746136"/>
              <a:ext cx="53967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015" y="4800"/>
                    <a:pt x="8031" y="9600"/>
                    <a:pt x="11631" y="13200"/>
                  </a:cubicBezTo>
                  <a:cubicBezTo>
                    <a:pt x="15231" y="16800"/>
                    <a:pt x="18415" y="19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4" name="Line"/>
            <p:cNvSpPr/>
            <p:nvPr/>
          </p:nvSpPr>
          <p:spPr>
            <a:xfrm>
              <a:off x="1403434" y="815325"/>
              <a:ext cx="528491" cy="370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9" h="21230" fill="norm" stroke="1" extrusionOk="0">
                  <a:moveTo>
                    <a:pt x="10130" y="10305"/>
                  </a:moveTo>
                  <a:cubicBezTo>
                    <a:pt x="9573" y="9710"/>
                    <a:pt x="9015" y="9116"/>
                    <a:pt x="7552" y="9809"/>
                  </a:cubicBezTo>
                  <a:cubicBezTo>
                    <a:pt x="6089" y="10503"/>
                    <a:pt x="3720" y="12484"/>
                    <a:pt x="2326" y="13971"/>
                  </a:cubicBezTo>
                  <a:cubicBezTo>
                    <a:pt x="933" y="15457"/>
                    <a:pt x="515" y="16448"/>
                    <a:pt x="236" y="17538"/>
                  </a:cubicBezTo>
                  <a:cubicBezTo>
                    <a:pt x="-43" y="18628"/>
                    <a:pt x="-182" y="19817"/>
                    <a:pt x="445" y="20510"/>
                  </a:cubicBezTo>
                  <a:cubicBezTo>
                    <a:pt x="1072" y="21204"/>
                    <a:pt x="2466" y="21402"/>
                    <a:pt x="3999" y="20015"/>
                  </a:cubicBezTo>
                  <a:cubicBezTo>
                    <a:pt x="5532" y="18628"/>
                    <a:pt x="7204" y="15655"/>
                    <a:pt x="8319" y="12385"/>
                  </a:cubicBezTo>
                  <a:cubicBezTo>
                    <a:pt x="9433" y="9116"/>
                    <a:pt x="9991" y="5549"/>
                    <a:pt x="10339" y="3270"/>
                  </a:cubicBezTo>
                  <a:cubicBezTo>
                    <a:pt x="10688" y="991"/>
                    <a:pt x="10827" y="0"/>
                    <a:pt x="10897" y="0"/>
                  </a:cubicBezTo>
                  <a:cubicBezTo>
                    <a:pt x="10966" y="0"/>
                    <a:pt x="10966" y="991"/>
                    <a:pt x="10827" y="3963"/>
                  </a:cubicBezTo>
                  <a:cubicBezTo>
                    <a:pt x="10688" y="6936"/>
                    <a:pt x="10409" y="11890"/>
                    <a:pt x="10270" y="15259"/>
                  </a:cubicBezTo>
                  <a:cubicBezTo>
                    <a:pt x="10130" y="18628"/>
                    <a:pt x="10130" y="20411"/>
                    <a:pt x="10479" y="21006"/>
                  </a:cubicBezTo>
                  <a:cubicBezTo>
                    <a:pt x="10827" y="21600"/>
                    <a:pt x="11524" y="21005"/>
                    <a:pt x="12708" y="19321"/>
                  </a:cubicBezTo>
                  <a:cubicBezTo>
                    <a:pt x="13893" y="17637"/>
                    <a:pt x="15565" y="14862"/>
                    <a:pt x="16750" y="13376"/>
                  </a:cubicBezTo>
                  <a:cubicBezTo>
                    <a:pt x="17934" y="11890"/>
                    <a:pt x="18631" y="11692"/>
                    <a:pt x="19328" y="11692"/>
                  </a:cubicBezTo>
                  <a:cubicBezTo>
                    <a:pt x="20024" y="11692"/>
                    <a:pt x="20721" y="11890"/>
                    <a:pt x="21070" y="12980"/>
                  </a:cubicBezTo>
                  <a:cubicBezTo>
                    <a:pt x="21418" y="14070"/>
                    <a:pt x="21418" y="16051"/>
                    <a:pt x="20582" y="17538"/>
                  </a:cubicBezTo>
                  <a:cubicBezTo>
                    <a:pt x="19746" y="19024"/>
                    <a:pt x="18073" y="20015"/>
                    <a:pt x="16401" y="210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5" name="Line"/>
            <p:cNvSpPr/>
            <p:nvPr/>
          </p:nvSpPr>
          <p:spPr>
            <a:xfrm>
              <a:off x="1984665" y="984837"/>
              <a:ext cx="74994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8" h="21600" fill="norm" stroke="1" extrusionOk="0">
                  <a:moveTo>
                    <a:pt x="20358" y="0"/>
                  </a:moveTo>
                  <a:cubicBezTo>
                    <a:pt x="12845" y="3960"/>
                    <a:pt x="5332" y="7920"/>
                    <a:pt x="2045" y="10980"/>
                  </a:cubicBezTo>
                  <a:cubicBezTo>
                    <a:pt x="-1242" y="14040"/>
                    <a:pt x="-303" y="16200"/>
                    <a:pt x="2984" y="17820"/>
                  </a:cubicBezTo>
                  <a:cubicBezTo>
                    <a:pt x="6271" y="19440"/>
                    <a:pt x="11906" y="20520"/>
                    <a:pt x="1754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6" name="Line"/>
            <p:cNvSpPr/>
            <p:nvPr/>
          </p:nvSpPr>
          <p:spPr>
            <a:xfrm>
              <a:off x="2163440" y="61169"/>
              <a:ext cx="381308" cy="12453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7" h="21600" fill="norm" stroke="1" extrusionOk="0">
                  <a:moveTo>
                    <a:pt x="15043" y="0"/>
                  </a:moveTo>
                  <a:cubicBezTo>
                    <a:pt x="16971" y="1680"/>
                    <a:pt x="18900" y="3360"/>
                    <a:pt x="20057" y="5040"/>
                  </a:cubicBezTo>
                  <a:cubicBezTo>
                    <a:pt x="21214" y="6720"/>
                    <a:pt x="21600" y="8400"/>
                    <a:pt x="20925" y="10200"/>
                  </a:cubicBezTo>
                  <a:cubicBezTo>
                    <a:pt x="20250" y="12000"/>
                    <a:pt x="18514" y="13920"/>
                    <a:pt x="15718" y="15630"/>
                  </a:cubicBezTo>
                  <a:cubicBezTo>
                    <a:pt x="12921" y="17340"/>
                    <a:pt x="9064" y="18840"/>
                    <a:pt x="6268" y="19800"/>
                  </a:cubicBezTo>
                  <a:cubicBezTo>
                    <a:pt x="3471" y="20760"/>
                    <a:pt x="1736" y="211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7" name="Line"/>
            <p:cNvSpPr/>
            <p:nvPr/>
          </p:nvSpPr>
          <p:spPr>
            <a:xfrm>
              <a:off x="2858786" y="683866"/>
              <a:ext cx="228323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8" name="Line"/>
            <p:cNvSpPr/>
            <p:nvPr/>
          </p:nvSpPr>
          <p:spPr>
            <a:xfrm>
              <a:off x="2869164" y="798028"/>
              <a:ext cx="228323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236" y="17280"/>
                    <a:pt x="10473" y="12960"/>
                    <a:pt x="14073" y="9360"/>
                  </a:cubicBezTo>
                  <a:cubicBezTo>
                    <a:pt x="17673" y="5760"/>
                    <a:pt x="19636" y="288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299" name="Line"/>
            <p:cNvSpPr/>
            <p:nvPr/>
          </p:nvSpPr>
          <p:spPr>
            <a:xfrm>
              <a:off x="3543753" y="382459"/>
              <a:ext cx="335367" cy="687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7" h="21365" fill="norm" stroke="1" extrusionOk="0">
                  <a:moveTo>
                    <a:pt x="7273" y="1625"/>
                  </a:moveTo>
                  <a:cubicBezTo>
                    <a:pt x="6392" y="2700"/>
                    <a:pt x="5510" y="3775"/>
                    <a:pt x="5069" y="4634"/>
                  </a:cubicBezTo>
                  <a:cubicBezTo>
                    <a:pt x="4629" y="5494"/>
                    <a:pt x="4629" y="6139"/>
                    <a:pt x="5731" y="6622"/>
                  </a:cubicBezTo>
                  <a:cubicBezTo>
                    <a:pt x="6833" y="7106"/>
                    <a:pt x="9037" y="7428"/>
                    <a:pt x="10910" y="7160"/>
                  </a:cubicBezTo>
                  <a:cubicBezTo>
                    <a:pt x="12784" y="6891"/>
                    <a:pt x="14327" y="6031"/>
                    <a:pt x="15649" y="4903"/>
                  </a:cubicBezTo>
                  <a:cubicBezTo>
                    <a:pt x="16971" y="3775"/>
                    <a:pt x="18073" y="2378"/>
                    <a:pt x="18735" y="1410"/>
                  </a:cubicBezTo>
                  <a:cubicBezTo>
                    <a:pt x="19396" y="443"/>
                    <a:pt x="19616" y="-94"/>
                    <a:pt x="19727" y="13"/>
                  </a:cubicBezTo>
                  <a:cubicBezTo>
                    <a:pt x="19837" y="121"/>
                    <a:pt x="19837" y="873"/>
                    <a:pt x="20057" y="3076"/>
                  </a:cubicBezTo>
                  <a:cubicBezTo>
                    <a:pt x="20278" y="5279"/>
                    <a:pt x="20718" y="8933"/>
                    <a:pt x="21049" y="11781"/>
                  </a:cubicBezTo>
                  <a:cubicBezTo>
                    <a:pt x="21380" y="14628"/>
                    <a:pt x="21600" y="16670"/>
                    <a:pt x="20939" y="18175"/>
                  </a:cubicBezTo>
                  <a:cubicBezTo>
                    <a:pt x="20278" y="19679"/>
                    <a:pt x="18735" y="20646"/>
                    <a:pt x="15429" y="21076"/>
                  </a:cubicBezTo>
                  <a:cubicBezTo>
                    <a:pt x="12122" y="21506"/>
                    <a:pt x="7053" y="21399"/>
                    <a:pt x="4188" y="21130"/>
                  </a:cubicBezTo>
                  <a:cubicBezTo>
                    <a:pt x="1322" y="20861"/>
                    <a:pt x="661" y="20431"/>
                    <a:pt x="0" y="200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0" name="Line"/>
            <p:cNvSpPr/>
            <p:nvPr/>
          </p:nvSpPr>
          <p:spPr>
            <a:xfrm>
              <a:off x="4031533" y="30034"/>
              <a:ext cx="103784" cy="186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20880" y="2400"/>
                    <a:pt x="20160" y="4800"/>
                    <a:pt x="16560" y="8400"/>
                  </a:cubicBezTo>
                  <a:cubicBezTo>
                    <a:pt x="12960" y="12000"/>
                    <a:pt x="6480" y="168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1" name="Line"/>
            <p:cNvSpPr/>
            <p:nvPr/>
          </p:nvSpPr>
          <p:spPr>
            <a:xfrm>
              <a:off x="4166450" y="81925"/>
              <a:ext cx="134920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2" name="Line"/>
            <p:cNvSpPr/>
            <p:nvPr/>
          </p:nvSpPr>
          <p:spPr>
            <a:xfrm>
              <a:off x="4726878" y="663110"/>
              <a:ext cx="249080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3" name="Line"/>
            <p:cNvSpPr/>
            <p:nvPr/>
          </p:nvSpPr>
          <p:spPr>
            <a:xfrm>
              <a:off x="4737257" y="818784"/>
              <a:ext cx="2594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4" name="Line"/>
            <p:cNvSpPr/>
            <p:nvPr/>
          </p:nvSpPr>
          <p:spPr>
            <a:xfrm>
              <a:off x="5482630" y="279113"/>
              <a:ext cx="188673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7" h="21600" fill="norm" stroke="1" extrusionOk="0">
                  <a:moveTo>
                    <a:pt x="20667" y="0"/>
                  </a:moveTo>
                  <a:cubicBezTo>
                    <a:pt x="14225" y="2979"/>
                    <a:pt x="7783" y="5959"/>
                    <a:pt x="3993" y="8690"/>
                  </a:cubicBezTo>
                  <a:cubicBezTo>
                    <a:pt x="204" y="11421"/>
                    <a:pt x="-933" y="13903"/>
                    <a:pt x="772" y="16014"/>
                  </a:cubicBezTo>
                  <a:cubicBezTo>
                    <a:pt x="2478" y="18124"/>
                    <a:pt x="7025" y="19862"/>
                    <a:pt x="1157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5" name="Line"/>
            <p:cNvSpPr/>
            <p:nvPr/>
          </p:nvSpPr>
          <p:spPr>
            <a:xfrm>
              <a:off x="5826977" y="569705"/>
              <a:ext cx="19718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6" name="Line"/>
            <p:cNvSpPr/>
            <p:nvPr/>
          </p:nvSpPr>
          <p:spPr>
            <a:xfrm>
              <a:off x="6117569" y="439552"/>
              <a:ext cx="268295" cy="316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7" h="21511" fill="norm" stroke="1" extrusionOk="0">
                  <a:moveTo>
                    <a:pt x="0" y="1085"/>
                  </a:moveTo>
                  <a:cubicBezTo>
                    <a:pt x="4985" y="615"/>
                    <a:pt x="9969" y="146"/>
                    <a:pt x="13154" y="28"/>
                  </a:cubicBezTo>
                  <a:cubicBezTo>
                    <a:pt x="16338" y="-89"/>
                    <a:pt x="17723" y="146"/>
                    <a:pt x="18831" y="850"/>
                  </a:cubicBezTo>
                  <a:cubicBezTo>
                    <a:pt x="19938" y="1554"/>
                    <a:pt x="20769" y="2728"/>
                    <a:pt x="20215" y="3668"/>
                  </a:cubicBezTo>
                  <a:cubicBezTo>
                    <a:pt x="19662" y="4607"/>
                    <a:pt x="17723" y="5311"/>
                    <a:pt x="16062" y="5898"/>
                  </a:cubicBezTo>
                  <a:cubicBezTo>
                    <a:pt x="14400" y="6485"/>
                    <a:pt x="13015" y="6954"/>
                    <a:pt x="11908" y="7659"/>
                  </a:cubicBezTo>
                  <a:cubicBezTo>
                    <a:pt x="10800" y="8363"/>
                    <a:pt x="9969" y="9302"/>
                    <a:pt x="10523" y="10007"/>
                  </a:cubicBezTo>
                  <a:cubicBezTo>
                    <a:pt x="11077" y="10711"/>
                    <a:pt x="13015" y="11181"/>
                    <a:pt x="14815" y="11885"/>
                  </a:cubicBezTo>
                  <a:cubicBezTo>
                    <a:pt x="16615" y="12589"/>
                    <a:pt x="18277" y="13528"/>
                    <a:pt x="19523" y="14585"/>
                  </a:cubicBezTo>
                  <a:cubicBezTo>
                    <a:pt x="20769" y="15641"/>
                    <a:pt x="21600" y="16815"/>
                    <a:pt x="21462" y="17754"/>
                  </a:cubicBezTo>
                  <a:cubicBezTo>
                    <a:pt x="21323" y="18694"/>
                    <a:pt x="20215" y="19398"/>
                    <a:pt x="16754" y="19985"/>
                  </a:cubicBezTo>
                  <a:cubicBezTo>
                    <a:pt x="13292" y="20572"/>
                    <a:pt x="7477" y="21041"/>
                    <a:pt x="1662" y="2151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7" name="Line"/>
            <p:cNvSpPr/>
            <p:nvPr/>
          </p:nvSpPr>
          <p:spPr>
            <a:xfrm>
              <a:off x="6476433" y="237600"/>
              <a:ext cx="204119" cy="690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6" h="21550" fill="norm" stroke="1" extrusionOk="0">
                  <a:moveTo>
                    <a:pt x="441" y="0"/>
                  </a:moveTo>
                  <a:cubicBezTo>
                    <a:pt x="3925" y="324"/>
                    <a:pt x="7409" y="648"/>
                    <a:pt x="11067" y="1890"/>
                  </a:cubicBezTo>
                  <a:cubicBezTo>
                    <a:pt x="14725" y="3132"/>
                    <a:pt x="18557" y="5292"/>
                    <a:pt x="19950" y="7614"/>
                  </a:cubicBezTo>
                  <a:cubicBezTo>
                    <a:pt x="21344" y="9936"/>
                    <a:pt x="20299" y="12420"/>
                    <a:pt x="17163" y="14634"/>
                  </a:cubicBezTo>
                  <a:cubicBezTo>
                    <a:pt x="14028" y="16848"/>
                    <a:pt x="8802" y="18792"/>
                    <a:pt x="5492" y="19980"/>
                  </a:cubicBezTo>
                  <a:cubicBezTo>
                    <a:pt x="2183" y="21168"/>
                    <a:pt x="789" y="21600"/>
                    <a:pt x="267" y="21546"/>
                  </a:cubicBezTo>
                  <a:cubicBezTo>
                    <a:pt x="-256" y="21492"/>
                    <a:pt x="92" y="20952"/>
                    <a:pt x="441" y="2041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8" name="Line"/>
            <p:cNvSpPr/>
            <p:nvPr/>
          </p:nvSpPr>
          <p:spPr>
            <a:xfrm>
              <a:off x="6965826" y="289491"/>
              <a:ext cx="251843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21600" fill="norm" stroke="1" extrusionOk="0">
                  <a:moveTo>
                    <a:pt x="14244" y="0"/>
                  </a:moveTo>
                  <a:cubicBezTo>
                    <a:pt x="11033" y="1630"/>
                    <a:pt x="7822" y="3260"/>
                    <a:pt x="5195" y="5842"/>
                  </a:cubicBezTo>
                  <a:cubicBezTo>
                    <a:pt x="2568" y="8423"/>
                    <a:pt x="525" y="11955"/>
                    <a:pt x="87" y="14468"/>
                  </a:cubicBezTo>
                  <a:cubicBezTo>
                    <a:pt x="-351" y="16981"/>
                    <a:pt x="817" y="18475"/>
                    <a:pt x="4611" y="19494"/>
                  </a:cubicBezTo>
                  <a:cubicBezTo>
                    <a:pt x="8406" y="20513"/>
                    <a:pt x="14827" y="21057"/>
                    <a:pt x="2124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09" name="Line"/>
            <p:cNvSpPr/>
            <p:nvPr/>
          </p:nvSpPr>
          <p:spPr>
            <a:xfrm>
              <a:off x="7341287" y="368404"/>
              <a:ext cx="187731" cy="3345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2" h="21316" fill="norm" stroke="1" extrusionOk="0">
                  <a:moveTo>
                    <a:pt x="1283" y="10180"/>
                  </a:moveTo>
                  <a:cubicBezTo>
                    <a:pt x="497" y="7976"/>
                    <a:pt x="-288" y="5772"/>
                    <a:pt x="105" y="4119"/>
                  </a:cubicBezTo>
                  <a:cubicBezTo>
                    <a:pt x="497" y="2466"/>
                    <a:pt x="2068" y="1364"/>
                    <a:pt x="4817" y="703"/>
                  </a:cubicBezTo>
                  <a:cubicBezTo>
                    <a:pt x="7567" y="41"/>
                    <a:pt x="11494" y="-179"/>
                    <a:pt x="14047" y="152"/>
                  </a:cubicBezTo>
                  <a:cubicBezTo>
                    <a:pt x="16599" y="482"/>
                    <a:pt x="17777" y="1364"/>
                    <a:pt x="17188" y="3237"/>
                  </a:cubicBezTo>
                  <a:cubicBezTo>
                    <a:pt x="16599" y="5111"/>
                    <a:pt x="14243" y="7976"/>
                    <a:pt x="11494" y="10621"/>
                  </a:cubicBezTo>
                  <a:cubicBezTo>
                    <a:pt x="8745" y="13266"/>
                    <a:pt x="5603" y="15690"/>
                    <a:pt x="3836" y="17454"/>
                  </a:cubicBezTo>
                  <a:cubicBezTo>
                    <a:pt x="2068" y="19217"/>
                    <a:pt x="1676" y="20319"/>
                    <a:pt x="2657" y="20870"/>
                  </a:cubicBezTo>
                  <a:cubicBezTo>
                    <a:pt x="3639" y="21421"/>
                    <a:pt x="5996" y="21421"/>
                    <a:pt x="9334" y="21090"/>
                  </a:cubicBezTo>
                  <a:cubicBezTo>
                    <a:pt x="12672" y="20760"/>
                    <a:pt x="16992" y="20099"/>
                    <a:pt x="21312" y="1943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0" name="Line"/>
            <p:cNvSpPr/>
            <p:nvPr/>
          </p:nvSpPr>
          <p:spPr>
            <a:xfrm>
              <a:off x="7612043" y="279113"/>
              <a:ext cx="180220" cy="581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1" h="21600" fill="norm" stroke="1" extrusionOk="0">
                  <a:moveTo>
                    <a:pt x="13449" y="0"/>
                  </a:moveTo>
                  <a:cubicBezTo>
                    <a:pt x="17117" y="2700"/>
                    <a:pt x="20785" y="5400"/>
                    <a:pt x="21192" y="8293"/>
                  </a:cubicBezTo>
                  <a:cubicBezTo>
                    <a:pt x="21600" y="11186"/>
                    <a:pt x="18747" y="14271"/>
                    <a:pt x="14672" y="16521"/>
                  </a:cubicBezTo>
                  <a:cubicBezTo>
                    <a:pt x="10596" y="18771"/>
                    <a:pt x="5298" y="2018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1" name="Line"/>
            <p:cNvSpPr/>
            <p:nvPr/>
          </p:nvSpPr>
          <p:spPr>
            <a:xfrm>
              <a:off x="8089444" y="462848"/>
              <a:ext cx="246706" cy="293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8" h="21321" fill="norm" stroke="1" extrusionOk="0">
                  <a:moveTo>
                    <a:pt x="5184" y="4744"/>
                  </a:moveTo>
                  <a:cubicBezTo>
                    <a:pt x="5472" y="3237"/>
                    <a:pt x="5760" y="1730"/>
                    <a:pt x="6912" y="851"/>
                  </a:cubicBezTo>
                  <a:cubicBezTo>
                    <a:pt x="8064" y="-28"/>
                    <a:pt x="10080" y="-279"/>
                    <a:pt x="12384" y="349"/>
                  </a:cubicBezTo>
                  <a:cubicBezTo>
                    <a:pt x="14688" y="977"/>
                    <a:pt x="17280" y="2484"/>
                    <a:pt x="19008" y="4493"/>
                  </a:cubicBezTo>
                  <a:cubicBezTo>
                    <a:pt x="20736" y="6502"/>
                    <a:pt x="21600" y="9014"/>
                    <a:pt x="18288" y="11902"/>
                  </a:cubicBezTo>
                  <a:cubicBezTo>
                    <a:pt x="14976" y="14791"/>
                    <a:pt x="7488" y="18056"/>
                    <a:pt x="0" y="2132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2" name="Line"/>
            <p:cNvSpPr/>
            <p:nvPr/>
          </p:nvSpPr>
          <p:spPr>
            <a:xfrm>
              <a:off x="8378677" y="442833"/>
              <a:ext cx="364601" cy="286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0804" fill="norm" stroke="1" extrusionOk="0">
                  <a:moveTo>
                    <a:pt x="16431" y="923"/>
                  </a:moveTo>
                  <a:cubicBezTo>
                    <a:pt x="14211" y="169"/>
                    <a:pt x="11990" y="-584"/>
                    <a:pt x="9265" y="672"/>
                  </a:cubicBezTo>
                  <a:cubicBezTo>
                    <a:pt x="6540" y="1928"/>
                    <a:pt x="3310" y="5193"/>
                    <a:pt x="1594" y="8332"/>
                  </a:cubicBezTo>
                  <a:cubicBezTo>
                    <a:pt x="-122" y="11472"/>
                    <a:pt x="-324" y="14486"/>
                    <a:pt x="383" y="16621"/>
                  </a:cubicBezTo>
                  <a:cubicBezTo>
                    <a:pt x="1089" y="18756"/>
                    <a:pt x="2704" y="20011"/>
                    <a:pt x="6338" y="20514"/>
                  </a:cubicBezTo>
                  <a:cubicBezTo>
                    <a:pt x="9971" y="21016"/>
                    <a:pt x="15624" y="20765"/>
                    <a:pt x="21276" y="2051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3" name="Line"/>
            <p:cNvSpPr/>
            <p:nvPr/>
          </p:nvSpPr>
          <p:spPr>
            <a:xfrm>
              <a:off x="9739592" y="382896"/>
              <a:ext cx="10379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5169"/>
                    <a:pt x="7200" y="10338"/>
                    <a:pt x="3600" y="13938"/>
                  </a:cubicBezTo>
                  <a:cubicBezTo>
                    <a:pt x="0" y="17538"/>
                    <a:pt x="0" y="1956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4" name="Line"/>
            <p:cNvSpPr/>
            <p:nvPr/>
          </p:nvSpPr>
          <p:spPr>
            <a:xfrm>
              <a:off x="9594296" y="517814"/>
              <a:ext cx="36324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526" y="16800"/>
                    <a:pt x="9051" y="12000"/>
                    <a:pt x="11931" y="9600"/>
                  </a:cubicBezTo>
                  <a:cubicBezTo>
                    <a:pt x="14811" y="7200"/>
                    <a:pt x="16046" y="7200"/>
                    <a:pt x="17383" y="6000"/>
                  </a:cubicBezTo>
                  <a:cubicBezTo>
                    <a:pt x="18720" y="4800"/>
                    <a:pt x="20160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5" name="Line"/>
            <p:cNvSpPr/>
            <p:nvPr/>
          </p:nvSpPr>
          <p:spPr>
            <a:xfrm>
              <a:off x="10341533" y="261450"/>
              <a:ext cx="230308" cy="3912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3" h="21244" fill="norm" stroke="1" extrusionOk="0">
                  <a:moveTo>
                    <a:pt x="0" y="10538"/>
                  </a:moveTo>
                  <a:cubicBezTo>
                    <a:pt x="1612" y="10726"/>
                    <a:pt x="3224" y="10914"/>
                    <a:pt x="5481" y="10444"/>
                  </a:cubicBezTo>
                  <a:cubicBezTo>
                    <a:pt x="7737" y="9974"/>
                    <a:pt x="10639" y="8847"/>
                    <a:pt x="13057" y="7721"/>
                  </a:cubicBezTo>
                  <a:cubicBezTo>
                    <a:pt x="15475" y="6594"/>
                    <a:pt x="17409" y="5467"/>
                    <a:pt x="18860" y="3964"/>
                  </a:cubicBezTo>
                  <a:cubicBezTo>
                    <a:pt x="20310" y="2461"/>
                    <a:pt x="21278" y="583"/>
                    <a:pt x="21439" y="114"/>
                  </a:cubicBezTo>
                  <a:cubicBezTo>
                    <a:pt x="21600" y="-356"/>
                    <a:pt x="20955" y="583"/>
                    <a:pt x="19021" y="3776"/>
                  </a:cubicBezTo>
                  <a:cubicBezTo>
                    <a:pt x="17087" y="6969"/>
                    <a:pt x="13863" y="12416"/>
                    <a:pt x="12573" y="15703"/>
                  </a:cubicBezTo>
                  <a:cubicBezTo>
                    <a:pt x="11284" y="18990"/>
                    <a:pt x="11928" y="20117"/>
                    <a:pt x="12573" y="2124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6" name="Line"/>
            <p:cNvSpPr/>
            <p:nvPr/>
          </p:nvSpPr>
          <p:spPr>
            <a:xfrm>
              <a:off x="10660503" y="275653"/>
              <a:ext cx="272436" cy="397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4" h="21555" fill="norm" stroke="1" extrusionOk="0">
                  <a:moveTo>
                    <a:pt x="12854" y="8077"/>
                  </a:moveTo>
                  <a:cubicBezTo>
                    <a:pt x="11537" y="7513"/>
                    <a:pt x="10220" y="6950"/>
                    <a:pt x="9298" y="5917"/>
                  </a:cubicBezTo>
                  <a:cubicBezTo>
                    <a:pt x="8376" y="4883"/>
                    <a:pt x="7849" y="3381"/>
                    <a:pt x="8771" y="2160"/>
                  </a:cubicBezTo>
                  <a:cubicBezTo>
                    <a:pt x="9693" y="939"/>
                    <a:pt x="12063" y="0"/>
                    <a:pt x="14302" y="0"/>
                  </a:cubicBezTo>
                  <a:cubicBezTo>
                    <a:pt x="16542" y="0"/>
                    <a:pt x="18649" y="939"/>
                    <a:pt x="19834" y="1878"/>
                  </a:cubicBezTo>
                  <a:cubicBezTo>
                    <a:pt x="21020" y="2817"/>
                    <a:pt x="21283" y="3757"/>
                    <a:pt x="19176" y="5635"/>
                  </a:cubicBezTo>
                  <a:cubicBezTo>
                    <a:pt x="17068" y="7513"/>
                    <a:pt x="12590" y="10330"/>
                    <a:pt x="9034" y="12584"/>
                  </a:cubicBezTo>
                  <a:cubicBezTo>
                    <a:pt x="5478" y="14838"/>
                    <a:pt x="2844" y="16529"/>
                    <a:pt x="1395" y="17843"/>
                  </a:cubicBezTo>
                  <a:cubicBezTo>
                    <a:pt x="-54" y="19158"/>
                    <a:pt x="-317" y="20097"/>
                    <a:pt x="342" y="20661"/>
                  </a:cubicBezTo>
                  <a:cubicBezTo>
                    <a:pt x="1000" y="21224"/>
                    <a:pt x="2581" y="21412"/>
                    <a:pt x="5610" y="21506"/>
                  </a:cubicBezTo>
                  <a:cubicBezTo>
                    <a:pt x="8639" y="21600"/>
                    <a:pt x="13117" y="21600"/>
                    <a:pt x="16015" y="21130"/>
                  </a:cubicBezTo>
                  <a:cubicBezTo>
                    <a:pt x="18912" y="20661"/>
                    <a:pt x="20229" y="19722"/>
                    <a:pt x="20493" y="18219"/>
                  </a:cubicBezTo>
                  <a:cubicBezTo>
                    <a:pt x="20756" y="16717"/>
                    <a:pt x="19966" y="14650"/>
                    <a:pt x="17859" y="13430"/>
                  </a:cubicBezTo>
                  <a:cubicBezTo>
                    <a:pt x="15751" y="12209"/>
                    <a:pt x="12327" y="11833"/>
                    <a:pt x="8903" y="1145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7" name="Line"/>
            <p:cNvSpPr/>
            <p:nvPr/>
          </p:nvSpPr>
          <p:spPr>
            <a:xfrm>
              <a:off x="5027849" y="1638669"/>
              <a:ext cx="21794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8" name="Line"/>
            <p:cNvSpPr/>
            <p:nvPr/>
          </p:nvSpPr>
          <p:spPr>
            <a:xfrm>
              <a:off x="5027849" y="1835856"/>
              <a:ext cx="300971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5710" y="21600"/>
                    <a:pt x="11421" y="21600"/>
                    <a:pt x="15021" y="0"/>
                  </a:cubicBezTo>
                  <a:cubicBezTo>
                    <a:pt x="18621" y="21600"/>
                    <a:pt x="2011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19" name="Line"/>
            <p:cNvSpPr/>
            <p:nvPr/>
          </p:nvSpPr>
          <p:spPr>
            <a:xfrm>
              <a:off x="5951516" y="1670669"/>
              <a:ext cx="311783" cy="30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000" fill="norm" stroke="1" extrusionOk="0">
                  <a:moveTo>
                    <a:pt x="0" y="21000"/>
                  </a:moveTo>
                  <a:cubicBezTo>
                    <a:pt x="5934" y="18600"/>
                    <a:pt x="11868" y="16200"/>
                    <a:pt x="15666" y="12600"/>
                  </a:cubicBezTo>
                  <a:cubicBezTo>
                    <a:pt x="19464" y="9000"/>
                    <a:pt x="21125" y="4200"/>
                    <a:pt x="21363" y="1800"/>
                  </a:cubicBezTo>
                  <a:cubicBezTo>
                    <a:pt x="21600" y="-600"/>
                    <a:pt x="20413" y="-600"/>
                    <a:pt x="17802" y="1800"/>
                  </a:cubicBezTo>
                  <a:cubicBezTo>
                    <a:pt x="15191" y="4200"/>
                    <a:pt x="11156" y="9000"/>
                    <a:pt x="8189" y="12600"/>
                  </a:cubicBezTo>
                  <a:cubicBezTo>
                    <a:pt x="5222" y="16200"/>
                    <a:pt x="3323" y="18600"/>
                    <a:pt x="2967" y="19800"/>
                  </a:cubicBezTo>
                  <a:cubicBezTo>
                    <a:pt x="2611" y="21000"/>
                    <a:pt x="3798" y="21000"/>
                    <a:pt x="5103" y="18600"/>
                  </a:cubicBezTo>
                  <a:cubicBezTo>
                    <a:pt x="6409" y="16200"/>
                    <a:pt x="7833" y="11400"/>
                    <a:pt x="9257" y="6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0" name="Line"/>
            <p:cNvSpPr/>
            <p:nvPr/>
          </p:nvSpPr>
          <p:spPr>
            <a:xfrm>
              <a:off x="6565383" y="1368834"/>
              <a:ext cx="340937" cy="4754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513" fill="norm" stroke="1" extrusionOk="0">
                  <a:moveTo>
                    <a:pt x="21502" y="0"/>
                  </a:moveTo>
                  <a:cubicBezTo>
                    <a:pt x="18229" y="1096"/>
                    <a:pt x="14957" y="2191"/>
                    <a:pt x="11684" y="4383"/>
                  </a:cubicBezTo>
                  <a:cubicBezTo>
                    <a:pt x="8411" y="6574"/>
                    <a:pt x="5138" y="9861"/>
                    <a:pt x="3066" y="12600"/>
                  </a:cubicBezTo>
                  <a:cubicBezTo>
                    <a:pt x="993" y="15339"/>
                    <a:pt x="120" y="17530"/>
                    <a:pt x="11" y="18939"/>
                  </a:cubicBezTo>
                  <a:cubicBezTo>
                    <a:pt x="-98" y="20348"/>
                    <a:pt x="557" y="20974"/>
                    <a:pt x="2520" y="21287"/>
                  </a:cubicBezTo>
                  <a:cubicBezTo>
                    <a:pt x="4484" y="21600"/>
                    <a:pt x="7757" y="21600"/>
                    <a:pt x="10484" y="21209"/>
                  </a:cubicBezTo>
                  <a:cubicBezTo>
                    <a:pt x="13211" y="20817"/>
                    <a:pt x="15393" y="20035"/>
                    <a:pt x="16811" y="19252"/>
                  </a:cubicBezTo>
                  <a:cubicBezTo>
                    <a:pt x="18229" y="18470"/>
                    <a:pt x="18884" y="17687"/>
                    <a:pt x="18666" y="16513"/>
                  </a:cubicBezTo>
                  <a:cubicBezTo>
                    <a:pt x="18447" y="15339"/>
                    <a:pt x="17357" y="13774"/>
                    <a:pt x="14847" y="12991"/>
                  </a:cubicBezTo>
                  <a:cubicBezTo>
                    <a:pt x="12338" y="12209"/>
                    <a:pt x="8411" y="12209"/>
                    <a:pt x="4484" y="1220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1" name="Line"/>
            <p:cNvSpPr/>
            <p:nvPr/>
          </p:nvSpPr>
          <p:spPr>
            <a:xfrm>
              <a:off x="7196912" y="1545264"/>
              <a:ext cx="218376" cy="219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5" h="21457" fill="norm" stroke="1" extrusionOk="0">
                  <a:moveTo>
                    <a:pt x="0" y="0"/>
                  </a:moveTo>
                  <a:cubicBezTo>
                    <a:pt x="6075" y="0"/>
                    <a:pt x="12150" y="0"/>
                    <a:pt x="16031" y="675"/>
                  </a:cubicBezTo>
                  <a:cubicBezTo>
                    <a:pt x="19912" y="1350"/>
                    <a:pt x="21600" y="2700"/>
                    <a:pt x="21263" y="5906"/>
                  </a:cubicBezTo>
                  <a:cubicBezTo>
                    <a:pt x="20925" y="9113"/>
                    <a:pt x="18563" y="14175"/>
                    <a:pt x="16538" y="17213"/>
                  </a:cubicBezTo>
                  <a:cubicBezTo>
                    <a:pt x="14513" y="20250"/>
                    <a:pt x="12825" y="21262"/>
                    <a:pt x="11138" y="21431"/>
                  </a:cubicBezTo>
                  <a:cubicBezTo>
                    <a:pt x="9450" y="21600"/>
                    <a:pt x="7762" y="20925"/>
                    <a:pt x="6075" y="2025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2" name="Line"/>
            <p:cNvSpPr/>
            <p:nvPr/>
          </p:nvSpPr>
          <p:spPr>
            <a:xfrm>
              <a:off x="7430249" y="1537275"/>
              <a:ext cx="399739" cy="229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2" h="20725" fill="norm" stroke="1" extrusionOk="0">
                  <a:moveTo>
                    <a:pt x="15111" y="723"/>
                  </a:moveTo>
                  <a:cubicBezTo>
                    <a:pt x="13098" y="97"/>
                    <a:pt x="11084" y="-529"/>
                    <a:pt x="8613" y="723"/>
                  </a:cubicBezTo>
                  <a:cubicBezTo>
                    <a:pt x="6142" y="1975"/>
                    <a:pt x="3213" y="5106"/>
                    <a:pt x="1566" y="7454"/>
                  </a:cubicBezTo>
                  <a:cubicBezTo>
                    <a:pt x="-82" y="9801"/>
                    <a:pt x="-448" y="11367"/>
                    <a:pt x="559" y="13558"/>
                  </a:cubicBezTo>
                  <a:cubicBezTo>
                    <a:pt x="1566" y="15749"/>
                    <a:pt x="3945" y="18567"/>
                    <a:pt x="7606" y="19819"/>
                  </a:cubicBezTo>
                  <a:cubicBezTo>
                    <a:pt x="11267" y="21071"/>
                    <a:pt x="16210" y="20758"/>
                    <a:pt x="21152" y="2044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3" name="Line"/>
            <p:cNvSpPr/>
            <p:nvPr/>
          </p:nvSpPr>
          <p:spPr>
            <a:xfrm>
              <a:off x="8619433" y="1462238"/>
              <a:ext cx="30440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8" h="21600" fill="norm" stroke="1" extrusionOk="0">
                  <a:moveTo>
                    <a:pt x="21118" y="0"/>
                  </a:moveTo>
                  <a:cubicBezTo>
                    <a:pt x="13918" y="5143"/>
                    <a:pt x="6718" y="10286"/>
                    <a:pt x="3118" y="13371"/>
                  </a:cubicBezTo>
                  <a:cubicBezTo>
                    <a:pt x="-482" y="16457"/>
                    <a:pt x="-482" y="17486"/>
                    <a:pt x="718" y="18514"/>
                  </a:cubicBezTo>
                  <a:cubicBezTo>
                    <a:pt x="1918" y="19543"/>
                    <a:pt x="4318" y="20571"/>
                    <a:pt x="6718" y="21086"/>
                  </a:cubicBezTo>
                  <a:cubicBezTo>
                    <a:pt x="9118" y="21600"/>
                    <a:pt x="11518" y="21600"/>
                    <a:pt x="1391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4" name="Line"/>
            <p:cNvSpPr/>
            <p:nvPr/>
          </p:nvSpPr>
          <p:spPr>
            <a:xfrm>
              <a:off x="8483819" y="1612263"/>
              <a:ext cx="352863" cy="160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20015"/>
                  </a:moveTo>
                  <a:cubicBezTo>
                    <a:pt x="5929" y="11375"/>
                    <a:pt x="11859" y="2735"/>
                    <a:pt x="15459" y="575"/>
                  </a:cubicBezTo>
                  <a:cubicBezTo>
                    <a:pt x="19059" y="-1585"/>
                    <a:pt x="20329" y="2735"/>
                    <a:pt x="21600" y="705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5" name="Line"/>
            <p:cNvSpPr/>
            <p:nvPr/>
          </p:nvSpPr>
          <p:spPr>
            <a:xfrm>
              <a:off x="9065004" y="1325471"/>
              <a:ext cx="191662" cy="458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0" h="21524" fill="norm" stroke="1" extrusionOk="0">
                  <a:moveTo>
                    <a:pt x="0" y="11292"/>
                  </a:moveTo>
                  <a:cubicBezTo>
                    <a:pt x="3086" y="10318"/>
                    <a:pt x="6171" y="9344"/>
                    <a:pt x="9257" y="8207"/>
                  </a:cubicBezTo>
                  <a:cubicBezTo>
                    <a:pt x="12343" y="7070"/>
                    <a:pt x="15429" y="5771"/>
                    <a:pt x="17357" y="4634"/>
                  </a:cubicBezTo>
                  <a:cubicBezTo>
                    <a:pt x="19286" y="3497"/>
                    <a:pt x="20057" y="2522"/>
                    <a:pt x="20636" y="1629"/>
                  </a:cubicBezTo>
                  <a:cubicBezTo>
                    <a:pt x="21214" y="736"/>
                    <a:pt x="21600" y="-76"/>
                    <a:pt x="21214" y="5"/>
                  </a:cubicBezTo>
                  <a:cubicBezTo>
                    <a:pt x="20829" y="86"/>
                    <a:pt x="19671" y="1061"/>
                    <a:pt x="17743" y="3903"/>
                  </a:cubicBezTo>
                  <a:cubicBezTo>
                    <a:pt x="15814" y="6745"/>
                    <a:pt x="13114" y="11455"/>
                    <a:pt x="12343" y="14703"/>
                  </a:cubicBezTo>
                  <a:cubicBezTo>
                    <a:pt x="11571" y="17951"/>
                    <a:pt x="12729" y="19738"/>
                    <a:pt x="13886" y="2152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26" name="Line"/>
            <p:cNvSpPr/>
            <p:nvPr/>
          </p:nvSpPr>
          <p:spPr>
            <a:xfrm>
              <a:off x="9422911" y="1336672"/>
              <a:ext cx="265695" cy="47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9" h="21131" fill="norm" stroke="1" extrusionOk="0">
                  <a:moveTo>
                    <a:pt x="11085" y="10302"/>
                  </a:moveTo>
                  <a:cubicBezTo>
                    <a:pt x="9718" y="10302"/>
                    <a:pt x="8351" y="10302"/>
                    <a:pt x="6984" y="10224"/>
                  </a:cubicBezTo>
                  <a:cubicBezTo>
                    <a:pt x="5617" y="10147"/>
                    <a:pt x="4250" y="9991"/>
                    <a:pt x="3429" y="9136"/>
                  </a:cubicBezTo>
                  <a:cubicBezTo>
                    <a:pt x="2609" y="8282"/>
                    <a:pt x="2336" y="6728"/>
                    <a:pt x="3293" y="5096"/>
                  </a:cubicBezTo>
                  <a:cubicBezTo>
                    <a:pt x="4250" y="3465"/>
                    <a:pt x="6437" y="1755"/>
                    <a:pt x="8898" y="823"/>
                  </a:cubicBezTo>
                  <a:cubicBezTo>
                    <a:pt x="11359" y="-110"/>
                    <a:pt x="14093" y="-265"/>
                    <a:pt x="15870" y="434"/>
                  </a:cubicBezTo>
                  <a:cubicBezTo>
                    <a:pt x="17647" y="1134"/>
                    <a:pt x="18467" y="2688"/>
                    <a:pt x="18467" y="4164"/>
                  </a:cubicBezTo>
                  <a:cubicBezTo>
                    <a:pt x="18467" y="5640"/>
                    <a:pt x="17647" y="7039"/>
                    <a:pt x="14776" y="8748"/>
                  </a:cubicBezTo>
                  <a:cubicBezTo>
                    <a:pt x="11905" y="10457"/>
                    <a:pt x="6984" y="12477"/>
                    <a:pt x="3976" y="13876"/>
                  </a:cubicBezTo>
                  <a:cubicBezTo>
                    <a:pt x="969" y="15275"/>
                    <a:pt x="-125" y="16052"/>
                    <a:pt x="12" y="17139"/>
                  </a:cubicBezTo>
                  <a:cubicBezTo>
                    <a:pt x="148" y="18227"/>
                    <a:pt x="1515" y="19626"/>
                    <a:pt x="3566" y="20403"/>
                  </a:cubicBezTo>
                  <a:cubicBezTo>
                    <a:pt x="5617" y="21180"/>
                    <a:pt x="8351" y="21335"/>
                    <a:pt x="11359" y="20869"/>
                  </a:cubicBezTo>
                  <a:cubicBezTo>
                    <a:pt x="14366" y="20403"/>
                    <a:pt x="17647" y="19315"/>
                    <a:pt x="19424" y="18305"/>
                  </a:cubicBezTo>
                  <a:cubicBezTo>
                    <a:pt x="21202" y="17295"/>
                    <a:pt x="21475" y="16362"/>
                    <a:pt x="20245" y="15508"/>
                  </a:cubicBezTo>
                  <a:cubicBezTo>
                    <a:pt x="19014" y="14653"/>
                    <a:pt x="16280" y="13876"/>
                    <a:pt x="13409" y="13332"/>
                  </a:cubicBezTo>
                  <a:cubicBezTo>
                    <a:pt x="10538" y="12788"/>
                    <a:pt x="7531" y="12477"/>
                    <a:pt x="4523" y="1216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9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330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/>
          <a:p>
            <a: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 (5</a:t>
            </a:r>
            <a:r>
              <a:t>/</a:t>
            </a:r>
            <a:r>
              <a:t> 5)</a:t>
            </a:r>
          </a:p>
        </p:txBody>
      </p:sp>
      <p:grpSp>
        <p:nvGrpSpPr>
          <p:cNvPr id="1409" name="Drawing"/>
          <p:cNvGrpSpPr/>
          <p:nvPr/>
        </p:nvGrpSpPr>
        <p:grpSpPr>
          <a:xfrm>
            <a:off x="3435214" y="3288071"/>
            <a:ext cx="10628279" cy="8529342"/>
            <a:chOff x="0" y="0"/>
            <a:chExt cx="10628278" cy="8529341"/>
          </a:xfrm>
        </p:grpSpPr>
        <p:sp>
          <p:nvSpPr>
            <p:cNvPr id="1331" name="Line"/>
            <p:cNvSpPr/>
            <p:nvPr/>
          </p:nvSpPr>
          <p:spPr>
            <a:xfrm>
              <a:off x="1432204" y="157521"/>
              <a:ext cx="674589" cy="124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769" y="17400"/>
                    <a:pt x="5538" y="13200"/>
                    <a:pt x="8529" y="9600"/>
                  </a:cubicBezTo>
                  <a:cubicBezTo>
                    <a:pt x="11520" y="6000"/>
                    <a:pt x="14732" y="3000"/>
                    <a:pt x="16948" y="1500"/>
                  </a:cubicBezTo>
                  <a:cubicBezTo>
                    <a:pt x="19163" y="0"/>
                    <a:pt x="20382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2" name="Line"/>
            <p:cNvSpPr/>
            <p:nvPr/>
          </p:nvSpPr>
          <p:spPr>
            <a:xfrm>
              <a:off x="1785065" y="230169"/>
              <a:ext cx="10380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3" name="Line"/>
            <p:cNvSpPr/>
            <p:nvPr/>
          </p:nvSpPr>
          <p:spPr>
            <a:xfrm>
              <a:off x="2049294" y="228170"/>
              <a:ext cx="472631" cy="2941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0" h="21113" fill="norm" stroke="1" extrusionOk="0">
                  <a:moveTo>
                    <a:pt x="728" y="7592"/>
                  </a:moveTo>
                  <a:cubicBezTo>
                    <a:pt x="413" y="10323"/>
                    <a:pt x="98" y="13054"/>
                    <a:pt x="19" y="15288"/>
                  </a:cubicBezTo>
                  <a:cubicBezTo>
                    <a:pt x="-60" y="17523"/>
                    <a:pt x="98" y="19261"/>
                    <a:pt x="649" y="20254"/>
                  </a:cubicBezTo>
                  <a:cubicBezTo>
                    <a:pt x="1201" y="21247"/>
                    <a:pt x="2147" y="21495"/>
                    <a:pt x="3014" y="20378"/>
                  </a:cubicBezTo>
                  <a:cubicBezTo>
                    <a:pt x="3882" y="19261"/>
                    <a:pt x="4670" y="16778"/>
                    <a:pt x="5143" y="14792"/>
                  </a:cubicBezTo>
                  <a:cubicBezTo>
                    <a:pt x="5616" y="12805"/>
                    <a:pt x="5774" y="11316"/>
                    <a:pt x="5931" y="11192"/>
                  </a:cubicBezTo>
                  <a:cubicBezTo>
                    <a:pt x="6089" y="11067"/>
                    <a:pt x="6247" y="12309"/>
                    <a:pt x="6325" y="13550"/>
                  </a:cubicBezTo>
                  <a:cubicBezTo>
                    <a:pt x="6404" y="14792"/>
                    <a:pt x="6404" y="16033"/>
                    <a:pt x="6720" y="17026"/>
                  </a:cubicBezTo>
                  <a:cubicBezTo>
                    <a:pt x="7035" y="18019"/>
                    <a:pt x="7666" y="18764"/>
                    <a:pt x="8690" y="18516"/>
                  </a:cubicBezTo>
                  <a:cubicBezTo>
                    <a:pt x="9715" y="18267"/>
                    <a:pt x="11134" y="17026"/>
                    <a:pt x="12238" y="16405"/>
                  </a:cubicBezTo>
                  <a:cubicBezTo>
                    <a:pt x="13341" y="15785"/>
                    <a:pt x="14130" y="15785"/>
                    <a:pt x="14524" y="16405"/>
                  </a:cubicBezTo>
                  <a:cubicBezTo>
                    <a:pt x="14918" y="17026"/>
                    <a:pt x="14918" y="18267"/>
                    <a:pt x="14918" y="18267"/>
                  </a:cubicBezTo>
                  <a:cubicBezTo>
                    <a:pt x="14918" y="18267"/>
                    <a:pt x="14918" y="17026"/>
                    <a:pt x="15312" y="14047"/>
                  </a:cubicBezTo>
                  <a:cubicBezTo>
                    <a:pt x="15706" y="11067"/>
                    <a:pt x="16495" y="6350"/>
                    <a:pt x="17204" y="3619"/>
                  </a:cubicBezTo>
                  <a:cubicBezTo>
                    <a:pt x="17914" y="888"/>
                    <a:pt x="18544" y="143"/>
                    <a:pt x="19254" y="19"/>
                  </a:cubicBezTo>
                  <a:cubicBezTo>
                    <a:pt x="19963" y="-105"/>
                    <a:pt x="20752" y="392"/>
                    <a:pt x="21540" y="88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4" name="Line"/>
            <p:cNvSpPr/>
            <p:nvPr/>
          </p:nvSpPr>
          <p:spPr>
            <a:xfrm>
              <a:off x="2542681" y="354832"/>
              <a:ext cx="415132" cy="1866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93" fill="norm" stroke="1" extrusionOk="0">
                  <a:moveTo>
                    <a:pt x="0" y="3520"/>
                  </a:moveTo>
                  <a:cubicBezTo>
                    <a:pt x="720" y="5091"/>
                    <a:pt x="1440" y="6662"/>
                    <a:pt x="1800" y="8429"/>
                  </a:cubicBezTo>
                  <a:cubicBezTo>
                    <a:pt x="2160" y="10197"/>
                    <a:pt x="2160" y="12160"/>
                    <a:pt x="2250" y="14713"/>
                  </a:cubicBezTo>
                  <a:cubicBezTo>
                    <a:pt x="2340" y="17266"/>
                    <a:pt x="2520" y="20408"/>
                    <a:pt x="2610" y="20800"/>
                  </a:cubicBezTo>
                  <a:cubicBezTo>
                    <a:pt x="2700" y="21193"/>
                    <a:pt x="2700" y="18837"/>
                    <a:pt x="3060" y="15106"/>
                  </a:cubicBezTo>
                  <a:cubicBezTo>
                    <a:pt x="3420" y="11375"/>
                    <a:pt x="4140" y="6269"/>
                    <a:pt x="4950" y="3324"/>
                  </a:cubicBezTo>
                  <a:cubicBezTo>
                    <a:pt x="5760" y="378"/>
                    <a:pt x="6660" y="-407"/>
                    <a:pt x="7200" y="182"/>
                  </a:cubicBezTo>
                  <a:cubicBezTo>
                    <a:pt x="7740" y="771"/>
                    <a:pt x="7920" y="2735"/>
                    <a:pt x="8100" y="4698"/>
                  </a:cubicBezTo>
                  <a:cubicBezTo>
                    <a:pt x="8280" y="6662"/>
                    <a:pt x="8460" y="8626"/>
                    <a:pt x="8640" y="10982"/>
                  </a:cubicBezTo>
                  <a:cubicBezTo>
                    <a:pt x="8820" y="13338"/>
                    <a:pt x="9000" y="16088"/>
                    <a:pt x="9540" y="17462"/>
                  </a:cubicBezTo>
                  <a:cubicBezTo>
                    <a:pt x="10080" y="18837"/>
                    <a:pt x="10980" y="18837"/>
                    <a:pt x="12060" y="17462"/>
                  </a:cubicBezTo>
                  <a:cubicBezTo>
                    <a:pt x="13140" y="16088"/>
                    <a:pt x="14400" y="13338"/>
                    <a:pt x="15660" y="9804"/>
                  </a:cubicBezTo>
                  <a:cubicBezTo>
                    <a:pt x="16920" y="6269"/>
                    <a:pt x="18180" y="1949"/>
                    <a:pt x="18900" y="771"/>
                  </a:cubicBezTo>
                  <a:cubicBezTo>
                    <a:pt x="19620" y="-407"/>
                    <a:pt x="19800" y="1557"/>
                    <a:pt x="19890" y="4698"/>
                  </a:cubicBezTo>
                  <a:cubicBezTo>
                    <a:pt x="19980" y="7840"/>
                    <a:pt x="19980" y="12160"/>
                    <a:pt x="20250" y="15106"/>
                  </a:cubicBezTo>
                  <a:cubicBezTo>
                    <a:pt x="20520" y="18051"/>
                    <a:pt x="21060" y="19622"/>
                    <a:pt x="21600" y="2119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5" name="Line"/>
            <p:cNvSpPr/>
            <p:nvPr/>
          </p:nvSpPr>
          <p:spPr>
            <a:xfrm>
              <a:off x="2999325" y="209412"/>
              <a:ext cx="3113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6" name="Line"/>
            <p:cNvSpPr/>
            <p:nvPr/>
          </p:nvSpPr>
          <p:spPr>
            <a:xfrm>
              <a:off x="3071974" y="279231"/>
              <a:ext cx="755252" cy="774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3" h="21408" fill="norm" stroke="1" extrusionOk="0">
                  <a:moveTo>
                    <a:pt x="0" y="1799"/>
                  </a:moveTo>
                  <a:cubicBezTo>
                    <a:pt x="395" y="2085"/>
                    <a:pt x="789" y="2372"/>
                    <a:pt x="1036" y="3089"/>
                  </a:cubicBezTo>
                  <a:cubicBezTo>
                    <a:pt x="1282" y="3806"/>
                    <a:pt x="1381" y="4952"/>
                    <a:pt x="1479" y="5813"/>
                  </a:cubicBezTo>
                  <a:cubicBezTo>
                    <a:pt x="1578" y="6673"/>
                    <a:pt x="1677" y="7246"/>
                    <a:pt x="1825" y="7294"/>
                  </a:cubicBezTo>
                  <a:cubicBezTo>
                    <a:pt x="1973" y="7342"/>
                    <a:pt x="2170" y="6864"/>
                    <a:pt x="2466" y="6099"/>
                  </a:cubicBezTo>
                  <a:cubicBezTo>
                    <a:pt x="2762" y="5335"/>
                    <a:pt x="3156" y="4283"/>
                    <a:pt x="3649" y="3471"/>
                  </a:cubicBezTo>
                  <a:cubicBezTo>
                    <a:pt x="4142" y="2659"/>
                    <a:pt x="4734" y="2085"/>
                    <a:pt x="5079" y="2037"/>
                  </a:cubicBezTo>
                  <a:cubicBezTo>
                    <a:pt x="5425" y="1990"/>
                    <a:pt x="5523" y="2468"/>
                    <a:pt x="5573" y="2945"/>
                  </a:cubicBezTo>
                  <a:cubicBezTo>
                    <a:pt x="5622" y="3423"/>
                    <a:pt x="5622" y="3901"/>
                    <a:pt x="5770" y="4331"/>
                  </a:cubicBezTo>
                  <a:cubicBezTo>
                    <a:pt x="5918" y="4761"/>
                    <a:pt x="6214" y="5144"/>
                    <a:pt x="6608" y="5383"/>
                  </a:cubicBezTo>
                  <a:cubicBezTo>
                    <a:pt x="7003" y="5622"/>
                    <a:pt x="7496" y="5717"/>
                    <a:pt x="8236" y="5574"/>
                  </a:cubicBezTo>
                  <a:cubicBezTo>
                    <a:pt x="8975" y="5430"/>
                    <a:pt x="9962" y="5048"/>
                    <a:pt x="10652" y="4331"/>
                  </a:cubicBezTo>
                  <a:cubicBezTo>
                    <a:pt x="11342" y="3614"/>
                    <a:pt x="11737" y="2563"/>
                    <a:pt x="11934" y="1703"/>
                  </a:cubicBezTo>
                  <a:cubicBezTo>
                    <a:pt x="12132" y="843"/>
                    <a:pt x="12132" y="174"/>
                    <a:pt x="11934" y="30"/>
                  </a:cubicBezTo>
                  <a:cubicBezTo>
                    <a:pt x="11737" y="-113"/>
                    <a:pt x="11342" y="269"/>
                    <a:pt x="11096" y="795"/>
                  </a:cubicBezTo>
                  <a:cubicBezTo>
                    <a:pt x="10849" y="1321"/>
                    <a:pt x="10751" y="1990"/>
                    <a:pt x="10849" y="2515"/>
                  </a:cubicBezTo>
                  <a:cubicBezTo>
                    <a:pt x="10948" y="3041"/>
                    <a:pt x="11244" y="3423"/>
                    <a:pt x="11638" y="3662"/>
                  </a:cubicBezTo>
                  <a:cubicBezTo>
                    <a:pt x="12033" y="3901"/>
                    <a:pt x="12526" y="3997"/>
                    <a:pt x="13019" y="3997"/>
                  </a:cubicBezTo>
                  <a:cubicBezTo>
                    <a:pt x="13512" y="3997"/>
                    <a:pt x="14005" y="3901"/>
                    <a:pt x="14548" y="3471"/>
                  </a:cubicBezTo>
                  <a:cubicBezTo>
                    <a:pt x="15090" y="3041"/>
                    <a:pt x="15682" y="2276"/>
                    <a:pt x="16175" y="2133"/>
                  </a:cubicBezTo>
                  <a:cubicBezTo>
                    <a:pt x="16668" y="1990"/>
                    <a:pt x="17063" y="2468"/>
                    <a:pt x="17655" y="4236"/>
                  </a:cubicBezTo>
                  <a:cubicBezTo>
                    <a:pt x="18247" y="6004"/>
                    <a:pt x="19036" y="9062"/>
                    <a:pt x="19726" y="11834"/>
                  </a:cubicBezTo>
                  <a:cubicBezTo>
                    <a:pt x="20416" y="14606"/>
                    <a:pt x="21008" y="17091"/>
                    <a:pt x="21304" y="18620"/>
                  </a:cubicBezTo>
                  <a:cubicBezTo>
                    <a:pt x="21600" y="20149"/>
                    <a:pt x="21600" y="20722"/>
                    <a:pt x="21353" y="21057"/>
                  </a:cubicBezTo>
                  <a:cubicBezTo>
                    <a:pt x="21107" y="21391"/>
                    <a:pt x="20614" y="21487"/>
                    <a:pt x="19282" y="21344"/>
                  </a:cubicBezTo>
                  <a:cubicBezTo>
                    <a:pt x="17951" y="21200"/>
                    <a:pt x="15781" y="20818"/>
                    <a:pt x="14400" y="19910"/>
                  </a:cubicBezTo>
                  <a:cubicBezTo>
                    <a:pt x="13019" y="19002"/>
                    <a:pt x="12427" y="17568"/>
                    <a:pt x="11836" y="1613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7" name="Line"/>
            <p:cNvSpPr/>
            <p:nvPr/>
          </p:nvSpPr>
          <p:spPr>
            <a:xfrm>
              <a:off x="4421151" y="21730"/>
              <a:ext cx="215949" cy="5513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383" fill="norm" stroke="1" extrusionOk="0">
                  <a:moveTo>
                    <a:pt x="0" y="6876"/>
                  </a:moveTo>
                  <a:cubicBezTo>
                    <a:pt x="2743" y="10633"/>
                    <a:pt x="5486" y="14389"/>
                    <a:pt x="7200" y="16603"/>
                  </a:cubicBezTo>
                  <a:cubicBezTo>
                    <a:pt x="8914" y="18817"/>
                    <a:pt x="9600" y="19488"/>
                    <a:pt x="10114" y="20158"/>
                  </a:cubicBezTo>
                  <a:cubicBezTo>
                    <a:pt x="10629" y="20829"/>
                    <a:pt x="10971" y="21500"/>
                    <a:pt x="11143" y="21366"/>
                  </a:cubicBezTo>
                  <a:cubicBezTo>
                    <a:pt x="11314" y="21232"/>
                    <a:pt x="11314" y="20293"/>
                    <a:pt x="9943" y="17676"/>
                  </a:cubicBezTo>
                  <a:cubicBezTo>
                    <a:pt x="8571" y="15060"/>
                    <a:pt x="5829" y="10767"/>
                    <a:pt x="4286" y="8218"/>
                  </a:cubicBezTo>
                  <a:cubicBezTo>
                    <a:pt x="2743" y="5669"/>
                    <a:pt x="2400" y="4864"/>
                    <a:pt x="2057" y="3992"/>
                  </a:cubicBezTo>
                  <a:cubicBezTo>
                    <a:pt x="1714" y="3120"/>
                    <a:pt x="1371" y="2181"/>
                    <a:pt x="1714" y="1443"/>
                  </a:cubicBezTo>
                  <a:cubicBezTo>
                    <a:pt x="2057" y="705"/>
                    <a:pt x="3086" y="168"/>
                    <a:pt x="4629" y="34"/>
                  </a:cubicBezTo>
                  <a:cubicBezTo>
                    <a:pt x="6171" y="-100"/>
                    <a:pt x="8229" y="168"/>
                    <a:pt x="10629" y="772"/>
                  </a:cubicBezTo>
                  <a:cubicBezTo>
                    <a:pt x="13029" y="1376"/>
                    <a:pt x="15771" y="2315"/>
                    <a:pt x="17657" y="3053"/>
                  </a:cubicBezTo>
                  <a:cubicBezTo>
                    <a:pt x="19543" y="3791"/>
                    <a:pt x="20571" y="4327"/>
                    <a:pt x="21086" y="4931"/>
                  </a:cubicBezTo>
                  <a:cubicBezTo>
                    <a:pt x="21600" y="5535"/>
                    <a:pt x="21600" y="6206"/>
                    <a:pt x="20229" y="6876"/>
                  </a:cubicBezTo>
                  <a:cubicBezTo>
                    <a:pt x="18857" y="7547"/>
                    <a:pt x="16114" y="8218"/>
                    <a:pt x="13371" y="88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8" name="Line"/>
            <p:cNvSpPr/>
            <p:nvPr/>
          </p:nvSpPr>
          <p:spPr>
            <a:xfrm>
              <a:off x="4722122" y="241041"/>
              <a:ext cx="352862" cy="2174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88" fill="norm" stroke="1" extrusionOk="0">
                  <a:moveTo>
                    <a:pt x="0" y="950"/>
                  </a:moveTo>
                  <a:cubicBezTo>
                    <a:pt x="1906" y="2611"/>
                    <a:pt x="3812" y="4273"/>
                    <a:pt x="5506" y="7097"/>
                  </a:cubicBezTo>
                  <a:cubicBezTo>
                    <a:pt x="7200" y="9922"/>
                    <a:pt x="8682" y="13910"/>
                    <a:pt x="9000" y="16402"/>
                  </a:cubicBezTo>
                  <a:cubicBezTo>
                    <a:pt x="9318" y="18894"/>
                    <a:pt x="8471" y="19891"/>
                    <a:pt x="7518" y="20390"/>
                  </a:cubicBezTo>
                  <a:cubicBezTo>
                    <a:pt x="6565" y="20888"/>
                    <a:pt x="5506" y="20888"/>
                    <a:pt x="4553" y="19393"/>
                  </a:cubicBezTo>
                  <a:cubicBezTo>
                    <a:pt x="3600" y="17897"/>
                    <a:pt x="2753" y="14906"/>
                    <a:pt x="3282" y="11251"/>
                  </a:cubicBezTo>
                  <a:cubicBezTo>
                    <a:pt x="3812" y="7596"/>
                    <a:pt x="5718" y="3276"/>
                    <a:pt x="7835" y="1282"/>
                  </a:cubicBezTo>
                  <a:cubicBezTo>
                    <a:pt x="9953" y="-712"/>
                    <a:pt x="12282" y="-380"/>
                    <a:pt x="14400" y="2279"/>
                  </a:cubicBezTo>
                  <a:cubicBezTo>
                    <a:pt x="16518" y="4937"/>
                    <a:pt x="18424" y="9922"/>
                    <a:pt x="19588" y="13411"/>
                  </a:cubicBezTo>
                  <a:cubicBezTo>
                    <a:pt x="20753" y="16900"/>
                    <a:pt x="21176" y="18894"/>
                    <a:pt x="21600" y="2088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39" name="Line"/>
            <p:cNvSpPr/>
            <p:nvPr/>
          </p:nvSpPr>
          <p:spPr>
            <a:xfrm>
              <a:off x="5095740" y="126386"/>
              <a:ext cx="20758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0" name="Line"/>
            <p:cNvSpPr/>
            <p:nvPr/>
          </p:nvSpPr>
          <p:spPr>
            <a:xfrm>
              <a:off x="5126874" y="-1"/>
              <a:ext cx="467025" cy="3996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3" fill="norm" stroke="1" extrusionOk="0">
                  <a:moveTo>
                    <a:pt x="0" y="11830"/>
                  </a:moveTo>
                  <a:cubicBezTo>
                    <a:pt x="1120" y="14437"/>
                    <a:pt x="2240" y="17044"/>
                    <a:pt x="3040" y="18813"/>
                  </a:cubicBezTo>
                  <a:cubicBezTo>
                    <a:pt x="3840" y="20582"/>
                    <a:pt x="4320" y="21513"/>
                    <a:pt x="4720" y="21513"/>
                  </a:cubicBezTo>
                  <a:cubicBezTo>
                    <a:pt x="5120" y="21513"/>
                    <a:pt x="5440" y="20582"/>
                    <a:pt x="5760" y="19372"/>
                  </a:cubicBezTo>
                  <a:cubicBezTo>
                    <a:pt x="6080" y="18161"/>
                    <a:pt x="6400" y="16672"/>
                    <a:pt x="6800" y="15461"/>
                  </a:cubicBezTo>
                  <a:cubicBezTo>
                    <a:pt x="7200" y="14251"/>
                    <a:pt x="7680" y="13320"/>
                    <a:pt x="8160" y="13320"/>
                  </a:cubicBezTo>
                  <a:cubicBezTo>
                    <a:pt x="8640" y="13320"/>
                    <a:pt x="9120" y="14251"/>
                    <a:pt x="9600" y="15461"/>
                  </a:cubicBezTo>
                  <a:cubicBezTo>
                    <a:pt x="10080" y="16672"/>
                    <a:pt x="10560" y="18161"/>
                    <a:pt x="11200" y="19092"/>
                  </a:cubicBezTo>
                  <a:cubicBezTo>
                    <a:pt x="11840" y="20023"/>
                    <a:pt x="12640" y="20396"/>
                    <a:pt x="13440" y="20582"/>
                  </a:cubicBezTo>
                  <a:cubicBezTo>
                    <a:pt x="14240" y="20768"/>
                    <a:pt x="15040" y="20768"/>
                    <a:pt x="15600" y="20210"/>
                  </a:cubicBezTo>
                  <a:cubicBezTo>
                    <a:pt x="16160" y="19651"/>
                    <a:pt x="16480" y="18534"/>
                    <a:pt x="16560" y="15461"/>
                  </a:cubicBezTo>
                  <a:cubicBezTo>
                    <a:pt x="16640" y="12389"/>
                    <a:pt x="16480" y="7361"/>
                    <a:pt x="16400" y="4289"/>
                  </a:cubicBezTo>
                  <a:cubicBezTo>
                    <a:pt x="16320" y="1216"/>
                    <a:pt x="16320" y="99"/>
                    <a:pt x="16240" y="6"/>
                  </a:cubicBezTo>
                  <a:cubicBezTo>
                    <a:pt x="16160" y="-87"/>
                    <a:pt x="16000" y="844"/>
                    <a:pt x="16000" y="3358"/>
                  </a:cubicBezTo>
                  <a:cubicBezTo>
                    <a:pt x="16000" y="5872"/>
                    <a:pt x="16160" y="9968"/>
                    <a:pt x="16720" y="13041"/>
                  </a:cubicBezTo>
                  <a:cubicBezTo>
                    <a:pt x="17280" y="16113"/>
                    <a:pt x="18240" y="18161"/>
                    <a:pt x="19120" y="19279"/>
                  </a:cubicBezTo>
                  <a:cubicBezTo>
                    <a:pt x="20000" y="20396"/>
                    <a:pt x="20800" y="20582"/>
                    <a:pt x="21600" y="2076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1" name="Line"/>
            <p:cNvSpPr/>
            <p:nvPr/>
          </p:nvSpPr>
          <p:spPr>
            <a:xfrm>
              <a:off x="5490115" y="116007"/>
              <a:ext cx="207567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2" name="Line"/>
            <p:cNvSpPr/>
            <p:nvPr/>
          </p:nvSpPr>
          <p:spPr>
            <a:xfrm>
              <a:off x="2947434" y="1223639"/>
              <a:ext cx="285727" cy="2000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8" h="21169" fill="norm" stroke="1" extrusionOk="0">
                  <a:moveTo>
                    <a:pt x="0" y="2498"/>
                  </a:moveTo>
                  <a:cubicBezTo>
                    <a:pt x="5400" y="1033"/>
                    <a:pt x="10800" y="-431"/>
                    <a:pt x="14400" y="118"/>
                  </a:cubicBezTo>
                  <a:cubicBezTo>
                    <a:pt x="18000" y="667"/>
                    <a:pt x="19800" y="3230"/>
                    <a:pt x="20700" y="5427"/>
                  </a:cubicBezTo>
                  <a:cubicBezTo>
                    <a:pt x="21600" y="7623"/>
                    <a:pt x="21600" y="9454"/>
                    <a:pt x="18900" y="12016"/>
                  </a:cubicBezTo>
                  <a:cubicBezTo>
                    <a:pt x="16200" y="14579"/>
                    <a:pt x="10800" y="17874"/>
                    <a:pt x="5400" y="2116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3" name="Line"/>
            <p:cNvSpPr/>
            <p:nvPr/>
          </p:nvSpPr>
          <p:spPr>
            <a:xfrm>
              <a:off x="3228147" y="1257619"/>
              <a:ext cx="227824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9" h="21600" fill="norm" stroke="1" extrusionOk="0">
                  <a:moveTo>
                    <a:pt x="12342" y="0"/>
                  </a:moveTo>
                  <a:cubicBezTo>
                    <a:pt x="8213" y="3240"/>
                    <a:pt x="4084" y="6480"/>
                    <a:pt x="1860" y="9360"/>
                  </a:cubicBezTo>
                  <a:cubicBezTo>
                    <a:pt x="-363" y="12240"/>
                    <a:pt x="-681" y="14760"/>
                    <a:pt x="1384" y="16740"/>
                  </a:cubicBezTo>
                  <a:cubicBezTo>
                    <a:pt x="3448" y="18720"/>
                    <a:pt x="7895" y="20160"/>
                    <a:pt x="11548" y="20880"/>
                  </a:cubicBezTo>
                  <a:cubicBezTo>
                    <a:pt x="15201" y="21600"/>
                    <a:pt x="18060" y="21600"/>
                    <a:pt x="2091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4" name="Line"/>
            <p:cNvSpPr/>
            <p:nvPr/>
          </p:nvSpPr>
          <p:spPr>
            <a:xfrm>
              <a:off x="3538996" y="1340646"/>
              <a:ext cx="249081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5" name="Line"/>
            <p:cNvSpPr/>
            <p:nvPr/>
          </p:nvSpPr>
          <p:spPr>
            <a:xfrm>
              <a:off x="3549375" y="1496320"/>
              <a:ext cx="207566" cy="415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978" fill="norm" stroke="1" extrusionOk="0">
                  <a:moveTo>
                    <a:pt x="0" y="14954"/>
                  </a:moveTo>
                  <a:cubicBezTo>
                    <a:pt x="3600" y="18277"/>
                    <a:pt x="7200" y="21600"/>
                    <a:pt x="10800" y="19108"/>
                  </a:cubicBezTo>
                  <a:cubicBezTo>
                    <a:pt x="14400" y="16615"/>
                    <a:pt x="18000" y="8308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6" name="Line"/>
            <p:cNvSpPr/>
            <p:nvPr/>
          </p:nvSpPr>
          <p:spPr>
            <a:xfrm>
              <a:off x="4220504" y="1179393"/>
              <a:ext cx="242161" cy="3791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0" fill="norm" stroke="1" extrusionOk="0">
                  <a:moveTo>
                    <a:pt x="1234" y="6152"/>
                  </a:moveTo>
                  <a:cubicBezTo>
                    <a:pt x="926" y="5179"/>
                    <a:pt x="617" y="4206"/>
                    <a:pt x="1851" y="3038"/>
                  </a:cubicBezTo>
                  <a:cubicBezTo>
                    <a:pt x="3086" y="1871"/>
                    <a:pt x="5863" y="508"/>
                    <a:pt x="9103" y="119"/>
                  </a:cubicBezTo>
                  <a:cubicBezTo>
                    <a:pt x="12343" y="-270"/>
                    <a:pt x="16046" y="314"/>
                    <a:pt x="18051" y="1579"/>
                  </a:cubicBezTo>
                  <a:cubicBezTo>
                    <a:pt x="20057" y="2844"/>
                    <a:pt x="20366" y="4789"/>
                    <a:pt x="17589" y="7514"/>
                  </a:cubicBezTo>
                  <a:cubicBezTo>
                    <a:pt x="14811" y="10238"/>
                    <a:pt x="8949" y="13741"/>
                    <a:pt x="5246" y="16173"/>
                  </a:cubicBezTo>
                  <a:cubicBezTo>
                    <a:pt x="1543" y="18606"/>
                    <a:pt x="0" y="19968"/>
                    <a:pt x="0" y="20649"/>
                  </a:cubicBezTo>
                  <a:cubicBezTo>
                    <a:pt x="0" y="21330"/>
                    <a:pt x="1543" y="21330"/>
                    <a:pt x="4011" y="21330"/>
                  </a:cubicBezTo>
                  <a:cubicBezTo>
                    <a:pt x="6480" y="21330"/>
                    <a:pt x="9874" y="21330"/>
                    <a:pt x="12960" y="20844"/>
                  </a:cubicBezTo>
                  <a:cubicBezTo>
                    <a:pt x="16046" y="20357"/>
                    <a:pt x="18823" y="19384"/>
                    <a:pt x="21600" y="1841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7" name="Line"/>
            <p:cNvSpPr/>
            <p:nvPr/>
          </p:nvSpPr>
          <p:spPr>
            <a:xfrm>
              <a:off x="1776339" y="2409610"/>
              <a:ext cx="304171" cy="498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9" h="21448" fill="norm" stroke="1" extrusionOk="0">
                  <a:moveTo>
                    <a:pt x="1340" y="0"/>
                  </a:moveTo>
                  <a:cubicBezTo>
                    <a:pt x="855" y="2383"/>
                    <a:pt x="369" y="4767"/>
                    <a:pt x="127" y="6331"/>
                  </a:cubicBezTo>
                  <a:cubicBezTo>
                    <a:pt x="-116" y="7895"/>
                    <a:pt x="-116" y="8640"/>
                    <a:pt x="1097" y="9236"/>
                  </a:cubicBezTo>
                  <a:cubicBezTo>
                    <a:pt x="2311" y="9832"/>
                    <a:pt x="4738" y="10279"/>
                    <a:pt x="7650" y="9906"/>
                  </a:cubicBezTo>
                  <a:cubicBezTo>
                    <a:pt x="10563" y="9534"/>
                    <a:pt x="13960" y="8342"/>
                    <a:pt x="16023" y="6554"/>
                  </a:cubicBezTo>
                  <a:cubicBezTo>
                    <a:pt x="18086" y="4767"/>
                    <a:pt x="18814" y="2383"/>
                    <a:pt x="19421" y="3650"/>
                  </a:cubicBezTo>
                  <a:cubicBezTo>
                    <a:pt x="20028" y="4916"/>
                    <a:pt x="20513" y="9832"/>
                    <a:pt x="20877" y="13109"/>
                  </a:cubicBezTo>
                  <a:cubicBezTo>
                    <a:pt x="21241" y="16386"/>
                    <a:pt x="21484" y="18025"/>
                    <a:pt x="21241" y="19217"/>
                  </a:cubicBezTo>
                  <a:cubicBezTo>
                    <a:pt x="20999" y="20408"/>
                    <a:pt x="20271" y="21153"/>
                    <a:pt x="17601" y="21377"/>
                  </a:cubicBezTo>
                  <a:cubicBezTo>
                    <a:pt x="14931" y="21600"/>
                    <a:pt x="10320" y="21302"/>
                    <a:pt x="7165" y="20483"/>
                  </a:cubicBezTo>
                  <a:cubicBezTo>
                    <a:pt x="4010" y="19663"/>
                    <a:pt x="2311" y="18323"/>
                    <a:pt x="612" y="1698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8" name="Line"/>
            <p:cNvSpPr/>
            <p:nvPr/>
          </p:nvSpPr>
          <p:spPr>
            <a:xfrm>
              <a:off x="2335115" y="2181287"/>
              <a:ext cx="103784" cy="14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4629"/>
                    <a:pt x="7200" y="9257"/>
                    <a:pt x="3600" y="12857"/>
                  </a:cubicBezTo>
                  <a:cubicBezTo>
                    <a:pt x="0" y="16457"/>
                    <a:pt x="0" y="1902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49" name="Line"/>
            <p:cNvSpPr/>
            <p:nvPr/>
          </p:nvSpPr>
          <p:spPr>
            <a:xfrm>
              <a:off x="2366250" y="2253935"/>
              <a:ext cx="114162" cy="114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0" name="Line"/>
            <p:cNvSpPr/>
            <p:nvPr/>
          </p:nvSpPr>
          <p:spPr>
            <a:xfrm>
              <a:off x="2540832" y="2316205"/>
              <a:ext cx="207786" cy="1217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8" h="21116" fill="norm" stroke="1" extrusionOk="0">
                  <a:moveTo>
                    <a:pt x="11874" y="0"/>
                  </a:moveTo>
                  <a:cubicBezTo>
                    <a:pt x="9042" y="4800"/>
                    <a:pt x="6209" y="9600"/>
                    <a:pt x="3907" y="13500"/>
                  </a:cubicBezTo>
                  <a:cubicBezTo>
                    <a:pt x="1606" y="17400"/>
                    <a:pt x="-165" y="20400"/>
                    <a:pt x="12" y="21000"/>
                  </a:cubicBezTo>
                  <a:cubicBezTo>
                    <a:pt x="189" y="21600"/>
                    <a:pt x="2314" y="19800"/>
                    <a:pt x="5324" y="17100"/>
                  </a:cubicBezTo>
                  <a:cubicBezTo>
                    <a:pt x="8333" y="14400"/>
                    <a:pt x="12228" y="10800"/>
                    <a:pt x="15415" y="7500"/>
                  </a:cubicBezTo>
                  <a:cubicBezTo>
                    <a:pt x="18602" y="4200"/>
                    <a:pt x="21081" y="1200"/>
                    <a:pt x="21258" y="600"/>
                  </a:cubicBezTo>
                  <a:cubicBezTo>
                    <a:pt x="21435" y="0"/>
                    <a:pt x="19310" y="1800"/>
                    <a:pt x="16478" y="5100"/>
                  </a:cubicBezTo>
                  <a:cubicBezTo>
                    <a:pt x="13645" y="8400"/>
                    <a:pt x="10104" y="13200"/>
                    <a:pt x="6563" y="180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1" name="Line"/>
            <p:cNvSpPr/>
            <p:nvPr/>
          </p:nvSpPr>
          <p:spPr>
            <a:xfrm>
              <a:off x="2374779" y="2211540"/>
              <a:ext cx="157524" cy="117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1" h="20316" fill="norm" stroke="1" extrusionOk="0">
                  <a:moveTo>
                    <a:pt x="12929" y="10953"/>
                  </a:moveTo>
                  <a:cubicBezTo>
                    <a:pt x="12929" y="7953"/>
                    <a:pt x="12929" y="4953"/>
                    <a:pt x="11755" y="4353"/>
                  </a:cubicBezTo>
                  <a:cubicBezTo>
                    <a:pt x="10581" y="3753"/>
                    <a:pt x="8233" y="5553"/>
                    <a:pt x="5651" y="8853"/>
                  </a:cubicBezTo>
                  <a:cubicBezTo>
                    <a:pt x="3068" y="12153"/>
                    <a:pt x="251" y="16953"/>
                    <a:pt x="16" y="19053"/>
                  </a:cubicBezTo>
                  <a:cubicBezTo>
                    <a:pt x="-219" y="21153"/>
                    <a:pt x="2129" y="20553"/>
                    <a:pt x="5416" y="17853"/>
                  </a:cubicBezTo>
                  <a:cubicBezTo>
                    <a:pt x="8703" y="15153"/>
                    <a:pt x="12929" y="10353"/>
                    <a:pt x="15746" y="6753"/>
                  </a:cubicBezTo>
                  <a:cubicBezTo>
                    <a:pt x="18564" y="3153"/>
                    <a:pt x="19972" y="753"/>
                    <a:pt x="19503" y="153"/>
                  </a:cubicBezTo>
                  <a:cubicBezTo>
                    <a:pt x="19033" y="-447"/>
                    <a:pt x="16685" y="753"/>
                    <a:pt x="14338" y="3153"/>
                  </a:cubicBezTo>
                  <a:cubicBezTo>
                    <a:pt x="11990" y="5553"/>
                    <a:pt x="9642" y="9153"/>
                    <a:pt x="9407" y="10053"/>
                  </a:cubicBezTo>
                  <a:cubicBezTo>
                    <a:pt x="9172" y="10953"/>
                    <a:pt x="11051" y="9153"/>
                    <a:pt x="13398" y="7953"/>
                  </a:cubicBezTo>
                  <a:cubicBezTo>
                    <a:pt x="15746" y="6753"/>
                    <a:pt x="18564" y="6153"/>
                    <a:pt x="21381" y="555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2" name="Line"/>
            <p:cNvSpPr/>
            <p:nvPr/>
          </p:nvSpPr>
          <p:spPr>
            <a:xfrm>
              <a:off x="2978569" y="2700202"/>
              <a:ext cx="30097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3" name="Line"/>
            <p:cNvSpPr/>
            <p:nvPr/>
          </p:nvSpPr>
          <p:spPr>
            <a:xfrm>
              <a:off x="2999325" y="2845498"/>
              <a:ext cx="26983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4" name="Line"/>
            <p:cNvSpPr/>
            <p:nvPr/>
          </p:nvSpPr>
          <p:spPr>
            <a:xfrm>
              <a:off x="3933371" y="2596419"/>
              <a:ext cx="280215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5" name="Line"/>
            <p:cNvSpPr/>
            <p:nvPr/>
          </p:nvSpPr>
          <p:spPr>
            <a:xfrm>
              <a:off x="4588030" y="2336961"/>
              <a:ext cx="403928" cy="460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6" h="21600" fill="norm" stroke="1" extrusionOk="0">
                  <a:moveTo>
                    <a:pt x="21556" y="0"/>
                  </a:moveTo>
                  <a:cubicBezTo>
                    <a:pt x="17310" y="2111"/>
                    <a:pt x="13064" y="4223"/>
                    <a:pt x="9556" y="6821"/>
                  </a:cubicBezTo>
                  <a:cubicBezTo>
                    <a:pt x="6048" y="9420"/>
                    <a:pt x="3279" y="12505"/>
                    <a:pt x="1802" y="14535"/>
                  </a:cubicBezTo>
                  <a:cubicBezTo>
                    <a:pt x="325" y="16565"/>
                    <a:pt x="141" y="17540"/>
                    <a:pt x="48" y="18433"/>
                  </a:cubicBezTo>
                  <a:cubicBezTo>
                    <a:pt x="-44" y="19326"/>
                    <a:pt x="-44" y="20138"/>
                    <a:pt x="418" y="20707"/>
                  </a:cubicBezTo>
                  <a:cubicBezTo>
                    <a:pt x="879" y="21275"/>
                    <a:pt x="1802" y="21600"/>
                    <a:pt x="3279" y="21600"/>
                  </a:cubicBezTo>
                  <a:cubicBezTo>
                    <a:pt x="4756" y="21600"/>
                    <a:pt x="6787" y="21275"/>
                    <a:pt x="8079" y="20788"/>
                  </a:cubicBezTo>
                  <a:cubicBezTo>
                    <a:pt x="9371" y="20301"/>
                    <a:pt x="9925" y="19651"/>
                    <a:pt x="10294" y="18839"/>
                  </a:cubicBezTo>
                  <a:cubicBezTo>
                    <a:pt x="10664" y="18027"/>
                    <a:pt x="10848" y="17053"/>
                    <a:pt x="9648" y="16078"/>
                  </a:cubicBezTo>
                  <a:cubicBezTo>
                    <a:pt x="8448" y="15104"/>
                    <a:pt x="5864" y="14129"/>
                    <a:pt x="3279" y="1315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6" name="Line"/>
            <p:cNvSpPr/>
            <p:nvPr/>
          </p:nvSpPr>
          <p:spPr>
            <a:xfrm>
              <a:off x="5023092" y="2536640"/>
              <a:ext cx="167975" cy="215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6" h="21353" fill="norm" stroke="1" extrusionOk="0">
                  <a:moveTo>
                    <a:pt x="2592" y="7982"/>
                  </a:moveTo>
                  <a:cubicBezTo>
                    <a:pt x="1296" y="6610"/>
                    <a:pt x="0" y="5239"/>
                    <a:pt x="0" y="3867"/>
                  </a:cubicBezTo>
                  <a:cubicBezTo>
                    <a:pt x="0" y="2496"/>
                    <a:pt x="1296" y="1124"/>
                    <a:pt x="3672" y="439"/>
                  </a:cubicBezTo>
                  <a:cubicBezTo>
                    <a:pt x="6048" y="-247"/>
                    <a:pt x="9504" y="-247"/>
                    <a:pt x="12744" y="1296"/>
                  </a:cubicBezTo>
                  <a:cubicBezTo>
                    <a:pt x="15984" y="2839"/>
                    <a:pt x="19008" y="5924"/>
                    <a:pt x="20304" y="8324"/>
                  </a:cubicBezTo>
                  <a:cubicBezTo>
                    <a:pt x="21600" y="10724"/>
                    <a:pt x="21168" y="12439"/>
                    <a:pt x="17712" y="14496"/>
                  </a:cubicBezTo>
                  <a:cubicBezTo>
                    <a:pt x="14256" y="16553"/>
                    <a:pt x="7776" y="18953"/>
                    <a:pt x="1296" y="2135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7" name="Line"/>
            <p:cNvSpPr/>
            <p:nvPr/>
          </p:nvSpPr>
          <p:spPr>
            <a:xfrm>
              <a:off x="5212269" y="2544527"/>
              <a:ext cx="142929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8" h="21600" fill="norm" stroke="1" extrusionOk="0">
                  <a:moveTo>
                    <a:pt x="21248" y="0"/>
                  </a:moveTo>
                  <a:cubicBezTo>
                    <a:pt x="15591" y="2057"/>
                    <a:pt x="9934" y="4114"/>
                    <a:pt x="6334" y="5829"/>
                  </a:cubicBezTo>
                  <a:cubicBezTo>
                    <a:pt x="2734" y="7543"/>
                    <a:pt x="1191" y="8914"/>
                    <a:pt x="419" y="10800"/>
                  </a:cubicBezTo>
                  <a:cubicBezTo>
                    <a:pt x="-352" y="12686"/>
                    <a:pt x="-352" y="15086"/>
                    <a:pt x="2991" y="16971"/>
                  </a:cubicBezTo>
                  <a:cubicBezTo>
                    <a:pt x="6334" y="18857"/>
                    <a:pt x="13019" y="20229"/>
                    <a:pt x="1970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8" name="Line"/>
            <p:cNvSpPr/>
            <p:nvPr/>
          </p:nvSpPr>
          <p:spPr>
            <a:xfrm>
              <a:off x="5936382" y="2440745"/>
              <a:ext cx="51892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840" y="4275"/>
                    <a:pt x="10080" y="8550"/>
                    <a:pt x="6480" y="12150"/>
                  </a:cubicBezTo>
                  <a:cubicBezTo>
                    <a:pt x="2880" y="15750"/>
                    <a:pt x="1440" y="1867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59" name="Line"/>
            <p:cNvSpPr/>
            <p:nvPr/>
          </p:nvSpPr>
          <p:spPr>
            <a:xfrm>
              <a:off x="5791085" y="2596419"/>
              <a:ext cx="34248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0" name="Line"/>
            <p:cNvSpPr/>
            <p:nvPr/>
          </p:nvSpPr>
          <p:spPr>
            <a:xfrm>
              <a:off x="6361891" y="2376626"/>
              <a:ext cx="185272" cy="3547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2" h="21502" fill="norm" stroke="1" extrusionOk="0">
                  <a:moveTo>
                    <a:pt x="0" y="10178"/>
                  </a:moveTo>
                  <a:cubicBezTo>
                    <a:pt x="4000" y="9549"/>
                    <a:pt x="8000" y="8919"/>
                    <a:pt x="11600" y="7556"/>
                  </a:cubicBezTo>
                  <a:cubicBezTo>
                    <a:pt x="15200" y="6193"/>
                    <a:pt x="18400" y="4096"/>
                    <a:pt x="20000" y="2523"/>
                  </a:cubicBezTo>
                  <a:cubicBezTo>
                    <a:pt x="21600" y="951"/>
                    <a:pt x="21600" y="-98"/>
                    <a:pt x="21200" y="7"/>
                  </a:cubicBezTo>
                  <a:cubicBezTo>
                    <a:pt x="20800" y="112"/>
                    <a:pt x="20000" y="1370"/>
                    <a:pt x="18400" y="3991"/>
                  </a:cubicBezTo>
                  <a:cubicBezTo>
                    <a:pt x="16800" y="6613"/>
                    <a:pt x="14400" y="10597"/>
                    <a:pt x="13400" y="13743"/>
                  </a:cubicBezTo>
                  <a:cubicBezTo>
                    <a:pt x="12400" y="16888"/>
                    <a:pt x="12800" y="19195"/>
                    <a:pt x="13200" y="2150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1" name="Line"/>
            <p:cNvSpPr/>
            <p:nvPr/>
          </p:nvSpPr>
          <p:spPr>
            <a:xfrm>
              <a:off x="6694817" y="2408781"/>
              <a:ext cx="296307" cy="4125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4" h="21463" fill="norm" stroke="1" extrusionOk="0">
                  <a:moveTo>
                    <a:pt x="12460" y="10303"/>
                  </a:moveTo>
                  <a:cubicBezTo>
                    <a:pt x="9023" y="10123"/>
                    <a:pt x="5587" y="9943"/>
                    <a:pt x="3255" y="9493"/>
                  </a:cubicBezTo>
                  <a:cubicBezTo>
                    <a:pt x="923" y="9043"/>
                    <a:pt x="-304" y="8323"/>
                    <a:pt x="64" y="6793"/>
                  </a:cubicBezTo>
                  <a:cubicBezTo>
                    <a:pt x="432" y="5263"/>
                    <a:pt x="2396" y="2923"/>
                    <a:pt x="3991" y="1573"/>
                  </a:cubicBezTo>
                  <a:cubicBezTo>
                    <a:pt x="5587" y="223"/>
                    <a:pt x="6814" y="-137"/>
                    <a:pt x="8532" y="43"/>
                  </a:cubicBezTo>
                  <a:cubicBezTo>
                    <a:pt x="10251" y="223"/>
                    <a:pt x="12460" y="943"/>
                    <a:pt x="13810" y="2383"/>
                  </a:cubicBezTo>
                  <a:cubicBezTo>
                    <a:pt x="15160" y="3823"/>
                    <a:pt x="15651" y="5983"/>
                    <a:pt x="14546" y="8053"/>
                  </a:cubicBezTo>
                  <a:cubicBezTo>
                    <a:pt x="13441" y="10123"/>
                    <a:pt x="10741" y="12103"/>
                    <a:pt x="8532" y="13813"/>
                  </a:cubicBezTo>
                  <a:cubicBezTo>
                    <a:pt x="6323" y="15523"/>
                    <a:pt x="4605" y="16963"/>
                    <a:pt x="3623" y="18133"/>
                  </a:cubicBezTo>
                  <a:cubicBezTo>
                    <a:pt x="2641" y="19303"/>
                    <a:pt x="2396" y="20203"/>
                    <a:pt x="2887" y="20743"/>
                  </a:cubicBezTo>
                  <a:cubicBezTo>
                    <a:pt x="3378" y="21283"/>
                    <a:pt x="4605" y="21463"/>
                    <a:pt x="7182" y="21463"/>
                  </a:cubicBezTo>
                  <a:cubicBezTo>
                    <a:pt x="9760" y="21463"/>
                    <a:pt x="13687" y="21283"/>
                    <a:pt x="16264" y="20923"/>
                  </a:cubicBezTo>
                  <a:cubicBezTo>
                    <a:pt x="18841" y="20563"/>
                    <a:pt x="20069" y="20023"/>
                    <a:pt x="20682" y="19303"/>
                  </a:cubicBezTo>
                  <a:cubicBezTo>
                    <a:pt x="21296" y="18583"/>
                    <a:pt x="21296" y="17683"/>
                    <a:pt x="18841" y="16783"/>
                  </a:cubicBezTo>
                  <a:cubicBezTo>
                    <a:pt x="16387" y="15883"/>
                    <a:pt x="11478" y="14983"/>
                    <a:pt x="6569" y="1408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2" name="Line"/>
            <p:cNvSpPr/>
            <p:nvPr/>
          </p:nvSpPr>
          <p:spPr>
            <a:xfrm>
              <a:off x="3020082" y="3582356"/>
              <a:ext cx="300971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3" name="Line"/>
            <p:cNvSpPr/>
            <p:nvPr/>
          </p:nvSpPr>
          <p:spPr>
            <a:xfrm>
              <a:off x="3092730" y="3706896"/>
              <a:ext cx="28021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4" name="Line"/>
            <p:cNvSpPr/>
            <p:nvPr/>
          </p:nvSpPr>
          <p:spPr>
            <a:xfrm>
              <a:off x="3912615" y="3675761"/>
              <a:ext cx="18681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5" name="Line"/>
            <p:cNvSpPr/>
            <p:nvPr/>
          </p:nvSpPr>
          <p:spPr>
            <a:xfrm>
              <a:off x="4486388" y="3395547"/>
              <a:ext cx="381030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3" h="21600" fill="norm" stroke="1" extrusionOk="0">
                  <a:moveTo>
                    <a:pt x="21433" y="0"/>
                  </a:moveTo>
                  <a:cubicBezTo>
                    <a:pt x="19292" y="0"/>
                    <a:pt x="17152" y="0"/>
                    <a:pt x="14525" y="1280"/>
                  </a:cubicBezTo>
                  <a:cubicBezTo>
                    <a:pt x="11898" y="2560"/>
                    <a:pt x="8784" y="5120"/>
                    <a:pt x="6255" y="8080"/>
                  </a:cubicBezTo>
                  <a:cubicBezTo>
                    <a:pt x="3725" y="11040"/>
                    <a:pt x="1779" y="14400"/>
                    <a:pt x="806" y="16560"/>
                  </a:cubicBezTo>
                  <a:cubicBezTo>
                    <a:pt x="-167" y="18720"/>
                    <a:pt x="-167" y="19680"/>
                    <a:pt x="319" y="20400"/>
                  </a:cubicBezTo>
                  <a:cubicBezTo>
                    <a:pt x="806" y="21120"/>
                    <a:pt x="1779" y="21600"/>
                    <a:pt x="3628" y="21600"/>
                  </a:cubicBezTo>
                  <a:cubicBezTo>
                    <a:pt x="5476" y="21600"/>
                    <a:pt x="8201" y="21120"/>
                    <a:pt x="9952" y="20480"/>
                  </a:cubicBezTo>
                  <a:cubicBezTo>
                    <a:pt x="11703" y="19840"/>
                    <a:pt x="12482" y="19040"/>
                    <a:pt x="12968" y="17920"/>
                  </a:cubicBezTo>
                  <a:cubicBezTo>
                    <a:pt x="13455" y="16800"/>
                    <a:pt x="13649" y="15360"/>
                    <a:pt x="11898" y="14560"/>
                  </a:cubicBezTo>
                  <a:cubicBezTo>
                    <a:pt x="10147" y="13760"/>
                    <a:pt x="6449" y="13600"/>
                    <a:pt x="2752" y="1344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6" name="Line"/>
            <p:cNvSpPr/>
            <p:nvPr/>
          </p:nvSpPr>
          <p:spPr>
            <a:xfrm>
              <a:off x="5110987" y="3374791"/>
              <a:ext cx="171564" cy="467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600" fill="norm" stroke="1" extrusionOk="0">
                  <a:moveTo>
                    <a:pt x="21004" y="0"/>
                  </a:moveTo>
                  <a:cubicBezTo>
                    <a:pt x="13804" y="3520"/>
                    <a:pt x="6604" y="7040"/>
                    <a:pt x="3004" y="10240"/>
                  </a:cubicBezTo>
                  <a:cubicBezTo>
                    <a:pt x="-596" y="13440"/>
                    <a:pt x="-596" y="16320"/>
                    <a:pt x="1098" y="18160"/>
                  </a:cubicBezTo>
                  <a:cubicBezTo>
                    <a:pt x="2792" y="20000"/>
                    <a:pt x="6180" y="20800"/>
                    <a:pt x="956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7" name="Line"/>
            <p:cNvSpPr/>
            <p:nvPr/>
          </p:nvSpPr>
          <p:spPr>
            <a:xfrm>
              <a:off x="5427845" y="3469735"/>
              <a:ext cx="173494" cy="237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0" h="21461" fill="norm" stroke="1" extrusionOk="0">
                  <a:moveTo>
                    <a:pt x="0" y="1739"/>
                  </a:moveTo>
                  <a:cubicBezTo>
                    <a:pt x="5506" y="800"/>
                    <a:pt x="11012" y="-139"/>
                    <a:pt x="14612" y="18"/>
                  </a:cubicBezTo>
                  <a:cubicBezTo>
                    <a:pt x="18212" y="174"/>
                    <a:pt x="19906" y="1426"/>
                    <a:pt x="20753" y="3931"/>
                  </a:cubicBezTo>
                  <a:cubicBezTo>
                    <a:pt x="21600" y="6435"/>
                    <a:pt x="21600" y="10191"/>
                    <a:pt x="18635" y="13322"/>
                  </a:cubicBezTo>
                  <a:cubicBezTo>
                    <a:pt x="15671" y="16452"/>
                    <a:pt x="9741" y="18957"/>
                    <a:pt x="3812" y="214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8" name="Line"/>
            <p:cNvSpPr/>
            <p:nvPr/>
          </p:nvSpPr>
          <p:spPr>
            <a:xfrm>
              <a:off x="5517791" y="3634248"/>
              <a:ext cx="273295" cy="304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18" fill="norm" stroke="1" extrusionOk="0">
                  <a:moveTo>
                    <a:pt x="2734" y="0"/>
                  </a:moveTo>
                  <a:cubicBezTo>
                    <a:pt x="1367" y="7200"/>
                    <a:pt x="0" y="14400"/>
                    <a:pt x="0" y="18000"/>
                  </a:cubicBezTo>
                  <a:cubicBezTo>
                    <a:pt x="0" y="21600"/>
                    <a:pt x="1367" y="21600"/>
                    <a:pt x="5195" y="20400"/>
                  </a:cubicBezTo>
                  <a:cubicBezTo>
                    <a:pt x="9023" y="19200"/>
                    <a:pt x="15311" y="16800"/>
                    <a:pt x="21600" y="14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69" name="Line"/>
            <p:cNvSpPr/>
            <p:nvPr/>
          </p:nvSpPr>
          <p:spPr>
            <a:xfrm>
              <a:off x="5791085" y="3376787"/>
              <a:ext cx="245438" cy="599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09" h="21528" fill="norm" stroke="1" extrusionOk="0">
                  <a:moveTo>
                    <a:pt x="3503" y="1045"/>
                  </a:moveTo>
                  <a:cubicBezTo>
                    <a:pt x="4670" y="673"/>
                    <a:pt x="5838" y="300"/>
                    <a:pt x="7151" y="114"/>
                  </a:cubicBezTo>
                  <a:cubicBezTo>
                    <a:pt x="8465" y="-72"/>
                    <a:pt x="9924" y="-72"/>
                    <a:pt x="11968" y="425"/>
                  </a:cubicBezTo>
                  <a:cubicBezTo>
                    <a:pt x="14011" y="921"/>
                    <a:pt x="16638" y="1914"/>
                    <a:pt x="18535" y="3838"/>
                  </a:cubicBezTo>
                  <a:cubicBezTo>
                    <a:pt x="20432" y="5762"/>
                    <a:pt x="21600" y="8618"/>
                    <a:pt x="19849" y="11287"/>
                  </a:cubicBezTo>
                  <a:cubicBezTo>
                    <a:pt x="18097" y="13956"/>
                    <a:pt x="13427" y="16438"/>
                    <a:pt x="9632" y="18114"/>
                  </a:cubicBezTo>
                  <a:cubicBezTo>
                    <a:pt x="5838" y="19790"/>
                    <a:pt x="2919" y="20659"/>
                    <a:pt x="0" y="215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0" name="Line"/>
            <p:cNvSpPr/>
            <p:nvPr/>
          </p:nvSpPr>
          <p:spPr>
            <a:xfrm>
              <a:off x="6633267" y="3405925"/>
              <a:ext cx="29595" cy="332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2" h="21600" fill="norm" stroke="1" extrusionOk="0">
                  <a:moveTo>
                    <a:pt x="20532" y="0"/>
                  </a:moveTo>
                  <a:cubicBezTo>
                    <a:pt x="10932" y="5850"/>
                    <a:pt x="1332" y="11700"/>
                    <a:pt x="132" y="15300"/>
                  </a:cubicBezTo>
                  <a:cubicBezTo>
                    <a:pt x="-1068" y="18900"/>
                    <a:pt x="6132" y="20250"/>
                    <a:pt x="1333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1" name="Line"/>
            <p:cNvSpPr/>
            <p:nvPr/>
          </p:nvSpPr>
          <p:spPr>
            <a:xfrm>
              <a:off x="6486431" y="3571978"/>
              <a:ext cx="332106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850" y="15840"/>
                    <a:pt x="11700" y="10080"/>
                    <a:pt x="15300" y="6480"/>
                  </a:cubicBezTo>
                  <a:cubicBezTo>
                    <a:pt x="18900" y="2880"/>
                    <a:pt x="20250" y="14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2" name="Line"/>
            <p:cNvSpPr/>
            <p:nvPr/>
          </p:nvSpPr>
          <p:spPr>
            <a:xfrm>
              <a:off x="7067615" y="3383319"/>
              <a:ext cx="126533" cy="3962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513" fill="norm" stroke="1" extrusionOk="0">
                  <a:moveTo>
                    <a:pt x="0" y="9680"/>
                  </a:moveTo>
                  <a:cubicBezTo>
                    <a:pt x="3503" y="7990"/>
                    <a:pt x="7005" y="6299"/>
                    <a:pt x="10216" y="4984"/>
                  </a:cubicBezTo>
                  <a:cubicBezTo>
                    <a:pt x="13427" y="3670"/>
                    <a:pt x="16346" y="2730"/>
                    <a:pt x="18389" y="1791"/>
                  </a:cubicBezTo>
                  <a:cubicBezTo>
                    <a:pt x="20432" y="852"/>
                    <a:pt x="21600" y="-87"/>
                    <a:pt x="21308" y="7"/>
                  </a:cubicBezTo>
                  <a:cubicBezTo>
                    <a:pt x="21016" y="101"/>
                    <a:pt x="19265" y="1228"/>
                    <a:pt x="17222" y="4045"/>
                  </a:cubicBezTo>
                  <a:cubicBezTo>
                    <a:pt x="15178" y="6863"/>
                    <a:pt x="12843" y="11370"/>
                    <a:pt x="12551" y="14563"/>
                  </a:cubicBezTo>
                  <a:cubicBezTo>
                    <a:pt x="12259" y="17756"/>
                    <a:pt x="14011" y="19635"/>
                    <a:pt x="15762" y="2151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3" name="Line"/>
            <p:cNvSpPr/>
            <p:nvPr/>
          </p:nvSpPr>
          <p:spPr>
            <a:xfrm>
              <a:off x="7315998" y="3403968"/>
              <a:ext cx="203639" cy="3928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82" h="21331" fill="norm" stroke="1" extrusionOk="0">
                  <a:moveTo>
                    <a:pt x="10354" y="10249"/>
                  </a:moveTo>
                  <a:cubicBezTo>
                    <a:pt x="6583" y="8747"/>
                    <a:pt x="2812" y="7244"/>
                    <a:pt x="1097" y="6023"/>
                  </a:cubicBezTo>
                  <a:cubicBezTo>
                    <a:pt x="-617" y="4802"/>
                    <a:pt x="-274" y="3863"/>
                    <a:pt x="1783" y="2924"/>
                  </a:cubicBezTo>
                  <a:cubicBezTo>
                    <a:pt x="3840" y="1985"/>
                    <a:pt x="7612" y="1046"/>
                    <a:pt x="10526" y="482"/>
                  </a:cubicBezTo>
                  <a:cubicBezTo>
                    <a:pt x="13440" y="-81"/>
                    <a:pt x="15497" y="-269"/>
                    <a:pt x="17383" y="576"/>
                  </a:cubicBezTo>
                  <a:cubicBezTo>
                    <a:pt x="19269" y="1421"/>
                    <a:pt x="20983" y="3300"/>
                    <a:pt x="19783" y="5554"/>
                  </a:cubicBezTo>
                  <a:cubicBezTo>
                    <a:pt x="18583" y="7808"/>
                    <a:pt x="14469" y="10437"/>
                    <a:pt x="11040" y="12409"/>
                  </a:cubicBezTo>
                  <a:cubicBezTo>
                    <a:pt x="7612" y="14381"/>
                    <a:pt x="4869" y="15696"/>
                    <a:pt x="3154" y="16823"/>
                  </a:cubicBezTo>
                  <a:cubicBezTo>
                    <a:pt x="1440" y="17950"/>
                    <a:pt x="754" y="18889"/>
                    <a:pt x="1097" y="19734"/>
                  </a:cubicBezTo>
                  <a:cubicBezTo>
                    <a:pt x="1440" y="20580"/>
                    <a:pt x="2812" y="21331"/>
                    <a:pt x="6240" y="21331"/>
                  </a:cubicBezTo>
                  <a:cubicBezTo>
                    <a:pt x="9669" y="21331"/>
                    <a:pt x="15154" y="20580"/>
                    <a:pt x="17897" y="19641"/>
                  </a:cubicBezTo>
                  <a:cubicBezTo>
                    <a:pt x="20640" y="18701"/>
                    <a:pt x="20640" y="17574"/>
                    <a:pt x="18240" y="16448"/>
                  </a:cubicBezTo>
                  <a:cubicBezTo>
                    <a:pt x="15840" y="15321"/>
                    <a:pt x="11040" y="14194"/>
                    <a:pt x="6240" y="1306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4" name="Line"/>
            <p:cNvSpPr/>
            <p:nvPr/>
          </p:nvSpPr>
          <p:spPr>
            <a:xfrm>
              <a:off x="3175756" y="4526781"/>
              <a:ext cx="31135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5" name="Line"/>
            <p:cNvSpPr/>
            <p:nvPr/>
          </p:nvSpPr>
          <p:spPr>
            <a:xfrm>
              <a:off x="3238026" y="4682455"/>
              <a:ext cx="24908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6" name="Line"/>
            <p:cNvSpPr/>
            <p:nvPr/>
          </p:nvSpPr>
          <p:spPr>
            <a:xfrm>
              <a:off x="4196684" y="4248563"/>
              <a:ext cx="621688" cy="624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8" h="21413" fill="norm" stroke="1" extrusionOk="0">
                  <a:moveTo>
                    <a:pt x="20519" y="1000"/>
                  </a:moveTo>
                  <a:cubicBezTo>
                    <a:pt x="20993" y="644"/>
                    <a:pt x="21468" y="288"/>
                    <a:pt x="21290" y="110"/>
                  </a:cubicBezTo>
                  <a:cubicBezTo>
                    <a:pt x="21112" y="-68"/>
                    <a:pt x="20281" y="-68"/>
                    <a:pt x="18620" y="407"/>
                  </a:cubicBezTo>
                  <a:cubicBezTo>
                    <a:pt x="16958" y="881"/>
                    <a:pt x="14466" y="1831"/>
                    <a:pt x="11677" y="3670"/>
                  </a:cubicBezTo>
                  <a:cubicBezTo>
                    <a:pt x="8888" y="5510"/>
                    <a:pt x="5802" y="8240"/>
                    <a:pt x="3784" y="10613"/>
                  </a:cubicBezTo>
                  <a:cubicBezTo>
                    <a:pt x="1767" y="12987"/>
                    <a:pt x="817" y="15005"/>
                    <a:pt x="343" y="16310"/>
                  </a:cubicBezTo>
                  <a:cubicBezTo>
                    <a:pt x="-132" y="17616"/>
                    <a:pt x="-132" y="18209"/>
                    <a:pt x="461" y="18921"/>
                  </a:cubicBezTo>
                  <a:cubicBezTo>
                    <a:pt x="1055" y="19633"/>
                    <a:pt x="2242" y="20464"/>
                    <a:pt x="3784" y="20939"/>
                  </a:cubicBezTo>
                  <a:cubicBezTo>
                    <a:pt x="5327" y="21413"/>
                    <a:pt x="7226" y="21532"/>
                    <a:pt x="8769" y="21295"/>
                  </a:cubicBezTo>
                  <a:cubicBezTo>
                    <a:pt x="10312" y="21057"/>
                    <a:pt x="11499" y="20464"/>
                    <a:pt x="12330" y="19752"/>
                  </a:cubicBezTo>
                  <a:cubicBezTo>
                    <a:pt x="13160" y="19040"/>
                    <a:pt x="13635" y="18209"/>
                    <a:pt x="13872" y="17497"/>
                  </a:cubicBezTo>
                  <a:cubicBezTo>
                    <a:pt x="14110" y="16785"/>
                    <a:pt x="14110" y="16191"/>
                    <a:pt x="13932" y="15657"/>
                  </a:cubicBezTo>
                  <a:cubicBezTo>
                    <a:pt x="13754" y="15123"/>
                    <a:pt x="13398" y="14648"/>
                    <a:pt x="12567" y="14352"/>
                  </a:cubicBezTo>
                  <a:cubicBezTo>
                    <a:pt x="11736" y="14055"/>
                    <a:pt x="10431" y="13936"/>
                    <a:pt x="8294" y="14292"/>
                  </a:cubicBezTo>
                  <a:cubicBezTo>
                    <a:pt x="6158" y="14648"/>
                    <a:pt x="3191" y="15479"/>
                    <a:pt x="224" y="1631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7" name="Line"/>
            <p:cNvSpPr/>
            <p:nvPr/>
          </p:nvSpPr>
          <p:spPr>
            <a:xfrm>
              <a:off x="3725806" y="5064495"/>
              <a:ext cx="457299" cy="838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8" h="21361" fill="norm" stroke="1" extrusionOk="0">
                  <a:moveTo>
                    <a:pt x="0" y="5076"/>
                  </a:moveTo>
                  <a:cubicBezTo>
                    <a:pt x="0" y="4635"/>
                    <a:pt x="0" y="4194"/>
                    <a:pt x="81" y="3753"/>
                  </a:cubicBezTo>
                  <a:cubicBezTo>
                    <a:pt x="161" y="3312"/>
                    <a:pt x="322" y="2872"/>
                    <a:pt x="403" y="3092"/>
                  </a:cubicBezTo>
                  <a:cubicBezTo>
                    <a:pt x="484" y="3312"/>
                    <a:pt x="484" y="4194"/>
                    <a:pt x="725" y="6178"/>
                  </a:cubicBezTo>
                  <a:cubicBezTo>
                    <a:pt x="967" y="8161"/>
                    <a:pt x="1451" y="11247"/>
                    <a:pt x="1693" y="13672"/>
                  </a:cubicBezTo>
                  <a:cubicBezTo>
                    <a:pt x="1934" y="16096"/>
                    <a:pt x="1934" y="17859"/>
                    <a:pt x="1854" y="19138"/>
                  </a:cubicBezTo>
                  <a:cubicBezTo>
                    <a:pt x="1773" y="20416"/>
                    <a:pt x="1612" y="21210"/>
                    <a:pt x="1612" y="21342"/>
                  </a:cubicBezTo>
                  <a:cubicBezTo>
                    <a:pt x="1612" y="21474"/>
                    <a:pt x="1773" y="20945"/>
                    <a:pt x="2015" y="19358"/>
                  </a:cubicBezTo>
                  <a:cubicBezTo>
                    <a:pt x="2257" y="17771"/>
                    <a:pt x="2579" y="15126"/>
                    <a:pt x="2901" y="12393"/>
                  </a:cubicBezTo>
                  <a:cubicBezTo>
                    <a:pt x="3224" y="9660"/>
                    <a:pt x="3546" y="6839"/>
                    <a:pt x="3546" y="4987"/>
                  </a:cubicBezTo>
                  <a:cubicBezTo>
                    <a:pt x="3546" y="3136"/>
                    <a:pt x="3224" y="2254"/>
                    <a:pt x="3063" y="1593"/>
                  </a:cubicBezTo>
                  <a:cubicBezTo>
                    <a:pt x="2901" y="932"/>
                    <a:pt x="2901" y="491"/>
                    <a:pt x="3304" y="227"/>
                  </a:cubicBezTo>
                  <a:cubicBezTo>
                    <a:pt x="3707" y="-38"/>
                    <a:pt x="4513" y="-126"/>
                    <a:pt x="7012" y="271"/>
                  </a:cubicBezTo>
                  <a:cubicBezTo>
                    <a:pt x="9510" y="667"/>
                    <a:pt x="13701" y="1549"/>
                    <a:pt x="16522" y="2431"/>
                  </a:cubicBezTo>
                  <a:cubicBezTo>
                    <a:pt x="19343" y="3312"/>
                    <a:pt x="20794" y="4194"/>
                    <a:pt x="21197" y="5120"/>
                  </a:cubicBezTo>
                  <a:cubicBezTo>
                    <a:pt x="21600" y="6045"/>
                    <a:pt x="20955" y="7015"/>
                    <a:pt x="18457" y="8029"/>
                  </a:cubicBezTo>
                  <a:cubicBezTo>
                    <a:pt x="15958" y="9043"/>
                    <a:pt x="11606" y="10101"/>
                    <a:pt x="7254" y="1115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8" name="Line"/>
            <p:cNvSpPr/>
            <p:nvPr/>
          </p:nvSpPr>
          <p:spPr>
            <a:xfrm>
              <a:off x="4179387" y="5408936"/>
              <a:ext cx="296851" cy="208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94" h="21330" fill="norm" stroke="1" extrusionOk="0">
                  <a:moveTo>
                    <a:pt x="8853" y="0"/>
                  </a:moveTo>
                  <a:cubicBezTo>
                    <a:pt x="12453" y="0"/>
                    <a:pt x="16053" y="0"/>
                    <a:pt x="18213" y="885"/>
                  </a:cubicBezTo>
                  <a:cubicBezTo>
                    <a:pt x="20373" y="1770"/>
                    <a:pt x="21093" y="3541"/>
                    <a:pt x="20253" y="6905"/>
                  </a:cubicBezTo>
                  <a:cubicBezTo>
                    <a:pt x="19413" y="10269"/>
                    <a:pt x="17013" y="15226"/>
                    <a:pt x="13533" y="18059"/>
                  </a:cubicBezTo>
                  <a:cubicBezTo>
                    <a:pt x="10053" y="20892"/>
                    <a:pt x="5493" y="21600"/>
                    <a:pt x="2853" y="21246"/>
                  </a:cubicBezTo>
                  <a:cubicBezTo>
                    <a:pt x="213" y="20892"/>
                    <a:pt x="-507" y="19475"/>
                    <a:pt x="333" y="16820"/>
                  </a:cubicBezTo>
                  <a:cubicBezTo>
                    <a:pt x="1173" y="14164"/>
                    <a:pt x="3573" y="10269"/>
                    <a:pt x="6333" y="7259"/>
                  </a:cubicBezTo>
                  <a:cubicBezTo>
                    <a:pt x="9093" y="4249"/>
                    <a:pt x="12213" y="2125"/>
                    <a:pt x="15333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79" name="Line"/>
            <p:cNvSpPr/>
            <p:nvPr/>
          </p:nvSpPr>
          <p:spPr>
            <a:xfrm>
              <a:off x="4631528" y="5339747"/>
              <a:ext cx="362230" cy="367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437" fill="norm" stroke="1" extrusionOk="0">
                  <a:moveTo>
                    <a:pt x="8920" y="404"/>
                  </a:moveTo>
                  <a:cubicBezTo>
                    <a:pt x="9929" y="202"/>
                    <a:pt x="10939" y="0"/>
                    <a:pt x="10737" y="0"/>
                  </a:cubicBezTo>
                  <a:cubicBezTo>
                    <a:pt x="10535" y="0"/>
                    <a:pt x="9122" y="202"/>
                    <a:pt x="7305" y="807"/>
                  </a:cubicBezTo>
                  <a:cubicBezTo>
                    <a:pt x="5488" y="1413"/>
                    <a:pt x="3268" y="2422"/>
                    <a:pt x="1855" y="3432"/>
                  </a:cubicBezTo>
                  <a:cubicBezTo>
                    <a:pt x="442" y="4441"/>
                    <a:pt x="-164" y="5450"/>
                    <a:pt x="38" y="6056"/>
                  </a:cubicBezTo>
                  <a:cubicBezTo>
                    <a:pt x="240" y="6662"/>
                    <a:pt x="1249" y="6864"/>
                    <a:pt x="3873" y="7368"/>
                  </a:cubicBezTo>
                  <a:cubicBezTo>
                    <a:pt x="6498" y="7873"/>
                    <a:pt x="10737" y="8680"/>
                    <a:pt x="13664" y="9286"/>
                  </a:cubicBezTo>
                  <a:cubicBezTo>
                    <a:pt x="16591" y="9892"/>
                    <a:pt x="18206" y="10295"/>
                    <a:pt x="19417" y="10901"/>
                  </a:cubicBezTo>
                  <a:cubicBezTo>
                    <a:pt x="20629" y="11507"/>
                    <a:pt x="21436" y="12314"/>
                    <a:pt x="21032" y="13424"/>
                  </a:cubicBezTo>
                  <a:cubicBezTo>
                    <a:pt x="20629" y="14535"/>
                    <a:pt x="19014" y="15948"/>
                    <a:pt x="15784" y="17361"/>
                  </a:cubicBezTo>
                  <a:cubicBezTo>
                    <a:pt x="12554" y="18774"/>
                    <a:pt x="7709" y="20187"/>
                    <a:pt x="4782" y="20893"/>
                  </a:cubicBezTo>
                  <a:cubicBezTo>
                    <a:pt x="1855" y="21600"/>
                    <a:pt x="845" y="21600"/>
                    <a:pt x="946" y="20994"/>
                  </a:cubicBezTo>
                  <a:cubicBezTo>
                    <a:pt x="1047" y="20389"/>
                    <a:pt x="2258" y="19178"/>
                    <a:pt x="3873" y="18067"/>
                  </a:cubicBezTo>
                  <a:cubicBezTo>
                    <a:pt x="5488" y="16957"/>
                    <a:pt x="7507" y="15948"/>
                    <a:pt x="9526" y="1493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0" name="Line"/>
            <p:cNvSpPr/>
            <p:nvPr/>
          </p:nvSpPr>
          <p:spPr>
            <a:xfrm>
              <a:off x="5023092" y="5469248"/>
              <a:ext cx="204131" cy="251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4" h="21181" fill="norm" stroke="1" extrusionOk="0">
                  <a:moveTo>
                    <a:pt x="0" y="3667"/>
                  </a:moveTo>
                  <a:cubicBezTo>
                    <a:pt x="3895" y="2500"/>
                    <a:pt x="7790" y="1332"/>
                    <a:pt x="11154" y="603"/>
                  </a:cubicBezTo>
                  <a:cubicBezTo>
                    <a:pt x="14518" y="-127"/>
                    <a:pt x="17351" y="-419"/>
                    <a:pt x="19121" y="1040"/>
                  </a:cubicBezTo>
                  <a:cubicBezTo>
                    <a:pt x="20892" y="2500"/>
                    <a:pt x="21600" y="5711"/>
                    <a:pt x="20007" y="9359"/>
                  </a:cubicBezTo>
                  <a:cubicBezTo>
                    <a:pt x="18413" y="13008"/>
                    <a:pt x="14518" y="17095"/>
                    <a:pt x="10623" y="2118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1" name="Line"/>
            <p:cNvSpPr/>
            <p:nvPr/>
          </p:nvSpPr>
          <p:spPr>
            <a:xfrm>
              <a:off x="5230657" y="5284396"/>
              <a:ext cx="1038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2" name="Line"/>
            <p:cNvSpPr/>
            <p:nvPr/>
          </p:nvSpPr>
          <p:spPr>
            <a:xfrm>
              <a:off x="5469358" y="5284396"/>
              <a:ext cx="83027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6200" y="0"/>
                  </a:moveTo>
                  <a:cubicBezTo>
                    <a:pt x="18900" y="655"/>
                    <a:pt x="21600" y="1309"/>
                    <a:pt x="21600" y="2536"/>
                  </a:cubicBezTo>
                  <a:cubicBezTo>
                    <a:pt x="21600" y="3764"/>
                    <a:pt x="18900" y="5564"/>
                    <a:pt x="14850" y="8836"/>
                  </a:cubicBezTo>
                  <a:cubicBezTo>
                    <a:pt x="10800" y="12109"/>
                    <a:pt x="5400" y="1685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3" name="Line"/>
            <p:cNvSpPr/>
            <p:nvPr/>
          </p:nvSpPr>
          <p:spPr>
            <a:xfrm>
              <a:off x="5427845" y="5415542"/>
              <a:ext cx="539672" cy="367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6" fill="norm" stroke="1" extrusionOk="0">
                  <a:moveTo>
                    <a:pt x="0" y="5065"/>
                  </a:moveTo>
                  <a:cubicBezTo>
                    <a:pt x="4154" y="4055"/>
                    <a:pt x="8308" y="3046"/>
                    <a:pt x="11008" y="2238"/>
                  </a:cubicBezTo>
                  <a:cubicBezTo>
                    <a:pt x="13708" y="1431"/>
                    <a:pt x="14954" y="825"/>
                    <a:pt x="15992" y="422"/>
                  </a:cubicBezTo>
                  <a:cubicBezTo>
                    <a:pt x="17031" y="18"/>
                    <a:pt x="17862" y="-184"/>
                    <a:pt x="18485" y="220"/>
                  </a:cubicBezTo>
                  <a:cubicBezTo>
                    <a:pt x="19108" y="623"/>
                    <a:pt x="19523" y="1633"/>
                    <a:pt x="19592" y="4358"/>
                  </a:cubicBezTo>
                  <a:cubicBezTo>
                    <a:pt x="19662" y="7083"/>
                    <a:pt x="19385" y="11524"/>
                    <a:pt x="19662" y="14653"/>
                  </a:cubicBezTo>
                  <a:cubicBezTo>
                    <a:pt x="19938" y="17782"/>
                    <a:pt x="20769" y="19599"/>
                    <a:pt x="21600" y="2141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4" name="Line"/>
            <p:cNvSpPr/>
            <p:nvPr/>
          </p:nvSpPr>
          <p:spPr>
            <a:xfrm>
              <a:off x="5967516" y="5263640"/>
              <a:ext cx="3113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5" name="Line"/>
            <p:cNvSpPr/>
            <p:nvPr/>
          </p:nvSpPr>
          <p:spPr>
            <a:xfrm>
              <a:off x="6195839" y="5280937"/>
              <a:ext cx="1227506" cy="460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600" fill="norm" stroke="1" extrusionOk="0">
                  <a:moveTo>
                    <a:pt x="0" y="4547"/>
                  </a:moveTo>
                  <a:cubicBezTo>
                    <a:pt x="425" y="7633"/>
                    <a:pt x="849" y="10719"/>
                    <a:pt x="1304" y="12992"/>
                  </a:cubicBezTo>
                  <a:cubicBezTo>
                    <a:pt x="1760" y="15266"/>
                    <a:pt x="2245" y="16728"/>
                    <a:pt x="2639" y="17540"/>
                  </a:cubicBezTo>
                  <a:cubicBezTo>
                    <a:pt x="3034" y="18352"/>
                    <a:pt x="3337" y="18514"/>
                    <a:pt x="3610" y="18352"/>
                  </a:cubicBezTo>
                  <a:cubicBezTo>
                    <a:pt x="3883" y="18189"/>
                    <a:pt x="4126" y="17702"/>
                    <a:pt x="4490" y="15672"/>
                  </a:cubicBezTo>
                  <a:cubicBezTo>
                    <a:pt x="4854" y="13642"/>
                    <a:pt x="5339" y="10069"/>
                    <a:pt x="5764" y="7471"/>
                  </a:cubicBezTo>
                  <a:cubicBezTo>
                    <a:pt x="6189" y="4872"/>
                    <a:pt x="6553" y="3248"/>
                    <a:pt x="6826" y="2030"/>
                  </a:cubicBezTo>
                  <a:cubicBezTo>
                    <a:pt x="7099" y="812"/>
                    <a:pt x="7281" y="0"/>
                    <a:pt x="7493" y="0"/>
                  </a:cubicBezTo>
                  <a:cubicBezTo>
                    <a:pt x="7706" y="0"/>
                    <a:pt x="7948" y="812"/>
                    <a:pt x="8616" y="2355"/>
                  </a:cubicBezTo>
                  <a:cubicBezTo>
                    <a:pt x="9283" y="3898"/>
                    <a:pt x="10375" y="6171"/>
                    <a:pt x="11953" y="7471"/>
                  </a:cubicBezTo>
                  <a:cubicBezTo>
                    <a:pt x="13530" y="8770"/>
                    <a:pt x="15593" y="9095"/>
                    <a:pt x="17262" y="8445"/>
                  </a:cubicBezTo>
                  <a:cubicBezTo>
                    <a:pt x="18930" y="7795"/>
                    <a:pt x="20205" y="6171"/>
                    <a:pt x="20872" y="4953"/>
                  </a:cubicBezTo>
                  <a:cubicBezTo>
                    <a:pt x="21539" y="3735"/>
                    <a:pt x="21600" y="2923"/>
                    <a:pt x="21479" y="2274"/>
                  </a:cubicBezTo>
                  <a:cubicBezTo>
                    <a:pt x="21357" y="1624"/>
                    <a:pt x="21054" y="1137"/>
                    <a:pt x="20113" y="974"/>
                  </a:cubicBezTo>
                  <a:cubicBezTo>
                    <a:pt x="19173" y="812"/>
                    <a:pt x="17596" y="974"/>
                    <a:pt x="16200" y="2598"/>
                  </a:cubicBezTo>
                  <a:cubicBezTo>
                    <a:pt x="14804" y="4223"/>
                    <a:pt x="13591" y="7308"/>
                    <a:pt x="13045" y="9988"/>
                  </a:cubicBezTo>
                  <a:cubicBezTo>
                    <a:pt x="12499" y="12668"/>
                    <a:pt x="12620" y="14941"/>
                    <a:pt x="13409" y="16728"/>
                  </a:cubicBezTo>
                  <a:cubicBezTo>
                    <a:pt x="14198" y="18514"/>
                    <a:pt x="15654" y="19814"/>
                    <a:pt x="16958" y="20544"/>
                  </a:cubicBezTo>
                  <a:cubicBezTo>
                    <a:pt x="18263" y="21275"/>
                    <a:pt x="19416" y="21438"/>
                    <a:pt x="2056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6" name="Line"/>
            <p:cNvSpPr/>
            <p:nvPr/>
          </p:nvSpPr>
          <p:spPr>
            <a:xfrm>
              <a:off x="0" y="6675087"/>
              <a:ext cx="778372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264" y="19200"/>
                    <a:pt x="6528" y="16800"/>
                    <a:pt x="9744" y="13200"/>
                  </a:cubicBezTo>
                  <a:cubicBezTo>
                    <a:pt x="12960" y="9600"/>
                    <a:pt x="16128" y="4800"/>
                    <a:pt x="18096" y="2400"/>
                  </a:cubicBezTo>
                  <a:cubicBezTo>
                    <a:pt x="20064" y="0"/>
                    <a:pt x="20832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7" name="Line"/>
            <p:cNvSpPr/>
            <p:nvPr/>
          </p:nvSpPr>
          <p:spPr>
            <a:xfrm>
              <a:off x="166052" y="6685465"/>
              <a:ext cx="217945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171" y="3900"/>
                    <a:pt x="14743" y="7800"/>
                    <a:pt x="11143" y="11400"/>
                  </a:cubicBezTo>
                  <a:cubicBezTo>
                    <a:pt x="7543" y="15000"/>
                    <a:pt x="3771" y="183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8" name="Line"/>
            <p:cNvSpPr/>
            <p:nvPr/>
          </p:nvSpPr>
          <p:spPr>
            <a:xfrm>
              <a:off x="354646" y="6752782"/>
              <a:ext cx="609264" cy="47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2" h="21378" fill="norm" stroke="1" extrusionOk="0">
                  <a:moveTo>
                    <a:pt x="6092" y="1626"/>
                  </a:moveTo>
                  <a:cubicBezTo>
                    <a:pt x="6092" y="855"/>
                    <a:pt x="6092" y="83"/>
                    <a:pt x="5911" y="6"/>
                  </a:cubicBezTo>
                  <a:cubicBezTo>
                    <a:pt x="5730" y="-71"/>
                    <a:pt x="5368" y="546"/>
                    <a:pt x="4644" y="2475"/>
                  </a:cubicBezTo>
                  <a:cubicBezTo>
                    <a:pt x="3920" y="4403"/>
                    <a:pt x="2834" y="7643"/>
                    <a:pt x="2049" y="10112"/>
                  </a:cubicBezTo>
                  <a:cubicBezTo>
                    <a:pt x="1265" y="12580"/>
                    <a:pt x="782" y="14278"/>
                    <a:pt x="420" y="15589"/>
                  </a:cubicBezTo>
                  <a:cubicBezTo>
                    <a:pt x="58" y="16900"/>
                    <a:pt x="-183" y="17826"/>
                    <a:pt x="179" y="17903"/>
                  </a:cubicBezTo>
                  <a:cubicBezTo>
                    <a:pt x="541" y="17980"/>
                    <a:pt x="1506" y="17209"/>
                    <a:pt x="3377" y="15666"/>
                  </a:cubicBezTo>
                  <a:cubicBezTo>
                    <a:pt x="5247" y="14123"/>
                    <a:pt x="8023" y="11809"/>
                    <a:pt x="9712" y="10575"/>
                  </a:cubicBezTo>
                  <a:cubicBezTo>
                    <a:pt x="11401" y="9340"/>
                    <a:pt x="12005" y="9186"/>
                    <a:pt x="12306" y="9572"/>
                  </a:cubicBezTo>
                  <a:cubicBezTo>
                    <a:pt x="12608" y="9958"/>
                    <a:pt x="12608" y="10883"/>
                    <a:pt x="12186" y="12580"/>
                  </a:cubicBezTo>
                  <a:cubicBezTo>
                    <a:pt x="11763" y="14278"/>
                    <a:pt x="10919" y="16746"/>
                    <a:pt x="10436" y="18366"/>
                  </a:cubicBezTo>
                  <a:cubicBezTo>
                    <a:pt x="9953" y="19986"/>
                    <a:pt x="9833" y="20758"/>
                    <a:pt x="10134" y="21143"/>
                  </a:cubicBezTo>
                  <a:cubicBezTo>
                    <a:pt x="10436" y="21529"/>
                    <a:pt x="11160" y="21529"/>
                    <a:pt x="12789" y="20449"/>
                  </a:cubicBezTo>
                  <a:cubicBezTo>
                    <a:pt x="14418" y="19369"/>
                    <a:pt x="16952" y="17209"/>
                    <a:pt x="18461" y="15743"/>
                  </a:cubicBezTo>
                  <a:cubicBezTo>
                    <a:pt x="19969" y="14278"/>
                    <a:pt x="20452" y="13506"/>
                    <a:pt x="20814" y="12735"/>
                  </a:cubicBezTo>
                  <a:cubicBezTo>
                    <a:pt x="21176" y="11963"/>
                    <a:pt x="21417" y="11192"/>
                    <a:pt x="21115" y="10960"/>
                  </a:cubicBezTo>
                  <a:cubicBezTo>
                    <a:pt x="20814" y="10729"/>
                    <a:pt x="19969" y="11038"/>
                    <a:pt x="18702" y="12349"/>
                  </a:cubicBezTo>
                  <a:cubicBezTo>
                    <a:pt x="17435" y="13660"/>
                    <a:pt x="15745" y="15975"/>
                    <a:pt x="14840" y="17518"/>
                  </a:cubicBezTo>
                  <a:cubicBezTo>
                    <a:pt x="13935" y="19060"/>
                    <a:pt x="13815" y="19832"/>
                    <a:pt x="13694" y="2060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89" name="Line"/>
            <p:cNvSpPr/>
            <p:nvPr/>
          </p:nvSpPr>
          <p:spPr>
            <a:xfrm>
              <a:off x="747236" y="6643952"/>
              <a:ext cx="2085030" cy="733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4" h="21600" fill="norm" stroke="1" extrusionOk="0">
                  <a:moveTo>
                    <a:pt x="0" y="17117"/>
                  </a:moveTo>
                  <a:cubicBezTo>
                    <a:pt x="36" y="17626"/>
                    <a:pt x="72" y="18136"/>
                    <a:pt x="232" y="18442"/>
                  </a:cubicBezTo>
                  <a:cubicBezTo>
                    <a:pt x="393" y="18747"/>
                    <a:pt x="679" y="18849"/>
                    <a:pt x="1091" y="18594"/>
                  </a:cubicBezTo>
                  <a:cubicBezTo>
                    <a:pt x="1502" y="18340"/>
                    <a:pt x="2038" y="17728"/>
                    <a:pt x="2414" y="17168"/>
                  </a:cubicBezTo>
                  <a:cubicBezTo>
                    <a:pt x="2789" y="16608"/>
                    <a:pt x="3004" y="16098"/>
                    <a:pt x="3183" y="15589"/>
                  </a:cubicBezTo>
                  <a:cubicBezTo>
                    <a:pt x="3362" y="15079"/>
                    <a:pt x="3505" y="14570"/>
                    <a:pt x="3630" y="14111"/>
                  </a:cubicBezTo>
                  <a:cubicBezTo>
                    <a:pt x="3755" y="13653"/>
                    <a:pt x="3862" y="13245"/>
                    <a:pt x="3898" y="13296"/>
                  </a:cubicBezTo>
                  <a:cubicBezTo>
                    <a:pt x="3934" y="13347"/>
                    <a:pt x="3898" y="13857"/>
                    <a:pt x="3826" y="14468"/>
                  </a:cubicBezTo>
                  <a:cubicBezTo>
                    <a:pt x="3755" y="15079"/>
                    <a:pt x="3648" y="15792"/>
                    <a:pt x="3558" y="16404"/>
                  </a:cubicBezTo>
                  <a:cubicBezTo>
                    <a:pt x="3469" y="17015"/>
                    <a:pt x="3397" y="17525"/>
                    <a:pt x="3415" y="17474"/>
                  </a:cubicBezTo>
                  <a:cubicBezTo>
                    <a:pt x="3433" y="17423"/>
                    <a:pt x="3540" y="16811"/>
                    <a:pt x="3791" y="15843"/>
                  </a:cubicBezTo>
                  <a:cubicBezTo>
                    <a:pt x="4041" y="14875"/>
                    <a:pt x="4434" y="13551"/>
                    <a:pt x="4703" y="12736"/>
                  </a:cubicBezTo>
                  <a:cubicBezTo>
                    <a:pt x="4971" y="11921"/>
                    <a:pt x="5114" y="11615"/>
                    <a:pt x="5239" y="11870"/>
                  </a:cubicBezTo>
                  <a:cubicBezTo>
                    <a:pt x="5364" y="12125"/>
                    <a:pt x="5472" y="12940"/>
                    <a:pt x="5579" y="13653"/>
                  </a:cubicBezTo>
                  <a:cubicBezTo>
                    <a:pt x="5686" y="14366"/>
                    <a:pt x="5793" y="14977"/>
                    <a:pt x="5954" y="15232"/>
                  </a:cubicBezTo>
                  <a:cubicBezTo>
                    <a:pt x="6115" y="15487"/>
                    <a:pt x="6330" y="15385"/>
                    <a:pt x="6509" y="15181"/>
                  </a:cubicBezTo>
                  <a:cubicBezTo>
                    <a:pt x="6687" y="14977"/>
                    <a:pt x="6830" y="14672"/>
                    <a:pt x="6974" y="14315"/>
                  </a:cubicBezTo>
                  <a:cubicBezTo>
                    <a:pt x="7117" y="13958"/>
                    <a:pt x="7260" y="13551"/>
                    <a:pt x="7260" y="13194"/>
                  </a:cubicBezTo>
                  <a:cubicBezTo>
                    <a:pt x="7260" y="12838"/>
                    <a:pt x="7117" y="12532"/>
                    <a:pt x="6956" y="12532"/>
                  </a:cubicBezTo>
                  <a:cubicBezTo>
                    <a:pt x="6795" y="12532"/>
                    <a:pt x="6616" y="12838"/>
                    <a:pt x="6348" y="13551"/>
                  </a:cubicBezTo>
                  <a:cubicBezTo>
                    <a:pt x="6079" y="14264"/>
                    <a:pt x="5722" y="15385"/>
                    <a:pt x="5543" y="16200"/>
                  </a:cubicBezTo>
                  <a:cubicBezTo>
                    <a:pt x="5364" y="17015"/>
                    <a:pt x="5364" y="17525"/>
                    <a:pt x="5454" y="17779"/>
                  </a:cubicBezTo>
                  <a:cubicBezTo>
                    <a:pt x="5543" y="18034"/>
                    <a:pt x="5722" y="18034"/>
                    <a:pt x="6187" y="17525"/>
                  </a:cubicBezTo>
                  <a:cubicBezTo>
                    <a:pt x="6652" y="17015"/>
                    <a:pt x="7403" y="15996"/>
                    <a:pt x="8136" y="14162"/>
                  </a:cubicBezTo>
                  <a:cubicBezTo>
                    <a:pt x="8869" y="12328"/>
                    <a:pt x="9584" y="9679"/>
                    <a:pt x="10049" y="7387"/>
                  </a:cubicBezTo>
                  <a:cubicBezTo>
                    <a:pt x="10514" y="5094"/>
                    <a:pt x="10728" y="3158"/>
                    <a:pt x="10836" y="1885"/>
                  </a:cubicBezTo>
                  <a:cubicBezTo>
                    <a:pt x="10943" y="611"/>
                    <a:pt x="10943" y="0"/>
                    <a:pt x="10889" y="0"/>
                  </a:cubicBezTo>
                  <a:cubicBezTo>
                    <a:pt x="10836" y="0"/>
                    <a:pt x="10728" y="611"/>
                    <a:pt x="10568" y="2445"/>
                  </a:cubicBezTo>
                  <a:cubicBezTo>
                    <a:pt x="10407" y="4279"/>
                    <a:pt x="10192" y="7336"/>
                    <a:pt x="10031" y="10342"/>
                  </a:cubicBezTo>
                  <a:cubicBezTo>
                    <a:pt x="9870" y="13347"/>
                    <a:pt x="9763" y="16302"/>
                    <a:pt x="9691" y="18034"/>
                  </a:cubicBezTo>
                  <a:cubicBezTo>
                    <a:pt x="9620" y="19766"/>
                    <a:pt x="9584" y="20275"/>
                    <a:pt x="9513" y="20734"/>
                  </a:cubicBezTo>
                  <a:cubicBezTo>
                    <a:pt x="9441" y="21192"/>
                    <a:pt x="9334" y="21600"/>
                    <a:pt x="9226" y="21600"/>
                  </a:cubicBezTo>
                  <a:cubicBezTo>
                    <a:pt x="9119" y="21600"/>
                    <a:pt x="9012" y="21192"/>
                    <a:pt x="9137" y="19970"/>
                  </a:cubicBezTo>
                  <a:cubicBezTo>
                    <a:pt x="9262" y="18747"/>
                    <a:pt x="9620" y="16709"/>
                    <a:pt x="10192" y="15283"/>
                  </a:cubicBezTo>
                  <a:cubicBezTo>
                    <a:pt x="10764" y="13857"/>
                    <a:pt x="11551" y="13042"/>
                    <a:pt x="12105" y="12940"/>
                  </a:cubicBezTo>
                  <a:cubicBezTo>
                    <a:pt x="12660" y="12838"/>
                    <a:pt x="12981" y="13449"/>
                    <a:pt x="13071" y="14264"/>
                  </a:cubicBezTo>
                  <a:cubicBezTo>
                    <a:pt x="13160" y="15079"/>
                    <a:pt x="13017" y="16098"/>
                    <a:pt x="12785" y="16862"/>
                  </a:cubicBezTo>
                  <a:cubicBezTo>
                    <a:pt x="12552" y="17626"/>
                    <a:pt x="12230" y="18136"/>
                    <a:pt x="11891" y="18492"/>
                  </a:cubicBezTo>
                  <a:cubicBezTo>
                    <a:pt x="11551" y="18849"/>
                    <a:pt x="11193" y="19053"/>
                    <a:pt x="11032" y="18900"/>
                  </a:cubicBezTo>
                  <a:cubicBezTo>
                    <a:pt x="10872" y="18747"/>
                    <a:pt x="10907" y="18238"/>
                    <a:pt x="11319" y="17117"/>
                  </a:cubicBezTo>
                  <a:cubicBezTo>
                    <a:pt x="11730" y="15996"/>
                    <a:pt x="12517" y="14264"/>
                    <a:pt x="13214" y="13143"/>
                  </a:cubicBezTo>
                  <a:cubicBezTo>
                    <a:pt x="13911" y="12023"/>
                    <a:pt x="14519" y="11513"/>
                    <a:pt x="14913" y="11309"/>
                  </a:cubicBezTo>
                  <a:cubicBezTo>
                    <a:pt x="15306" y="11106"/>
                    <a:pt x="15485" y="11208"/>
                    <a:pt x="15628" y="11462"/>
                  </a:cubicBezTo>
                  <a:cubicBezTo>
                    <a:pt x="15771" y="11717"/>
                    <a:pt x="15878" y="12125"/>
                    <a:pt x="15878" y="12991"/>
                  </a:cubicBezTo>
                  <a:cubicBezTo>
                    <a:pt x="15878" y="13857"/>
                    <a:pt x="15771" y="15181"/>
                    <a:pt x="15628" y="16047"/>
                  </a:cubicBezTo>
                  <a:cubicBezTo>
                    <a:pt x="15485" y="16913"/>
                    <a:pt x="15306" y="17321"/>
                    <a:pt x="15270" y="17321"/>
                  </a:cubicBezTo>
                  <a:cubicBezTo>
                    <a:pt x="15234" y="17321"/>
                    <a:pt x="15342" y="16913"/>
                    <a:pt x="15681" y="16047"/>
                  </a:cubicBezTo>
                  <a:cubicBezTo>
                    <a:pt x="16021" y="15181"/>
                    <a:pt x="16593" y="13857"/>
                    <a:pt x="16987" y="13194"/>
                  </a:cubicBezTo>
                  <a:cubicBezTo>
                    <a:pt x="17380" y="12532"/>
                    <a:pt x="17595" y="12532"/>
                    <a:pt x="17863" y="12838"/>
                  </a:cubicBezTo>
                  <a:cubicBezTo>
                    <a:pt x="18131" y="13143"/>
                    <a:pt x="18453" y="13755"/>
                    <a:pt x="18703" y="14060"/>
                  </a:cubicBezTo>
                  <a:cubicBezTo>
                    <a:pt x="18954" y="14366"/>
                    <a:pt x="19132" y="14366"/>
                    <a:pt x="19311" y="14213"/>
                  </a:cubicBezTo>
                  <a:cubicBezTo>
                    <a:pt x="19490" y="14060"/>
                    <a:pt x="19669" y="13755"/>
                    <a:pt x="19758" y="13296"/>
                  </a:cubicBezTo>
                  <a:cubicBezTo>
                    <a:pt x="19848" y="12838"/>
                    <a:pt x="19848" y="12226"/>
                    <a:pt x="19740" y="11870"/>
                  </a:cubicBezTo>
                  <a:cubicBezTo>
                    <a:pt x="19633" y="11513"/>
                    <a:pt x="19419" y="11411"/>
                    <a:pt x="19186" y="11870"/>
                  </a:cubicBezTo>
                  <a:cubicBezTo>
                    <a:pt x="18954" y="12328"/>
                    <a:pt x="18703" y="13347"/>
                    <a:pt x="18525" y="14111"/>
                  </a:cubicBezTo>
                  <a:cubicBezTo>
                    <a:pt x="18346" y="14875"/>
                    <a:pt x="18238" y="15385"/>
                    <a:pt x="18149" y="16047"/>
                  </a:cubicBezTo>
                  <a:cubicBezTo>
                    <a:pt x="18060" y="16709"/>
                    <a:pt x="17988" y="17525"/>
                    <a:pt x="18042" y="17881"/>
                  </a:cubicBezTo>
                  <a:cubicBezTo>
                    <a:pt x="18095" y="18238"/>
                    <a:pt x="18274" y="18136"/>
                    <a:pt x="18793" y="17474"/>
                  </a:cubicBezTo>
                  <a:cubicBezTo>
                    <a:pt x="19311" y="16811"/>
                    <a:pt x="20170" y="15589"/>
                    <a:pt x="20706" y="14825"/>
                  </a:cubicBezTo>
                  <a:cubicBezTo>
                    <a:pt x="21242" y="14060"/>
                    <a:pt x="21457" y="13755"/>
                    <a:pt x="21528" y="13857"/>
                  </a:cubicBezTo>
                  <a:cubicBezTo>
                    <a:pt x="21600" y="13958"/>
                    <a:pt x="21528" y="14468"/>
                    <a:pt x="21207" y="15487"/>
                  </a:cubicBezTo>
                  <a:cubicBezTo>
                    <a:pt x="20885" y="16506"/>
                    <a:pt x="20313" y="18034"/>
                    <a:pt x="19740" y="1956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0" name="Line"/>
            <p:cNvSpPr/>
            <p:nvPr/>
          </p:nvSpPr>
          <p:spPr>
            <a:xfrm>
              <a:off x="2957812" y="7225136"/>
              <a:ext cx="373620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600" y="3467"/>
                    <a:pt x="13600" y="6933"/>
                    <a:pt x="10000" y="10533"/>
                  </a:cubicBezTo>
                  <a:cubicBezTo>
                    <a:pt x="6400" y="14133"/>
                    <a:pt x="3200" y="1786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1" name="Line"/>
            <p:cNvSpPr/>
            <p:nvPr/>
          </p:nvSpPr>
          <p:spPr>
            <a:xfrm>
              <a:off x="3791970" y="6901165"/>
              <a:ext cx="316282" cy="3239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4" h="21293" fill="norm" stroke="1" extrusionOk="0">
                  <a:moveTo>
                    <a:pt x="19249" y="148"/>
                  </a:moveTo>
                  <a:cubicBezTo>
                    <a:pt x="16229" y="-80"/>
                    <a:pt x="13210" y="-307"/>
                    <a:pt x="9958" y="1626"/>
                  </a:cubicBezTo>
                  <a:cubicBezTo>
                    <a:pt x="6707" y="3558"/>
                    <a:pt x="3223" y="7651"/>
                    <a:pt x="1481" y="10266"/>
                  </a:cubicBezTo>
                  <a:cubicBezTo>
                    <a:pt x="-261" y="12880"/>
                    <a:pt x="-261" y="14017"/>
                    <a:pt x="436" y="14472"/>
                  </a:cubicBezTo>
                  <a:cubicBezTo>
                    <a:pt x="1133" y="14927"/>
                    <a:pt x="2526" y="14699"/>
                    <a:pt x="5894" y="12539"/>
                  </a:cubicBezTo>
                  <a:cubicBezTo>
                    <a:pt x="9262" y="10379"/>
                    <a:pt x="14604" y="6287"/>
                    <a:pt x="17623" y="3786"/>
                  </a:cubicBezTo>
                  <a:cubicBezTo>
                    <a:pt x="20642" y="1285"/>
                    <a:pt x="21339" y="375"/>
                    <a:pt x="21223" y="716"/>
                  </a:cubicBezTo>
                  <a:cubicBezTo>
                    <a:pt x="21107" y="1057"/>
                    <a:pt x="20178" y="2649"/>
                    <a:pt x="19133" y="5377"/>
                  </a:cubicBezTo>
                  <a:cubicBezTo>
                    <a:pt x="18087" y="8106"/>
                    <a:pt x="16926" y="11971"/>
                    <a:pt x="17042" y="14813"/>
                  </a:cubicBezTo>
                  <a:cubicBezTo>
                    <a:pt x="17158" y="17655"/>
                    <a:pt x="18552" y="19474"/>
                    <a:pt x="19945" y="2129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2" name="Line"/>
            <p:cNvSpPr/>
            <p:nvPr/>
          </p:nvSpPr>
          <p:spPr>
            <a:xfrm>
              <a:off x="4504178" y="6901119"/>
              <a:ext cx="622780" cy="2444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5" h="21199" fill="norm" stroke="1" extrusionOk="0">
                  <a:moveTo>
                    <a:pt x="0" y="199"/>
                  </a:moveTo>
                  <a:cubicBezTo>
                    <a:pt x="237" y="6199"/>
                    <a:pt x="474" y="12199"/>
                    <a:pt x="534" y="15949"/>
                  </a:cubicBezTo>
                  <a:cubicBezTo>
                    <a:pt x="593" y="19699"/>
                    <a:pt x="474" y="21199"/>
                    <a:pt x="296" y="21199"/>
                  </a:cubicBezTo>
                  <a:cubicBezTo>
                    <a:pt x="118" y="21199"/>
                    <a:pt x="-119" y="19699"/>
                    <a:pt x="118" y="17449"/>
                  </a:cubicBezTo>
                  <a:cubicBezTo>
                    <a:pt x="356" y="15199"/>
                    <a:pt x="1068" y="12199"/>
                    <a:pt x="2136" y="9199"/>
                  </a:cubicBezTo>
                  <a:cubicBezTo>
                    <a:pt x="3204" y="6199"/>
                    <a:pt x="4628" y="3199"/>
                    <a:pt x="5696" y="1549"/>
                  </a:cubicBezTo>
                  <a:cubicBezTo>
                    <a:pt x="6765" y="-101"/>
                    <a:pt x="7477" y="-401"/>
                    <a:pt x="7833" y="499"/>
                  </a:cubicBezTo>
                  <a:cubicBezTo>
                    <a:pt x="8189" y="1399"/>
                    <a:pt x="8189" y="3499"/>
                    <a:pt x="7892" y="6049"/>
                  </a:cubicBezTo>
                  <a:cubicBezTo>
                    <a:pt x="7595" y="8599"/>
                    <a:pt x="7002" y="11599"/>
                    <a:pt x="6586" y="13849"/>
                  </a:cubicBezTo>
                  <a:cubicBezTo>
                    <a:pt x="6171" y="16099"/>
                    <a:pt x="5934" y="17599"/>
                    <a:pt x="6171" y="17899"/>
                  </a:cubicBezTo>
                  <a:cubicBezTo>
                    <a:pt x="6408" y="18199"/>
                    <a:pt x="7121" y="17299"/>
                    <a:pt x="8189" y="15349"/>
                  </a:cubicBezTo>
                  <a:cubicBezTo>
                    <a:pt x="9257" y="13399"/>
                    <a:pt x="10681" y="10399"/>
                    <a:pt x="11690" y="8149"/>
                  </a:cubicBezTo>
                  <a:cubicBezTo>
                    <a:pt x="12699" y="5899"/>
                    <a:pt x="13292" y="4399"/>
                    <a:pt x="13529" y="4399"/>
                  </a:cubicBezTo>
                  <a:cubicBezTo>
                    <a:pt x="13767" y="4399"/>
                    <a:pt x="13648" y="5899"/>
                    <a:pt x="13411" y="7549"/>
                  </a:cubicBezTo>
                  <a:cubicBezTo>
                    <a:pt x="13173" y="9199"/>
                    <a:pt x="12817" y="10999"/>
                    <a:pt x="12521" y="12649"/>
                  </a:cubicBezTo>
                  <a:cubicBezTo>
                    <a:pt x="12224" y="14299"/>
                    <a:pt x="11986" y="15799"/>
                    <a:pt x="12105" y="17149"/>
                  </a:cubicBezTo>
                  <a:cubicBezTo>
                    <a:pt x="12224" y="18499"/>
                    <a:pt x="12699" y="19699"/>
                    <a:pt x="13233" y="19849"/>
                  </a:cubicBezTo>
                  <a:cubicBezTo>
                    <a:pt x="13767" y="19999"/>
                    <a:pt x="14360" y="19099"/>
                    <a:pt x="15488" y="16849"/>
                  </a:cubicBezTo>
                  <a:cubicBezTo>
                    <a:pt x="16615" y="14599"/>
                    <a:pt x="18277" y="10999"/>
                    <a:pt x="19404" y="8749"/>
                  </a:cubicBezTo>
                  <a:cubicBezTo>
                    <a:pt x="20532" y="6499"/>
                    <a:pt x="21125" y="5599"/>
                    <a:pt x="21303" y="5899"/>
                  </a:cubicBezTo>
                  <a:cubicBezTo>
                    <a:pt x="21481" y="6199"/>
                    <a:pt x="21244" y="7699"/>
                    <a:pt x="21006" y="10099"/>
                  </a:cubicBezTo>
                  <a:cubicBezTo>
                    <a:pt x="20769" y="12499"/>
                    <a:pt x="20532" y="15799"/>
                    <a:pt x="20294" y="1909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3" name="Line"/>
            <p:cNvSpPr/>
            <p:nvPr/>
          </p:nvSpPr>
          <p:spPr>
            <a:xfrm>
              <a:off x="5137253" y="6810004"/>
              <a:ext cx="31136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4" name="Line"/>
            <p:cNvSpPr/>
            <p:nvPr/>
          </p:nvSpPr>
          <p:spPr>
            <a:xfrm>
              <a:off x="5230657" y="6903409"/>
              <a:ext cx="311350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" y="3130"/>
                    <a:pt x="480" y="6261"/>
                    <a:pt x="600" y="9548"/>
                  </a:cubicBezTo>
                  <a:cubicBezTo>
                    <a:pt x="720" y="12835"/>
                    <a:pt x="720" y="16278"/>
                    <a:pt x="960" y="17217"/>
                  </a:cubicBezTo>
                  <a:cubicBezTo>
                    <a:pt x="1200" y="18157"/>
                    <a:pt x="1680" y="16591"/>
                    <a:pt x="3960" y="13617"/>
                  </a:cubicBezTo>
                  <a:cubicBezTo>
                    <a:pt x="6240" y="10643"/>
                    <a:pt x="10320" y="6261"/>
                    <a:pt x="13320" y="3757"/>
                  </a:cubicBezTo>
                  <a:cubicBezTo>
                    <a:pt x="16320" y="1252"/>
                    <a:pt x="18240" y="626"/>
                    <a:pt x="19320" y="1096"/>
                  </a:cubicBezTo>
                  <a:cubicBezTo>
                    <a:pt x="20400" y="1565"/>
                    <a:pt x="20640" y="3130"/>
                    <a:pt x="20280" y="5478"/>
                  </a:cubicBezTo>
                  <a:cubicBezTo>
                    <a:pt x="19920" y="7826"/>
                    <a:pt x="18960" y="10957"/>
                    <a:pt x="18240" y="13304"/>
                  </a:cubicBezTo>
                  <a:cubicBezTo>
                    <a:pt x="17520" y="15652"/>
                    <a:pt x="17040" y="17217"/>
                    <a:pt x="17640" y="18470"/>
                  </a:cubicBezTo>
                  <a:cubicBezTo>
                    <a:pt x="18240" y="19722"/>
                    <a:pt x="19920" y="2066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5" name="Line"/>
            <p:cNvSpPr/>
            <p:nvPr/>
          </p:nvSpPr>
          <p:spPr>
            <a:xfrm>
              <a:off x="5643795" y="6934544"/>
              <a:ext cx="53887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8" h="21600" fill="norm" stroke="1" extrusionOk="0">
                  <a:moveTo>
                    <a:pt x="8878" y="0"/>
                  </a:moveTo>
                  <a:cubicBezTo>
                    <a:pt x="4828" y="1309"/>
                    <a:pt x="778" y="2618"/>
                    <a:pt x="103" y="5727"/>
                  </a:cubicBezTo>
                  <a:cubicBezTo>
                    <a:pt x="-572" y="8836"/>
                    <a:pt x="2128" y="13745"/>
                    <a:pt x="6178" y="16691"/>
                  </a:cubicBezTo>
                  <a:cubicBezTo>
                    <a:pt x="10228" y="19636"/>
                    <a:pt x="15628" y="20618"/>
                    <a:pt x="2102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6" name="Line"/>
            <p:cNvSpPr/>
            <p:nvPr/>
          </p:nvSpPr>
          <p:spPr>
            <a:xfrm>
              <a:off x="5697681" y="6820383"/>
              <a:ext cx="1037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7" name="Line"/>
            <p:cNvSpPr/>
            <p:nvPr/>
          </p:nvSpPr>
          <p:spPr>
            <a:xfrm>
              <a:off x="5811842" y="6924165"/>
              <a:ext cx="570807" cy="226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95" fill="norm" stroke="1" extrusionOk="0">
                  <a:moveTo>
                    <a:pt x="0" y="0"/>
                  </a:moveTo>
                  <a:cubicBezTo>
                    <a:pt x="393" y="4836"/>
                    <a:pt x="785" y="9672"/>
                    <a:pt x="982" y="13540"/>
                  </a:cubicBezTo>
                  <a:cubicBezTo>
                    <a:pt x="1178" y="17409"/>
                    <a:pt x="1178" y="20310"/>
                    <a:pt x="1375" y="20955"/>
                  </a:cubicBezTo>
                  <a:cubicBezTo>
                    <a:pt x="1571" y="21600"/>
                    <a:pt x="1964" y="19988"/>
                    <a:pt x="2749" y="16764"/>
                  </a:cubicBezTo>
                  <a:cubicBezTo>
                    <a:pt x="3535" y="13540"/>
                    <a:pt x="4713" y="8705"/>
                    <a:pt x="5564" y="5803"/>
                  </a:cubicBezTo>
                  <a:cubicBezTo>
                    <a:pt x="6415" y="2902"/>
                    <a:pt x="6938" y="1934"/>
                    <a:pt x="7527" y="1451"/>
                  </a:cubicBezTo>
                  <a:cubicBezTo>
                    <a:pt x="8116" y="967"/>
                    <a:pt x="8771" y="967"/>
                    <a:pt x="9098" y="1934"/>
                  </a:cubicBezTo>
                  <a:cubicBezTo>
                    <a:pt x="9425" y="2902"/>
                    <a:pt x="9425" y="4836"/>
                    <a:pt x="9295" y="7415"/>
                  </a:cubicBezTo>
                  <a:cubicBezTo>
                    <a:pt x="9164" y="9994"/>
                    <a:pt x="8902" y="13218"/>
                    <a:pt x="9098" y="14507"/>
                  </a:cubicBezTo>
                  <a:cubicBezTo>
                    <a:pt x="9295" y="15797"/>
                    <a:pt x="9949" y="15152"/>
                    <a:pt x="11127" y="13218"/>
                  </a:cubicBezTo>
                  <a:cubicBezTo>
                    <a:pt x="12305" y="11284"/>
                    <a:pt x="14007" y="8060"/>
                    <a:pt x="15120" y="5964"/>
                  </a:cubicBezTo>
                  <a:cubicBezTo>
                    <a:pt x="16233" y="3869"/>
                    <a:pt x="16756" y="2902"/>
                    <a:pt x="16887" y="3546"/>
                  </a:cubicBezTo>
                  <a:cubicBezTo>
                    <a:pt x="17018" y="4191"/>
                    <a:pt x="16756" y="6448"/>
                    <a:pt x="16495" y="8382"/>
                  </a:cubicBezTo>
                  <a:cubicBezTo>
                    <a:pt x="16233" y="10316"/>
                    <a:pt x="15971" y="11928"/>
                    <a:pt x="15840" y="13702"/>
                  </a:cubicBezTo>
                  <a:cubicBezTo>
                    <a:pt x="15709" y="15475"/>
                    <a:pt x="15709" y="17409"/>
                    <a:pt x="16036" y="18699"/>
                  </a:cubicBezTo>
                  <a:cubicBezTo>
                    <a:pt x="16364" y="19988"/>
                    <a:pt x="17018" y="20633"/>
                    <a:pt x="18000" y="20149"/>
                  </a:cubicBezTo>
                  <a:cubicBezTo>
                    <a:pt x="18982" y="19666"/>
                    <a:pt x="20291" y="18054"/>
                    <a:pt x="21600" y="1644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8" name="Line"/>
            <p:cNvSpPr/>
            <p:nvPr/>
          </p:nvSpPr>
          <p:spPr>
            <a:xfrm>
              <a:off x="6428910" y="6891183"/>
              <a:ext cx="669841" cy="219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9" h="21443" fill="norm" stroke="1" extrusionOk="0">
                  <a:moveTo>
                    <a:pt x="516" y="181"/>
                  </a:moveTo>
                  <a:cubicBezTo>
                    <a:pt x="293" y="3893"/>
                    <a:pt x="70" y="7606"/>
                    <a:pt x="15" y="10474"/>
                  </a:cubicBezTo>
                  <a:cubicBezTo>
                    <a:pt x="-41" y="13343"/>
                    <a:pt x="70" y="15368"/>
                    <a:pt x="293" y="17393"/>
                  </a:cubicBezTo>
                  <a:cubicBezTo>
                    <a:pt x="516" y="19418"/>
                    <a:pt x="850" y="21443"/>
                    <a:pt x="1406" y="21443"/>
                  </a:cubicBezTo>
                  <a:cubicBezTo>
                    <a:pt x="1963" y="21443"/>
                    <a:pt x="2743" y="19418"/>
                    <a:pt x="3411" y="16718"/>
                  </a:cubicBezTo>
                  <a:cubicBezTo>
                    <a:pt x="4079" y="14018"/>
                    <a:pt x="4635" y="10643"/>
                    <a:pt x="5192" y="7774"/>
                  </a:cubicBezTo>
                  <a:cubicBezTo>
                    <a:pt x="5749" y="4906"/>
                    <a:pt x="6305" y="2543"/>
                    <a:pt x="6584" y="2374"/>
                  </a:cubicBezTo>
                  <a:cubicBezTo>
                    <a:pt x="6862" y="2206"/>
                    <a:pt x="6862" y="4231"/>
                    <a:pt x="6862" y="7099"/>
                  </a:cubicBezTo>
                  <a:cubicBezTo>
                    <a:pt x="6862" y="9968"/>
                    <a:pt x="6862" y="13681"/>
                    <a:pt x="7085" y="16212"/>
                  </a:cubicBezTo>
                  <a:cubicBezTo>
                    <a:pt x="7307" y="18743"/>
                    <a:pt x="7753" y="20093"/>
                    <a:pt x="8254" y="20768"/>
                  </a:cubicBezTo>
                  <a:cubicBezTo>
                    <a:pt x="8755" y="21443"/>
                    <a:pt x="9312" y="21443"/>
                    <a:pt x="10091" y="20768"/>
                  </a:cubicBezTo>
                  <a:cubicBezTo>
                    <a:pt x="10870" y="20093"/>
                    <a:pt x="11872" y="18743"/>
                    <a:pt x="12763" y="15705"/>
                  </a:cubicBezTo>
                  <a:cubicBezTo>
                    <a:pt x="13654" y="12668"/>
                    <a:pt x="14433" y="7943"/>
                    <a:pt x="14879" y="4737"/>
                  </a:cubicBezTo>
                  <a:cubicBezTo>
                    <a:pt x="15324" y="1530"/>
                    <a:pt x="15435" y="-157"/>
                    <a:pt x="15435" y="12"/>
                  </a:cubicBezTo>
                  <a:cubicBezTo>
                    <a:pt x="15435" y="181"/>
                    <a:pt x="15324" y="2206"/>
                    <a:pt x="15213" y="4062"/>
                  </a:cubicBezTo>
                  <a:cubicBezTo>
                    <a:pt x="15101" y="5918"/>
                    <a:pt x="14990" y="7605"/>
                    <a:pt x="15213" y="8618"/>
                  </a:cubicBezTo>
                  <a:cubicBezTo>
                    <a:pt x="15435" y="9630"/>
                    <a:pt x="15992" y="9968"/>
                    <a:pt x="16771" y="8955"/>
                  </a:cubicBezTo>
                  <a:cubicBezTo>
                    <a:pt x="17551" y="7943"/>
                    <a:pt x="18553" y="5580"/>
                    <a:pt x="19388" y="4062"/>
                  </a:cubicBezTo>
                  <a:cubicBezTo>
                    <a:pt x="20223" y="2543"/>
                    <a:pt x="20891" y="1868"/>
                    <a:pt x="21225" y="2374"/>
                  </a:cubicBezTo>
                  <a:cubicBezTo>
                    <a:pt x="21559" y="2881"/>
                    <a:pt x="21559" y="4568"/>
                    <a:pt x="21559" y="5749"/>
                  </a:cubicBezTo>
                  <a:cubicBezTo>
                    <a:pt x="21559" y="6931"/>
                    <a:pt x="21559" y="7605"/>
                    <a:pt x="21559" y="82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399" name="Line"/>
            <p:cNvSpPr/>
            <p:nvPr/>
          </p:nvSpPr>
          <p:spPr>
            <a:xfrm>
              <a:off x="7612332" y="6628243"/>
              <a:ext cx="558489" cy="3997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3" h="21515" fill="norm" stroke="1" extrusionOk="0">
                  <a:moveTo>
                    <a:pt x="8552" y="10901"/>
                  </a:moveTo>
                  <a:cubicBezTo>
                    <a:pt x="9083" y="10343"/>
                    <a:pt x="9613" y="9784"/>
                    <a:pt x="9414" y="9505"/>
                  </a:cubicBezTo>
                  <a:cubicBezTo>
                    <a:pt x="9215" y="9225"/>
                    <a:pt x="8287" y="9225"/>
                    <a:pt x="6764" y="10063"/>
                  </a:cubicBezTo>
                  <a:cubicBezTo>
                    <a:pt x="5240" y="10901"/>
                    <a:pt x="3119" y="12577"/>
                    <a:pt x="1794" y="13881"/>
                  </a:cubicBezTo>
                  <a:cubicBezTo>
                    <a:pt x="469" y="15184"/>
                    <a:pt x="-61" y="16115"/>
                    <a:pt x="5" y="16767"/>
                  </a:cubicBezTo>
                  <a:cubicBezTo>
                    <a:pt x="72" y="17418"/>
                    <a:pt x="734" y="17791"/>
                    <a:pt x="2391" y="17325"/>
                  </a:cubicBezTo>
                  <a:cubicBezTo>
                    <a:pt x="4047" y="16860"/>
                    <a:pt x="6697" y="15556"/>
                    <a:pt x="8221" y="14532"/>
                  </a:cubicBezTo>
                  <a:cubicBezTo>
                    <a:pt x="9745" y="13508"/>
                    <a:pt x="10143" y="12763"/>
                    <a:pt x="10474" y="11925"/>
                  </a:cubicBezTo>
                  <a:cubicBezTo>
                    <a:pt x="10805" y="11087"/>
                    <a:pt x="11070" y="10156"/>
                    <a:pt x="10938" y="9970"/>
                  </a:cubicBezTo>
                  <a:cubicBezTo>
                    <a:pt x="10805" y="9784"/>
                    <a:pt x="10275" y="10343"/>
                    <a:pt x="9480" y="11646"/>
                  </a:cubicBezTo>
                  <a:cubicBezTo>
                    <a:pt x="8685" y="12949"/>
                    <a:pt x="7625" y="14998"/>
                    <a:pt x="7161" y="16487"/>
                  </a:cubicBezTo>
                  <a:cubicBezTo>
                    <a:pt x="6697" y="17977"/>
                    <a:pt x="6830" y="18908"/>
                    <a:pt x="7294" y="19374"/>
                  </a:cubicBezTo>
                  <a:cubicBezTo>
                    <a:pt x="7757" y="19839"/>
                    <a:pt x="8553" y="19839"/>
                    <a:pt x="10010" y="19374"/>
                  </a:cubicBezTo>
                  <a:cubicBezTo>
                    <a:pt x="11468" y="18908"/>
                    <a:pt x="13588" y="17977"/>
                    <a:pt x="15576" y="14998"/>
                  </a:cubicBezTo>
                  <a:cubicBezTo>
                    <a:pt x="17564" y="12018"/>
                    <a:pt x="19419" y="6991"/>
                    <a:pt x="20413" y="4012"/>
                  </a:cubicBezTo>
                  <a:cubicBezTo>
                    <a:pt x="21406" y="1032"/>
                    <a:pt x="21539" y="101"/>
                    <a:pt x="21274" y="8"/>
                  </a:cubicBezTo>
                  <a:cubicBezTo>
                    <a:pt x="21009" y="-85"/>
                    <a:pt x="20346" y="660"/>
                    <a:pt x="19551" y="3174"/>
                  </a:cubicBezTo>
                  <a:cubicBezTo>
                    <a:pt x="18756" y="5687"/>
                    <a:pt x="17829" y="9970"/>
                    <a:pt x="17630" y="13322"/>
                  </a:cubicBezTo>
                  <a:cubicBezTo>
                    <a:pt x="17431" y="16674"/>
                    <a:pt x="17961" y="19094"/>
                    <a:pt x="18491" y="2151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0" name="Line"/>
            <p:cNvSpPr/>
            <p:nvPr/>
          </p:nvSpPr>
          <p:spPr>
            <a:xfrm>
              <a:off x="8001661" y="6799627"/>
              <a:ext cx="176432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1" name="Line"/>
            <p:cNvSpPr/>
            <p:nvPr/>
          </p:nvSpPr>
          <p:spPr>
            <a:xfrm>
              <a:off x="8510198" y="6758113"/>
              <a:ext cx="304355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5" h="21600" fill="norm" stroke="1" extrusionOk="0">
                  <a:moveTo>
                    <a:pt x="0" y="1800"/>
                  </a:moveTo>
                  <a:cubicBezTo>
                    <a:pt x="4320" y="900"/>
                    <a:pt x="8640" y="0"/>
                    <a:pt x="12000" y="0"/>
                  </a:cubicBezTo>
                  <a:cubicBezTo>
                    <a:pt x="15360" y="0"/>
                    <a:pt x="17760" y="900"/>
                    <a:pt x="19320" y="2850"/>
                  </a:cubicBezTo>
                  <a:cubicBezTo>
                    <a:pt x="20880" y="4800"/>
                    <a:pt x="21600" y="7800"/>
                    <a:pt x="20760" y="10500"/>
                  </a:cubicBezTo>
                  <a:cubicBezTo>
                    <a:pt x="19920" y="13200"/>
                    <a:pt x="17520" y="15600"/>
                    <a:pt x="14040" y="17400"/>
                  </a:cubicBezTo>
                  <a:cubicBezTo>
                    <a:pt x="10560" y="19200"/>
                    <a:pt x="6000" y="20400"/>
                    <a:pt x="144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2" name="Line"/>
            <p:cNvSpPr/>
            <p:nvPr/>
          </p:nvSpPr>
          <p:spPr>
            <a:xfrm>
              <a:off x="8827110" y="6747735"/>
              <a:ext cx="316164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6" h="21600" fill="norm" stroke="1" extrusionOk="0">
                  <a:moveTo>
                    <a:pt x="12865" y="0"/>
                  </a:moveTo>
                  <a:cubicBezTo>
                    <a:pt x="10078" y="626"/>
                    <a:pt x="7291" y="1252"/>
                    <a:pt x="5084" y="2661"/>
                  </a:cubicBezTo>
                  <a:cubicBezTo>
                    <a:pt x="2878" y="4070"/>
                    <a:pt x="1252" y="6261"/>
                    <a:pt x="439" y="8296"/>
                  </a:cubicBezTo>
                  <a:cubicBezTo>
                    <a:pt x="-374" y="10330"/>
                    <a:pt x="-374" y="12209"/>
                    <a:pt x="3226" y="14400"/>
                  </a:cubicBezTo>
                  <a:cubicBezTo>
                    <a:pt x="6826" y="16591"/>
                    <a:pt x="14026" y="19096"/>
                    <a:pt x="21226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3" name="Line"/>
            <p:cNvSpPr/>
            <p:nvPr/>
          </p:nvSpPr>
          <p:spPr>
            <a:xfrm>
              <a:off x="9215921" y="6830761"/>
              <a:ext cx="238702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4" name="Line"/>
            <p:cNvSpPr/>
            <p:nvPr/>
          </p:nvSpPr>
          <p:spPr>
            <a:xfrm>
              <a:off x="9247056" y="6934544"/>
              <a:ext cx="20756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5" name="Line"/>
            <p:cNvSpPr/>
            <p:nvPr/>
          </p:nvSpPr>
          <p:spPr>
            <a:xfrm>
              <a:off x="9670719" y="6717465"/>
              <a:ext cx="282061" cy="31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7" h="21442" fill="norm" stroke="1" extrusionOk="0">
                  <a:moveTo>
                    <a:pt x="4092" y="6910"/>
                  </a:moveTo>
                  <a:cubicBezTo>
                    <a:pt x="4092" y="5052"/>
                    <a:pt x="4092" y="3194"/>
                    <a:pt x="4750" y="2032"/>
                  </a:cubicBezTo>
                  <a:cubicBezTo>
                    <a:pt x="5409" y="871"/>
                    <a:pt x="6726" y="407"/>
                    <a:pt x="8701" y="174"/>
                  </a:cubicBezTo>
                  <a:cubicBezTo>
                    <a:pt x="10677" y="-58"/>
                    <a:pt x="13311" y="-58"/>
                    <a:pt x="15287" y="174"/>
                  </a:cubicBezTo>
                  <a:cubicBezTo>
                    <a:pt x="17262" y="407"/>
                    <a:pt x="18579" y="871"/>
                    <a:pt x="18579" y="2845"/>
                  </a:cubicBezTo>
                  <a:cubicBezTo>
                    <a:pt x="18579" y="4819"/>
                    <a:pt x="17262" y="8303"/>
                    <a:pt x="14365" y="11207"/>
                  </a:cubicBezTo>
                  <a:cubicBezTo>
                    <a:pt x="11467" y="14110"/>
                    <a:pt x="6989" y="16432"/>
                    <a:pt x="4092" y="18058"/>
                  </a:cubicBezTo>
                  <a:cubicBezTo>
                    <a:pt x="1194" y="19684"/>
                    <a:pt x="-123" y="20613"/>
                    <a:pt x="9" y="21077"/>
                  </a:cubicBezTo>
                  <a:cubicBezTo>
                    <a:pt x="140" y="21542"/>
                    <a:pt x="1721" y="21542"/>
                    <a:pt x="5540" y="21194"/>
                  </a:cubicBezTo>
                  <a:cubicBezTo>
                    <a:pt x="9360" y="20845"/>
                    <a:pt x="15418" y="20148"/>
                    <a:pt x="21477" y="1945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6" name="Line"/>
            <p:cNvSpPr/>
            <p:nvPr/>
          </p:nvSpPr>
          <p:spPr>
            <a:xfrm>
              <a:off x="10290411" y="572652"/>
              <a:ext cx="337868" cy="79566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9" h="21600" fill="norm" stroke="1" extrusionOk="0">
                  <a:moveTo>
                    <a:pt x="6852" y="0"/>
                  </a:moveTo>
                  <a:cubicBezTo>
                    <a:pt x="5106" y="216"/>
                    <a:pt x="3361" y="432"/>
                    <a:pt x="2161" y="704"/>
                  </a:cubicBezTo>
                  <a:cubicBezTo>
                    <a:pt x="961" y="977"/>
                    <a:pt x="306" y="1305"/>
                    <a:pt x="88" y="1648"/>
                  </a:cubicBezTo>
                  <a:cubicBezTo>
                    <a:pt x="-130" y="1991"/>
                    <a:pt x="88" y="2348"/>
                    <a:pt x="415" y="2681"/>
                  </a:cubicBezTo>
                  <a:cubicBezTo>
                    <a:pt x="743" y="3015"/>
                    <a:pt x="1179" y="3325"/>
                    <a:pt x="1725" y="3653"/>
                  </a:cubicBezTo>
                  <a:cubicBezTo>
                    <a:pt x="2270" y="3982"/>
                    <a:pt x="2925" y="4329"/>
                    <a:pt x="3579" y="4663"/>
                  </a:cubicBezTo>
                  <a:cubicBezTo>
                    <a:pt x="4234" y="4996"/>
                    <a:pt x="4888" y="5315"/>
                    <a:pt x="5543" y="5658"/>
                  </a:cubicBezTo>
                  <a:cubicBezTo>
                    <a:pt x="6197" y="6001"/>
                    <a:pt x="6852" y="6367"/>
                    <a:pt x="7288" y="6752"/>
                  </a:cubicBezTo>
                  <a:cubicBezTo>
                    <a:pt x="7725" y="7137"/>
                    <a:pt x="7943" y="7541"/>
                    <a:pt x="8161" y="7898"/>
                  </a:cubicBezTo>
                  <a:cubicBezTo>
                    <a:pt x="8379" y="8255"/>
                    <a:pt x="8597" y="8565"/>
                    <a:pt x="8815" y="8879"/>
                  </a:cubicBezTo>
                  <a:cubicBezTo>
                    <a:pt x="9034" y="9194"/>
                    <a:pt x="9252" y="9513"/>
                    <a:pt x="9361" y="9833"/>
                  </a:cubicBezTo>
                  <a:cubicBezTo>
                    <a:pt x="9470" y="10152"/>
                    <a:pt x="9470" y="10471"/>
                    <a:pt x="9143" y="10786"/>
                  </a:cubicBezTo>
                  <a:cubicBezTo>
                    <a:pt x="8815" y="11101"/>
                    <a:pt x="8161" y="11410"/>
                    <a:pt x="7397" y="11725"/>
                  </a:cubicBezTo>
                  <a:cubicBezTo>
                    <a:pt x="6634" y="12040"/>
                    <a:pt x="5761" y="12359"/>
                    <a:pt x="4997" y="12721"/>
                  </a:cubicBezTo>
                  <a:cubicBezTo>
                    <a:pt x="4234" y="13082"/>
                    <a:pt x="3579" y="13486"/>
                    <a:pt x="3252" y="13876"/>
                  </a:cubicBezTo>
                  <a:cubicBezTo>
                    <a:pt x="2925" y="14265"/>
                    <a:pt x="2925" y="14641"/>
                    <a:pt x="3470" y="15007"/>
                  </a:cubicBezTo>
                  <a:cubicBezTo>
                    <a:pt x="4015" y="15374"/>
                    <a:pt x="5106" y="15730"/>
                    <a:pt x="6197" y="16078"/>
                  </a:cubicBezTo>
                  <a:cubicBezTo>
                    <a:pt x="7288" y="16425"/>
                    <a:pt x="8379" y="16763"/>
                    <a:pt x="9034" y="17125"/>
                  </a:cubicBezTo>
                  <a:cubicBezTo>
                    <a:pt x="9688" y="17487"/>
                    <a:pt x="9906" y="17872"/>
                    <a:pt x="10015" y="18275"/>
                  </a:cubicBezTo>
                  <a:cubicBezTo>
                    <a:pt x="10125" y="18679"/>
                    <a:pt x="10125" y="19102"/>
                    <a:pt x="10452" y="19496"/>
                  </a:cubicBezTo>
                  <a:cubicBezTo>
                    <a:pt x="10779" y="19891"/>
                    <a:pt x="11434" y="20257"/>
                    <a:pt x="12852" y="20581"/>
                  </a:cubicBezTo>
                  <a:cubicBezTo>
                    <a:pt x="14270" y="20905"/>
                    <a:pt x="16452" y="21187"/>
                    <a:pt x="17870" y="21361"/>
                  </a:cubicBezTo>
                  <a:cubicBezTo>
                    <a:pt x="19288" y="21534"/>
                    <a:pt x="19943" y="21600"/>
                    <a:pt x="20488" y="21600"/>
                  </a:cubicBezTo>
                  <a:cubicBezTo>
                    <a:pt x="21034" y="21600"/>
                    <a:pt x="21470" y="21534"/>
                    <a:pt x="21252" y="21450"/>
                  </a:cubicBezTo>
                  <a:cubicBezTo>
                    <a:pt x="21034" y="21365"/>
                    <a:pt x="20161" y="21262"/>
                    <a:pt x="19288" y="2115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7" name="Line"/>
            <p:cNvSpPr/>
            <p:nvPr/>
          </p:nvSpPr>
          <p:spPr>
            <a:xfrm>
              <a:off x="4251958" y="6495395"/>
              <a:ext cx="2855573" cy="953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3" h="21489" fill="norm" stroke="1" extrusionOk="0">
                  <a:moveTo>
                    <a:pt x="19119" y="19958"/>
                  </a:moveTo>
                  <a:cubicBezTo>
                    <a:pt x="18519" y="20036"/>
                    <a:pt x="17919" y="20114"/>
                    <a:pt x="17123" y="20192"/>
                  </a:cubicBezTo>
                  <a:cubicBezTo>
                    <a:pt x="16328" y="20270"/>
                    <a:pt x="15336" y="20348"/>
                    <a:pt x="14410" y="20465"/>
                  </a:cubicBezTo>
                  <a:cubicBezTo>
                    <a:pt x="13484" y="20582"/>
                    <a:pt x="12623" y="20738"/>
                    <a:pt x="11710" y="20894"/>
                  </a:cubicBezTo>
                  <a:cubicBezTo>
                    <a:pt x="10797" y="21050"/>
                    <a:pt x="9832" y="21206"/>
                    <a:pt x="8802" y="21284"/>
                  </a:cubicBezTo>
                  <a:cubicBezTo>
                    <a:pt x="7771" y="21362"/>
                    <a:pt x="6675" y="21362"/>
                    <a:pt x="5593" y="21362"/>
                  </a:cubicBezTo>
                  <a:cubicBezTo>
                    <a:pt x="4510" y="21362"/>
                    <a:pt x="3441" y="21362"/>
                    <a:pt x="2710" y="21401"/>
                  </a:cubicBezTo>
                  <a:cubicBezTo>
                    <a:pt x="1980" y="21440"/>
                    <a:pt x="1588" y="21518"/>
                    <a:pt x="1262" y="21479"/>
                  </a:cubicBezTo>
                  <a:cubicBezTo>
                    <a:pt x="936" y="21440"/>
                    <a:pt x="675" y="21284"/>
                    <a:pt x="493" y="21089"/>
                  </a:cubicBezTo>
                  <a:cubicBezTo>
                    <a:pt x="310" y="20894"/>
                    <a:pt x="206" y="20660"/>
                    <a:pt x="115" y="20075"/>
                  </a:cubicBezTo>
                  <a:cubicBezTo>
                    <a:pt x="23" y="19491"/>
                    <a:pt x="-55" y="18555"/>
                    <a:pt x="49" y="17346"/>
                  </a:cubicBezTo>
                  <a:cubicBezTo>
                    <a:pt x="154" y="16137"/>
                    <a:pt x="441" y="14656"/>
                    <a:pt x="662" y="13057"/>
                  </a:cubicBezTo>
                  <a:cubicBezTo>
                    <a:pt x="884" y="11459"/>
                    <a:pt x="1041" y="9743"/>
                    <a:pt x="1106" y="7989"/>
                  </a:cubicBezTo>
                  <a:cubicBezTo>
                    <a:pt x="1171" y="6234"/>
                    <a:pt x="1145" y="4441"/>
                    <a:pt x="1119" y="3349"/>
                  </a:cubicBezTo>
                  <a:cubicBezTo>
                    <a:pt x="1093" y="2257"/>
                    <a:pt x="1067" y="1867"/>
                    <a:pt x="1054" y="1400"/>
                  </a:cubicBezTo>
                  <a:cubicBezTo>
                    <a:pt x="1041" y="932"/>
                    <a:pt x="1041" y="386"/>
                    <a:pt x="1275" y="152"/>
                  </a:cubicBezTo>
                  <a:cubicBezTo>
                    <a:pt x="1510" y="-82"/>
                    <a:pt x="1980" y="-4"/>
                    <a:pt x="2632" y="113"/>
                  </a:cubicBezTo>
                  <a:cubicBezTo>
                    <a:pt x="3284" y="230"/>
                    <a:pt x="4119" y="386"/>
                    <a:pt x="4954" y="542"/>
                  </a:cubicBezTo>
                  <a:cubicBezTo>
                    <a:pt x="5788" y="698"/>
                    <a:pt x="6623" y="854"/>
                    <a:pt x="7536" y="971"/>
                  </a:cubicBezTo>
                  <a:cubicBezTo>
                    <a:pt x="8449" y="1088"/>
                    <a:pt x="9441" y="1166"/>
                    <a:pt x="10406" y="1244"/>
                  </a:cubicBezTo>
                  <a:cubicBezTo>
                    <a:pt x="11371" y="1322"/>
                    <a:pt x="12310" y="1400"/>
                    <a:pt x="13315" y="1439"/>
                  </a:cubicBezTo>
                  <a:cubicBezTo>
                    <a:pt x="14319" y="1478"/>
                    <a:pt x="15388" y="1478"/>
                    <a:pt x="16445" y="1439"/>
                  </a:cubicBezTo>
                  <a:cubicBezTo>
                    <a:pt x="17502" y="1400"/>
                    <a:pt x="18545" y="1322"/>
                    <a:pt x="19275" y="1166"/>
                  </a:cubicBezTo>
                  <a:cubicBezTo>
                    <a:pt x="20006" y="1010"/>
                    <a:pt x="20423" y="776"/>
                    <a:pt x="20749" y="620"/>
                  </a:cubicBezTo>
                  <a:cubicBezTo>
                    <a:pt x="21075" y="464"/>
                    <a:pt x="21310" y="386"/>
                    <a:pt x="21428" y="581"/>
                  </a:cubicBezTo>
                  <a:cubicBezTo>
                    <a:pt x="21545" y="776"/>
                    <a:pt x="21545" y="1244"/>
                    <a:pt x="21519" y="2452"/>
                  </a:cubicBezTo>
                  <a:cubicBezTo>
                    <a:pt x="21493" y="3661"/>
                    <a:pt x="21441" y="5610"/>
                    <a:pt x="21336" y="7833"/>
                  </a:cubicBezTo>
                  <a:cubicBezTo>
                    <a:pt x="21232" y="10055"/>
                    <a:pt x="21075" y="12550"/>
                    <a:pt x="20906" y="14461"/>
                  </a:cubicBezTo>
                  <a:cubicBezTo>
                    <a:pt x="20736" y="16371"/>
                    <a:pt x="20554" y="17697"/>
                    <a:pt x="20488" y="18750"/>
                  </a:cubicBezTo>
                  <a:cubicBezTo>
                    <a:pt x="20423" y="19802"/>
                    <a:pt x="20475" y="20582"/>
                    <a:pt x="20528" y="21362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08" name="Line"/>
            <p:cNvSpPr/>
            <p:nvPr/>
          </p:nvSpPr>
          <p:spPr>
            <a:xfrm>
              <a:off x="8769655" y="7312880"/>
              <a:ext cx="851466" cy="471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4" h="21039" fill="norm" stroke="1" extrusionOk="0">
                  <a:moveTo>
                    <a:pt x="2886" y="21039"/>
                  </a:moveTo>
                  <a:cubicBezTo>
                    <a:pt x="5247" y="16410"/>
                    <a:pt x="7608" y="11782"/>
                    <a:pt x="10363" y="8696"/>
                  </a:cubicBezTo>
                  <a:cubicBezTo>
                    <a:pt x="13117" y="5611"/>
                    <a:pt x="16266" y="4068"/>
                    <a:pt x="18058" y="3296"/>
                  </a:cubicBezTo>
                  <a:cubicBezTo>
                    <a:pt x="19851" y="2525"/>
                    <a:pt x="20288" y="2525"/>
                    <a:pt x="20726" y="2525"/>
                  </a:cubicBezTo>
                  <a:cubicBezTo>
                    <a:pt x="21163" y="2525"/>
                    <a:pt x="21600" y="2525"/>
                    <a:pt x="21513" y="1753"/>
                  </a:cubicBezTo>
                  <a:cubicBezTo>
                    <a:pt x="21425" y="982"/>
                    <a:pt x="20813" y="-561"/>
                    <a:pt x="18889" y="210"/>
                  </a:cubicBezTo>
                  <a:cubicBezTo>
                    <a:pt x="16965" y="982"/>
                    <a:pt x="13730" y="4068"/>
                    <a:pt x="10538" y="7153"/>
                  </a:cubicBezTo>
                  <a:cubicBezTo>
                    <a:pt x="7346" y="10239"/>
                    <a:pt x="4198" y="13325"/>
                    <a:pt x="2449" y="15639"/>
                  </a:cubicBezTo>
                  <a:cubicBezTo>
                    <a:pt x="700" y="17953"/>
                    <a:pt x="350" y="19496"/>
                    <a:pt x="0" y="21039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486" name="Drawing"/>
          <p:cNvGrpSpPr/>
          <p:nvPr/>
        </p:nvGrpSpPr>
        <p:grpSpPr>
          <a:xfrm>
            <a:off x="14581497" y="3165582"/>
            <a:ext cx="7410100" cy="7991080"/>
            <a:chOff x="0" y="0"/>
            <a:chExt cx="7410099" cy="7991078"/>
          </a:xfrm>
        </p:grpSpPr>
        <p:sp>
          <p:nvSpPr>
            <p:cNvPr id="1410" name="Line"/>
            <p:cNvSpPr/>
            <p:nvPr/>
          </p:nvSpPr>
          <p:spPr>
            <a:xfrm>
              <a:off x="435888" y="118686"/>
              <a:ext cx="819885" cy="26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09" fill="norm" stroke="1" extrusionOk="0">
                  <a:moveTo>
                    <a:pt x="0" y="20609"/>
                  </a:moveTo>
                  <a:cubicBezTo>
                    <a:pt x="2734" y="17909"/>
                    <a:pt x="5468" y="15209"/>
                    <a:pt x="8567" y="11159"/>
                  </a:cubicBezTo>
                  <a:cubicBezTo>
                    <a:pt x="11666" y="7109"/>
                    <a:pt x="15129" y="1709"/>
                    <a:pt x="17362" y="359"/>
                  </a:cubicBezTo>
                  <a:cubicBezTo>
                    <a:pt x="19595" y="-991"/>
                    <a:pt x="20597" y="1709"/>
                    <a:pt x="21600" y="440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1" name="Line"/>
            <p:cNvSpPr/>
            <p:nvPr/>
          </p:nvSpPr>
          <p:spPr>
            <a:xfrm>
              <a:off x="861398" y="165848"/>
              <a:ext cx="72648" cy="48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057" y="4443"/>
                    <a:pt x="4114" y="8885"/>
                    <a:pt x="7714" y="12485"/>
                  </a:cubicBezTo>
                  <a:cubicBezTo>
                    <a:pt x="11314" y="16085"/>
                    <a:pt x="16457" y="1884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2" name="Line"/>
            <p:cNvSpPr/>
            <p:nvPr/>
          </p:nvSpPr>
          <p:spPr>
            <a:xfrm>
              <a:off x="1080495" y="341359"/>
              <a:ext cx="424358" cy="236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8" h="21125" fill="norm" stroke="1" extrusionOk="0">
                  <a:moveTo>
                    <a:pt x="465" y="2860"/>
                  </a:moveTo>
                  <a:cubicBezTo>
                    <a:pt x="116" y="7488"/>
                    <a:pt x="-232" y="12117"/>
                    <a:pt x="203" y="15203"/>
                  </a:cubicBezTo>
                  <a:cubicBezTo>
                    <a:pt x="639" y="18288"/>
                    <a:pt x="1858" y="19831"/>
                    <a:pt x="2903" y="20603"/>
                  </a:cubicBezTo>
                  <a:cubicBezTo>
                    <a:pt x="3949" y="21374"/>
                    <a:pt x="4820" y="21374"/>
                    <a:pt x="5603" y="19060"/>
                  </a:cubicBezTo>
                  <a:cubicBezTo>
                    <a:pt x="6387" y="16745"/>
                    <a:pt x="7084" y="12117"/>
                    <a:pt x="7520" y="9031"/>
                  </a:cubicBezTo>
                  <a:cubicBezTo>
                    <a:pt x="7955" y="5945"/>
                    <a:pt x="8129" y="4403"/>
                    <a:pt x="8042" y="4557"/>
                  </a:cubicBezTo>
                  <a:cubicBezTo>
                    <a:pt x="7955" y="4711"/>
                    <a:pt x="7607" y="6563"/>
                    <a:pt x="7433" y="9031"/>
                  </a:cubicBezTo>
                  <a:cubicBezTo>
                    <a:pt x="7258" y="11500"/>
                    <a:pt x="7258" y="14585"/>
                    <a:pt x="7520" y="16900"/>
                  </a:cubicBezTo>
                  <a:cubicBezTo>
                    <a:pt x="7781" y="19214"/>
                    <a:pt x="8303" y="20757"/>
                    <a:pt x="9349" y="21065"/>
                  </a:cubicBezTo>
                  <a:cubicBezTo>
                    <a:pt x="10394" y="21374"/>
                    <a:pt x="11962" y="20448"/>
                    <a:pt x="12920" y="19214"/>
                  </a:cubicBezTo>
                  <a:cubicBezTo>
                    <a:pt x="13878" y="17980"/>
                    <a:pt x="14226" y="16437"/>
                    <a:pt x="14749" y="16128"/>
                  </a:cubicBezTo>
                  <a:cubicBezTo>
                    <a:pt x="15271" y="15820"/>
                    <a:pt x="15968" y="16745"/>
                    <a:pt x="16491" y="17980"/>
                  </a:cubicBezTo>
                  <a:cubicBezTo>
                    <a:pt x="17013" y="19214"/>
                    <a:pt x="17362" y="20757"/>
                    <a:pt x="17274" y="20757"/>
                  </a:cubicBezTo>
                  <a:cubicBezTo>
                    <a:pt x="17187" y="20757"/>
                    <a:pt x="16665" y="19214"/>
                    <a:pt x="16578" y="15974"/>
                  </a:cubicBezTo>
                  <a:cubicBezTo>
                    <a:pt x="16491" y="12734"/>
                    <a:pt x="16839" y="7797"/>
                    <a:pt x="17274" y="4711"/>
                  </a:cubicBezTo>
                  <a:cubicBezTo>
                    <a:pt x="17710" y="1625"/>
                    <a:pt x="18233" y="391"/>
                    <a:pt x="18929" y="83"/>
                  </a:cubicBezTo>
                  <a:cubicBezTo>
                    <a:pt x="19626" y="-226"/>
                    <a:pt x="20497" y="391"/>
                    <a:pt x="21368" y="100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3" name="Line"/>
            <p:cNvSpPr/>
            <p:nvPr/>
          </p:nvSpPr>
          <p:spPr>
            <a:xfrm>
              <a:off x="1535986" y="417716"/>
              <a:ext cx="332107" cy="2052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05" fill="norm" stroke="1" extrusionOk="0">
                  <a:moveTo>
                    <a:pt x="0" y="3964"/>
                  </a:moveTo>
                  <a:cubicBezTo>
                    <a:pt x="1125" y="3964"/>
                    <a:pt x="2250" y="3964"/>
                    <a:pt x="2925" y="5026"/>
                  </a:cubicBezTo>
                  <a:cubicBezTo>
                    <a:pt x="3600" y="6089"/>
                    <a:pt x="3825" y="8213"/>
                    <a:pt x="3937" y="10161"/>
                  </a:cubicBezTo>
                  <a:cubicBezTo>
                    <a:pt x="4050" y="12108"/>
                    <a:pt x="4050" y="13879"/>
                    <a:pt x="4050" y="16004"/>
                  </a:cubicBezTo>
                  <a:cubicBezTo>
                    <a:pt x="4050" y="18128"/>
                    <a:pt x="4050" y="20607"/>
                    <a:pt x="4162" y="20961"/>
                  </a:cubicBezTo>
                  <a:cubicBezTo>
                    <a:pt x="4275" y="21315"/>
                    <a:pt x="4500" y="19544"/>
                    <a:pt x="4838" y="16889"/>
                  </a:cubicBezTo>
                  <a:cubicBezTo>
                    <a:pt x="5175" y="14233"/>
                    <a:pt x="5625" y="10692"/>
                    <a:pt x="6075" y="8036"/>
                  </a:cubicBezTo>
                  <a:cubicBezTo>
                    <a:pt x="6525" y="5381"/>
                    <a:pt x="6975" y="3610"/>
                    <a:pt x="7762" y="2194"/>
                  </a:cubicBezTo>
                  <a:cubicBezTo>
                    <a:pt x="8550" y="777"/>
                    <a:pt x="9675" y="-285"/>
                    <a:pt x="10237" y="69"/>
                  </a:cubicBezTo>
                  <a:cubicBezTo>
                    <a:pt x="10800" y="423"/>
                    <a:pt x="10800" y="2194"/>
                    <a:pt x="10800" y="4849"/>
                  </a:cubicBezTo>
                  <a:cubicBezTo>
                    <a:pt x="10800" y="7505"/>
                    <a:pt x="10800" y="11046"/>
                    <a:pt x="11137" y="13525"/>
                  </a:cubicBezTo>
                  <a:cubicBezTo>
                    <a:pt x="11475" y="16004"/>
                    <a:pt x="12150" y="17420"/>
                    <a:pt x="13050" y="17951"/>
                  </a:cubicBezTo>
                  <a:cubicBezTo>
                    <a:pt x="13950" y="18482"/>
                    <a:pt x="15075" y="18128"/>
                    <a:pt x="16313" y="16004"/>
                  </a:cubicBezTo>
                  <a:cubicBezTo>
                    <a:pt x="17550" y="13879"/>
                    <a:pt x="18900" y="9984"/>
                    <a:pt x="19800" y="6974"/>
                  </a:cubicBezTo>
                  <a:cubicBezTo>
                    <a:pt x="20700" y="3964"/>
                    <a:pt x="21150" y="1840"/>
                    <a:pt x="21150" y="1663"/>
                  </a:cubicBezTo>
                  <a:cubicBezTo>
                    <a:pt x="21150" y="1486"/>
                    <a:pt x="20700" y="3256"/>
                    <a:pt x="20475" y="6089"/>
                  </a:cubicBezTo>
                  <a:cubicBezTo>
                    <a:pt x="20250" y="8922"/>
                    <a:pt x="20250" y="12817"/>
                    <a:pt x="20475" y="15295"/>
                  </a:cubicBezTo>
                  <a:cubicBezTo>
                    <a:pt x="20700" y="17774"/>
                    <a:pt x="21150" y="18836"/>
                    <a:pt x="21600" y="1989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4" name="Line"/>
            <p:cNvSpPr/>
            <p:nvPr/>
          </p:nvSpPr>
          <p:spPr>
            <a:xfrm>
              <a:off x="1847335" y="311144"/>
              <a:ext cx="3113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5" name="Line"/>
            <p:cNvSpPr/>
            <p:nvPr/>
          </p:nvSpPr>
          <p:spPr>
            <a:xfrm>
              <a:off x="1909605" y="355461"/>
              <a:ext cx="491181" cy="714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6" h="21231" fill="norm" stroke="1" extrusionOk="0">
                  <a:moveTo>
                    <a:pt x="0" y="534"/>
                  </a:moveTo>
                  <a:cubicBezTo>
                    <a:pt x="906" y="2077"/>
                    <a:pt x="1813" y="3620"/>
                    <a:pt x="2266" y="4700"/>
                  </a:cubicBezTo>
                  <a:cubicBezTo>
                    <a:pt x="2719" y="5780"/>
                    <a:pt x="2719" y="6397"/>
                    <a:pt x="2945" y="6448"/>
                  </a:cubicBezTo>
                  <a:cubicBezTo>
                    <a:pt x="3172" y="6500"/>
                    <a:pt x="3625" y="5986"/>
                    <a:pt x="4003" y="5420"/>
                  </a:cubicBezTo>
                  <a:cubicBezTo>
                    <a:pt x="4380" y="4854"/>
                    <a:pt x="4682" y="4237"/>
                    <a:pt x="4985" y="3671"/>
                  </a:cubicBezTo>
                  <a:cubicBezTo>
                    <a:pt x="5287" y="3106"/>
                    <a:pt x="5589" y="2591"/>
                    <a:pt x="5891" y="2591"/>
                  </a:cubicBezTo>
                  <a:cubicBezTo>
                    <a:pt x="6193" y="2591"/>
                    <a:pt x="6495" y="3106"/>
                    <a:pt x="6722" y="3620"/>
                  </a:cubicBezTo>
                  <a:cubicBezTo>
                    <a:pt x="6948" y="4134"/>
                    <a:pt x="7099" y="4648"/>
                    <a:pt x="7779" y="5163"/>
                  </a:cubicBezTo>
                  <a:cubicBezTo>
                    <a:pt x="8459" y="5677"/>
                    <a:pt x="9667" y="6191"/>
                    <a:pt x="10573" y="6191"/>
                  </a:cubicBezTo>
                  <a:cubicBezTo>
                    <a:pt x="11480" y="6191"/>
                    <a:pt x="12084" y="5677"/>
                    <a:pt x="12613" y="4751"/>
                  </a:cubicBezTo>
                  <a:cubicBezTo>
                    <a:pt x="13141" y="3826"/>
                    <a:pt x="13594" y="2488"/>
                    <a:pt x="13896" y="1563"/>
                  </a:cubicBezTo>
                  <a:cubicBezTo>
                    <a:pt x="14199" y="637"/>
                    <a:pt x="14350" y="123"/>
                    <a:pt x="14048" y="20"/>
                  </a:cubicBezTo>
                  <a:cubicBezTo>
                    <a:pt x="13745" y="-83"/>
                    <a:pt x="12990" y="226"/>
                    <a:pt x="12386" y="843"/>
                  </a:cubicBezTo>
                  <a:cubicBezTo>
                    <a:pt x="11782" y="1460"/>
                    <a:pt x="11329" y="2386"/>
                    <a:pt x="11178" y="3106"/>
                  </a:cubicBezTo>
                  <a:cubicBezTo>
                    <a:pt x="11027" y="3826"/>
                    <a:pt x="11178" y="4340"/>
                    <a:pt x="11631" y="4597"/>
                  </a:cubicBezTo>
                  <a:cubicBezTo>
                    <a:pt x="12084" y="4854"/>
                    <a:pt x="12839" y="4854"/>
                    <a:pt x="13519" y="4597"/>
                  </a:cubicBezTo>
                  <a:cubicBezTo>
                    <a:pt x="14199" y="4340"/>
                    <a:pt x="14803" y="3826"/>
                    <a:pt x="15482" y="3157"/>
                  </a:cubicBezTo>
                  <a:cubicBezTo>
                    <a:pt x="16162" y="2488"/>
                    <a:pt x="16917" y="1666"/>
                    <a:pt x="17673" y="1357"/>
                  </a:cubicBezTo>
                  <a:cubicBezTo>
                    <a:pt x="18428" y="1048"/>
                    <a:pt x="19183" y="1254"/>
                    <a:pt x="19787" y="2077"/>
                  </a:cubicBezTo>
                  <a:cubicBezTo>
                    <a:pt x="20392" y="2900"/>
                    <a:pt x="20845" y="4340"/>
                    <a:pt x="21147" y="6706"/>
                  </a:cubicBezTo>
                  <a:cubicBezTo>
                    <a:pt x="21449" y="9071"/>
                    <a:pt x="21600" y="12363"/>
                    <a:pt x="21222" y="14883"/>
                  </a:cubicBezTo>
                  <a:cubicBezTo>
                    <a:pt x="20845" y="17403"/>
                    <a:pt x="19938" y="19151"/>
                    <a:pt x="18050" y="20180"/>
                  </a:cubicBezTo>
                  <a:cubicBezTo>
                    <a:pt x="16162" y="21208"/>
                    <a:pt x="13292" y="21517"/>
                    <a:pt x="10573" y="20951"/>
                  </a:cubicBezTo>
                  <a:cubicBezTo>
                    <a:pt x="7855" y="20386"/>
                    <a:pt x="5287" y="18946"/>
                    <a:pt x="2719" y="1750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6" name="Line"/>
            <p:cNvSpPr/>
            <p:nvPr/>
          </p:nvSpPr>
          <p:spPr>
            <a:xfrm>
              <a:off x="3154999" y="165848"/>
              <a:ext cx="126524" cy="430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521" fill="norm" stroke="1" extrusionOk="0">
                  <a:moveTo>
                    <a:pt x="0" y="0"/>
                  </a:moveTo>
                  <a:cubicBezTo>
                    <a:pt x="6422" y="4666"/>
                    <a:pt x="12843" y="9331"/>
                    <a:pt x="16638" y="12701"/>
                  </a:cubicBezTo>
                  <a:cubicBezTo>
                    <a:pt x="20432" y="16070"/>
                    <a:pt x="21600" y="18144"/>
                    <a:pt x="21308" y="19526"/>
                  </a:cubicBezTo>
                  <a:cubicBezTo>
                    <a:pt x="21016" y="20909"/>
                    <a:pt x="19265" y="21600"/>
                    <a:pt x="16054" y="21514"/>
                  </a:cubicBezTo>
                  <a:cubicBezTo>
                    <a:pt x="12843" y="21427"/>
                    <a:pt x="8173" y="20563"/>
                    <a:pt x="3503" y="1969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7" name="Line"/>
            <p:cNvSpPr/>
            <p:nvPr/>
          </p:nvSpPr>
          <p:spPr>
            <a:xfrm>
              <a:off x="3113487" y="42854"/>
              <a:ext cx="627073" cy="4654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1529" fill="norm" stroke="1" extrusionOk="0">
                  <a:moveTo>
                    <a:pt x="0" y="18169"/>
                  </a:moveTo>
                  <a:cubicBezTo>
                    <a:pt x="119" y="14169"/>
                    <a:pt x="237" y="10169"/>
                    <a:pt x="534" y="7289"/>
                  </a:cubicBezTo>
                  <a:cubicBezTo>
                    <a:pt x="831" y="4409"/>
                    <a:pt x="1305" y="2649"/>
                    <a:pt x="1899" y="1529"/>
                  </a:cubicBezTo>
                  <a:cubicBezTo>
                    <a:pt x="2492" y="409"/>
                    <a:pt x="3204" y="-71"/>
                    <a:pt x="3738" y="9"/>
                  </a:cubicBezTo>
                  <a:cubicBezTo>
                    <a:pt x="4273" y="89"/>
                    <a:pt x="4629" y="729"/>
                    <a:pt x="5222" y="2409"/>
                  </a:cubicBezTo>
                  <a:cubicBezTo>
                    <a:pt x="5815" y="4089"/>
                    <a:pt x="6646" y="6809"/>
                    <a:pt x="7180" y="8569"/>
                  </a:cubicBezTo>
                  <a:cubicBezTo>
                    <a:pt x="7714" y="10329"/>
                    <a:pt x="7952" y="11129"/>
                    <a:pt x="8011" y="11929"/>
                  </a:cubicBezTo>
                  <a:cubicBezTo>
                    <a:pt x="8070" y="12729"/>
                    <a:pt x="7952" y="13529"/>
                    <a:pt x="7596" y="14009"/>
                  </a:cubicBezTo>
                  <a:cubicBezTo>
                    <a:pt x="7240" y="14489"/>
                    <a:pt x="6646" y="14649"/>
                    <a:pt x="5934" y="14569"/>
                  </a:cubicBezTo>
                  <a:cubicBezTo>
                    <a:pt x="5222" y="14489"/>
                    <a:pt x="4391" y="14169"/>
                    <a:pt x="4273" y="13769"/>
                  </a:cubicBezTo>
                  <a:cubicBezTo>
                    <a:pt x="4154" y="13369"/>
                    <a:pt x="4747" y="12889"/>
                    <a:pt x="6290" y="12489"/>
                  </a:cubicBezTo>
                  <a:cubicBezTo>
                    <a:pt x="7833" y="12089"/>
                    <a:pt x="10325" y="11769"/>
                    <a:pt x="12165" y="11929"/>
                  </a:cubicBezTo>
                  <a:cubicBezTo>
                    <a:pt x="14004" y="12089"/>
                    <a:pt x="15191" y="12729"/>
                    <a:pt x="15963" y="13449"/>
                  </a:cubicBezTo>
                  <a:cubicBezTo>
                    <a:pt x="16734" y="14169"/>
                    <a:pt x="17090" y="14969"/>
                    <a:pt x="17090" y="15769"/>
                  </a:cubicBezTo>
                  <a:cubicBezTo>
                    <a:pt x="17090" y="16569"/>
                    <a:pt x="16734" y="17369"/>
                    <a:pt x="15903" y="17849"/>
                  </a:cubicBezTo>
                  <a:cubicBezTo>
                    <a:pt x="15073" y="18329"/>
                    <a:pt x="13767" y="18489"/>
                    <a:pt x="12758" y="18409"/>
                  </a:cubicBezTo>
                  <a:cubicBezTo>
                    <a:pt x="11749" y="18329"/>
                    <a:pt x="11037" y="18009"/>
                    <a:pt x="10681" y="17449"/>
                  </a:cubicBezTo>
                  <a:cubicBezTo>
                    <a:pt x="10325" y="16889"/>
                    <a:pt x="10325" y="16089"/>
                    <a:pt x="10800" y="15209"/>
                  </a:cubicBezTo>
                  <a:cubicBezTo>
                    <a:pt x="11275" y="14329"/>
                    <a:pt x="12224" y="13369"/>
                    <a:pt x="13292" y="12489"/>
                  </a:cubicBezTo>
                  <a:cubicBezTo>
                    <a:pt x="14360" y="11609"/>
                    <a:pt x="15547" y="10809"/>
                    <a:pt x="16556" y="10329"/>
                  </a:cubicBezTo>
                  <a:cubicBezTo>
                    <a:pt x="17565" y="9849"/>
                    <a:pt x="18396" y="9689"/>
                    <a:pt x="18989" y="9929"/>
                  </a:cubicBezTo>
                  <a:cubicBezTo>
                    <a:pt x="19582" y="10169"/>
                    <a:pt x="19938" y="10809"/>
                    <a:pt x="20354" y="12409"/>
                  </a:cubicBezTo>
                  <a:cubicBezTo>
                    <a:pt x="20769" y="14009"/>
                    <a:pt x="21244" y="16569"/>
                    <a:pt x="21422" y="18249"/>
                  </a:cubicBezTo>
                  <a:cubicBezTo>
                    <a:pt x="21600" y="19929"/>
                    <a:pt x="21481" y="20729"/>
                    <a:pt x="21363" y="2152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8" name="Line"/>
            <p:cNvSpPr/>
            <p:nvPr/>
          </p:nvSpPr>
          <p:spPr>
            <a:xfrm>
              <a:off x="3705049" y="192986"/>
              <a:ext cx="51893" cy="4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7" fill="norm" stroke="1" extrusionOk="0">
                  <a:moveTo>
                    <a:pt x="0" y="11040"/>
                  </a:moveTo>
                  <a:cubicBezTo>
                    <a:pt x="5760" y="4868"/>
                    <a:pt x="11520" y="-1303"/>
                    <a:pt x="15120" y="240"/>
                  </a:cubicBezTo>
                  <a:cubicBezTo>
                    <a:pt x="18720" y="1783"/>
                    <a:pt x="20160" y="11040"/>
                    <a:pt x="21600" y="2029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19" name="Line"/>
            <p:cNvSpPr/>
            <p:nvPr/>
          </p:nvSpPr>
          <p:spPr>
            <a:xfrm>
              <a:off x="3767318" y="-1"/>
              <a:ext cx="406749" cy="4640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2" h="21149" fill="norm" stroke="1" extrusionOk="0">
                  <a:moveTo>
                    <a:pt x="0" y="15126"/>
                  </a:moveTo>
                  <a:cubicBezTo>
                    <a:pt x="549" y="15757"/>
                    <a:pt x="1098" y="16387"/>
                    <a:pt x="1647" y="17097"/>
                  </a:cubicBezTo>
                  <a:cubicBezTo>
                    <a:pt x="2197" y="17806"/>
                    <a:pt x="2746" y="18595"/>
                    <a:pt x="3478" y="18752"/>
                  </a:cubicBezTo>
                  <a:cubicBezTo>
                    <a:pt x="4210" y="18910"/>
                    <a:pt x="5125" y="18437"/>
                    <a:pt x="5766" y="17806"/>
                  </a:cubicBezTo>
                  <a:cubicBezTo>
                    <a:pt x="6407" y="17176"/>
                    <a:pt x="6773" y="16387"/>
                    <a:pt x="7231" y="15520"/>
                  </a:cubicBezTo>
                  <a:cubicBezTo>
                    <a:pt x="7688" y="14653"/>
                    <a:pt x="8237" y="13707"/>
                    <a:pt x="8512" y="13707"/>
                  </a:cubicBezTo>
                  <a:cubicBezTo>
                    <a:pt x="8786" y="13707"/>
                    <a:pt x="8786" y="14653"/>
                    <a:pt x="9244" y="16072"/>
                  </a:cubicBezTo>
                  <a:cubicBezTo>
                    <a:pt x="9702" y="17491"/>
                    <a:pt x="10617" y="19383"/>
                    <a:pt x="11624" y="20329"/>
                  </a:cubicBezTo>
                  <a:cubicBezTo>
                    <a:pt x="12631" y="21275"/>
                    <a:pt x="13729" y="21275"/>
                    <a:pt x="14553" y="20960"/>
                  </a:cubicBezTo>
                  <a:cubicBezTo>
                    <a:pt x="15376" y="20644"/>
                    <a:pt x="15925" y="20014"/>
                    <a:pt x="16566" y="18358"/>
                  </a:cubicBezTo>
                  <a:cubicBezTo>
                    <a:pt x="17207" y="16703"/>
                    <a:pt x="17939" y="14022"/>
                    <a:pt x="18671" y="11421"/>
                  </a:cubicBezTo>
                  <a:cubicBezTo>
                    <a:pt x="19403" y="8820"/>
                    <a:pt x="20136" y="6297"/>
                    <a:pt x="20685" y="4247"/>
                  </a:cubicBezTo>
                  <a:cubicBezTo>
                    <a:pt x="21234" y="2198"/>
                    <a:pt x="21600" y="621"/>
                    <a:pt x="21508" y="148"/>
                  </a:cubicBezTo>
                  <a:cubicBezTo>
                    <a:pt x="21417" y="-325"/>
                    <a:pt x="20868" y="306"/>
                    <a:pt x="20136" y="2434"/>
                  </a:cubicBezTo>
                  <a:cubicBezTo>
                    <a:pt x="19403" y="4563"/>
                    <a:pt x="18488" y="8189"/>
                    <a:pt x="18305" y="10948"/>
                  </a:cubicBezTo>
                  <a:cubicBezTo>
                    <a:pt x="18122" y="13707"/>
                    <a:pt x="18671" y="15599"/>
                    <a:pt x="19220" y="1749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0" name="Line"/>
            <p:cNvSpPr/>
            <p:nvPr/>
          </p:nvSpPr>
          <p:spPr>
            <a:xfrm>
              <a:off x="4057911" y="213364"/>
              <a:ext cx="249079" cy="3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7" fill="norm" stroke="1" extrusionOk="0">
                  <a:moveTo>
                    <a:pt x="0" y="20157"/>
                  </a:moveTo>
                  <a:cubicBezTo>
                    <a:pt x="2700" y="12302"/>
                    <a:pt x="5400" y="4448"/>
                    <a:pt x="9000" y="1502"/>
                  </a:cubicBezTo>
                  <a:cubicBezTo>
                    <a:pt x="12600" y="-1443"/>
                    <a:pt x="17100" y="521"/>
                    <a:pt x="21600" y="248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1" name="Line"/>
            <p:cNvSpPr/>
            <p:nvPr/>
          </p:nvSpPr>
          <p:spPr>
            <a:xfrm>
              <a:off x="2158683" y="1301760"/>
              <a:ext cx="209204" cy="234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8" h="21177" fill="norm" stroke="1" extrusionOk="0">
                  <a:moveTo>
                    <a:pt x="0" y="1455"/>
                  </a:moveTo>
                  <a:cubicBezTo>
                    <a:pt x="4877" y="516"/>
                    <a:pt x="9755" y="-423"/>
                    <a:pt x="13413" y="203"/>
                  </a:cubicBezTo>
                  <a:cubicBezTo>
                    <a:pt x="17071" y="829"/>
                    <a:pt x="19510" y="3020"/>
                    <a:pt x="20555" y="5681"/>
                  </a:cubicBezTo>
                  <a:cubicBezTo>
                    <a:pt x="21600" y="8342"/>
                    <a:pt x="21252" y="11473"/>
                    <a:pt x="17594" y="14134"/>
                  </a:cubicBezTo>
                  <a:cubicBezTo>
                    <a:pt x="13935" y="16794"/>
                    <a:pt x="6968" y="18986"/>
                    <a:pt x="0" y="2117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2" name="Line"/>
            <p:cNvSpPr/>
            <p:nvPr/>
          </p:nvSpPr>
          <p:spPr>
            <a:xfrm>
              <a:off x="2362358" y="1286703"/>
              <a:ext cx="263350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1" h="21600" fill="norm" stroke="1" extrusionOk="0">
                  <a:moveTo>
                    <a:pt x="13604" y="0"/>
                  </a:moveTo>
                  <a:cubicBezTo>
                    <a:pt x="9450" y="1800"/>
                    <a:pt x="5296" y="3600"/>
                    <a:pt x="2804" y="6000"/>
                  </a:cubicBezTo>
                  <a:cubicBezTo>
                    <a:pt x="312" y="8400"/>
                    <a:pt x="-519" y="11400"/>
                    <a:pt x="312" y="13800"/>
                  </a:cubicBezTo>
                  <a:cubicBezTo>
                    <a:pt x="1143" y="16200"/>
                    <a:pt x="3635" y="18000"/>
                    <a:pt x="7373" y="19200"/>
                  </a:cubicBezTo>
                  <a:cubicBezTo>
                    <a:pt x="11112" y="20400"/>
                    <a:pt x="16096" y="21000"/>
                    <a:pt x="21081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3" name="Line"/>
            <p:cNvSpPr/>
            <p:nvPr/>
          </p:nvSpPr>
          <p:spPr>
            <a:xfrm>
              <a:off x="2822894" y="1328217"/>
              <a:ext cx="22832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4" name="Line"/>
            <p:cNvSpPr/>
            <p:nvPr/>
          </p:nvSpPr>
          <p:spPr>
            <a:xfrm>
              <a:off x="2843651" y="1515026"/>
              <a:ext cx="217946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5" name="Line"/>
            <p:cNvSpPr/>
            <p:nvPr/>
          </p:nvSpPr>
          <p:spPr>
            <a:xfrm>
              <a:off x="3458950" y="1155245"/>
              <a:ext cx="329126" cy="432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6" h="21600" fill="norm" stroke="1" extrusionOk="0">
                  <a:moveTo>
                    <a:pt x="4531" y="1382"/>
                  </a:moveTo>
                  <a:cubicBezTo>
                    <a:pt x="5206" y="691"/>
                    <a:pt x="5881" y="0"/>
                    <a:pt x="5769" y="0"/>
                  </a:cubicBezTo>
                  <a:cubicBezTo>
                    <a:pt x="5656" y="0"/>
                    <a:pt x="4756" y="691"/>
                    <a:pt x="3631" y="2160"/>
                  </a:cubicBezTo>
                  <a:cubicBezTo>
                    <a:pt x="2506" y="3629"/>
                    <a:pt x="1156" y="5875"/>
                    <a:pt x="481" y="7430"/>
                  </a:cubicBezTo>
                  <a:cubicBezTo>
                    <a:pt x="-194" y="8986"/>
                    <a:pt x="-194" y="9850"/>
                    <a:pt x="706" y="10627"/>
                  </a:cubicBezTo>
                  <a:cubicBezTo>
                    <a:pt x="1606" y="11405"/>
                    <a:pt x="3406" y="12096"/>
                    <a:pt x="6781" y="11923"/>
                  </a:cubicBezTo>
                  <a:cubicBezTo>
                    <a:pt x="10156" y="11750"/>
                    <a:pt x="15106" y="10714"/>
                    <a:pt x="17919" y="9850"/>
                  </a:cubicBezTo>
                  <a:cubicBezTo>
                    <a:pt x="20731" y="8986"/>
                    <a:pt x="21406" y="8294"/>
                    <a:pt x="21406" y="8381"/>
                  </a:cubicBezTo>
                  <a:cubicBezTo>
                    <a:pt x="21406" y="8467"/>
                    <a:pt x="20731" y="9331"/>
                    <a:pt x="20169" y="11664"/>
                  </a:cubicBezTo>
                  <a:cubicBezTo>
                    <a:pt x="19606" y="13997"/>
                    <a:pt x="19156" y="17798"/>
                    <a:pt x="18706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6" name="Line"/>
            <p:cNvSpPr/>
            <p:nvPr/>
          </p:nvSpPr>
          <p:spPr>
            <a:xfrm>
              <a:off x="89706" y="2106588"/>
              <a:ext cx="219647" cy="7414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9" h="21533" fill="norm" stroke="1" extrusionOk="0">
                  <a:moveTo>
                    <a:pt x="356" y="0"/>
                  </a:moveTo>
                  <a:cubicBezTo>
                    <a:pt x="23" y="1909"/>
                    <a:pt x="-309" y="3818"/>
                    <a:pt x="522" y="5224"/>
                  </a:cubicBezTo>
                  <a:cubicBezTo>
                    <a:pt x="1353" y="6631"/>
                    <a:pt x="3346" y="7535"/>
                    <a:pt x="5174" y="7937"/>
                  </a:cubicBezTo>
                  <a:cubicBezTo>
                    <a:pt x="7002" y="8339"/>
                    <a:pt x="8663" y="8238"/>
                    <a:pt x="10491" y="7384"/>
                  </a:cubicBezTo>
                  <a:cubicBezTo>
                    <a:pt x="12319" y="6530"/>
                    <a:pt x="14313" y="4923"/>
                    <a:pt x="15309" y="3767"/>
                  </a:cubicBezTo>
                  <a:cubicBezTo>
                    <a:pt x="16306" y="2612"/>
                    <a:pt x="16306" y="1909"/>
                    <a:pt x="16473" y="1306"/>
                  </a:cubicBezTo>
                  <a:cubicBezTo>
                    <a:pt x="16639" y="703"/>
                    <a:pt x="16971" y="201"/>
                    <a:pt x="17303" y="201"/>
                  </a:cubicBezTo>
                  <a:cubicBezTo>
                    <a:pt x="17636" y="201"/>
                    <a:pt x="17968" y="703"/>
                    <a:pt x="18633" y="2562"/>
                  </a:cubicBezTo>
                  <a:cubicBezTo>
                    <a:pt x="19297" y="4420"/>
                    <a:pt x="20294" y="7635"/>
                    <a:pt x="20793" y="10398"/>
                  </a:cubicBezTo>
                  <a:cubicBezTo>
                    <a:pt x="21291" y="13161"/>
                    <a:pt x="21291" y="15472"/>
                    <a:pt x="19962" y="17230"/>
                  </a:cubicBezTo>
                  <a:cubicBezTo>
                    <a:pt x="18633" y="18988"/>
                    <a:pt x="15974" y="20193"/>
                    <a:pt x="13316" y="20847"/>
                  </a:cubicBezTo>
                  <a:cubicBezTo>
                    <a:pt x="10657" y="21500"/>
                    <a:pt x="7999" y="21600"/>
                    <a:pt x="6005" y="21500"/>
                  </a:cubicBezTo>
                  <a:cubicBezTo>
                    <a:pt x="4011" y="21399"/>
                    <a:pt x="2682" y="21098"/>
                    <a:pt x="2017" y="20043"/>
                  </a:cubicBezTo>
                  <a:cubicBezTo>
                    <a:pt x="1353" y="18988"/>
                    <a:pt x="1353" y="17180"/>
                    <a:pt x="1353" y="1537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7" name="Line"/>
            <p:cNvSpPr/>
            <p:nvPr/>
          </p:nvSpPr>
          <p:spPr>
            <a:xfrm>
              <a:off x="716102" y="1857509"/>
              <a:ext cx="93406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4909"/>
                    <a:pt x="12000" y="9818"/>
                    <a:pt x="8400" y="13418"/>
                  </a:cubicBezTo>
                  <a:cubicBezTo>
                    <a:pt x="4800" y="17018"/>
                    <a:pt x="2400" y="1930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8" name="Line"/>
            <p:cNvSpPr/>
            <p:nvPr/>
          </p:nvSpPr>
          <p:spPr>
            <a:xfrm>
              <a:off x="861398" y="1930158"/>
              <a:ext cx="124539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600" y="4114"/>
                    <a:pt x="9600" y="8229"/>
                    <a:pt x="6000" y="11829"/>
                  </a:cubicBezTo>
                  <a:cubicBezTo>
                    <a:pt x="2400" y="15429"/>
                    <a:pt x="1200" y="1851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29" name="Line"/>
            <p:cNvSpPr/>
            <p:nvPr/>
          </p:nvSpPr>
          <p:spPr>
            <a:xfrm>
              <a:off x="1100098" y="2407559"/>
              <a:ext cx="249081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0" name="Line"/>
            <p:cNvSpPr/>
            <p:nvPr/>
          </p:nvSpPr>
          <p:spPr>
            <a:xfrm>
              <a:off x="1110476" y="2573611"/>
              <a:ext cx="21794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1" name="Line"/>
            <p:cNvSpPr/>
            <p:nvPr/>
          </p:nvSpPr>
          <p:spPr>
            <a:xfrm>
              <a:off x="1712417" y="2469828"/>
              <a:ext cx="21794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2" name="Line"/>
            <p:cNvSpPr/>
            <p:nvPr/>
          </p:nvSpPr>
          <p:spPr>
            <a:xfrm>
              <a:off x="2144286" y="2168858"/>
              <a:ext cx="356883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6" h="21600" fill="norm" stroke="1" extrusionOk="0">
                  <a:moveTo>
                    <a:pt x="21426" y="0"/>
                  </a:moveTo>
                  <a:cubicBezTo>
                    <a:pt x="15818" y="2400"/>
                    <a:pt x="10211" y="4800"/>
                    <a:pt x="6680" y="7520"/>
                  </a:cubicBezTo>
                  <a:cubicBezTo>
                    <a:pt x="3149" y="10240"/>
                    <a:pt x="1695" y="13280"/>
                    <a:pt x="864" y="15360"/>
                  </a:cubicBezTo>
                  <a:cubicBezTo>
                    <a:pt x="34" y="17440"/>
                    <a:pt x="-174" y="18560"/>
                    <a:pt x="138" y="19440"/>
                  </a:cubicBezTo>
                  <a:cubicBezTo>
                    <a:pt x="449" y="20320"/>
                    <a:pt x="1280" y="20960"/>
                    <a:pt x="2214" y="21280"/>
                  </a:cubicBezTo>
                  <a:cubicBezTo>
                    <a:pt x="3149" y="21600"/>
                    <a:pt x="4187" y="21600"/>
                    <a:pt x="5226" y="21600"/>
                  </a:cubicBezTo>
                  <a:cubicBezTo>
                    <a:pt x="6264" y="21600"/>
                    <a:pt x="7303" y="21600"/>
                    <a:pt x="8237" y="21280"/>
                  </a:cubicBezTo>
                  <a:cubicBezTo>
                    <a:pt x="9172" y="20960"/>
                    <a:pt x="10003" y="20320"/>
                    <a:pt x="10626" y="19600"/>
                  </a:cubicBezTo>
                  <a:cubicBezTo>
                    <a:pt x="11249" y="18880"/>
                    <a:pt x="11664" y="18080"/>
                    <a:pt x="11768" y="17200"/>
                  </a:cubicBezTo>
                  <a:cubicBezTo>
                    <a:pt x="11872" y="16320"/>
                    <a:pt x="11664" y="15360"/>
                    <a:pt x="11041" y="14720"/>
                  </a:cubicBezTo>
                  <a:cubicBezTo>
                    <a:pt x="10418" y="14080"/>
                    <a:pt x="9380" y="13760"/>
                    <a:pt x="7614" y="13840"/>
                  </a:cubicBezTo>
                  <a:cubicBezTo>
                    <a:pt x="5849" y="13920"/>
                    <a:pt x="3357" y="14400"/>
                    <a:pt x="864" y="148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3" name="Line"/>
            <p:cNvSpPr/>
            <p:nvPr/>
          </p:nvSpPr>
          <p:spPr>
            <a:xfrm>
              <a:off x="2687977" y="2359127"/>
              <a:ext cx="207068" cy="235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53" h="21600" fill="norm" stroke="1" extrusionOk="0">
                  <a:moveTo>
                    <a:pt x="4181" y="2541"/>
                  </a:moveTo>
                  <a:cubicBezTo>
                    <a:pt x="5226" y="1271"/>
                    <a:pt x="6271" y="0"/>
                    <a:pt x="9058" y="0"/>
                  </a:cubicBezTo>
                  <a:cubicBezTo>
                    <a:pt x="11845" y="0"/>
                    <a:pt x="16374" y="1271"/>
                    <a:pt x="18813" y="3494"/>
                  </a:cubicBezTo>
                  <a:cubicBezTo>
                    <a:pt x="21252" y="5718"/>
                    <a:pt x="21600" y="8894"/>
                    <a:pt x="19335" y="12071"/>
                  </a:cubicBezTo>
                  <a:cubicBezTo>
                    <a:pt x="17071" y="15247"/>
                    <a:pt x="12194" y="18424"/>
                    <a:pt x="8535" y="20012"/>
                  </a:cubicBezTo>
                  <a:cubicBezTo>
                    <a:pt x="4877" y="21600"/>
                    <a:pt x="2439" y="216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4" name="Line"/>
            <p:cNvSpPr/>
            <p:nvPr/>
          </p:nvSpPr>
          <p:spPr>
            <a:xfrm>
              <a:off x="2947427" y="2386802"/>
              <a:ext cx="238708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2" h="21600" fill="norm" stroke="1" extrusionOk="0">
                  <a:moveTo>
                    <a:pt x="11865" y="0"/>
                  </a:moveTo>
                  <a:cubicBezTo>
                    <a:pt x="8519" y="379"/>
                    <a:pt x="5172" y="758"/>
                    <a:pt x="2891" y="1895"/>
                  </a:cubicBezTo>
                  <a:cubicBezTo>
                    <a:pt x="609" y="3032"/>
                    <a:pt x="-608" y="4926"/>
                    <a:pt x="305" y="8147"/>
                  </a:cubicBezTo>
                  <a:cubicBezTo>
                    <a:pt x="1217" y="11368"/>
                    <a:pt x="4260" y="15916"/>
                    <a:pt x="8062" y="18379"/>
                  </a:cubicBezTo>
                  <a:cubicBezTo>
                    <a:pt x="11865" y="20842"/>
                    <a:pt x="16429" y="21221"/>
                    <a:pt x="2099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5" name="Line"/>
            <p:cNvSpPr/>
            <p:nvPr/>
          </p:nvSpPr>
          <p:spPr>
            <a:xfrm>
              <a:off x="3611644" y="2231128"/>
              <a:ext cx="16029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4" h="21600" fill="norm" stroke="1" extrusionOk="0">
                  <a:moveTo>
                    <a:pt x="0" y="0"/>
                  </a:moveTo>
                  <a:cubicBezTo>
                    <a:pt x="8640" y="6227"/>
                    <a:pt x="17280" y="12454"/>
                    <a:pt x="19440" y="16054"/>
                  </a:cubicBezTo>
                  <a:cubicBezTo>
                    <a:pt x="21600" y="19654"/>
                    <a:pt x="17280" y="20627"/>
                    <a:pt x="12961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6" name="Line"/>
            <p:cNvSpPr/>
            <p:nvPr/>
          </p:nvSpPr>
          <p:spPr>
            <a:xfrm>
              <a:off x="3445592" y="2386802"/>
              <a:ext cx="332107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7" name="Line"/>
            <p:cNvSpPr/>
            <p:nvPr/>
          </p:nvSpPr>
          <p:spPr>
            <a:xfrm>
              <a:off x="4047532" y="2162387"/>
              <a:ext cx="207523" cy="390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1" h="21386" fill="norm" stroke="1" extrusionOk="0">
                  <a:moveTo>
                    <a:pt x="0" y="8881"/>
                  </a:moveTo>
                  <a:cubicBezTo>
                    <a:pt x="5666" y="6228"/>
                    <a:pt x="11331" y="3575"/>
                    <a:pt x="15049" y="1965"/>
                  </a:cubicBezTo>
                  <a:cubicBezTo>
                    <a:pt x="18767" y="354"/>
                    <a:pt x="20538" y="-214"/>
                    <a:pt x="21069" y="70"/>
                  </a:cubicBezTo>
                  <a:cubicBezTo>
                    <a:pt x="21600" y="354"/>
                    <a:pt x="20892" y="1491"/>
                    <a:pt x="19121" y="4239"/>
                  </a:cubicBezTo>
                  <a:cubicBezTo>
                    <a:pt x="17351" y="6986"/>
                    <a:pt x="14518" y="11344"/>
                    <a:pt x="13102" y="14186"/>
                  </a:cubicBezTo>
                  <a:cubicBezTo>
                    <a:pt x="11685" y="17028"/>
                    <a:pt x="11685" y="18354"/>
                    <a:pt x="12571" y="19302"/>
                  </a:cubicBezTo>
                  <a:cubicBezTo>
                    <a:pt x="13456" y="20249"/>
                    <a:pt x="15226" y="20818"/>
                    <a:pt x="16997" y="213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8" name="Line"/>
            <p:cNvSpPr/>
            <p:nvPr/>
          </p:nvSpPr>
          <p:spPr>
            <a:xfrm>
              <a:off x="4338799" y="2187741"/>
              <a:ext cx="355615" cy="401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7" h="21264" fill="norm" stroke="1" extrusionOk="0">
                  <a:moveTo>
                    <a:pt x="10353" y="8886"/>
                  </a:moveTo>
                  <a:cubicBezTo>
                    <a:pt x="9131" y="7787"/>
                    <a:pt x="7908" y="6689"/>
                    <a:pt x="7500" y="5225"/>
                  </a:cubicBezTo>
                  <a:cubicBezTo>
                    <a:pt x="7093" y="3760"/>
                    <a:pt x="7500" y="1930"/>
                    <a:pt x="8927" y="923"/>
                  </a:cubicBezTo>
                  <a:cubicBezTo>
                    <a:pt x="10353" y="-84"/>
                    <a:pt x="12799" y="-267"/>
                    <a:pt x="15040" y="374"/>
                  </a:cubicBezTo>
                  <a:cubicBezTo>
                    <a:pt x="17282" y="1014"/>
                    <a:pt x="19319" y="2479"/>
                    <a:pt x="20338" y="3760"/>
                  </a:cubicBezTo>
                  <a:cubicBezTo>
                    <a:pt x="21357" y="5041"/>
                    <a:pt x="21357" y="6140"/>
                    <a:pt x="18300" y="8153"/>
                  </a:cubicBezTo>
                  <a:cubicBezTo>
                    <a:pt x="15244" y="10167"/>
                    <a:pt x="9131" y="13096"/>
                    <a:pt x="5666" y="14835"/>
                  </a:cubicBezTo>
                  <a:cubicBezTo>
                    <a:pt x="2202" y="16574"/>
                    <a:pt x="1387" y="17123"/>
                    <a:pt x="776" y="17947"/>
                  </a:cubicBezTo>
                  <a:cubicBezTo>
                    <a:pt x="165" y="18770"/>
                    <a:pt x="-243" y="19869"/>
                    <a:pt x="165" y="20509"/>
                  </a:cubicBezTo>
                  <a:cubicBezTo>
                    <a:pt x="572" y="21150"/>
                    <a:pt x="1795" y="21333"/>
                    <a:pt x="4648" y="21241"/>
                  </a:cubicBezTo>
                  <a:cubicBezTo>
                    <a:pt x="7500" y="21150"/>
                    <a:pt x="11983" y="20784"/>
                    <a:pt x="14632" y="20326"/>
                  </a:cubicBezTo>
                  <a:cubicBezTo>
                    <a:pt x="17281" y="19869"/>
                    <a:pt x="18097" y="19319"/>
                    <a:pt x="18708" y="18587"/>
                  </a:cubicBezTo>
                  <a:cubicBezTo>
                    <a:pt x="19319" y="17855"/>
                    <a:pt x="19727" y="16940"/>
                    <a:pt x="17383" y="15841"/>
                  </a:cubicBezTo>
                  <a:cubicBezTo>
                    <a:pt x="15040" y="14743"/>
                    <a:pt x="9946" y="13462"/>
                    <a:pt x="4851" y="121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39" name="Line"/>
            <p:cNvSpPr/>
            <p:nvPr/>
          </p:nvSpPr>
          <p:spPr>
            <a:xfrm>
              <a:off x="934045" y="3331227"/>
              <a:ext cx="228323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0" name="Line"/>
            <p:cNvSpPr/>
            <p:nvPr/>
          </p:nvSpPr>
          <p:spPr>
            <a:xfrm>
              <a:off x="1162367" y="3331227"/>
              <a:ext cx="10381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1" name="Line"/>
            <p:cNvSpPr/>
            <p:nvPr/>
          </p:nvSpPr>
          <p:spPr>
            <a:xfrm>
              <a:off x="892533" y="3455766"/>
              <a:ext cx="30097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710" y="19200"/>
                    <a:pt x="11421" y="16800"/>
                    <a:pt x="15021" y="13200"/>
                  </a:cubicBezTo>
                  <a:cubicBezTo>
                    <a:pt x="18621" y="9600"/>
                    <a:pt x="20110" y="4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2" name="Line"/>
            <p:cNvSpPr/>
            <p:nvPr/>
          </p:nvSpPr>
          <p:spPr>
            <a:xfrm>
              <a:off x="1515229" y="3403875"/>
              <a:ext cx="124541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3" name="Line"/>
            <p:cNvSpPr/>
            <p:nvPr/>
          </p:nvSpPr>
          <p:spPr>
            <a:xfrm>
              <a:off x="1975334" y="3144418"/>
              <a:ext cx="370160" cy="4862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2" fill="norm" stroke="1" extrusionOk="0">
                  <a:moveTo>
                    <a:pt x="21600" y="0"/>
                  </a:moveTo>
                  <a:cubicBezTo>
                    <a:pt x="18168" y="1072"/>
                    <a:pt x="14736" y="2145"/>
                    <a:pt x="11406" y="4213"/>
                  </a:cubicBezTo>
                  <a:cubicBezTo>
                    <a:pt x="8075" y="6281"/>
                    <a:pt x="4845" y="9345"/>
                    <a:pt x="2826" y="12179"/>
                  </a:cubicBezTo>
                  <a:cubicBezTo>
                    <a:pt x="807" y="15013"/>
                    <a:pt x="0" y="17617"/>
                    <a:pt x="0" y="19226"/>
                  </a:cubicBezTo>
                  <a:cubicBezTo>
                    <a:pt x="0" y="20834"/>
                    <a:pt x="807" y="21447"/>
                    <a:pt x="2523" y="21523"/>
                  </a:cubicBezTo>
                  <a:cubicBezTo>
                    <a:pt x="4239" y="21600"/>
                    <a:pt x="6864" y="21140"/>
                    <a:pt x="8781" y="20221"/>
                  </a:cubicBezTo>
                  <a:cubicBezTo>
                    <a:pt x="10699" y="19302"/>
                    <a:pt x="11910" y="17923"/>
                    <a:pt x="12112" y="16545"/>
                  </a:cubicBezTo>
                  <a:cubicBezTo>
                    <a:pt x="12314" y="15166"/>
                    <a:pt x="11506" y="13787"/>
                    <a:pt x="9892" y="13328"/>
                  </a:cubicBezTo>
                  <a:cubicBezTo>
                    <a:pt x="8277" y="12868"/>
                    <a:pt x="5854" y="13328"/>
                    <a:pt x="3432" y="1378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4" name="Line"/>
            <p:cNvSpPr/>
            <p:nvPr/>
          </p:nvSpPr>
          <p:spPr>
            <a:xfrm>
              <a:off x="2604110" y="3134039"/>
              <a:ext cx="260299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7" h="21600" fill="norm" stroke="1" extrusionOk="0">
                  <a:moveTo>
                    <a:pt x="21107" y="0"/>
                  </a:moveTo>
                  <a:cubicBezTo>
                    <a:pt x="16899" y="1389"/>
                    <a:pt x="12691" y="2779"/>
                    <a:pt x="9185" y="4800"/>
                  </a:cubicBezTo>
                  <a:cubicBezTo>
                    <a:pt x="5678" y="6821"/>
                    <a:pt x="2873" y="9474"/>
                    <a:pt x="1330" y="12126"/>
                  </a:cubicBezTo>
                  <a:cubicBezTo>
                    <a:pt x="-212" y="14779"/>
                    <a:pt x="-493" y="17432"/>
                    <a:pt x="910" y="19011"/>
                  </a:cubicBezTo>
                  <a:cubicBezTo>
                    <a:pt x="2312" y="20589"/>
                    <a:pt x="5398" y="21095"/>
                    <a:pt x="848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5" name="Line"/>
            <p:cNvSpPr/>
            <p:nvPr/>
          </p:nvSpPr>
          <p:spPr>
            <a:xfrm>
              <a:off x="2937042" y="3351984"/>
              <a:ext cx="280229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8" h="21600" fill="norm" stroke="1" extrusionOk="0">
                  <a:moveTo>
                    <a:pt x="4743" y="0"/>
                  </a:moveTo>
                  <a:cubicBezTo>
                    <a:pt x="3426" y="831"/>
                    <a:pt x="2109" y="1662"/>
                    <a:pt x="1187" y="3877"/>
                  </a:cubicBezTo>
                  <a:cubicBezTo>
                    <a:pt x="265" y="6092"/>
                    <a:pt x="-262" y="9692"/>
                    <a:pt x="133" y="11631"/>
                  </a:cubicBezTo>
                  <a:cubicBezTo>
                    <a:pt x="528" y="13569"/>
                    <a:pt x="1845" y="13846"/>
                    <a:pt x="4611" y="13569"/>
                  </a:cubicBezTo>
                  <a:cubicBezTo>
                    <a:pt x="7377" y="13292"/>
                    <a:pt x="11592" y="12462"/>
                    <a:pt x="14358" y="11769"/>
                  </a:cubicBezTo>
                  <a:cubicBezTo>
                    <a:pt x="17123" y="11077"/>
                    <a:pt x="18440" y="10523"/>
                    <a:pt x="19231" y="9554"/>
                  </a:cubicBezTo>
                  <a:cubicBezTo>
                    <a:pt x="20021" y="8585"/>
                    <a:pt x="20284" y="7200"/>
                    <a:pt x="20021" y="5954"/>
                  </a:cubicBezTo>
                  <a:cubicBezTo>
                    <a:pt x="19757" y="4708"/>
                    <a:pt x="18967" y="3600"/>
                    <a:pt x="18177" y="4015"/>
                  </a:cubicBezTo>
                  <a:cubicBezTo>
                    <a:pt x="17387" y="4431"/>
                    <a:pt x="16597" y="6369"/>
                    <a:pt x="16070" y="8723"/>
                  </a:cubicBezTo>
                  <a:cubicBezTo>
                    <a:pt x="15543" y="11077"/>
                    <a:pt x="15279" y="13846"/>
                    <a:pt x="15411" y="15923"/>
                  </a:cubicBezTo>
                  <a:cubicBezTo>
                    <a:pt x="15543" y="18000"/>
                    <a:pt x="16070" y="19385"/>
                    <a:pt x="17123" y="20215"/>
                  </a:cubicBezTo>
                  <a:cubicBezTo>
                    <a:pt x="18177" y="21046"/>
                    <a:pt x="19757" y="21323"/>
                    <a:pt x="2133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6" name="Line"/>
            <p:cNvSpPr/>
            <p:nvPr/>
          </p:nvSpPr>
          <p:spPr>
            <a:xfrm>
              <a:off x="3310673" y="3130945"/>
              <a:ext cx="287661" cy="6776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5" h="21479" fill="norm" stroke="1" extrusionOk="0">
                  <a:moveTo>
                    <a:pt x="6028" y="98"/>
                  </a:moveTo>
                  <a:cubicBezTo>
                    <a:pt x="7284" y="-11"/>
                    <a:pt x="8540" y="-121"/>
                    <a:pt x="10549" y="318"/>
                  </a:cubicBezTo>
                  <a:cubicBezTo>
                    <a:pt x="12558" y="756"/>
                    <a:pt x="15321" y="1743"/>
                    <a:pt x="17581" y="3607"/>
                  </a:cubicBezTo>
                  <a:cubicBezTo>
                    <a:pt x="19842" y="5471"/>
                    <a:pt x="21600" y="8212"/>
                    <a:pt x="20595" y="10679"/>
                  </a:cubicBezTo>
                  <a:cubicBezTo>
                    <a:pt x="19591" y="13146"/>
                    <a:pt x="15823" y="15339"/>
                    <a:pt x="11930" y="17093"/>
                  </a:cubicBezTo>
                  <a:cubicBezTo>
                    <a:pt x="8037" y="18848"/>
                    <a:pt x="4019" y="20163"/>
                    <a:pt x="0" y="2147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7" name="Line"/>
            <p:cNvSpPr/>
            <p:nvPr/>
          </p:nvSpPr>
          <p:spPr>
            <a:xfrm>
              <a:off x="4047532" y="3258578"/>
              <a:ext cx="93406" cy="40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800" y="3877"/>
                    <a:pt x="1600" y="7754"/>
                    <a:pt x="5200" y="11354"/>
                  </a:cubicBezTo>
                  <a:cubicBezTo>
                    <a:pt x="8800" y="14954"/>
                    <a:pt x="15200" y="1827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8" name="Line"/>
            <p:cNvSpPr/>
            <p:nvPr/>
          </p:nvSpPr>
          <p:spPr>
            <a:xfrm>
              <a:off x="3912615" y="3435009"/>
              <a:ext cx="31134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49" name="Line"/>
            <p:cNvSpPr/>
            <p:nvPr/>
          </p:nvSpPr>
          <p:spPr>
            <a:xfrm>
              <a:off x="4410772" y="3221458"/>
              <a:ext cx="237080" cy="338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7" h="21323" fill="norm" stroke="1" extrusionOk="0">
                  <a:moveTo>
                    <a:pt x="0" y="10196"/>
                  </a:moveTo>
                  <a:cubicBezTo>
                    <a:pt x="3086" y="9978"/>
                    <a:pt x="6171" y="9759"/>
                    <a:pt x="9566" y="8450"/>
                  </a:cubicBezTo>
                  <a:cubicBezTo>
                    <a:pt x="12960" y="7141"/>
                    <a:pt x="16663" y="4741"/>
                    <a:pt x="18823" y="2887"/>
                  </a:cubicBezTo>
                  <a:cubicBezTo>
                    <a:pt x="20983" y="1032"/>
                    <a:pt x="21600" y="-277"/>
                    <a:pt x="20829" y="50"/>
                  </a:cubicBezTo>
                  <a:cubicBezTo>
                    <a:pt x="20057" y="378"/>
                    <a:pt x="17897" y="2341"/>
                    <a:pt x="16354" y="5287"/>
                  </a:cubicBezTo>
                  <a:cubicBezTo>
                    <a:pt x="14811" y="8232"/>
                    <a:pt x="13886" y="12159"/>
                    <a:pt x="13423" y="14668"/>
                  </a:cubicBezTo>
                  <a:cubicBezTo>
                    <a:pt x="12960" y="17178"/>
                    <a:pt x="12960" y="18268"/>
                    <a:pt x="13577" y="19141"/>
                  </a:cubicBezTo>
                  <a:cubicBezTo>
                    <a:pt x="14194" y="20014"/>
                    <a:pt x="15429" y="20668"/>
                    <a:pt x="16663" y="2132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0" name="Line"/>
            <p:cNvSpPr/>
            <p:nvPr/>
          </p:nvSpPr>
          <p:spPr>
            <a:xfrm>
              <a:off x="4809062" y="3187578"/>
              <a:ext cx="230031" cy="380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8" h="21417" fill="norm" stroke="1" extrusionOk="0">
                  <a:moveTo>
                    <a:pt x="13537" y="10999"/>
                  </a:moveTo>
                  <a:cubicBezTo>
                    <a:pt x="10451" y="10221"/>
                    <a:pt x="7365" y="9442"/>
                    <a:pt x="4897" y="8275"/>
                  </a:cubicBezTo>
                  <a:cubicBezTo>
                    <a:pt x="2428" y="7107"/>
                    <a:pt x="577" y="5550"/>
                    <a:pt x="114" y="4383"/>
                  </a:cubicBezTo>
                  <a:cubicBezTo>
                    <a:pt x="-349" y="3215"/>
                    <a:pt x="577" y="2437"/>
                    <a:pt x="3354" y="1756"/>
                  </a:cubicBezTo>
                  <a:cubicBezTo>
                    <a:pt x="6131" y="1075"/>
                    <a:pt x="10760" y="491"/>
                    <a:pt x="13845" y="199"/>
                  </a:cubicBezTo>
                  <a:cubicBezTo>
                    <a:pt x="16931" y="-93"/>
                    <a:pt x="18474" y="-93"/>
                    <a:pt x="19554" y="393"/>
                  </a:cubicBezTo>
                  <a:cubicBezTo>
                    <a:pt x="20634" y="880"/>
                    <a:pt x="21251" y="1853"/>
                    <a:pt x="18937" y="3702"/>
                  </a:cubicBezTo>
                  <a:cubicBezTo>
                    <a:pt x="16622" y="5550"/>
                    <a:pt x="11377" y="8275"/>
                    <a:pt x="7674" y="10512"/>
                  </a:cubicBezTo>
                  <a:cubicBezTo>
                    <a:pt x="3971" y="12750"/>
                    <a:pt x="1811" y="14502"/>
                    <a:pt x="885" y="16058"/>
                  </a:cubicBezTo>
                  <a:cubicBezTo>
                    <a:pt x="-40" y="17615"/>
                    <a:pt x="268" y="18977"/>
                    <a:pt x="2120" y="19853"/>
                  </a:cubicBezTo>
                  <a:cubicBezTo>
                    <a:pt x="3971" y="20729"/>
                    <a:pt x="7365" y="21118"/>
                    <a:pt x="9834" y="21312"/>
                  </a:cubicBezTo>
                  <a:cubicBezTo>
                    <a:pt x="12302" y="21507"/>
                    <a:pt x="13845" y="21507"/>
                    <a:pt x="14925" y="20631"/>
                  </a:cubicBezTo>
                  <a:cubicBezTo>
                    <a:pt x="16005" y="19756"/>
                    <a:pt x="16622" y="18004"/>
                    <a:pt x="14462" y="16739"/>
                  </a:cubicBezTo>
                  <a:cubicBezTo>
                    <a:pt x="12302" y="15475"/>
                    <a:pt x="7365" y="14696"/>
                    <a:pt x="2428" y="1391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1" name="Line"/>
            <p:cNvSpPr/>
            <p:nvPr/>
          </p:nvSpPr>
          <p:spPr>
            <a:xfrm>
              <a:off x="1017072" y="4389812"/>
              <a:ext cx="352862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447" y="15429"/>
                    <a:pt x="8894" y="9257"/>
                    <a:pt x="12494" y="5657"/>
                  </a:cubicBezTo>
                  <a:cubicBezTo>
                    <a:pt x="16094" y="2057"/>
                    <a:pt x="18847" y="102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2" name="Line"/>
            <p:cNvSpPr/>
            <p:nvPr/>
          </p:nvSpPr>
          <p:spPr>
            <a:xfrm>
              <a:off x="1048207" y="4576621"/>
              <a:ext cx="217944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3" name="Line"/>
            <p:cNvSpPr/>
            <p:nvPr/>
          </p:nvSpPr>
          <p:spPr>
            <a:xfrm>
              <a:off x="1930361" y="4546182"/>
              <a:ext cx="505078" cy="50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64" fill="norm" stroke="1" extrusionOk="0">
                  <a:moveTo>
                    <a:pt x="0" y="4031"/>
                  </a:moveTo>
                  <a:cubicBezTo>
                    <a:pt x="5770" y="4031"/>
                    <a:pt x="11540" y="4031"/>
                    <a:pt x="14795" y="4031"/>
                  </a:cubicBezTo>
                  <a:cubicBezTo>
                    <a:pt x="18049" y="4031"/>
                    <a:pt x="18789" y="4031"/>
                    <a:pt x="19677" y="3311"/>
                  </a:cubicBezTo>
                  <a:cubicBezTo>
                    <a:pt x="20564" y="2591"/>
                    <a:pt x="21600" y="1151"/>
                    <a:pt x="21600" y="431"/>
                  </a:cubicBezTo>
                  <a:cubicBezTo>
                    <a:pt x="21600" y="-289"/>
                    <a:pt x="20564" y="-289"/>
                    <a:pt x="17827" y="1871"/>
                  </a:cubicBezTo>
                  <a:cubicBezTo>
                    <a:pt x="15090" y="4031"/>
                    <a:pt x="10652" y="8351"/>
                    <a:pt x="8063" y="11951"/>
                  </a:cubicBezTo>
                  <a:cubicBezTo>
                    <a:pt x="5474" y="15551"/>
                    <a:pt x="4734" y="18431"/>
                    <a:pt x="5030" y="19871"/>
                  </a:cubicBezTo>
                  <a:cubicBezTo>
                    <a:pt x="5326" y="21311"/>
                    <a:pt x="6658" y="21311"/>
                    <a:pt x="8507" y="20591"/>
                  </a:cubicBezTo>
                  <a:cubicBezTo>
                    <a:pt x="10356" y="19871"/>
                    <a:pt x="12723" y="18431"/>
                    <a:pt x="15090" y="1699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4" name="Line"/>
            <p:cNvSpPr/>
            <p:nvPr/>
          </p:nvSpPr>
          <p:spPr>
            <a:xfrm>
              <a:off x="2604951" y="4027165"/>
              <a:ext cx="674589" cy="7133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21600" y="293"/>
                  </a:moveTo>
                  <a:cubicBezTo>
                    <a:pt x="21046" y="86"/>
                    <a:pt x="20492" y="-122"/>
                    <a:pt x="19551" y="86"/>
                  </a:cubicBezTo>
                  <a:cubicBezTo>
                    <a:pt x="18609" y="293"/>
                    <a:pt x="17280" y="916"/>
                    <a:pt x="15508" y="2215"/>
                  </a:cubicBezTo>
                  <a:cubicBezTo>
                    <a:pt x="13735" y="3513"/>
                    <a:pt x="11520" y="5486"/>
                    <a:pt x="9637" y="7978"/>
                  </a:cubicBezTo>
                  <a:cubicBezTo>
                    <a:pt x="7754" y="10470"/>
                    <a:pt x="6203" y="13482"/>
                    <a:pt x="5538" y="15559"/>
                  </a:cubicBezTo>
                  <a:cubicBezTo>
                    <a:pt x="4874" y="17636"/>
                    <a:pt x="5095" y="18778"/>
                    <a:pt x="5760" y="19609"/>
                  </a:cubicBezTo>
                  <a:cubicBezTo>
                    <a:pt x="6425" y="20440"/>
                    <a:pt x="7532" y="20959"/>
                    <a:pt x="8474" y="21218"/>
                  </a:cubicBezTo>
                  <a:cubicBezTo>
                    <a:pt x="9415" y="21478"/>
                    <a:pt x="10191" y="21478"/>
                    <a:pt x="10855" y="21218"/>
                  </a:cubicBezTo>
                  <a:cubicBezTo>
                    <a:pt x="11520" y="20959"/>
                    <a:pt x="12074" y="20440"/>
                    <a:pt x="12351" y="19557"/>
                  </a:cubicBezTo>
                  <a:cubicBezTo>
                    <a:pt x="12628" y="18674"/>
                    <a:pt x="12628" y="17428"/>
                    <a:pt x="11797" y="16441"/>
                  </a:cubicBezTo>
                  <a:cubicBezTo>
                    <a:pt x="10966" y="15455"/>
                    <a:pt x="9305" y="14728"/>
                    <a:pt x="7200" y="14676"/>
                  </a:cubicBezTo>
                  <a:cubicBezTo>
                    <a:pt x="5095" y="14624"/>
                    <a:pt x="2548" y="15247"/>
                    <a:pt x="0" y="1587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5" name="Line"/>
            <p:cNvSpPr/>
            <p:nvPr/>
          </p:nvSpPr>
          <p:spPr>
            <a:xfrm>
              <a:off x="1606785" y="5157806"/>
              <a:ext cx="43363" cy="612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7" h="21600" fill="norm" stroke="1" extrusionOk="0">
                  <a:moveTo>
                    <a:pt x="15843" y="0"/>
                  </a:moveTo>
                  <a:cubicBezTo>
                    <a:pt x="7535" y="4271"/>
                    <a:pt x="-773" y="8542"/>
                    <a:pt x="58" y="12142"/>
                  </a:cubicBezTo>
                  <a:cubicBezTo>
                    <a:pt x="888" y="15742"/>
                    <a:pt x="10858" y="18671"/>
                    <a:pt x="2082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6" name="Line"/>
            <p:cNvSpPr/>
            <p:nvPr/>
          </p:nvSpPr>
          <p:spPr>
            <a:xfrm>
              <a:off x="1598255" y="5170168"/>
              <a:ext cx="705726" cy="471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4" fill="norm" stroke="1" extrusionOk="0">
                  <a:moveTo>
                    <a:pt x="0" y="3667"/>
                  </a:moveTo>
                  <a:cubicBezTo>
                    <a:pt x="0" y="2571"/>
                    <a:pt x="0" y="1476"/>
                    <a:pt x="265" y="771"/>
                  </a:cubicBezTo>
                  <a:cubicBezTo>
                    <a:pt x="529" y="67"/>
                    <a:pt x="1059" y="-246"/>
                    <a:pt x="2382" y="224"/>
                  </a:cubicBezTo>
                  <a:cubicBezTo>
                    <a:pt x="3706" y="693"/>
                    <a:pt x="5824" y="1945"/>
                    <a:pt x="7941" y="4293"/>
                  </a:cubicBezTo>
                  <a:cubicBezTo>
                    <a:pt x="10059" y="6641"/>
                    <a:pt x="12176" y="10084"/>
                    <a:pt x="14135" y="13058"/>
                  </a:cubicBezTo>
                  <a:cubicBezTo>
                    <a:pt x="16094" y="16032"/>
                    <a:pt x="17894" y="18537"/>
                    <a:pt x="19112" y="19867"/>
                  </a:cubicBezTo>
                  <a:cubicBezTo>
                    <a:pt x="20329" y="21197"/>
                    <a:pt x="20965" y="21354"/>
                    <a:pt x="21282" y="21354"/>
                  </a:cubicBezTo>
                  <a:cubicBezTo>
                    <a:pt x="21600" y="21354"/>
                    <a:pt x="21600" y="21197"/>
                    <a:pt x="21600" y="2104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7" name="Line"/>
            <p:cNvSpPr/>
            <p:nvPr/>
          </p:nvSpPr>
          <p:spPr>
            <a:xfrm>
              <a:off x="2231332" y="5097162"/>
              <a:ext cx="72649" cy="5484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2" fill="norm" stroke="1" extrusionOk="0">
                  <a:moveTo>
                    <a:pt x="21600" y="342"/>
                  </a:moveTo>
                  <a:cubicBezTo>
                    <a:pt x="16457" y="72"/>
                    <a:pt x="11314" y="-198"/>
                    <a:pt x="7200" y="207"/>
                  </a:cubicBezTo>
                  <a:cubicBezTo>
                    <a:pt x="3086" y="612"/>
                    <a:pt x="0" y="1692"/>
                    <a:pt x="0" y="4054"/>
                  </a:cubicBezTo>
                  <a:cubicBezTo>
                    <a:pt x="0" y="6417"/>
                    <a:pt x="3086" y="10062"/>
                    <a:pt x="7200" y="13167"/>
                  </a:cubicBezTo>
                  <a:cubicBezTo>
                    <a:pt x="11314" y="16272"/>
                    <a:pt x="16457" y="18837"/>
                    <a:pt x="21600" y="2140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8" name="Line"/>
            <p:cNvSpPr/>
            <p:nvPr/>
          </p:nvSpPr>
          <p:spPr>
            <a:xfrm>
              <a:off x="2387006" y="5348281"/>
              <a:ext cx="723701" cy="668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7" h="21301" fill="norm" stroke="1" extrusionOk="0">
                  <a:moveTo>
                    <a:pt x="0" y="5503"/>
                  </a:moveTo>
                  <a:cubicBezTo>
                    <a:pt x="1954" y="5393"/>
                    <a:pt x="3909" y="5283"/>
                    <a:pt x="5297" y="4897"/>
                  </a:cubicBezTo>
                  <a:cubicBezTo>
                    <a:pt x="6686" y="4512"/>
                    <a:pt x="7509" y="3850"/>
                    <a:pt x="8023" y="3244"/>
                  </a:cubicBezTo>
                  <a:cubicBezTo>
                    <a:pt x="8537" y="2638"/>
                    <a:pt x="8743" y="2087"/>
                    <a:pt x="8383" y="1426"/>
                  </a:cubicBezTo>
                  <a:cubicBezTo>
                    <a:pt x="8023" y="765"/>
                    <a:pt x="7097" y="-7"/>
                    <a:pt x="5914" y="434"/>
                  </a:cubicBezTo>
                  <a:cubicBezTo>
                    <a:pt x="4731" y="875"/>
                    <a:pt x="3291" y="2528"/>
                    <a:pt x="2571" y="4016"/>
                  </a:cubicBezTo>
                  <a:cubicBezTo>
                    <a:pt x="1851" y="5503"/>
                    <a:pt x="1851" y="6826"/>
                    <a:pt x="2263" y="7983"/>
                  </a:cubicBezTo>
                  <a:cubicBezTo>
                    <a:pt x="2674" y="9140"/>
                    <a:pt x="3497" y="10132"/>
                    <a:pt x="5246" y="10628"/>
                  </a:cubicBezTo>
                  <a:cubicBezTo>
                    <a:pt x="6994" y="11124"/>
                    <a:pt x="9669" y="11124"/>
                    <a:pt x="11880" y="10518"/>
                  </a:cubicBezTo>
                  <a:cubicBezTo>
                    <a:pt x="14091" y="9912"/>
                    <a:pt x="15840" y="8699"/>
                    <a:pt x="16971" y="7267"/>
                  </a:cubicBezTo>
                  <a:cubicBezTo>
                    <a:pt x="18103" y="5834"/>
                    <a:pt x="18617" y="4181"/>
                    <a:pt x="18926" y="2914"/>
                  </a:cubicBezTo>
                  <a:cubicBezTo>
                    <a:pt x="19234" y="1646"/>
                    <a:pt x="19337" y="765"/>
                    <a:pt x="18977" y="324"/>
                  </a:cubicBezTo>
                  <a:cubicBezTo>
                    <a:pt x="18617" y="-117"/>
                    <a:pt x="17794" y="-117"/>
                    <a:pt x="16714" y="379"/>
                  </a:cubicBezTo>
                  <a:cubicBezTo>
                    <a:pt x="15634" y="875"/>
                    <a:pt x="14297" y="1867"/>
                    <a:pt x="13474" y="2583"/>
                  </a:cubicBezTo>
                  <a:cubicBezTo>
                    <a:pt x="12651" y="3299"/>
                    <a:pt x="12343" y="3740"/>
                    <a:pt x="12137" y="4291"/>
                  </a:cubicBezTo>
                  <a:cubicBezTo>
                    <a:pt x="11931" y="4842"/>
                    <a:pt x="11829" y="5503"/>
                    <a:pt x="12240" y="5834"/>
                  </a:cubicBezTo>
                  <a:cubicBezTo>
                    <a:pt x="12651" y="6165"/>
                    <a:pt x="13577" y="6165"/>
                    <a:pt x="14554" y="5779"/>
                  </a:cubicBezTo>
                  <a:cubicBezTo>
                    <a:pt x="15531" y="5393"/>
                    <a:pt x="16560" y="4622"/>
                    <a:pt x="17280" y="4071"/>
                  </a:cubicBezTo>
                  <a:cubicBezTo>
                    <a:pt x="18000" y="3520"/>
                    <a:pt x="18411" y="3189"/>
                    <a:pt x="18874" y="3244"/>
                  </a:cubicBezTo>
                  <a:cubicBezTo>
                    <a:pt x="19337" y="3299"/>
                    <a:pt x="19851" y="3740"/>
                    <a:pt x="20314" y="5448"/>
                  </a:cubicBezTo>
                  <a:cubicBezTo>
                    <a:pt x="20777" y="7156"/>
                    <a:pt x="21189" y="10132"/>
                    <a:pt x="21394" y="12612"/>
                  </a:cubicBezTo>
                  <a:cubicBezTo>
                    <a:pt x="21600" y="15091"/>
                    <a:pt x="21600" y="17075"/>
                    <a:pt x="20983" y="18507"/>
                  </a:cubicBezTo>
                  <a:cubicBezTo>
                    <a:pt x="20366" y="19940"/>
                    <a:pt x="19131" y="20822"/>
                    <a:pt x="17897" y="21152"/>
                  </a:cubicBezTo>
                  <a:cubicBezTo>
                    <a:pt x="16663" y="21483"/>
                    <a:pt x="15429" y="21263"/>
                    <a:pt x="14657" y="20491"/>
                  </a:cubicBezTo>
                  <a:cubicBezTo>
                    <a:pt x="13886" y="19720"/>
                    <a:pt x="13577" y="18397"/>
                    <a:pt x="14246" y="16689"/>
                  </a:cubicBezTo>
                  <a:cubicBezTo>
                    <a:pt x="14914" y="14981"/>
                    <a:pt x="16560" y="12887"/>
                    <a:pt x="18206" y="1079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59" name="Line"/>
            <p:cNvSpPr/>
            <p:nvPr/>
          </p:nvSpPr>
          <p:spPr>
            <a:xfrm>
              <a:off x="3335704" y="5135199"/>
              <a:ext cx="661924" cy="5320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4" h="21295" fill="norm" stroke="1" extrusionOk="0">
                  <a:moveTo>
                    <a:pt x="8927" y="10044"/>
                  </a:moveTo>
                  <a:cubicBezTo>
                    <a:pt x="8592" y="9490"/>
                    <a:pt x="8256" y="8936"/>
                    <a:pt x="7137" y="9213"/>
                  </a:cubicBezTo>
                  <a:cubicBezTo>
                    <a:pt x="6017" y="9490"/>
                    <a:pt x="4115" y="10598"/>
                    <a:pt x="2772" y="11844"/>
                  </a:cubicBezTo>
                  <a:cubicBezTo>
                    <a:pt x="1429" y="13090"/>
                    <a:pt x="645" y="14474"/>
                    <a:pt x="254" y="15790"/>
                  </a:cubicBezTo>
                  <a:cubicBezTo>
                    <a:pt x="-138" y="17105"/>
                    <a:pt x="-138" y="18351"/>
                    <a:pt x="701" y="18905"/>
                  </a:cubicBezTo>
                  <a:cubicBezTo>
                    <a:pt x="1541" y="19459"/>
                    <a:pt x="3220" y="19321"/>
                    <a:pt x="5010" y="18005"/>
                  </a:cubicBezTo>
                  <a:cubicBezTo>
                    <a:pt x="6801" y="16690"/>
                    <a:pt x="8703" y="14198"/>
                    <a:pt x="9767" y="12605"/>
                  </a:cubicBezTo>
                  <a:cubicBezTo>
                    <a:pt x="10830" y="11013"/>
                    <a:pt x="11054" y="10321"/>
                    <a:pt x="10774" y="10667"/>
                  </a:cubicBezTo>
                  <a:cubicBezTo>
                    <a:pt x="10494" y="11013"/>
                    <a:pt x="9711" y="12398"/>
                    <a:pt x="9095" y="13921"/>
                  </a:cubicBezTo>
                  <a:cubicBezTo>
                    <a:pt x="8480" y="15444"/>
                    <a:pt x="8032" y="17105"/>
                    <a:pt x="7808" y="18351"/>
                  </a:cubicBezTo>
                  <a:cubicBezTo>
                    <a:pt x="7584" y="19598"/>
                    <a:pt x="7584" y="20428"/>
                    <a:pt x="8200" y="20913"/>
                  </a:cubicBezTo>
                  <a:cubicBezTo>
                    <a:pt x="8815" y="21398"/>
                    <a:pt x="10046" y="21536"/>
                    <a:pt x="11389" y="20636"/>
                  </a:cubicBezTo>
                  <a:cubicBezTo>
                    <a:pt x="12732" y="19736"/>
                    <a:pt x="14187" y="17798"/>
                    <a:pt x="15642" y="14751"/>
                  </a:cubicBezTo>
                  <a:cubicBezTo>
                    <a:pt x="17097" y="11705"/>
                    <a:pt x="18552" y="7551"/>
                    <a:pt x="19392" y="5128"/>
                  </a:cubicBezTo>
                  <a:cubicBezTo>
                    <a:pt x="20231" y="2705"/>
                    <a:pt x="20455" y="2013"/>
                    <a:pt x="20735" y="1321"/>
                  </a:cubicBezTo>
                  <a:cubicBezTo>
                    <a:pt x="21014" y="628"/>
                    <a:pt x="21350" y="-64"/>
                    <a:pt x="21406" y="5"/>
                  </a:cubicBezTo>
                  <a:cubicBezTo>
                    <a:pt x="21462" y="74"/>
                    <a:pt x="21238" y="905"/>
                    <a:pt x="20623" y="3051"/>
                  </a:cubicBezTo>
                  <a:cubicBezTo>
                    <a:pt x="20007" y="5198"/>
                    <a:pt x="19000" y="8659"/>
                    <a:pt x="18496" y="11151"/>
                  </a:cubicBezTo>
                  <a:cubicBezTo>
                    <a:pt x="17993" y="13644"/>
                    <a:pt x="17993" y="15167"/>
                    <a:pt x="18272" y="16136"/>
                  </a:cubicBezTo>
                  <a:cubicBezTo>
                    <a:pt x="18552" y="17105"/>
                    <a:pt x="19112" y="17521"/>
                    <a:pt x="19671" y="1793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0" name="Line"/>
            <p:cNvSpPr/>
            <p:nvPr/>
          </p:nvSpPr>
          <p:spPr>
            <a:xfrm>
              <a:off x="3819210" y="5313480"/>
              <a:ext cx="446268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195" y="19200"/>
                    <a:pt x="12391" y="16800"/>
                    <a:pt x="15991" y="13200"/>
                  </a:cubicBezTo>
                  <a:cubicBezTo>
                    <a:pt x="19591" y="9600"/>
                    <a:pt x="20595" y="4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1" name="Line"/>
            <p:cNvSpPr/>
            <p:nvPr/>
          </p:nvSpPr>
          <p:spPr>
            <a:xfrm>
              <a:off x="4270518" y="5261589"/>
              <a:ext cx="57229" cy="3632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9" h="21600" fill="norm" stroke="1" extrusionOk="0">
                  <a:moveTo>
                    <a:pt x="13395" y="0"/>
                  </a:moveTo>
                  <a:cubicBezTo>
                    <a:pt x="7042" y="3497"/>
                    <a:pt x="690" y="6994"/>
                    <a:pt x="54" y="10389"/>
                  </a:cubicBezTo>
                  <a:cubicBezTo>
                    <a:pt x="-581" y="13783"/>
                    <a:pt x="4501" y="17074"/>
                    <a:pt x="8948" y="18926"/>
                  </a:cubicBezTo>
                  <a:cubicBezTo>
                    <a:pt x="13396" y="20777"/>
                    <a:pt x="17207" y="21189"/>
                    <a:pt x="2101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2" name="Line"/>
            <p:cNvSpPr/>
            <p:nvPr/>
          </p:nvSpPr>
          <p:spPr>
            <a:xfrm>
              <a:off x="4369260" y="5120971"/>
              <a:ext cx="51892" cy="57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977" fill="norm" stroke="1" extrusionOk="0">
                  <a:moveTo>
                    <a:pt x="0" y="19977"/>
                  </a:moveTo>
                  <a:cubicBezTo>
                    <a:pt x="1440" y="11577"/>
                    <a:pt x="2880" y="3177"/>
                    <a:pt x="6480" y="777"/>
                  </a:cubicBezTo>
                  <a:cubicBezTo>
                    <a:pt x="10080" y="-1623"/>
                    <a:pt x="15840" y="1977"/>
                    <a:pt x="21600" y="557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3" name="Line"/>
            <p:cNvSpPr/>
            <p:nvPr/>
          </p:nvSpPr>
          <p:spPr>
            <a:xfrm>
              <a:off x="4410772" y="5199319"/>
              <a:ext cx="1027453" cy="415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36" y="3780"/>
                    <a:pt x="873" y="7560"/>
                    <a:pt x="1236" y="10440"/>
                  </a:cubicBezTo>
                  <a:cubicBezTo>
                    <a:pt x="1600" y="13320"/>
                    <a:pt x="1891" y="15300"/>
                    <a:pt x="2218" y="16470"/>
                  </a:cubicBezTo>
                  <a:cubicBezTo>
                    <a:pt x="2545" y="17640"/>
                    <a:pt x="2909" y="18000"/>
                    <a:pt x="3236" y="17820"/>
                  </a:cubicBezTo>
                  <a:cubicBezTo>
                    <a:pt x="3564" y="17640"/>
                    <a:pt x="3855" y="16920"/>
                    <a:pt x="4800" y="14220"/>
                  </a:cubicBezTo>
                  <a:cubicBezTo>
                    <a:pt x="5745" y="11520"/>
                    <a:pt x="7345" y="6840"/>
                    <a:pt x="8291" y="4230"/>
                  </a:cubicBezTo>
                  <a:cubicBezTo>
                    <a:pt x="9236" y="1620"/>
                    <a:pt x="9527" y="1080"/>
                    <a:pt x="9782" y="1170"/>
                  </a:cubicBezTo>
                  <a:cubicBezTo>
                    <a:pt x="10036" y="1260"/>
                    <a:pt x="10255" y="1980"/>
                    <a:pt x="10473" y="3240"/>
                  </a:cubicBezTo>
                  <a:cubicBezTo>
                    <a:pt x="10691" y="4500"/>
                    <a:pt x="10909" y="6300"/>
                    <a:pt x="11709" y="7560"/>
                  </a:cubicBezTo>
                  <a:cubicBezTo>
                    <a:pt x="12509" y="8820"/>
                    <a:pt x="13891" y="9540"/>
                    <a:pt x="15164" y="9540"/>
                  </a:cubicBezTo>
                  <a:cubicBezTo>
                    <a:pt x="16436" y="9540"/>
                    <a:pt x="17600" y="8820"/>
                    <a:pt x="18327" y="8010"/>
                  </a:cubicBezTo>
                  <a:cubicBezTo>
                    <a:pt x="19055" y="7200"/>
                    <a:pt x="19345" y="6300"/>
                    <a:pt x="19491" y="5220"/>
                  </a:cubicBezTo>
                  <a:cubicBezTo>
                    <a:pt x="19636" y="4140"/>
                    <a:pt x="19636" y="2880"/>
                    <a:pt x="19491" y="1890"/>
                  </a:cubicBezTo>
                  <a:cubicBezTo>
                    <a:pt x="19345" y="900"/>
                    <a:pt x="19055" y="180"/>
                    <a:pt x="18364" y="90"/>
                  </a:cubicBezTo>
                  <a:cubicBezTo>
                    <a:pt x="17673" y="0"/>
                    <a:pt x="16582" y="540"/>
                    <a:pt x="15600" y="2430"/>
                  </a:cubicBezTo>
                  <a:cubicBezTo>
                    <a:pt x="14618" y="4320"/>
                    <a:pt x="13745" y="7560"/>
                    <a:pt x="13418" y="10080"/>
                  </a:cubicBezTo>
                  <a:cubicBezTo>
                    <a:pt x="13091" y="12600"/>
                    <a:pt x="13309" y="14400"/>
                    <a:pt x="14255" y="16110"/>
                  </a:cubicBezTo>
                  <a:cubicBezTo>
                    <a:pt x="15200" y="17820"/>
                    <a:pt x="16873" y="19440"/>
                    <a:pt x="18218" y="20340"/>
                  </a:cubicBezTo>
                  <a:cubicBezTo>
                    <a:pt x="19564" y="21240"/>
                    <a:pt x="20582" y="214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4" name="Line"/>
            <p:cNvSpPr/>
            <p:nvPr/>
          </p:nvSpPr>
          <p:spPr>
            <a:xfrm>
              <a:off x="0" y="6444713"/>
              <a:ext cx="591563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158" y="16457"/>
                    <a:pt x="6316" y="11314"/>
                    <a:pt x="9916" y="7714"/>
                  </a:cubicBezTo>
                  <a:cubicBezTo>
                    <a:pt x="13516" y="4114"/>
                    <a:pt x="17558" y="2057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5" name="Line"/>
            <p:cNvSpPr/>
            <p:nvPr/>
          </p:nvSpPr>
          <p:spPr>
            <a:xfrm>
              <a:off x="245084" y="6475848"/>
              <a:ext cx="128536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0" h="21600" fill="norm" stroke="1" extrusionOk="0">
                  <a:moveTo>
                    <a:pt x="21119" y="0"/>
                  </a:moveTo>
                  <a:cubicBezTo>
                    <a:pt x="16003" y="167"/>
                    <a:pt x="10887" y="335"/>
                    <a:pt x="8614" y="1172"/>
                  </a:cubicBezTo>
                  <a:cubicBezTo>
                    <a:pt x="6340" y="2009"/>
                    <a:pt x="6908" y="3516"/>
                    <a:pt x="5772" y="6279"/>
                  </a:cubicBezTo>
                  <a:cubicBezTo>
                    <a:pt x="4635" y="9042"/>
                    <a:pt x="1793" y="13060"/>
                    <a:pt x="656" y="15823"/>
                  </a:cubicBezTo>
                  <a:cubicBezTo>
                    <a:pt x="-481" y="18586"/>
                    <a:pt x="87" y="20093"/>
                    <a:pt x="656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6" name="Line"/>
            <p:cNvSpPr/>
            <p:nvPr/>
          </p:nvSpPr>
          <p:spPr>
            <a:xfrm>
              <a:off x="457340" y="6410119"/>
              <a:ext cx="2134444" cy="624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543" fill="norm" stroke="1" extrusionOk="0">
                  <a:moveTo>
                    <a:pt x="622" y="3341"/>
                  </a:moveTo>
                  <a:cubicBezTo>
                    <a:pt x="692" y="2745"/>
                    <a:pt x="762" y="2148"/>
                    <a:pt x="710" y="2387"/>
                  </a:cubicBezTo>
                  <a:cubicBezTo>
                    <a:pt x="657" y="2625"/>
                    <a:pt x="482" y="3699"/>
                    <a:pt x="343" y="5430"/>
                  </a:cubicBezTo>
                  <a:cubicBezTo>
                    <a:pt x="203" y="7160"/>
                    <a:pt x="98" y="9547"/>
                    <a:pt x="45" y="11098"/>
                  </a:cubicBezTo>
                  <a:cubicBezTo>
                    <a:pt x="-7" y="12650"/>
                    <a:pt x="-7" y="13366"/>
                    <a:pt x="10" y="14082"/>
                  </a:cubicBezTo>
                  <a:cubicBezTo>
                    <a:pt x="28" y="14798"/>
                    <a:pt x="63" y="15514"/>
                    <a:pt x="168" y="15693"/>
                  </a:cubicBezTo>
                  <a:cubicBezTo>
                    <a:pt x="273" y="15872"/>
                    <a:pt x="447" y="15514"/>
                    <a:pt x="744" y="14619"/>
                  </a:cubicBezTo>
                  <a:cubicBezTo>
                    <a:pt x="1042" y="13724"/>
                    <a:pt x="1461" y="12292"/>
                    <a:pt x="1741" y="11337"/>
                  </a:cubicBezTo>
                  <a:cubicBezTo>
                    <a:pt x="2020" y="10382"/>
                    <a:pt x="2160" y="9905"/>
                    <a:pt x="2282" y="9905"/>
                  </a:cubicBezTo>
                  <a:cubicBezTo>
                    <a:pt x="2405" y="9905"/>
                    <a:pt x="2510" y="10382"/>
                    <a:pt x="2527" y="11158"/>
                  </a:cubicBezTo>
                  <a:cubicBezTo>
                    <a:pt x="2544" y="11934"/>
                    <a:pt x="2475" y="13008"/>
                    <a:pt x="2544" y="13604"/>
                  </a:cubicBezTo>
                  <a:cubicBezTo>
                    <a:pt x="2614" y="14201"/>
                    <a:pt x="2824" y="14320"/>
                    <a:pt x="3156" y="14141"/>
                  </a:cubicBezTo>
                  <a:cubicBezTo>
                    <a:pt x="3488" y="13962"/>
                    <a:pt x="3943" y="13485"/>
                    <a:pt x="4222" y="13008"/>
                  </a:cubicBezTo>
                  <a:cubicBezTo>
                    <a:pt x="4502" y="12530"/>
                    <a:pt x="4607" y="12053"/>
                    <a:pt x="4676" y="11516"/>
                  </a:cubicBezTo>
                  <a:cubicBezTo>
                    <a:pt x="4746" y="10979"/>
                    <a:pt x="4781" y="10382"/>
                    <a:pt x="4711" y="10024"/>
                  </a:cubicBezTo>
                  <a:cubicBezTo>
                    <a:pt x="4642" y="9666"/>
                    <a:pt x="4467" y="9547"/>
                    <a:pt x="4205" y="10024"/>
                  </a:cubicBezTo>
                  <a:cubicBezTo>
                    <a:pt x="3943" y="10502"/>
                    <a:pt x="3593" y="11576"/>
                    <a:pt x="3383" y="12411"/>
                  </a:cubicBezTo>
                  <a:cubicBezTo>
                    <a:pt x="3174" y="13246"/>
                    <a:pt x="3104" y="13843"/>
                    <a:pt x="3069" y="14499"/>
                  </a:cubicBezTo>
                  <a:cubicBezTo>
                    <a:pt x="3034" y="15156"/>
                    <a:pt x="3034" y="15872"/>
                    <a:pt x="3104" y="16409"/>
                  </a:cubicBezTo>
                  <a:cubicBezTo>
                    <a:pt x="3174" y="16946"/>
                    <a:pt x="3313" y="17304"/>
                    <a:pt x="3680" y="17304"/>
                  </a:cubicBezTo>
                  <a:cubicBezTo>
                    <a:pt x="4047" y="17304"/>
                    <a:pt x="4642" y="16946"/>
                    <a:pt x="5096" y="16409"/>
                  </a:cubicBezTo>
                  <a:cubicBezTo>
                    <a:pt x="5550" y="15872"/>
                    <a:pt x="5865" y="15156"/>
                    <a:pt x="6092" y="14619"/>
                  </a:cubicBezTo>
                  <a:cubicBezTo>
                    <a:pt x="6319" y="14082"/>
                    <a:pt x="6459" y="13724"/>
                    <a:pt x="6459" y="14082"/>
                  </a:cubicBezTo>
                  <a:cubicBezTo>
                    <a:pt x="6459" y="14440"/>
                    <a:pt x="6319" y="15514"/>
                    <a:pt x="6232" y="16409"/>
                  </a:cubicBezTo>
                  <a:cubicBezTo>
                    <a:pt x="6144" y="17304"/>
                    <a:pt x="6109" y="18020"/>
                    <a:pt x="6162" y="18139"/>
                  </a:cubicBezTo>
                  <a:cubicBezTo>
                    <a:pt x="6214" y="18259"/>
                    <a:pt x="6354" y="17781"/>
                    <a:pt x="6546" y="16707"/>
                  </a:cubicBezTo>
                  <a:cubicBezTo>
                    <a:pt x="6739" y="15633"/>
                    <a:pt x="6983" y="13962"/>
                    <a:pt x="7158" y="12888"/>
                  </a:cubicBezTo>
                  <a:cubicBezTo>
                    <a:pt x="7333" y="11814"/>
                    <a:pt x="7438" y="11337"/>
                    <a:pt x="7560" y="10919"/>
                  </a:cubicBezTo>
                  <a:cubicBezTo>
                    <a:pt x="7682" y="10502"/>
                    <a:pt x="7822" y="10144"/>
                    <a:pt x="7997" y="10323"/>
                  </a:cubicBezTo>
                  <a:cubicBezTo>
                    <a:pt x="8172" y="10502"/>
                    <a:pt x="8381" y="11218"/>
                    <a:pt x="8591" y="11695"/>
                  </a:cubicBezTo>
                  <a:cubicBezTo>
                    <a:pt x="8801" y="12172"/>
                    <a:pt x="9010" y="12411"/>
                    <a:pt x="9273" y="12530"/>
                  </a:cubicBezTo>
                  <a:cubicBezTo>
                    <a:pt x="9535" y="12650"/>
                    <a:pt x="9849" y="12650"/>
                    <a:pt x="10042" y="12351"/>
                  </a:cubicBezTo>
                  <a:cubicBezTo>
                    <a:pt x="10234" y="12053"/>
                    <a:pt x="10304" y="11456"/>
                    <a:pt x="10234" y="11158"/>
                  </a:cubicBezTo>
                  <a:cubicBezTo>
                    <a:pt x="10164" y="10860"/>
                    <a:pt x="9954" y="10860"/>
                    <a:pt x="9640" y="11516"/>
                  </a:cubicBezTo>
                  <a:cubicBezTo>
                    <a:pt x="9325" y="12172"/>
                    <a:pt x="8906" y="13485"/>
                    <a:pt x="8678" y="14678"/>
                  </a:cubicBezTo>
                  <a:cubicBezTo>
                    <a:pt x="8451" y="15872"/>
                    <a:pt x="8416" y="16946"/>
                    <a:pt x="8469" y="17662"/>
                  </a:cubicBezTo>
                  <a:cubicBezTo>
                    <a:pt x="8521" y="18378"/>
                    <a:pt x="8661" y="18736"/>
                    <a:pt x="9098" y="18736"/>
                  </a:cubicBezTo>
                  <a:cubicBezTo>
                    <a:pt x="9535" y="18736"/>
                    <a:pt x="10269" y="18378"/>
                    <a:pt x="10863" y="16827"/>
                  </a:cubicBezTo>
                  <a:cubicBezTo>
                    <a:pt x="11457" y="15275"/>
                    <a:pt x="11911" y="12530"/>
                    <a:pt x="12243" y="9726"/>
                  </a:cubicBezTo>
                  <a:cubicBezTo>
                    <a:pt x="12576" y="6922"/>
                    <a:pt x="12785" y="4057"/>
                    <a:pt x="12908" y="2327"/>
                  </a:cubicBezTo>
                  <a:cubicBezTo>
                    <a:pt x="13030" y="597"/>
                    <a:pt x="13065" y="0"/>
                    <a:pt x="13082" y="0"/>
                  </a:cubicBezTo>
                  <a:cubicBezTo>
                    <a:pt x="13100" y="0"/>
                    <a:pt x="13100" y="597"/>
                    <a:pt x="13100" y="3222"/>
                  </a:cubicBezTo>
                  <a:cubicBezTo>
                    <a:pt x="13100" y="5848"/>
                    <a:pt x="13100" y="10502"/>
                    <a:pt x="13065" y="13724"/>
                  </a:cubicBezTo>
                  <a:cubicBezTo>
                    <a:pt x="13030" y="16946"/>
                    <a:pt x="12960" y="18736"/>
                    <a:pt x="12820" y="19810"/>
                  </a:cubicBezTo>
                  <a:cubicBezTo>
                    <a:pt x="12680" y="20884"/>
                    <a:pt x="12471" y="21242"/>
                    <a:pt x="12243" y="21421"/>
                  </a:cubicBezTo>
                  <a:cubicBezTo>
                    <a:pt x="12016" y="21600"/>
                    <a:pt x="11772" y="21600"/>
                    <a:pt x="11632" y="21302"/>
                  </a:cubicBezTo>
                  <a:cubicBezTo>
                    <a:pt x="11492" y="21003"/>
                    <a:pt x="11457" y="20407"/>
                    <a:pt x="11667" y="19273"/>
                  </a:cubicBezTo>
                  <a:cubicBezTo>
                    <a:pt x="11876" y="18139"/>
                    <a:pt x="12331" y="16468"/>
                    <a:pt x="13030" y="15096"/>
                  </a:cubicBezTo>
                  <a:cubicBezTo>
                    <a:pt x="13729" y="13724"/>
                    <a:pt x="14673" y="12650"/>
                    <a:pt x="15232" y="12292"/>
                  </a:cubicBezTo>
                  <a:cubicBezTo>
                    <a:pt x="15791" y="11934"/>
                    <a:pt x="15966" y="12292"/>
                    <a:pt x="16053" y="12829"/>
                  </a:cubicBezTo>
                  <a:cubicBezTo>
                    <a:pt x="16141" y="13366"/>
                    <a:pt x="16141" y="14082"/>
                    <a:pt x="16001" y="14977"/>
                  </a:cubicBezTo>
                  <a:cubicBezTo>
                    <a:pt x="15861" y="15872"/>
                    <a:pt x="15581" y="16946"/>
                    <a:pt x="15284" y="17841"/>
                  </a:cubicBezTo>
                  <a:cubicBezTo>
                    <a:pt x="14987" y="18736"/>
                    <a:pt x="14673" y="19452"/>
                    <a:pt x="14428" y="19870"/>
                  </a:cubicBezTo>
                  <a:cubicBezTo>
                    <a:pt x="14183" y="20287"/>
                    <a:pt x="14009" y="20407"/>
                    <a:pt x="13991" y="20108"/>
                  </a:cubicBezTo>
                  <a:cubicBezTo>
                    <a:pt x="13974" y="19810"/>
                    <a:pt x="14113" y="19094"/>
                    <a:pt x="14480" y="17960"/>
                  </a:cubicBezTo>
                  <a:cubicBezTo>
                    <a:pt x="14847" y="16827"/>
                    <a:pt x="15442" y="15275"/>
                    <a:pt x="15826" y="14380"/>
                  </a:cubicBezTo>
                  <a:cubicBezTo>
                    <a:pt x="16210" y="13485"/>
                    <a:pt x="16385" y="13246"/>
                    <a:pt x="16560" y="13067"/>
                  </a:cubicBezTo>
                  <a:cubicBezTo>
                    <a:pt x="16735" y="12888"/>
                    <a:pt x="16910" y="12769"/>
                    <a:pt x="17049" y="13008"/>
                  </a:cubicBezTo>
                  <a:cubicBezTo>
                    <a:pt x="17189" y="13246"/>
                    <a:pt x="17294" y="13843"/>
                    <a:pt x="17329" y="14440"/>
                  </a:cubicBezTo>
                  <a:cubicBezTo>
                    <a:pt x="17364" y="15036"/>
                    <a:pt x="17329" y="15633"/>
                    <a:pt x="17224" y="16409"/>
                  </a:cubicBezTo>
                  <a:cubicBezTo>
                    <a:pt x="17119" y="17185"/>
                    <a:pt x="16944" y="18139"/>
                    <a:pt x="16892" y="18259"/>
                  </a:cubicBezTo>
                  <a:cubicBezTo>
                    <a:pt x="16840" y="18378"/>
                    <a:pt x="16910" y="17662"/>
                    <a:pt x="17154" y="16409"/>
                  </a:cubicBezTo>
                  <a:cubicBezTo>
                    <a:pt x="17399" y="15156"/>
                    <a:pt x="17818" y="13366"/>
                    <a:pt x="18220" y="12292"/>
                  </a:cubicBezTo>
                  <a:cubicBezTo>
                    <a:pt x="18622" y="11218"/>
                    <a:pt x="19007" y="10860"/>
                    <a:pt x="19356" y="10860"/>
                  </a:cubicBezTo>
                  <a:cubicBezTo>
                    <a:pt x="19706" y="10860"/>
                    <a:pt x="20020" y="11218"/>
                    <a:pt x="20265" y="11635"/>
                  </a:cubicBezTo>
                  <a:cubicBezTo>
                    <a:pt x="20509" y="12053"/>
                    <a:pt x="20684" y="12530"/>
                    <a:pt x="20859" y="12709"/>
                  </a:cubicBezTo>
                  <a:cubicBezTo>
                    <a:pt x="21034" y="12888"/>
                    <a:pt x="21209" y="12769"/>
                    <a:pt x="21348" y="12471"/>
                  </a:cubicBezTo>
                  <a:cubicBezTo>
                    <a:pt x="21488" y="12172"/>
                    <a:pt x="21593" y="11695"/>
                    <a:pt x="21558" y="11635"/>
                  </a:cubicBezTo>
                  <a:cubicBezTo>
                    <a:pt x="21523" y="11576"/>
                    <a:pt x="21348" y="11934"/>
                    <a:pt x="21086" y="12888"/>
                  </a:cubicBezTo>
                  <a:cubicBezTo>
                    <a:pt x="20824" y="13843"/>
                    <a:pt x="20475" y="15394"/>
                    <a:pt x="20265" y="16468"/>
                  </a:cubicBezTo>
                  <a:cubicBezTo>
                    <a:pt x="20055" y="17543"/>
                    <a:pt x="19985" y="18139"/>
                    <a:pt x="20038" y="18796"/>
                  </a:cubicBezTo>
                  <a:cubicBezTo>
                    <a:pt x="20090" y="19452"/>
                    <a:pt x="20265" y="20168"/>
                    <a:pt x="20440" y="2088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7" name="Line"/>
            <p:cNvSpPr/>
            <p:nvPr/>
          </p:nvSpPr>
          <p:spPr>
            <a:xfrm>
              <a:off x="2594571" y="6984384"/>
              <a:ext cx="238703" cy="186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409" y="3600"/>
                    <a:pt x="17217" y="7200"/>
                    <a:pt x="13617" y="10800"/>
                  </a:cubicBezTo>
                  <a:cubicBezTo>
                    <a:pt x="10017" y="14400"/>
                    <a:pt x="5009" y="18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8" name="Line"/>
            <p:cNvSpPr/>
            <p:nvPr/>
          </p:nvSpPr>
          <p:spPr>
            <a:xfrm>
              <a:off x="3338468" y="6735306"/>
              <a:ext cx="356203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5" h="21600" fill="norm" stroke="1" extrusionOk="0">
                  <a:moveTo>
                    <a:pt x="16400" y="0"/>
                  </a:moveTo>
                  <a:cubicBezTo>
                    <a:pt x="12870" y="1152"/>
                    <a:pt x="9339" y="2304"/>
                    <a:pt x="6639" y="3888"/>
                  </a:cubicBezTo>
                  <a:cubicBezTo>
                    <a:pt x="3939" y="5472"/>
                    <a:pt x="2070" y="7488"/>
                    <a:pt x="1031" y="9216"/>
                  </a:cubicBezTo>
                  <a:cubicBezTo>
                    <a:pt x="-7" y="10944"/>
                    <a:pt x="-215" y="12384"/>
                    <a:pt x="200" y="13248"/>
                  </a:cubicBezTo>
                  <a:cubicBezTo>
                    <a:pt x="616" y="14112"/>
                    <a:pt x="1654" y="14400"/>
                    <a:pt x="3939" y="13824"/>
                  </a:cubicBezTo>
                  <a:cubicBezTo>
                    <a:pt x="6223" y="13248"/>
                    <a:pt x="9754" y="11808"/>
                    <a:pt x="12039" y="10368"/>
                  </a:cubicBezTo>
                  <a:cubicBezTo>
                    <a:pt x="14323" y="8928"/>
                    <a:pt x="15362" y="7488"/>
                    <a:pt x="16400" y="6192"/>
                  </a:cubicBezTo>
                  <a:cubicBezTo>
                    <a:pt x="17439" y="4896"/>
                    <a:pt x="18477" y="3744"/>
                    <a:pt x="18789" y="3888"/>
                  </a:cubicBezTo>
                  <a:cubicBezTo>
                    <a:pt x="19100" y="4032"/>
                    <a:pt x="18685" y="5472"/>
                    <a:pt x="18270" y="7632"/>
                  </a:cubicBezTo>
                  <a:cubicBezTo>
                    <a:pt x="17854" y="9792"/>
                    <a:pt x="17439" y="12672"/>
                    <a:pt x="17958" y="15120"/>
                  </a:cubicBezTo>
                  <a:cubicBezTo>
                    <a:pt x="18477" y="17568"/>
                    <a:pt x="19931" y="19584"/>
                    <a:pt x="2138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69" name="Line"/>
            <p:cNvSpPr/>
            <p:nvPr/>
          </p:nvSpPr>
          <p:spPr>
            <a:xfrm>
              <a:off x="4145676" y="6652280"/>
              <a:ext cx="441528" cy="249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8" h="21600" fill="norm" stroke="1" extrusionOk="0">
                  <a:moveTo>
                    <a:pt x="782" y="0"/>
                  </a:moveTo>
                  <a:cubicBezTo>
                    <a:pt x="444" y="6000"/>
                    <a:pt x="107" y="12000"/>
                    <a:pt x="22" y="15750"/>
                  </a:cubicBezTo>
                  <a:cubicBezTo>
                    <a:pt x="-62" y="19500"/>
                    <a:pt x="107" y="21000"/>
                    <a:pt x="360" y="20850"/>
                  </a:cubicBezTo>
                  <a:cubicBezTo>
                    <a:pt x="613" y="20700"/>
                    <a:pt x="950" y="18900"/>
                    <a:pt x="1625" y="16800"/>
                  </a:cubicBezTo>
                  <a:cubicBezTo>
                    <a:pt x="2300" y="14700"/>
                    <a:pt x="3313" y="12300"/>
                    <a:pt x="4241" y="10800"/>
                  </a:cubicBezTo>
                  <a:cubicBezTo>
                    <a:pt x="5169" y="9300"/>
                    <a:pt x="6013" y="8700"/>
                    <a:pt x="6688" y="9000"/>
                  </a:cubicBezTo>
                  <a:cubicBezTo>
                    <a:pt x="7363" y="9300"/>
                    <a:pt x="7869" y="10500"/>
                    <a:pt x="8038" y="12300"/>
                  </a:cubicBezTo>
                  <a:cubicBezTo>
                    <a:pt x="8207" y="14100"/>
                    <a:pt x="8038" y="16500"/>
                    <a:pt x="8375" y="17550"/>
                  </a:cubicBezTo>
                  <a:cubicBezTo>
                    <a:pt x="8713" y="18600"/>
                    <a:pt x="9557" y="18300"/>
                    <a:pt x="10316" y="17700"/>
                  </a:cubicBezTo>
                  <a:cubicBezTo>
                    <a:pt x="11075" y="17100"/>
                    <a:pt x="11751" y="16200"/>
                    <a:pt x="12426" y="15300"/>
                  </a:cubicBezTo>
                  <a:cubicBezTo>
                    <a:pt x="13101" y="14400"/>
                    <a:pt x="13776" y="13500"/>
                    <a:pt x="14113" y="14400"/>
                  </a:cubicBezTo>
                  <a:cubicBezTo>
                    <a:pt x="14451" y="15300"/>
                    <a:pt x="14451" y="18000"/>
                    <a:pt x="15632" y="19500"/>
                  </a:cubicBezTo>
                  <a:cubicBezTo>
                    <a:pt x="16813" y="21000"/>
                    <a:pt x="19176" y="21300"/>
                    <a:pt x="2153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0" name="Line"/>
            <p:cNvSpPr/>
            <p:nvPr/>
          </p:nvSpPr>
          <p:spPr>
            <a:xfrm>
              <a:off x="4623036" y="6694148"/>
              <a:ext cx="825567" cy="217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8" h="20901" fill="norm" stroke="1" extrusionOk="0">
                  <a:moveTo>
                    <a:pt x="5818" y="5947"/>
                  </a:moveTo>
                  <a:cubicBezTo>
                    <a:pt x="4378" y="5615"/>
                    <a:pt x="2938" y="5283"/>
                    <a:pt x="2038" y="5615"/>
                  </a:cubicBezTo>
                  <a:cubicBezTo>
                    <a:pt x="1138" y="5947"/>
                    <a:pt x="778" y="6944"/>
                    <a:pt x="463" y="8107"/>
                  </a:cubicBezTo>
                  <a:cubicBezTo>
                    <a:pt x="148" y="9270"/>
                    <a:pt x="-122" y="10599"/>
                    <a:pt x="58" y="12261"/>
                  </a:cubicBezTo>
                  <a:cubicBezTo>
                    <a:pt x="238" y="13922"/>
                    <a:pt x="868" y="15916"/>
                    <a:pt x="1858" y="15750"/>
                  </a:cubicBezTo>
                  <a:cubicBezTo>
                    <a:pt x="2848" y="15584"/>
                    <a:pt x="4198" y="13258"/>
                    <a:pt x="5143" y="11098"/>
                  </a:cubicBezTo>
                  <a:cubicBezTo>
                    <a:pt x="6088" y="8938"/>
                    <a:pt x="6628" y="6944"/>
                    <a:pt x="6898" y="6778"/>
                  </a:cubicBezTo>
                  <a:cubicBezTo>
                    <a:pt x="7168" y="6612"/>
                    <a:pt x="7168" y="8273"/>
                    <a:pt x="7213" y="9935"/>
                  </a:cubicBezTo>
                  <a:cubicBezTo>
                    <a:pt x="7258" y="11596"/>
                    <a:pt x="7348" y="13258"/>
                    <a:pt x="7618" y="14421"/>
                  </a:cubicBezTo>
                  <a:cubicBezTo>
                    <a:pt x="7888" y="15584"/>
                    <a:pt x="8338" y="16249"/>
                    <a:pt x="8743" y="16083"/>
                  </a:cubicBezTo>
                  <a:cubicBezTo>
                    <a:pt x="9148" y="15916"/>
                    <a:pt x="9508" y="14919"/>
                    <a:pt x="9688" y="12095"/>
                  </a:cubicBezTo>
                  <a:cubicBezTo>
                    <a:pt x="9868" y="9270"/>
                    <a:pt x="9868" y="4618"/>
                    <a:pt x="10093" y="2126"/>
                  </a:cubicBezTo>
                  <a:cubicBezTo>
                    <a:pt x="10318" y="-367"/>
                    <a:pt x="10768" y="-699"/>
                    <a:pt x="11713" y="1295"/>
                  </a:cubicBezTo>
                  <a:cubicBezTo>
                    <a:pt x="12658" y="3289"/>
                    <a:pt x="14098" y="7609"/>
                    <a:pt x="15808" y="11264"/>
                  </a:cubicBezTo>
                  <a:cubicBezTo>
                    <a:pt x="17518" y="14919"/>
                    <a:pt x="19498" y="17910"/>
                    <a:pt x="21478" y="2090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1" name="Line"/>
            <p:cNvSpPr/>
            <p:nvPr/>
          </p:nvSpPr>
          <p:spPr>
            <a:xfrm>
              <a:off x="5106119" y="6641901"/>
              <a:ext cx="207566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120" y="5718"/>
                    <a:pt x="8640" y="11435"/>
                    <a:pt x="5040" y="15035"/>
                  </a:cubicBezTo>
                  <a:cubicBezTo>
                    <a:pt x="1440" y="18635"/>
                    <a:pt x="720" y="2011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2" name="Line"/>
            <p:cNvSpPr/>
            <p:nvPr/>
          </p:nvSpPr>
          <p:spPr>
            <a:xfrm>
              <a:off x="5490115" y="6745684"/>
              <a:ext cx="20758" cy="14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0800" y="2057"/>
                    <a:pt x="21600" y="4114"/>
                    <a:pt x="21600" y="7714"/>
                  </a:cubicBezTo>
                  <a:cubicBezTo>
                    <a:pt x="21600" y="11314"/>
                    <a:pt x="10800" y="1645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3" name="Line"/>
            <p:cNvSpPr/>
            <p:nvPr/>
          </p:nvSpPr>
          <p:spPr>
            <a:xfrm>
              <a:off x="5458979" y="6538118"/>
              <a:ext cx="72650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4" name="Line"/>
            <p:cNvSpPr/>
            <p:nvPr/>
          </p:nvSpPr>
          <p:spPr>
            <a:xfrm>
              <a:off x="5604276" y="6645361"/>
              <a:ext cx="570806" cy="205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70" fill="norm" stroke="1" extrusionOk="0">
                  <a:moveTo>
                    <a:pt x="0" y="2833"/>
                  </a:moveTo>
                  <a:cubicBezTo>
                    <a:pt x="655" y="8144"/>
                    <a:pt x="1309" y="13456"/>
                    <a:pt x="1898" y="16820"/>
                  </a:cubicBezTo>
                  <a:cubicBezTo>
                    <a:pt x="2487" y="20184"/>
                    <a:pt x="3011" y="21600"/>
                    <a:pt x="3404" y="20892"/>
                  </a:cubicBezTo>
                  <a:cubicBezTo>
                    <a:pt x="3796" y="20184"/>
                    <a:pt x="4058" y="17351"/>
                    <a:pt x="4451" y="13987"/>
                  </a:cubicBezTo>
                  <a:cubicBezTo>
                    <a:pt x="4844" y="10623"/>
                    <a:pt x="5367" y="6728"/>
                    <a:pt x="5891" y="4072"/>
                  </a:cubicBezTo>
                  <a:cubicBezTo>
                    <a:pt x="6415" y="1416"/>
                    <a:pt x="6938" y="0"/>
                    <a:pt x="7396" y="0"/>
                  </a:cubicBezTo>
                  <a:cubicBezTo>
                    <a:pt x="7855" y="0"/>
                    <a:pt x="8247" y="1416"/>
                    <a:pt x="8444" y="3895"/>
                  </a:cubicBezTo>
                  <a:cubicBezTo>
                    <a:pt x="8640" y="6374"/>
                    <a:pt x="8640" y="9915"/>
                    <a:pt x="8705" y="12570"/>
                  </a:cubicBezTo>
                  <a:cubicBezTo>
                    <a:pt x="8771" y="15226"/>
                    <a:pt x="8902" y="16997"/>
                    <a:pt x="9229" y="17351"/>
                  </a:cubicBezTo>
                  <a:cubicBezTo>
                    <a:pt x="9556" y="17705"/>
                    <a:pt x="10080" y="16643"/>
                    <a:pt x="10473" y="15226"/>
                  </a:cubicBezTo>
                  <a:cubicBezTo>
                    <a:pt x="10865" y="13810"/>
                    <a:pt x="11127" y="12039"/>
                    <a:pt x="11455" y="10446"/>
                  </a:cubicBezTo>
                  <a:cubicBezTo>
                    <a:pt x="11782" y="8852"/>
                    <a:pt x="12175" y="7436"/>
                    <a:pt x="12698" y="6551"/>
                  </a:cubicBezTo>
                  <a:cubicBezTo>
                    <a:pt x="13222" y="5666"/>
                    <a:pt x="13876" y="5311"/>
                    <a:pt x="14400" y="6020"/>
                  </a:cubicBezTo>
                  <a:cubicBezTo>
                    <a:pt x="14924" y="6728"/>
                    <a:pt x="15316" y="8498"/>
                    <a:pt x="15709" y="10092"/>
                  </a:cubicBezTo>
                  <a:cubicBezTo>
                    <a:pt x="16102" y="11685"/>
                    <a:pt x="16495" y="13102"/>
                    <a:pt x="17018" y="13279"/>
                  </a:cubicBezTo>
                  <a:cubicBezTo>
                    <a:pt x="17542" y="13456"/>
                    <a:pt x="18196" y="12393"/>
                    <a:pt x="18982" y="11154"/>
                  </a:cubicBezTo>
                  <a:cubicBezTo>
                    <a:pt x="19767" y="9915"/>
                    <a:pt x="20684" y="8498"/>
                    <a:pt x="21076" y="8675"/>
                  </a:cubicBezTo>
                  <a:cubicBezTo>
                    <a:pt x="21469" y="8852"/>
                    <a:pt x="21338" y="10623"/>
                    <a:pt x="21338" y="12393"/>
                  </a:cubicBezTo>
                  <a:cubicBezTo>
                    <a:pt x="21338" y="14164"/>
                    <a:pt x="21469" y="15934"/>
                    <a:pt x="21600" y="1770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5" name="Line"/>
            <p:cNvSpPr/>
            <p:nvPr/>
          </p:nvSpPr>
          <p:spPr>
            <a:xfrm>
              <a:off x="6247730" y="6648820"/>
              <a:ext cx="830265" cy="1313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27" fill="norm" stroke="1" extrusionOk="0">
                  <a:moveTo>
                    <a:pt x="0" y="5538"/>
                  </a:moveTo>
                  <a:cubicBezTo>
                    <a:pt x="0" y="2769"/>
                    <a:pt x="0" y="0"/>
                    <a:pt x="45" y="0"/>
                  </a:cubicBezTo>
                  <a:cubicBezTo>
                    <a:pt x="90" y="0"/>
                    <a:pt x="180" y="2769"/>
                    <a:pt x="360" y="6646"/>
                  </a:cubicBezTo>
                  <a:cubicBezTo>
                    <a:pt x="540" y="10523"/>
                    <a:pt x="810" y="15508"/>
                    <a:pt x="1170" y="18277"/>
                  </a:cubicBezTo>
                  <a:cubicBezTo>
                    <a:pt x="1530" y="21046"/>
                    <a:pt x="1980" y="21600"/>
                    <a:pt x="2295" y="20492"/>
                  </a:cubicBezTo>
                  <a:cubicBezTo>
                    <a:pt x="2610" y="19385"/>
                    <a:pt x="2790" y="16615"/>
                    <a:pt x="2970" y="13846"/>
                  </a:cubicBezTo>
                  <a:cubicBezTo>
                    <a:pt x="3150" y="11077"/>
                    <a:pt x="3330" y="8308"/>
                    <a:pt x="3600" y="6092"/>
                  </a:cubicBezTo>
                  <a:cubicBezTo>
                    <a:pt x="3870" y="3877"/>
                    <a:pt x="4230" y="2215"/>
                    <a:pt x="4545" y="2492"/>
                  </a:cubicBezTo>
                  <a:cubicBezTo>
                    <a:pt x="4860" y="2769"/>
                    <a:pt x="5130" y="4985"/>
                    <a:pt x="5445" y="6923"/>
                  </a:cubicBezTo>
                  <a:cubicBezTo>
                    <a:pt x="5760" y="8862"/>
                    <a:pt x="6120" y="10523"/>
                    <a:pt x="6525" y="11354"/>
                  </a:cubicBezTo>
                  <a:cubicBezTo>
                    <a:pt x="6930" y="12185"/>
                    <a:pt x="7380" y="12185"/>
                    <a:pt x="7740" y="11077"/>
                  </a:cubicBezTo>
                  <a:cubicBezTo>
                    <a:pt x="8100" y="9969"/>
                    <a:pt x="8370" y="7754"/>
                    <a:pt x="8685" y="5815"/>
                  </a:cubicBezTo>
                  <a:cubicBezTo>
                    <a:pt x="9000" y="3877"/>
                    <a:pt x="9360" y="2215"/>
                    <a:pt x="9450" y="3046"/>
                  </a:cubicBezTo>
                  <a:cubicBezTo>
                    <a:pt x="9540" y="3877"/>
                    <a:pt x="9360" y="7200"/>
                    <a:pt x="9540" y="8308"/>
                  </a:cubicBezTo>
                  <a:cubicBezTo>
                    <a:pt x="9720" y="9415"/>
                    <a:pt x="10260" y="8308"/>
                    <a:pt x="10980" y="6923"/>
                  </a:cubicBezTo>
                  <a:cubicBezTo>
                    <a:pt x="11700" y="5538"/>
                    <a:pt x="12600" y="3877"/>
                    <a:pt x="13455" y="2769"/>
                  </a:cubicBezTo>
                  <a:cubicBezTo>
                    <a:pt x="14310" y="1662"/>
                    <a:pt x="15120" y="1108"/>
                    <a:pt x="16200" y="2492"/>
                  </a:cubicBezTo>
                  <a:cubicBezTo>
                    <a:pt x="17280" y="3877"/>
                    <a:pt x="18630" y="7200"/>
                    <a:pt x="19575" y="9138"/>
                  </a:cubicBezTo>
                  <a:cubicBezTo>
                    <a:pt x="20520" y="11077"/>
                    <a:pt x="21060" y="11631"/>
                    <a:pt x="21600" y="1218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6" name="Line"/>
            <p:cNvSpPr/>
            <p:nvPr/>
          </p:nvSpPr>
          <p:spPr>
            <a:xfrm>
              <a:off x="2886555" y="7499839"/>
              <a:ext cx="600550" cy="2856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0" h="21490" fill="norm" stroke="1" extrusionOk="0">
                  <a:moveTo>
                    <a:pt x="6281" y="7287"/>
                  </a:moveTo>
                  <a:cubicBezTo>
                    <a:pt x="6405" y="5986"/>
                    <a:pt x="6529" y="4684"/>
                    <a:pt x="6281" y="4034"/>
                  </a:cubicBezTo>
                  <a:cubicBezTo>
                    <a:pt x="6033" y="3383"/>
                    <a:pt x="5412" y="3383"/>
                    <a:pt x="4419" y="4814"/>
                  </a:cubicBezTo>
                  <a:cubicBezTo>
                    <a:pt x="3426" y="6246"/>
                    <a:pt x="2060" y="9108"/>
                    <a:pt x="1253" y="11190"/>
                  </a:cubicBezTo>
                  <a:cubicBezTo>
                    <a:pt x="447" y="13272"/>
                    <a:pt x="198" y="14573"/>
                    <a:pt x="74" y="15875"/>
                  </a:cubicBezTo>
                  <a:cubicBezTo>
                    <a:pt x="-50" y="17176"/>
                    <a:pt x="-50" y="18477"/>
                    <a:pt x="322" y="19128"/>
                  </a:cubicBezTo>
                  <a:cubicBezTo>
                    <a:pt x="695" y="19778"/>
                    <a:pt x="1440" y="19778"/>
                    <a:pt x="2991" y="17826"/>
                  </a:cubicBezTo>
                  <a:cubicBezTo>
                    <a:pt x="4543" y="15875"/>
                    <a:pt x="6902" y="11971"/>
                    <a:pt x="8329" y="9239"/>
                  </a:cubicBezTo>
                  <a:cubicBezTo>
                    <a:pt x="9757" y="6506"/>
                    <a:pt x="10253" y="4945"/>
                    <a:pt x="10191" y="4554"/>
                  </a:cubicBezTo>
                  <a:cubicBezTo>
                    <a:pt x="10129" y="4164"/>
                    <a:pt x="9509" y="4945"/>
                    <a:pt x="8888" y="6246"/>
                  </a:cubicBezTo>
                  <a:cubicBezTo>
                    <a:pt x="8267" y="7547"/>
                    <a:pt x="7647" y="9369"/>
                    <a:pt x="7212" y="11190"/>
                  </a:cubicBezTo>
                  <a:cubicBezTo>
                    <a:pt x="6778" y="13012"/>
                    <a:pt x="6529" y="14834"/>
                    <a:pt x="6778" y="15875"/>
                  </a:cubicBezTo>
                  <a:cubicBezTo>
                    <a:pt x="7026" y="16916"/>
                    <a:pt x="7771" y="17176"/>
                    <a:pt x="9260" y="16135"/>
                  </a:cubicBezTo>
                  <a:cubicBezTo>
                    <a:pt x="10750" y="15094"/>
                    <a:pt x="12984" y="12752"/>
                    <a:pt x="14536" y="10280"/>
                  </a:cubicBezTo>
                  <a:cubicBezTo>
                    <a:pt x="16088" y="7807"/>
                    <a:pt x="16957" y="5205"/>
                    <a:pt x="17578" y="3253"/>
                  </a:cubicBezTo>
                  <a:cubicBezTo>
                    <a:pt x="18198" y="1301"/>
                    <a:pt x="18571" y="0"/>
                    <a:pt x="18757" y="0"/>
                  </a:cubicBezTo>
                  <a:cubicBezTo>
                    <a:pt x="18943" y="0"/>
                    <a:pt x="18943" y="1301"/>
                    <a:pt x="18881" y="4164"/>
                  </a:cubicBezTo>
                  <a:cubicBezTo>
                    <a:pt x="18819" y="7026"/>
                    <a:pt x="18695" y="11451"/>
                    <a:pt x="18819" y="14313"/>
                  </a:cubicBezTo>
                  <a:cubicBezTo>
                    <a:pt x="18943" y="17176"/>
                    <a:pt x="19316" y="18477"/>
                    <a:pt x="19812" y="19518"/>
                  </a:cubicBezTo>
                  <a:cubicBezTo>
                    <a:pt x="20309" y="20559"/>
                    <a:pt x="20929" y="21340"/>
                    <a:pt x="21240" y="21470"/>
                  </a:cubicBezTo>
                  <a:cubicBezTo>
                    <a:pt x="21550" y="21600"/>
                    <a:pt x="21550" y="21080"/>
                    <a:pt x="21550" y="2055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7" name="Line"/>
            <p:cNvSpPr/>
            <p:nvPr/>
          </p:nvSpPr>
          <p:spPr>
            <a:xfrm>
              <a:off x="3357289" y="7565569"/>
              <a:ext cx="192087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7" h="21600" fill="norm" stroke="1" extrusionOk="0">
                  <a:moveTo>
                    <a:pt x="5217" y="21600"/>
                  </a:moveTo>
                  <a:cubicBezTo>
                    <a:pt x="2517" y="15840"/>
                    <a:pt x="-183" y="10080"/>
                    <a:pt x="10" y="7200"/>
                  </a:cubicBezTo>
                  <a:cubicBezTo>
                    <a:pt x="203" y="4320"/>
                    <a:pt x="3288" y="4320"/>
                    <a:pt x="7338" y="3600"/>
                  </a:cubicBezTo>
                  <a:cubicBezTo>
                    <a:pt x="11388" y="2880"/>
                    <a:pt x="16403" y="1440"/>
                    <a:pt x="21417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8" name="Line"/>
            <p:cNvSpPr/>
            <p:nvPr/>
          </p:nvSpPr>
          <p:spPr>
            <a:xfrm>
              <a:off x="4078667" y="7510832"/>
              <a:ext cx="267694" cy="2300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3" h="20814" fill="norm" stroke="1" extrusionOk="0">
                  <a:moveTo>
                    <a:pt x="1620" y="2135"/>
                  </a:moveTo>
                  <a:cubicBezTo>
                    <a:pt x="4590" y="883"/>
                    <a:pt x="7560" y="-369"/>
                    <a:pt x="10800" y="101"/>
                  </a:cubicBezTo>
                  <a:cubicBezTo>
                    <a:pt x="14040" y="570"/>
                    <a:pt x="17550" y="2761"/>
                    <a:pt x="19440" y="5579"/>
                  </a:cubicBezTo>
                  <a:cubicBezTo>
                    <a:pt x="21330" y="8396"/>
                    <a:pt x="21600" y="11840"/>
                    <a:pt x="18900" y="14657"/>
                  </a:cubicBezTo>
                  <a:cubicBezTo>
                    <a:pt x="16200" y="17474"/>
                    <a:pt x="10530" y="19666"/>
                    <a:pt x="6885" y="20448"/>
                  </a:cubicBezTo>
                  <a:cubicBezTo>
                    <a:pt x="3240" y="21231"/>
                    <a:pt x="1620" y="20605"/>
                    <a:pt x="0" y="1997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79" name="Line"/>
            <p:cNvSpPr/>
            <p:nvPr/>
          </p:nvSpPr>
          <p:spPr>
            <a:xfrm>
              <a:off x="4385909" y="7472164"/>
              <a:ext cx="190917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04" h="21600" fill="norm" stroke="1" extrusionOk="0">
                  <a:moveTo>
                    <a:pt x="16909" y="0"/>
                  </a:moveTo>
                  <a:cubicBezTo>
                    <a:pt x="11784" y="1440"/>
                    <a:pt x="6658" y="2880"/>
                    <a:pt x="3363" y="5184"/>
                  </a:cubicBezTo>
                  <a:cubicBezTo>
                    <a:pt x="68" y="7488"/>
                    <a:pt x="-1396" y="10656"/>
                    <a:pt x="1716" y="13536"/>
                  </a:cubicBezTo>
                  <a:cubicBezTo>
                    <a:pt x="4828" y="16416"/>
                    <a:pt x="12516" y="19008"/>
                    <a:pt x="2020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0" name="Line"/>
            <p:cNvSpPr/>
            <p:nvPr/>
          </p:nvSpPr>
          <p:spPr>
            <a:xfrm>
              <a:off x="4774013" y="7565569"/>
              <a:ext cx="28021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867" y="21600"/>
                    <a:pt x="11733" y="21600"/>
                    <a:pt x="15333" y="18000"/>
                  </a:cubicBezTo>
                  <a:cubicBezTo>
                    <a:pt x="18933" y="14400"/>
                    <a:pt x="20267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1" name="Line"/>
            <p:cNvSpPr/>
            <p:nvPr/>
          </p:nvSpPr>
          <p:spPr>
            <a:xfrm>
              <a:off x="4774013" y="7679730"/>
              <a:ext cx="332107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2" name="Line"/>
            <p:cNvSpPr/>
            <p:nvPr/>
          </p:nvSpPr>
          <p:spPr>
            <a:xfrm>
              <a:off x="5338785" y="7441029"/>
              <a:ext cx="278732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8" h="21600" fill="norm" stroke="1" extrusionOk="0">
                  <a:moveTo>
                    <a:pt x="9822" y="0"/>
                  </a:moveTo>
                  <a:cubicBezTo>
                    <a:pt x="6439" y="3032"/>
                    <a:pt x="3056" y="6063"/>
                    <a:pt x="1365" y="8053"/>
                  </a:cubicBezTo>
                  <a:cubicBezTo>
                    <a:pt x="-327" y="10042"/>
                    <a:pt x="-327" y="10989"/>
                    <a:pt x="714" y="12126"/>
                  </a:cubicBezTo>
                  <a:cubicBezTo>
                    <a:pt x="1755" y="13263"/>
                    <a:pt x="3837" y="14589"/>
                    <a:pt x="6700" y="14779"/>
                  </a:cubicBezTo>
                  <a:cubicBezTo>
                    <a:pt x="9562" y="14968"/>
                    <a:pt x="13206" y="14021"/>
                    <a:pt x="15938" y="12884"/>
                  </a:cubicBezTo>
                  <a:cubicBezTo>
                    <a:pt x="18671" y="11747"/>
                    <a:pt x="20492" y="10421"/>
                    <a:pt x="20883" y="10611"/>
                  </a:cubicBezTo>
                  <a:cubicBezTo>
                    <a:pt x="21273" y="10800"/>
                    <a:pt x="20232" y="12505"/>
                    <a:pt x="19581" y="14589"/>
                  </a:cubicBezTo>
                  <a:cubicBezTo>
                    <a:pt x="18931" y="16674"/>
                    <a:pt x="18671" y="19137"/>
                    <a:pt x="1841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3" name="Line"/>
            <p:cNvSpPr/>
            <p:nvPr/>
          </p:nvSpPr>
          <p:spPr>
            <a:xfrm>
              <a:off x="7015723" y="6922115"/>
              <a:ext cx="8302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4" name="Line"/>
            <p:cNvSpPr/>
            <p:nvPr/>
          </p:nvSpPr>
          <p:spPr>
            <a:xfrm>
              <a:off x="3975933" y="6144569"/>
              <a:ext cx="3434167" cy="10363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568" fill="norm" stroke="1" extrusionOk="0">
                  <a:moveTo>
                    <a:pt x="19896" y="16399"/>
                  </a:moveTo>
                  <a:cubicBezTo>
                    <a:pt x="19396" y="16543"/>
                    <a:pt x="18896" y="16687"/>
                    <a:pt x="18319" y="16903"/>
                  </a:cubicBezTo>
                  <a:cubicBezTo>
                    <a:pt x="17743" y="17119"/>
                    <a:pt x="17090" y="17407"/>
                    <a:pt x="16351" y="17587"/>
                  </a:cubicBezTo>
                  <a:cubicBezTo>
                    <a:pt x="15611" y="17767"/>
                    <a:pt x="14785" y="17839"/>
                    <a:pt x="14078" y="17983"/>
                  </a:cubicBezTo>
                  <a:cubicBezTo>
                    <a:pt x="13371" y="18127"/>
                    <a:pt x="12783" y="18343"/>
                    <a:pt x="12196" y="18631"/>
                  </a:cubicBezTo>
                  <a:cubicBezTo>
                    <a:pt x="11609" y="18919"/>
                    <a:pt x="11021" y="19279"/>
                    <a:pt x="10401" y="19531"/>
                  </a:cubicBezTo>
                  <a:cubicBezTo>
                    <a:pt x="9782" y="19783"/>
                    <a:pt x="9129" y="19927"/>
                    <a:pt x="8487" y="20035"/>
                  </a:cubicBezTo>
                  <a:cubicBezTo>
                    <a:pt x="7846" y="20143"/>
                    <a:pt x="7215" y="20215"/>
                    <a:pt x="6584" y="20287"/>
                  </a:cubicBezTo>
                  <a:cubicBezTo>
                    <a:pt x="5953" y="20359"/>
                    <a:pt x="5322" y="20431"/>
                    <a:pt x="4648" y="20539"/>
                  </a:cubicBezTo>
                  <a:cubicBezTo>
                    <a:pt x="3974" y="20647"/>
                    <a:pt x="3256" y="20791"/>
                    <a:pt x="2701" y="20971"/>
                  </a:cubicBezTo>
                  <a:cubicBezTo>
                    <a:pt x="2146" y="21151"/>
                    <a:pt x="1755" y="21367"/>
                    <a:pt x="1450" y="21475"/>
                  </a:cubicBezTo>
                  <a:cubicBezTo>
                    <a:pt x="1146" y="21583"/>
                    <a:pt x="928" y="21583"/>
                    <a:pt x="711" y="21547"/>
                  </a:cubicBezTo>
                  <a:cubicBezTo>
                    <a:pt x="493" y="21511"/>
                    <a:pt x="276" y="21439"/>
                    <a:pt x="167" y="21223"/>
                  </a:cubicBezTo>
                  <a:cubicBezTo>
                    <a:pt x="58" y="21007"/>
                    <a:pt x="58" y="20647"/>
                    <a:pt x="69" y="19783"/>
                  </a:cubicBezTo>
                  <a:cubicBezTo>
                    <a:pt x="80" y="18919"/>
                    <a:pt x="102" y="17551"/>
                    <a:pt x="91" y="15679"/>
                  </a:cubicBezTo>
                  <a:cubicBezTo>
                    <a:pt x="80" y="13807"/>
                    <a:pt x="37" y="11431"/>
                    <a:pt x="15" y="9811"/>
                  </a:cubicBezTo>
                  <a:cubicBezTo>
                    <a:pt x="-7" y="8191"/>
                    <a:pt x="-7" y="7327"/>
                    <a:pt x="26" y="6751"/>
                  </a:cubicBezTo>
                  <a:cubicBezTo>
                    <a:pt x="58" y="6175"/>
                    <a:pt x="124" y="5887"/>
                    <a:pt x="211" y="5743"/>
                  </a:cubicBezTo>
                  <a:cubicBezTo>
                    <a:pt x="298" y="5599"/>
                    <a:pt x="406" y="5599"/>
                    <a:pt x="743" y="5707"/>
                  </a:cubicBezTo>
                  <a:cubicBezTo>
                    <a:pt x="1081" y="5815"/>
                    <a:pt x="1646" y="6031"/>
                    <a:pt x="2277" y="6103"/>
                  </a:cubicBezTo>
                  <a:cubicBezTo>
                    <a:pt x="2908" y="6175"/>
                    <a:pt x="3604" y="6103"/>
                    <a:pt x="4376" y="5923"/>
                  </a:cubicBezTo>
                  <a:cubicBezTo>
                    <a:pt x="5148" y="5743"/>
                    <a:pt x="5997" y="5455"/>
                    <a:pt x="6736" y="5203"/>
                  </a:cubicBezTo>
                  <a:cubicBezTo>
                    <a:pt x="7476" y="4951"/>
                    <a:pt x="8107" y="4735"/>
                    <a:pt x="8683" y="4483"/>
                  </a:cubicBezTo>
                  <a:cubicBezTo>
                    <a:pt x="9259" y="4231"/>
                    <a:pt x="9782" y="3943"/>
                    <a:pt x="10347" y="3655"/>
                  </a:cubicBezTo>
                  <a:cubicBezTo>
                    <a:pt x="10913" y="3367"/>
                    <a:pt x="11522" y="3079"/>
                    <a:pt x="12109" y="2791"/>
                  </a:cubicBezTo>
                  <a:cubicBezTo>
                    <a:pt x="12696" y="2503"/>
                    <a:pt x="13262" y="2215"/>
                    <a:pt x="13904" y="2035"/>
                  </a:cubicBezTo>
                  <a:cubicBezTo>
                    <a:pt x="14545" y="1855"/>
                    <a:pt x="15263" y="1783"/>
                    <a:pt x="15959" y="1567"/>
                  </a:cubicBezTo>
                  <a:cubicBezTo>
                    <a:pt x="16655" y="1351"/>
                    <a:pt x="17330" y="991"/>
                    <a:pt x="17928" y="739"/>
                  </a:cubicBezTo>
                  <a:cubicBezTo>
                    <a:pt x="18526" y="487"/>
                    <a:pt x="19048" y="343"/>
                    <a:pt x="19418" y="235"/>
                  </a:cubicBezTo>
                  <a:cubicBezTo>
                    <a:pt x="19788" y="127"/>
                    <a:pt x="20005" y="55"/>
                    <a:pt x="20168" y="19"/>
                  </a:cubicBezTo>
                  <a:cubicBezTo>
                    <a:pt x="20331" y="-17"/>
                    <a:pt x="20440" y="-17"/>
                    <a:pt x="20516" y="163"/>
                  </a:cubicBezTo>
                  <a:cubicBezTo>
                    <a:pt x="20592" y="343"/>
                    <a:pt x="20636" y="703"/>
                    <a:pt x="20690" y="1891"/>
                  </a:cubicBezTo>
                  <a:cubicBezTo>
                    <a:pt x="20745" y="3079"/>
                    <a:pt x="20810" y="5095"/>
                    <a:pt x="20875" y="7111"/>
                  </a:cubicBezTo>
                  <a:cubicBezTo>
                    <a:pt x="20940" y="9127"/>
                    <a:pt x="21006" y="11143"/>
                    <a:pt x="21038" y="12331"/>
                  </a:cubicBezTo>
                  <a:cubicBezTo>
                    <a:pt x="21071" y="13519"/>
                    <a:pt x="21071" y="13879"/>
                    <a:pt x="21158" y="14203"/>
                  </a:cubicBezTo>
                  <a:cubicBezTo>
                    <a:pt x="21245" y="14527"/>
                    <a:pt x="21419" y="14815"/>
                    <a:pt x="21593" y="15103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85" name="Line"/>
            <p:cNvSpPr/>
            <p:nvPr/>
          </p:nvSpPr>
          <p:spPr>
            <a:xfrm>
              <a:off x="4504177" y="7939187"/>
              <a:ext cx="1048208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9390" y="18720"/>
                    <a:pt x="17180" y="15840"/>
                    <a:pt x="14970" y="12960"/>
                  </a:cubicBezTo>
                  <a:cubicBezTo>
                    <a:pt x="12760" y="10080"/>
                    <a:pt x="10550" y="7200"/>
                    <a:pt x="8055" y="5040"/>
                  </a:cubicBezTo>
                  <a:cubicBezTo>
                    <a:pt x="5560" y="2880"/>
                    <a:pt x="2780" y="144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8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89" name="Google Shape;126;p4"/>
          <p:cNvSpPr txBox="1"/>
          <p:nvPr/>
        </p:nvSpPr>
        <p:spPr>
          <a:xfrm>
            <a:off x="4645369" y="1167623"/>
            <a:ext cx="13366186" cy="995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3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Marginal Revenue -Marginal Cost</a:t>
            </a:r>
          </a:p>
        </p:txBody>
      </p:sp>
      <p:sp>
        <p:nvSpPr>
          <p:cNvPr id="1490" name="Testing for minimum and maximum points"/>
          <p:cNvSpPr txBox="1"/>
          <p:nvPr/>
        </p:nvSpPr>
        <p:spPr>
          <a:xfrm>
            <a:off x="5678230" y="6353811"/>
            <a:ext cx="13027540" cy="10083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 algn="l">
              <a:spcBef>
                <a:spcPts val="800"/>
              </a:spcBef>
              <a:defRPr sz="54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 Testing for minimum and maximum points</a:t>
            </a:r>
          </a:p>
        </p:txBody>
      </p:sp>
      <p:sp>
        <p:nvSpPr>
          <p:cNvPr id="1491" name="Testing for minimum and maximum points"/>
          <p:cNvSpPr txBox="1"/>
          <p:nvPr/>
        </p:nvSpPr>
        <p:spPr>
          <a:xfrm>
            <a:off x="5805230" y="6480811"/>
            <a:ext cx="13027540" cy="10083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91438" tIns="91438" rIns="91438" bIns="91438">
            <a:spAutoFit/>
          </a:bodyPr>
          <a:lstStyle>
            <a:lvl1pPr algn="l">
              <a:spcBef>
                <a:spcPts val="800"/>
              </a:spcBef>
              <a:defRPr sz="54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 Testing for minimum and maximum points</a:t>
            </a:r>
          </a:p>
        </p:txBody>
      </p:sp>
      <p:pic>
        <p:nvPicPr>
          <p:cNvPr id="1492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153731" y="4241921"/>
            <a:ext cx="18330538" cy="428479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503" name="Drawing"/>
          <p:cNvGrpSpPr/>
          <p:nvPr/>
        </p:nvGrpSpPr>
        <p:grpSpPr>
          <a:xfrm>
            <a:off x="16677911" y="3557774"/>
            <a:ext cx="3833743" cy="769973"/>
            <a:chOff x="0" y="0"/>
            <a:chExt cx="3833741" cy="769972"/>
          </a:xfrm>
        </p:grpSpPr>
        <p:sp>
          <p:nvSpPr>
            <p:cNvPr id="1493" name="Line"/>
            <p:cNvSpPr/>
            <p:nvPr/>
          </p:nvSpPr>
          <p:spPr>
            <a:xfrm>
              <a:off x="0" y="261436"/>
              <a:ext cx="59156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674" y="18000"/>
                    <a:pt x="9347" y="14400"/>
                    <a:pt x="12947" y="10800"/>
                  </a:cubicBezTo>
                  <a:cubicBezTo>
                    <a:pt x="16547" y="7200"/>
                    <a:pt x="19074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4" name="Line"/>
            <p:cNvSpPr/>
            <p:nvPr/>
          </p:nvSpPr>
          <p:spPr>
            <a:xfrm>
              <a:off x="166051" y="292571"/>
              <a:ext cx="176432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094" y="4070"/>
                    <a:pt x="10588" y="8139"/>
                    <a:pt x="6988" y="11739"/>
                  </a:cubicBezTo>
                  <a:cubicBezTo>
                    <a:pt x="3388" y="15339"/>
                    <a:pt x="1694" y="1847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5" name="Line"/>
            <p:cNvSpPr/>
            <p:nvPr/>
          </p:nvSpPr>
          <p:spPr>
            <a:xfrm>
              <a:off x="659739" y="188814"/>
              <a:ext cx="398847" cy="532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8" h="21460" fill="norm" stroke="1" extrusionOk="0">
                  <a:moveTo>
                    <a:pt x="4709" y="5434"/>
                  </a:moveTo>
                  <a:cubicBezTo>
                    <a:pt x="3406" y="9615"/>
                    <a:pt x="2102" y="13795"/>
                    <a:pt x="1358" y="16234"/>
                  </a:cubicBezTo>
                  <a:cubicBezTo>
                    <a:pt x="613" y="18673"/>
                    <a:pt x="427" y="19370"/>
                    <a:pt x="334" y="20066"/>
                  </a:cubicBezTo>
                  <a:cubicBezTo>
                    <a:pt x="240" y="20763"/>
                    <a:pt x="240" y="21460"/>
                    <a:pt x="147" y="21460"/>
                  </a:cubicBezTo>
                  <a:cubicBezTo>
                    <a:pt x="54" y="21460"/>
                    <a:pt x="-132" y="20763"/>
                    <a:pt x="147" y="18812"/>
                  </a:cubicBezTo>
                  <a:cubicBezTo>
                    <a:pt x="427" y="16861"/>
                    <a:pt x="1171" y="13656"/>
                    <a:pt x="2940" y="10590"/>
                  </a:cubicBezTo>
                  <a:cubicBezTo>
                    <a:pt x="4709" y="7525"/>
                    <a:pt x="7502" y="4598"/>
                    <a:pt x="9737" y="2786"/>
                  </a:cubicBezTo>
                  <a:cubicBezTo>
                    <a:pt x="11971" y="975"/>
                    <a:pt x="13647" y="278"/>
                    <a:pt x="14951" y="69"/>
                  </a:cubicBezTo>
                  <a:cubicBezTo>
                    <a:pt x="16254" y="-140"/>
                    <a:pt x="17185" y="139"/>
                    <a:pt x="17651" y="766"/>
                  </a:cubicBezTo>
                  <a:cubicBezTo>
                    <a:pt x="18116" y="1393"/>
                    <a:pt x="18116" y="2368"/>
                    <a:pt x="17278" y="3762"/>
                  </a:cubicBezTo>
                  <a:cubicBezTo>
                    <a:pt x="16440" y="5155"/>
                    <a:pt x="14765" y="6967"/>
                    <a:pt x="13554" y="8082"/>
                  </a:cubicBezTo>
                  <a:cubicBezTo>
                    <a:pt x="12344" y="9197"/>
                    <a:pt x="11599" y="9615"/>
                    <a:pt x="10389" y="10172"/>
                  </a:cubicBezTo>
                  <a:cubicBezTo>
                    <a:pt x="9178" y="10730"/>
                    <a:pt x="7503" y="11426"/>
                    <a:pt x="7130" y="11914"/>
                  </a:cubicBezTo>
                  <a:cubicBezTo>
                    <a:pt x="6758" y="12402"/>
                    <a:pt x="7689" y="12681"/>
                    <a:pt x="9271" y="13099"/>
                  </a:cubicBezTo>
                  <a:cubicBezTo>
                    <a:pt x="10854" y="13517"/>
                    <a:pt x="13089" y="14074"/>
                    <a:pt x="15230" y="15189"/>
                  </a:cubicBezTo>
                  <a:cubicBezTo>
                    <a:pt x="17371" y="16304"/>
                    <a:pt x="19420" y="17976"/>
                    <a:pt x="21468" y="1964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6" name="Line"/>
            <p:cNvSpPr/>
            <p:nvPr/>
          </p:nvSpPr>
          <p:spPr>
            <a:xfrm>
              <a:off x="1318041" y="302949"/>
              <a:ext cx="23870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7" name="Line"/>
            <p:cNvSpPr/>
            <p:nvPr/>
          </p:nvSpPr>
          <p:spPr>
            <a:xfrm>
              <a:off x="1255772" y="469002"/>
              <a:ext cx="20756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8" name="Line"/>
            <p:cNvSpPr/>
            <p:nvPr/>
          </p:nvSpPr>
          <p:spPr>
            <a:xfrm>
              <a:off x="2096414" y="-1"/>
              <a:ext cx="358333" cy="6921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8" h="20879" fill="norm" stroke="1" extrusionOk="0">
                  <a:moveTo>
                    <a:pt x="7406" y="2251"/>
                  </a:moveTo>
                  <a:cubicBezTo>
                    <a:pt x="6789" y="4547"/>
                    <a:pt x="6171" y="6842"/>
                    <a:pt x="5246" y="9294"/>
                  </a:cubicBezTo>
                  <a:cubicBezTo>
                    <a:pt x="4320" y="11747"/>
                    <a:pt x="3086" y="14355"/>
                    <a:pt x="2160" y="16234"/>
                  </a:cubicBezTo>
                  <a:cubicBezTo>
                    <a:pt x="1234" y="18112"/>
                    <a:pt x="617" y="19260"/>
                    <a:pt x="309" y="20094"/>
                  </a:cubicBezTo>
                  <a:cubicBezTo>
                    <a:pt x="0" y="20929"/>
                    <a:pt x="0" y="21451"/>
                    <a:pt x="0" y="19781"/>
                  </a:cubicBezTo>
                  <a:cubicBezTo>
                    <a:pt x="0" y="18112"/>
                    <a:pt x="0" y="14251"/>
                    <a:pt x="720" y="10964"/>
                  </a:cubicBezTo>
                  <a:cubicBezTo>
                    <a:pt x="1440" y="7677"/>
                    <a:pt x="2880" y="4964"/>
                    <a:pt x="4629" y="3190"/>
                  </a:cubicBezTo>
                  <a:cubicBezTo>
                    <a:pt x="6377" y="1416"/>
                    <a:pt x="8434" y="581"/>
                    <a:pt x="10697" y="216"/>
                  </a:cubicBezTo>
                  <a:cubicBezTo>
                    <a:pt x="12960" y="-149"/>
                    <a:pt x="15429" y="-45"/>
                    <a:pt x="17383" y="477"/>
                  </a:cubicBezTo>
                  <a:cubicBezTo>
                    <a:pt x="19337" y="999"/>
                    <a:pt x="20777" y="1938"/>
                    <a:pt x="21189" y="2877"/>
                  </a:cubicBezTo>
                  <a:cubicBezTo>
                    <a:pt x="21600" y="3816"/>
                    <a:pt x="20983" y="4755"/>
                    <a:pt x="18823" y="6008"/>
                  </a:cubicBezTo>
                  <a:cubicBezTo>
                    <a:pt x="16663" y="7260"/>
                    <a:pt x="12960" y="8825"/>
                    <a:pt x="9874" y="9712"/>
                  </a:cubicBezTo>
                  <a:cubicBezTo>
                    <a:pt x="6789" y="10599"/>
                    <a:pt x="4320" y="10808"/>
                    <a:pt x="1851" y="1101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499" name="Line"/>
            <p:cNvSpPr/>
            <p:nvPr/>
          </p:nvSpPr>
          <p:spPr>
            <a:xfrm>
              <a:off x="2698354" y="168031"/>
              <a:ext cx="373620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800" y="3600"/>
                    <a:pt x="5600" y="7200"/>
                    <a:pt x="9200" y="10800"/>
                  </a:cubicBezTo>
                  <a:cubicBezTo>
                    <a:pt x="12800" y="14400"/>
                    <a:pt x="17200" y="18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0" name="Line"/>
            <p:cNvSpPr/>
            <p:nvPr/>
          </p:nvSpPr>
          <p:spPr>
            <a:xfrm>
              <a:off x="2656842" y="168031"/>
              <a:ext cx="383998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930" y="3757"/>
                    <a:pt x="12259" y="7513"/>
                    <a:pt x="8659" y="11113"/>
                  </a:cubicBezTo>
                  <a:cubicBezTo>
                    <a:pt x="5059" y="14713"/>
                    <a:pt x="2530" y="1815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1" name="Line"/>
            <p:cNvSpPr/>
            <p:nvPr/>
          </p:nvSpPr>
          <p:spPr>
            <a:xfrm>
              <a:off x="3305423" y="30465"/>
              <a:ext cx="528319" cy="4949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6" h="21024" fill="norm" stroke="1" extrusionOk="0">
                  <a:moveTo>
                    <a:pt x="14333" y="1876"/>
                  </a:moveTo>
                  <a:cubicBezTo>
                    <a:pt x="13918" y="1288"/>
                    <a:pt x="13502" y="701"/>
                    <a:pt x="12948" y="333"/>
                  </a:cubicBezTo>
                  <a:cubicBezTo>
                    <a:pt x="12395" y="-34"/>
                    <a:pt x="11702" y="-181"/>
                    <a:pt x="9971" y="333"/>
                  </a:cubicBezTo>
                  <a:cubicBezTo>
                    <a:pt x="8241" y="848"/>
                    <a:pt x="5471" y="2023"/>
                    <a:pt x="3395" y="4374"/>
                  </a:cubicBezTo>
                  <a:cubicBezTo>
                    <a:pt x="1318" y="6725"/>
                    <a:pt x="-67" y="10252"/>
                    <a:pt x="2" y="13190"/>
                  </a:cubicBezTo>
                  <a:cubicBezTo>
                    <a:pt x="71" y="16129"/>
                    <a:pt x="1595" y="18480"/>
                    <a:pt x="3948" y="19803"/>
                  </a:cubicBezTo>
                  <a:cubicBezTo>
                    <a:pt x="6302" y="21125"/>
                    <a:pt x="9487" y="21419"/>
                    <a:pt x="12464" y="20464"/>
                  </a:cubicBezTo>
                  <a:cubicBezTo>
                    <a:pt x="15441" y="19509"/>
                    <a:pt x="18210" y="17305"/>
                    <a:pt x="19733" y="15174"/>
                  </a:cubicBezTo>
                  <a:cubicBezTo>
                    <a:pt x="21256" y="13043"/>
                    <a:pt x="21533" y="10986"/>
                    <a:pt x="20633" y="9223"/>
                  </a:cubicBezTo>
                  <a:cubicBezTo>
                    <a:pt x="19733" y="7460"/>
                    <a:pt x="17656" y="5990"/>
                    <a:pt x="15441" y="5550"/>
                  </a:cubicBezTo>
                  <a:cubicBezTo>
                    <a:pt x="13225" y="5109"/>
                    <a:pt x="10871" y="5697"/>
                    <a:pt x="8518" y="628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2" name="Line"/>
            <p:cNvSpPr/>
            <p:nvPr/>
          </p:nvSpPr>
          <p:spPr>
            <a:xfrm>
              <a:off x="3435213" y="261436"/>
              <a:ext cx="332106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050" y="3308"/>
                    <a:pt x="8100" y="6616"/>
                    <a:pt x="11700" y="10216"/>
                  </a:cubicBezTo>
                  <a:cubicBezTo>
                    <a:pt x="15300" y="13816"/>
                    <a:pt x="18450" y="1770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506" name="Google Shape;126;p4"/>
          <p:cNvSpPr txBox="1"/>
          <p:nvPr/>
        </p:nvSpPr>
        <p:spPr>
          <a:xfrm>
            <a:off x="4645369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Example</a:t>
            </a:r>
          </a:p>
        </p:txBody>
      </p:sp>
      <p:sp>
        <p:nvSpPr>
          <p:cNvPr id="1507" name="TextBox 5"/>
          <p:cNvSpPr txBox="1"/>
          <p:nvPr/>
        </p:nvSpPr>
        <p:spPr>
          <a:xfrm>
            <a:off x="2522219" y="4675554"/>
            <a:ext cx="18626548" cy="446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MAXIMUM TR AND A SKETCH OF THE TR FUNCTION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 for a good is given as P = 50 - 2Q.</a:t>
            </a: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marL="742950" indent="-742950" algn="l">
              <a:buSzPct val="100000"/>
              <a:buAutoNum type="alphaL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Write down expressions for the TR and MR functions</a:t>
            </a:r>
          </a:p>
          <a:p>
            <a:pPr marL="742950" indent="-742950" algn="l">
              <a:buSzPct val="100000"/>
              <a:buAutoNum type="alphaL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Calculate the output at which TR is a maximum and confirm that marginal revenue is zero at this point.</a:t>
            </a:r>
          </a:p>
          <a:p>
            <a:pPr marL="742950" indent="-742950" algn="l">
              <a:buSzPct val="100000"/>
              <a:buAutoNum type="alphaL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Sketch the TR and MR functions.</a:t>
            </a:r>
          </a:p>
        </p:txBody>
      </p:sp>
      <p:grpSp>
        <p:nvGrpSpPr>
          <p:cNvPr id="1510" name="Drawing"/>
          <p:cNvGrpSpPr/>
          <p:nvPr/>
        </p:nvGrpSpPr>
        <p:grpSpPr>
          <a:xfrm>
            <a:off x="9829110" y="6498457"/>
            <a:ext cx="3912700" cy="963534"/>
            <a:chOff x="0" y="0"/>
            <a:chExt cx="3912698" cy="963532"/>
          </a:xfrm>
        </p:grpSpPr>
        <p:sp>
          <p:nvSpPr>
            <p:cNvPr id="1508" name="Line"/>
            <p:cNvSpPr/>
            <p:nvPr/>
          </p:nvSpPr>
          <p:spPr>
            <a:xfrm>
              <a:off x="1908735" y="0"/>
              <a:ext cx="2003964" cy="1528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6" h="21207" fill="norm" stroke="1" extrusionOk="0">
                  <a:moveTo>
                    <a:pt x="0" y="6971"/>
                  </a:moveTo>
                  <a:cubicBezTo>
                    <a:pt x="0" y="4571"/>
                    <a:pt x="0" y="2171"/>
                    <a:pt x="316" y="971"/>
                  </a:cubicBezTo>
                  <a:cubicBezTo>
                    <a:pt x="632" y="-229"/>
                    <a:pt x="1264" y="-229"/>
                    <a:pt x="2212" y="491"/>
                  </a:cubicBezTo>
                  <a:cubicBezTo>
                    <a:pt x="3160" y="1211"/>
                    <a:pt x="4424" y="2651"/>
                    <a:pt x="5781" y="4091"/>
                  </a:cubicBezTo>
                  <a:cubicBezTo>
                    <a:pt x="7138" y="5531"/>
                    <a:pt x="8588" y="6971"/>
                    <a:pt x="10019" y="8651"/>
                  </a:cubicBezTo>
                  <a:cubicBezTo>
                    <a:pt x="11451" y="10331"/>
                    <a:pt x="12863" y="12251"/>
                    <a:pt x="14072" y="13931"/>
                  </a:cubicBezTo>
                  <a:cubicBezTo>
                    <a:pt x="15280" y="15611"/>
                    <a:pt x="16284" y="17051"/>
                    <a:pt x="17269" y="18251"/>
                  </a:cubicBezTo>
                  <a:cubicBezTo>
                    <a:pt x="18254" y="19451"/>
                    <a:pt x="19221" y="20411"/>
                    <a:pt x="19797" y="20891"/>
                  </a:cubicBezTo>
                  <a:cubicBezTo>
                    <a:pt x="20373" y="21371"/>
                    <a:pt x="20559" y="21371"/>
                    <a:pt x="20819" y="20411"/>
                  </a:cubicBezTo>
                  <a:cubicBezTo>
                    <a:pt x="21080" y="19451"/>
                    <a:pt x="21414" y="17531"/>
                    <a:pt x="21507" y="17291"/>
                  </a:cubicBezTo>
                  <a:cubicBezTo>
                    <a:pt x="21600" y="17051"/>
                    <a:pt x="21451" y="18491"/>
                    <a:pt x="21303" y="1993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09" name="Line"/>
            <p:cNvSpPr/>
            <p:nvPr/>
          </p:nvSpPr>
          <p:spPr>
            <a:xfrm>
              <a:off x="-1" y="891580"/>
              <a:ext cx="492186" cy="719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1" h="21393" fill="norm" stroke="1" extrusionOk="0">
                  <a:moveTo>
                    <a:pt x="17512" y="18307"/>
                  </a:moveTo>
                  <a:cubicBezTo>
                    <a:pt x="14062" y="16250"/>
                    <a:pt x="10612" y="14193"/>
                    <a:pt x="8137" y="13679"/>
                  </a:cubicBezTo>
                  <a:cubicBezTo>
                    <a:pt x="5662" y="13164"/>
                    <a:pt x="4162" y="14193"/>
                    <a:pt x="2812" y="15222"/>
                  </a:cubicBezTo>
                  <a:cubicBezTo>
                    <a:pt x="1462" y="16250"/>
                    <a:pt x="262" y="17279"/>
                    <a:pt x="37" y="17793"/>
                  </a:cubicBezTo>
                  <a:cubicBezTo>
                    <a:pt x="-188" y="18307"/>
                    <a:pt x="562" y="18307"/>
                    <a:pt x="3487" y="16250"/>
                  </a:cubicBezTo>
                  <a:cubicBezTo>
                    <a:pt x="6412" y="14193"/>
                    <a:pt x="11512" y="10079"/>
                    <a:pt x="14437" y="7507"/>
                  </a:cubicBezTo>
                  <a:cubicBezTo>
                    <a:pt x="17362" y="4936"/>
                    <a:pt x="18112" y="3907"/>
                    <a:pt x="19087" y="2879"/>
                  </a:cubicBezTo>
                  <a:cubicBezTo>
                    <a:pt x="20062" y="1850"/>
                    <a:pt x="21262" y="822"/>
                    <a:pt x="21337" y="307"/>
                  </a:cubicBezTo>
                  <a:cubicBezTo>
                    <a:pt x="21412" y="-207"/>
                    <a:pt x="20362" y="-207"/>
                    <a:pt x="17812" y="1336"/>
                  </a:cubicBezTo>
                  <a:cubicBezTo>
                    <a:pt x="15262" y="2879"/>
                    <a:pt x="11212" y="5964"/>
                    <a:pt x="8287" y="9564"/>
                  </a:cubicBezTo>
                  <a:cubicBezTo>
                    <a:pt x="5362" y="13164"/>
                    <a:pt x="3562" y="17279"/>
                    <a:pt x="1762" y="213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2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513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 (1/5)</a:t>
            </a:r>
          </a:p>
        </p:txBody>
      </p:sp>
      <p:grpSp>
        <p:nvGrpSpPr>
          <p:cNvPr id="1517" name="Drawing"/>
          <p:cNvGrpSpPr/>
          <p:nvPr/>
        </p:nvGrpSpPr>
        <p:grpSpPr>
          <a:xfrm>
            <a:off x="2877268" y="3341809"/>
            <a:ext cx="745201" cy="633076"/>
            <a:chOff x="0" y="0"/>
            <a:chExt cx="745199" cy="633075"/>
          </a:xfrm>
        </p:grpSpPr>
        <p:sp>
          <p:nvSpPr>
            <p:cNvPr id="1514" name="Line"/>
            <p:cNvSpPr/>
            <p:nvPr/>
          </p:nvSpPr>
          <p:spPr>
            <a:xfrm>
              <a:off x="290650" y="177978"/>
              <a:ext cx="246539" cy="2475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466" fill="norm" stroke="1" extrusionOk="0">
                  <a:moveTo>
                    <a:pt x="15980" y="2566"/>
                  </a:moveTo>
                  <a:cubicBezTo>
                    <a:pt x="15080" y="1366"/>
                    <a:pt x="14180" y="166"/>
                    <a:pt x="12530" y="16"/>
                  </a:cubicBezTo>
                  <a:cubicBezTo>
                    <a:pt x="10880" y="-134"/>
                    <a:pt x="8480" y="766"/>
                    <a:pt x="6230" y="3466"/>
                  </a:cubicBezTo>
                  <a:cubicBezTo>
                    <a:pt x="3980" y="6166"/>
                    <a:pt x="1880" y="10666"/>
                    <a:pt x="830" y="13666"/>
                  </a:cubicBezTo>
                  <a:cubicBezTo>
                    <a:pt x="-220" y="16666"/>
                    <a:pt x="-220" y="18166"/>
                    <a:pt x="530" y="19216"/>
                  </a:cubicBezTo>
                  <a:cubicBezTo>
                    <a:pt x="1280" y="20266"/>
                    <a:pt x="2780" y="20866"/>
                    <a:pt x="5030" y="20116"/>
                  </a:cubicBezTo>
                  <a:cubicBezTo>
                    <a:pt x="7280" y="19366"/>
                    <a:pt x="10280" y="17266"/>
                    <a:pt x="12230" y="15466"/>
                  </a:cubicBezTo>
                  <a:cubicBezTo>
                    <a:pt x="14180" y="13666"/>
                    <a:pt x="15080" y="12166"/>
                    <a:pt x="15830" y="10216"/>
                  </a:cubicBezTo>
                  <a:cubicBezTo>
                    <a:pt x="16580" y="8266"/>
                    <a:pt x="17180" y="5866"/>
                    <a:pt x="17330" y="5416"/>
                  </a:cubicBezTo>
                  <a:cubicBezTo>
                    <a:pt x="17480" y="4966"/>
                    <a:pt x="17180" y="6466"/>
                    <a:pt x="16880" y="8116"/>
                  </a:cubicBezTo>
                  <a:cubicBezTo>
                    <a:pt x="16580" y="9766"/>
                    <a:pt x="16280" y="11566"/>
                    <a:pt x="15980" y="13666"/>
                  </a:cubicBezTo>
                  <a:cubicBezTo>
                    <a:pt x="15680" y="15766"/>
                    <a:pt x="15380" y="18166"/>
                    <a:pt x="16280" y="19516"/>
                  </a:cubicBezTo>
                  <a:cubicBezTo>
                    <a:pt x="17180" y="20866"/>
                    <a:pt x="19280" y="21166"/>
                    <a:pt x="21380" y="214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5" name="Line"/>
            <p:cNvSpPr/>
            <p:nvPr/>
          </p:nvSpPr>
          <p:spPr>
            <a:xfrm>
              <a:off x="692862" y="0"/>
              <a:ext cx="52338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24" h="21600" fill="norm" stroke="1" extrusionOk="0">
                  <a:moveTo>
                    <a:pt x="0" y="0"/>
                  </a:moveTo>
                  <a:cubicBezTo>
                    <a:pt x="9450" y="4114"/>
                    <a:pt x="18900" y="8229"/>
                    <a:pt x="20250" y="11829"/>
                  </a:cubicBezTo>
                  <a:cubicBezTo>
                    <a:pt x="21600" y="15429"/>
                    <a:pt x="14850" y="18514"/>
                    <a:pt x="81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6" name="Line"/>
            <p:cNvSpPr/>
            <p:nvPr/>
          </p:nvSpPr>
          <p:spPr>
            <a:xfrm>
              <a:off x="-1" y="134918"/>
              <a:ext cx="80545" cy="4981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16" h="21600" fill="norm" stroke="1" extrusionOk="0">
                  <a:moveTo>
                    <a:pt x="20116" y="0"/>
                  </a:moveTo>
                  <a:cubicBezTo>
                    <a:pt x="12340" y="4800"/>
                    <a:pt x="4564" y="9600"/>
                    <a:pt x="1540" y="12825"/>
                  </a:cubicBezTo>
                  <a:cubicBezTo>
                    <a:pt x="-1484" y="16050"/>
                    <a:pt x="244" y="17700"/>
                    <a:pt x="4132" y="18900"/>
                  </a:cubicBezTo>
                  <a:cubicBezTo>
                    <a:pt x="8020" y="20100"/>
                    <a:pt x="14068" y="20850"/>
                    <a:pt x="2011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585" name="Drawing"/>
          <p:cNvGrpSpPr/>
          <p:nvPr/>
        </p:nvGrpSpPr>
        <p:grpSpPr>
          <a:xfrm>
            <a:off x="4442002" y="3193341"/>
            <a:ext cx="9234955" cy="6416956"/>
            <a:chOff x="0" y="0"/>
            <a:chExt cx="9234954" cy="6416954"/>
          </a:xfrm>
        </p:grpSpPr>
        <p:sp>
          <p:nvSpPr>
            <p:cNvPr id="1518" name="Line"/>
            <p:cNvSpPr/>
            <p:nvPr/>
          </p:nvSpPr>
          <p:spPr>
            <a:xfrm>
              <a:off x="1132024" y="245332"/>
              <a:ext cx="812082" cy="69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1600" fill="norm" stroke="1" extrusionOk="0">
                  <a:moveTo>
                    <a:pt x="1624" y="11880"/>
                  </a:moveTo>
                  <a:cubicBezTo>
                    <a:pt x="892" y="11880"/>
                    <a:pt x="160" y="11880"/>
                    <a:pt x="22" y="11880"/>
                  </a:cubicBezTo>
                  <a:cubicBezTo>
                    <a:pt x="-115" y="11880"/>
                    <a:pt x="343" y="11880"/>
                    <a:pt x="2448" y="10260"/>
                  </a:cubicBezTo>
                  <a:cubicBezTo>
                    <a:pt x="4553" y="8640"/>
                    <a:pt x="8305" y="5400"/>
                    <a:pt x="11600" y="3240"/>
                  </a:cubicBezTo>
                  <a:cubicBezTo>
                    <a:pt x="14895" y="1080"/>
                    <a:pt x="17732" y="0"/>
                    <a:pt x="19380" y="0"/>
                  </a:cubicBezTo>
                  <a:cubicBezTo>
                    <a:pt x="21027" y="0"/>
                    <a:pt x="21485" y="1080"/>
                    <a:pt x="21485" y="3240"/>
                  </a:cubicBezTo>
                  <a:cubicBezTo>
                    <a:pt x="21485" y="5400"/>
                    <a:pt x="21027" y="8640"/>
                    <a:pt x="20478" y="11880"/>
                  </a:cubicBezTo>
                  <a:cubicBezTo>
                    <a:pt x="19929" y="15120"/>
                    <a:pt x="19288" y="18360"/>
                    <a:pt x="1864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19" name="Line"/>
            <p:cNvSpPr/>
            <p:nvPr/>
          </p:nvSpPr>
          <p:spPr>
            <a:xfrm>
              <a:off x="1535892" y="283386"/>
              <a:ext cx="72649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5693"/>
                    <a:pt x="7200" y="11386"/>
                    <a:pt x="3600" y="14986"/>
                  </a:cubicBezTo>
                  <a:cubicBezTo>
                    <a:pt x="0" y="18586"/>
                    <a:pt x="0" y="2009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0" name="Line"/>
            <p:cNvSpPr/>
            <p:nvPr/>
          </p:nvSpPr>
          <p:spPr>
            <a:xfrm>
              <a:off x="2140530" y="176143"/>
              <a:ext cx="402057" cy="595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1600" fill="norm" stroke="1" extrusionOk="0">
                  <a:moveTo>
                    <a:pt x="2625" y="5777"/>
                  </a:moveTo>
                  <a:cubicBezTo>
                    <a:pt x="1702" y="7786"/>
                    <a:pt x="779" y="9795"/>
                    <a:pt x="318" y="11742"/>
                  </a:cubicBezTo>
                  <a:cubicBezTo>
                    <a:pt x="-144" y="13688"/>
                    <a:pt x="-144" y="15572"/>
                    <a:pt x="594" y="14756"/>
                  </a:cubicBezTo>
                  <a:cubicBezTo>
                    <a:pt x="1333" y="13940"/>
                    <a:pt x="2810" y="10423"/>
                    <a:pt x="4656" y="7598"/>
                  </a:cubicBezTo>
                  <a:cubicBezTo>
                    <a:pt x="6502" y="4772"/>
                    <a:pt x="8718" y="2637"/>
                    <a:pt x="10287" y="1444"/>
                  </a:cubicBezTo>
                  <a:cubicBezTo>
                    <a:pt x="11856" y="251"/>
                    <a:pt x="12779" y="0"/>
                    <a:pt x="13702" y="0"/>
                  </a:cubicBezTo>
                  <a:cubicBezTo>
                    <a:pt x="14625" y="0"/>
                    <a:pt x="15548" y="251"/>
                    <a:pt x="16194" y="753"/>
                  </a:cubicBezTo>
                  <a:cubicBezTo>
                    <a:pt x="16841" y="1256"/>
                    <a:pt x="17210" y="2009"/>
                    <a:pt x="17394" y="2700"/>
                  </a:cubicBezTo>
                  <a:cubicBezTo>
                    <a:pt x="17579" y="3391"/>
                    <a:pt x="17579" y="4019"/>
                    <a:pt x="16656" y="4835"/>
                  </a:cubicBezTo>
                  <a:cubicBezTo>
                    <a:pt x="15733" y="5651"/>
                    <a:pt x="13887" y="6656"/>
                    <a:pt x="12594" y="7347"/>
                  </a:cubicBezTo>
                  <a:cubicBezTo>
                    <a:pt x="11302" y="8037"/>
                    <a:pt x="10564" y="8414"/>
                    <a:pt x="9733" y="8916"/>
                  </a:cubicBezTo>
                  <a:cubicBezTo>
                    <a:pt x="8902" y="9419"/>
                    <a:pt x="7979" y="10047"/>
                    <a:pt x="7979" y="10737"/>
                  </a:cubicBezTo>
                  <a:cubicBezTo>
                    <a:pt x="7979" y="11428"/>
                    <a:pt x="8902" y="12181"/>
                    <a:pt x="10471" y="13249"/>
                  </a:cubicBezTo>
                  <a:cubicBezTo>
                    <a:pt x="12041" y="14316"/>
                    <a:pt x="14256" y="15698"/>
                    <a:pt x="16194" y="17142"/>
                  </a:cubicBezTo>
                  <a:cubicBezTo>
                    <a:pt x="18133" y="18586"/>
                    <a:pt x="19794" y="20093"/>
                    <a:pt x="2145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1" name="Line"/>
            <p:cNvSpPr/>
            <p:nvPr/>
          </p:nvSpPr>
          <p:spPr>
            <a:xfrm>
              <a:off x="2812422" y="369871"/>
              <a:ext cx="290593" cy="6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914" y="10800"/>
                    <a:pt x="11829" y="0"/>
                    <a:pt x="15429" y="0"/>
                  </a:cubicBezTo>
                  <a:cubicBezTo>
                    <a:pt x="19029" y="0"/>
                    <a:pt x="20314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2" name="Line"/>
            <p:cNvSpPr/>
            <p:nvPr/>
          </p:nvSpPr>
          <p:spPr>
            <a:xfrm>
              <a:off x="2874692" y="490951"/>
              <a:ext cx="2490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300" y="10800"/>
                    <a:pt x="6600" y="21600"/>
                    <a:pt x="10200" y="21600"/>
                  </a:cubicBezTo>
                  <a:cubicBezTo>
                    <a:pt x="13800" y="21600"/>
                    <a:pt x="17700" y="10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3" name="Line"/>
            <p:cNvSpPr/>
            <p:nvPr/>
          </p:nvSpPr>
          <p:spPr>
            <a:xfrm>
              <a:off x="3715333" y="0"/>
              <a:ext cx="232309" cy="6860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1" h="21313" fill="norm" stroke="1" extrusionOk="0">
                  <a:moveTo>
                    <a:pt x="0" y="3645"/>
                  </a:moveTo>
                  <a:cubicBezTo>
                    <a:pt x="1271" y="5257"/>
                    <a:pt x="2541" y="6869"/>
                    <a:pt x="3335" y="9072"/>
                  </a:cubicBezTo>
                  <a:cubicBezTo>
                    <a:pt x="4129" y="11275"/>
                    <a:pt x="4447" y="14069"/>
                    <a:pt x="4447" y="15842"/>
                  </a:cubicBezTo>
                  <a:cubicBezTo>
                    <a:pt x="4447" y="17615"/>
                    <a:pt x="4129" y="18368"/>
                    <a:pt x="3494" y="19227"/>
                  </a:cubicBezTo>
                  <a:cubicBezTo>
                    <a:pt x="2859" y="20087"/>
                    <a:pt x="1906" y="21054"/>
                    <a:pt x="1429" y="21269"/>
                  </a:cubicBezTo>
                  <a:cubicBezTo>
                    <a:pt x="953" y="21484"/>
                    <a:pt x="953" y="20947"/>
                    <a:pt x="1271" y="18905"/>
                  </a:cubicBezTo>
                  <a:cubicBezTo>
                    <a:pt x="1588" y="16863"/>
                    <a:pt x="2224" y="13317"/>
                    <a:pt x="2700" y="10200"/>
                  </a:cubicBezTo>
                  <a:cubicBezTo>
                    <a:pt x="3176" y="7084"/>
                    <a:pt x="3494" y="4397"/>
                    <a:pt x="3812" y="2785"/>
                  </a:cubicBezTo>
                  <a:cubicBezTo>
                    <a:pt x="4129" y="1174"/>
                    <a:pt x="4447" y="636"/>
                    <a:pt x="5400" y="314"/>
                  </a:cubicBezTo>
                  <a:cubicBezTo>
                    <a:pt x="6353" y="-9"/>
                    <a:pt x="7941" y="-116"/>
                    <a:pt x="10324" y="153"/>
                  </a:cubicBezTo>
                  <a:cubicBezTo>
                    <a:pt x="12706" y="421"/>
                    <a:pt x="15882" y="1066"/>
                    <a:pt x="18106" y="1872"/>
                  </a:cubicBezTo>
                  <a:cubicBezTo>
                    <a:pt x="20329" y="2678"/>
                    <a:pt x="21600" y="3645"/>
                    <a:pt x="21282" y="4666"/>
                  </a:cubicBezTo>
                  <a:cubicBezTo>
                    <a:pt x="20965" y="5687"/>
                    <a:pt x="19059" y="6762"/>
                    <a:pt x="16518" y="7568"/>
                  </a:cubicBezTo>
                  <a:cubicBezTo>
                    <a:pt x="13976" y="8374"/>
                    <a:pt x="10800" y="8911"/>
                    <a:pt x="7624" y="94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4" name="Line"/>
            <p:cNvSpPr/>
            <p:nvPr/>
          </p:nvSpPr>
          <p:spPr>
            <a:xfrm>
              <a:off x="4171978" y="217417"/>
              <a:ext cx="352863" cy="3669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2" fill="norm" stroke="1" extrusionOk="0">
                  <a:moveTo>
                    <a:pt x="0" y="216"/>
                  </a:moveTo>
                  <a:cubicBezTo>
                    <a:pt x="1059" y="14"/>
                    <a:pt x="2118" y="-188"/>
                    <a:pt x="3494" y="317"/>
                  </a:cubicBezTo>
                  <a:cubicBezTo>
                    <a:pt x="4871" y="821"/>
                    <a:pt x="6565" y="2033"/>
                    <a:pt x="9000" y="4657"/>
                  </a:cubicBezTo>
                  <a:cubicBezTo>
                    <a:pt x="11435" y="7281"/>
                    <a:pt x="14612" y="11319"/>
                    <a:pt x="16835" y="14347"/>
                  </a:cubicBezTo>
                  <a:cubicBezTo>
                    <a:pt x="19059" y="17375"/>
                    <a:pt x="20329" y="19393"/>
                    <a:pt x="21600" y="214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5" name="Line"/>
            <p:cNvSpPr/>
            <p:nvPr/>
          </p:nvSpPr>
          <p:spPr>
            <a:xfrm>
              <a:off x="4244626" y="167618"/>
              <a:ext cx="269836" cy="3856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0" fill="norm" stroke="1" extrusionOk="0">
                  <a:moveTo>
                    <a:pt x="21600" y="657"/>
                  </a:moveTo>
                  <a:cubicBezTo>
                    <a:pt x="20492" y="88"/>
                    <a:pt x="19385" y="-480"/>
                    <a:pt x="17446" y="657"/>
                  </a:cubicBezTo>
                  <a:cubicBezTo>
                    <a:pt x="15508" y="1794"/>
                    <a:pt x="12738" y="4636"/>
                    <a:pt x="9692" y="8331"/>
                  </a:cubicBezTo>
                  <a:cubicBezTo>
                    <a:pt x="6646" y="12025"/>
                    <a:pt x="3323" y="16573"/>
                    <a:pt x="0" y="211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6" name="Line"/>
            <p:cNvSpPr/>
            <p:nvPr/>
          </p:nvSpPr>
          <p:spPr>
            <a:xfrm>
              <a:off x="4759880" y="88864"/>
              <a:ext cx="332331" cy="640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0" h="21395" fill="norm" stroke="1" extrusionOk="0">
                  <a:moveTo>
                    <a:pt x="17725" y="4069"/>
                  </a:moveTo>
                  <a:cubicBezTo>
                    <a:pt x="17941" y="3491"/>
                    <a:pt x="18157" y="2914"/>
                    <a:pt x="17725" y="2163"/>
                  </a:cubicBezTo>
                  <a:cubicBezTo>
                    <a:pt x="17293" y="1412"/>
                    <a:pt x="16213" y="488"/>
                    <a:pt x="14053" y="142"/>
                  </a:cubicBezTo>
                  <a:cubicBezTo>
                    <a:pt x="11893" y="-205"/>
                    <a:pt x="8653" y="26"/>
                    <a:pt x="5845" y="1470"/>
                  </a:cubicBezTo>
                  <a:cubicBezTo>
                    <a:pt x="3037" y="2914"/>
                    <a:pt x="661" y="5570"/>
                    <a:pt x="121" y="7823"/>
                  </a:cubicBezTo>
                  <a:cubicBezTo>
                    <a:pt x="-419" y="10075"/>
                    <a:pt x="877" y="11923"/>
                    <a:pt x="3577" y="13021"/>
                  </a:cubicBezTo>
                  <a:cubicBezTo>
                    <a:pt x="6277" y="14118"/>
                    <a:pt x="10381" y="14465"/>
                    <a:pt x="13621" y="13945"/>
                  </a:cubicBezTo>
                  <a:cubicBezTo>
                    <a:pt x="16861" y="13425"/>
                    <a:pt x="19237" y="12039"/>
                    <a:pt x="20209" y="10364"/>
                  </a:cubicBezTo>
                  <a:cubicBezTo>
                    <a:pt x="21181" y="8689"/>
                    <a:pt x="20749" y="6725"/>
                    <a:pt x="19669" y="5455"/>
                  </a:cubicBezTo>
                  <a:cubicBezTo>
                    <a:pt x="18589" y="4184"/>
                    <a:pt x="16861" y="3607"/>
                    <a:pt x="15457" y="3318"/>
                  </a:cubicBezTo>
                  <a:cubicBezTo>
                    <a:pt x="14053" y="3029"/>
                    <a:pt x="12973" y="3029"/>
                    <a:pt x="11893" y="3549"/>
                  </a:cubicBezTo>
                  <a:cubicBezTo>
                    <a:pt x="10813" y="4069"/>
                    <a:pt x="9733" y="5108"/>
                    <a:pt x="10057" y="6783"/>
                  </a:cubicBezTo>
                  <a:cubicBezTo>
                    <a:pt x="10381" y="8458"/>
                    <a:pt x="12109" y="10768"/>
                    <a:pt x="13729" y="13309"/>
                  </a:cubicBezTo>
                  <a:cubicBezTo>
                    <a:pt x="15349" y="15851"/>
                    <a:pt x="16861" y="18623"/>
                    <a:pt x="18373" y="213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7" name="Line"/>
            <p:cNvSpPr/>
            <p:nvPr/>
          </p:nvSpPr>
          <p:spPr>
            <a:xfrm>
              <a:off x="2926583" y="1591050"/>
              <a:ext cx="2698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8" name="Line"/>
            <p:cNvSpPr/>
            <p:nvPr/>
          </p:nvSpPr>
          <p:spPr>
            <a:xfrm>
              <a:off x="2926583" y="1705211"/>
              <a:ext cx="269836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29" name="Line"/>
            <p:cNvSpPr/>
            <p:nvPr/>
          </p:nvSpPr>
          <p:spPr>
            <a:xfrm>
              <a:off x="3654676" y="1227810"/>
              <a:ext cx="247467" cy="757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0" h="21600" fill="norm" stroke="1" extrusionOk="0">
                  <a:moveTo>
                    <a:pt x="20880" y="0"/>
                  </a:moveTo>
                  <a:cubicBezTo>
                    <a:pt x="15626" y="1775"/>
                    <a:pt x="10372" y="3551"/>
                    <a:pt x="6285" y="5918"/>
                  </a:cubicBezTo>
                  <a:cubicBezTo>
                    <a:pt x="2199" y="8285"/>
                    <a:pt x="-720" y="11244"/>
                    <a:pt x="156" y="13858"/>
                  </a:cubicBezTo>
                  <a:cubicBezTo>
                    <a:pt x="1031" y="16471"/>
                    <a:pt x="5702" y="18740"/>
                    <a:pt x="8912" y="19973"/>
                  </a:cubicBezTo>
                  <a:cubicBezTo>
                    <a:pt x="12123" y="21205"/>
                    <a:pt x="13875" y="21403"/>
                    <a:pt x="1562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0" name="Line"/>
            <p:cNvSpPr/>
            <p:nvPr/>
          </p:nvSpPr>
          <p:spPr>
            <a:xfrm>
              <a:off x="4256924" y="1421226"/>
              <a:ext cx="348909" cy="4500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7" h="21450" fill="norm" stroke="1" extrusionOk="0">
                  <a:moveTo>
                    <a:pt x="20446" y="2158"/>
                  </a:moveTo>
                  <a:cubicBezTo>
                    <a:pt x="20862" y="1334"/>
                    <a:pt x="21277" y="510"/>
                    <a:pt x="20550" y="180"/>
                  </a:cubicBezTo>
                  <a:cubicBezTo>
                    <a:pt x="19823" y="-150"/>
                    <a:pt x="17954" y="15"/>
                    <a:pt x="15150" y="345"/>
                  </a:cubicBezTo>
                  <a:cubicBezTo>
                    <a:pt x="12346" y="674"/>
                    <a:pt x="8608" y="1169"/>
                    <a:pt x="6219" y="1499"/>
                  </a:cubicBezTo>
                  <a:cubicBezTo>
                    <a:pt x="3831" y="1829"/>
                    <a:pt x="2792" y="1994"/>
                    <a:pt x="2169" y="2488"/>
                  </a:cubicBezTo>
                  <a:cubicBezTo>
                    <a:pt x="1546" y="2983"/>
                    <a:pt x="1339" y="3807"/>
                    <a:pt x="1131" y="4632"/>
                  </a:cubicBezTo>
                  <a:cubicBezTo>
                    <a:pt x="923" y="5456"/>
                    <a:pt x="715" y="6281"/>
                    <a:pt x="404" y="7270"/>
                  </a:cubicBezTo>
                  <a:cubicBezTo>
                    <a:pt x="92" y="8259"/>
                    <a:pt x="-323" y="9413"/>
                    <a:pt x="404" y="9743"/>
                  </a:cubicBezTo>
                  <a:cubicBezTo>
                    <a:pt x="1131" y="10073"/>
                    <a:pt x="3000" y="9578"/>
                    <a:pt x="5596" y="9413"/>
                  </a:cubicBezTo>
                  <a:cubicBezTo>
                    <a:pt x="8192" y="9248"/>
                    <a:pt x="11515" y="9413"/>
                    <a:pt x="13489" y="9826"/>
                  </a:cubicBezTo>
                  <a:cubicBezTo>
                    <a:pt x="15462" y="10238"/>
                    <a:pt x="16085" y="10897"/>
                    <a:pt x="16604" y="11722"/>
                  </a:cubicBezTo>
                  <a:cubicBezTo>
                    <a:pt x="17123" y="12546"/>
                    <a:pt x="17539" y="13535"/>
                    <a:pt x="17435" y="14360"/>
                  </a:cubicBezTo>
                  <a:cubicBezTo>
                    <a:pt x="17331" y="15184"/>
                    <a:pt x="16708" y="15844"/>
                    <a:pt x="14735" y="16916"/>
                  </a:cubicBezTo>
                  <a:cubicBezTo>
                    <a:pt x="12762" y="17987"/>
                    <a:pt x="9439" y="19471"/>
                    <a:pt x="6842" y="20296"/>
                  </a:cubicBezTo>
                  <a:cubicBezTo>
                    <a:pt x="4246" y="21120"/>
                    <a:pt x="2377" y="21285"/>
                    <a:pt x="508" y="214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1" name="Line"/>
            <p:cNvSpPr/>
            <p:nvPr/>
          </p:nvSpPr>
          <p:spPr>
            <a:xfrm>
              <a:off x="4787756" y="1508024"/>
              <a:ext cx="319566" cy="233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7" h="21455" fill="norm" stroke="1" extrusionOk="0">
                  <a:moveTo>
                    <a:pt x="19072" y="2859"/>
                  </a:moveTo>
                  <a:cubicBezTo>
                    <a:pt x="15855" y="2224"/>
                    <a:pt x="12638" y="1588"/>
                    <a:pt x="9536" y="3335"/>
                  </a:cubicBezTo>
                  <a:cubicBezTo>
                    <a:pt x="6434" y="5082"/>
                    <a:pt x="3447" y="9212"/>
                    <a:pt x="1838" y="12071"/>
                  </a:cubicBezTo>
                  <a:cubicBezTo>
                    <a:pt x="230" y="14929"/>
                    <a:pt x="0" y="16518"/>
                    <a:pt x="0" y="18106"/>
                  </a:cubicBezTo>
                  <a:cubicBezTo>
                    <a:pt x="0" y="19694"/>
                    <a:pt x="230" y="21282"/>
                    <a:pt x="3102" y="21441"/>
                  </a:cubicBezTo>
                  <a:cubicBezTo>
                    <a:pt x="5974" y="21600"/>
                    <a:pt x="11489" y="20329"/>
                    <a:pt x="14936" y="18265"/>
                  </a:cubicBezTo>
                  <a:cubicBezTo>
                    <a:pt x="18383" y="16200"/>
                    <a:pt x="19762" y="13341"/>
                    <a:pt x="20566" y="10800"/>
                  </a:cubicBezTo>
                  <a:cubicBezTo>
                    <a:pt x="21370" y="8259"/>
                    <a:pt x="21600" y="6035"/>
                    <a:pt x="20336" y="4288"/>
                  </a:cubicBezTo>
                  <a:cubicBezTo>
                    <a:pt x="19072" y="2541"/>
                    <a:pt x="16315" y="1271"/>
                    <a:pt x="13557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2" name="Line"/>
            <p:cNvSpPr/>
            <p:nvPr/>
          </p:nvSpPr>
          <p:spPr>
            <a:xfrm>
              <a:off x="5355103" y="1684455"/>
              <a:ext cx="24907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3" name="Line"/>
            <p:cNvSpPr/>
            <p:nvPr/>
          </p:nvSpPr>
          <p:spPr>
            <a:xfrm>
              <a:off x="5965573" y="1452093"/>
              <a:ext cx="396225" cy="361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1070" fill="norm" stroke="1" extrusionOk="0">
                  <a:moveTo>
                    <a:pt x="2355" y="7503"/>
                  </a:moveTo>
                  <a:cubicBezTo>
                    <a:pt x="1979" y="6494"/>
                    <a:pt x="1603" y="5484"/>
                    <a:pt x="2261" y="4071"/>
                  </a:cubicBezTo>
                  <a:cubicBezTo>
                    <a:pt x="2918" y="2658"/>
                    <a:pt x="4609" y="841"/>
                    <a:pt x="6393" y="236"/>
                  </a:cubicBezTo>
                  <a:cubicBezTo>
                    <a:pt x="8177" y="-370"/>
                    <a:pt x="10056" y="236"/>
                    <a:pt x="11183" y="1548"/>
                  </a:cubicBezTo>
                  <a:cubicBezTo>
                    <a:pt x="12310" y="2860"/>
                    <a:pt x="12685" y="4879"/>
                    <a:pt x="11746" y="7200"/>
                  </a:cubicBezTo>
                  <a:cubicBezTo>
                    <a:pt x="10807" y="9522"/>
                    <a:pt x="8553" y="12146"/>
                    <a:pt x="6675" y="14165"/>
                  </a:cubicBezTo>
                  <a:cubicBezTo>
                    <a:pt x="4796" y="16183"/>
                    <a:pt x="3294" y="17596"/>
                    <a:pt x="2073" y="18707"/>
                  </a:cubicBezTo>
                  <a:cubicBezTo>
                    <a:pt x="852" y="19817"/>
                    <a:pt x="-87" y="20624"/>
                    <a:pt x="7" y="20927"/>
                  </a:cubicBezTo>
                  <a:cubicBezTo>
                    <a:pt x="101" y="21230"/>
                    <a:pt x="1228" y="21028"/>
                    <a:pt x="4984" y="20523"/>
                  </a:cubicBezTo>
                  <a:cubicBezTo>
                    <a:pt x="8741" y="20019"/>
                    <a:pt x="15127" y="19211"/>
                    <a:pt x="21513" y="184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4" name="Line"/>
            <p:cNvSpPr/>
            <p:nvPr/>
          </p:nvSpPr>
          <p:spPr>
            <a:xfrm>
              <a:off x="6513728" y="1408919"/>
              <a:ext cx="483908" cy="369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9" h="21159" fill="norm" stroke="1" extrusionOk="0">
                  <a:moveTo>
                    <a:pt x="13758" y="921"/>
                  </a:moveTo>
                  <a:cubicBezTo>
                    <a:pt x="13153" y="326"/>
                    <a:pt x="12549" y="-268"/>
                    <a:pt x="10812" y="128"/>
                  </a:cubicBezTo>
                  <a:cubicBezTo>
                    <a:pt x="9075" y="525"/>
                    <a:pt x="6205" y="1912"/>
                    <a:pt x="4090" y="4092"/>
                  </a:cubicBezTo>
                  <a:cubicBezTo>
                    <a:pt x="1976" y="6271"/>
                    <a:pt x="616" y="9244"/>
                    <a:pt x="163" y="11721"/>
                  </a:cubicBezTo>
                  <a:cubicBezTo>
                    <a:pt x="-290" y="14198"/>
                    <a:pt x="163" y="16180"/>
                    <a:pt x="1976" y="17864"/>
                  </a:cubicBezTo>
                  <a:cubicBezTo>
                    <a:pt x="3788" y="19549"/>
                    <a:pt x="6960" y="20936"/>
                    <a:pt x="10208" y="21134"/>
                  </a:cubicBezTo>
                  <a:cubicBezTo>
                    <a:pt x="13455" y="21332"/>
                    <a:pt x="16779" y="20341"/>
                    <a:pt x="18742" y="19251"/>
                  </a:cubicBezTo>
                  <a:cubicBezTo>
                    <a:pt x="20706" y="18161"/>
                    <a:pt x="21310" y="16972"/>
                    <a:pt x="21083" y="14793"/>
                  </a:cubicBezTo>
                  <a:cubicBezTo>
                    <a:pt x="20857" y="12613"/>
                    <a:pt x="19800" y="9442"/>
                    <a:pt x="18818" y="7361"/>
                  </a:cubicBezTo>
                  <a:cubicBezTo>
                    <a:pt x="17836" y="5281"/>
                    <a:pt x="16930" y="4290"/>
                    <a:pt x="15646" y="4290"/>
                  </a:cubicBezTo>
                  <a:cubicBezTo>
                    <a:pt x="14362" y="4290"/>
                    <a:pt x="12700" y="5281"/>
                    <a:pt x="11039" y="62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5" name="Line"/>
            <p:cNvSpPr/>
            <p:nvPr/>
          </p:nvSpPr>
          <p:spPr>
            <a:xfrm>
              <a:off x="6725037" y="1642941"/>
              <a:ext cx="290593" cy="29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571" y="771"/>
                    <a:pt x="5143" y="1543"/>
                    <a:pt x="7843" y="4243"/>
                  </a:cubicBezTo>
                  <a:cubicBezTo>
                    <a:pt x="10543" y="6943"/>
                    <a:pt x="13371" y="11571"/>
                    <a:pt x="15686" y="14786"/>
                  </a:cubicBezTo>
                  <a:cubicBezTo>
                    <a:pt x="18000" y="18000"/>
                    <a:pt x="19800" y="19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6" name="Line"/>
            <p:cNvSpPr/>
            <p:nvPr/>
          </p:nvSpPr>
          <p:spPr>
            <a:xfrm>
              <a:off x="7119412" y="1217431"/>
              <a:ext cx="280654" cy="8925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0" h="21600" fill="norm" stroke="1" extrusionOk="0">
                  <a:moveTo>
                    <a:pt x="0" y="502"/>
                  </a:moveTo>
                  <a:cubicBezTo>
                    <a:pt x="1054" y="251"/>
                    <a:pt x="2107" y="0"/>
                    <a:pt x="3293" y="0"/>
                  </a:cubicBezTo>
                  <a:cubicBezTo>
                    <a:pt x="4478" y="0"/>
                    <a:pt x="5795" y="251"/>
                    <a:pt x="8166" y="1298"/>
                  </a:cubicBezTo>
                  <a:cubicBezTo>
                    <a:pt x="10537" y="2344"/>
                    <a:pt x="13961" y="4186"/>
                    <a:pt x="16595" y="6530"/>
                  </a:cubicBezTo>
                  <a:cubicBezTo>
                    <a:pt x="19229" y="8874"/>
                    <a:pt x="21073" y="11721"/>
                    <a:pt x="21337" y="14023"/>
                  </a:cubicBezTo>
                  <a:cubicBezTo>
                    <a:pt x="21600" y="16326"/>
                    <a:pt x="20283" y="18084"/>
                    <a:pt x="18307" y="19256"/>
                  </a:cubicBezTo>
                  <a:cubicBezTo>
                    <a:pt x="16332" y="20428"/>
                    <a:pt x="13698" y="21014"/>
                    <a:pt x="1106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7" name="Line"/>
            <p:cNvSpPr/>
            <p:nvPr/>
          </p:nvSpPr>
          <p:spPr>
            <a:xfrm>
              <a:off x="7797314" y="1379370"/>
              <a:ext cx="504137" cy="458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5" h="21223" fill="norm" stroke="1" extrusionOk="0">
                  <a:moveTo>
                    <a:pt x="11094" y="4030"/>
                  </a:moveTo>
                  <a:cubicBezTo>
                    <a:pt x="11670" y="3550"/>
                    <a:pt x="12246" y="3070"/>
                    <a:pt x="12750" y="2430"/>
                  </a:cubicBezTo>
                  <a:cubicBezTo>
                    <a:pt x="13254" y="1790"/>
                    <a:pt x="13686" y="990"/>
                    <a:pt x="13542" y="510"/>
                  </a:cubicBezTo>
                  <a:cubicBezTo>
                    <a:pt x="13398" y="30"/>
                    <a:pt x="12678" y="-130"/>
                    <a:pt x="11166" y="110"/>
                  </a:cubicBezTo>
                  <a:cubicBezTo>
                    <a:pt x="9654" y="350"/>
                    <a:pt x="7350" y="990"/>
                    <a:pt x="5190" y="3070"/>
                  </a:cubicBezTo>
                  <a:cubicBezTo>
                    <a:pt x="3030" y="5150"/>
                    <a:pt x="1014" y="8670"/>
                    <a:pt x="294" y="11390"/>
                  </a:cubicBezTo>
                  <a:cubicBezTo>
                    <a:pt x="-426" y="14110"/>
                    <a:pt x="150" y="16030"/>
                    <a:pt x="2310" y="17710"/>
                  </a:cubicBezTo>
                  <a:cubicBezTo>
                    <a:pt x="4470" y="19390"/>
                    <a:pt x="8214" y="20830"/>
                    <a:pt x="11526" y="21150"/>
                  </a:cubicBezTo>
                  <a:cubicBezTo>
                    <a:pt x="14838" y="21470"/>
                    <a:pt x="17718" y="20670"/>
                    <a:pt x="19302" y="19870"/>
                  </a:cubicBezTo>
                  <a:cubicBezTo>
                    <a:pt x="20886" y="19070"/>
                    <a:pt x="21174" y="18270"/>
                    <a:pt x="20886" y="16830"/>
                  </a:cubicBezTo>
                  <a:cubicBezTo>
                    <a:pt x="20598" y="15390"/>
                    <a:pt x="19734" y="13310"/>
                    <a:pt x="18510" y="11310"/>
                  </a:cubicBezTo>
                  <a:cubicBezTo>
                    <a:pt x="17286" y="9310"/>
                    <a:pt x="15702" y="7390"/>
                    <a:pt x="14550" y="6430"/>
                  </a:cubicBezTo>
                  <a:cubicBezTo>
                    <a:pt x="13398" y="5470"/>
                    <a:pt x="12678" y="5470"/>
                    <a:pt x="12102" y="5790"/>
                  </a:cubicBezTo>
                  <a:cubicBezTo>
                    <a:pt x="11526" y="6110"/>
                    <a:pt x="11094" y="6750"/>
                    <a:pt x="10662" y="73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8" name="Line"/>
            <p:cNvSpPr/>
            <p:nvPr/>
          </p:nvSpPr>
          <p:spPr>
            <a:xfrm>
              <a:off x="8032702" y="1632563"/>
              <a:ext cx="249080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700" y="5444"/>
                    <a:pt x="11400" y="10888"/>
                    <a:pt x="15000" y="14488"/>
                  </a:cubicBezTo>
                  <a:cubicBezTo>
                    <a:pt x="18600" y="18088"/>
                    <a:pt x="20100" y="1984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39" name="Line"/>
            <p:cNvSpPr/>
            <p:nvPr/>
          </p:nvSpPr>
          <p:spPr>
            <a:xfrm>
              <a:off x="2822800" y="2618501"/>
              <a:ext cx="36324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143" y="1800"/>
                    <a:pt x="10286" y="3600"/>
                    <a:pt x="13886" y="7200"/>
                  </a:cubicBezTo>
                  <a:cubicBezTo>
                    <a:pt x="17486" y="10800"/>
                    <a:pt x="19543" y="16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0" name="Line"/>
            <p:cNvSpPr/>
            <p:nvPr/>
          </p:nvSpPr>
          <p:spPr>
            <a:xfrm>
              <a:off x="2843557" y="2815688"/>
              <a:ext cx="30097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1" name="Line"/>
            <p:cNvSpPr/>
            <p:nvPr/>
          </p:nvSpPr>
          <p:spPr>
            <a:xfrm>
              <a:off x="5090310" y="648521"/>
              <a:ext cx="2811643" cy="444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7" h="21508" fill="norm" stroke="1" extrusionOk="0">
                  <a:moveTo>
                    <a:pt x="21217" y="21508"/>
                  </a:moveTo>
                  <a:cubicBezTo>
                    <a:pt x="21323" y="20838"/>
                    <a:pt x="21429" y="20168"/>
                    <a:pt x="21495" y="19415"/>
                  </a:cubicBezTo>
                  <a:cubicBezTo>
                    <a:pt x="21561" y="18661"/>
                    <a:pt x="21588" y="17824"/>
                    <a:pt x="21548" y="17071"/>
                  </a:cubicBezTo>
                  <a:cubicBezTo>
                    <a:pt x="21508" y="16317"/>
                    <a:pt x="21402" y="15648"/>
                    <a:pt x="21004" y="14308"/>
                  </a:cubicBezTo>
                  <a:cubicBezTo>
                    <a:pt x="20606" y="12968"/>
                    <a:pt x="19916" y="10959"/>
                    <a:pt x="19041" y="9117"/>
                  </a:cubicBezTo>
                  <a:cubicBezTo>
                    <a:pt x="18165" y="7275"/>
                    <a:pt x="17103" y="5601"/>
                    <a:pt x="16161" y="4345"/>
                  </a:cubicBezTo>
                  <a:cubicBezTo>
                    <a:pt x="15219" y="3089"/>
                    <a:pt x="14397" y="2252"/>
                    <a:pt x="13521" y="1582"/>
                  </a:cubicBezTo>
                  <a:cubicBezTo>
                    <a:pt x="12645" y="913"/>
                    <a:pt x="11717" y="410"/>
                    <a:pt x="10775" y="159"/>
                  </a:cubicBezTo>
                  <a:cubicBezTo>
                    <a:pt x="9833" y="-92"/>
                    <a:pt x="8877" y="-92"/>
                    <a:pt x="7922" y="494"/>
                  </a:cubicBezTo>
                  <a:cubicBezTo>
                    <a:pt x="6967" y="1080"/>
                    <a:pt x="6012" y="2252"/>
                    <a:pt x="5056" y="4010"/>
                  </a:cubicBezTo>
                  <a:cubicBezTo>
                    <a:pt x="4101" y="5768"/>
                    <a:pt x="3146" y="8113"/>
                    <a:pt x="2350" y="10289"/>
                  </a:cubicBezTo>
                  <a:cubicBezTo>
                    <a:pt x="1554" y="12466"/>
                    <a:pt x="917" y="14475"/>
                    <a:pt x="532" y="15564"/>
                  </a:cubicBezTo>
                  <a:cubicBezTo>
                    <a:pt x="147" y="16652"/>
                    <a:pt x="15" y="16820"/>
                    <a:pt x="1" y="16568"/>
                  </a:cubicBezTo>
                  <a:cubicBezTo>
                    <a:pt x="-12" y="16317"/>
                    <a:pt x="94" y="15648"/>
                    <a:pt x="200" y="14978"/>
                  </a:cubicBezTo>
                  <a:cubicBezTo>
                    <a:pt x="306" y="14308"/>
                    <a:pt x="413" y="13638"/>
                    <a:pt x="545" y="12885"/>
                  </a:cubicBezTo>
                  <a:cubicBezTo>
                    <a:pt x="678" y="12131"/>
                    <a:pt x="837" y="11294"/>
                    <a:pt x="850" y="11043"/>
                  </a:cubicBezTo>
                  <a:cubicBezTo>
                    <a:pt x="864" y="10792"/>
                    <a:pt x="731" y="11127"/>
                    <a:pt x="612" y="11629"/>
                  </a:cubicBezTo>
                  <a:cubicBezTo>
                    <a:pt x="492" y="12131"/>
                    <a:pt x="386" y="12801"/>
                    <a:pt x="306" y="13722"/>
                  </a:cubicBezTo>
                  <a:cubicBezTo>
                    <a:pt x="227" y="14643"/>
                    <a:pt x="174" y="15815"/>
                    <a:pt x="253" y="16401"/>
                  </a:cubicBezTo>
                  <a:cubicBezTo>
                    <a:pt x="333" y="16987"/>
                    <a:pt x="545" y="16987"/>
                    <a:pt x="996" y="16736"/>
                  </a:cubicBezTo>
                  <a:cubicBezTo>
                    <a:pt x="1447" y="16485"/>
                    <a:pt x="2137" y="15982"/>
                    <a:pt x="2827" y="1548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2" name="Line"/>
            <p:cNvSpPr/>
            <p:nvPr/>
          </p:nvSpPr>
          <p:spPr>
            <a:xfrm>
              <a:off x="6427016" y="871348"/>
              <a:ext cx="1432715" cy="231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2" h="21295" fill="norm" stroke="1" extrusionOk="0">
                  <a:moveTo>
                    <a:pt x="21400" y="12719"/>
                  </a:moveTo>
                  <a:cubicBezTo>
                    <a:pt x="21452" y="11130"/>
                    <a:pt x="21504" y="9542"/>
                    <a:pt x="21349" y="8271"/>
                  </a:cubicBezTo>
                  <a:cubicBezTo>
                    <a:pt x="21193" y="7001"/>
                    <a:pt x="20831" y="6048"/>
                    <a:pt x="19924" y="4777"/>
                  </a:cubicBezTo>
                  <a:cubicBezTo>
                    <a:pt x="19018" y="3507"/>
                    <a:pt x="17567" y="1919"/>
                    <a:pt x="15884" y="966"/>
                  </a:cubicBezTo>
                  <a:cubicBezTo>
                    <a:pt x="14200" y="13"/>
                    <a:pt x="12284" y="-305"/>
                    <a:pt x="10523" y="330"/>
                  </a:cubicBezTo>
                  <a:cubicBezTo>
                    <a:pt x="8762" y="966"/>
                    <a:pt x="7156" y="2554"/>
                    <a:pt x="5628" y="5413"/>
                  </a:cubicBezTo>
                  <a:cubicBezTo>
                    <a:pt x="4100" y="8271"/>
                    <a:pt x="2649" y="12401"/>
                    <a:pt x="1665" y="15260"/>
                  </a:cubicBezTo>
                  <a:cubicBezTo>
                    <a:pt x="681" y="18119"/>
                    <a:pt x="163" y="19707"/>
                    <a:pt x="33" y="19866"/>
                  </a:cubicBezTo>
                  <a:cubicBezTo>
                    <a:pt x="-96" y="20024"/>
                    <a:pt x="163" y="18754"/>
                    <a:pt x="577" y="16213"/>
                  </a:cubicBezTo>
                  <a:cubicBezTo>
                    <a:pt x="992" y="13671"/>
                    <a:pt x="1562" y="9860"/>
                    <a:pt x="1846" y="6842"/>
                  </a:cubicBezTo>
                  <a:cubicBezTo>
                    <a:pt x="2131" y="3824"/>
                    <a:pt x="2131" y="1601"/>
                    <a:pt x="2028" y="1124"/>
                  </a:cubicBezTo>
                  <a:cubicBezTo>
                    <a:pt x="1924" y="648"/>
                    <a:pt x="1717" y="1919"/>
                    <a:pt x="1432" y="3983"/>
                  </a:cubicBezTo>
                  <a:cubicBezTo>
                    <a:pt x="1147" y="6048"/>
                    <a:pt x="785" y="8907"/>
                    <a:pt x="500" y="11448"/>
                  </a:cubicBezTo>
                  <a:cubicBezTo>
                    <a:pt x="215" y="13989"/>
                    <a:pt x="8" y="16213"/>
                    <a:pt x="85" y="17324"/>
                  </a:cubicBezTo>
                  <a:cubicBezTo>
                    <a:pt x="163" y="18436"/>
                    <a:pt x="526" y="18436"/>
                    <a:pt x="1406" y="18913"/>
                  </a:cubicBezTo>
                  <a:cubicBezTo>
                    <a:pt x="2287" y="19389"/>
                    <a:pt x="3685" y="20342"/>
                    <a:pt x="5084" y="2129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3" name="Line"/>
            <p:cNvSpPr/>
            <p:nvPr/>
          </p:nvSpPr>
          <p:spPr>
            <a:xfrm>
              <a:off x="3777603" y="2432460"/>
              <a:ext cx="363687" cy="4558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2" h="21564" fill="norm" stroke="1" extrusionOk="0">
                  <a:moveTo>
                    <a:pt x="16506" y="946"/>
                  </a:moveTo>
                  <a:cubicBezTo>
                    <a:pt x="17525" y="782"/>
                    <a:pt x="18543" y="619"/>
                    <a:pt x="19562" y="455"/>
                  </a:cubicBezTo>
                  <a:cubicBezTo>
                    <a:pt x="20581" y="291"/>
                    <a:pt x="21600" y="128"/>
                    <a:pt x="21396" y="46"/>
                  </a:cubicBezTo>
                  <a:cubicBezTo>
                    <a:pt x="21192" y="-36"/>
                    <a:pt x="19766" y="-36"/>
                    <a:pt x="17525" y="291"/>
                  </a:cubicBezTo>
                  <a:cubicBezTo>
                    <a:pt x="15283" y="619"/>
                    <a:pt x="12226" y="1273"/>
                    <a:pt x="9679" y="2091"/>
                  </a:cubicBezTo>
                  <a:cubicBezTo>
                    <a:pt x="7132" y="2909"/>
                    <a:pt x="5094" y="3891"/>
                    <a:pt x="4075" y="4791"/>
                  </a:cubicBezTo>
                  <a:cubicBezTo>
                    <a:pt x="3057" y="5691"/>
                    <a:pt x="3057" y="6509"/>
                    <a:pt x="2853" y="7573"/>
                  </a:cubicBezTo>
                  <a:cubicBezTo>
                    <a:pt x="2649" y="8637"/>
                    <a:pt x="2241" y="9946"/>
                    <a:pt x="2547" y="10273"/>
                  </a:cubicBezTo>
                  <a:cubicBezTo>
                    <a:pt x="2853" y="10600"/>
                    <a:pt x="3872" y="9946"/>
                    <a:pt x="5502" y="9537"/>
                  </a:cubicBezTo>
                  <a:cubicBezTo>
                    <a:pt x="7132" y="9128"/>
                    <a:pt x="9374" y="8964"/>
                    <a:pt x="11004" y="9046"/>
                  </a:cubicBezTo>
                  <a:cubicBezTo>
                    <a:pt x="12634" y="9128"/>
                    <a:pt x="13653" y="9455"/>
                    <a:pt x="14366" y="10028"/>
                  </a:cubicBezTo>
                  <a:cubicBezTo>
                    <a:pt x="15079" y="10600"/>
                    <a:pt x="15487" y="11419"/>
                    <a:pt x="15181" y="12809"/>
                  </a:cubicBezTo>
                  <a:cubicBezTo>
                    <a:pt x="14875" y="14200"/>
                    <a:pt x="13857" y="16164"/>
                    <a:pt x="11208" y="17719"/>
                  </a:cubicBezTo>
                  <a:cubicBezTo>
                    <a:pt x="8558" y="19273"/>
                    <a:pt x="4279" y="20419"/>
                    <a:pt x="0" y="215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4" name="Line"/>
            <p:cNvSpPr/>
            <p:nvPr/>
          </p:nvSpPr>
          <p:spPr>
            <a:xfrm>
              <a:off x="4191931" y="2548791"/>
              <a:ext cx="362940" cy="2980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9" h="21389" fill="norm" stroke="1" extrusionOk="0">
                  <a:moveTo>
                    <a:pt x="12159" y="2768"/>
                  </a:moveTo>
                  <a:cubicBezTo>
                    <a:pt x="12765" y="1775"/>
                    <a:pt x="13370" y="782"/>
                    <a:pt x="13168" y="286"/>
                  </a:cubicBezTo>
                  <a:cubicBezTo>
                    <a:pt x="12967" y="-211"/>
                    <a:pt x="11957" y="-211"/>
                    <a:pt x="9737" y="1527"/>
                  </a:cubicBezTo>
                  <a:cubicBezTo>
                    <a:pt x="7516" y="3265"/>
                    <a:pt x="4084" y="6741"/>
                    <a:pt x="2167" y="10092"/>
                  </a:cubicBezTo>
                  <a:cubicBezTo>
                    <a:pt x="249" y="13444"/>
                    <a:pt x="-155" y="16672"/>
                    <a:pt x="47" y="18658"/>
                  </a:cubicBezTo>
                  <a:cubicBezTo>
                    <a:pt x="249" y="20644"/>
                    <a:pt x="1056" y="21389"/>
                    <a:pt x="3882" y="21389"/>
                  </a:cubicBezTo>
                  <a:cubicBezTo>
                    <a:pt x="6709" y="21389"/>
                    <a:pt x="11553" y="20644"/>
                    <a:pt x="15086" y="18906"/>
                  </a:cubicBezTo>
                  <a:cubicBezTo>
                    <a:pt x="18619" y="17168"/>
                    <a:pt x="20839" y="14437"/>
                    <a:pt x="21142" y="11334"/>
                  </a:cubicBezTo>
                  <a:cubicBezTo>
                    <a:pt x="21445" y="8230"/>
                    <a:pt x="19830" y="4755"/>
                    <a:pt x="17509" y="2892"/>
                  </a:cubicBezTo>
                  <a:cubicBezTo>
                    <a:pt x="15187" y="1030"/>
                    <a:pt x="12159" y="782"/>
                    <a:pt x="9131" y="5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5" name="Line"/>
            <p:cNvSpPr/>
            <p:nvPr/>
          </p:nvSpPr>
          <p:spPr>
            <a:xfrm>
              <a:off x="4765707" y="2301545"/>
              <a:ext cx="465844" cy="537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1" h="21382" fill="norm" stroke="1" extrusionOk="0">
                  <a:moveTo>
                    <a:pt x="12672" y="2700"/>
                  </a:moveTo>
                  <a:cubicBezTo>
                    <a:pt x="15037" y="1874"/>
                    <a:pt x="17402" y="1049"/>
                    <a:pt x="18978" y="567"/>
                  </a:cubicBezTo>
                  <a:cubicBezTo>
                    <a:pt x="20555" y="86"/>
                    <a:pt x="21343" y="-52"/>
                    <a:pt x="21186" y="17"/>
                  </a:cubicBezTo>
                  <a:cubicBezTo>
                    <a:pt x="21028" y="86"/>
                    <a:pt x="19924" y="361"/>
                    <a:pt x="18505" y="498"/>
                  </a:cubicBezTo>
                  <a:cubicBezTo>
                    <a:pt x="17086" y="636"/>
                    <a:pt x="15352" y="636"/>
                    <a:pt x="13224" y="1530"/>
                  </a:cubicBezTo>
                  <a:cubicBezTo>
                    <a:pt x="11095" y="2424"/>
                    <a:pt x="8573" y="4213"/>
                    <a:pt x="6523" y="6070"/>
                  </a:cubicBezTo>
                  <a:cubicBezTo>
                    <a:pt x="4473" y="7928"/>
                    <a:pt x="2897" y="9854"/>
                    <a:pt x="1872" y="11642"/>
                  </a:cubicBezTo>
                  <a:cubicBezTo>
                    <a:pt x="847" y="13431"/>
                    <a:pt x="374" y="15082"/>
                    <a:pt x="137" y="16320"/>
                  </a:cubicBezTo>
                  <a:cubicBezTo>
                    <a:pt x="-99" y="17558"/>
                    <a:pt x="-99" y="18384"/>
                    <a:pt x="689" y="19209"/>
                  </a:cubicBezTo>
                  <a:cubicBezTo>
                    <a:pt x="1478" y="20035"/>
                    <a:pt x="3054" y="20860"/>
                    <a:pt x="5419" y="21204"/>
                  </a:cubicBezTo>
                  <a:cubicBezTo>
                    <a:pt x="7784" y="21548"/>
                    <a:pt x="10937" y="21410"/>
                    <a:pt x="13697" y="20654"/>
                  </a:cubicBezTo>
                  <a:cubicBezTo>
                    <a:pt x="16456" y="19897"/>
                    <a:pt x="18821" y="18521"/>
                    <a:pt x="20082" y="16389"/>
                  </a:cubicBezTo>
                  <a:cubicBezTo>
                    <a:pt x="21343" y="14256"/>
                    <a:pt x="21501" y="11367"/>
                    <a:pt x="20870" y="8822"/>
                  </a:cubicBezTo>
                  <a:cubicBezTo>
                    <a:pt x="20240" y="6277"/>
                    <a:pt x="18821" y="4075"/>
                    <a:pt x="17638" y="2975"/>
                  </a:cubicBezTo>
                  <a:cubicBezTo>
                    <a:pt x="16456" y="1874"/>
                    <a:pt x="15510" y="1874"/>
                    <a:pt x="13933" y="3387"/>
                  </a:cubicBezTo>
                  <a:cubicBezTo>
                    <a:pt x="12356" y="4901"/>
                    <a:pt x="10149" y="7928"/>
                    <a:pt x="7942" y="109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6" name="Line"/>
            <p:cNvSpPr/>
            <p:nvPr/>
          </p:nvSpPr>
          <p:spPr>
            <a:xfrm>
              <a:off x="4929593" y="2719837"/>
              <a:ext cx="228323" cy="3553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1" fill="norm" stroke="1" extrusionOk="0">
                  <a:moveTo>
                    <a:pt x="0" y="146"/>
                  </a:moveTo>
                  <a:cubicBezTo>
                    <a:pt x="1964" y="-61"/>
                    <a:pt x="3927" y="-269"/>
                    <a:pt x="6545" y="1185"/>
                  </a:cubicBezTo>
                  <a:cubicBezTo>
                    <a:pt x="9164" y="2639"/>
                    <a:pt x="12436" y="5754"/>
                    <a:pt x="15055" y="9389"/>
                  </a:cubicBezTo>
                  <a:cubicBezTo>
                    <a:pt x="17673" y="13023"/>
                    <a:pt x="19636" y="17177"/>
                    <a:pt x="21600" y="213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7" name="Line"/>
            <p:cNvSpPr/>
            <p:nvPr/>
          </p:nvSpPr>
          <p:spPr>
            <a:xfrm>
              <a:off x="5790991" y="2670392"/>
              <a:ext cx="280215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8" name="Line"/>
            <p:cNvSpPr/>
            <p:nvPr/>
          </p:nvSpPr>
          <p:spPr>
            <a:xfrm>
              <a:off x="6587312" y="2485125"/>
              <a:ext cx="314157" cy="448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1" h="21380" fill="norm" stroke="1" extrusionOk="0">
                  <a:moveTo>
                    <a:pt x="7234" y="6357"/>
                  </a:moveTo>
                  <a:cubicBezTo>
                    <a:pt x="6060" y="6686"/>
                    <a:pt x="4886" y="7016"/>
                    <a:pt x="3712" y="7181"/>
                  </a:cubicBezTo>
                  <a:cubicBezTo>
                    <a:pt x="2538" y="7346"/>
                    <a:pt x="1364" y="7346"/>
                    <a:pt x="660" y="6851"/>
                  </a:cubicBezTo>
                  <a:cubicBezTo>
                    <a:pt x="-44" y="6357"/>
                    <a:pt x="-279" y="5367"/>
                    <a:pt x="425" y="4295"/>
                  </a:cubicBezTo>
                  <a:cubicBezTo>
                    <a:pt x="1130" y="3224"/>
                    <a:pt x="2773" y="2070"/>
                    <a:pt x="5356" y="1245"/>
                  </a:cubicBezTo>
                  <a:cubicBezTo>
                    <a:pt x="7938" y="421"/>
                    <a:pt x="11460" y="-74"/>
                    <a:pt x="13573" y="8"/>
                  </a:cubicBezTo>
                  <a:cubicBezTo>
                    <a:pt x="15686" y="91"/>
                    <a:pt x="16391" y="750"/>
                    <a:pt x="15334" y="3471"/>
                  </a:cubicBezTo>
                  <a:cubicBezTo>
                    <a:pt x="14278" y="6192"/>
                    <a:pt x="11460" y="10973"/>
                    <a:pt x="9112" y="13941"/>
                  </a:cubicBezTo>
                  <a:cubicBezTo>
                    <a:pt x="6764" y="16909"/>
                    <a:pt x="4886" y="18063"/>
                    <a:pt x="3478" y="18888"/>
                  </a:cubicBezTo>
                  <a:cubicBezTo>
                    <a:pt x="2069" y="19712"/>
                    <a:pt x="1130" y="20207"/>
                    <a:pt x="660" y="20042"/>
                  </a:cubicBezTo>
                  <a:cubicBezTo>
                    <a:pt x="191" y="19877"/>
                    <a:pt x="191" y="19053"/>
                    <a:pt x="1130" y="18476"/>
                  </a:cubicBezTo>
                  <a:cubicBezTo>
                    <a:pt x="2069" y="17899"/>
                    <a:pt x="3947" y="17569"/>
                    <a:pt x="5238" y="17816"/>
                  </a:cubicBezTo>
                  <a:cubicBezTo>
                    <a:pt x="6530" y="18063"/>
                    <a:pt x="7234" y="18888"/>
                    <a:pt x="7938" y="19630"/>
                  </a:cubicBezTo>
                  <a:cubicBezTo>
                    <a:pt x="8643" y="20372"/>
                    <a:pt x="9347" y="21031"/>
                    <a:pt x="11108" y="21279"/>
                  </a:cubicBezTo>
                  <a:cubicBezTo>
                    <a:pt x="12869" y="21526"/>
                    <a:pt x="15686" y="21361"/>
                    <a:pt x="17564" y="20289"/>
                  </a:cubicBezTo>
                  <a:cubicBezTo>
                    <a:pt x="19443" y="19218"/>
                    <a:pt x="20382" y="17239"/>
                    <a:pt x="21321" y="152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49" name="Line"/>
            <p:cNvSpPr/>
            <p:nvPr/>
          </p:nvSpPr>
          <p:spPr>
            <a:xfrm>
              <a:off x="7065805" y="2407475"/>
              <a:ext cx="515504" cy="482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7" h="20942" fill="norm" stroke="1" extrusionOk="0">
                  <a:moveTo>
                    <a:pt x="12776" y="8700"/>
                  </a:moveTo>
                  <a:cubicBezTo>
                    <a:pt x="14329" y="7350"/>
                    <a:pt x="15881" y="6000"/>
                    <a:pt x="16376" y="4575"/>
                  </a:cubicBezTo>
                  <a:cubicBezTo>
                    <a:pt x="16870" y="3150"/>
                    <a:pt x="16305" y="1650"/>
                    <a:pt x="14752" y="750"/>
                  </a:cubicBezTo>
                  <a:cubicBezTo>
                    <a:pt x="13199" y="-150"/>
                    <a:pt x="10658" y="-450"/>
                    <a:pt x="7905" y="1050"/>
                  </a:cubicBezTo>
                  <a:cubicBezTo>
                    <a:pt x="5152" y="2550"/>
                    <a:pt x="2187" y="5850"/>
                    <a:pt x="846" y="8550"/>
                  </a:cubicBezTo>
                  <a:cubicBezTo>
                    <a:pt x="-495" y="11250"/>
                    <a:pt x="-213" y="13350"/>
                    <a:pt x="1481" y="15300"/>
                  </a:cubicBezTo>
                  <a:cubicBezTo>
                    <a:pt x="3176" y="17250"/>
                    <a:pt x="6281" y="19050"/>
                    <a:pt x="9317" y="20025"/>
                  </a:cubicBezTo>
                  <a:cubicBezTo>
                    <a:pt x="12352" y="21000"/>
                    <a:pt x="15317" y="21150"/>
                    <a:pt x="17505" y="20700"/>
                  </a:cubicBezTo>
                  <a:cubicBezTo>
                    <a:pt x="19693" y="20250"/>
                    <a:pt x="21105" y="19200"/>
                    <a:pt x="21034" y="17025"/>
                  </a:cubicBezTo>
                  <a:cubicBezTo>
                    <a:pt x="20964" y="14850"/>
                    <a:pt x="19411" y="11550"/>
                    <a:pt x="18281" y="9675"/>
                  </a:cubicBezTo>
                  <a:cubicBezTo>
                    <a:pt x="17152" y="7800"/>
                    <a:pt x="16446" y="7350"/>
                    <a:pt x="15246" y="7575"/>
                  </a:cubicBezTo>
                  <a:cubicBezTo>
                    <a:pt x="14046" y="7800"/>
                    <a:pt x="12352" y="8700"/>
                    <a:pt x="10658" y="9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0" name="Line"/>
            <p:cNvSpPr/>
            <p:nvPr/>
          </p:nvSpPr>
          <p:spPr>
            <a:xfrm>
              <a:off x="7295843" y="2701527"/>
              <a:ext cx="363241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69" y="2400"/>
                    <a:pt x="4937" y="4800"/>
                    <a:pt x="8537" y="8400"/>
                  </a:cubicBezTo>
                  <a:cubicBezTo>
                    <a:pt x="12137" y="12000"/>
                    <a:pt x="16869" y="16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1" name="Line"/>
            <p:cNvSpPr/>
            <p:nvPr/>
          </p:nvSpPr>
          <p:spPr>
            <a:xfrm>
              <a:off x="7949594" y="2207661"/>
              <a:ext cx="218027" cy="3243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1318" fill="norm" stroke="1" extrusionOk="0">
                  <a:moveTo>
                    <a:pt x="1021" y="9267"/>
                  </a:moveTo>
                  <a:cubicBezTo>
                    <a:pt x="346" y="8131"/>
                    <a:pt x="-329" y="6994"/>
                    <a:pt x="177" y="5402"/>
                  </a:cubicBezTo>
                  <a:cubicBezTo>
                    <a:pt x="683" y="3811"/>
                    <a:pt x="2371" y="1764"/>
                    <a:pt x="4902" y="741"/>
                  </a:cubicBezTo>
                  <a:cubicBezTo>
                    <a:pt x="7433" y="-282"/>
                    <a:pt x="10808" y="-282"/>
                    <a:pt x="13002" y="969"/>
                  </a:cubicBezTo>
                  <a:cubicBezTo>
                    <a:pt x="15196" y="2219"/>
                    <a:pt x="16209" y="4720"/>
                    <a:pt x="15027" y="7449"/>
                  </a:cubicBezTo>
                  <a:cubicBezTo>
                    <a:pt x="13846" y="10177"/>
                    <a:pt x="10471" y="13133"/>
                    <a:pt x="7940" y="15406"/>
                  </a:cubicBezTo>
                  <a:cubicBezTo>
                    <a:pt x="5408" y="17680"/>
                    <a:pt x="3721" y="19272"/>
                    <a:pt x="3721" y="20181"/>
                  </a:cubicBezTo>
                  <a:cubicBezTo>
                    <a:pt x="3721" y="21091"/>
                    <a:pt x="5408" y="21318"/>
                    <a:pt x="8615" y="21318"/>
                  </a:cubicBezTo>
                  <a:cubicBezTo>
                    <a:pt x="11821" y="21318"/>
                    <a:pt x="16546" y="21091"/>
                    <a:pt x="21271" y="208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2" name="Line"/>
            <p:cNvSpPr/>
            <p:nvPr/>
          </p:nvSpPr>
          <p:spPr>
            <a:xfrm>
              <a:off x="-1" y="4164181"/>
              <a:ext cx="518822" cy="66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3" h="21296" fill="norm" stroke="1" extrusionOk="0">
                  <a:moveTo>
                    <a:pt x="9866" y="15230"/>
                  </a:moveTo>
                  <a:cubicBezTo>
                    <a:pt x="10295" y="14568"/>
                    <a:pt x="10725" y="13907"/>
                    <a:pt x="10581" y="13521"/>
                  </a:cubicBezTo>
                  <a:cubicBezTo>
                    <a:pt x="10438" y="13136"/>
                    <a:pt x="9723" y="13025"/>
                    <a:pt x="8722" y="13191"/>
                  </a:cubicBezTo>
                  <a:cubicBezTo>
                    <a:pt x="7721" y="13356"/>
                    <a:pt x="6433" y="13797"/>
                    <a:pt x="5003" y="14734"/>
                  </a:cubicBezTo>
                  <a:cubicBezTo>
                    <a:pt x="3572" y="15670"/>
                    <a:pt x="1999" y="17103"/>
                    <a:pt x="1069" y="18205"/>
                  </a:cubicBezTo>
                  <a:cubicBezTo>
                    <a:pt x="139" y="19307"/>
                    <a:pt x="-147" y="20079"/>
                    <a:pt x="68" y="20519"/>
                  </a:cubicBezTo>
                  <a:cubicBezTo>
                    <a:pt x="282" y="20960"/>
                    <a:pt x="997" y="21070"/>
                    <a:pt x="2356" y="20740"/>
                  </a:cubicBezTo>
                  <a:cubicBezTo>
                    <a:pt x="3715" y="20409"/>
                    <a:pt x="5718" y="19638"/>
                    <a:pt x="7792" y="17985"/>
                  </a:cubicBezTo>
                  <a:cubicBezTo>
                    <a:pt x="9866" y="16332"/>
                    <a:pt x="12012" y="13797"/>
                    <a:pt x="13442" y="11042"/>
                  </a:cubicBezTo>
                  <a:cubicBezTo>
                    <a:pt x="14873" y="8287"/>
                    <a:pt x="15588" y="5311"/>
                    <a:pt x="16160" y="3328"/>
                  </a:cubicBezTo>
                  <a:cubicBezTo>
                    <a:pt x="16732" y="1344"/>
                    <a:pt x="17162" y="352"/>
                    <a:pt x="17090" y="77"/>
                  </a:cubicBezTo>
                  <a:cubicBezTo>
                    <a:pt x="17019" y="-199"/>
                    <a:pt x="16446" y="242"/>
                    <a:pt x="15517" y="1785"/>
                  </a:cubicBezTo>
                  <a:cubicBezTo>
                    <a:pt x="14587" y="3328"/>
                    <a:pt x="13299" y="5972"/>
                    <a:pt x="12370" y="8783"/>
                  </a:cubicBezTo>
                  <a:cubicBezTo>
                    <a:pt x="11440" y="11593"/>
                    <a:pt x="10868" y="14568"/>
                    <a:pt x="10581" y="16387"/>
                  </a:cubicBezTo>
                  <a:cubicBezTo>
                    <a:pt x="10295" y="18205"/>
                    <a:pt x="10295" y="18866"/>
                    <a:pt x="10438" y="19472"/>
                  </a:cubicBezTo>
                  <a:cubicBezTo>
                    <a:pt x="10581" y="20079"/>
                    <a:pt x="10868" y="20630"/>
                    <a:pt x="11797" y="20960"/>
                  </a:cubicBezTo>
                  <a:cubicBezTo>
                    <a:pt x="12727" y="21291"/>
                    <a:pt x="14301" y="21401"/>
                    <a:pt x="16017" y="21181"/>
                  </a:cubicBezTo>
                  <a:cubicBezTo>
                    <a:pt x="17734" y="20960"/>
                    <a:pt x="19593" y="20409"/>
                    <a:pt x="21453" y="1985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3" name="Line"/>
            <p:cNvSpPr/>
            <p:nvPr/>
          </p:nvSpPr>
          <p:spPr>
            <a:xfrm>
              <a:off x="786862" y="4185622"/>
              <a:ext cx="198982" cy="747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67" h="21600" fill="norm" stroke="1" extrusionOk="0">
                  <a:moveTo>
                    <a:pt x="20367" y="0"/>
                  </a:moveTo>
                  <a:cubicBezTo>
                    <a:pt x="15056" y="2000"/>
                    <a:pt x="9744" y="4000"/>
                    <a:pt x="5672" y="6200"/>
                  </a:cubicBezTo>
                  <a:cubicBezTo>
                    <a:pt x="1600" y="8400"/>
                    <a:pt x="-1233" y="10800"/>
                    <a:pt x="537" y="13400"/>
                  </a:cubicBezTo>
                  <a:cubicBezTo>
                    <a:pt x="2308" y="16000"/>
                    <a:pt x="8682" y="18800"/>
                    <a:pt x="1505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4" name="Line"/>
            <p:cNvSpPr/>
            <p:nvPr/>
          </p:nvSpPr>
          <p:spPr>
            <a:xfrm>
              <a:off x="1169193" y="4393188"/>
              <a:ext cx="424216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1" h="21600" fill="norm" stroke="1" extrusionOk="0">
                  <a:moveTo>
                    <a:pt x="1742" y="1620"/>
                  </a:moveTo>
                  <a:cubicBezTo>
                    <a:pt x="871" y="1620"/>
                    <a:pt x="0" y="1620"/>
                    <a:pt x="0" y="1530"/>
                  </a:cubicBezTo>
                  <a:cubicBezTo>
                    <a:pt x="0" y="1440"/>
                    <a:pt x="871" y="1260"/>
                    <a:pt x="3919" y="1080"/>
                  </a:cubicBezTo>
                  <a:cubicBezTo>
                    <a:pt x="6968" y="900"/>
                    <a:pt x="12194" y="720"/>
                    <a:pt x="15852" y="540"/>
                  </a:cubicBezTo>
                  <a:cubicBezTo>
                    <a:pt x="19510" y="360"/>
                    <a:pt x="21600" y="180"/>
                    <a:pt x="21339" y="90"/>
                  </a:cubicBezTo>
                  <a:cubicBezTo>
                    <a:pt x="21077" y="0"/>
                    <a:pt x="18465" y="0"/>
                    <a:pt x="16723" y="0"/>
                  </a:cubicBezTo>
                  <a:cubicBezTo>
                    <a:pt x="14981" y="0"/>
                    <a:pt x="14110" y="0"/>
                    <a:pt x="13326" y="360"/>
                  </a:cubicBezTo>
                  <a:cubicBezTo>
                    <a:pt x="12542" y="720"/>
                    <a:pt x="11845" y="1440"/>
                    <a:pt x="11410" y="3150"/>
                  </a:cubicBezTo>
                  <a:cubicBezTo>
                    <a:pt x="10974" y="4860"/>
                    <a:pt x="10800" y="7560"/>
                    <a:pt x="10626" y="9990"/>
                  </a:cubicBezTo>
                  <a:cubicBezTo>
                    <a:pt x="10452" y="12420"/>
                    <a:pt x="10277" y="14580"/>
                    <a:pt x="10626" y="16470"/>
                  </a:cubicBezTo>
                  <a:cubicBezTo>
                    <a:pt x="10974" y="18360"/>
                    <a:pt x="11845" y="19980"/>
                    <a:pt x="1271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5" name="Line"/>
            <p:cNvSpPr/>
            <p:nvPr/>
          </p:nvSpPr>
          <p:spPr>
            <a:xfrm>
              <a:off x="1805728" y="4272994"/>
              <a:ext cx="415132" cy="497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1080" y="3835"/>
                  </a:moveTo>
                  <a:cubicBezTo>
                    <a:pt x="1800" y="4282"/>
                    <a:pt x="2520" y="4729"/>
                    <a:pt x="2880" y="5325"/>
                  </a:cubicBezTo>
                  <a:cubicBezTo>
                    <a:pt x="3240" y="5921"/>
                    <a:pt x="3240" y="6665"/>
                    <a:pt x="2700" y="9123"/>
                  </a:cubicBezTo>
                  <a:cubicBezTo>
                    <a:pt x="2160" y="11581"/>
                    <a:pt x="1080" y="15752"/>
                    <a:pt x="540" y="18210"/>
                  </a:cubicBezTo>
                  <a:cubicBezTo>
                    <a:pt x="0" y="20668"/>
                    <a:pt x="0" y="21413"/>
                    <a:pt x="0" y="21413"/>
                  </a:cubicBezTo>
                  <a:cubicBezTo>
                    <a:pt x="0" y="21413"/>
                    <a:pt x="0" y="20668"/>
                    <a:pt x="360" y="17912"/>
                  </a:cubicBezTo>
                  <a:cubicBezTo>
                    <a:pt x="720" y="15156"/>
                    <a:pt x="1440" y="10390"/>
                    <a:pt x="2610" y="7038"/>
                  </a:cubicBezTo>
                  <a:cubicBezTo>
                    <a:pt x="3780" y="3686"/>
                    <a:pt x="5400" y="1750"/>
                    <a:pt x="7110" y="781"/>
                  </a:cubicBezTo>
                  <a:cubicBezTo>
                    <a:pt x="8820" y="-187"/>
                    <a:pt x="10620" y="-187"/>
                    <a:pt x="12330" y="409"/>
                  </a:cubicBezTo>
                  <a:cubicBezTo>
                    <a:pt x="14040" y="1005"/>
                    <a:pt x="15660" y="2196"/>
                    <a:pt x="16380" y="3612"/>
                  </a:cubicBezTo>
                  <a:cubicBezTo>
                    <a:pt x="17100" y="5027"/>
                    <a:pt x="16920" y="6665"/>
                    <a:pt x="16470" y="7708"/>
                  </a:cubicBezTo>
                  <a:cubicBezTo>
                    <a:pt x="16020" y="8751"/>
                    <a:pt x="15300" y="9198"/>
                    <a:pt x="14490" y="9645"/>
                  </a:cubicBezTo>
                  <a:cubicBezTo>
                    <a:pt x="13680" y="10092"/>
                    <a:pt x="12780" y="10539"/>
                    <a:pt x="12690" y="11432"/>
                  </a:cubicBezTo>
                  <a:cubicBezTo>
                    <a:pt x="12600" y="12326"/>
                    <a:pt x="13320" y="13667"/>
                    <a:pt x="14310" y="15082"/>
                  </a:cubicBezTo>
                  <a:cubicBezTo>
                    <a:pt x="15300" y="16497"/>
                    <a:pt x="16560" y="17987"/>
                    <a:pt x="17820" y="18732"/>
                  </a:cubicBezTo>
                  <a:cubicBezTo>
                    <a:pt x="19080" y="19476"/>
                    <a:pt x="20340" y="19476"/>
                    <a:pt x="21600" y="194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6" name="Line"/>
            <p:cNvSpPr/>
            <p:nvPr/>
          </p:nvSpPr>
          <p:spPr>
            <a:xfrm>
              <a:off x="2210481" y="4247810"/>
              <a:ext cx="166869" cy="768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3" h="21505" fill="norm" stroke="1" extrusionOk="0">
                  <a:moveTo>
                    <a:pt x="5290" y="292"/>
                  </a:moveTo>
                  <a:cubicBezTo>
                    <a:pt x="7935" y="99"/>
                    <a:pt x="10580" y="-95"/>
                    <a:pt x="12563" y="50"/>
                  </a:cubicBezTo>
                  <a:cubicBezTo>
                    <a:pt x="14547" y="196"/>
                    <a:pt x="15869" y="680"/>
                    <a:pt x="17412" y="2327"/>
                  </a:cubicBezTo>
                  <a:cubicBezTo>
                    <a:pt x="18955" y="3973"/>
                    <a:pt x="20718" y="6782"/>
                    <a:pt x="21159" y="9349"/>
                  </a:cubicBezTo>
                  <a:cubicBezTo>
                    <a:pt x="21600" y="11916"/>
                    <a:pt x="20718" y="14240"/>
                    <a:pt x="16971" y="16226"/>
                  </a:cubicBezTo>
                  <a:cubicBezTo>
                    <a:pt x="13224" y="18212"/>
                    <a:pt x="6612" y="19858"/>
                    <a:pt x="0" y="215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7" name="Line"/>
            <p:cNvSpPr/>
            <p:nvPr/>
          </p:nvSpPr>
          <p:spPr>
            <a:xfrm>
              <a:off x="134823" y="5047453"/>
              <a:ext cx="2325178" cy="134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2" h="21531" fill="norm" stroke="1" extrusionOk="0">
                  <a:moveTo>
                    <a:pt x="0" y="21531"/>
                  </a:moveTo>
                  <a:cubicBezTo>
                    <a:pt x="706" y="19316"/>
                    <a:pt x="1412" y="17100"/>
                    <a:pt x="2375" y="15439"/>
                  </a:cubicBezTo>
                  <a:cubicBezTo>
                    <a:pt x="3338" y="13777"/>
                    <a:pt x="4558" y="12669"/>
                    <a:pt x="5809" y="11562"/>
                  </a:cubicBezTo>
                  <a:cubicBezTo>
                    <a:pt x="7061" y="10454"/>
                    <a:pt x="8345" y="9346"/>
                    <a:pt x="9532" y="8239"/>
                  </a:cubicBezTo>
                  <a:cubicBezTo>
                    <a:pt x="10720" y="7131"/>
                    <a:pt x="11811" y="6023"/>
                    <a:pt x="13031" y="4916"/>
                  </a:cubicBezTo>
                  <a:cubicBezTo>
                    <a:pt x="14250" y="3808"/>
                    <a:pt x="15598" y="2700"/>
                    <a:pt x="16850" y="1869"/>
                  </a:cubicBezTo>
                  <a:cubicBezTo>
                    <a:pt x="18102" y="1039"/>
                    <a:pt x="19257" y="485"/>
                    <a:pt x="19947" y="208"/>
                  </a:cubicBezTo>
                  <a:cubicBezTo>
                    <a:pt x="20637" y="-69"/>
                    <a:pt x="20862" y="-69"/>
                    <a:pt x="21086" y="208"/>
                  </a:cubicBezTo>
                  <a:cubicBezTo>
                    <a:pt x="21311" y="485"/>
                    <a:pt x="21536" y="1039"/>
                    <a:pt x="21568" y="2146"/>
                  </a:cubicBezTo>
                  <a:cubicBezTo>
                    <a:pt x="21600" y="3254"/>
                    <a:pt x="21440" y="4916"/>
                    <a:pt x="21215" y="6577"/>
                  </a:cubicBezTo>
                  <a:cubicBezTo>
                    <a:pt x="20990" y="8239"/>
                    <a:pt x="20701" y="9900"/>
                    <a:pt x="20412" y="115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8" name="Line"/>
            <p:cNvSpPr/>
            <p:nvPr/>
          </p:nvSpPr>
          <p:spPr>
            <a:xfrm>
              <a:off x="857777" y="5219992"/>
              <a:ext cx="491307" cy="7003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2" h="21435" fill="norm" stroke="1" extrusionOk="0">
                  <a:moveTo>
                    <a:pt x="9670" y="15035"/>
                  </a:moveTo>
                  <a:cubicBezTo>
                    <a:pt x="10123" y="14612"/>
                    <a:pt x="10576" y="14188"/>
                    <a:pt x="10652" y="13712"/>
                  </a:cubicBezTo>
                  <a:cubicBezTo>
                    <a:pt x="10728" y="13235"/>
                    <a:pt x="10425" y="12706"/>
                    <a:pt x="9897" y="12441"/>
                  </a:cubicBezTo>
                  <a:cubicBezTo>
                    <a:pt x="9368" y="12176"/>
                    <a:pt x="8613" y="12176"/>
                    <a:pt x="7404" y="12759"/>
                  </a:cubicBezTo>
                  <a:cubicBezTo>
                    <a:pt x="6196" y="13341"/>
                    <a:pt x="4535" y="14506"/>
                    <a:pt x="3251" y="15776"/>
                  </a:cubicBezTo>
                  <a:cubicBezTo>
                    <a:pt x="1967" y="17047"/>
                    <a:pt x="1060" y="18424"/>
                    <a:pt x="532" y="19376"/>
                  </a:cubicBezTo>
                  <a:cubicBezTo>
                    <a:pt x="3" y="20329"/>
                    <a:pt x="-148" y="20859"/>
                    <a:pt x="154" y="21176"/>
                  </a:cubicBezTo>
                  <a:cubicBezTo>
                    <a:pt x="456" y="21494"/>
                    <a:pt x="1211" y="21600"/>
                    <a:pt x="2722" y="21018"/>
                  </a:cubicBezTo>
                  <a:cubicBezTo>
                    <a:pt x="4232" y="20435"/>
                    <a:pt x="6498" y="19165"/>
                    <a:pt x="8613" y="17206"/>
                  </a:cubicBezTo>
                  <a:cubicBezTo>
                    <a:pt x="10728" y="15247"/>
                    <a:pt x="12691" y="12600"/>
                    <a:pt x="14202" y="9794"/>
                  </a:cubicBezTo>
                  <a:cubicBezTo>
                    <a:pt x="15712" y="6988"/>
                    <a:pt x="16769" y="4024"/>
                    <a:pt x="17600" y="2276"/>
                  </a:cubicBezTo>
                  <a:cubicBezTo>
                    <a:pt x="18431" y="529"/>
                    <a:pt x="19035" y="0"/>
                    <a:pt x="19111" y="0"/>
                  </a:cubicBezTo>
                  <a:cubicBezTo>
                    <a:pt x="19186" y="0"/>
                    <a:pt x="18733" y="529"/>
                    <a:pt x="17600" y="2488"/>
                  </a:cubicBezTo>
                  <a:cubicBezTo>
                    <a:pt x="16467" y="4447"/>
                    <a:pt x="14655" y="7835"/>
                    <a:pt x="13446" y="10535"/>
                  </a:cubicBezTo>
                  <a:cubicBezTo>
                    <a:pt x="12238" y="13235"/>
                    <a:pt x="11634" y="15247"/>
                    <a:pt x="11332" y="16729"/>
                  </a:cubicBezTo>
                  <a:cubicBezTo>
                    <a:pt x="11030" y="18212"/>
                    <a:pt x="11030" y="19165"/>
                    <a:pt x="12314" y="19694"/>
                  </a:cubicBezTo>
                  <a:cubicBezTo>
                    <a:pt x="13597" y="20224"/>
                    <a:pt x="16165" y="20329"/>
                    <a:pt x="17902" y="20224"/>
                  </a:cubicBezTo>
                  <a:cubicBezTo>
                    <a:pt x="19639" y="20118"/>
                    <a:pt x="20546" y="19800"/>
                    <a:pt x="21452" y="194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59" name="Line"/>
            <p:cNvSpPr/>
            <p:nvPr/>
          </p:nvSpPr>
          <p:spPr>
            <a:xfrm>
              <a:off x="1546769" y="5396710"/>
              <a:ext cx="482120" cy="729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1" h="21490" fill="norm" stroke="1" extrusionOk="0">
                  <a:moveTo>
                    <a:pt x="11760" y="3762"/>
                  </a:moveTo>
                  <a:cubicBezTo>
                    <a:pt x="12515" y="3048"/>
                    <a:pt x="13270" y="2335"/>
                    <a:pt x="13724" y="1724"/>
                  </a:cubicBezTo>
                  <a:cubicBezTo>
                    <a:pt x="14177" y="1113"/>
                    <a:pt x="14328" y="603"/>
                    <a:pt x="14026" y="298"/>
                  </a:cubicBezTo>
                  <a:cubicBezTo>
                    <a:pt x="13724" y="-8"/>
                    <a:pt x="12968" y="-110"/>
                    <a:pt x="11533" y="145"/>
                  </a:cubicBezTo>
                  <a:cubicBezTo>
                    <a:pt x="10098" y="399"/>
                    <a:pt x="7984" y="1011"/>
                    <a:pt x="5869" y="2590"/>
                  </a:cubicBezTo>
                  <a:cubicBezTo>
                    <a:pt x="3754" y="4169"/>
                    <a:pt x="1640" y="6716"/>
                    <a:pt x="658" y="8550"/>
                  </a:cubicBezTo>
                  <a:cubicBezTo>
                    <a:pt x="-324" y="10384"/>
                    <a:pt x="-173" y="11505"/>
                    <a:pt x="884" y="12422"/>
                  </a:cubicBezTo>
                  <a:cubicBezTo>
                    <a:pt x="1942" y="13339"/>
                    <a:pt x="3905" y="14052"/>
                    <a:pt x="6624" y="14307"/>
                  </a:cubicBezTo>
                  <a:cubicBezTo>
                    <a:pt x="9343" y="14562"/>
                    <a:pt x="12817" y="14358"/>
                    <a:pt x="15385" y="13848"/>
                  </a:cubicBezTo>
                  <a:cubicBezTo>
                    <a:pt x="17953" y="13339"/>
                    <a:pt x="19614" y="12524"/>
                    <a:pt x="20445" y="11301"/>
                  </a:cubicBezTo>
                  <a:cubicBezTo>
                    <a:pt x="21276" y="10079"/>
                    <a:pt x="21276" y="8448"/>
                    <a:pt x="20294" y="6767"/>
                  </a:cubicBezTo>
                  <a:cubicBezTo>
                    <a:pt x="19312" y="5086"/>
                    <a:pt x="17349" y="3354"/>
                    <a:pt x="15989" y="2437"/>
                  </a:cubicBezTo>
                  <a:cubicBezTo>
                    <a:pt x="14630" y="1520"/>
                    <a:pt x="13875" y="1418"/>
                    <a:pt x="13270" y="1571"/>
                  </a:cubicBezTo>
                  <a:cubicBezTo>
                    <a:pt x="12666" y="1724"/>
                    <a:pt x="12213" y="2132"/>
                    <a:pt x="11684" y="2947"/>
                  </a:cubicBezTo>
                  <a:cubicBezTo>
                    <a:pt x="11156" y="3762"/>
                    <a:pt x="10552" y="4984"/>
                    <a:pt x="10249" y="5901"/>
                  </a:cubicBezTo>
                  <a:cubicBezTo>
                    <a:pt x="9947" y="6818"/>
                    <a:pt x="9947" y="7430"/>
                    <a:pt x="10249" y="7888"/>
                  </a:cubicBezTo>
                  <a:cubicBezTo>
                    <a:pt x="10552" y="8347"/>
                    <a:pt x="11156" y="8652"/>
                    <a:pt x="12289" y="10079"/>
                  </a:cubicBezTo>
                  <a:cubicBezTo>
                    <a:pt x="13421" y="11505"/>
                    <a:pt x="15083" y="14052"/>
                    <a:pt x="16593" y="16141"/>
                  </a:cubicBezTo>
                  <a:cubicBezTo>
                    <a:pt x="18104" y="18230"/>
                    <a:pt x="19463" y="19860"/>
                    <a:pt x="20823" y="214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0" name="Line"/>
            <p:cNvSpPr/>
            <p:nvPr/>
          </p:nvSpPr>
          <p:spPr>
            <a:xfrm>
              <a:off x="3497389" y="4818698"/>
              <a:ext cx="37362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800" y="0"/>
                    <a:pt x="11600" y="0"/>
                    <a:pt x="15100" y="0"/>
                  </a:cubicBezTo>
                  <a:cubicBezTo>
                    <a:pt x="18600" y="0"/>
                    <a:pt x="19800" y="0"/>
                    <a:pt x="20500" y="3600"/>
                  </a:cubicBezTo>
                  <a:cubicBezTo>
                    <a:pt x="21200" y="7200"/>
                    <a:pt x="21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1" name="Line"/>
            <p:cNvSpPr/>
            <p:nvPr/>
          </p:nvSpPr>
          <p:spPr>
            <a:xfrm>
              <a:off x="3559659" y="4984750"/>
              <a:ext cx="321728" cy="311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2" name="Line"/>
            <p:cNvSpPr/>
            <p:nvPr/>
          </p:nvSpPr>
          <p:spPr>
            <a:xfrm>
              <a:off x="4380327" y="4528106"/>
              <a:ext cx="345160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8" h="21600" fill="norm" stroke="1" extrusionOk="0">
                  <a:moveTo>
                    <a:pt x="14708" y="0"/>
                  </a:moveTo>
                  <a:cubicBezTo>
                    <a:pt x="15778" y="0"/>
                    <a:pt x="16847" y="0"/>
                    <a:pt x="16847" y="0"/>
                  </a:cubicBezTo>
                  <a:cubicBezTo>
                    <a:pt x="16847" y="0"/>
                    <a:pt x="15778" y="0"/>
                    <a:pt x="13425" y="206"/>
                  </a:cubicBezTo>
                  <a:cubicBezTo>
                    <a:pt x="11073" y="411"/>
                    <a:pt x="7437" y="823"/>
                    <a:pt x="4764" y="1131"/>
                  </a:cubicBezTo>
                  <a:cubicBezTo>
                    <a:pt x="2090" y="1440"/>
                    <a:pt x="380" y="1646"/>
                    <a:pt x="59" y="2057"/>
                  </a:cubicBezTo>
                  <a:cubicBezTo>
                    <a:pt x="-262" y="2469"/>
                    <a:pt x="807" y="3086"/>
                    <a:pt x="1556" y="3909"/>
                  </a:cubicBezTo>
                  <a:cubicBezTo>
                    <a:pt x="2304" y="4731"/>
                    <a:pt x="2732" y="5760"/>
                    <a:pt x="2732" y="6789"/>
                  </a:cubicBezTo>
                  <a:cubicBezTo>
                    <a:pt x="2732" y="7817"/>
                    <a:pt x="2304" y="8846"/>
                    <a:pt x="1770" y="10080"/>
                  </a:cubicBezTo>
                  <a:cubicBezTo>
                    <a:pt x="1235" y="11314"/>
                    <a:pt x="593" y="12754"/>
                    <a:pt x="807" y="13269"/>
                  </a:cubicBezTo>
                  <a:cubicBezTo>
                    <a:pt x="1021" y="13783"/>
                    <a:pt x="2090" y="13371"/>
                    <a:pt x="4978" y="12034"/>
                  </a:cubicBezTo>
                  <a:cubicBezTo>
                    <a:pt x="7865" y="10697"/>
                    <a:pt x="12570" y="8434"/>
                    <a:pt x="15457" y="7303"/>
                  </a:cubicBezTo>
                  <a:cubicBezTo>
                    <a:pt x="18344" y="6171"/>
                    <a:pt x="19413" y="6171"/>
                    <a:pt x="20162" y="6686"/>
                  </a:cubicBezTo>
                  <a:cubicBezTo>
                    <a:pt x="20910" y="7200"/>
                    <a:pt x="21338" y="8229"/>
                    <a:pt x="21338" y="9771"/>
                  </a:cubicBezTo>
                  <a:cubicBezTo>
                    <a:pt x="21338" y="11314"/>
                    <a:pt x="20910" y="13371"/>
                    <a:pt x="19948" y="15223"/>
                  </a:cubicBezTo>
                  <a:cubicBezTo>
                    <a:pt x="18986" y="17074"/>
                    <a:pt x="17489" y="18720"/>
                    <a:pt x="15350" y="19749"/>
                  </a:cubicBezTo>
                  <a:cubicBezTo>
                    <a:pt x="13211" y="20777"/>
                    <a:pt x="10431" y="21189"/>
                    <a:pt x="7651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3" name="Line"/>
            <p:cNvSpPr/>
            <p:nvPr/>
          </p:nvSpPr>
          <p:spPr>
            <a:xfrm>
              <a:off x="4825810" y="4554645"/>
              <a:ext cx="439315" cy="340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4" h="21052" fill="norm" stroke="1" extrusionOk="0">
                  <a:moveTo>
                    <a:pt x="12558" y="4133"/>
                  </a:moveTo>
                  <a:cubicBezTo>
                    <a:pt x="13060" y="3278"/>
                    <a:pt x="13563" y="2422"/>
                    <a:pt x="13479" y="1674"/>
                  </a:cubicBezTo>
                  <a:cubicBezTo>
                    <a:pt x="13395" y="925"/>
                    <a:pt x="12726" y="284"/>
                    <a:pt x="11888" y="70"/>
                  </a:cubicBezTo>
                  <a:cubicBezTo>
                    <a:pt x="11051" y="-144"/>
                    <a:pt x="10047" y="70"/>
                    <a:pt x="8540" y="1567"/>
                  </a:cubicBezTo>
                  <a:cubicBezTo>
                    <a:pt x="7033" y="3064"/>
                    <a:pt x="5023" y="5844"/>
                    <a:pt x="3935" y="8517"/>
                  </a:cubicBezTo>
                  <a:cubicBezTo>
                    <a:pt x="2846" y="11191"/>
                    <a:pt x="2679" y="13757"/>
                    <a:pt x="4186" y="16003"/>
                  </a:cubicBezTo>
                  <a:cubicBezTo>
                    <a:pt x="5693" y="18248"/>
                    <a:pt x="8874" y="20173"/>
                    <a:pt x="11219" y="20814"/>
                  </a:cubicBezTo>
                  <a:cubicBezTo>
                    <a:pt x="13563" y="21456"/>
                    <a:pt x="15070" y="20814"/>
                    <a:pt x="16660" y="18676"/>
                  </a:cubicBezTo>
                  <a:cubicBezTo>
                    <a:pt x="18251" y="16537"/>
                    <a:pt x="19926" y="12902"/>
                    <a:pt x="20763" y="10228"/>
                  </a:cubicBezTo>
                  <a:cubicBezTo>
                    <a:pt x="21600" y="7555"/>
                    <a:pt x="21600" y="5844"/>
                    <a:pt x="19088" y="4989"/>
                  </a:cubicBezTo>
                  <a:cubicBezTo>
                    <a:pt x="16577" y="4133"/>
                    <a:pt x="11553" y="4133"/>
                    <a:pt x="7953" y="4775"/>
                  </a:cubicBezTo>
                  <a:cubicBezTo>
                    <a:pt x="4353" y="5416"/>
                    <a:pt x="2177" y="6700"/>
                    <a:pt x="0" y="798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4" name="Line"/>
            <p:cNvSpPr/>
            <p:nvPr/>
          </p:nvSpPr>
          <p:spPr>
            <a:xfrm>
              <a:off x="6060826" y="4777185"/>
              <a:ext cx="25599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838" y="3600"/>
                    <a:pt x="11676" y="7200"/>
                    <a:pt x="15616" y="7200"/>
                  </a:cubicBezTo>
                  <a:cubicBezTo>
                    <a:pt x="19557" y="7200"/>
                    <a:pt x="21600" y="3600"/>
                    <a:pt x="21600" y="5400"/>
                  </a:cubicBezTo>
                  <a:cubicBezTo>
                    <a:pt x="21600" y="7200"/>
                    <a:pt x="19557" y="14400"/>
                    <a:pt x="18389" y="18000"/>
                  </a:cubicBezTo>
                  <a:cubicBezTo>
                    <a:pt x="17222" y="21600"/>
                    <a:pt x="16930" y="21600"/>
                    <a:pt x="1663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5" name="Line"/>
            <p:cNvSpPr/>
            <p:nvPr/>
          </p:nvSpPr>
          <p:spPr>
            <a:xfrm>
              <a:off x="6616038" y="4487437"/>
              <a:ext cx="187348" cy="601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26" h="21446" fill="norm" stroke="1" extrusionOk="0">
                  <a:moveTo>
                    <a:pt x="18124" y="2191"/>
                  </a:moveTo>
                  <a:cubicBezTo>
                    <a:pt x="19223" y="1204"/>
                    <a:pt x="20321" y="216"/>
                    <a:pt x="19589" y="31"/>
                  </a:cubicBezTo>
                  <a:cubicBezTo>
                    <a:pt x="18857" y="-154"/>
                    <a:pt x="16294" y="463"/>
                    <a:pt x="12999" y="2191"/>
                  </a:cubicBezTo>
                  <a:cubicBezTo>
                    <a:pt x="9704" y="3919"/>
                    <a:pt x="5677" y="6758"/>
                    <a:pt x="2931" y="9288"/>
                  </a:cubicBezTo>
                  <a:cubicBezTo>
                    <a:pt x="185" y="11819"/>
                    <a:pt x="-1279" y="14040"/>
                    <a:pt x="1467" y="16015"/>
                  </a:cubicBezTo>
                  <a:cubicBezTo>
                    <a:pt x="4213" y="17990"/>
                    <a:pt x="11168" y="19718"/>
                    <a:pt x="18124" y="2144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6" name="Line"/>
            <p:cNvSpPr/>
            <p:nvPr/>
          </p:nvSpPr>
          <p:spPr>
            <a:xfrm>
              <a:off x="7005295" y="4570484"/>
              <a:ext cx="300927" cy="3915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261" fill="norm" stroke="1" extrusionOk="0">
                  <a:moveTo>
                    <a:pt x="2942" y="8968"/>
                  </a:moveTo>
                  <a:cubicBezTo>
                    <a:pt x="2451" y="8029"/>
                    <a:pt x="1960" y="7090"/>
                    <a:pt x="2083" y="5682"/>
                  </a:cubicBezTo>
                  <a:cubicBezTo>
                    <a:pt x="2206" y="4273"/>
                    <a:pt x="2942" y="2395"/>
                    <a:pt x="4046" y="1268"/>
                  </a:cubicBezTo>
                  <a:cubicBezTo>
                    <a:pt x="5151" y="141"/>
                    <a:pt x="6624" y="-235"/>
                    <a:pt x="8219" y="141"/>
                  </a:cubicBezTo>
                  <a:cubicBezTo>
                    <a:pt x="9815" y="516"/>
                    <a:pt x="11533" y="1643"/>
                    <a:pt x="11287" y="4085"/>
                  </a:cubicBezTo>
                  <a:cubicBezTo>
                    <a:pt x="11042" y="6527"/>
                    <a:pt x="8833" y="10283"/>
                    <a:pt x="6746" y="12913"/>
                  </a:cubicBezTo>
                  <a:cubicBezTo>
                    <a:pt x="4660" y="15542"/>
                    <a:pt x="2696" y="17045"/>
                    <a:pt x="1469" y="18266"/>
                  </a:cubicBezTo>
                  <a:cubicBezTo>
                    <a:pt x="242" y="19487"/>
                    <a:pt x="-249" y="20426"/>
                    <a:pt x="119" y="20895"/>
                  </a:cubicBezTo>
                  <a:cubicBezTo>
                    <a:pt x="487" y="21365"/>
                    <a:pt x="1715" y="21365"/>
                    <a:pt x="5396" y="20989"/>
                  </a:cubicBezTo>
                  <a:cubicBezTo>
                    <a:pt x="9078" y="20614"/>
                    <a:pt x="15215" y="19862"/>
                    <a:pt x="21351" y="1911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7" name="Line"/>
            <p:cNvSpPr/>
            <p:nvPr/>
          </p:nvSpPr>
          <p:spPr>
            <a:xfrm>
              <a:off x="7326978" y="4524137"/>
              <a:ext cx="205682" cy="6315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3" h="21431" fill="norm" stroke="1" extrusionOk="0">
                  <a:moveTo>
                    <a:pt x="12748" y="1543"/>
                  </a:moveTo>
                  <a:cubicBezTo>
                    <a:pt x="13456" y="839"/>
                    <a:pt x="14164" y="135"/>
                    <a:pt x="15049" y="17"/>
                  </a:cubicBezTo>
                  <a:cubicBezTo>
                    <a:pt x="15934" y="-100"/>
                    <a:pt x="16997" y="370"/>
                    <a:pt x="18413" y="1778"/>
                  </a:cubicBezTo>
                  <a:cubicBezTo>
                    <a:pt x="19830" y="3187"/>
                    <a:pt x="21600" y="5535"/>
                    <a:pt x="20892" y="8293"/>
                  </a:cubicBezTo>
                  <a:cubicBezTo>
                    <a:pt x="20184" y="11052"/>
                    <a:pt x="16997" y="14222"/>
                    <a:pt x="14341" y="16335"/>
                  </a:cubicBezTo>
                  <a:cubicBezTo>
                    <a:pt x="11685" y="18448"/>
                    <a:pt x="9561" y="19504"/>
                    <a:pt x="7613" y="20209"/>
                  </a:cubicBezTo>
                  <a:cubicBezTo>
                    <a:pt x="5666" y="20913"/>
                    <a:pt x="3895" y="21265"/>
                    <a:pt x="2656" y="21383"/>
                  </a:cubicBezTo>
                  <a:cubicBezTo>
                    <a:pt x="1416" y="21500"/>
                    <a:pt x="708" y="21383"/>
                    <a:pt x="0" y="2126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8" name="Line"/>
            <p:cNvSpPr/>
            <p:nvPr/>
          </p:nvSpPr>
          <p:spPr>
            <a:xfrm>
              <a:off x="7693061" y="4486593"/>
              <a:ext cx="182814" cy="581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5" h="21600" fill="norm" stroke="1" extrusionOk="0">
                  <a:moveTo>
                    <a:pt x="19015" y="1543"/>
                  </a:moveTo>
                  <a:cubicBezTo>
                    <a:pt x="19773" y="771"/>
                    <a:pt x="20531" y="0"/>
                    <a:pt x="19584" y="0"/>
                  </a:cubicBezTo>
                  <a:cubicBezTo>
                    <a:pt x="18636" y="0"/>
                    <a:pt x="15984" y="771"/>
                    <a:pt x="12005" y="2636"/>
                  </a:cubicBezTo>
                  <a:cubicBezTo>
                    <a:pt x="8026" y="4500"/>
                    <a:pt x="2720" y="7457"/>
                    <a:pt x="826" y="9836"/>
                  </a:cubicBezTo>
                  <a:cubicBezTo>
                    <a:pt x="-1069" y="12214"/>
                    <a:pt x="447" y="14014"/>
                    <a:pt x="3857" y="15879"/>
                  </a:cubicBezTo>
                  <a:cubicBezTo>
                    <a:pt x="7268" y="17743"/>
                    <a:pt x="12573" y="19671"/>
                    <a:pt x="1787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69" name="Line"/>
            <p:cNvSpPr/>
            <p:nvPr/>
          </p:nvSpPr>
          <p:spPr>
            <a:xfrm>
              <a:off x="8066982" y="4573468"/>
              <a:ext cx="173286" cy="3889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5" h="21305" fill="norm" stroke="1" extrusionOk="0">
                  <a:moveTo>
                    <a:pt x="7239" y="10021"/>
                  </a:moveTo>
                  <a:cubicBezTo>
                    <a:pt x="4697" y="8315"/>
                    <a:pt x="2156" y="6610"/>
                    <a:pt x="886" y="5094"/>
                  </a:cubicBezTo>
                  <a:cubicBezTo>
                    <a:pt x="-385" y="3578"/>
                    <a:pt x="-385" y="2252"/>
                    <a:pt x="1521" y="1305"/>
                  </a:cubicBezTo>
                  <a:cubicBezTo>
                    <a:pt x="3427" y="357"/>
                    <a:pt x="7239" y="-211"/>
                    <a:pt x="11050" y="73"/>
                  </a:cubicBezTo>
                  <a:cubicBezTo>
                    <a:pt x="14862" y="357"/>
                    <a:pt x="18674" y="1494"/>
                    <a:pt x="19309" y="3578"/>
                  </a:cubicBezTo>
                  <a:cubicBezTo>
                    <a:pt x="19944" y="5663"/>
                    <a:pt x="17403" y="8694"/>
                    <a:pt x="14862" y="11063"/>
                  </a:cubicBezTo>
                  <a:cubicBezTo>
                    <a:pt x="12321" y="13431"/>
                    <a:pt x="9780" y="15136"/>
                    <a:pt x="8086" y="16463"/>
                  </a:cubicBezTo>
                  <a:cubicBezTo>
                    <a:pt x="6391" y="17789"/>
                    <a:pt x="5544" y="18736"/>
                    <a:pt x="5756" y="19589"/>
                  </a:cubicBezTo>
                  <a:cubicBezTo>
                    <a:pt x="5968" y="20442"/>
                    <a:pt x="7239" y="21200"/>
                    <a:pt x="9991" y="21294"/>
                  </a:cubicBezTo>
                  <a:cubicBezTo>
                    <a:pt x="12744" y="21389"/>
                    <a:pt x="16980" y="20821"/>
                    <a:pt x="21215" y="2025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0" name="Line"/>
            <p:cNvSpPr/>
            <p:nvPr/>
          </p:nvSpPr>
          <p:spPr>
            <a:xfrm>
              <a:off x="8240267" y="4543532"/>
              <a:ext cx="289625" cy="638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7" h="21546" fill="norm" stroke="1" extrusionOk="0">
                  <a:moveTo>
                    <a:pt x="15823" y="1230"/>
                  </a:moveTo>
                  <a:cubicBezTo>
                    <a:pt x="15572" y="647"/>
                    <a:pt x="15321" y="63"/>
                    <a:pt x="15698" y="4"/>
                  </a:cubicBezTo>
                  <a:cubicBezTo>
                    <a:pt x="16074" y="-54"/>
                    <a:pt x="17079" y="413"/>
                    <a:pt x="18460" y="1931"/>
                  </a:cubicBezTo>
                  <a:cubicBezTo>
                    <a:pt x="19842" y="3449"/>
                    <a:pt x="21600" y="6017"/>
                    <a:pt x="20847" y="8644"/>
                  </a:cubicBezTo>
                  <a:cubicBezTo>
                    <a:pt x="20093" y="11271"/>
                    <a:pt x="16828" y="13957"/>
                    <a:pt x="14065" y="15883"/>
                  </a:cubicBezTo>
                  <a:cubicBezTo>
                    <a:pt x="11302" y="17810"/>
                    <a:pt x="9042" y="18977"/>
                    <a:pt x="6781" y="19795"/>
                  </a:cubicBezTo>
                  <a:cubicBezTo>
                    <a:pt x="4521" y="20612"/>
                    <a:pt x="2260" y="21079"/>
                    <a:pt x="0" y="2154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1" name="Line"/>
            <p:cNvSpPr/>
            <p:nvPr/>
          </p:nvSpPr>
          <p:spPr>
            <a:xfrm>
              <a:off x="9039396" y="4538484"/>
              <a:ext cx="3113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2" name="Line"/>
            <p:cNvSpPr/>
            <p:nvPr/>
          </p:nvSpPr>
          <p:spPr>
            <a:xfrm>
              <a:off x="8715033" y="4474169"/>
              <a:ext cx="519922" cy="465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8" h="21376" fill="norm" stroke="1" extrusionOk="0">
                  <a:moveTo>
                    <a:pt x="14084" y="4382"/>
                  </a:moveTo>
                  <a:cubicBezTo>
                    <a:pt x="14649" y="3429"/>
                    <a:pt x="15213" y="2476"/>
                    <a:pt x="15213" y="1761"/>
                  </a:cubicBezTo>
                  <a:cubicBezTo>
                    <a:pt x="15213" y="1047"/>
                    <a:pt x="14649" y="570"/>
                    <a:pt x="13590" y="252"/>
                  </a:cubicBezTo>
                  <a:cubicBezTo>
                    <a:pt x="12531" y="-65"/>
                    <a:pt x="10978" y="-224"/>
                    <a:pt x="8860" y="650"/>
                  </a:cubicBezTo>
                  <a:cubicBezTo>
                    <a:pt x="6743" y="1523"/>
                    <a:pt x="4060" y="3429"/>
                    <a:pt x="2296" y="5891"/>
                  </a:cubicBezTo>
                  <a:cubicBezTo>
                    <a:pt x="531" y="8352"/>
                    <a:pt x="-316" y="11370"/>
                    <a:pt x="108" y="13832"/>
                  </a:cubicBezTo>
                  <a:cubicBezTo>
                    <a:pt x="531" y="16294"/>
                    <a:pt x="2225" y="18200"/>
                    <a:pt x="4766" y="19470"/>
                  </a:cubicBezTo>
                  <a:cubicBezTo>
                    <a:pt x="7308" y="20741"/>
                    <a:pt x="10696" y="21376"/>
                    <a:pt x="13308" y="21376"/>
                  </a:cubicBezTo>
                  <a:cubicBezTo>
                    <a:pt x="15919" y="21376"/>
                    <a:pt x="17755" y="20741"/>
                    <a:pt x="19096" y="19391"/>
                  </a:cubicBezTo>
                  <a:cubicBezTo>
                    <a:pt x="20437" y="18041"/>
                    <a:pt x="21284" y="15976"/>
                    <a:pt x="21213" y="13197"/>
                  </a:cubicBezTo>
                  <a:cubicBezTo>
                    <a:pt x="21143" y="10417"/>
                    <a:pt x="20155" y="6923"/>
                    <a:pt x="18955" y="4858"/>
                  </a:cubicBezTo>
                  <a:cubicBezTo>
                    <a:pt x="17755" y="2794"/>
                    <a:pt x="16343" y="2158"/>
                    <a:pt x="15002" y="2158"/>
                  </a:cubicBezTo>
                  <a:cubicBezTo>
                    <a:pt x="13661" y="2158"/>
                    <a:pt x="12390" y="2794"/>
                    <a:pt x="11119" y="342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3" name="Line"/>
            <p:cNvSpPr/>
            <p:nvPr/>
          </p:nvSpPr>
          <p:spPr>
            <a:xfrm>
              <a:off x="8966748" y="4735672"/>
              <a:ext cx="197189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547" y="4659"/>
                    <a:pt x="9095" y="9318"/>
                    <a:pt x="12695" y="12918"/>
                  </a:cubicBezTo>
                  <a:cubicBezTo>
                    <a:pt x="16295" y="16518"/>
                    <a:pt x="18947" y="1905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4" name="Line"/>
            <p:cNvSpPr/>
            <p:nvPr/>
          </p:nvSpPr>
          <p:spPr>
            <a:xfrm>
              <a:off x="3819116" y="5918796"/>
              <a:ext cx="321728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5" name="Line"/>
            <p:cNvSpPr/>
            <p:nvPr/>
          </p:nvSpPr>
          <p:spPr>
            <a:xfrm>
              <a:off x="3891764" y="6057174"/>
              <a:ext cx="280215" cy="6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867" y="10800"/>
                    <a:pt x="11733" y="0"/>
                    <a:pt x="15333" y="0"/>
                  </a:cubicBezTo>
                  <a:cubicBezTo>
                    <a:pt x="18933" y="0"/>
                    <a:pt x="20267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6" name="Line"/>
            <p:cNvSpPr/>
            <p:nvPr/>
          </p:nvSpPr>
          <p:spPr>
            <a:xfrm>
              <a:off x="2766533" y="5932961"/>
              <a:ext cx="35511" cy="400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7" h="20994" fill="norm" stroke="1" extrusionOk="0">
                  <a:moveTo>
                    <a:pt x="14266" y="1435"/>
                  </a:moveTo>
                  <a:cubicBezTo>
                    <a:pt x="12302" y="528"/>
                    <a:pt x="10339" y="-380"/>
                    <a:pt x="9357" y="165"/>
                  </a:cubicBezTo>
                  <a:cubicBezTo>
                    <a:pt x="8375" y="709"/>
                    <a:pt x="8375" y="2706"/>
                    <a:pt x="7394" y="6154"/>
                  </a:cubicBezTo>
                  <a:cubicBezTo>
                    <a:pt x="6412" y="9603"/>
                    <a:pt x="4448" y="14504"/>
                    <a:pt x="2484" y="17408"/>
                  </a:cubicBezTo>
                  <a:cubicBezTo>
                    <a:pt x="521" y="20312"/>
                    <a:pt x="-1443" y="21220"/>
                    <a:pt x="1502" y="20948"/>
                  </a:cubicBezTo>
                  <a:cubicBezTo>
                    <a:pt x="4448" y="20675"/>
                    <a:pt x="12302" y="19223"/>
                    <a:pt x="20157" y="1777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7" name="Line"/>
            <p:cNvSpPr/>
            <p:nvPr/>
          </p:nvSpPr>
          <p:spPr>
            <a:xfrm>
              <a:off x="2812422" y="5861576"/>
              <a:ext cx="352863" cy="4619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6" fill="norm" stroke="1" extrusionOk="0">
                  <a:moveTo>
                    <a:pt x="0" y="13789"/>
                  </a:moveTo>
                  <a:cubicBezTo>
                    <a:pt x="0" y="9598"/>
                    <a:pt x="0" y="5407"/>
                    <a:pt x="318" y="2989"/>
                  </a:cubicBezTo>
                  <a:cubicBezTo>
                    <a:pt x="635" y="571"/>
                    <a:pt x="1271" y="-74"/>
                    <a:pt x="1800" y="7"/>
                  </a:cubicBezTo>
                  <a:cubicBezTo>
                    <a:pt x="2329" y="87"/>
                    <a:pt x="2753" y="893"/>
                    <a:pt x="3176" y="2102"/>
                  </a:cubicBezTo>
                  <a:cubicBezTo>
                    <a:pt x="3600" y="3311"/>
                    <a:pt x="4024" y="4923"/>
                    <a:pt x="4553" y="6535"/>
                  </a:cubicBezTo>
                  <a:cubicBezTo>
                    <a:pt x="5082" y="8147"/>
                    <a:pt x="5718" y="9759"/>
                    <a:pt x="7200" y="10404"/>
                  </a:cubicBezTo>
                  <a:cubicBezTo>
                    <a:pt x="8682" y="11048"/>
                    <a:pt x="11012" y="10726"/>
                    <a:pt x="12600" y="9839"/>
                  </a:cubicBezTo>
                  <a:cubicBezTo>
                    <a:pt x="14188" y="8953"/>
                    <a:pt x="15035" y="7502"/>
                    <a:pt x="15671" y="5810"/>
                  </a:cubicBezTo>
                  <a:cubicBezTo>
                    <a:pt x="16306" y="4117"/>
                    <a:pt x="16729" y="2183"/>
                    <a:pt x="16941" y="1619"/>
                  </a:cubicBezTo>
                  <a:cubicBezTo>
                    <a:pt x="17153" y="1054"/>
                    <a:pt x="17153" y="1860"/>
                    <a:pt x="17153" y="4601"/>
                  </a:cubicBezTo>
                  <a:cubicBezTo>
                    <a:pt x="17153" y="7341"/>
                    <a:pt x="17153" y="12016"/>
                    <a:pt x="17894" y="15159"/>
                  </a:cubicBezTo>
                  <a:cubicBezTo>
                    <a:pt x="18635" y="18302"/>
                    <a:pt x="20118" y="19914"/>
                    <a:pt x="21600" y="2152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8" name="Line"/>
            <p:cNvSpPr/>
            <p:nvPr/>
          </p:nvSpPr>
          <p:spPr>
            <a:xfrm>
              <a:off x="3300201" y="5862911"/>
              <a:ext cx="373620" cy="522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0" fill="norm" stroke="1" extrusionOk="0">
                  <a:moveTo>
                    <a:pt x="0" y="4001"/>
                  </a:moveTo>
                  <a:cubicBezTo>
                    <a:pt x="200" y="7269"/>
                    <a:pt x="400" y="10538"/>
                    <a:pt x="500" y="12598"/>
                  </a:cubicBezTo>
                  <a:cubicBezTo>
                    <a:pt x="600" y="14659"/>
                    <a:pt x="600" y="15512"/>
                    <a:pt x="600" y="16293"/>
                  </a:cubicBezTo>
                  <a:cubicBezTo>
                    <a:pt x="600" y="17075"/>
                    <a:pt x="600" y="17785"/>
                    <a:pt x="600" y="17785"/>
                  </a:cubicBezTo>
                  <a:cubicBezTo>
                    <a:pt x="600" y="17785"/>
                    <a:pt x="600" y="17075"/>
                    <a:pt x="800" y="14517"/>
                  </a:cubicBezTo>
                  <a:cubicBezTo>
                    <a:pt x="1000" y="11959"/>
                    <a:pt x="1400" y="7554"/>
                    <a:pt x="1700" y="4996"/>
                  </a:cubicBezTo>
                  <a:cubicBezTo>
                    <a:pt x="2000" y="2438"/>
                    <a:pt x="2200" y="1727"/>
                    <a:pt x="3200" y="1088"/>
                  </a:cubicBezTo>
                  <a:cubicBezTo>
                    <a:pt x="4200" y="448"/>
                    <a:pt x="6000" y="-120"/>
                    <a:pt x="7800" y="22"/>
                  </a:cubicBezTo>
                  <a:cubicBezTo>
                    <a:pt x="9600" y="164"/>
                    <a:pt x="11400" y="1017"/>
                    <a:pt x="12200" y="2154"/>
                  </a:cubicBezTo>
                  <a:cubicBezTo>
                    <a:pt x="13000" y="3291"/>
                    <a:pt x="12800" y="4712"/>
                    <a:pt x="12000" y="5991"/>
                  </a:cubicBezTo>
                  <a:cubicBezTo>
                    <a:pt x="11200" y="7269"/>
                    <a:pt x="9800" y="8406"/>
                    <a:pt x="9100" y="9472"/>
                  </a:cubicBezTo>
                  <a:cubicBezTo>
                    <a:pt x="8400" y="10538"/>
                    <a:pt x="8400" y="11533"/>
                    <a:pt x="9300" y="12527"/>
                  </a:cubicBezTo>
                  <a:cubicBezTo>
                    <a:pt x="10200" y="13522"/>
                    <a:pt x="12000" y="14517"/>
                    <a:pt x="14200" y="16009"/>
                  </a:cubicBezTo>
                  <a:cubicBezTo>
                    <a:pt x="16400" y="17501"/>
                    <a:pt x="19000" y="19491"/>
                    <a:pt x="21600" y="214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79" name="Line"/>
            <p:cNvSpPr/>
            <p:nvPr/>
          </p:nvSpPr>
          <p:spPr>
            <a:xfrm>
              <a:off x="4805019" y="5711231"/>
              <a:ext cx="363275" cy="5079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8" h="21427" fill="norm" stroke="1" extrusionOk="0">
                  <a:moveTo>
                    <a:pt x="21398" y="0"/>
                  </a:moveTo>
                  <a:cubicBezTo>
                    <a:pt x="16915" y="438"/>
                    <a:pt x="12432" y="876"/>
                    <a:pt x="9681" y="1095"/>
                  </a:cubicBezTo>
                  <a:cubicBezTo>
                    <a:pt x="6930" y="1314"/>
                    <a:pt x="5911" y="1314"/>
                    <a:pt x="5096" y="1751"/>
                  </a:cubicBezTo>
                  <a:cubicBezTo>
                    <a:pt x="4281" y="2189"/>
                    <a:pt x="3670" y="3065"/>
                    <a:pt x="2956" y="4159"/>
                  </a:cubicBezTo>
                  <a:cubicBezTo>
                    <a:pt x="2243" y="5254"/>
                    <a:pt x="1428" y="6568"/>
                    <a:pt x="817" y="7589"/>
                  </a:cubicBezTo>
                  <a:cubicBezTo>
                    <a:pt x="206" y="8611"/>
                    <a:pt x="-202" y="9341"/>
                    <a:pt x="104" y="9705"/>
                  </a:cubicBezTo>
                  <a:cubicBezTo>
                    <a:pt x="409" y="10070"/>
                    <a:pt x="1428" y="10070"/>
                    <a:pt x="3160" y="9705"/>
                  </a:cubicBezTo>
                  <a:cubicBezTo>
                    <a:pt x="4892" y="9341"/>
                    <a:pt x="7338" y="8611"/>
                    <a:pt x="9070" y="8319"/>
                  </a:cubicBezTo>
                  <a:cubicBezTo>
                    <a:pt x="10802" y="8027"/>
                    <a:pt x="11821" y="8173"/>
                    <a:pt x="12738" y="8465"/>
                  </a:cubicBezTo>
                  <a:cubicBezTo>
                    <a:pt x="13655" y="8757"/>
                    <a:pt x="14470" y="9195"/>
                    <a:pt x="15081" y="10289"/>
                  </a:cubicBezTo>
                  <a:cubicBezTo>
                    <a:pt x="15692" y="11384"/>
                    <a:pt x="16100" y="13135"/>
                    <a:pt x="15081" y="14814"/>
                  </a:cubicBezTo>
                  <a:cubicBezTo>
                    <a:pt x="14062" y="16492"/>
                    <a:pt x="11617" y="18097"/>
                    <a:pt x="9885" y="19119"/>
                  </a:cubicBezTo>
                  <a:cubicBezTo>
                    <a:pt x="8153" y="20141"/>
                    <a:pt x="7134" y="20578"/>
                    <a:pt x="6115" y="20943"/>
                  </a:cubicBezTo>
                  <a:cubicBezTo>
                    <a:pt x="5096" y="21308"/>
                    <a:pt x="4077" y="21600"/>
                    <a:pt x="3466" y="21308"/>
                  </a:cubicBezTo>
                  <a:cubicBezTo>
                    <a:pt x="2855" y="21016"/>
                    <a:pt x="2651" y="20141"/>
                    <a:pt x="2447" y="1926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0" name="Line"/>
            <p:cNvSpPr/>
            <p:nvPr/>
          </p:nvSpPr>
          <p:spPr>
            <a:xfrm>
              <a:off x="5255364" y="5804635"/>
              <a:ext cx="328043" cy="302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89" h="21228" fill="norm" stroke="1" extrusionOk="0">
                  <a:moveTo>
                    <a:pt x="13491" y="2912"/>
                  </a:moveTo>
                  <a:cubicBezTo>
                    <a:pt x="12836" y="1942"/>
                    <a:pt x="12182" y="971"/>
                    <a:pt x="10872" y="849"/>
                  </a:cubicBezTo>
                  <a:cubicBezTo>
                    <a:pt x="9563" y="728"/>
                    <a:pt x="7600" y="1456"/>
                    <a:pt x="5418" y="4005"/>
                  </a:cubicBezTo>
                  <a:cubicBezTo>
                    <a:pt x="3236" y="6553"/>
                    <a:pt x="836" y="10921"/>
                    <a:pt x="182" y="14198"/>
                  </a:cubicBezTo>
                  <a:cubicBezTo>
                    <a:pt x="-473" y="17474"/>
                    <a:pt x="618" y="19658"/>
                    <a:pt x="3891" y="20629"/>
                  </a:cubicBezTo>
                  <a:cubicBezTo>
                    <a:pt x="7163" y="21600"/>
                    <a:pt x="12618" y="21357"/>
                    <a:pt x="16109" y="20144"/>
                  </a:cubicBezTo>
                  <a:cubicBezTo>
                    <a:pt x="19600" y="18930"/>
                    <a:pt x="21127" y="16746"/>
                    <a:pt x="20582" y="13348"/>
                  </a:cubicBezTo>
                  <a:cubicBezTo>
                    <a:pt x="20036" y="9951"/>
                    <a:pt x="17418" y="5339"/>
                    <a:pt x="15454" y="2912"/>
                  </a:cubicBezTo>
                  <a:cubicBezTo>
                    <a:pt x="13491" y="485"/>
                    <a:pt x="12182" y="243"/>
                    <a:pt x="10872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1" name="Line"/>
            <p:cNvSpPr/>
            <p:nvPr/>
          </p:nvSpPr>
          <p:spPr>
            <a:xfrm>
              <a:off x="6019313" y="6043336"/>
              <a:ext cx="34248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891" y="18000"/>
                    <a:pt x="11782" y="14400"/>
                    <a:pt x="15382" y="10800"/>
                  </a:cubicBezTo>
                  <a:cubicBezTo>
                    <a:pt x="18982" y="7200"/>
                    <a:pt x="20291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2" name="Line"/>
            <p:cNvSpPr/>
            <p:nvPr/>
          </p:nvSpPr>
          <p:spPr>
            <a:xfrm>
              <a:off x="6745918" y="5817794"/>
              <a:ext cx="349653" cy="4538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68" fill="norm" stroke="1" extrusionOk="0">
                  <a:moveTo>
                    <a:pt x="7542" y="850"/>
                  </a:moveTo>
                  <a:cubicBezTo>
                    <a:pt x="8381" y="359"/>
                    <a:pt x="9220" y="-132"/>
                    <a:pt x="9430" y="32"/>
                  </a:cubicBezTo>
                  <a:cubicBezTo>
                    <a:pt x="9639" y="195"/>
                    <a:pt x="9220" y="1013"/>
                    <a:pt x="7647" y="2568"/>
                  </a:cubicBezTo>
                  <a:cubicBezTo>
                    <a:pt x="6074" y="4123"/>
                    <a:pt x="3348" y="6413"/>
                    <a:pt x="1775" y="7968"/>
                  </a:cubicBezTo>
                  <a:cubicBezTo>
                    <a:pt x="202" y="9523"/>
                    <a:pt x="-217" y="10341"/>
                    <a:pt x="98" y="10913"/>
                  </a:cubicBezTo>
                  <a:cubicBezTo>
                    <a:pt x="412" y="11486"/>
                    <a:pt x="1461" y="11813"/>
                    <a:pt x="3977" y="11977"/>
                  </a:cubicBezTo>
                  <a:cubicBezTo>
                    <a:pt x="6494" y="12141"/>
                    <a:pt x="10478" y="12141"/>
                    <a:pt x="13624" y="11813"/>
                  </a:cubicBezTo>
                  <a:cubicBezTo>
                    <a:pt x="16769" y="11486"/>
                    <a:pt x="19076" y="10832"/>
                    <a:pt x="20230" y="10095"/>
                  </a:cubicBezTo>
                  <a:cubicBezTo>
                    <a:pt x="21383" y="9359"/>
                    <a:pt x="21383" y="8541"/>
                    <a:pt x="20859" y="7968"/>
                  </a:cubicBezTo>
                  <a:cubicBezTo>
                    <a:pt x="20334" y="7395"/>
                    <a:pt x="19286" y="7068"/>
                    <a:pt x="18342" y="7232"/>
                  </a:cubicBezTo>
                  <a:cubicBezTo>
                    <a:pt x="17399" y="7395"/>
                    <a:pt x="16560" y="8050"/>
                    <a:pt x="15511" y="10095"/>
                  </a:cubicBezTo>
                  <a:cubicBezTo>
                    <a:pt x="14463" y="12141"/>
                    <a:pt x="13204" y="15577"/>
                    <a:pt x="12680" y="17704"/>
                  </a:cubicBezTo>
                  <a:cubicBezTo>
                    <a:pt x="12156" y="19832"/>
                    <a:pt x="12366" y="20650"/>
                    <a:pt x="12575" y="2146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3" name="Line"/>
            <p:cNvSpPr/>
            <p:nvPr/>
          </p:nvSpPr>
          <p:spPr>
            <a:xfrm>
              <a:off x="7357279" y="5785701"/>
              <a:ext cx="560979" cy="4422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4" h="21241" fill="norm" stroke="1" extrusionOk="0">
                  <a:moveTo>
                    <a:pt x="14388" y="3900"/>
                  </a:moveTo>
                  <a:cubicBezTo>
                    <a:pt x="14517" y="2903"/>
                    <a:pt x="14647" y="1906"/>
                    <a:pt x="14388" y="1241"/>
                  </a:cubicBezTo>
                  <a:cubicBezTo>
                    <a:pt x="14129" y="577"/>
                    <a:pt x="13483" y="244"/>
                    <a:pt x="12124" y="78"/>
                  </a:cubicBezTo>
                  <a:cubicBezTo>
                    <a:pt x="10766" y="-88"/>
                    <a:pt x="8697" y="-88"/>
                    <a:pt x="6627" y="1075"/>
                  </a:cubicBezTo>
                  <a:cubicBezTo>
                    <a:pt x="4558" y="2238"/>
                    <a:pt x="2489" y="4564"/>
                    <a:pt x="1260" y="7140"/>
                  </a:cubicBezTo>
                  <a:cubicBezTo>
                    <a:pt x="31" y="9715"/>
                    <a:pt x="-357" y="12540"/>
                    <a:pt x="354" y="14866"/>
                  </a:cubicBezTo>
                  <a:cubicBezTo>
                    <a:pt x="1066" y="17192"/>
                    <a:pt x="2877" y="19020"/>
                    <a:pt x="5463" y="20100"/>
                  </a:cubicBezTo>
                  <a:cubicBezTo>
                    <a:pt x="8050" y="21180"/>
                    <a:pt x="11413" y="21512"/>
                    <a:pt x="14129" y="21014"/>
                  </a:cubicBezTo>
                  <a:cubicBezTo>
                    <a:pt x="16845" y="20515"/>
                    <a:pt x="18915" y="19186"/>
                    <a:pt x="20014" y="16860"/>
                  </a:cubicBezTo>
                  <a:cubicBezTo>
                    <a:pt x="21114" y="14534"/>
                    <a:pt x="21243" y="11210"/>
                    <a:pt x="20532" y="8303"/>
                  </a:cubicBezTo>
                  <a:cubicBezTo>
                    <a:pt x="19820" y="5395"/>
                    <a:pt x="18268" y="2903"/>
                    <a:pt x="16781" y="1657"/>
                  </a:cubicBezTo>
                  <a:cubicBezTo>
                    <a:pt x="15293" y="410"/>
                    <a:pt x="13871" y="410"/>
                    <a:pt x="12448" y="1241"/>
                  </a:cubicBezTo>
                  <a:cubicBezTo>
                    <a:pt x="11025" y="2072"/>
                    <a:pt x="9602" y="3734"/>
                    <a:pt x="8180" y="539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4" name="Line"/>
            <p:cNvSpPr/>
            <p:nvPr/>
          </p:nvSpPr>
          <p:spPr>
            <a:xfrm>
              <a:off x="7565679" y="6095228"/>
              <a:ext cx="176431" cy="321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506" y="6271"/>
                    <a:pt x="11012" y="12542"/>
                    <a:pt x="14612" y="16142"/>
                  </a:cubicBezTo>
                  <a:cubicBezTo>
                    <a:pt x="18212" y="19742"/>
                    <a:pt x="19906" y="2067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591" name="Drawing"/>
          <p:cNvGrpSpPr/>
          <p:nvPr/>
        </p:nvGrpSpPr>
        <p:grpSpPr>
          <a:xfrm>
            <a:off x="2148305" y="7825230"/>
            <a:ext cx="1660528" cy="902912"/>
            <a:chOff x="0" y="0"/>
            <a:chExt cx="1660526" cy="902911"/>
          </a:xfrm>
        </p:grpSpPr>
        <p:sp>
          <p:nvSpPr>
            <p:cNvPr id="1586" name="Line"/>
            <p:cNvSpPr/>
            <p:nvPr/>
          </p:nvSpPr>
          <p:spPr>
            <a:xfrm>
              <a:off x="0" y="197187"/>
              <a:ext cx="62270" cy="684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3382"/>
                    <a:pt x="14400" y="6764"/>
                    <a:pt x="11400" y="9818"/>
                  </a:cubicBezTo>
                  <a:cubicBezTo>
                    <a:pt x="8400" y="12873"/>
                    <a:pt x="6000" y="15600"/>
                    <a:pt x="4200" y="17509"/>
                  </a:cubicBezTo>
                  <a:cubicBezTo>
                    <a:pt x="2400" y="19418"/>
                    <a:pt x="1200" y="2050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7" name="Line"/>
            <p:cNvSpPr/>
            <p:nvPr/>
          </p:nvSpPr>
          <p:spPr>
            <a:xfrm>
              <a:off x="41513" y="153828"/>
              <a:ext cx="560428" cy="7490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54" fill="norm" stroke="1" extrusionOk="0">
                  <a:moveTo>
                    <a:pt x="0" y="9609"/>
                  </a:moveTo>
                  <a:cubicBezTo>
                    <a:pt x="267" y="7220"/>
                    <a:pt x="533" y="4831"/>
                    <a:pt x="867" y="3139"/>
                  </a:cubicBezTo>
                  <a:cubicBezTo>
                    <a:pt x="1200" y="1447"/>
                    <a:pt x="1600" y="452"/>
                    <a:pt x="2133" y="452"/>
                  </a:cubicBezTo>
                  <a:cubicBezTo>
                    <a:pt x="2667" y="452"/>
                    <a:pt x="3333" y="1447"/>
                    <a:pt x="4133" y="3189"/>
                  </a:cubicBezTo>
                  <a:cubicBezTo>
                    <a:pt x="4933" y="4931"/>
                    <a:pt x="5867" y="7419"/>
                    <a:pt x="6667" y="8913"/>
                  </a:cubicBezTo>
                  <a:cubicBezTo>
                    <a:pt x="7467" y="10406"/>
                    <a:pt x="8133" y="10903"/>
                    <a:pt x="8867" y="11152"/>
                  </a:cubicBezTo>
                  <a:cubicBezTo>
                    <a:pt x="9600" y="11401"/>
                    <a:pt x="10400" y="11401"/>
                    <a:pt x="11267" y="11003"/>
                  </a:cubicBezTo>
                  <a:cubicBezTo>
                    <a:pt x="12133" y="10605"/>
                    <a:pt x="13067" y="9808"/>
                    <a:pt x="14067" y="8066"/>
                  </a:cubicBezTo>
                  <a:cubicBezTo>
                    <a:pt x="15067" y="6325"/>
                    <a:pt x="16133" y="3637"/>
                    <a:pt x="16867" y="2044"/>
                  </a:cubicBezTo>
                  <a:cubicBezTo>
                    <a:pt x="17600" y="452"/>
                    <a:pt x="18000" y="-46"/>
                    <a:pt x="18200" y="4"/>
                  </a:cubicBezTo>
                  <a:cubicBezTo>
                    <a:pt x="18400" y="54"/>
                    <a:pt x="18400" y="651"/>
                    <a:pt x="18267" y="2642"/>
                  </a:cubicBezTo>
                  <a:cubicBezTo>
                    <a:pt x="18133" y="4632"/>
                    <a:pt x="17867" y="8017"/>
                    <a:pt x="17667" y="11003"/>
                  </a:cubicBezTo>
                  <a:cubicBezTo>
                    <a:pt x="17467" y="13989"/>
                    <a:pt x="17333" y="16577"/>
                    <a:pt x="18000" y="18269"/>
                  </a:cubicBezTo>
                  <a:cubicBezTo>
                    <a:pt x="18667" y="19961"/>
                    <a:pt x="20133" y="20758"/>
                    <a:pt x="21600" y="215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8" name="Line"/>
            <p:cNvSpPr/>
            <p:nvPr/>
          </p:nvSpPr>
          <p:spPr>
            <a:xfrm>
              <a:off x="780611" y="0"/>
              <a:ext cx="392136" cy="8594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7" h="21465" fill="norm" stroke="1" extrusionOk="0">
                  <a:moveTo>
                    <a:pt x="1014" y="7517"/>
                  </a:moveTo>
                  <a:cubicBezTo>
                    <a:pt x="1582" y="6998"/>
                    <a:pt x="2151" y="6480"/>
                    <a:pt x="2435" y="6480"/>
                  </a:cubicBezTo>
                  <a:cubicBezTo>
                    <a:pt x="2719" y="6480"/>
                    <a:pt x="2719" y="6998"/>
                    <a:pt x="2530" y="8770"/>
                  </a:cubicBezTo>
                  <a:cubicBezTo>
                    <a:pt x="2340" y="10541"/>
                    <a:pt x="1961" y="13565"/>
                    <a:pt x="1772" y="15768"/>
                  </a:cubicBezTo>
                  <a:cubicBezTo>
                    <a:pt x="1582" y="17971"/>
                    <a:pt x="1582" y="19354"/>
                    <a:pt x="1582" y="20261"/>
                  </a:cubicBezTo>
                  <a:cubicBezTo>
                    <a:pt x="1582" y="21168"/>
                    <a:pt x="1582" y="21600"/>
                    <a:pt x="1298" y="21427"/>
                  </a:cubicBezTo>
                  <a:cubicBezTo>
                    <a:pt x="1014" y="21254"/>
                    <a:pt x="445" y="20477"/>
                    <a:pt x="161" y="18706"/>
                  </a:cubicBezTo>
                  <a:cubicBezTo>
                    <a:pt x="-123" y="16934"/>
                    <a:pt x="-123" y="14170"/>
                    <a:pt x="919" y="11362"/>
                  </a:cubicBezTo>
                  <a:cubicBezTo>
                    <a:pt x="1961" y="8554"/>
                    <a:pt x="4045" y="5702"/>
                    <a:pt x="5845" y="3888"/>
                  </a:cubicBezTo>
                  <a:cubicBezTo>
                    <a:pt x="7645" y="2074"/>
                    <a:pt x="9161" y="1296"/>
                    <a:pt x="10298" y="778"/>
                  </a:cubicBezTo>
                  <a:cubicBezTo>
                    <a:pt x="11435" y="259"/>
                    <a:pt x="12193" y="0"/>
                    <a:pt x="12951" y="0"/>
                  </a:cubicBezTo>
                  <a:cubicBezTo>
                    <a:pt x="13709" y="0"/>
                    <a:pt x="14466" y="259"/>
                    <a:pt x="15319" y="1296"/>
                  </a:cubicBezTo>
                  <a:cubicBezTo>
                    <a:pt x="16172" y="2333"/>
                    <a:pt x="17119" y="4147"/>
                    <a:pt x="16645" y="5962"/>
                  </a:cubicBezTo>
                  <a:cubicBezTo>
                    <a:pt x="16172" y="7776"/>
                    <a:pt x="14277" y="9590"/>
                    <a:pt x="12382" y="10714"/>
                  </a:cubicBezTo>
                  <a:cubicBezTo>
                    <a:pt x="10488" y="11837"/>
                    <a:pt x="8593" y="12269"/>
                    <a:pt x="7077" y="12485"/>
                  </a:cubicBezTo>
                  <a:cubicBezTo>
                    <a:pt x="5561" y="12701"/>
                    <a:pt x="4424" y="12701"/>
                    <a:pt x="4330" y="12744"/>
                  </a:cubicBezTo>
                  <a:cubicBezTo>
                    <a:pt x="4235" y="12787"/>
                    <a:pt x="5182" y="12874"/>
                    <a:pt x="6982" y="13565"/>
                  </a:cubicBezTo>
                  <a:cubicBezTo>
                    <a:pt x="8782" y="14256"/>
                    <a:pt x="11435" y="15552"/>
                    <a:pt x="13330" y="16848"/>
                  </a:cubicBezTo>
                  <a:cubicBezTo>
                    <a:pt x="15224" y="18144"/>
                    <a:pt x="16361" y="19440"/>
                    <a:pt x="17593" y="20131"/>
                  </a:cubicBezTo>
                  <a:cubicBezTo>
                    <a:pt x="18824" y="20822"/>
                    <a:pt x="20151" y="20909"/>
                    <a:pt x="21477" y="209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89" name="Line"/>
            <p:cNvSpPr/>
            <p:nvPr/>
          </p:nvSpPr>
          <p:spPr>
            <a:xfrm>
              <a:off x="1463338" y="539671"/>
              <a:ext cx="19718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0" name="Line"/>
            <p:cNvSpPr/>
            <p:nvPr/>
          </p:nvSpPr>
          <p:spPr>
            <a:xfrm>
              <a:off x="1473717" y="716102"/>
              <a:ext cx="18681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3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594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 (2/5)</a:t>
            </a:r>
          </a:p>
        </p:txBody>
      </p:sp>
      <p:grpSp>
        <p:nvGrpSpPr>
          <p:cNvPr id="1724" name="Drawing"/>
          <p:cNvGrpSpPr/>
          <p:nvPr/>
        </p:nvGrpSpPr>
        <p:grpSpPr>
          <a:xfrm>
            <a:off x="3285755" y="2947434"/>
            <a:ext cx="17376424" cy="8572469"/>
            <a:chOff x="0" y="0"/>
            <a:chExt cx="17376422" cy="8572467"/>
          </a:xfrm>
        </p:grpSpPr>
        <p:sp>
          <p:nvSpPr>
            <p:cNvPr id="1595" name="Line"/>
            <p:cNvSpPr/>
            <p:nvPr/>
          </p:nvSpPr>
          <p:spPr>
            <a:xfrm>
              <a:off x="367402" y="332105"/>
              <a:ext cx="248059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1" h="21600" fill="norm" stroke="1" extrusionOk="0">
                  <a:moveTo>
                    <a:pt x="0" y="0"/>
                  </a:moveTo>
                  <a:cubicBezTo>
                    <a:pt x="300" y="4708"/>
                    <a:pt x="600" y="9415"/>
                    <a:pt x="750" y="12531"/>
                  </a:cubicBezTo>
                  <a:cubicBezTo>
                    <a:pt x="900" y="15646"/>
                    <a:pt x="900" y="17169"/>
                    <a:pt x="900" y="18485"/>
                  </a:cubicBezTo>
                  <a:cubicBezTo>
                    <a:pt x="900" y="19800"/>
                    <a:pt x="900" y="20908"/>
                    <a:pt x="1200" y="20977"/>
                  </a:cubicBezTo>
                  <a:cubicBezTo>
                    <a:pt x="1500" y="21046"/>
                    <a:pt x="2100" y="20077"/>
                    <a:pt x="3300" y="18554"/>
                  </a:cubicBezTo>
                  <a:cubicBezTo>
                    <a:pt x="4500" y="17031"/>
                    <a:pt x="6300" y="14954"/>
                    <a:pt x="7800" y="13500"/>
                  </a:cubicBezTo>
                  <a:cubicBezTo>
                    <a:pt x="9300" y="12046"/>
                    <a:pt x="10500" y="11215"/>
                    <a:pt x="11850" y="10731"/>
                  </a:cubicBezTo>
                  <a:cubicBezTo>
                    <a:pt x="13200" y="10246"/>
                    <a:pt x="14700" y="10108"/>
                    <a:pt x="16200" y="10315"/>
                  </a:cubicBezTo>
                  <a:cubicBezTo>
                    <a:pt x="17700" y="10523"/>
                    <a:pt x="19200" y="11077"/>
                    <a:pt x="20100" y="11700"/>
                  </a:cubicBezTo>
                  <a:cubicBezTo>
                    <a:pt x="21000" y="12323"/>
                    <a:pt x="21300" y="13015"/>
                    <a:pt x="21450" y="13846"/>
                  </a:cubicBezTo>
                  <a:cubicBezTo>
                    <a:pt x="21600" y="14677"/>
                    <a:pt x="21600" y="15646"/>
                    <a:pt x="19950" y="16754"/>
                  </a:cubicBezTo>
                  <a:cubicBezTo>
                    <a:pt x="18300" y="17862"/>
                    <a:pt x="15000" y="19108"/>
                    <a:pt x="11550" y="19938"/>
                  </a:cubicBezTo>
                  <a:cubicBezTo>
                    <a:pt x="8100" y="20769"/>
                    <a:pt x="4500" y="21185"/>
                    <a:pt x="9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6" name="Line"/>
            <p:cNvSpPr/>
            <p:nvPr/>
          </p:nvSpPr>
          <p:spPr>
            <a:xfrm>
              <a:off x="-1" y="446266"/>
              <a:ext cx="201352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77" h="21600" fill="norm" stroke="1" extrusionOk="0">
                  <a:moveTo>
                    <a:pt x="11916" y="0"/>
                  </a:moveTo>
                  <a:cubicBezTo>
                    <a:pt x="8432" y="2110"/>
                    <a:pt x="4948" y="4221"/>
                    <a:pt x="2509" y="6890"/>
                  </a:cubicBezTo>
                  <a:cubicBezTo>
                    <a:pt x="71" y="9559"/>
                    <a:pt x="-1323" y="12786"/>
                    <a:pt x="1812" y="15331"/>
                  </a:cubicBezTo>
                  <a:cubicBezTo>
                    <a:pt x="4948" y="17876"/>
                    <a:pt x="12612" y="19738"/>
                    <a:pt x="2027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7" name="Line"/>
            <p:cNvSpPr/>
            <p:nvPr/>
          </p:nvSpPr>
          <p:spPr>
            <a:xfrm>
              <a:off x="533455" y="508536"/>
              <a:ext cx="241468" cy="633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5" h="21600" fill="norm" stroke="1" extrusionOk="0">
                  <a:moveTo>
                    <a:pt x="11865" y="0"/>
                  </a:moveTo>
                  <a:cubicBezTo>
                    <a:pt x="13386" y="236"/>
                    <a:pt x="14907" y="472"/>
                    <a:pt x="16732" y="1770"/>
                  </a:cubicBezTo>
                  <a:cubicBezTo>
                    <a:pt x="18558" y="3069"/>
                    <a:pt x="20687" y="5430"/>
                    <a:pt x="21144" y="7967"/>
                  </a:cubicBezTo>
                  <a:cubicBezTo>
                    <a:pt x="21600" y="10505"/>
                    <a:pt x="20383" y="13220"/>
                    <a:pt x="16580" y="15521"/>
                  </a:cubicBezTo>
                  <a:cubicBezTo>
                    <a:pt x="12777" y="17823"/>
                    <a:pt x="6389" y="1971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8" name="Line"/>
            <p:cNvSpPr/>
            <p:nvPr/>
          </p:nvSpPr>
          <p:spPr>
            <a:xfrm>
              <a:off x="1752763" y="478941"/>
              <a:ext cx="338770" cy="309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2" h="21493" fill="norm" stroke="1" extrusionOk="0">
                  <a:moveTo>
                    <a:pt x="17181" y="2053"/>
                  </a:moveTo>
                  <a:cubicBezTo>
                    <a:pt x="16317" y="1093"/>
                    <a:pt x="15453" y="133"/>
                    <a:pt x="13833" y="13"/>
                  </a:cubicBezTo>
                  <a:cubicBezTo>
                    <a:pt x="12213" y="-107"/>
                    <a:pt x="9837" y="613"/>
                    <a:pt x="7785" y="1333"/>
                  </a:cubicBezTo>
                  <a:cubicBezTo>
                    <a:pt x="5733" y="2053"/>
                    <a:pt x="4005" y="2773"/>
                    <a:pt x="2601" y="3373"/>
                  </a:cubicBezTo>
                  <a:cubicBezTo>
                    <a:pt x="1197" y="3973"/>
                    <a:pt x="117" y="4453"/>
                    <a:pt x="9" y="5053"/>
                  </a:cubicBezTo>
                  <a:cubicBezTo>
                    <a:pt x="-99" y="5653"/>
                    <a:pt x="765" y="6373"/>
                    <a:pt x="3897" y="7333"/>
                  </a:cubicBezTo>
                  <a:cubicBezTo>
                    <a:pt x="7029" y="8293"/>
                    <a:pt x="12429" y="9493"/>
                    <a:pt x="15669" y="10453"/>
                  </a:cubicBezTo>
                  <a:cubicBezTo>
                    <a:pt x="18909" y="11413"/>
                    <a:pt x="19989" y="12133"/>
                    <a:pt x="20637" y="13093"/>
                  </a:cubicBezTo>
                  <a:cubicBezTo>
                    <a:pt x="21285" y="14053"/>
                    <a:pt x="21501" y="15253"/>
                    <a:pt x="20205" y="16693"/>
                  </a:cubicBezTo>
                  <a:cubicBezTo>
                    <a:pt x="18909" y="18133"/>
                    <a:pt x="16101" y="19813"/>
                    <a:pt x="13725" y="20653"/>
                  </a:cubicBezTo>
                  <a:cubicBezTo>
                    <a:pt x="11349" y="21493"/>
                    <a:pt x="9405" y="21493"/>
                    <a:pt x="7461" y="214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599" name="Line"/>
            <p:cNvSpPr/>
            <p:nvPr/>
          </p:nvSpPr>
          <p:spPr>
            <a:xfrm>
              <a:off x="2162847" y="560427"/>
              <a:ext cx="31135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2880"/>
                    <a:pt x="14400" y="5760"/>
                    <a:pt x="18000" y="9360"/>
                  </a:cubicBezTo>
                  <a:cubicBezTo>
                    <a:pt x="21600" y="12960"/>
                    <a:pt x="21600" y="1728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0" name="Line"/>
            <p:cNvSpPr/>
            <p:nvPr/>
          </p:nvSpPr>
          <p:spPr>
            <a:xfrm>
              <a:off x="2142090" y="484704"/>
              <a:ext cx="637190" cy="488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197" fill="norm" stroke="1" extrusionOk="0">
                  <a:moveTo>
                    <a:pt x="0" y="10933"/>
                  </a:moveTo>
                  <a:cubicBezTo>
                    <a:pt x="2335" y="10183"/>
                    <a:pt x="4670" y="9433"/>
                    <a:pt x="6597" y="8833"/>
                  </a:cubicBezTo>
                  <a:cubicBezTo>
                    <a:pt x="8523" y="8233"/>
                    <a:pt x="10041" y="7783"/>
                    <a:pt x="10975" y="7258"/>
                  </a:cubicBezTo>
                  <a:cubicBezTo>
                    <a:pt x="11909" y="6733"/>
                    <a:pt x="12259" y="6133"/>
                    <a:pt x="12259" y="5533"/>
                  </a:cubicBezTo>
                  <a:cubicBezTo>
                    <a:pt x="12259" y="4933"/>
                    <a:pt x="11909" y="4333"/>
                    <a:pt x="11442" y="4033"/>
                  </a:cubicBezTo>
                  <a:cubicBezTo>
                    <a:pt x="10975" y="3733"/>
                    <a:pt x="10391" y="3733"/>
                    <a:pt x="9808" y="4483"/>
                  </a:cubicBezTo>
                  <a:cubicBezTo>
                    <a:pt x="9224" y="5233"/>
                    <a:pt x="8640" y="6733"/>
                    <a:pt x="8348" y="7933"/>
                  </a:cubicBezTo>
                  <a:cubicBezTo>
                    <a:pt x="8056" y="9133"/>
                    <a:pt x="8056" y="10033"/>
                    <a:pt x="8115" y="10858"/>
                  </a:cubicBezTo>
                  <a:cubicBezTo>
                    <a:pt x="8173" y="11683"/>
                    <a:pt x="8290" y="12433"/>
                    <a:pt x="8640" y="12883"/>
                  </a:cubicBezTo>
                  <a:cubicBezTo>
                    <a:pt x="8990" y="13333"/>
                    <a:pt x="9574" y="13483"/>
                    <a:pt x="10508" y="13333"/>
                  </a:cubicBezTo>
                  <a:cubicBezTo>
                    <a:pt x="11442" y="13183"/>
                    <a:pt x="12726" y="12733"/>
                    <a:pt x="13602" y="12208"/>
                  </a:cubicBezTo>
                  <a:cubicBezTo>
                    <a:pt x="14478" y="11683"/>
                    <a:pt x="14945" y="11083"/>
                    <a:pt x="15412" y="10108"/>
                  </a:cubicBezTo>
                  <a:cubicBezTo>
                    <a:pt x="15879" y="9133"/>
                    <a:pt x="16346" y="7783"/>
                    <a:pt x="16638" y="7708"/>
                  </a:cubicBezTo>
                  <a:cubicBezTo>
                    <a:pt x="16930" y="7633"/>
                    <a:pt x="17046" y="8833"/>
                    <a:pt x="17222" y="11083"/>
                  </a:cubicBezTo>
                  <a:cubicBezTo>
                    <a:pt x="17397" y="13333"/>
                    <a:pt x="17630" y="16633"/>
                    <a:pt x="17747" y="18658"/>
                  </a:cubicBezTo>
                  <a:cubicBezTo>
                    <a:pt x="17864" y="20683"/>
                    <a:pt x="17864" y="21433"/>
                    <a:pt x="17689" y="21133"/>
                  </a:cubicBezTo>
                  <a:cubicBezTo>
                    <a:pt x="17514" y="20833"/>
                    <a:pt x="17163" y="19483"/>
                    <a:pt x="16988" y="16633"/>
                  </a:cubicBezTo>
                  <a:cubicBezTo>
                    <a:pt x="16813" y="13783"/>
                    <a:pt x="16813" y="9433"/>
                    <a:pt x="16871" y="6883"/>
                  </a:cubicBezTo>
                  <a:cubicBezTo>
                    <a:pt x="16930" y="4333"/>
                    <a:pt x="17046" y="3583"/>
                    <a:pt x="17222" y="2758"/>
                  </a:cubicBezTo>
                  <a:cubicBezTo>
                    <a:pt x="17397" y="1933"/>
                    <a:pt x="17630" y="1033"/>
                    <a:pt x="18039" y="508"/>
                  </a:cubicBezTo>
                  <a:cubicBezTo>
                    <a:pt x="18448" y="-17"/>
                    <a:pt x="19031" y="-167"/>
                    <a:pt x="19615" y="208"/>
                  </a:cubicBezTo>
                  <a:cubicBezTo>
                    <a:pt x="20199" y="583"/>
                    <a:pt x="20783" y="1483"/>
                    <a:pt x="21133" y="2308"/>
                  </a:cubicBezTo>
                  <a:cubicBezTo>
                    <a:pt x="21483" y="3133"/>
                    <a:pt x="21600" y="3883"/>
                    <a:pt x="21425" y="4933"/>
                  </a:cubicBezTo>
                  <a:cubicBezTo>
                    <a:pt x="21250" y="5983"/>
                    <a:pt x="20783" y="7333"/>
                    <a:pt x="20141" y="8233"/>
                  </a:cubicBezTo>
                  <a:cubicBezTo>
                    <a:pt x="19498" y="9133"/>
                    <a:pt x="18681" y="9583"/>
                    <a:pt x="17864" y="100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1" name="Line"/>
            <p:cNvSpPr/>
            <p:nvPr/>
          </p:nvSpPr>
          <p:spPr>
            <a:xfrm>
              <a:off x="3055379" y="423660"/>
              <a:ext cx="161315" cy="365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0" h="21505" fill="norm" stroke="1" extrusionOk="0">
                  <a:moveTo>
                    <a:pt x="0" y="9279"/>
                  </a:moveTo>
                  <a:cubicBezTo>
                    <a:pt x="2298" y="9482"/>
                    <a:pt x="4596" y="9686"/>
                    <a:pt x="7583" y="8973"/>
                  </a:cubicBezTo>
                  <a:cubicBezTo>
                    <a:pt x="10570" y="8260"/>
                    <a:pt x="14247" y="6630"/>
                    <a:pt x="16545" y="5305"/>
                  </a:cubicBezTo>
                  <a:cubicBezTo>
                    <a:pt x="18843" y="3980"/>
                    <a:pt x="19762" y="2962"/>
                    <a:pt x="20451" y="1943"/>
                  </a:cubicBezTo>
                  <a:cubicBezTo>
                    <a:pt x="21140" y="924"/>
                    <a:pt x="21600" y="-95"/>
                    <a:pt x="21370" y="7"/>
                  </a:cubicBezTo>
                  <a:cubicBezTo>
                    <a:pt x="21140" y="109"/>
                    <a:pt x="20221" y="1331"/>
                    <a:pt x="18843" y="4082"/>
                  </a:cubicBezTo>
                  <a:cubicBezTo>
                    <a:pt x="17464" y="6833"/>
                    <a:pt x="15626" y="11113"/>
                    <a:pt x="15166" y="14271"/>
                  </a:cubicBezTo>
                  <a:cubicBezTo>
                    <a:pt x="14706" y="17430"/>
                    <a:pt x="15626" y="19467"/>
                    <a:pt x="16545" y="215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2" name="Line"/>
            <p:cNvSpPr/>
            <p:nvPr/>
          </p:nvSpPr>
          <p:spPr>
            <a:xfrm>
              <a:off x="3034623" y="819884"/>
              <a:ext cx="19718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3" name="Line"/>
            <p:cNvSpPr/>
            <p:nvPr/>
          </p:nvSpPr>
          <p:spPr>
            <a:xfrm>
              <a:off x="3512024" y="643453"/>
              <a:ext cx="3113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4" name="Line"/>
            <p:cNvSpPr/>
            <p:nvPr/>
          </p:nvSpPr>
          <p:spPr>
            <a:xfrm>
              <a:off x="3501646" y="809506"/>
              <a:ext cx="1037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5" name="Line"/>
            <p:cNvSpPr/>
            <p:nvPr/>
          </p:nvSpPr>
          <p:spPr>
            <a:xfrm>
              <a:off x="4693165" y="48101"/>
              <a:ext cx="334091" cy="4761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388" fill="norm" stroke="1" extrusionOk="0">
                  <a:moveTo>
                    <a:pt x="12820" y="14155"/>
                  </a:moveTo>
                  <a:cubicBezTo>
                    <a:pt x="13488" y="13534"/>
                    <a:pt x="14157" y="12912"/>
                    <a:pt x="13823" y="12524"/>
                  </a:cubicBezTo>
                  <a:cubicBezTo>
                    <a:pt x="13489" y="12135"/>
                    <a:pt x="12152" y="11980"/>
                    <a:pt x="10928" y="11902"/>
                  </a:cubicBezTo>
                  <a:cubicBezTo>
                    <a:pt x="9703" y="11824"/>
                    <a:pt x="8590" y="11824"/>
                    <a:pt x="6919" y="12835"/>
                  </a:cubicBezTo>
                  <a:cubicBezTo>
                    <a:pt x="5249" y="13845"/>
                    <a:pt x="3023" y="15865"/>
                    <a:pt x="1686" y="17263"/>
                  </a:cubicBezTo>
                  <a:cubicBezTo>
                    <a:pt x="350" y="18662"/>
                    <a:pt x="-95" y="19439"/>
                    <a:pt x="16" y="20138"/>
                  </a:cubicBezTo>
                  <a:cubicBezTo>
                    <a:pt x="128" y="20837"/>
                    <a:pt x="796" y="21459"/>
                    <a:pt x="2243" y="21381"/>
                  </a:cubicBezTo>
                  <a:cubicBezTo>
                    <a:pt x="3691" y="21304"/>
                    <a:pt x="5917" y="20527"/>
                    <a:pt x="8924" y="17963"/>
                  </a:cubicBezTo>
                  <a:cubicBezTo>
                    <a:pt x="11930" y="15399"/>
                    <a:pt x="15715" y="11047"/>
                    <a:pt x="17831" y="8095"/>
                  </a:cubicBezTo>
                  <a:cubicBezTo>
                    <a:pt x="19946" y="5142"/>
                    <a:pt x="20392" y="3588"/>
                    <a:pt x="20614" y="2268"/>
                  </a:cubicBezTo>
                  <a:cubicBezTo>
                    <a:pt x="20837" y="947"/>
                    <a:pt x="20837" y="-141"/>
                    <a:pt x="20726" y="14"/>
                  </a:cubicBezTo>
                  <a:cubicBezTo>
                    <a:pt x="20614" y="170"/>
                    <a:pt x="20392" y="1568"/>
                    <a:pt x="19278" y="4132"/>
                  </a:cubicBezTo>
                  <a:cubicBezTo>
                    <a:pt x="18165" y="6696"/>
                    <a:pt x="16161" y="10426"/>
                    <a:pt x="15159" y="12990"/>
                  </a:cubicBezTo>
                  <a:cubicBezTo>
                    <a:pt x="14157" y="15554"/>
                    <a:pt x="14157" y="16953"/>
                    <a:pt x="15381" y="17963"/>
                  </a:cubicBezTo>
                  <a:cubicBezTo>
                    <a:pt x="16606" y="18973"/>
                    <a:pt x="19056" y="19594"/>
                    <a:pt x="21505" y="2021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6" name="Line"/>
            <p:cNvSpPr/>
            <p:nvPr/>
          </p:nvSpPr>
          <p:spPr>
            <a:xfrm>
              <a:off x="5290677" y="62269"/>
              <a:ext cx="213980" cy="50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6" h="21600" fill="norm" stroke="1" extrusionOk="0">
                  <a:moveTo>
                    <a:pt x="8726" y="0"/>
                  </a:moveTo>
                  <a:cubicBezTo>
                    <a:pt x="5013" y="3380"/>
                    <a:pt x="1301" y="6759"/>
                    <a:pt x="288" y="9698"/>
                  </a:cubicBezTo>
                  <a:cubicBezTo>
                    <a:pt x="-724" y="12637"/>
                    <a:pt x="964" y="15135"/>
                    <a:pt x="4845" y="17045"/>
                  </a:cubicBezTo>
                  <a:cubicBezTo>
                    <a:pt x="8726" y="18955"/>
                    <a:pt x="14801" y="20278"/>
                    <a:pt x="2087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7" name="Line"/>
            <p:cNvSpPr/>
            <p:nvPr/>
          </p:nvSpPr>
          <p:spPr>
            <a:xfrm>
              <a:off x="5546169" y="63456"/>
              <a:ext cx="394458" cy="818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7" h="21291" fill="norm" stroke="1" extrusionOk="0">
                  <a:moveTo>
                    <a:pt x="0" y="21291"/>
                  </a:moveTo>
                  <a:cubicBezTo>
                    <a:pt x="2817" y="17691"/>
                    <a:pt x="5635" y="14091"/>
                    <a:pt x="8828" y="10491"/>
                  </a:cubicBezTo>
                  <a:cubicBezTo>
                    <a:pt x="12021" y="6891"/>
                    <a:pt x="15590" y="3291"/>
                    <a:pt x="17843" y="1491"/>
                  </a:cubicBezTo>
                  <a:cubicBezTo>
                    <a:pt x="20097" y="-309"/>
                    <a:pt x="21037" y="-309"/>
                    <a:pt x="21318" y="591"/>
                  </a:cubicBezTo>
                  <a:cubicBezTo>
                    <a:pt x="21600" y="1491"/>
                    <a:pt x="21224" y="3291"/>
                    <a:pt x="20849" y="50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8" name="Line"/>
            <p:cNvSpPr/>
            <p:nvPr/>
          </p:nvSpPr>
          <p:spPr>
            <a:xfrm>
              <a:off x="5743357" y="114161"/>
              <a:ext cx="51892" cy="415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540"/>
                    <a:pt x="7200" y="1080"/>
                    <a:pt x="3600" y="2880"/>
                  </a:cubicBezTo>
                  <a:cubicBezTo>
                    <a:pt x="0" y="4680"/>
                    <a:pt x="0" y="7740"/>
                    <a:pt x="0" y="11070"/>
                  </a:cubicBezTo>
                  <a:cubicBezTo>
                    <a:pt x="0" y="14400"/>
                    <a:pt x="0" y="18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09" name="Line"/>
            <p:cNvSpPr/>
            <p:nvPr/>
          </p:nvSpPr>
          <p:spPr>
            <a:xfrm>
              <a:off x="6013192" y="68890"/>
              <a:ext cx="352863" cy="3773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1" fill="norm" stroke="1" extrusionOk="0">
                  <a:moveTo>
                    <a:pt x="3176" y="2570"/>
                  </a:moveTo>
                  <a:cubicBezTo>
                    <a:pt x="2541" y="8068"/>
                    <a:pt x="1906" y="13566"/>
                    <a:pt x="1588" y="16806"/>
                  </a:cubicBezTo>
                  <a:cubicBezTo>
                    <a:pt x="1271" y="20046"/>
                    <a:pt x="1271" y="21028"/>
                    <a:pt x="953" y="21126"/>
                  </a:cubicBezTo>
                  <a:cubicBezTo>
                    <a:pt x="635" y="21225"/>
                    <a:pt x="0" y="20439"/>
                    <a:pt x="0" y="18279"/>
                  </a:cubicBezTo>
                  <a:cubicBezTo>
                    <a:pt x="0" y="16119"/>
                    <a:pt x="635" y="12585"/>
                    <a:pt x="1906" y="9345"/>
                  </a:cubicBezTo>
                  <a:cubicBezTo>
                    <a:pt x="3176" y="6105"/>
                    <a:pt x="5082" y="3159"/>
                    <a:pt x="6565" y="1588"/>
                  </a:cubicBezTo>
                  <a:cubicBezTo>
                    <a:pt x="8047" y="17"/>
                    <a:pt x="9106" y="-179"/>
                    <a:pt x="9953" y="116"/>
                  </a:cubicBezTo>
                  <a:cubicBezTo>
                    <a:pt x="10800" y="410"/>
                    <a:pt x="11435" y="1196"/>
                    <a:pt x="11965" y="2570"/>
                  </a:cubicBezTo>
                  <a:cubicBezTo>
                    <a:pt x="12494" y="3945"/>
                    <a:pt x="12918" y="5908"/>
                    <a:pt x="12918" y="7381"/>
                  </a:cubicBezTo>
                  <a:cubicBezTo>
                    <a:pt x="12918" y="8854"/>
                    <a:pt x="12494" y="9836"/>
                    <a:pt x="11965" y="10719"/>
                  </a:cubicBezTo>
                  <a:cubicBezTo>
                    <a:pt x="11435" y="11603"/>
                    <a:pt x="10800" y="12388"/>
                    <a:pt x="11118" y="13174"/>
                  </a:cubicBezTo>
                  <a:cubicBezTo>
                    <a:pt x="11435" y="13959"/>
                    <a:pt x="12706" y="14745"/>
                    <a:pt x="14612" y="16119"/>
                  </a:cubicBezTo>
                  <a:cubicBezTo>
                    <a:pt x="16518" y="17494"/>
                    <a:pt x="19059" y="19457"/>
                    <a:pt x="21600" y="214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0" name="Line"/>
            <p:cNvSpPr/>
            <p:nvPr/>
          </p:nvSpPr>
          <p:spPr>
            <a:xfrm>
              <a:off x="6542485" y="0"/>
              <a:ext cx="88786" cy="5708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2" h="21600" fill="norm" stroke="1" extrusionOk="0">
                  <a:moveTo>
                    <a:pt x="7200" y="0"/>
                  </a:moveTo>
                  <a:cubicBezTo>
                    <a:pt x="14400" y="3273"/>
                    <a:pt x="21600" y="6545"/>
                    <a:pt x="20400" y="10145"/>
                  </a:cubicBezTo>
                  <a:cubicBezTo>
                    <a:pt x="19200" y="13745"/>
                    <a:pt x="9600" y="1767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1" name="Line"/>
            <p:cNvSpPr/>
            <p:nvPr/>
          </p:nvSpPr>
          <p:spPr>
            <a:xfrm>
              <a:off x="4798932" y="716102"/>
              <a:ext cx="1899228" cy="4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338" y="1800"/>
                    <a:pt x="2675" y="3600"/>
                    <a:pt x="4052" y="6300"/>
                  </a:cubicBezTo>
                  <a:cubicBezTo>
                    <a:pt x="5430" y="9000"/>
                    <a:pt x="6846" y="12600"/>
                    <a:pt x="8439" y="14400"/>
                  </a:cubicBezTo>
                  <a:cubicBezTo>
                    <a:pt x="10033" y="16200"/>
                    <a:pt x="11803" y="16200"/>
                    <a:pt x="13495" y="16200"/>
                  </a:cubicBezTo>
                  <a:cubicBezTo>
                    <a:pt x="15187" y="16200"/>
                    <a:pt x="16800" y="16200"/>
                    <a:pt x="18138" y="17100"/>
                  </a:cubicBezTo>
                  <a:cubicBezTo>
                    <a:pt x="19475" y="18000"/>
                    <a:pt x="20538" y="19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2" name="Line"/>
            <p:cNvSpPr/>
            <p:nvPr/>
          </p:nvSpPr>
          <p:spPr>
            <a:xfrm>
              <a:off x="5162998" y="831894"/>
              <a:ext cx="325659" cy="613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4" h="21396" fill="norm" stroke="1" extrusionOk="0">
                  <a:moveTo>
                    <a:pt x="14270" y="14785"/>
                  </a:moveTo>
                  <a:cubicBezTo>
                    <a:pt x="14043" y="14182"/>
                    <a:pt x="13815" y="13579"/>
                    <a:pt x="12565" y="13096"/>
                  </a:cubicBezTo>
                  <a:cubicBezTo>
                    <a:pt x="11314" y="12613"/>
                    <a:pt x="9041" y="12251"/>
                    <a:pt x="6881" y="12975"/>
                  </a:cubicBezTo>
                  <a:cubicBezTo>
                    <a:pt x="4721" y="13699"/>
                    <a:pt x="2674" y="15509"/>
                    <a:pt x="1538" y="16777"/>
                  </a:cubicBezTo>
                  <a:cubicBezTo>
                    <a:pt x="401" y="18044"/>
                    <a:pt x="173" y="18768"/>
                    <a:pt x="60" y="19492"/>
                  </a:cubicBezTo>
                  <a:cubicBezTo>
                    <a:pt x="-54" y="20216"/>
                    <a:pt x="-54" y="20940"/>
                    <a:pt x="514" y="21241"/>
                  </a:cubicBezTo>
                  <a:cubicBezTo>
                    <a:pt x="1083" y="21543"/>
                    <a:pt x="2220" y="21422"/>
                    <a:pt x="4039" y="20698"/>
                  </a:cubicBezTo>
                  <a:cubicBezTo>
                    <a:pt x="5858" y="19974"/>
                    <a:pt x="8359" y="18647"/>
                    <a:pt x="10746" y="16596"/>
                  </a:cubicBezTo>
                  <a:cubicBezTo>
                    <a:pt x="13133" y="14544"/>
                    <a:pt x="15407" y="11769"/>
                    <a:pt x="17112" y="9174"/>
                  </a:cubicBezTo>
                  <a:cubicBezTo>
                    <a:pt x="18818" y="6580"/>
                    <a:pt x="19954" y="4166"/>
                    <a:pt x="20637" y="2537"/>
                  </a:cubicBezTo>
                  <a:cubicBezTo>
                    <a:pt x="21319" y="908"/>
                    <a:pt x="21546" y="64"/>
                    <a:pt x="21319" y="3"/>
                  </a:cubicBezTo>
                  <a:cubicBezTo>
                    <a:pt x="21091" y="-57"/>
                    <a:pt x="20409" y="667"/>
                    <a:pt x="19159" y="2839"/>
                  </a:cubicBezTo>
                  <a:cubicBezTo>
                    <a:pt x="17908" y="5011"/>
                    <a:pt x="16089" y="8631"/>
                    <a:pt x="15634" y="11829"/>
                  </a:cubicBezTo>
                  <a:cubicBezTo>
                    <a:pt x="15180" y="15027"/>
                    <a:pt x="16089" y="17802"/>
                    <a:pt x="16999" y="205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3" name="Line"/>
            <p:cNvSpPr/>
            <p:nvPr/>
          </p:nvSpPr>
          <p:spPr>
            <a:xfrm>
              <a:off x="5701179" y="957641"/>
              <a:ext cx="348713" cy="386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5" h="20993" fill="norm" stroke="1" extrusionOk="0">
                  <a:moveTo>
                    <a:pt x="12501" y="4917"/>
                  </a:moveTo>
                  <a:cubicBezTo>
                    <a:pt x="13332" y="3227"/>
                    <a:pt x="14162" y="1536"/>
                    <a:pt x="13747" y="691"/>
                  </a:cubicBezTo>
                  <a:cubicBezTo>
                    <a:pt x="13332" y="-154"/>
                    <a:pt x="11670" y="-154"/>
                    <a:pt x="9905" y="316"/>
                  </a:cubicBezTo>
                  <a:cubicBezTo>
                    <a:pt x="8139" y="785"/>
                    <a:pt x="6270" y="1724"/>
                    <a:pt x="4401" y="4166"/>
                  </a:cubicBezTo>
                  <a:cubicBezTo>
                    <a:pt x="2532" y="6608"/>
                    <a:pt x="662" y="10552"/>
                    <a:pt x="143" y="13557"/>
                  </a:cubicBezTo>
                  <a:cubicBezTo>
                    <a:pt x="-376" y="16563"/>
                    <a:pt x="455" y="18629"/>
                    <a:pt x="3570" y="19849"/>
                  </a:cubicBezTo>
                  <a:cubicBezTo>
                    <a:pt x="6686" y="21070"/>
                    <a:pt x="12086" y="21446"/>
                    <a:pt x="15512" y="20319"/>
                  </a:cubicBezTo>
                  <a:cubicBezTo>
                    <a:pt x="18939" y="19192"/>
                    <a:pt x="20393" y="16563"/>
                    <a:pt x="20809" y="13745"/>
                  </a:cubicBezTo>
                  <a:cubicBezTo>
                    <a:pt x="21224" y="10928"/>
                    <a:pt x="20601" y="7923"/>
                    <a:pt x="19147" y="6138"/>
                  </a:cubicBezTo>
                  <a:cubicBezTo>
                    <a:pt x="17693" y="4354"/>
                    <a:pt x="15409" y="3790"/>
                    <a:pt x="13124" y="4448"/>
                  </a:cubicBezTo>
                  <a:cubicBezTo>
                    <a:pt x="10839" y="5105"/>
                    <a:pt x="8555" y="6983"/>
                    <a:pt x="6270" y="88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4" name="Line"/>
            <p:cNvSpPr/>
            <p:nvPr/>
          </p:nvSpPr>
          <p:spPr>
            <a:xfrm>
              <a:off x="5784870" y="1235016"/>
              <a:ext cx="186810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6000" y="4181"/>
                    <a:pt x="12000" y="8361"/>
                    <a:pt x="15600" y="11961"/>
                  </a:cubicBezTo>
                  <a:cubicBezTo>
                    <a:pt x="19200" y="15561"/>
                    <a:pt x="20400" y="1858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5" name="Line"/>
            <p:cNvSpPr/>
            <p:nvPr/>
          </p:nvSpPr>
          <p:spPr>
            <a:xfrm>
              <a:off x="6967996" y="601940"/>
              <a:ext cx="197188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6" name="Line"/>
            <p:cNvSpPr/>
            <p:nvPr/>
          </p:nvSpPr>
          <p:spPr>
            <a:xfrm>
              <a:off x="6957617" y="788749"/>
              <a:ext cx="166054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7" name="Line"/>
            <p:cNvSpPr/>
            <p:nvPr/>
          </p:nvSpPr>
          <p:spPr>
            <a:xfrm>
              <a:off x="7694475" y="467023"/>
              <a:ext cx="280215" cy="352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3600" y="0"/>
                  </a:moveTo>
                  <a:cubicBezTo>
                    <a:pt x="15200" y="0"/>
                    <a:pt x="16800" y="0"/>
                    <a:pt x="18400" y="0"/>
                  </a:cubicBezTo>
                  <a:cubicBezTo>
                    <a:pt x="20000" y="0"/>
                    <a:pt x="21600" y="0"/>
                    <a:pt x="21600" y="0"/>
                  </a:cubicBezTo>
                  <a:cubicBezTo>
                    <a:pt x="21600" y="0"/>
                    <a:pt x="20000" y="0"/>
                    <a:pt x="17067" y="212"/>
                  </a:cubicBezTo>
                  <a:cubicBezTo>
                    <a:pt x="14133" y="424"/>
                    <a:pt x="9867" y="847"/>
                    <a:pt x="7067" y="1165"/>
                  </a:cubicBezTo>
                  <a:cubicBezTo>
                    <a:pt x="4267" y="1482"/>
                    <a:pt x="2933" y="1694"/>
                    <a:pt x="2133" y="2859"/>
                  </a:cubicBezTo>
                  <a:cubicBezTo>
                    <a:pt x="1333" y="4024"/>
                    <a:pt x="1067" y="6141"/>
                    <a:pt x="800" y="7835"/>
                  </a:cubicBezTo>
                  <a:cubicBezTo>
                    <a:pt x="533" y="9529"/>
                    <a:pt x="267" y="10800"/>
                    <a:pt x="667" y="11118"/>
                  </a:cubicBezTo>
                  <a:cubicBezTo>
                    <a:pt x="1067" y="11435"/>
                    <a:pt x="2133" y="10800"/>
                    <a:pt x="4133" y="10271"/>
                  </a:cubicBezTo>
                  <a:cubicBezTo>
                    <a:pt x="6133" y="9741"/>
                    <a:pt x="9067" y="9318"/>
                    <a:pt x="11200" y="9106"/>
                  </a:cubicBezTo>
                  <a:cubicBezTo>
                    <a:pt x="13333" y="8894"/>
                    <a:pt x="14667" y="8894"/>
                    <a:pt x="15733" y="9847"/>
                  </a:cubicBezTo>
                  <a:cubicBezTo>
                    <a:pt x="16800" y="10800"/>
                    <a:pt x="17600" y="12706"/>
                    <a:pt x="14933" y="14824"/>
                  </a:cubicBezTo>
                  <a:cubicBezTo>
                    <a:pt x="12267" y="16941"/>
                    <a:pt x="6133" y="192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8" name="Line"/>
            <p:cNvSpPr/>
            <p:nvPr/>
          </p:nvSpPr>
          <p:spPr>
            <a:xfrm>
              <a:off x="8061878" y="467023"/>
              <a:ext cx="330579" cy="3001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41" h="21296" fill="norm" stroke="1" extrusionOk="0">
                  <a:moveTo>
                    <a:pt x="11404" y="2945"/>
                  </a:moveTo>
                  <a:cubicBezTo>
                    <a:pt x="7732" y="6136"/>
                    <a:pt x="4060" y="9327"/>
                    <a:pt x="2008" y="11659"/>
                  </a:cubicBezTo>
                  <a:cubicBezTo>
                    <a:pt x="-44" y="13991"/>
                    <a:pt x="-476" y="15464"/>
                    <a:pt x="496" y="17182"/>
                  </a:cubicBezTo>
                  <a:cubicBezTo>
                    <a:pt x="1468" y="18900"/>
                    <a:pt x="3844" y="20864"/>
                    <a:pt x="7084" y="21232"/>
                  </a:cubicBezTo>
                  <a:cubicBezTo>
                    <a:pt x="10324" y="21600"/>
                    <a:pt x="14428" y="20373"/>
                    <a:pt x="17128" y="17550"/>
                  </a:cubicBezTo>
                  <a:cubicBezTo>
                    <a:pt x="19828" y="14727"/>
                    <a:pt x="21124" y="10309"/>
                    <a:pt x="20476" y="7118"/>
                  </a:cubicBezTo>
                  <a:cubicBezTo>
                    <a:pt x="19828" y="3927"/>
                    <a:pt x="17236" y="1964"/>
                    <a:pt x="15076" y="982"/>
                  </a:cubicBezTo>
                  <a:cubicBezTo>
                    <a:pt x="12916" y="0"/>
                    <a:pt x="11188" y="0"/>
                    <a:pt x="946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19" name="Line"/>
            <p:cNvSpPr/>
            <p:nvPr/>
          </p:nvSpPr>
          <p:spPr>
            <a:xfrm>
              <a:off x="8804952" y="633075"/>
              <a:ext cx="228324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0" name="Line"/>
            <p:cNvSpPr/>
            <p:nvPr/>
          </p:nvSpPr>
          <p:spPr>
            <a:xfrm>
              <a:off x="9252727" y="500938"/>
              <a:ext cx="314009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2" h="21400" fill="norm" stroke="1" extrusionOk="0">
                  <a:moveTo>
                    <a:pt x="5473" y="1290"/>
                  </a:moveTo>
                  <a:cubicBezTo>
                    <a:pt x="6403" y="545"/>
                    <a:pt x="7332" y="-200"/>
                    <a:pt x="7564" y="48"/>
                  </a:cubicBezTo>
                  <a:cubicBezTo>
                    <a:pt x="7796" y="297"/>
                    <a:pt x="7332" y="1538"/>
                    <a:pt x="6054" y="3276"/>
                  </a:cubicBezTo>
                  <a:cubicBezTo>
                    <a:pt x="4777" y="5014"/>
                    <a:pt x="2686" y="7248"/>
                    <a:pt x="1409" y="8986"/>
                  </a:cubicBezTo>
                  <a:cubicBezTo>
                    <a:pt x="132" y="10724"/>
                    <a:pt x="-333" y="11966"/>
                    <a:pt x="248" y="12710"/>
                  </a:cubicBezTo>
                  <a:cubicBezTo>
                    <a:pt x="828" y="13455"/>
                    <a:pt x="2454" y="13703"/>
                    <a:pt x="5590" y="13703"/>
                  </a:cubicBezTo>
                  <a:cubicBezTo>
                    <a:pt x="8725" y="13703"/>
                    <a:pt x="13370" y="13455"/>
                    <a:pt x="16157" y="12959"/>
                  </a:cubicBezTo>
                  <a:cubicBezTo>
                    <a:pt x="18944" y="12462"/>
                    <a:pt x="19873" y="11717"/>
                    <a:pt x="20454" y="10600"/>
                  </a:cubicBezTo>
                  <a:cubicBezTo>
                    <a:pt x="21035" y="9483"/>
                    <a:pt x="21267" y="7993"/>
                    <a:pt x="20919" y="7621"/>
                  </a:cubicBezTo>
                  <a:cubicBezTo>
                    <a:pt x="20570" y="7248"/>
                    <a:pt x="19641" y="7993"/>
                    <a:pt x="18596" y="9483"/>
                  </a:cubicBezTo>
                  <a:cubicBezTo>
                    <a:pt x="17551" y="10972"/>
                    <a:pt x="16390" y="13207"/>
                    <a:pt x="15693" y="14945"/>
                  </a:cubicBezTo>
                  <a:cubicBezTo>
                    <a:pt x="14996" y="16683"/>
                    <a:pt x="14764" y="17924"/>
                    <a:pt x="15112" y="18917"/>
                  </a:cubicBezTo>
                  <a:cubicBezTo>
                    <a:pt x="15461" y="19910"/>
                    <a:pt x="16390" y="20655"/>
                    <a:pt x="17319" y="21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1" name="Line"/>
            <p:cNvSpPr/>
            <p:nvPr/>
          </p:nvSpPr>
          <p:spPr>
            <a:xfrm>
              <a:off x="9787863" y="372962"/>
              <a:ext cx="434945" cy="39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1" h="21097" fill="norm" stroke="1" extrusionOk="0">
                  <a:moveTo>
                    <a:pt x="9543" y="6180"/>
                  </a:moveTo>
                  <a:cubicBezTo>
                    <a:pt x="10203" y="5435"/>
                    <a:pt x="10862" y="4691"/>
                    <a:pt x="11357" y="3666"/>
                  </a:cubicBezTo>
                  <a:cubicBezTo>
                    <a:pt x="11851" y="2642"/>
                    <a:pt x="12181" y="1339"/>
                    <a:pt x="11604" y="594"/>
                  </a:cubicBezTo>
                  <a:cubicBezTo>
                    <a:pt x="11027" y="-151"/>
                    <a:pt x="9543" y="-337"/>
                    <a:pt x="7400" y="873"/>
                  </a:cubicBezTo>
                  <a:cubicBezTo>
                    <a:pt x="5256" y="2084"/>
                    <a:pt x="2453" y="4691"/>
                    <a:pt x="1052" y="7949"/>
                  </a:cubicBezTo>
                  <a:cubicBezTo>
                    <a:pt x="-350" y="11208"/>
                    <a:pt x="-350" y="15118"/>
                    <a:pt x="1052" y="17632"/>
                  </a:cubicBezTo>
                  <a:cubicBezTo>
                    <a:pt x="2453" y="20146"/>
                    <a:pt x="5256" y="21263"/>
                    <a:pt x="8471" y="21077"/>
                  </a:cubicBezTo>
                  <a:cubicBezTo>
                    <a:pt x="11687" y="20891"/>
                    <a:pt x="15314" y="19401"/>
                    <a:pt x="17705" y="16422"/>
                  </a:cubicBezTo>
                  <a:cubicBezTo>
                    <a:pt x="20096" y="13442"/>
                    <a:pt x="21250" y="8973"/>
                    <a:pt x="20508" y="5808"/>
                  </a:cubicBezTo>
                  <a:cubicBezTo>
                    <a:pt x="19766" y="2642"/>
                    <a:pt x="17128" y="780"/>
                    <a:pt x="14325" y="594"/>
                  </a:cubicBezTo>
                  <a:cubicBezTo>
                    <a:pt x="11522" y="408"/>
                    <a:pt x="8554" y="1897"/>
                    <a:pt x="6658" y="3108"/>
                  </a:cubicBezTo>
                  <a:cubicBezTo>
                    <a:pt x="4761" y="4318"/>
                    <a:pt x="3937" y="5249"/>
                    <a:pt x="3113" y="61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2" name="Line"/>
            <p:cNvSpPr/>
            <p:nvPr/>
          </p:nvSpPr>
          <p:spPr>
            <a:xfrm>
              <a:off x="9873916" y="581184"/>
              <a:ext cx="228323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891" y="3800"/>
                    <a:pt x="11782" y="7600"/>
                    <a:pt x="15382" y="11200"/>
                  </a:cubicBezTo>
                  <a:cubicBezTo>
                    <a:pt x="18982" y="14800"/>
                    <a:pt x="20291" y="18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3" name="Line"/>
            <p:cNvSpPr/>
            <p:nvPr/>
          </p:nvSpPr>
          <p:spPr>
            <a:xfrm>
              <a:off x="1693045" y="2155609"/>
              <a:ext cx="324520" cy="2625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7" h="21288" fill="norm" stroke="1" extrusionOk="0">
                  <a:moveTo>
                    <a:pt x="16381" y="4457"/>
                  </a:moveTo>
                  <a:cubicBezTo>
                    <a:pt x="16831" y="2774"/>
                    <a:pt x="17281" y="1091"/>
                    <a:pt x="16831" y="389"/>
                  </a:cubicBezTo>
                  <a:cubicBezTo>
                    <a:pt x="16381" y="-312"/>
                    <a:pt x="15031" y="-31"/>
                    <a:pt x="12331" y="950"/>
                  </a:cubicBezTo>
                  <a:cubicBezTo>
                    <a:pt x="9631" y="1932"/>
                    <a:pt x="5581" y="3615"/>
                    <a:pt x="3106" y="4878"/>
                  </a:cubicBezTo>
                  <a:cubicBezTo>
                    <a:pt x="631" y="6140"/>
                    <a:pt x="-269" y="6982"/>
                    <a:pt x="69" y="7543"/>
                  </a:cubicBezTo>
                  <a:cubicBezTo>
                    <a:pt x="406" y="8104"/>
                    <a:pt x="1981" y="8384"/>
                    <a:pt x="5018" y="8945"/>
                  </a:cubicBezTo>
                  <a:cubicBezTo>
                    <a:pt x="8056" y="9506"/>
                    <a:pt x="12556" y="10348"/>
                    <a:pt x="15368" y="11049"/>
                  </a:cubicBezTo>
                  <a:cubicBezTo>
                    <a:pt x="18181" y="11750"/>
                    <a:pt x="19306" y="12311"/>
                    <a:pt x="20093" y="13293"/>
                  </a:cubicBezTo>
                  <a:cubicBezTo>
                    <a:pt x="20881" y="14275"/>
                    <a:pt x="21331" y="15678"/>
                    <a:pt x="20993" y="16800"/>
                  </a:cubicBezTo>
                  <a:cubicBezTo>
                    <a:pt x="20656" y="17922"/>
                    <a:pt x="19531" y="18763"/>
                    <a:pt x="16718" y="19465"/>
                  </a:cubicBezTo>
                  <a:cubicBezTo>
                    <a:pt x="13906" y="20166"/>
                    <a:pt x="9406" y="20727"/>
                    <a:pt x="4906" y="212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4" name="Line"/>
            <p:cNvSpPr/>
            <p:nvPr/>
          </p:nvSpPr>
          <p:spPr>
            <a:xfrm>
              <a:off x="2142090" y="2137927"/>
              <a:ext cx="38733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3" h="21600" fill="norm" stroke="1" extrusionOk="0">
                  <a:moveTo>
                    <a:pt x="10800" y="0"/>
                  </a:moveTo>
                  <a:cubicBezTo>
                    <a:pt x="16200" y="960"/>
                    <a:pt x="21600" y="1920"/>
                    <a:pt x="19800" y="5520"/>
                  </a:cubicBezTo>
                  <a:cubicBezTo>
                    <a:pt x="18000" y="9120"/>
                    <a:pt x="9000" y="153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5" name="Line"/>
            <p:cNvSpPr/>
            <p:nvPr/>
          </p:nvSpPr>
          <p:spPr>
            <a:xfrm>
              <a:off x="2121333" y="2137927"/>
              <a:ext cx="693602" cy="562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401" fill="norm" stroke="1" extrusionOk="0">
                  <a:moveTo>
                    <a:pt x="0" y="8693"/>
                  </a:moveTo>
                  <a:cubicBezTo>
                    <a:pt x="1182" y="8034"/>
                    <a:pt x="2364" y="7376"/>
                    <a:pt x="3976" y="6717"/>
                  </a:cubicBezTo>
                  <a:cubicBezTo>
                    <a:pt x="5588" y="6059"/>
                    <a:pt x="7630" y="5400"/>
                    <a:pt x="8866" y="4807"/>
                  </a:cubicBezTo>
                  <a:cubicBezTo>
                    <a:pt x="10101" y="4215"/>
                    <a:pt x="10531" y="3688"/>
                    <a:pt x="10478" y="3424"/>
                  </a:cubicBezTo>
                  <a:cubicBezTo>
                    <a:pt x="10424" y="3161"/>
                    <a:pt x="9887" y="3161"/>
                    <a:pt x="9188" y="3820"/>
                  </a:cubicBezTo>
                  <a:cubicBezTo>
                    <a:pt x="8490" y="4478"/>
                    <a:pt x="7630" y="5795"/>
                    <a:pt x="7200" y="6915"/>
                  </a:cubicBezTo>
                  <a:cubicBezTo>
                    <a:pt x="6770" y="8034"/>
                    <a:pt x="6770" y="8956"/>
                    <a:pt x="7039" y="9483"/>
                  </a:cubicBezTo>
                  <a:cubicBezTo>
                    <a:pt x="7307" y="10010"/>
                    <a:pt x="7845" y="10141"/>
                    <a:pt x="8866" y="9878"/>
                  </a:cubicBezTo>
                  <a:cubicBezTo>
                    <a:pt x="9887" y="9615"/>
                    <a:pt x="11391" y="8956"/>
                    <a:pt x="12358" y="8363"/>
                  </a:cubicBezTo>
                  <a:cubicBezTo>
                    <a:pt x="13325" y="7771"/>
                    <a:pt x="13755" y="7244"/>
                    <a:pt x="14185" y="6520"/>
                  </a:cubicBezTo>
                  <a:cubicBezTo>
                    <a:pt x="14615" y="5795"/>
                    <a:pt x="15045" y="4873"/>
                    <a:pt x="15260" y="4807"/>
                  </a:cubicBezTo>
                  <a:cubicBezTo>
                    <a:pt x="15475" y="4741"/>
                    <a:pt x="15475" y="5532"/>
                    <a:pt x="15367" y="7705"/>
                  </a:cubicBezTo>
                  <a:cubicBezTo>
                    <a:pt x="15260" y="9878"/>
                    <a:pt x="15045" y="13434"/>
                    <a:pt x="14884" y="15541"/>
                  </a:cubicBezTo>
                  <a:cubicBezTo>
                    <a:pt x="14722" y="17649"/>
                    <a:pt x="14615" y="18307"/>
                    <a:pt x="14561" y="19163"/>
                  </a:cubicBezTo>
                  <a:cubicBezTo>
                    <a:pt x="14507" y="20020"/>
                    <a:pt x="14507" y="21073"/>
                    <a:pt x="14669" y="21337"/>
                  </a:cubicBezTo>
                  <a:cubicBezTo>
                    <a:pt x="14830" y="21600"/>
                    <a:pt x="15152" y="21073"/>
                    <a:pt x="15367" y="19427"/>
                  </a:cubicBezTo>
                  <a:cubicBezTo>
                    <a:pt x="15582" y="17780"/>
                    <a:pt x="15690" y="15015"/>
                    <a:pt x="16012" y="12117"/>
                  </a:cubicBezTo>
                  <a:cubicBezTo>
                    <a:pt x="16334" y="9220"/>
                    <a:pt x="16872" y="6190"/>
                    <a:pt x="17301" y="4280"/>
                  </a:cubicBezTo>
                  <a:cubicBezTo>
                    <a:pt x="17731" y="2371"/>
                    <a:pt x="18054" y="1580"/>
                    <a:pt x="18430" y="988"/>
                  </a:cubicBezTo>
                  <a:cubicBezTo>
                    <a:pt x="18806" y="395"/>
                    <a:pt x="19236" y="0"/>
                    <a:pt x="19666" y="0"/>
                  </a:cubicBezTo>
                  <a:cubicBezTo>
                    <a:pt x="20096" y="0"/>
                    <a:pt x="20525" y="395"/>
                    <a:pt x="20848" y="1120"/>
                  </a:cubicBezTo>
                  <a:cubicBezTo>
                    <a:pt x="21170" y="1844"/>
                    <a:pt x="21385" y="2898"/>
                    <a:pt x="21493" y="3754"/>
                  </a:cubicBezTo>
                  <a:cubicBezTo>
                    <a:pt x="21600" y="4610"/>
                    <a:pt x="21600" y="5268"/>
                    <a:pt x="20955" y="6059"/>
                  </a:cubicBezTo>
                  <a:cubicBezTo>
                    <a:pt x="20310" y="6849"/>
                    <a:pt x="19021" y="7771"/>
                    <a:pt x="17731" y="869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6" name="Line"/>
            <p:cNvSpPr/>
            <p:nvPr/>
          </p:nvSpPr>
          <p:spPr>
            <a:xfrm>
              <a:off x="2889327" y="2082144"/>
              <a:ext cx="342485" cy="340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26" fill="norm" stroke="1" extrusionOk="0">
                  <a:moveTo>
                    <a:pt x="0" y="7940"/>
                  </a:moveTo>
                  <a:cubicBezTo>
                    <a:pt x="0" y="6870"/>
                    <a:pt x="0" y="5801"/>
                    <a:pt x="1091" y="4304"/>
                  </a:cubicBezTo>
                  <a:cubicBezTo>
                    <a:pt x="2182" y="2807"/>
                    <a:pt x="4364" y="882"/>
                    <a:pt x="6655" y="241"/>
                  </a:cubicBezTo>
                  <a:cubicBezTo>
                    <a:pt x="8945" y="-401"/>
                    <a:pt x="11345" y="241"/>
                    <a:pt x="12436" y="2165"/>
                  </a:cubicBezTo>
                  <a:cubicBezTo>
                    <a:pt x="13527" y="4090"/>
                    <a:pt x="13309" y="7298"/>
                    <a:pt x="11673" y="10292"/>
                  </a:cubicBezTo>
                  <a:cubicBezTo>
                    <a:pt x="10036" y="13286"/>
                    <a:pt x="6982" y="16066"/>
                    <a:pt x="5127" y="17884"/>
                  </a:cubicBezTo>
                  <a:cubicBezTo>
                    <a:pt x="3273" y="19702"/>
                    <a:pt x="2618" y="20557"/>
                    <a:pt x="2836" y="20878"/>
                  </a:cubicBezTo>
                  <a:cubicBezTo>
                    <a:pt x="3055" y="21199"/>
                    <a:pt x="4145" y="20985"/>
                    <a:pt x="6873" y="20344"/>
                  </a:cubicBezTo>
                  <a:cubicBezTo>
                    <a:pt x="9600" y="19702"/>
                    <a:pt x="13964" y="18633"/>
                    <a:pt x="16691" y="18205"/>
                  </a:cubicBezTo>
                  <a:cubicBezTo>
                    <a:pt x="19418" y="17777"/>
                    <a:pt x="20509" y="17991"/>
                    <a:pt x="21600" y="182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7" name="Line"/>
            <p:cNvSpPr/>
            <p:nvPr/>
          </p:nvSpPr>
          <p:spPr>
            <a:xfrm>
              <a:off x="3522402" y="2210575"/>
              <a:ext cx="1038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8" name="Line"/>
            <p:cNvSpPr/>
            <p:nvPr/>
          </p:nvSpPr>
          <p:spPr>
            <a:xfrm>
              <a:off x="3532781" y="2418141"/>
              <a:ext cx="1037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29" name="Line"/>
            <p:cNvSpPr/>
            <p:nvPr/>
          </p:nvSpPr>
          <p:spPr>
            <a:xfrm>
              <a:off x="5574229" y="2252088"/>
              <a:ext cx="352850" cy="265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82" h="21017" fill="norm" stroke="1" extrusionOk="0">
                  <a:moveTo>
                    <a:pt x="10057" y="3281"/>
                  </a:moveTo>
                  <a:cubicBezTo>
                    <a:pt x="11086" y="2187"/>
                    <a:pt x="12115" y="1094"/>
                    <a:pt x="12115" y="547"/>
                  </a:cubicBezTo>
                  <a:cubicBezTo>
                    <a:pt x="12115" y="0"/>
                    <a:pt x="11086" y="0"/>
                    <a:pt x="9543" y="684"/>
                  </a:cubicBezTo>
                  <a:cubicBezTo>
                    <a:pt x="8000" y="1367"/>
                    <a:pt x="5943" y="2734"/>
                    <a:pt x="4400" y="4511"/>
                  </a:cubicBezTo>
                  <a:cubicBezTo>
                    <a:pt x="2857" y="6289"/>
                    <a:pt x="1829" y="8476"/>
                    <a:pt x="1006" y="10116"/>
                  </a:cubicBezTo>
                  <a:cubicBezTo>
                    <a:pt x="183" y="11757"/>
                    <a:pt x="-434" y="12851"/>
                    <a:pt x="389" y="14901"/>
                  </a:cubicBezTo>
                  <a:cubicBezTo>
                    <a:pt x="1212" y="16952"/>
                    <a:pt x="3475" y="19960"/>
                    <a:pt x="6560" y="20780"/>
                  </a:cubicBezTo>
                  <a:cubicBezTo>
                    <a:pt x="9646" y="21600"/>
                    <a:pt x="13555" y="20233"/>
                    <a:pt x="16332" y="17635"/>
                  </a:cubicBezTo>
                  <a:cubicBezTo>
                    <a:pt x="19109" y="15038"/>
                    <a:pt x="20755" y="11210"/>
                    <a:pt x="20960" y="8066"/>
                  </a:cubicBezTo>
                  <a:cubicBezTo>
                    <a:pt x="21166" y="4922"/>
                    <a:pt x="19932" y="2461"/>
                    <a:pt x="17360" y="1230"/>
                  </a:cubicBezTo>
                  <a:cubicBezTo>
                    <a:pt x="14789" y="0"/>
                    <a:pt x="10880" y="0"/>
                    <a:pt x="6972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0" name="Line"/>
            <p:cNvSpPr/>
            <p:nvPr/>
          </p:nvSpPr>
          <p:spPr>
            <a:xfrm>
              <a:off x="6521729" y="2335115"/>
              <a:ext cx="21794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1" name="Line"/>
            <p:cNvSpPr/>
            <p:nvPr/>
          </p:nvSpPr>
          <p:spPr>
            <a:xfrm>
              <a:off x="6542485" y="2459654"/>
              <a:ext cx="290593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829" y="7200"/>
                    <a:pt x="5657" y="14400"/>
                    <a:pt x="9257" y="18000"/>
                  </a:cubicBezTo>
                  <a:cubicBezTo>
                    <a:pt x="12857" y="21600"/>
                    <a:pt x="17229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2" name="Line"/>
            <p:cNvSpPr/>
            <p:nvPr/>
          </p:nvSpPr>
          <p:spPr>
            <a:xfrm>
              <a:off x="7250985" y="2076251"/>
              <a:ext cx="453076" cy="4145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0" h="21569" fill="norm" stroke="1" extrusionOk="0">
                  <a:moveTo>
                    <a:pt x="17410" y="1049"/>
                  </a:moveTo>
                  <a:cubicBezTo>
                    <a:pt x="18222" y="689"/>
                    <a:pt x="19034" y="329"/>
                    <a:pt x="19846" y="149"/>
                  </a:cubicBezTo>
                  <a:cubicBezTo>
                    <a:pt x="20658" y="-31"/>
                    <a:pt x="21470" y="-31"/>
                    <a:pt x="21226" y="59"/>
                  </a:cubicBezTo>
                  <a:cubicBezTo>
                    <a:pt x="20983" y="149"/>
                    <a:pt x="19684" y="329"/>
                    <a:pt x="17329" y="779"/>
                  </a:cubicBezTo>
                  <a:cubicBezTo>
                    <a:pt x="14974" y="1229"/>
                    <a:pt x="11563" y="1949"/>
                    <a:pt x="9371" y="2309"/>
                  </a:cubicBezTo>
                  <a:cubicBezTo>
                    <a:pt x="7178" y="2669"/>
                    <a:pt x="6204" y="2669"/>
                    <a:pt x="5148" y="3209"/>
                  </a:cubicBezTo>
                  <a:cubicBezTo>
                    <a:pt x="4093" y="3749"/>
                    <a:pt x="2956" y="4829"/>
                    <a:pt x="2225" y="6089"/>
                  </a:cubicBezTo>
                  <a:cubicBezTo>
                    <a:pt x="1494" y="7349"/>
                    <a:pt x="1169" y="8789"/>
                    <a:pt x="763" y="9959"/>
                  </a:cubicBezTo>
                  <a:cubicBezTo>
                    <a:pt x="357" y="11129"/>
                    <a:pt x="-130" y="12029"/>
                    <a:pt x="32" y="12389"/>
                  </a:cubicBezTo>
                  <a:cubicBezTo>
                    <a:pt x="195" y="12749"/>
                    <a:pt x="1007" y="12569"/>
                    <a:pt x="2956" y="12029"/>
                  </a:cubicBezTo>
                  <a:cubicBezTo>
                    <a:pt x="4905" y="11489"/>
                    <a:pt x="7990" y="10589"/>
                    <a:pt x="9939" y="10229"/>
                  </a:cubicBezTo>
                  <a:cubicBezTo>
                    <a:pt x="11888" y="9869"/>
                    <a:pt x="12700" y="10049"/>
                    <a:pt x="13350" y="10499"/>
                  </a:cubicBezTo>
                  <a:cubicBezTo>
                    <a:pt x="13999" y="10949"/>
                    <a:pt x="14487" y="11669"/>
                    <a:pt x="14730" y="12659"/>
                  </a:cubicBezTo>
                  <a:cubicBezTo>
                    <a:pt x="14974" y="13649"/>
                    <a:pt x="14974" y="14909"/>
                    <a:pt x="14324" y="16169"/>
                  </a:cubicBezTo>
                  <a:cubicBezTo>
                    <a:pt x="13675" y="17429"/>
                    <a:pt x="12375" y="18689"/>
                    <a:pt x="10183" y="19589"/>
                  </a:cubicBezTo>
                  <a:cubicBezTo>
                    <a:pt x="7990" y="20489"/>
                    <a:pt x="4905" y="21029"/>
                    <a:pt x="1819" y="215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3" name="Line"/>
            <p:cNvSpPr/>
            <p:nvPr/>
          </p:nvSpPr>
          <p:spPr>
            <a:xfrm>
              <a:off x="7723939" y="2148305"/>
              <a:ext cx="307393" cy="2461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2" h="21342" fill="norm" stroke="1" extrusionOk="0">
                  <a:moveTo>
                    <a:pt x="12087" y="5400"/>
                  </a:moveTo>
                  <a:cubicBezTo>
                    <a:pt x="9505" y="6000"/>
                    <a:pt x="6922" y="6600"/>
                    <a:pt x="4692" y="8100"/>
                  </a:cubicBezTo>
                  <a:cubicBezTo>
                    <a:pt x="2461" y="9600"/>
                    <a:pt x="583" y="12000"/>
                    <a:pt x="114" y="14400"/>
                  </a:cubicBezTo>
                  <a:cubicBezTo>
                    <a:pt x="-356" y="16800"/>
                    <a:pt x="583" y="19200"/>
                    <a:pt x="3870" y="20400"/>
                  </a:cubicBezTo>
                  <a:cubicBezTo>
                    <a:pt x="7157" y="21600"/>
                    <a:pt x="12792" y="21600"/>
                    <a:pt x="16314" y="20700"/>
                  </a:cubicBezTo>
                  <a:cubicBezTo>
                    <a:pt x="19835" y="19800"/>
                    <a:pt x="21244" y="18000"/>
                    <a:pt x="20774" y="14700"/>
                  </a:cubicBezTo>
                  <a:cubicBezTo>
                    <a:pt x="20305" y="11400"/>
                    <a:pt x="17957" y="6600"/>
                    <a:pt x="15961" y="3900"/>
                  </a:cubicBezTo>
                  <a:cubicBezTo>
                    <a:pt x="13966" y="1200"/>
                    <a:pt x="12322" y="600"/>
                    <a:pt x="10679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4" name="Line"/>
            <p:cNvSpPr/>
            <p:nvPr/>
          </p:nvSpPr>
          <p:spPr>
            <a:xfrm>
              <a:off x="8389821" y="2283223"/>
              <a:ext cx="342485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5" name="Line"/>
            <p:cNvSpPr/>
            <p:nvPr/>
          </p:nvSpPr>
          <p:spPr>
            <a:xfrm>
              <a:off x="8950292" y="2023766"/>
              <a:ext cx="330518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5" h="21600" fill="norm" stroke="1" extrusionOk="0">
                  <a:moveTo>
                    <a:pt x="12021" y="0"/>
                  </a:moveTo>
                  <a:cubicBezTo>
                    <a:pt x="10017" y="2215"/>
                    <a:pt x="8013" y="4431"/>
                    <a:pt x="6120" y="6369"/>
                  </a:cubicBezTo>
                  <a:cubicBezTo>
                    <a:pt x="4228" y="8308"/>
                    <a:pt x="2446" y="9969"/>
                    <a:pt x="1333" y="11262"/>
                  </a:cubicBezTo>
                  <a:cubicBezTo>
                    <a:pt x="219" y="12554"/>
                    <a:pt x="-226" y="13477"/>
                    <a:pt x="108" y="14123"/>
                  </a:cubicBezTo>
                  <a:cubicBezTo>
                    <a:pt x="442" y="14769"/>
                    <a:pt x="1555" y="15138"/>
                    <a:pt x="3894" y="15323"/>
                  </a:cubicBezTo>
                  <a:cubicBezTo>
                    <a:pt x="6232" y="15508"/>
                    <a:pt x="9795" y="15508"/>
                    <a:pt x="12689" y="15138"/>
                  </a:cubicBezTo>
                  <a:cubicBezTo>
                    <a:pt x="15584" y="14769"/>
                    <a:pt x="17811" y="14031"/>
                    <a:pt x="19259" y="13200"/>
                  </a:cubicBezTo>
                  <a:cubicBezTo>
                    <a:pt x="20706" y="12369"/>
                    <a:pt x="21374" y="11446"/>
                    <a:pt x="21263" y="11354"/>
                  </a:cubicBezTo>
                  <a:cubicBezTo>
                    <a:pt x="21151" y="11262"/>
                    <a:pt x="20261" y="12000"/>
                    <a:pt x="19370" y="13385"/>
                  </a:cubicBezTo>
                  <a:cubicBezTo>
                    <a:pt x="18479" y="14769"/>
                    <a:pt x="17588" y="16800"/>
                    <a:pt x="17366" y="18277"/>
                  </a:cubicBezTo>
                  <a:cubicBezTo>
                    <a:pt x="17143" y="19754"/>
                    <a:pt x="17588" y="20677"/>
                    <a:pt x="1803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6" name="Line"/>
            <p:cNvSpPr/>
            <p:nvPr/>
          </p:nvSpPr>
          <p:spPr>
            <a:xfrm>
              <a:off x="9553054" y="2000260"/>
              <a:ext cx="458559" cy="3895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3" h="20969" fill="norm" stroke="1" extrusionOk="0">
                  <a:moveTo>
                    <a:pt x="14731" y="5734"/>
                  </a:moveTo>
                  <a:cubicBezTo>
                    <a:pt x="14890" y="4617"/>
                    <a:pt x="15049" y="3499"/>
                    <a:pt x="14811" y="2661"/>
                  </a:cubicBezTo>
                  <a:cubicBezTo>
                    <a:pt x="14572" y="1823"/>
                    <a:pt x="13937" y="1265"/>
                    <a:pt x="12269" y="706"/>
                  </a:cubicBezTo>
                  <a:cubicBezTo>
                    <a:pt x="10602" y="148"/>
                    <a:pt x="7902" y="-411"/>
                    <a:pt x="5678" y="427"/>
                  </a:cubicBezTo>
                  <a:cubicBezTo>
                    <a:pt x="3455" y="1265"/>
                    <a:pt x="1708" y="3499"/>
                    <a:pt x="755" y="6665"/>
                  </a:cubicBezTo>
                  <a:cubicBezTo>
                    <a:pt x="-198" y="9830"/>
                    <a:pt x="-357" y="13927"/>
                    <a:pt x="914" y="16534"/>
                  </a:cubicBezTo>
                  <a:cubicBezTo>
                    <a:pt x="2184" y="19141"/>
                    <a:pt x="4884" y="20258"/>
                    <a:pt x="8061" y="20723"/>
                  </a:cubicBezTo>
                  <a:cubicBezTo>
                    <a:pt x="11237" y="21189"/>
                    <a:pt x="14890" y="21003"/>
                    <a:pt x="17272" y="20072"/>
                  </a:cubicBezTo>
                  <a:cubicBezTo>
                    <a:pt x="19655" y="19141"/>
                    <a:pt x="20767" y="17465"/>
                    <a:pt x="21005" y="15044"/>
                  </a:cubicBezTo>
                  <a:cubicBezTo>
                    <a:pt x="21243" y="12623"/>
                    <a:pt x="20608" y="9458"/>
                    <a:pt x="18861" y="7503"/>
                  </a:cubicBezTo>
                  <a:cubicBezTo>
                    <a:pt x="17114" y="5548"/>
                    <a:pt x="14255" y="4803"/>
                    <a:pt x="12270" y="5455"/>
                  </a:cubicBezTo>
                  <a:cubicBezTo>
                    <a:pt x="10284" y="6106"/>
                    <a:pt x="9172" y="8155"/>
                    <a:pt x="8061" y="102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7" name="Line"/>
            <p:cNvSpPr/>
            <p:nvPr/>
          </p:nvSpPr>
          <p:spPr>
            <a:xfrm>
              <a:off x="9728621" y="2272845"/>
              <a:ext cx="166053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250" y="675"/>
                    <a:pt x="4500" y="1350"/>
                    <a:pt x="8100" y="4950"/>
                  </a:cubicBezTo>
                  <a:cubicBezTo>
                    <a:pt x="11700" y="8550"/>
                    <a:pt x="16650" y="1507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8" name="Line"/>
            <p:cNvSpPr/>
            <p:nvPr/>
          </p:nvSpPr>
          <p:spPr>
            <a:xfrm>
              <a:off x="5581123" y="3206891"/>
              <a:ext cx="311551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4" h="21600" fill="norm" stroke="1" extrusionOk="0">
                  <a:moveTo>
                    <a:pt x="13828" y="0"/>
                  </a:moveTo>
                  <a:cubicBezTo>
                    <a:pt x="10541" y="2344"/>
                    <a:pt x="7254" y="4688"/>
                    <a:pt x="5141" y="6112"/>
                  </a:cubicBezTo>
                  <a:cubicBezTo>
                    <a:pt x="3028" y="7535"/>
                    <a:pt x="2089" y="8037"/>
                    <a:pt x="1267" y="8791"/>
                  </a:cubicBezTo>
                  <a:cubicBezTo>
                    <a:pt x="445" y="9544"/>
                    <a:pt x="-259" y="10549"/>
                    <a:pt x="93" y="11051"/>
                  </a:cubicBezTo>
                  <a:cubicBezTo>
                    <a:pt x="445" y="11553"/>
                    <a:pt x="1854" y="11553"/>
                    <a:pt x="4671" y="11553"/>
                  </a:cubicBezTo>
                  <a:cubicBezTo>
                    <a:pt x="7489" y="11553"/>
                    <a:pt x="11715" y="11553"/>
                    <a:pt x="14650" y="11302"/>
                  </a:cubicBezTo>
                  <a:cubicBezTo>
                    <a:pt x="17584" y="11051"/>
                    <a:pt x="19228" y="10549"/>
                    <a:pt x="20167" y="9879"/>
                  </a:cubicBezTo>
                  <a:cubicBezTo>
                    <a:pt x="21106" y="9209"/>
                    <a:pt x="21341" y="8372"/>
                    <a:pt x="20989" y="8288"/>
                  </a:cubicBezTo>
                  <a:cubicBezTo>
                    <a:pt x="20637" y="8205"/>
                    <a:pt x="19698" y="8874"/>
                    <a:pt x="18054" y="11219"/>
                  </a:cubicBezTo>
                  <a:cubicBezTo>
                    <a:pt x="16411" y="13563"/>
                    <a:pt x="14063" y="17581"/>
                    <a:pt x="117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39" name="Line"/>
            <p:cNvSpPr/>
            <p:nvPr/>
          </p:nvSpPr>
          <p:spPr>
            <a:xfrm>
              <a:off x="6096709" y="3224841"/>
              <a:ext cx="454091" cy="4197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7" h="21134" fill="norm" stroke="1" extrusionOk="0">
                  <a:moveTo>
                    <a:pt x="12366" y="5367"/>
                  </a:moveTo>
                  <a:cubicBezTo>
                    <a:pt x="12842" y="4496"/>
                    <a:pt x="13319" y="3625"/>
                    <a:pt x="13557" y="2754"/>
                  </a:cubicBezTo>
                  <a:cubicBezTo>
                    <a:pt x="13795" y="1883"/>
                    <a:pt x="13795" y="1012"/>
                    <a:pt x="13398" y="490"/>
                  </a:cubicBezTo>
                  <a:cubicBezTo>
                    <a:pt x="13001" y="-33"/>
                    <a:pt x="12207" y="-207"/>
                    <a:pt x="10698" y="316"/>
                  </a:cubicBezTo>
                  <a:cubicBezTo>
                    <a:pt x="9189" y="838"/>
                    <a:pt x="6966" y="2058"/>
                    <a:pt x="4981" y="4583"/>
                  </a:cubicBezTo>
                  <a:cubicBezTo>
                    <a:pt x="2995" y="7109"/>
                    <a:pt x="1248" y="10941"/>
                    <a:pt x="454" y="13728"/>
                  </a:cubicBezTo>
                  <a:cubicBezTo>
                    <a:pt x="-340" y="16516"/>
                    <a:pt x="-181" y="18258"/>
                    <a:pt x="1645" y="19477"/>
                  </a:cubicBezTo>
                  <a:cubicBezTo>
                    <a:pt x="3472" y="20696"/>
                    <a:pt x="6966" y="21393"/>
                    <a:pt x="10460" y="21045"/>
                  </a:cubicBezTo>
                  <a:cubicBezTo>
                    <a:pt x="13954" y="20696"/>
                    <a:pt x="17448" y="19303"/>
                    <a:pt x="19275" y="16428"/>
                  </a:cubicBezTo>
                  <a:cubicBezTo>
                    <a:pt x="21101" y="13554"/>
                    <a:pt x="21260" y="9199"/>
                    <a:pt x="20148" y="6587"/>
                  </a:cubicBezTo>
                  <a:cubicBezTo>
                    <a:pt x="19036" y="3974"/>
                    <a:pt x="16654" y="3103"/>
                    <a:pt x="14113" y="3712"/>
                  </a:cubicBezTo>
                  <a:cubicBezTo>
                    <a:pt x="11572" y="4322"/>
                    <a:pt x="8872" y="6412"/>
                    <a:pt x="6172" y="85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0" name="Line"/>
            <p:cNvSpPr/>
            <p:nvPr/>
          </p:nvSpPr>
          <p:spPr>
            <a:xfrm>
              <a:off x="6334919" y="3507861"/>
              <a:ext cx="134919" cy="23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769" y="313"/>
                    <a:pt x="5538" y="626"/>
                    <a:pt x="7477" y="1565"/>
                  </a:cubicBezTo>
                  <a:cubicBezTo>
                    <a:pt x="9415" y="2504"/>
                    <a:pt x="10523" y="4070"/>
                    <a:pt x="12738" y="7513"/>
                  </a:cubicBezTo>
                  <a:cubicBezTo>
                    <a:pt x="14954" y="10957"/>
                    <a:pt x="18277" y="1627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1" name="Line"/>
            <p:cNvSpPr/>
            <p:nvPr/>
          </p:nvSpPr>
          <p:spPr>
            <a:xfrm>
              <a:off x="6978373" y="3450321"/>
              <a:ext cx="300972" cy="1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20015"/>
                  </a:moveTo>
                  <a:cubicBezTo>
                    <a:pt x="5959" y="11375"/>
                    <a:pt x="11917" y="2735"/>
                    <a:pt x="15517" y="575"/>
                  </a:cubicBezTo>
                  <a:cubicBezTo>
                    <a:pt x="19117" y="-1585"/>
                    <a:pt x="20359" y="2735"/>
                    <a:pt x="21600" y="70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2" name="Line"/>
            <p:cNvSpPr/>
            <p:nvPr/>
          </p:nvSpPr>
          <p:spPr>
            <a:xfrm>
              <a:off x="7030265" y="3580509"/>
              <a:ext cx="228323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3" name="Line"/>
            <p:cNvSpPr/>
            <p:nvPr/>
          </p:nvSpPr>
          <p:spPr>
            <a:xfrm>
              <a:off x="7694475" y="3208078"/>
              <a:ext cx="409571" cy="372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21531" fill="norm" stroke="1" extrusionOk="0">
                  <a:moveTo>
                    <a:pt x="19440" y="2331"/>
                  </a:moveTo>
                  <a:cubicBezTo>
                    <a:pt x="20520" y="1531"/>
                    <a:pt x="21600" y="731"/>
                    <a:pt x="21240" y="331"/>
                  </a:cubicBezTo>
                  <a:cubicBezTo>
                    <a:pt x="20880" y="-69"/>
                    <a:pt x="19080" y="-69"/>
                    <a:pt x="16290" y="131"/>
                  </a:cubicBezTo>
                  <a:cubicBezTo>
                    <a:pt x="13500" y="331"/>
                    <a:pt x="9720" y="731"/>
                    <a:pt x="7020" y="1431"/>
                  </a:cubicBezTo>
                  <a:cubicBezTo>
                    <a:pt x="4320" y="2131"/>
                    <a:pt x="2700" y="3131"/>
                    <a:pt x="1800" y="4231"/>
                  </a:cubicBezTo>
                  <a:cubicBezTo>
                    <a:pt x="900" y="5331"/>
                    <a:pt x="720" y="6531"/>
                    <a:pt x="540" y="7831"/>
                  </a:cubicBezTo>
                  <a:cubicBezTo>
                    <a:pt x="360" y="9131"/>
                    <a:pt x="180" y="10531"/>
                    <a:pt x="540" y="11131"/>
                  </a:cubicBezTo>
                  <a:cubicBezTo>
                    <a:pt x="900" y="11731"/>
                    <a:pt x="1800" y="11531"/>
                    <a:pt x="3780" y="11031"/>
                  </a:cubicBezTo>
                  <a:cubicBezTo>
                    <a:pt x="5760" y="10531"/>
                    <a:pt x="8820" y="9731"/>
                    <a:pt x="10980" y="9331"/>
                  </a:cubicBezTo>
                  <a:cubicBezTo>
                    <a:pt x="13140" y="8931"/>
                    <a:pt x="14400" y="8931"/>
                    <a:pt x="15210" y="9431"/>
                  </a:cubicBezTo>
                  <a:cubicBezTo>
                    <a:pt x="16020" y="9931"/>
                    <a:pt x="16380" y="10931"/>
                    <a:pt x="16470" y="11931"/>
                  </a:cubicBezTo>
                  <a:cubicBezTo>
                    <a:pt x="16560" y="12931"/>
                    <a:pt x="16380" y="13931"/>
                    <a:pt x="15030" y="15331"/>
                  </a:cubicBezTo>
                  <a:cubicBezTo>
                    <a:pt x="13680" y="16731"/>
                    <a:pt x="11160" y="18531"/>
                    <a:pt x="8820" y="19731"/>
                  </a:cubicBezTo>
                  <a:cubicBezTo>
                    <a:pt x="6480" y="20931"/>
                    <a:pt x="4320" y="21531"/>
                    <a:pt x="2880" y="21531"/>
                  </a:cubicBezTo>
                  <a:cubicBezTo>
                    <a:pt x="1440" y="21531"/>
                    <a:pt x="720" y="20931"/>
                    <a:pt x="0" y="203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4" name="Line"/>
            <p:cNvSpPr/>
            <p:nvPr/>
          </p:nvSpPr>
          <p:spPr>
            <a:xfrm>
              <a:off x="8230687" y="3289917"/>
              <a:ext cx="292061" cy="2253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4" h="21319" fill="norm" stroke="1" extrusionOk="0">
                  <a:moveTo>
                    <a:pt x="13814" y="2945"/>
                  </a:moveTo>
                  <a:cubicBezTo>
                    <a:pt x="12809" y="1964"/>
                    <a:pt x="11805" y="982"/>
                    <a:pt x="9921" y="491"/>
                  </a:cubicBezTo>
                  <a:cubicBezTo>
                    <a:pt x="8037" y="0"/>
                    <a:pt x="5274" y="0"/>
                    <a:pt x="3265" y="1964"/>
                  </a:cubicBezTo>
                  <a:cubicBezTo>
                    <a:pt x="1256" y="3927"/>
                    <a:pt x="0" y="7855"/>
                    <a:pt x="0" y="11455"/>
                  </a:cubicBezTo>
                  <a:cubicBezTo>
                    <a:pt x="0" y="15055"/>
                    <a:pt x="1256" y="18327"/>
                    <a:pt x="4647" y="19964"/>
                  </a:cubicBezTo>
                  <a:cubicBezTo>
                    <a:pt x="8037" y="21600"/>
                    <a:pt x="13563" y="21600"/>
                    <a:pt x="16953" y="20782"/>
                  </a:cubicBezTo>
                  <a:cubicBezTo>
                    <a:pt x="20344" y="19964"/>
                    <a:pt x="21600" y="18327"/>
                    <a:pt x="21098" y="15055"/>
                  </a:cubicBezTo>
                  <a:cubicBezTo>
                    <a:pt x="20595" y="11782"/>
                    <a:pt x="18335" y="6873"/>
                    <a:pt x="16074" y="4091"/>
                  </a:cubicBezTo>
                  <a:cubicBezTo>
                    <a:pt x="13814" y="1309"/>
                    <a:pt x="11553" y="655"/>
                    <a:pt x="9293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5" name="Line"/>
            <p:cNvSpPr/>
            <p:nvPr/>
          </p:nvSpPr>
          <p:spPr>
            <a:xfrm>
              <a:off x="6098467" y="4227803"/>
              <a:ext cx="499594" cy="318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7" h="20952" fill="norm" stroke="1" extrusionOk="0">
                  <a:moveTo>
                    <a:pt x="11289" y="5205"/>
                  </a:moveTo>
                  <a:cubicBezTo>
                    <a:pt x="11727" y="3841"/>
                    <a:pt x="12164" y="2476"/>
                    <a:pt x="11945" y="1453"/>
                  </a:cubicBezTo>
                  <a:cubicBezTo>
                    <a:pt x="11727" y="430"/>
                    <a:pt x="10851" y="-252"/>
                    <a:pt x="9173" y="89"/>
                  </a:cubicBezTo>
                  <a:cubicBezTo>
                    <a:pt x="7494" y="430"/>
                    <a:pt x="5013" y="1794"/>
                    <a:pt x="3262" y="4182"/>
                  </a:cubicBezTo>
                  <a:cubicBezTo>
                    <a:pt x="1510" y="6569"/>
                    <a:pt x="489" y="9980"/>
                    <a:pt x="124" y="13049"/>
                  </a:cubicBezTo>
                  <a:cubicBezTo>
                    <a:pt x="-241" y="16119"/>
                    <a:pt x="51" y="18847"/>
                    <a:pt x="3043" y="20097"/>
                  </a:cubicBezTo>
                  <a:cubicBezTo>
                    <a:pt x="6035" y="21348"/>
                    <a:pt x="11727" y="21121"/>
                    <a:pt x="15375" y="20097"/>
                  </a:cubicBezTo>
                  <a:cubicBezTo>
                    <a:pt x="19024" y="19074"/>
                    <a:pt x="20629" y="17255"/>
                    <a:pt x="20994" y="14527"/>
                  </a:cubicBezTo>
                  <a:cubicBezTo>
                    <a:pt x="21359" y="11799"/>
                    <a:pt x="20483" y="8161"/>
                    <a:pt x="18951" y="5660"/>
                  </a:cubicBezTo>
                  <a:cubicBezTo>
                    <a:pt x="17418" y="3159"/>
                    <a:pt x="15229" y="1794"/>
                    <a:pt x="13551" y="2249"/>
                  </a:cubicBezTo>
                  <a:cubicBezTo>
                    <a:pt x="11873" y="2704"/>
                    <a:pt x="10705" y="4977"/>
                    <a:pt x="9537" y="725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6" name="Line"/>
            <p:cNvSpPr/>
            <p:nvPr/>
          </p:nvSpPr>
          <p:spPr>
            <a:xfrm>
              <a:off x="6324541" y="4462664"/>
              <a:ext cx="217945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714" y="195"/>
                    <a:pt x="3429" y="389"/>
                    <a:pt x="6514" y="3600"/>
                  </a:cubicBezTo>
                  <a:cubicBezTo>
                    <a:pt x="9600" y="6811"/>
                    <a:pt x="14057" y="13038"/>
                    <a:pt x="16800" y="16541"/>
                  </a:cubicBezTo>
                  <a:cubicBezTo>
                    <a:pt x="19543" y="20043"/>
                    <a:pt x="20571" y="2082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7" name="Line"/>
            <p:cNvSpPr/>
            <p:nvPr/>
          </p:nvSpPr>
          <p:spPr>
            <a:xfrm>
              <a:off x="6967996" y="4659852"/>
              <a:ext cx="2698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8" name="Line"/>
            <p:cNvSpPr/>
            <p:nvPr/>
          </p:nvSpPr>
          <p:spPr>
            <a:xfrm>
              <a:off x="7019887" y="4774013"/>
              <a:ext cx="207567" cy="1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0"/>
                  </a:moveTo>
                  <a:cubicBezTo>
                    <a:pt x="5400" y="8640"/>
                    <a:pt x="10800" y="17280"/>
                    <a:pt x="14400" y="19440"/>
                  </a:cubicBezTo>
                  <a:cubicBezTo>
                    <a:pt x="18000" y="21600"/>
                    <a:pt x="19800" y="17280"/>
                    <a:pt x="21600" y="129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49" name="Line"/>
            <p:cNvSpPr/>
            <p:nvPr/>
          </p:nvSpPr>
          <p:spPr>
            <a:xfrm>
              <a:off x="8061175" y="4139089"/>
              <a:ext cx="345841" cy="4377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521" fill="norm" stroke="1" extrusionOk="0">
                  <a:moveTo>
                    <a:pt x="10052" y="2132"/>
                  </a:moveTo>
                  <a:cubicBezTo>
                    <a:pt x="11549" y="1112"/>
                    <a:pt x="13046" y="91"/>
                    <a:pt x="13366" y="6"/>
                  </a:cubicBezTo>
                  <a:cubicBezTo>
                    <a:pt x="13687" y="-79"/>
                    <a:pt x="12832" y="771"/>
                    <a:pt x="10693" y="1962"/>
                  </a:cubicBezTo>
                  <a:cubicBezTo>
                    <a:pt x="8554" y="3152"/>
                    <a:pt x="5133" y="4683"/>
                    <a:pt x="2994" y="5704"/>
                  </a:cubicBezTo>
                  <a:cubicBezTo>
                    <a:pt x="855" y="6724"/>
                    <a:pt x="0" y="7234"/>
                    <a:pt x="0" y="7745"/>
                  </a:cubicBezTo>
                  <a:cubicBezTo>
                    <a:pt x="0" y="8255"/>
                    <a:pt x="855" y="8765"/>
                    <a:pt x="1818" y="9020"/>
                  </a:cubicBezTo>
                  <a:cubicBezTo>
                    <a:pt x="2780" y="9275"/>
                    <a:pt x="3849" y="9275"/>
                    <a:pt x="4277" y="9701"/>
                  </a:cubicBezTo>
                  <a:cubicBezTo>
                    <a:pt x="4705" y="10126"/>
                    <a:pt x="4491" y="10976"/>
                    <a:pt x="4277" y="12082"/>
                  </a:cubicBezTo>
                  <a:cubicBezTo>
                    <a:pt x="4063" y="13187"/>
                    <a:pt x="3850" y="14548"/>
                    <a:pt x="4277" y="14973"/>
                  </a:cubicBezTo>
                  <a:cubicBezTo>
                    <a:pt x="4705" y="15398"/>
                    <a:pt x="5774" y="14888"/>
                    <a:pt x="7485" y="14208"/>
                  </a:cubicBezTo>
                  <a:cubicBezTo>
                    <a:pt x="9196" y="13527"/>
                    <a:pt x="11549" y="12677"/>
                    <a:pt x="14008" y="12422"/>
                  </a:cubicBezTo>
                  <a:cubicBezTo>
                    <a:pt x="16467" y="12167"/>
                    <a:pt x="19034" y="12507"/>
                    <a:pt x="20317" y="13187"/>
                  </a:cubicBezTo>
                  <a:cubicBezTo>
                    <a:pt x="21600" y="13867"/>
                    <a:pt x="21600" y="14888"/>
                    <a:pt x="20958" y="16078"/>
                  </a:cubicBezTo>
                  <a:cubicBezTo>
                    <a:pt x="20317" y="17269"/>
                    <a:pt x="19034" y="18630"/>
                    <a:pt x="16467" y="19565"/>
                  </a:cubicBezTo>
                  <a:cubicBezTo>
                    <a:pt x="13901" y="20501"/>
                    <a:pt x="10051" y="21011"/>
                    <a:pt x="6202" y="215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0" name="Line"/>
            <p:cNvSpPr/>
            <p:nvPr/>
          </p:nvSpPr>
          <p:spPr>
            <a:xfrm>
              <a:off x="8522816" y="4203207"/>
              <a:ext cx="279302" cy="240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1" h="21152" fill="norm" stroke="1" extrusionOk="0">
                  <a:moveTo>
                    <a:pt x="11855" y="0"/>
                  </a:moveTo>
                  <a:cubicBezTo>
                    <a:pt x="7952" y="3651"/>
                    <a:pt x="4048" y="7301"/>
                    <a:pt x="1966" y="9887"/>
                  </a:cubicBezTo>
                  <a:cubicBezTo>
                    <a:pt x="-116" y="12473"/>
                    <a:pt x="-376" y="13994"/>
                    <a:pt x="405" y="15972"/>
                  </a:cubicBezTo>
                  <a:cubicBezTo>
                    <a:pt x="1185" y="17949"/>
                    <a:pt x="3007" y="20383"/>
                    <a:pt x="6390" y="20992"/>
                  </a:cubicBezTo>
                  <a:cubicBezTo>
                    <a:pt x="9773" y="21600"/>
                    <a:pt x="14718" y="20383"/>
                    <a:pt x="17581" y="18862"/>
                  </a:cubicBezTo>
                  <a:cubicBezTo>
                    <a:pt x="20443" y="17341"/>
                    <a:pt x="21224" y="15515"/>
                    <a:pt x="20964" y="13082"/>
                  </a:cubicBezTo>
                  <a:cubicBezTo>
                    <a:pt x="20704" y="10648"/>
                    <a:pt x="19402" y="7606"/>
                    <a:pt x="16670" y="6845"/>
                  </a:cubicBezTo>
                  <a:cubicBezTo>
                    <a:pt x="13937" y="6085"/>
                    <a:pt x="9773" y="7606"/>
                    <a:pt x="5610" y="91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1" name="Line"/>
            <p:cNvSpPr/>
            <p:nvPr/>
          </p:nvSpPr>
          <p:spPr>
            <a:xfrm>
              <a:off x="8234147" y="4753256"/>
              <a:ext cx="591563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305" y="0"/>
                    <a:pt x="10611" y="0"/>
                    <a:pt x="14211" y="3600"/>
                  </a:cubicBezTo>
                  <a:cubicBezTo>
                    <a:pt x="17811" y="7200"/>
                    <a:pt x="19705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2" name="Line"/>
            <p:cNvSpPr/>
            <p:nvPr/>
          </p:nvSpPr>
          <p:spPr>
            <a:xfrm>
              <a:off x="8447309" y="4836282"/>
              <a:ext cx="336888" cy="363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7" h="21600" fill="norm" stroke="1" extrusionOk="0">
                  <a:moveTo>
                    <a:pt x="7502" y="0"/>
                  </a:moveTo>
                  <a:cubicBezTo>
                    <a:pt x="4883" y="4114"/>
                    <a:pt x="2265" y="8229"/>
                    <a:pt x="956" y="10800"/>
                  </a:cubicBezTo>
                  <a:cubicBezTo>
                    <a:pt x="-353" y="13371"/>
                    <a:pt x="-353" y="14400"/>
                    <a:pt x="1174" y="15017"/>
                  </a:cubicBezTo>
                  <a:cubicBezTo>
                    <a:pt x="2702" y="15634"/>
                    <a:pt x="5756" y="15840"/>
                    <a:pt x="8920" y="15429"/>
                  </a:cubicBezTo>
                  <a:cubicBezTo>
                    <a:pt x="12083" y="15017"/>
                    <a:pt x="15356" y="13989"/>
                    <a:pt x="17429" y="13166"/>
                  </a:cubicBezTo>
                  <a:cubicBezTo>
                    <a:pt x="19502" y="12343"/>
                    <a:pt x="20374" y="11726"/>
                    <a:pt x="20483" y="11931"/>
                  </a:cubicBezTo>
                  <a:cubicBezTo>
                    <a:pt x="20592" y="12137"/>
                    <a:pt x="19938" y="13166"/>
                    <a:pt x="19502" y="14194"/>
                  </a:cubicBezTo>
                  <a:cubicBezTo>
                    <a:pt x="19065" y="15223"/>
                    <a:pt x="18847" y="16251"/>
                    <a:pt x="19174" y="17486"/>
                  </a:cubicBezTo>
                  <a:cubicBezTo>
                    <a:pt x="19502" y="18720"/>
                    <a:pt x="20374" y="20160"/>
                    <a:pt x="2124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3" name="Line"/>
            <p:cNvSpPr/>
            <p:nvPr/>
          </p:nvSpPr>
          <p:spPr>
            <a:xfrm>
              <a:off x="6150537" y="5377279"/>
              <a:ext cx="507713" cy="473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4" h="21258" fill="norm" stroke="1" extrusionOk="0">
                  <a:moveTo>
                    <a:pt x="14491" y="2738"/>
                  </a:moveTo>
                  <a:cubicBezTo>
                    <a:pt x="15063" y="1961"/>
                    <a:pt x="15635" y="1184"/>
                    <a:pt x="15564" y="640"/>
                  </a:cubicBezTo>
                  <a:cubicBezTo>
                    <a:pt x="15492" y="96"/>
                    <a:pt x="14777" y="-215"/>
                    <a:pt x="12703" y="173"/>
                  </a:cubicBezTo>
                  <a:cubicBezTo>
                    <a:pt x="10629" y="562"/>
                    <a:pt x="7195" y="1650"/>
                    <a:pt x="4621" y="3981"/>
                  </a:cubicBezTo>
                  <a:cubicBezTo>
                    <a:pt x="2046" y="6312"/>
                    <a:pt x="329" y="9886"/>
                    <a:pt x="43" y="12838"/>
                  </a:cubicBezTo>
                  <a:cubicBezTo>
                    <a:pt x="-243" y="15791"/>
                    <a:pt x="901" y="18122"/>
                    <a:pt x="3691" y="19520"/>
                  </a:cubicBezTo>
                  <a:cubicBezTo>
                    <a:pt x="6480" y="20919"/>
                    <a:pt x="10915" y="21385"/>
                    <a:pt x="13990" y="21230"/>
                  </a:cubicBezTo>
                  <a:cubicBezTo>
                    <a:pt x="17066" y="21074"/>
                    <a:pt x="18782" y="20297"/>
                    <a:pt x="19855" y="19132"/>
                  </a:cubicBezTo>
                  <a:cubicBezTo>
                    <a:pt x="20928" y="17966"/>
                    <a:pt x="21357" y="16412"/>
                    <a:pt x="20642" y="13926"/>
                  </a:cubicBezTo>
                  <a:cubicBezTo>
                    <a:pt x="19927" y="11440"/>
                    <a:pt x="18067" y="8021"/>
                    <a:pt x="16279" y="6001"/>
                  </a:cubicBezTo>
                  <a:cubicBezTo>
                    <a:pt x="14491" y="3981"/>
                    <a:pt x="12774" y="3359"/>
                    <a:pt x="10915" y="4214"/>
                  </a:cubicBezTo>
                  <a:cubicBezTo>
                    <a:pt x="9055" y="5068"/>
                    <a:pt x="7052" y="7399"/>
                    <a:pt x="5050" y="97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4" name="Line"/>
            <p:cNvSpPr/>
            <p:nvPr/>
          </p:nvSpPr>
          <p:spPr>
            <a:xfrm>
              <a:off x="6324541" y="5704064"/>
              <a:ext cx="280215" cy="325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8" fill="norm" stroke="1" extrusionOk="0">
                  <a:moveTo>
                    <a:pt x="0" y="263"/>
                  </a:moveTo>
                  <a:cubicBezTo>
                    <a:pt x="1600" y="35"/>
                    <a:pt x="3200" y="-192"/>
                    <a:pt x="4400" y="263"/>
                  </a:cubicBezTo>
                  <a:cubicBezTo>
                    <a:pt x="5600" y="717"/>
                    <a:pt x="6400" y="1854"/>
                    <a:pt x="9200" y="5492"/>
                  </a:cubicBezTo>
                  <a:cubicBezTo>
                    <a:pt x="12000" y="9130"/>
                    <a:pt x="16800" y="15269"/>
                    <a:pt x="21600" y="214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5" name="Line"/>
            <p:cNvSpPr/>
            <p:nvPr/>
          </p:nvSpPr>
          <p:spPr>
            <a:xfrm>
              <a:off x="6905726" y="5884489"/>
              <a:ext cx="20756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6" name="Line"/>
            <p:cNvSpPr/>
            <p:nvPr/>
          </p:nvSpPr>
          <p:spPr>
            <a:xfrm>
              <a:off x="6936860" y="5988273"/>
              <a:ext cx="23870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7" name="Line"/>
            <p:cNvSpPr/>
            <p:nvPr/>
          </p:nvSpPr>
          <p:spPr>
            <a:xfrm>
              <a:off x="7835604" y="5602427"/>
              <a:ext cx="87195" cy="4481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9" h="21523" fill="norm" stroke="1" extrusionOk="0">
                  <a:moveTo>
                    <a:pt x="10970" y="1585"/>
                  </a:moveTo>
                  <a:cubicBezTo>
                    <a:pt x="7647" y="754"/>
                    <a:pt x="4324" y="-77"/>
                    <a:pt x="2247" y="6"/>
                  </a:cubicBezTo>
                  <a:cubicBezTo>
                    <a:pt x="170" y="89"/>
                    <a:pt x="-661" y="1086"/>
                    <a:pt x="585" y="3578"/>
                  </a:cubicBezTo>
                  <a:cubicBezTo>
                    <a:pt x="1831" y="6071"/>
                    <a:pt x="5154" y="10058"/>
                    <a:pt x="8893" y="13298"/>
                  </a:cubicBezTo>
                  <a:cubicBezTo>
                    <a:pt x="12631" y="16538"/>
                    <a:pt x="16785" y="19031"/>
                    <a:pt x="20939" y="2152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8" name="Line"/>
            <p:cNvSpPr/>
            <p:nvPr/>
          </p:nvSpPr>
          <p:spPr>
            <a:xfrm>
              <a:off x="8005824" y="5585180"/>
              <a:ext cx="300971" cy="432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4" fill="norm" stroke="1" extrusionOk="0">
                  <a:moveTo>
                    <a:pt x="0" y="9689"/>
                  </a:moveTo>
                  <a:cubicBezTo>
                    <a:pt x="0" y="7461"/>
                    <a:pt x="0" y="5232"/>
                    <a:pt x="1738" y="3347"/>
                  </a:cubicBezTo>
                  <a:cubicBezTo>
                    <a:pt x="3476" y="1461"/>
                    <a:pt x="6952" y="-82"/>
                    <a:pt x="10055" y="4"/>
                  </a:cubicBezTo>
                  <a:cubicBezTo>
                    <a:pt x="13159" y="89"/>
                    <a:pt x="15890" y="1804"/>
                    <a:pt x="16262" y="4118"/>
                  </a:cubicBezTo>
                  <a:cubicBezTo>
                    <a:pt x="16634" y="6432"/>
                    <a:pt x="14648" y="9347"/>
                    <a:pt x="12414" y="11832"/>
                  </a:cubicBezTo>
                  <a:cubicBezTo>
                    <a:pt x="10179" y="14318"/>
                    <a:pt x="7697" y="16375"/>
                    <a:pt x="6083" y="17918"/>
                  </a:cubicBezTo>
                  <a:cubicBezTo>
                    <a:pt x="4469" y="19461"/>
                    <a:pt x="3724" y="20489"/>
                    <a:pt x="4345" y="21004"/>
                  </a:cubicBezTo>
                  <a:cubicBezTo>
                    <a:pt x="4966" y="21518"/>
                    <a:pt x="6952" y="21518"/>
                    <a:pt x="10055" y="21175"/>
                  </a:cubicBezTo>
                  <a:cubicBezTo>
                    <a:pt x="13159" y="20832"/>
                    <a:pt x="17379" y="20147"/>
                    <a:pt x="21600" y="194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59" name="Line"/>
            <p:cNvSpPr/>
            <p:nvPr/>
          </p:nvSpPr>
          <p:spPr>
            <a:xfrm>
              <a:off x="8462469" y="5842976"/>
              <a:ext cx="41514" cy="72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0" name="Line"/>
            <p:cNvSpPr/>
            <p:nvPr/>
          </p:nvSpPr>
          <p:spPr>
            <a:xfrm>
              <a:off x="8680413" y="5657705"/>
              <a:ext cx="280215" cy="4447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6" fill="norm" stroke="1" extrusionOk="0">
                  <a:moveTo>
                    <a:pt x="21600" y="931"/>
                  </a:moveTo>
                  <a:cubicBezTo>
                    <a:pt x="17600" y="596"/>
                    <a:pt x="13600" y="261"/>
                    <a:pt x="10533" y="93"/>
                  </a:cubicBezTo>
                  <a:cubicBezTo>
                    <a:pt x="7467" y="-74"/>
                    <a:pt x="5333" y="-74"/>
                    <a:pt x="3733" y="596"/>
                  </a:cubicBezTo>
                  <a:cubicBezTo>
                    <a:pt x="2133" y="1266"/>
                    <a:pt x="1067" y="2605"/>
                    <a:pt x="533" y="3693"/>
                  </a:cubicBezTo>
                  <a:cubicBezTo>
                    <a:pt x="0" y="4782"/>
                    <a:pt x="0" y="5619"/>
                    <a:pt x="0" y="6456"/>
                  </a:cubicBezTo>
                  <a:cubicBezTo>
                    <a:pt x="0" y="7293"/>
                    <a:pt x="0" y="8131"/>
                    <a:pt x="667" y="8633"/>
                  </a:cubicBezTo>
                  <a:cubicBezTo>
                    <a:pt x="1333" y="9135"/>
                    <a:pt x="2667" y="9303"/>
                    <a:pt x="4667" y="9052"/>
                  </a:cubicBezTo>
                  <a:cubicBezTo>
                    <a:pt x="6667" y="8800"/>
                    <a:pt x="9333" y="8131"/>
                    <a:pt x="11333" y="7796"/>
                  </a:cubicBezTo>
                  <a:cubicBezTo>
                    <a:pt x="13333" y="7461"/>
                    <a:pt x="14667" y="7461"/>
                    <a:pt x="15733" y="7879"/>
                  </a:cubicBezTo>
                  <a:cubicBezTo>
                    <a:pt x="16800" y="8298"/>
                    <a:pt x="17600" y="9135"/>
                    <a:pt x="18000" y="10140"/>
                  </a:cubicBezTo>
                  <a:cubicBezTo>
                    <a:pt x="18400" y="11145"/>
                    <a:pt x="18400" y="12317"/>
                    <a:pt x="16267" y="14242"/>
                  </a:cubicBezTo>
                  <a:cubicBezTo>
                    <a:pt x="14133" y="16168"/>
                    <a:pt x="9867" y="18847"/>
                    <a:pt x="5600" y="215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1" name="Line"/>
            <p:cNvSpPr/>
            <p:nvPr/>
          </p:nvSpPr>
          <p:spPr>
            <a:xfrm>
              <a:off x="5775790" y="5199955"/>
              <a:ext cx="3650309" cy="11156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3" h="21566" fill="norm" stroke="1" extrusionOk="0">
                  <a:moveTo>
                    <a:pt x="20487" y="6412"/>
                  </a:moveTo>
                  <a:cubicBezTo>
                    <a:pt x="20631" y="8619"/>
                    <a:pt x="20774" y="10825"/>
                    <a:pt x="20876" y="12698"/>
                  </a:cubicBezTo>
                  <a:cubicBezTo>
                    <a:pt x="20978" y="14570"/>
                    <a:pt x="21040" y="16108"/>
                    <a:pt x="21122" y="17212"/>
                  </a:cubicBezTo>
                  <a:cubicBezTo>
                    <a:pt x="21203" y="18315"/>
                    <a:pt x="21306" y="18984"/>
                    <a:pt x="21398" y="19485"/>
                  </a:cubicBezTo>
                  <a:cubicBezTo>
                    <a:pt x="21490" y="19987"/>
                    <a:pt x="21572" y="20321"/>
                    <a:pt x="21582" y="20622"/>
                  </a:cubicBezTo>
                  <a:cubicBezTo>
                    <a:pt x="21592" y="20923"/>
                    <a:pt x="21531" y="21191"/>
                    <a:pt x="21254" y="21291"/>
                  </a:cubicBezTo>
                  <a:cubicBezTo>
                    <a:pt x="20978" y="21391"/>
                    <a:pt x="20487" y="21325"/>
                    <a:pt x="19843" y="21224"/>
                  </a:cubicBezTo>
                  <a:cubicBezTo>
                    <a:pt x="19199" y="21124"/>
                    <a:pt x="18401" y="20990"/>
                    <a:pt x="17542" y="20923"/>
                  </a:cubicBezTo>
                  <a:cubicBezTo>
                    <a:pt x="16683" y="20856"/>
                    <a:pt x="15762" y="20856"/>
                    <a:pt x="14944" y="20890"/>
                  </a:cubicBezTo>
                  <a:cubicBezTo>
                    <a:pt x="14126" y="20923"/>
                    <a:pt x="13410" y="20990"/>
                    <a:pt x="12602" y="21024"/>
                  </a:cubicBezTo>
                  <a:cubicBezTo>
                    <a:pt x="11794" y="21057"/>
                    <a:pt x="10894" y="21057"/>
                    <a:pt x="10035" y="21090"/>
                  </a:cubicBezTo>
                  <a:cubicBezTo>
                    <a:pt x="9176" y="21124"/>
                    <a:pt x="8358" y="21191"/>
                    <a:pt x="7519" y="21224"/>
                  </a:cubicBezTo>
                  <a:cubicBezTo>
                    <a:pt x="6681" y="21258"/>
                    <a:pt x="5822" y="21258"/>
                    <a:pt x="5055" y="21325"/>
                  </a:cubicBezTo>
                  <a:cubicBezTo>
                    <a:pt x="4287" y="21391"/>
                    <a:pt x="3612" y="21525"/>
                    <a:pt x="3081" y="21559"/>
                  </a:cubicBezTo>
                  <a:cubicBezTo>
                    <a:pt x="2549" y="21592"/>
                    <a:pt x="2160" y="21525"/>
                    <a:pt x="1864" y="21291"/>
                  </a:cubicBezTo>
                  <a:cubicBezTo>
                    <a:pt x="1567" y="21057"/>
                    <a:pt x="1362" y="20656"/>
                    <a:pt x="1168" y="19820"/>
                  </a:cubicBezTo>
                  <a:cubicBezTo>
                    <a:pt x="974" y="18984"/>
                    <a:pt x="790" y="17713"/>
                    <a:pt x="647" y="16175"/>
                  </a:cubicBezTo>
                  <a:cubicBezTo>
                    <a:pt x="503" y="14637"/>
                    <a:pt x="401" y="12832"/>
                    <a:pt x="319" y="10959"/>
                  </a:cubicBezTo>
                  <a:cubicBezTo>
                    <a:pt x="237" y="9087"/>
                    <a:pt x="176" y="7147"/>
                    <a:pt x="125" y="5676"/>
                  </a:cubicBezTo>
                  <a:cubicBezTo>
                    <a:pt x="74" y="4205"/>
                    <a:pt x="33" y="3202"/>
                    <a:pt x="12" y="2433"/>
                  </a:cubicBezTo>
                  <a:cubicBezTo>
                    <a:pt x="-8" y="1664"/>
                    <a:pt x="-8" y="1129"/>
                    <a:pt x="43" y="861"/>
                  </a:cubicBezTo>
                  <a:cubicBezTo>
                    <a:pt x="94" y="594"/>
                    <a:pt x="197" y="594"/>
                    <a:pt x="595" y="627"/>
                  </a:cubicBezTo>
                  <a:cubicBezTo>
                    <a:pt x="994" y="661"/>
                    <a:pt x="1690" y="728"/>
                    <a:pt x="2406" y="728"/>
                  </a:cubicBezTo>
                  <a:cubicBezTo>
                    <a:pt x="3122" y="728"/>
                    <a:pt x="3858" y="661"/>
                    <a:pt x="4584" y="560"/>
                  </a:cubicBezTo>
                  <a:cubicBezTo>
                    <a:pt x="5310" y="460"/>
                    <a:pt x="6026" y="326"/>
                    <a:pt x="6793" y="259"/>
                  </a:cubicBezTo>
                  <a:cubicBezTo>
                    <a:pt x="7560" y="193"/>
                    <a:pt x="8378" y="193"/>
                    <a:pt x="9186" y="159"/>
                  </a:cubicBezTo>
                  <a:cubicBezTo>
                    <a:pt x="9994" y="126"/>
                    <a:pt x="10792" y="59"/>
                    <a:pt x="11569" y="25"/>
                  </a:cubicBezTo>
                  <a:cubicBezTo>
                    <a:pt x="12347" y="-8"/>
                    <a:pt x="13103" y="-8"/>
                    <a:pt x="13850" y="25"/>
                  </a:cubicBezTo>
                  <a:cubicBezTo>
                    <a:pt x="14597" y="59"/>
                    <a:pt x="15333" y="126"/>
                    <a:pt x="16090" y="159"/>
                  </a:cubicBezTo>
                  <a:cubicBezTo>
                    <a:pt x="16847" y="193"/>
                    <a:pt x="17624" y="193"/>
                    <a:pt x="18227" y="259"/>
                  </a:cubicBezTo>
                  <a:cubicBezTo>
                    <a:pt x="18831" y="326"/>
                    <a:pt x="19260" y="460"/>
                    <a:pt x="19577" y="527"/>
                  </a:cubicBezTo>
                  <a:cubicBezTo>
                    <a:pt x="19894" y="594"/>
                    <a:pt x="20099" y="594"/>
                    <a:pt x="20273" y="594"/>
                  </a:cubicBezTo>
                  <a:cubicBezTo>
                    <a:pt x="20447" y="594"/>
                    <a:pt x="20590" y="594"/>
                    <a:pt x="20661" y="761"/>
                  </a:cubicBezTo>
                  <a:cubicBezTo>
                    <a:pt x="20733" y="928"/>
                    <a:pt x="20733" y="1263"/>
                    <a:pt x="20672" y="2533"/>
                  </a:cubicBezTo>
                  <a:cubicBezTo>
                    <a:pt x="20610" y="3804"/>
                    <a:pt x="20487" y="6011"/>
                    <a:pt x="20416" y="7281"/>
                  </a:cubicBezTo>
                  <a:cubicBezTo>
                    <a:pt x="20344" y="8552"/>
                    <a:pt x="20324" y="8886"/>
                    <a:pt x="20303" y="92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2" name="Line"/>
            <p:cNvSpPr/>
            <p:nvPr/>
          </p:nvSpPr>
          <p:spPr>
            <a:xfrm>
              <a:off x="5526304" y="1624634"/>
              <a:ext cx="3309785" cy="457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2" h="21498" fill="norm" stroke="1" extrusionOk="0">
                  <a:moveTo>
                    <a:pt x="21572" y="12403"/>
                  </a:moveTo>
                  <a:cubicBezTo>
                    <a:pt x="21211" y="10942"/>
                    <a:pt x="20850" y="9480"/>
                    <a:pt x="20332" y="8181"/>
                  </a:cubicBezTo>
                  <a:cubicBezTo>
                    <a:pt x="19813" y="6881"/>
                    <a:pt x="19137" y="5745"/>
                    <a:pt x="18438" y="4851"/>
                  </a:cubicBezTo>
                  <a:cubicBezTo>
                    <a:pt x="17739" y="3958"/>
                    <a:pt x="17018" y="3309"/>
                    <a:pt x="16307" y="2740"/>
                  </a:cubicBezTo>
                  <a:cubicBezTo>
                    <a:pt x="15597" y="2172"/>
                    <a:pt x="14898" y="1684"/>
                    <a:pt x="14210" y="1197"/>
                  </a:cubicBezTo>
                  <a:cubicBezTo>
                    <a:pt x="13523" y="710"/>
                    <a:pt x="12846" y="223"/>
                    <a:pt x="12147" y="60"/>
                  </a:cubicBezTo>
                  <a:cubicBezTo>
                    <a:pt x="11448" y="-102"/>
                    <a:pt x="10727" y="60"/>
                    <a:pt x="10062" y="548"/>
                  </a:cubicBezTo>
                  <a:cubicBezTo>
                    <a:pt x="9397" y="1035"/>
                    <a:pt x="8788" y="1847"/>
                    <a:pt x="8269" y="2497"/>
                  </a:cubicBezTo>
                  <a:cubicBezTo>
                    <a:pt x="7751" y="3146"/>
                    <a:pt x="7322" y="3633"/>
                    <a:pt x="6928" y="4202"/>
                  </a:cubicBezTo>
                  <a:cubicBezTo>
                    <a:pt x="6533" y="4770"/>
                    <a:pt x="6172" y="5420"/>
                    <a:pt x="5823" y="6232"/>
                  </a:cubicBezTo>
                  <a:cubicBezTo>
                    <a:pt x="5473" y="7044"/>
                    <a:pt x="5135" y="8018"/>
                    <a:pt x="4808" y="9074"/>
                  </a:cubicBezTo>
                  <a:cubicBezTo>
                    <a:pt x="4481" y="10130"/>
                    <a:pt x="4166" y="11266"/>
                    <a:pt x="3760" y="12241"/>
                  </a:cubicBezTo>
                  <a:cubicBezTo>
                    <a:pt x="3354" y="13215"/>
                    <a:pt x="2858" y="14027"/>
                    <a:pt x="2351" y="15002"/>
                  </a:cubicBezTo>
                  <a:cubicBezTo>
                    <a:pt x="1843" y="15976"/>
                    <a:pt x="1325" y="17113"/>
                    <a:pt x="1009" y="17844"/>
                  </a:cubicBezTo>
                  <a:cubicBezTo>
                    <a:pt x="694" y="18575"/>
                    <a:pt x="581" y="18900"/>
                    <a:pt x="457" y="19224"/>
                  </a:cubicBezTo>
                  <a:cubicBezTo>
                    <a:pt x="333" y="19549"/>
                    <a:pt x="197" y="19874"/>
                    <a:pt x="186" y="19630"/>
                  </a:cubicBezTo>
                  <a:cubicBezTo>
                    <a:pt x="175" y="19387"/>
                    <a:pt x="288" y="18575"/>
                    <a:pt x="423" y="17438"/>
                  </a:cubicBezTo>
                  <a:cubicBezTo>
                    <a:pt x="558" y="16301"/>
                    <a:pt x="716" y="14839"/>
                    <a:pt x="829" y="13784"/>
                  </a:cubicBezTo>
                  <a:cubicBezTo>
                    <a:pt x="942" y="12728"/>
                    <a:pt x="1009" y="12078"/>
                    <a:pt x="998" y="11997"/>
                  </a:cubicBezTo>
                  <a:cubicBezTo>
                    <a:pt x="987" y="11916"/>
                    <a:pt x="896" y="12403"/>
                    <a:pt x="727" y="13621"/>
                  </a:cubicBezTo>
                  <a:cubicBezTo>
                    <a:pt x="558" y="14839"/>
                    <a:pt x="310" y="16788"/>
                    <a:pt x="164" y="18169"/>
                  </a:cubicBezTo>
                  <a:cubicBezTo>
                    <a:pt x="17" y="19549"/>
                    <a:pt x="-28" y="20361"/>
                    <a:pt x="17" y="20848"/>
                  </a:cubicBezTo>
                  <a:cubicBezTo>
                    <a:pt x="62" y="21336"/>
                    <a:pt x="197" y="21498"/>
                    <a:pt x="547" y="21498"/>
                  </a:cubicBezTo>
                  <a:cubicBezTo>
                    <a:pt x="896" y="21498"/>
                    <a:pt x="1460" y="21336"/>
                    <a:pt x="2024" y="2117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3" name="Line"/>
            <p:cNvSpPr/>
            <p:nvPr/>
          </p:nvSpPr>
          <p:spPr>
            <a:xfrm>
              <a:off x="8566252" y="2542680"/>
              <a:ext cx="1158989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600" fill="norm" stroke="1" extrusionOk="0">
                  <a:moveTo>
                    <a:pt x="0" y="0"/>
                  </a:moveTo>
                  <a:cubicBezTo>
                    <a:pt x="2589" y="1800"/>
                    <a:pt x="5179" y="3600"/>
                    <a:pt x="7642" y="5400"/>
                  </a:cubicBezTo>
                  <a:cubicBezTo>
                    <a:pt x="10105" y="7200"/>
                    <a:pt x="12442" y="9000"/>
                    <a:pt x="14842" y="9900"/>
                  </a:cubicBezTo>
                  <a:cubicBezTo>
                    <a:pt x="17242" y="10800"/>
                    <a:pt x="19705" y="10800"/>
                    <a:pt x="20653" y="12600"/>
                  </a:cubicBezTo>
                  <a:cubicBezTo>
                    <a:pt x="21600" y="14400"/>
                    <a:pt x="21032" y="18000"/>
                    <a:pt x="20463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4" name="Line"/>
            <p:cNvSpPr/>
            <p:nvPr/>
          </p:nvSpPr>
          <p:spPr>
            <a:xfrm>
              <a:off x="5483900" y="3772805"/>
              <a:ext cx="895993" cy="98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64" fill="norm" stroke="1" extrusionOk="0">
                  <a:moveTo>
                    <a:pt x="19515" y="5523"/>
                  </a:moveTo>
                  <a:cubicBezTo>
                    <a:pt x="19932" y="4778"/>
                    <a:pt x="20349" y="4033"/>
                    <a:pt x="20766" y="3288"/>
                  </a:cubicBezTo>
                  <a:cubicBezTo>
                    <a:pt x="21183" y="2543"/>
                    <a:pt x="21600" y="1799"/>
                    <a:pt x="21600" y="1054"/>
                  </a:cubicBezTo>
                  <a:cubicBezTo>
                    <a:pt x="21600" y="309"/>
                    <a:pt x="21183" y="-436"/>
                    <a:pt x="19640" y="309"/>
                  </a:cubicBezTo>
                  <a:cubicBezTo>
                    <a:pt x="18097" y="1054"/>
                    <a:pt x="15429" y="3288"/>
                    <a:pt x="12301" y="6267"/>
                  </a:cubicBezTo>
                  <a:cubicBezTo>
                    <a:pt x="9174" y="9247"/>
                    <a:pt x="5588" y="12971"/>
                    <a:pt x="3461" y="15578"/>
                  </a:cubicBezTo>
                  <a:cubicBezTo>
                    <a:pt x="1334" y="18185"/>
                    <a:pt x="667" y="19674"/>
                    <a:pt x="0" y="2116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5" name="Line"/>
            <p:cNvSpPr/>
            <p:nvPr/>
          </p:nvSpPr>
          <p:spPr>
            <a:xfrm>
              <a:off x="5479221" y="3974884"/>
              <a:ext cx="277371" cy="332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6" h="21600" fill="norm" stroke="1" extrusionOk="0">
                  <a:moveTo>
                    <a:pt x="12843" y="0"/>
                  </a:moveTo>
                  <a:cubicBezTo>
                    <a:pt x="12583" y="1125"/>
                    <a:pt x="12323" y="2250"/>
                    <a:pt x="10371" y="4050"/>
                  </a:cubicBezTo>
                  <a:cubicBezTo>
                    <a:pt x="8419" y="5850"/>
                    <a:pt x="4776" y="8325"/>
                    <a:pt x="2564" y="10012"/>
                  </a:cubicBezTo>
                  <a:cubicBezTo>
                    <a:pt x="352" y="11700"/>
                    <a:pt x="-429" y="12600"/>
                    <a:pt x="222" y="12937"/>
                  </a:cubicBezTo>
                  <a:cubicBezTo>
                    <a:pt x="872" y="13275"/>
                    <a:pt x="2954" y="13050"/>
                    <a:pt x="5947" y="12600"/>
                  </a:cubicBezTo>
                  <a:cubicBezTo>
                    <a:pt x="8940" y="12150"/>
                    <a:pt x="12843" y="11475"/>
                    <a:pt x="15706" y="10800"/>
                  </a:cubicBezTo>
                  <a:cubicBezTo>
                    <a:pt x="18569" y="10125"/>
                    <a:pt x="20390" y="9450"/>
                    <a:pt x="20781" y="9675"/>
                  </a:cubicBezTo>
                  <a:cubicBezTo>
                    <a:pt x="21171" y="9900"/>
                    <a:pt x="20130" y="11025"/>
                    <a:pt x="19349" y="13163"/>
                  </a:cubicBezTo>
                  <a:cubicBezTo>
                    <a:pt x="18569" y="15300"/>
                    <a:pt x="18048" y="18450"/>
                    <a:pt x="17528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6" name="Line"/>
            <p:cNvSpPr/>
            <p:nvPr/>
          </p:nvSpPr>
          <p:spPr>
            <a:xfrm>
              <a:off x="7445397" y="3653157"/>
              <a:ext cx="1266152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243" y="19800"/>
                    <a:pt x="4485" y="18000"/>
                    <a:pt x="6580" y="16200"/>
                  </a:cubicBezTo>
                  <a:cubicBezTo>
                    <a:pt x="8675" y="14400"/>
                    <a:pt x="10623" y="12600"/>
                    <a:pt x="12630" y="10350"/>
                  </a:cubicBezTo>
                  <a:cubicBezTo>
                    <a:pt x="14636" y="8100"/>
                    <a:pt x="16702" y="5400"/>
                    <a:pt x="18207" y="3600"/>
                  </a:cubicBezTo>
                  <a:cubicBezTo>
                    <a:pt x="19711" y="1800"/>
                    <a:pt x="20656" y="9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7" name="Line"/>
            <p:cNvSpPr/>
            <p:nvPr/>
          </p:nvSpPr>
          <p:spPr>
            <a:xfrm>
              <a:off x="7819835" y="3891858"/>
              <a:ext cx="253595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2" h="21600" fill="norm" stroke="1" extrusionOk="0">
                  <a:moveTo>
                    <a:pt x="10300" y="0"/>
                  </a:moveTo>
                  <a:cubicBezTo>
                    <a:pt x="8572" y="900"/>
                    <a:pt x="6844" y="1800"/>
                    <a:pt x="4828" y="4050"/>
                  </a:cubicBezTo>
                  <a:cubicBezTo>
                    <a:pt x="2812" y="6300"/>
                    <a:pt x="508" y="9900"/>
                    <a:pt x="76" y="11700"/>
                  </a:cubicBezTo>
                  <a:cubicBezTo>
                    <a:pt x="-356" y="13500"/>
                    <a:pt x="1084" y="13500"/>
                    <a:pt x="3820" y="13050"/>
                  </a:cubicBezTo>
                  <a:cubicBezTo>
                    <a:pt x="6556" y="12600"/>
                    <a:pt x="10588" y="11700"/>
                    <a:pt x="13324" y="11100"/>
                  </a:cubicBezTo>
                  <a:cubicBezTo>
                    <a:pt x="16060" y="10500"/>
                    <a:pt x="17500" y="10200"/>
                    <a:pt x="18796" y="9300"/>
                  </a:cubicBezTo>
                  <a:cubicBezTo>
                    <a:pt x="20092" y="8400"/>
                    <a:pt x="21244" y="6900"/>
                    <a:pt x="21100" y="6300"/>
                  </a:cubicBezTo>
                  <a:cubicBezTo>
                    <a:pt x="20956" y="5700"/>
                    <a:pt x="19516" y="6000"/>
                    <a:pt x="16636" y="8700"/>
                  </a:cubicBezTo>
                  <a:cubicBezTo>
                    <a:pt x="13756" y="11400"/>
                    <a:pt x="9436" y="16500"/>
                    <a:pt x="5116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8" name="Line"/>
            <p:cNvSpPr/>
            <p:nvPr/>
          </p:nvSpPr>
          <p:spPr>
            <a:xfrm>
              <a:off x="5556547" y="3025124"/>
              <a:ext cx="545002" cy="513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7" h="21534" fill="norm" stroke="1" extrusionOk="0">
                  <a:moveTo>
                    <a:pt x="18866" y="2833"/>
                  </a:moveTo>
                  <a:cubicBezTo>
                    <a:pt x="19276" y="2253"/>
                    <a:pt x="19686" y="1674"/>
                    <a:pt x="20233" y="1094"/>
                  </a:cubicBezTo>
                  <a:cubicBezTo>
                    <a:pt x="20780" y="514"/>
                    <a:pt x="21463" y="-66"/>
                    <a:pt x="21532" y="6"/>
                  </a:cubicBezTo>
                  <a:cubicBezTo>
                    <a:pt x="21600" y="79"/>
                    <a:pt x="21053" y="804"/>
                    <a:pt x="19071" y="2906"/>
                  </a:cubicBezTo>
                  <a:cubicBezTo>
                    <a:pt x="17089" y="5008"/>
                    <a:pt x="13671" y="8487"/>
                    <a:pt x="10253" y="11821"/>
                  </a:cubicBezTo>
                  <a:cubicBezTo>
                    <a:pt x="6835" y="15155"/>
                    <a:pt x="3418" y="18345"/>
                    <a:pt x="0" y="2153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69" name="Line"/>
            <p:cNvSpPr/>
            <p:nvPr/>
          </p:nvSpPr>
          <p:spPr>
            <a:xfrm>
              <a:off x="5421630" y="3839967"/>
              <a:ext cx="581185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771" y="3040"/>
                    <a:pt x="15943" y="6080"/>
                    <a:pt x="12343" y="9680"/>
                  </a:cubicBezTo>
                  <a:cubicBezTo>
                    <a:pt x="8743" y="13280"/>
                    <a:pt x="4371" y="1744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0" name="Line"/>
            <p:cNvSpPr/>
            <p:nvPr/>
          </p:nvSpPr>
          <p:spPr>
            <a:xfrm>
              <a:off x="2354075" y="6839293"/>
              <a:ext cx="652874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1600" fill="norm" stroke="1" extrusionOk="0">
                  <a:moveTo>
                    <a:pt x="2242" y="0"/>
                  </a:moveTo>
                  <a:cubicBezTo>
                    <a:pt x="1219" y="1200"/>
                    <a:pt x="196" y="2400"/>
                    <a:pt x="26" y="4800"/>
                  </a:cubicBezTo>
                  <a:cubicBezTo>
                    <a:pt x="-145" y="7200"/>
                    <a:pt x="537" y="10800"/>
                    <a:pt x="2356" y="13200"/>
                  </a:cubicBezTo>
                  <a:cubicBezTo>
                    <a:pt x="4175" y="15600"/>
                    <a:pt x="7131" y="16800"/>
                    <a:pt x="10314" y="17400"/>
                  </a:cubicBezTo>
                  <a:cubicBezTo>
                    <a:pt x="13497" y="18000"/>
                    <a:pt x="16908" y="18000"/>
                    <a:pt x="18897" y="18000"/>
                  </a:cubicBezTo>
                  <a:cubicBezTo>
                    <a:pt x="20887" y="18000"/>
                    <a:pt x="21455" y="18000"/>
                    <a:pt x="21455" y="18000"/>
                  </a:cubicBezTo>
                  <a:cubicBezTo>
                    <a:pt x="21455" y="18000"/>
                    <a:pt x="20887" y="18000"/>
                    <a:pt x="20375" y="18600"/>
                  </a:cubicBezTo>
                  <a:cubicBezTo>
                    <a:pt x="19863" y="19200"/>
                    <a:pt x="19409" y="20400"/>
                    <a:pt x="1895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1" name="Line"/>
            <p:cNvSpPr/>
            <p:nvPr/>
          </p:nvSpPr>
          <p:spPr>
            <a:xfrm>
              <a:off x="2650626" y="6901563"/>
              <a:ext cx="121560" cy="467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3" h="21600" fill="norm" stroke="1" extrusionOk="0">
                  <a:moveTo>
                    <a:pt x="7200" y="0"/>
                  </a:moveTo>
                  <a:cubicBezTo>
                    <a:pt x="12000" y="0"/>
                    <a:pt x="16800" y="0"/>
                    <a:pt x="19200" y="400"/>
                  </a:cubicBezTo>
                  <a:cubicBezTo>
                    <a:pt x="21600" y="800"/>
                    <a:pt x="21600" y="1600"/>
                    <a:pt x="19800" y="4080"/>
                  </a:cubicBezTo>
                  <a:cubicBezTo>
                    <a:pt x="18000" y="6560"/>
                    <a:pt x="14400" y="10720"/>
                    <a:pt x="10800" y="13920"/>
                  </a:cubicBezTo>
                  <a:cubicBezTo>
                    <a:pt x="7200" y="17120"/>
                    <a:pt x="3600" y="193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2" name="Line"/>
            <p:cNvSpPr/>
            <p:nvPr/>
          </p:nvSpPr>
          <p:spPr>
            <a:xfrm>
              <a:off x="2941218" y="6943076"/>
              <a:ext cx="518916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6480" y="0"/>
                  </a:moveTo>
                  <a:cubicBezTo>
                    <a:pt x="7200" y="0"/>
                    <a:pt x="7920" y="0"/>
                    <a:pt x="8280" y="586"/>
                  </a:cubicBezTo>
                  <a:cubicBezTo>
                    <a:pt x="8640" y="1172"/>
                    <a:pt x="8640" y="2344"/>
                    <a:pt x="7848" y="5191"/>
                  </a:cubicBezTo>
                  <a:cubicBezTo>
                    <a:pt x="7056" y="8037"/>
                    <a:pt x="5472" y="12558"/>
                    <a:pt x="4464" y="15237"/>
                  </a:cubicBezTo>
                  <a:cubicBezTo>
                    <a:pt x="3456" y="17916"/>
                    <a:pt x="3024" y="18753"/>
                    <a:pt x="2520" y="19507"/>
                  </a:cubicBezTo>
                  <a:cubicBezTo>
                    <a:pt x="2016" y="20260"/>
                    <a:pt x="1440" y="20930"/>
                    <a:pt x="936" y="20847"/>
                  </a:cubicBezTo>
                  <a:cubicBezTo>
                    <a:pt x="432" y="20763"/>
                    <a:pt x="0" y="19926"/>
                    <a:pt x="0" y="18335"/>
                  </a:cubicBezTo>
                  <a:cubicBezTo>
                    <a:pt x="0" y="16744"/>
                    <a:pt x="432" y="14400"/>
                    <a:pt x="1800" y="11721"/>
                  </a:cubicBezTo>
                  <a:cubicBezTo>
                    <a:pt x="3168" y="9042"/>
                    <a:pt x="5472" y="6028"/>
                    <a:pt x="8280" y="4019"/>
                  </a:cubicBezTo>
                  <a:cubicBezTo>
                    <a:pt x="11088" y="2009"/>
                    <a:pt x="14400" y="1005"/>
                    <a:pt x="16416" y="586"/>
                  </a:cubicBezTo>
                  <a:cubicBezTo>
                    <a:pt x="18432" y="167"/>
                    <a:pt x="19152" y="335"/>
                    <a:pt x="19584" y="837"/>
                  </a:cubicBezTo>
                  <a:cubicBezTo>
                    <a:pt x="20016" y="1340"/>
                    <a:pt x="20160" y="2177"/>
                    <a:pt x="20016" y="2930"/>
                  </a:cubicBezTo>
                  <a:cubicBezTo>
                    <a:pt x="19872" y="3684"/>
                    <a:pt x="19440" y="4353"/>
                    <a:pt x="18144" y="5274"/>
                  </a:cubicBezTo>
                  <a:cubicBezTo>
                    <a:pt x="16848" y="6195"/>
                    <a:pt x="14688" y="7367"/>
                    <a:pt x="13104" y="8288"/>
                  </a:cubicBezTo>
                  <a:cubicBezTo>
                    <a:pt x="11520" y="9209"/>
                    <a:pt x="10512" y="9879"/>
                    <a:pt x="10512" y="10633"/>
                  </a:cubicBezTo>
                  <a:cubicBezTo>
                    <a:pt x="10512" y="11386"/>
                    <a:pt x="11520" y="12223"/>
                    <a:pt x="12960" y="13479"/>
                  </a:cubicBezTo>
                  <a:cubicBezTo>
                    <a:pt x="14400" y="14735"/>
                    <a:pt x="16272" y="16409"/>
                    <a:pt x="17784" y="17833"/>
                  </a:cubicBezTo>
                  <a:cubicBezTo>
                    <a:pt x="19296" y="19256"/>
                    <a:pt x="20448" y="2042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3" name="Line"/>
            <p:cNvSpPr/>
            <p:nvPr/>
          </p:nvSpPr>
          <p:spPr>
            <a:xfrm>
              <a:off x="3833752" y="7254425"/>
              <a:ext cx="207566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4" name="Line"/>
            <p:cNvSpPr/>
            <p:nvPr/>
          </p:nvSpPr>
          <p:spPr>
            <a:xfrm>
              <a:off x="3729968" y="7399721"/>
              <a:ext cx="29059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5" name="Line"/>
            <p:cNvSpPr/>
            <p:nvPr/>
          </p:nvSpPr>
          <p:spPr>
            <a:xfrm>
              <a:off x="4529097" y="6985357"/>
              <a:ext cx="466165" cy="4662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2" h="21564" fill="norm" stroke="1" extrusionOk="0">
                  <a:moveTo>
                    <a:pt x="18582" y="444"/>
                  </a:moveTo>
                  <a:cubicBezTo>
                    <a:pt x="19853" y="284"/>
                    <a:pt x="21124" y="124"/>
                    <a:pt x="21362" y="44"/>
                  </a:cubicBezTo>
                  <a:cubicBezTo>
                    <a:pt x="21600" y="-36"/>
                    <a:pt x="20806" y="-36"/>
                    <a:pt x="18106" y="284"/>
                  </a:cubicBezTo>
                  <a:cubicBezTo>
                    <a:pt x="15406" y="604"/>
                    <a:pt x="10800" y="1244"/>
                    <a:pt x="8100" y="1724"/>
                  </a:cubicBezTo>
                  <a:cubicBezTo>
                    <a:pt x="5400" y="2204"/>
                    <a:pt x="4606" y="2524"/>
                    <a:pt x="4209" y="3084"/>
                  </a:cubicBezTo>
                  <a:cubicBezTo>
                    <a:pt x="3812" y="3644"/>
                    <a:pt x="3812" y="4444"/>
                    <a:pt x="3812" y="5244"/>
                  </a:cubicBezTo>
                  <a:cubicBezTo>
                    <a:pt x="3812" y="6044"/>
                    <a:pt x="3812" y="6844"/>
                    <a:pt x="3653" y="7644"/>
                  </a:cubicBezTo>
                  <a:cubicBezTo>
                    <a:pt x="3494" y="8444"/>
                    <a:pt x="3176" y="9244"/>
                    <a:pt x="3494" y="9404"/>
                  </a:cubicBezTo>
                  <a:cubicBezTo>
                    <a:pt x="3812" y="9564"/>
                    <a:pt x="4765" y="9084"/>
                    <a:pt x="6988" y="8524"/>
                  </a:cubicBezTo>
                  <a:cubicBezTo>
                    <a:pt x="9212" y="7964"/>
                    <a:pt x="12706" y="7324"/>
                    <a:pt x="14850" y="7164"/>
                  </a:cubicBezTo>
                  <a:cubicBezTo>
                    <a:pt x="16994" y="7004"/>
                    <a:pt x="17788" y="7324"/>
                    <a:pt x="18185" y="8044"/>
                  </a:cubicBezTo>
                  <a:cubicBezTo>
                    <a:pt x="18582" y="8764"/>
                    <a:pt x="18582" y="9884"/>
                    <a:pt x="16994" y="11644"/>
                  </a:cubicBezTo>
                  <a:cubicBezTo>
                    <a:pt x="15406" y="13404"/>
                    <a:pt x="12229" y="15804"/>
                    <a:pt x="9132" y="17564"/>
                  </a:cubicBezTo>
                  <a:cubicBezTo>
                    <a:pt x="6035" y="19324"/>
                    <a:pt x="3018" y="20444"/>
                    <a:pt x="0" y="2156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6" name="Line"/>
            <p:cNvSpPr/>
            <p:nvPr/>
          </p:nvSpPr>
          <p:spPr>
            <a:xfrm>
              <a:off x="5020588" y="7077994"/>
              <a:ext cx="387205" cy="2500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7" h="21095" fill="norm" stroke="1" extrusionOk="0">
                  <a:moveTo>
                    <a:pt x="16849" y="0"/>
                  </a:moveTo>
                  <a:cubicBezTo>
                    <a:pt x="13439" y="2043"/>
                    <a:pt x="10028" y="4086"/>
                    <a:pt x="7281" y="6568"/>
                  </a:cubicBezTo>
                  <a:cubicBezTo>
                    <a:pt x="4533" y="9049"/>
                    <a:pt x="2449" y="11968"/>
                    <a:pt x="1218" y="14157"/>
                  </a:cubicBezTo>
                  <a:cubicBezTo>
                    <a:pt x="-14" y="16346"/>
                    <a:pt x="-393" y="17805"/>
                    <a:pt x="460" y="19119"/>
                  </a:cubicBezTo>
                  <a:cubicBezTo>
                    <a:pt x="1312" y="20432"/>
                    <a:pt x="3396" y="21600"/>
                    <a:pt x="6807" y="20870"/>
                  </a:cubicBezTo>
                  <a:cubicBezTo>
                    <a:pt x="10218" y="20141"/>
                    <a:pt x="14954" y="17514"/>
                    <a:pt x="17702" y="14595"/>
                  </a:cubicBezTo>
                  <a:cubicBezTo>
                    <a:pt x="20449" y="11676"/>
                    <a:pt x="21207" y="8465"/>
                    <a:pt x="21207" y="6130"/>
                  </a:cubicBezTo>
                  <a:cubicBezTo>
                    <a:pt x="21207" y="3795"/>
                    <a:pt x="20449" y="2335"/>
                    <a:pt x="17986" y="2189"/>
                  </a:cubicBezTo>
                  <a:cubicBezTo>
                    <a:pt x="15523" y="2043"/>
                    <a:pt x="11354" y="3211"/>
                    <a:pt x="7186" y="437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7" name="Line"/>
            <p:cNvSpPr/>
            <p:nvPr/>
          </p:nvSpPr>
          <p:spPr>
            <a:xfrm>
              <a:off x="5559936" y="6960892"/>
              <a:ext cx="512931" cy="511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433" fill="norm" stroke="1" extrusionOk="0">
                  <a:moveTo>
                    <a:pt x="16707" y="4037"/>
                  </a:moveTo>
                  <a:cubicBezTo>
                    <a:pt x="16851" y="3312"/>
                    <a:pt x="16995" y="2587"/>
                    <a:pt x="16635" y="1935"/>
                  </a:cubicBezTo>
                  <a:cubicBezTo>
                    <a:pt x="16275" y="1283"/>
                    <a:pt x="15411" y="703"/>
                    <a:pt x="13755" y="340"/>
                  </a:cubicBezTo>
                  <a:cubicBezTo>
                    <a:pt x="12099" y="-22"/>
                    <a:pt x="9651" y="-167"/>
                    <a:pt x="7563" y="268"/>
                  </a:cubicBezTo>
                  <a:cubicBezTo>
                    <a:pt x="5475" y="703"/>
                    <a:pt x="3747" y="1718"/>
                    <a:pt x="2523" y="2732"/>
                  </a:cubicBezTo>
                  <a:cubicBezTo>
                    <a:pt x="1299" y="3747"/>
                    <a:pt x="579" y="4762"/>
                    <a:pt x="219" y="5777"/>
                  </a:cubicBezTo>
                  <a:cubicBezTo>
                    <a:pt x="-141" y="6791"/>
                    <a:pt x="-141" y="7806"/>
                    <a:pt x="867" y="9038"/>
                  </a:cubicBezTo>
                  <a:cubicBezTo>
                    <a:pt x="1875" y="10271"/>
                    <a:pt x="3891" y="11720"/>
                    <a:pt x="6771" y="12663"/>
                  </a:cubicBezTo>
                  <a:cubicBezTo>
                    <a:pt x="9651" y="13605"/>
                    <a:pt x="13395" y="14040"/>
                    <a:pt x="15987" y="13822"/>
                  </a:cubicBezTo>
                  <a:cubicBezTo>
                    <a:pt x="18579" y="13605"/>
                    <a:pt x="20019" y="12735"/>
                    <a:pt x="20739" y="11793"/>
                  </a:cubicBezTo>
                  <a:cubicBezTo>
                    <a:pt x="21459" y="10850"/>
                    <a:pt x="21459" y="9836"/>
                    <a:pt x="21171" y="9038"/>
                  </a:cubicBezTo>
                  <a:cubicBezTo>
                    <a:pt x="20883" y="8241"/>
                    <a:pt x="20307" y="7661"/>
                    <a:pt x="19371" y="7009"/>
                  </a:cubicBezTo>
                  <a:cubicBezTo>
                    <a:pt x="18435" y="6356"/>
                    <a:pt x="17139" y="5632"/>
                    <a:pt x="16131" y="5342"/>
                  </a:cubicBezTo>
                  <a:cubicBezTo>
                    <a:pt x="15123" y="5052"/>
                    <a:pt x="14403" y="5197"/>
                    <a:pt x="13971" y="6429"/>
                  </a:cubicBezTo>
                  <a:cubicBezTo>
                    <a:pt x="13539" y="7661"/>
                    <a:pt x="13395" y="9981"/>
                    <a:pt x="14115" y="12663"/>
                  </a:cubicBezTo>
                  <a:cubicBezTo>
                    <a:pt x="14835" y="15344"/>
                    <a:pt x="16419" y="18389"/>
                    <a:pt x="18003" y="2143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8" name="Line"/>
            <p:cNvSpPr/>
            <p:nvPr/>
          </p:nvSpPr>
          <p:spPr>
            <a:xfrm>
              <a:off x="6376432" y="7254425"/>
              <a:ext cx="33970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5" h="21600" fill="norm" stroke="1" extrusionOk="0">
                  <a:moveTo>
                    <a:pt x="0" y="0"/>
                  </a:moveTo>
                  <a:cubicBezTo>
                    <a:pt x="6327" y="5400"/>
                    <a:pt x="12655" y="10800"/>
                    <a:pt x="16364" y="13500"/>
                  </a:cubicBezTo>
                  <a:cubicBezTo>
                    <a:pt x="20073" y="16200"/>
                    <a:pt x="21164" y="16200"/>
                    <a:pt x="21382" y="17100"/>
                  </a:cubicBezTo>
                  <a:cubicBezTo>
                    <a:pt x="21600" y="18000"/>
                    <a:pt x="20945" y="19800"/>
                    <a:pt x="20291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79" name="Line"/>
            <p:cNvSpPr/>
            <p:nvPr/>
          </p:nvSpPr>
          <p:spPr>
            <a:xfrm>
              <a:off x="6943778" y="7082778"/>
              <a:ext cx="262918" cy="326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7" fill="norm" stroke="1" extrusionOk="0">
                  <a:moveTo>
                    <a:pt x="9663" y="7189"/>
                  </a:moveTo>
                  <a:cubicBezTo>
                    <a:pt x="8242" y="6734"/>
                    <a:pt x="6821" y="6279"/>
                    <a:pt x="5684" y="5142"/>
                  </a:cubicBezTo>
                  <a:cubicBezTo>
                    <a:pt x="4547" y="4006"/>
                    <a:pt x="3695" y="2187"/>
                    <a:pt x="4121" y="1164"/>
                  </a:cubicBezTo>
                  <a:cubicBezTo>
                    <a:pt x="4547" y="140"/>
                    <a:pt x="6253" y="-87"/>
                    <a:pt x="8811" y="27"/>
                  </a:cubicBezTo>
                  <a:cubicBezTo>
                    <a:pt x="11368" y="140"/>
                    <a:pt x="14779" y="595"/>
                    <a:pt x="17195" y="1846"/>
                  </a:cubicBezTo>
                  <a:cubicBezTo>
                    <a:pt x="19611" y="3096"/>
                    <a:pt x="21032" y="5142"/>
                    <a:pt x="20889" y="7189"/>
                  </a:cubicBezTo>
                  <a:cubicBezTo>
                    <a:pt x="20747" y="9235"/>
                    <a:pt x="19042" y="11281"/>
                    <a:pt x="15774" y="13555"/>
                  </a:cubicBezTo>
                  <a:cubicBezTo>
                    <a:pt x="12505" y="15829"/>
                    <a:pt x="7674" y="18330"/>
                    <a:pt x="4547" y="19694"/>
                  </a:cubicBezTo>
                  <a:cubicBezTo>
                    <a:pt x="1421" y="21058"/>
                    <a:pt x="0" y="21286"/>
                    <a:pt x="0" y="21399"/>
                  </a:cubicBezTo>
                  <a:cubicBezTo>
                    <a:pt x="0" y="21513"/>
                    <a:pt x="1421" y="21513"/>
                    <a:pt x="5258" y="21172"/>
                  </a:cubicBezTo>
                  <a:cubicBezTo>
                    <a:pt x="9095" y="20831"/>
                    <a:pt x="15347" y="20149"/>
                    <a:pt x="21600" y="1946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0" name="Line"/>
            <p:cNvSpPr/>
            <p:nvPr/>
          </p:nvSpPr>
          <p:spPr>
            <a:xfrm>
              <a:off x="7481258" y="7068940"/>
              <a:ext cx="619948" cy="527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6" h="21406" fill="norm" stroke="1" extrusionOk="0">
                  <a:moveTo>
                    <a:pt x="15589" y="2471"/>
                  </a:moveTo>
                  <a:cubicBezTo>
                    <a:pt x="15709" y="1770"/>
                    <a:pt x="15828" y="1068"/>
                    <a:pt x="15231" y="577"/>
                  </a:cubicBezTo>
                  <a:cubicBezTo>
                    <a:pt x="14635" y="87"/>
                    <a:pt x="13322" y="-194"/>
                    <a:pt x="11234" y="157"/>
                  </a:cubicBezTo>
                  <a:cubicBezTo>
                    <a:pt x="9145" y="507"/>
                    <a:pt x="6281" y="1489"/>
                    <a:pt x="4252" y="2892"/>
                  </a:cubicBezTo>
                  <a:cubicBezTo>
                    <a:pt x="2224" y="4294"/>
                    <a:pt x="1030" y="6118"/>
                    <a:pt x="434" y="7661"/>
                  </a:cubicBezTo>
                  <a:cubicBezTo>
                    <a:pt x="-163" y="9203"/>
                    <a:pt x="-163" y="10466"/>
                    <a:pt x="553" y="11518"/>
                  </a:cubicBezTo>
                  <a:cubicBezTo>
                    <a:pt x="1269" y="12570"/>
                    <a:pt x="2701" y="13411"/>
                    <a:pt x="5327" y="13692"/>
                  </a:cubicBezTo>
                  <a:cubicBezTo>
                    <a:pt x="7952" y="13972"/>
                    <a:pt x="11771" y="13692"/>
                    <a:pt x="14575" y="13061"/>
                  </a:cubicBezTo>
                  <a:cubicBezTo>
                    <a:pt x="17380" y="12429"/>
                    <a:pt x="19170" y="11448"/>
                    <a:pt x="20184" y="10606"/>
                  </a:cubicBezTo>
                  <a:cubicBezTo>
                    <a:pt x="21198" y="9764"/>
                    <a:pt x="21437" y="9063"/>
                    <a:pt x="21377" y="8362"/>
                  </a:cubicBezTo>
                  <a:cubicBezTo>
                    <a:pt x="21318" y="7661"/>
                    <a:pt x="20960" y="6959"/>
                    <a:pt x="19647" y="6118"/>
                  </a:cubicBezTo>
                  <a:cubicBezTo>
                    <a:pt x="18334" y="5276"/>
                    <a:pt x="16067" y="4294"/>
                    <a:pt x="13978" y="4084"/>
                  </a:cubicBezTo>
                  <a:cubicBezTo>
                    <a:pt x="11890" y="3874"/>
                    <a:pt x="9981" y="4435"/>
                    <a:pt x="8787" y="4996"/>
                  </a:cubicBezTo>
                  <a:cubicBezTo>
                    <a:pt x="7594" y="5557"/>
                    <a:pt x="7117" y="6118"/>
                    <a:pt x="7057" y="6749"/>
                  </a:cubicBezTo>
                  <a:cubicBezTo>
                    <a:pt x="6997" y="7380"/>
                    <a:pt x="7355" y="8081"/>
                    <a:pt x="7833" y="8502"/>
                  </a:cubicBezTo>
                  <a:cubicBezTo>
                    <a:pt x="8310" y="8923"/>
                    <a:pt x="8907" y="9063"/>
                    <a:pt x="9921" y="10185"/>
                  </a:cubicBezTo>
                  <a:cubicBezTo>
                    <a:pt x="10935" y="11307"/>
                    <a:pt x="12367" y="13411"/>
                    <a:pt x="13978" y="15445"/>
                  </a:cubicBezTo>
                  <a:cubicBezTo>
                    <a:pt x="15589" y="17479"/>
                    <a:pt x="17380" y="19442"/>
                    <a:pt x="19170" y="2140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1" name="Line"/>
            <p:cNvSpPr/>
            <p:nvPr/>
          </p:nvSpPr>
          <p:spPr>
            <a:xfrm>
              <a:off x="8265281" y="6882351"/>
              <a:ext cx="394377" cy="221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7" fill="norm" stroke="1" extrusionOk="0">
                  <a:moveTo>
                    <a:pt x="0" y="7827"/>
                  </a:moveTo>
                  <a:cubicBezTo>
                    <a:pt x="0" y="6166"/>
                    <a:pt x="0" y="4504"/>
                    <a:pt x="284" y="3009"/>
                  </a:cubicBezTo>
                  <a:cubicBezTo>
                    <a:pt x="568" y="1514"/>
                    <a:pt x="1137" y="184"/>
                    <a:pt x="2463" y="18"/>
                  </a:cubicBezTo>
                  <a:cubicBezTo>
                    <a:pt x="3789" y="-148"/>
                    <a:pt x="5874" y="849"/>
                    <a:pt x="6916" y="3175"/>
                  </a:cubicBezTo>
                  <a:cubicBezTo>
                    <a:pt x="7958" y="5501"/>
                    <a:pt x="7958" y="9157"/>
                    <a:pt x="7579" y="11649"/>
                  </a:cubicBezTo>
                  <a:cubicBezTo>
                    <a:pt x="7200" y="14141"/>
                    <a:pt x="6442" y="15470"/>
                    <a:pt x="5779" y="16800"/>
                  </a:cubicBezTo>
                  <a:cubicBezTo>
                    <a:pt x="5116" y="18129"/>
                    <a:pt x="4547" y="19458"/>
                    <a:pt x="4832" y="20289"/>
                  </a:cubicBezTo>
                  <a:cubicBezTo>
                    <a:pt x="5116" y="21120"/>
                    <a:pt x="6253" y="21452"/>
                    <a:pt x="9189" y="21120"/>
                  </a:cubicBezTo>
                  <a:cubicBezTo>
                    <a:pt x="12126" y="20787"/>
                    <a:pt x="16863" y="19790"/>
                    <a:pt x="21600" y="1879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2" name="Line"/>
            <p:cNvSpPr/>
            <p:nvPr/>
          </p:nvSpPr>
          <p:spPr>
            <a:xfrm>
              <a:off x="3833752" y="8001661"/>
              <a:ext cx="22832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3" name="Line"/>
            <p:cNvSpPr/>
            <p:nvPr/>
          </p:nvSpPr>
          <p:spPr>
            <a:xfrm>
              <a:off x="3833752" y="8136579"/>
              <a:ext cx="18680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4" name="Line"/>
            <p:cNvSpPr/>
            <p:nvPr/>
          </p:nvSpPr>
          <p:spPr>
            <a:xfrm>
              <a:off x="4580988" y="7861094"/>
              <a:ext cx="446268" cy="410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3" fill="norm" stroke="1" extrusionOk="0">
                  <a:moveTo>
                    <a:pt x="21600" y="296"/>
                  </a:moveTo>
                  <a:cubicBezTo>
                    <a:pt x="18251" y="115"/>
                    <a:pt x="14902" y="-67"/>
                    <a:pt x="12391" y="24"/>
                  </a:cubicBezTo>
                  <a:cubicBezTo>
                    <a:pt x="9879" y="115"/>
                    <a:pt x="8205" y="478"/>
                    <a:pt x="6949" y="750"/>
                  </a:cubicBezTo>
                  <a:cubicBezTo>
                    <a:pt x="5693" y="1022"/>
                    <a:pt x="4856" y="1204"/>
                    <a:pt x="4521" y="2202"/>
                  </a:cubicBezTo>
                  <a:cubicBezTo>
                    <a:pt x="4186" y="3200"/>
                    <a:pt x="4353" y="5015"/>
                    <a:pt x="4521" y="6558"/>
                  </a:cubicBezTo>
                  <a:cubicBezTo>
                    <a:pt x="4688" y="8101"/>
                    <a:pt x="4856" y="9372"/>
                    <a:pt x="5442" y="9735"/>
                  </a:cubicBezTo>
                  <a:cubicBezTo>
                    <a:pt x="6028" y="10098"/>
                    <a:pt x="7033" y="9553"/>
                    <a:pt x="8456" y="9190"/>
                  </a:cubicBezTo>
                  <a:cubicBezTo>
                    <a:pt x="9879" y="8827"/>
                    <a:pt x="11721" y="8646"/>
                    <a:pt x="13060" y="8555"/>
                  </a:cubicBezTo>
                  <a:cubicBezTo>
                    <a:pt x="14400" y="8464"/>
                    <a:pt x="15237" y="8464"/>
                    <a:pt x="15907" y="8918"/>
                  </a:cubicBezTo>
                  <a:cubicBezTo>
                    <a:pt x="16577" y="9372"/>
                    <a:pt x="17079" y="10279"/>
                    <a:pt x="17247" y="11187"/>
                  </a:cubicBezTo>
                  <a:cubicBezTo>
                    <a:pt x="17414" y="12094"/>
                    <a:pt x="17247" y="13002"/>
                    <a:pt x="15823" y="14363"/>
                  </a:cubicBezTo>
                  <a:cubicBezTo>
                    <a:pt x="14400" y="15725"/>
                    <a:pt x="11721" y="17540"/>
                    <a:pt x="9460" y="18810"/>
                  </a:cubicBezTo>
                  <a:cubicBezTo>
                    <a:pt x="7200" y="20081"/>
                    <a:pt x="5358" y="20807"/>
                    <a:pt x="3851" y="21170"/>
                  </a:cubicBezTo>
                  <a:cubicBezTo>
                    <a:pt x="2344" y="21533"/>
                    <a:pt x="1172" y="21533"/>
                    <a:pt x="0" y="215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5" name="Line"/>
            <p:cNvSpPr/>
            <p:nvPr/>
          </p:nvSpPr>
          <p:spPr>
            <a:xfrm>
              <a:off x="5072922" y="7980905"/>
              <a:ext cx="259834" cy="1789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6" h="21078" fill="norm" stroke="1" extrusionOk="0">
                  <a:moveTo>
                    <a:pt x="17718" y="0"/>
                  </a:moveTo>
                  <a:cubicBezTo>
                    <a:pt x="13616" y="1630"/>
                    <a:pt x="9515" y="3260"/>
                    <a:pt x="6507" y="5706"/>
                  </a:cubicBezTo>
                  <a:cubicBezTo>
                    <a:pt x="3500" y="8151"/>
                    <a:pt x="1586" y="11411"/>
                    <a:pt x="629" y="14060"/>
                  </a:cubicBezTo>
                  <a:cubicBezTo>
                    <a:pt x="-328" y="16709"/>
                    <a:pt x="-328" y="18747"/>
                    <a:pt x="1586" y="19970"/>
                  </a:cubicBezTo>
                  <a:cubicBezTo>
                    <a:pt x="3500" y="21192"/>
                    <a:pt x="7328" y="21600"/>
                    <a:pt x="10745" y="20174"/>
                  </a:cubicBezTo>
                  <a:cubicBezTo>
                    <a:pt x="14163" y="18747"/>
                    <a:pt x="17171" y="15487"/>
                    <a:pt x="18948" y="12838"/>
                  </a:cubicBezTo>
                  <a:cubicBezTo>
                    <a:pt x="20725" y="10189"/>
                    <a:pt x="21272" y="8151"/>
                    <a:pt x="19221" y="6113"/>
                  </a:cubicBezTo>
                  <a:cubicBezTo>
                    <a:pt x="17171" y="4075"/>
                    <a:pt x="12523" y="2038"/>
                    <a:pt x="787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6" name="Line"/>
            <p:cNvSpPr/>
            <p:nvPr/>
          </p:nvSpPr>
          <p:spPr>
            <a:xfrm>
              <a:off x="4382767" y="7731826"/>
              <a:ext cx="156709" cy="684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69" h="21600" fill="norm" stroke="1" extrusionOk="0">
                  <a:moveTo>
                    <a:pt x="19969" y="0"/>
                  </a:moveTo>
                  <a:cubicBezTo>
                    <a:pt x="15120" y="1527"/>
                    <a:pt x="10271" y="3055"/>
                    <a:pt x="6083" y="5564"/>
                  </a:cubicBezTo>
                  <a:cubicBezTo>
                    <a:pt x="1896" y="8073"/>
                    <a:pt x="-1631" y="11564"/>
                    <a:pt x="793" y="14400"/>
                  </a:cubicBezTo>
                  <a:cubicBezTo>
                    <a:pt x="3218" y="17236"/>
                    <a:pt x="11593" y="19418"/>
                    <a:pt x="1996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7" name="Line"/>
            <p:cNvSpPr/>
            <p:nvPr/>
          </p:nvSpPr>
          <p:spPr>
            <a:xfrm>
              <a:off x="5224442" y="7740016"/>
              <a:ext cx="387932" cy="8324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7" h="21478" fill="norm" stroke="1" extrusionOk="0">
                  <a:moveTo>
                    <a:pt x="11937" y="57"/>
                  </a:moveTo>
                  <a:cubicBezTo>
                    <a:pt x="12884" y="-33"/>
                    <a:pt x="13832" y="-122"/>
                    <a:pt x="15442" y="681"/>
                  </a:cubicBezTo>
                  <a:cubicBezTo>
                    <a:pt x="17053" y="1485"/>
                    <a:pt x="19326" y="3180"/>
                    <a:pt x="20463" y="5233"/>
                  </a:cubicBezTo>
                  <a:cubicBezTo>
                    <a:pt x="21600" y="7286"/>
                    <a:pt x="21600" y="9696"/>
                    <a:pt x="19800" y="11883"/>
                  </a:cubicBezTo>
                  <a:cubicBezTo>
                    <a:pt x="18000" y="14070"/>
                    <a:pt x="14400" y="16033"/>
                    <a:pt x="10800" y="17595"/>
                  </a:cubicBezTo>
                  <a:cubicBezTo>
                    <a:pt x="7200" y="19157"/>
                    <a:pt x="3600" y="20318"/>
                    <a:pt x="0" y="214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8" name="Line"/>
            <p:cNvSpPr/>
            <p:nvPr/>
          </p:nvSpPr>
          <p:spPr>
            <a:xfrm>
              <a:off x="5834333" y="7845987"/>
              <a:ext cx="189239" cy="653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9" h="21600" fill="norm" stroke="1" extrusionOk="0">
                  <a:moveTo>
                    <a:pt x="21099" y="0"/>
                  </a:moveTo>
                  <a:cubicBezTo>
                    <a:pt x="15699" y="1829"/>
                    <a:pt x="10299" y="3657"/>
                    <a:pt x="6249" y="6286"/>
                  </a:cubicBezTo>
                  <a:cubicBezTo>
                    <a:pt x="2199" y="8914"/>
                    <a:pt x="-501" y="12343"/>
                    <a:pt x="78" y="14914"/>
                  </a:cubicBezTo>
                  <a:cubicBezTo>
                    <a:pt x="656" y="17486"/>
                    <a:pt x="4513" y="19200"/>
                    <a:pt x="7792" y="20171"/>
                  </a:cubicBezTo>
                  <a:cubicBezTo>
                    <a:pt x="11070" y="21143"/>
                    <a:pt x="13770" y="21371"/>
                    <a:pt x="1647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89" name="Line"/>
            <p:cNvSpPr/>
            <p:nvPr/>
          </p:nvSpPr>
          <p:spPr>
            <a:xfrm>
              <a:off x="6096218" y="7958342"/>
              <a:ext cx="212903" cy="385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1" h="21508" fill="norm" stroke="1" extrusionOk="0">
                  <a:moveTo>
                    <a:pt x="0" y="9358"/>
                  </a:moveTo>
                  <a:cubicBezTo>
                    <a:pt x="5923" y="7237"/>
                    <a:pt x="11845" y="5115"/>
                    <a:pt x="15677" y="3283"/>
                  </a:cubicBezTo>
                  <a:cubicBezTo>
                    <a:pt x="19510" y="1451"/>
                    <a:pt x="21252" y="-92"/>
                    <a:pt x="21426" y="4"/>
                  </a:cubicBezTo>
                  <a:cubicBezTo>
                    <a:pt x="21600" y="101"/>
                    <a:pt x="20206" y="1837"/>
                    <a:pt x="18465" y="4344"/>
                  </a:cubicBezTo>
                  <a:cubicBezTo>
                    <a:pt x="16723" y="6851"/>
                    <a:pt x="14632" y="10129"/>
                    <a:pt x="13935" y="13119"/>
                  </a:cubicBezTo>
                  <a:cubicBezTo>
                    <a:pt x="13239" y="16108"/>
                    <a:pt x="13936" y="18808"/>
                    <a:pt x="14632" y="215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0" name="Line"/>
            <p:cNvSpPr/>
            <p:nvPr/>
          </p:nvSpPr>
          <p:spPr>
            <a:xfrm>
              <a:off x="6449080" y="8146957"/>
              <a:ext cx="1038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1" name="Line"/>
            <p:cNvSpPr/>
            <p:nvPr/>
          </p:nvSpPr>
          <p:spPr>
            <a:xfrm>
              <a:off x="6366054" y="8023359"/>
              <a:ext cx="332106" cy="3726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8" fill="norm" stroke="1" extrusionOk="0">
                  <a:moveTo>
                    <a:pt x="0" y="8864"/>
                  </a:moveTo>
                  <a:cubicBezTo>
                    <a:pt x="900" y="6882"/>
                    <a:pt x="1800" y="4900"/>
                    <a:pt x="4837" y="3315"/>
                  </a:cubicBezTo>
                  <a:cubicBezTo>
                    <a:pt x="7875" y="1730"/>
                    <a:pt x="13050" y="541"/>
                    <a:pt x="16200" y="144"/>
                  </a:cubicBezTo>
                  <a:cubicBezTo>
                    <a:pt x="19350" y="-252"/>
                    <a:pt x="20475" y="144"/>
                    <a:pt x="21037" y="1631"/>
                  </a:cubicBezTo>
                  <a:cubicBezTo>
                    <a:pt x="21600" y="3117"/>
                    <a:pt x="21600" y="5693"/>
                    <a:pt x="19125" y="8467"/>
                  </a:cubicBezTo>
                  <a:cubicBezTo>
                    <a:pt x="16650" y="11242"/>
                    <a:pt x="11700" y="14214"/>
                    <a:pt x="8663" y="15799"/>
                  </a:cubicBezTo>
                  <a:cubicBezTo>
                    <a:pt x="5625" y="17385"/>
                    <a:pt x="4500" y="17583"/>
                    <a:pt x="4500" y="17583"/>
                  </a:cubicBezTo>
                  <a:cubicBezTo>
                    <a:pt x="4500" y="17583"/>
                    <a:pt x="5625" y="17385"/>
                    <a:pt x="7875" y="17286"/>
                  </a:cubicBezTo>
                  <a:cubicBezTo>
                    <a:pt x="10125" y="17187"/>
                    <a:pt x="13500" y="17187"/>
                    <a:pt x="15975" y="17880"/>
                  </a:cubicBezTo>
                  <a:cubicBezTo>
                    <a:pt x="18450" y="18574"/>
                    <a:pt x="20025" y="19961"/>
                    <a:pt x="21600" y="213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2" name="Line"/>
            <p:cNvSpPr/>
            <p:nvPr/>
          </p:nvSpPr>
          <p:spPr>
            <a:xfrm>
              <a:off x="6947239" y="8229984"/>
              <a:ext cx="2075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3" name="Line"/>
            <p:cNvSpPr/>
            <p:nvPr/>
          </p:nvSpPr>
          <p:spPr>
            <a:xfrm>
              <a:off x="7071778" y="8002709"/>
              <a:ext cx="306248" cy="4555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5" h="21550" fill="norm" stroke="1" extrusionOk="0">
                  <a:moveTo>
                    <a:pt x="17474" y="1423"/>
                  </a:moveTo>
                  <a:cubicBezTo>
                    <a:pt x="19416" y="932"/>
                    <a:pt x="21357" y="441"/>
                    <a:pt x="21479" y="195"/>
                  </a:cubicBezTo>
                  <a:cubicBezTo>
                    <a:pt x="21600" y="-50"/>
                    <a:pt x="19901" y="-50"/>
                    <a:pt x="17110" y="114"/>
                  </a:cubicBezTo>
                  <a:cubicBezTo>
                    <a:pt x="14319" y="277"/>
                    <a:pt x="10436" y="605"/>
                    <a:pt x="7766" y="1014"/>
                  </a:cubicBezTo>
                  <a:cubicBezTo>
                    <a:pt x="5097" y="1423"/>
                    <a:pt x="3640" y="1914"/>
                    <a:pt x="3034" y="2977"/>
                  </a:cubicBezTo>
                  <a:cubicBezTo>
                    <a:pt x="2427" y="4041"/>
                    <a:pt x="2670" y="5677"/>
                    <a:pt x="4126" y="6659"/>
                  </a:cubicBezTo>
                  <a:cubicBezTo>
                    <a:pt x="5582" y="7641"/>
                    <a:pt x="8252" y="7968"/>
                    <a:pt x="10193" y="8214"/>
                  </a:cubicBezTo>
                  <a:cubicBezTo>
                    <a:pt x="12135" y="8459"/>
                    <a:pt x="13348" y="8623"/>
                    <a:pt x="14319" y="9114"/>
                  </a:cubicBezTo>
                  <a:cubicBezTo>
                    <a:pt x="15290" y="9605"/>
                    <a:pt x="16018" y="10423"/>
                    <a:pt x="16261" y="11241"/>
                  </a:cubicBezTo>
                  <a:cubicBezTo>
                    <a:pt x="16503" y="12059"/>
                    <a:pt x="16261" y="12877"/>
                    <a:pt x="14683" y="14186"/>
                  </a:cubicBezTo>
                  <a:cubicBezTo>
                    <a:pt x="13106" y="15495"/>
                    <a:pt x="10193" y="17295"/>
                    <a:pt x="7524" y="18605"/>
                  </a:cubicBezTo>
                  <a:cubicBezTo>
                    <a:pt x="4854" y="19914"/>
                    <a:pt x="2427" y="20732"/>
                    <a:pt x="0" y="215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4" name="Line"/>
            <p:cNvSpPr/>
            <p:nvPr/>
          </p:nvSpPr>
          <p:spPr>
            <a:xfrm>
              <a:off x="7383127" y="7804474"/>
              <a:ext cx="470804" cy="747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48" h="21600" fill="norm" stroke="1" extrusionOk="0">
                  <a:moveTo>
                    <a:pt x="10256" y="0"/>
                  </a:moveTo>
                  <a:cubicBezTo>
                    <a:pt x="11655" y="500"/>
                    <a:pt x="13053" y="1000"/>
                    <a:pt x="14840" y="2000"/>
                  </a:cubicBezTo>
                  <a:cubicBezTo>
                    <a:pt x="16627" y="3000"/>
                    <a:pt x="18803" y="4500"/>
                    <a:pt x="20046" y="6100"/>
                  </a:cubicBezTo>
                  <a:cubicBezTo>
                    <a:pt x="21289" y="7700"/>
                    <a:pt x="21600" y="9400"/>
                    <a:pt x="20357" y="11200"/>
                  </a:cubicBezTo>
                  <a:cubicBezTo>
                    <a:pt x="19114" y="13000"/>
                    <a:pt x="16317" y="14900"/>
                    <a:pt x="12665" y="16650"/>
                  </a:cubicBezTo>
                  <a:cubicBezTo>
                    <a:pt x="9013" y="18400"/>
                    <a:pt x="4506" y="20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5" name="Line"/>
            <p:cNvSpPr/>
            <p:nvPr/>
          </p:nvSpPr>
          <p:spPr>
            <a:xfrm>
              <a:off x="8431334" y="8250740"/>
              <a:ext cx="415132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220" y="18000"/>
                    <a:pt x="10440" y="14400"/>
                    <a:pt x="14040" y="10800"/>
                  </a:cubicBezTo>
                  <a:cubicBezTo>
                    <a:pt x="17640" y="7200"/>
                    <a:pt x="19620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6" name="Line"/>
            <p:cNvSpPr/>
            <p:nvPr/>
          </p:nvSpPr>
          <p:spPr>
            <a:xfrm>
              <a:off x="9250028" y="7856366"/>
              <a:ext cx="208757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3" h="21600" fill="norm" stroke="1" extrusionOk="0">
                  <a:moveTo>
                    <a:pt x="14752" y="0"/>
                  </a:moveTo>
                  <a:cubicBezTo>
                    <a:pt x="11268" y="600"/>
                    <a:pt x="7784" y="1200"/>
                    <a:pt x="4823" y="3225"/>
                  </a:cubicBezTo>
                  <a:cubicBezTo>
                    <a:pt x="1862" y="5250"/>
                    <a:pt x="-577" y="8700"/>
                    <a:pt x="120" y="11625"/>
                  </a:cubicBezTo>
                  <a:cubicBezTo>
                    <a:pt x="817" y="14550"/>
                    <a:pt x="4649" y="16950"/>
                    <a:pt x="8655" y="18525"/>
                  </a:cubicBezTo>
                  <a:cubicBezTo>
                    <a:pt x="12662" y="20100"/>
                    <a:pt x="16842" y="20850"/>
                    <a:pt x="2102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7" name="Line"/>
            <p:cNvSpPr/>
            <p:nvPr/>
          </p:nvSpPr>
          <p:spPr>
            <a:xfrm>
              <a:off x="9620841" y="7886223"/>
              <a:ext cx="304967" cy="362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160" fill="norm" stroke="1" extrusionOk="0">
                  <a:moveTo>
                    <a:pt x="1737" y="9764"/>
                  </a:moveTo>
                  <a:cubicBezTo>
                    <a:pt x="1008" y="8957"/>
                    <a:pt x="280" y="8150"/>
                    <a:pt x="523" y="6535"/>
                  </a:cubicBezTo>
                  <a:cubicBezTo>
                    <a:pt x="766" y="4920"/>
                    <a:pt x="1979" y="2497"/>
                    <a:pt x="4042" y="1185"/>
                  </a:cubicBezTo>
                  <a:cubicBezTo>
                    <a:pt x="6105" y="-127"/>
                    <a:pt x="9017" y="-329"/>
                    <a:pt x="10838" y="478"/>
                  </a:cubicBezTo>
                  <a:cubicBezTo>
                    <a:pt x="12658" y="1286"/>
                    <a:pt x="13386" y="3103"/>
                    <a:pt x="12173" y="5727"/>
                  </a:cubicBezTo>
                  <a:cubicBezTo>
                    <a:pt x="10959" y="8351"/>
                    <a:pt x="7804" y="11783"/>
                    <a:pt x="5741" y="13802"/>
                  </a:cubicBezTo>
                  <a:cubicBezTo>
                    <a:pt x="3678" y="15821"/>
                    <a:pt x="2707" y="16426"/>
                    <a:pt x="1737" y="17436"/>
                  </a:cubicBezTo>
                  <a:cubicBezTo>
                    <a:pt x="766" y="18445"/>
                    <a:pt x="-205" y="19858"/>
                    <a:pt x="38" y="20564"/>
                  </a:cubicBezTo>
                  <a:cubicBezTo>
                    <a:pt x="280" y="21271"/>
                    <a:pt x="1737" y="21271"/>
                    <a:pt x="5498" y="20968"/>
                  </a:cubicBezTo>
                  <a:cubicBezTo>
                    <a:pt x="9260" y="20665"/>
                    <a:pt x="15328" y="20060"/>
                    <a:pt x="21395" y="194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8" name="Line"/>
            <p:cNvSpPr/>
            <p:nvPr/>
          </p:nvSpPr>
          <p:spPr>
            <a:xfrm>
              <a:off x="9956943" y="7791569"/>
              <a:ext cx="227552" cy="604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4" h="21444" fill="norm" stroke="1" extrusionOk="0">
                  <a:moveTo>
                    <a:pt x="7624" y="89"/>
                  </a:moveTo>
                  <a:cubicBezTo>
                    <a:pt x="9212" y="-33"/>
                    <a:pt x="10800" y="-156"/>
                    <a:pt x="13024" y="642"/>
                  </a:cubicBezTo>
                  <a:cubicBezTo>
                    <a:pt x="15247" y="1439"/>
                    <a:pt x="18106" y="3158"/>
                    <a:pt x="19694" y="5367"/>
                  </a:cubicBezTo>
                  <a:cubicBezTo>
                    <a:pt x="21282" y="7576"/>
                    <a:pt x="21600" y="10276"/>
                    <a:pt x="18741" y="12792"/>
                  </a:cubicBezTo>
                  <a:cubicBezTo>
                    <a:pt x="15882" y="15308"/>
                    <a:pt x="9847" y="17639"/>
                    <a:pt x="6194" y="19051"/>
                  </a:cubicBezTo>
                  <a:cubicBezTo>
                    <a:pt x="2541" y="20462"/>
                    <a:pt x="1271" y="20953"/>
                    <a:pt x="0" y="214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699" name="Line"/>
            <p:cNvSpPr/>
            <p:nvPr/>
          </p:nvSpPr>
          <p:spPr>
            <a:xfrm>
              <a:off x="10357115" y="7752582"/>
              <a:ext cx="222526" cy="601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7" h="21600" fill="norm" stroke="1" extrusionOk="0">
                  <a:moveTo>
                    <a:pt x="19770" y="0"/>
                  </a:moveTo>
                  <a:cubicBezTo>
                    <a:pt x="13322" y="1986"/>
                    <a:pt x="6874" y="3972"/>
                    <a:pt x="3328" y="6331"/>
                  </a:cubicBezTo>
                  <a:cubicBezTo>
                    <a:pt x="-218" y="8690"/>
                    <a:pt x="-863" y="11421"/>
                    <a:pt x="1071" y="13841"/>
                  </a:cubicBezTo>
                  <a:cubicBezTo>
                    <a:pt x="3006" y="16262"/>
                    <a:pt x="7519" y="18372"/>
                    <a:pt x="11227" y="19614"/>
                  </a:cubicBezTo>
                  <a:cubicBezTo>
                    <a:pt x="14934" y="20855"/>
                    <a:pt x="17835" y="21228"/>
                    <a:pt x="2073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0" name="Line"/>
            <p:cNvSpPr/>
            <p:nvPr/>
          </p:nvSpPr>
          <p:spPr>
            <a:xfrm>
              <a:off x="10942880" y="7761198"/>
              <a:ext cx="204108" cy="4584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0" fill="norm" stroke="1" extrusionOk="0">
                  <a:moveTo>
                    <a:pt x="0" y="6853"/>
                  </a:moveTo>
                  <a:cubicBezTo>
                    <a:pt x="6224" y="4918"/>
                    <a:pt x="12447" y="2984"/>
                    <a:pt x="16292" y="1694"/>
                  </a:cubicBezTo>
                  <a:cubicBezTo>
                    <a:pt x="20136" y="405"/>
                    <a:pt x="21600" y="-240"/>
                    <a:pt x="21600" y="82"/>
                  </a:cubicBezTo>
                  <a:cubicBezTo>
                    <a:pt x="21600" y="405"/>
                    <a:pt x="20136" y="1694"/>
                    <a:pt x="18671" y="4999"/>
                  </a:cubicBezTo>
                  <a:cubicBezTo>
                    <a:pt x="17207" y="8303"/>
                    <a:pt x="15742" y="13623"/>
                    <a:pt x="15193" y="16685"/>
                  </a:cubicBezTo>
                  <a:cubicBezTo>
                    <a:pt x="14644" y="19748"/>
                    <a:pt x="15010" y="20554"/>
                    <a:pt x="15376" y="213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1" name="Line"/>
            <p:cNvSpPr/>
            <p:nvPr/>
          </p:nvSpPr>
          <p:spPr>
            <a:xfrm>
              <a:off x="11254228" y="7760747"/>
              <a:ext cx="311683" cy="3966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3" h="21169" fill="norm" stroke="1" extrusionOk="0">
                  <a:moveTo>
                    <a:pt x="0" y="6764"/>
                  </a:moveTo>
                  <a:cubicBezTo>
                    <a:pt x="235" y="5841"/>
                    <a:pt x="470" y="4918"/>
                    <a:pt x="3404" y="3718"/>
                  </a:cubicBezTo>
                  <a:cubicBezTo>
                    <a:pt x="6339" y="2518"/>
                    <a:pt x="11974" y="1041"/>
                    <a:pt x="15378" y="395"/>
                  </a:cubicBezTo>
                  <a:cubicBezTo>
                    <a:pt x="18783" y="-251"/>
                    <a:pt x="19956" y="-66"/>
                    <a:pt x="20661" y="672"/>
                  </a:cubicBezTo>
                  <a:cubicBezTo>
                    <a:pt x="21365" y="1411"/>
                    <a:pt x="21600" y="2703"/>
                    <a:pt x="19370" y="5103"/>
                  </a:cubicBezTo>
                  <a:cubicBezTo>
                    <a:pt x="17139" y="7503"/>
                    <a:pt x="12444" y="11011"/>
                    <a:pt x="9391" y="13226"/>
                  </a:cubicBezTo>
                  <a:cubicBezTo>
                    <a:pt x="6339" y="15441"/>
                    <a:pt x="4930" y="16364"/>
                    <a:pt x="3639" y="17103"/>
                  </a:cubicBezTo>
                  <a:cubicBezTo>
                    <a:pt x="2348" y="17841"/>
                    <a:pt x="1174" y="18395"/>
                    <a:pt x="822" y="19134"/>
                  </a:cubicBezTo>
                  <a:cubicBezTo>
                    <a:pt x="470" y="19872"/>
                    <a:pt x="939" y="20795"/>
                    <a:pt x="4109" y="21072"/>
                  </a:cubicBezTo>
                  <a:cubicBezTo>
                    <a:pt x="7278" y="21349"/>
                    <a:pt x="13148" y="20980"/>
                    <a:pt x="19017" y="2061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2" name="Line"/>
            <p:cNvSpPr/>
            <p:nvPr/>
          </p:nvSpPr>
          <p:spPr>
            <a:xfrm>
              <a:off x="11658982" y="8032796"/>
              <a:ext cx="1" cy="31136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3" name="Line"/>
            <p:cNvSpPr/>
            <p:nvPr/>
          </p:nvSpPr>
          <p:spPr>
            <a:xfrm>
              <a:off x="11793899" y="7762960"/>
              <a:ext cx="300972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386" y="491"/>
                    <a:pt x="11172" y="982"/>
                    <a:pt x="7945" y="1391"/>
                  </a:cubicBezTo>
                  <a:cubicBezTo>
                    <a:pt x="4717" y="1800"/>
                    <a:pt x="3476" y="2127"/>
                    <a:pt x="2731" y="2700"/>
                  </a:cubicBezTo>
                  <a:cubicBezTo>
                    <a:pt x="1986" y="3273"/>
                    <a:pt x="1738" y="4091"/>
                    <a:pt x="2235" y="5155"/>
                  </a:cubicBezTo>
                  <a:cubicBezTo>
                    <a:pt x="2731" y="6218"/>
                    <a:pt x="3972" y="7527"/>
                    <a:pt x="6579" y="8100"/>
                  </a:cubicBezTo>
                  <a:cubicBezTo>
                    <a:pt x="9186" y="8673"/>
                    <a:pt x="13159" y="8509"/>
                    <a:pt x="15766" y="8673"/>
                  </a:cubicBezTo>
                  <a:cubicBezTo>
                    <a:pt x="18372" y="8836"/>
                    <a:pt x="19614" y="9327"/>
                    <a:pt x="20235" y="9982"/>
                  </a:cubicBezTo>
                  <a:cubicBezTo>
                    <a:pt x="20855" y="10636"/>
                    <a:pt x="20855" y="11455"/>
                    <a:pt x="19614" y="12600"/>
                  </a:cubicBezTo>
                  <a:cubicBezTo>
                    <a:pt x="18372" y="13745"/>
                    <a:pt x="15890" y="15218"/>
                    <a:pt x="12414" y="16773"/>
                  </a:cubicBezTo>
                  <a:cubicBezTo>
                    <a:pt x="8938" y="18327"/>
                    <a:pt x="4469" y="1996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4" name="Line"/>
            <p:cNvSpPr/>
            <p:nvPr/>
          </p:nvSpPr>
          <p:spPr>
            <a:xfrm>
              <a:off x="12229788" y="7669556"/>
              <a:ext cx="401614" cy="684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1" h="21600" fill="norm" stroke="1" extrusionOk="0">
                  <a:moveTo>
                    <a:pt x="5492" y="0"/>
                  </a:moveTo>
                  <a:cubicBezTo>
                    <a:pt x="9336" y="327"/>
                    <a:pt x="13180" y="655"/>
                    <a:pt x="16017" y="1800"/>
                  </a:cubicBezTo>
                  <a:cubicBezTo>
                    <a:pt x="18854" y="2945"/>
                    <a:pt x="20685" y="4909"/>
                    <a:pt x="21142" y="6927"/>
                  </a:cubicBezTo>
                  <a:cubicBezTo>
                    <a:pt x="21600" y="8945"/>
                    <a:pt x="20685" y="11018"/>
                    <a:pt x="16932" y="13473"/>
                  </a:cubicBezTo>
                  <a:cubicBezTo>
                    <a:pt x="13180" y="15927"/>
                    <a:pt x="6590" y="1876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5" name="Line"/>
            <p:cNvSpPr/>
            <p:nvPr/>
          </p:nvSpPr>
          <p:spPr>
            <a:xfrm>
              <a:off x="12551515" y="7273193"/>
              <a:ext cx="249081" cy="2822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8" fill="norm" stroke="1" extrusionOk="0">
                  <a:moveTo>
                    <a:pt x="0" y="1732"/>
                  </a:moveTo>
                  <a:cubicBezTo>
                    <a:pt x="1200" y="942"/>
                    <a:pt x="2400" y="151"/>
                    <a:pt x="4650" y="20"/>
                  </a:cubicBezTo>
                  <a:cubicBezTo>
                    <a:pt x="6900" y="-112"/>
                    <a:pt x="10200" y="415"/>
                    <a:pt x="12450" y="1732"/>
                  </a:cubicBezTo>
                  <a:cubicBezTo>
                    <a:pt x="14700" y="3049"/>
                    <a:pt x="15900" y="5156"/>
                    <a:pt x="14550" y="7659"/>
                  </a:cubicBezTo>
                  <a:cubicBezTo>
                    <a:pt x="13200" y="10161"/>
                    <a:pt x="9300" y="13059"/>
                    <a:pt x="6300" y="15298"/>
                  </a:cubicBezTo>
                  <a:cubicBezTo>
                    <a:pt x="3300" y="17537"/>
                    <a:pt x="1200" y="19117"/>
                    <a:pt x="1050" y="19908"/>
                  </a:cubicBezTo>
                  <a:cubicBezTo>
                    <a:pt x="900" y="20698"/>
                    <a:pt x="2700" y="20698"/>
                    <a:pt x="6450" y="20829"/>
                  </a:cubicBezTo>
                  <a:cubicBezTo>
                    <a:pt x="10200" y="20961"/>
                    <a:pt x="15900" y="21225"/>
                    <a:pt x="21600" y="214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6" name="Line"/>
            <p:cNvSpPr/>
            <p:nvPr/>
          </p:nvSpPr>
          <p:spPr>
            <a:xfrm>
              <a:off x="13651614" y="7970527"/>
              <a:ext cx="269837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7" name="Line"/>
            <p:cNvSpPr/>
            <p:nvPr/>
          </p:nvSpPr>
          <p:spPr>
            <a:xfrm>
              <a:off x="13682748" y="8167714"/>
              <a:ext cx="41513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8" name="Line"/>
            <p:cNvSpPr/>
            <p:nvPr/>
          </p:nvSpPr>
          <p:spPr>
            <a:xfrm>
              <a:off x="14914920" y="7722216"/>
              <a:ext cx="417399" cy="4594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7" h="21410" fill="norm" stroke="1" extrusionOk="0">
                  <a:moveTo>
                    <a:pt x="9550" y="931"/>
                  </a:moveTo>
                  <a:cubicBezTo>
                    <a:pt x="8330" y="931"/>
                    <a:pt x="7111" y="931"/>
                    <a:pt x="7024" y="851"/>
                  </a:cubicBezTo>
                  <a:cubicBezTo>
                    <a:pt x="6937" y="770"/>
                    <a:pt x="7982" y="609"/>
                    <a:pt x="9898" y="448"/>
                  </a:cubicBezTo>
                  <a:cubicBezTo>
                    <a:pt x="11814" y="286"/>
                    <a:pt x="14601" y="125"/>
                    <a:pt x="16430" y="45"/>
                  </a:cubicBezTo>
                  <a:cubicBezTo>
                    <a:pt x="18260" y="-36"/>
                    <a:pt x="19130" y="-36"/>
                    <a:pt x="19914" y="286"/>
                  </a:cubicBezTo>
                  <a:cubicBezTo>
                    <a:pt x="20698" y="609"/>
                    <a:pt x="21395" y="1254"/>
                    <a:pt x="20785" y="2221"/>
                  </a:cubicBezTo>
                  <a:cubicBezTo>
                    <a:pt x="20176" y="3188"/>
                    <a:pt x="18260" y="4477"/>
                    <a:pt x="15559" y="5767"/>
                  </a:cubicBezTo>
                  <a:cubicBezTo>
                    <a:pt x="12859" y="7057"/>
                    <a:pt x="9376" y="8346"/>
                    <a:pt x="7111" y="9233"/>
                  </a:cubicBezTo>
                  <a:cubicBezTo>
                    <a:pt x="4847" y="10119"/>
                    <a:pt x="3801" y="10603"/>
                    <a:pt x="3714" y="10925"/>
                  </a:cubicBezTo>
                  <a:cubicBezTo>
                    <a:pt x="3627" y="11248"/>
                    <a:pt x="4498" y="11409"/>
                    <a:pt x="6327" y="11812"/>
                  </a:cubicBezTo>
                  <a:cubicBezTo>
                    <a:pt x="8156" y="12215"/>
                    <a:pt x="10943" y="12860"/>
                    <a:pt x="12685" y="13424"/>
                  </a:cubicBezTo>
                  <a:cubicBezTo>
                    <a:pt x="14427" y="13988"/>
                    <a:pt x="15124" y="14471"/>
                    <a:pt x="15472" y="15116"/>
                  </a:cubicBezTo>
                  <a:cubicBezTo>
                    <a:pt x="15821" y="15761"/>
                    <a:pt x="15821" y="16567"/>
                    <a:pt x="15298" y="17212"/>
                  </a:cubicBezTo>
                  <a:cubicBezTo>
                    <a:pt x="14776" y="17857"/>
                    <a:pt x="13730" y="18340"/>
                    <a:pt x="11553" y="18985"/>
                  </a:cubicBezTo>
                  <a:cubicBezTo>
                    <a:pt x="9376" y="19630"/>
                    <a:pt x="6066" y="20436"/>
                    <a:pt x="3801" y="20919"/>
                  </a:cubicBezTo>
                  <a:cubicBezTo>
                    <a:pt x="1537" y="21403"/>
                    <a:pt x="318" y="21564"/>
                    <a:pt x="56" y="21242"/>
                  </a:cubicBezTo>
                  <a:cubicBezTo>
                    <a:pt x="-205" y="20919"/>
                    <a:pt x="492" y="20113"/>
                    <a:pt x="1189" y="193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09" name="Line"/>
            <p:cNvSpPr/>
            <p:nvPr/>
          </p:nvSpPr>
          <p:spPr>
            <a:xfrm>
              <a:off x="15343275" y="7809522"/>
              <a:ext cx="305679" cy="3997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5" h="21514" fill="norm" stroke="1" extrusionOk="0">
                  <a:moveTo>
                    <a:pt x="0" y="7548"/>
                  </a:moveTo>
                  <a:cubicBezTo>
                    <a:pt x="5339" y="7176"/>
                    <a:pt x="10679" y="6804"/>
                    <a:pt x="14198" y="5873"/>
                  </a:cubicBezTo>
                  <a:cubicBezTo>
                    <a:pt x="17717" y="4942"/>
                    <a:pt x="19416" y="3452"/>
                    <a:pt x="20387" y="2242"/>
                  </a:cubicBezTo>
                  <a:cubicBezTo>
                    <a:pt x="21357" y="1031"/>
                    <a:pt x="21600" y="100"/>
                    <a:pt x="21357" y="7"/>
                  </a:cubicBezTo>
                  <a:cubicBezTo>
                    <a:pt x="21115" y="-86"/>
                    <a:pt x="20387" y="659"/>
                    <a:pt x="19780" y="3266"/>
                  </a:cubicBezTo>
                  <a:cubicBezTo>
                    <a:pt x="19173" y="5873"/>
                    <a:pt x="18688" y="10342"/>
                    <a:pt x="18566" y="13600"/>
                  </a:cubicBezTo>
                  <a:cubicBezTo>
                    <a:pt x="18445" y="16859"/>
                    <a:pt x="18688" y="18907"/>
                    <a:pt x="18809" y="20024"/>
                  </a:cubicBezTo>
                  <a:cubicBezTo>
                    <a:pt x="18930" y="21142"/>
                    <a:pt x="18930" y="21328"/>
                    <a:pt x="18930" y="215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0" name="Line"/>
            <p:cNvSpPr/>
            <p:nvPr/>
          </p:nvSpPr>
          <p:spPr>
            <a:xfrm>
              <a:off x="15847829" y="7776177"/>
              <a:ext cx="251388" cy="3673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3" h="21434" fill="norm" stroke="1" extrusionOk="0">
                  <a:moveTo>
                    <a:pt x="2885" y="7707"/>
                  </a:moveTo>
                  <a:cubicBezTo>
                    <a:pt x="2033" y="6899"/>
                    <a:pt x="1180" y="6092"/>
                    <a:pt x="1322" y="4780"/>
                  </a:cubicBezTo>
                  <a:cubicBezTo>
                    <a:pt x="1464" y="3468"/>
                    <a:pt x="2601" y="1651"/>
                    <a:pt x="5727" y="742"/>
                  </a:cubicBezTo>
                  <a:cubicBezTo>
                    <a:pt x="8854" y="-166"/>
                    <a:pt x="13970" y="-166"/>
                    <a:pt x="17096" y="339"/>
                  </a:cubicBezTo>
                  <a:cubicBezTo>
                    <a:pt x="20222" y="843"/>
                    <a:pt x="21359" y="1853"/>
                    <a:pt x="20222" y="3972"/>
                  </a:cubicBezTo>
                  <a:cubicBezTo>
                    <a:pt x="19085" y="6092"/>
                    <a:pt x="15675" y="9322"/>
                    <a:pt x="12264" y="11845"/>
                  </a:cubicBezTo>
                  <a:cubicBezTo>
                    <a:pt x="8854" y="14369"/>
                    <a:pt x="5443" y="16185"/>
                    <a:pt x="3170" y="17598"/>
                  </a:cubicBezTo>
                  <a:cubicBezTo>
                    <a:pt x="896" y="19012"/>
                    <a:pt x="-241" y="20021"/>
                    <a:pt x="43" y="20627"/>
                  </a:cubicBezTo>
                  <a:cubicBezTo>
                    <a:pt x="327" y="21232"/>
                    <a:pt x="2033" y="21434"/>
                    <a:pt x="5159" y="21434"/>
                  </a:cubicBezTo>
                  <a:cubicBezTo>
                    <a:pt x="8285" y="21434"/>
                    <a:pt x="12833" y="21232"/>
                    <a:pt x="17380" y="2103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1" name="Line"/>
            <p:cNvSpPr/>
            <p:nvPr/>
          </p:nvSpPr>
          <p:spPr>
            <a:xfrm>
              <a:off x="16287700" y="8063931"/>
              <a:ext cx="1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2" name="Line"/>
            <p:cNvSpPr/>
            <p:nvPr/>
          </p:nvSpPr>
          <p:spPr>
            <a:xfrm>
              <a:off x="16391482" y="7731826"/>
              <a:ext cx="439349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6328" y="0"/>
                  </a:moveTo>
                  <a:cubicBezTo>
                    <a:pt x="17178" y="0"/>
                    <a:pt x="18028" y="0"/>
                    <a:pt x="19134" y="0"/>
                  </a:cubicBezTo>
                  <a:cubicBezTo>
                    <a:pt x="20239" y="0"/>
                    <a:pt x="21600" y="0"/>
                    <a:pt x="21600" y="0"/>
                  </a:cubicBezTo>
                  <a:cubicBezTo>
                    <a:pt x="21600" y="0"/>
                    <a:pt x="20239" y="0"/>
                    <a:pt x="17943" y="84"/>
                  </a:cubicBezTo>
                  <a:cubicBezTo>
                    <a:pt x="15647" y="167"/>
                    <a:pt x="12416" y="335"/>
                    <a:pt x="10035" y="670"/>
                  </a:cubicBezTo>
                  <a:cubicBezTo>
                    <a:pt x="7654" y="1005"/>
                    <a:pt x="6123" y="1507"/>
                    <a:pt x="5358" y="2177"/>
                  </a:cubicBezTo>
                  <a:cubicBezTo>
                    <a:pt x="4592" y="2847"/>
                    <a:pt x="4592" y="3684"/>
                    <a:pt x="4507" y="4856"/>
                  </a:cubicBezTo>
                  <a:cubicBezTo>
                    <a:pt x="4422" y="6028"/>
                    <a:pt x="4252" y="7535"/>
                    <a:pt x="4932" y="8205"/>
                  </a:cubicBezTo>
                  <a:cubicBezTo>
                    <a:pt x="5613" y="8874"/>
                    <a:pt x="7143" y="8707"/>
                    <a:pt x="8844" y="8874"/>
                  </a:cubicBezTo>
                  <a:cubicBezTo>
                    <a:pt x="10545" y="9042"/>
                    <a:pt x="12416" y="9544"/>
                    <a:pt x="14031" y="10633"/>
                  </a:cubicBezTo>
                  <a:cubicBezTo>
                    <a:pt x="15647" y="11721"/>
                    <a:pt x="17008" y="13395"/>
                    <a:pt x="17773" y="14735"/>
                  </a:cubicBezTo>
                  <a:cubicBezTo>
                    <a:pt x="18539" y="16074"/>
                    <a:pt x="18709" y="17079"/>
                    <a:pt x="18454" y="17916"/>
                  </a:cubicBezTo>
                  <a:cubicBezTo>
                    <a:pt x="18198" y="18753"/>
                    <a:pt x="17518" y="19423"/>
                    <a:pt x="14372" y="20009"/>
                  </a:cubicBezTo>
                  <a:cubicBezTo>
                    <a:pt x="11225" y="20595"/>
                    <a:pt x="5613" y="2109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3" name="Line"/>
            <p:cNvSpPr/>
            <p:nvPr/>
          </p:nvSpPr>
          <p:spPr>
            <a:xfrm>
              <a:off x="12717569" y="5410548"/>
              <a:ext cx="736858" cy="2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346" y="16200"/>
                    <a:pt x="6693" y="10800"/>
                    <a:pt x="9989" y="6750"/>
                  </a:cubicBezTo>
                  <a:cubicBezTo>
                    <a:pt x="13285" y="2700"/>
                    <a:pt x="16530" y="0"/>
                    <a:pt x="18456" y="0"/>
                  </a:cubicBezTo>
                  <a:cubicBezTo>
                    <a:pt x="20383" y="0"/>
                    <a:pt x="20992" y="2700"/>
                    <a:pt x="21600" y="54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4" name="Line"/>
            <p:cNvSpPr/>
            <p:nvPr/>
          </p:nvSpPr>
          <p:spPr>
            <a:xfrm>
              <a:off x="13080808" y="5438224"/>
              <a:ext cx="93405" cy="4255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1229"/>
                    <a:pt x="14400" y="2459"/>
                    <a:pt x="17200" y="4566"/>
                  </a:cubicBezTo>
                  <a:cubicBezTo>
                    <a:pt x="20000" y="6673"/>
                    <a:pt x="18400" y="9659"/>
                    <a:pt x="16800" y="12380"/>
                  </a:cubicBezTo>
                  <a:cubicBezTo>
                    <a:pt x="15200" y="15102"/>
                    <a:pt x="13600" y="17561"/>
                    <a:pt x="14400" y="19054"/>
                  </a:cubicBezTo>
                  <a:cubicBezTo>
                    <a:pt x="15200" y="20546"/>
                    <a:pt x="18400" y="2107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5" name="Line"/>
            <p:cNvSpPr/>
            <p:nvPr/>
          </p:nvSpPr>
          <p:spPr>
            <a:xfrm>
              <a:off x="13677471" y="5357136"/>
              <a:ext cx="430788" cy="430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8" h="21142" fill="norm" stroke="1" extrusionOk="0">
                  <a:moveTo>
                    <a:pt x="782" y="4497"/>
                  </a:moveTo>
                  <a:cubicBezTo>
                    <a:pt x="1473" y="6198"/>
                    <a:pt x="2164" y="7899"/>
                    <a:pt x="2856" y="10280"/>
                  </a:cubicBezTo>
                  <a:cubicBezTo>
                    <a:pt x="3547" y="12661"/>
                    <a:pt x="4238" y="15722"/>
                    <a:pt x="4584" y="17763"/>
                  </a:cubicBezTo>
                  <a:cubicBezTo>
                    <a:pt x="4929" y="19804"/>
                    <a:pt x="4929" y="20825"/>
                    <a:pt x="4497" y="21080"/>
                  </a:cubicBezTo>
                  <a:cubicBezTo>
                    <a:pt x="4065" y="21335"/>
                    <a:pt x="3201" y="20825"/>
                    <a:pt x="2164" y="19209"/>
                  </a:cubicBezTo>
                  <a:cubicBezTo>
                    <a:pt x="1128" y="17593"/>
                    <a:pt x="-82" y="14872"/>
                    <a:pt x="4" y="11555"/>
                  </a:cubicBezTo>
                  <a:cubicBezTo>
                    <a:pt x="91" y="8239"/>
                    <a:pt x="1473" y="4327"/>
                    <a:pt x="3720" y="2201"/>
                  </a:cubicBezTo>
                  <a:cubicBezTo>
                    <a:pt x="5966" y="75"/>
                    <a:pt x="9076" y="-265"/>
                    <a:pt x="11409" y="160"/>
                  </a:cubicBezTo>
                  <a:cubicBezTo>
                    <a:pt x="13742" y="585"/>
                    <a:pt x="15297" y="1776"/>
                    <a:pt x="16334" y="2796"/>
                  </a:cubicBezTo>
                  <a:cubicBezTo>
                    <a:pt x="17371" y="3817"/>
                    <a:pt x="17889" y="4667"/>
                    <a:pt x="17457" y="5688"/>
                  </a:cubicBezTo>
                  <a:cubicBezTo>
                    <a:pt x="17025" y="6708"/>
                    <a:pt x="15643" y="7899"/>
                    <a:pt x="14001" y="8834"/>
                  </a:cubicBezTo>
                  <a:cubicBezTo>
                    <a:pt x="12360" y="9770"/>
                    <a:pt x="10459" y="10450"/>
                    <a:pt x="8990" y="11130"/>
                  </a:cubicBezTo>
                  <a:cubicBezTo>
                    <a:pt x="7521" y="11811"/>
                    <a:pt x="6484" y="12491"/>
                    <a:pt x="6312" y="13171"/>
                  </a:cubicBezTo>
                  <a:cubicBezTo>
                    <a:pt x="6139" y="13852"/>
                    <a:pt x="6830" y="14532"/>
                    <a:pt x="9076" y="15467"/>
                  </a:cubicBezTo>
                  <a:cubicBezTo>
                    <a:pt x="11323" y="16403"/>
                    <a:pt x="15124" y="17593"/>
                    <a:pt x="17457" y="18529"/>
                  </a:cubicBezTo>
                  <a:cubicBezTo>
                    <a:pt x="19790" y="19464"/>
                    <a:pt x="20654" y="20144"/>
                    <a:pt x="21518" y="2082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6" name="Line"/>
            <p:cNvSpPr/>
            <p:nvPr/>
          </p:nvSpPr>
          <p:spPr>
            <a:xfrm>
              <a:off x="14346959" y="5526736"/>
              <a:ext cx="249080" cy="25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0" y="20018"/>
                  </a:moveTo>
                  <a:cubicBezTo>
                    <a:pt x="5700" y="11918"/>
                    <a:pt x="11400" y="3818"/>
                    <a:pt x="15000" y="1118"/>
                  </a:cubicBezTo>
                  <a:cubicBezTo>
                    <a:pt x="18600" y="-1582"/>
                    <a:pt x="20100" y="1118"/>
                    <a:pt x="21600" y="381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7" name="Line"/>
            <p:cNvSpPr/>
            <p:nvPr/>
          </p:nvSpPr>
          <p:spPr>
            <a:xfrm>
              <a:off x="14346959" y="5614654"/>
              <a:ext cx="290594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8" name="Line"/>
            <p:cNvSpPr/>
            <p:nvPr/>
          </p:nvSpPr>
          <p:spPr>
            <a:xfrm>
              <a:off x="14834739" y="5356927"/>
              <a:ext cx="516069" cy="423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2" h="21512" fill="norm" stroke="1" extrusionOk="0">
                  <a:moveTo>
                    <a:pt x="8640" y="2019"/>
                  </a:moveTo>
                  <a:cubicBezTo>
                    <a:pt x="11088" y="1317"/>
                    <a:pt x="13536" y="614"/>
                    <a:pt x="15120" y="263"/>
                  </a:cubicBezTo>
                  <a:cubicBezTo>
                    <a:pt x="16704" y="-88"/>
                    <a:pt x="17424" y="-88"/>
                    <a:pt x="18072" y="263"/>
                  </a:cubicBezTo>
                  <a:cubicBezTo>
                    <a:pt x="18720" y="614"/>
                    <a:pt x="19296" y="1317"/>
                    <a:pt x="18720" y="2634"/>
                  </a:cubicBezTo>
                  <a:cubicBezTo>
                    <a:pt x="18144" y="3951"/>
                    <a:pt x="16416" y="5883"/>
                    <a:pt x="14328" y="7112"/>
                  </a:cubicBezTo>
                  <a:cubicBezTo>
                    <a:pt x="12240" y="8341"/>
                    <a:pt x="9792" y="8868"/>
                    <a:pt x="8064" y="9219"/>
                  </a:cubicBezTo>
                  <a:cubicBezTo>
                    <a:pt x="6336" y="9571"/>
                    <a:pt x="5328" y="9746"/>
                    <a:pt x="5544" y="10010"/>
                  </a:cubicBezTo>
                  <a:cubicBezTo>
                    <a:pt x="5760" y="10273"/>
                    <a:pt x="7200" y="10624"/>
                    <a:pt x="9792" y="11063"/>
                  </a:cubicBezTo>
                  <a:cubicBezTo>
                    <a:pt x="12384" y="11502"/>
                    <a:pt x="16128" y="12029"/>
                    <a:pt x="18360" y="12556"/>
                  </a:cubicBezTo>
                  <a:cubicBezTo>
                    <a:pt x="20592" y="13083"/>
                    <a:pt x="21312" y="13610"/>
                    <a:pt x="21456" y="14224"/>
                  </a:cubicBezTo>
                  <a:cubicBezTo>
                    <a:pt x="21600" y="14839"/>
                    <a:pt x="21168" y="15541"/>
                    <a:pt x="19296" y="16507"/>
                  </a:cubicBezTo>
                  <a:cubicBezTo>
                    <a:pt x="17424" y="17473"/>
                    <a:pt x="14112" y="18702"/>
                    <a:pt x="10656" y="19580"/>
                  </a:cubicBezTo>
                  <a:cubicBezTo>
                    <a:pt x="7200" y="20458"/>
                    <a:pt x="3600" y="20985"/>
                    <a:pt x="0" y="2151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19" name="Line"/>
            <p:cNvSpPr/>
            <p:nvPr/>
          </p:nvSpPr>
          <p:spPr>
            <a:xfrm>
              <a:off x="15415923" y="5386331"/>
              <a:ext cx="114162" cy="352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927" y="3812"/>
                    <a:pt x="7855" y="7624"/>
                    <a:pt x="11455" y="11224"/>
                  </a:cubicBezTo>
                  <a:cubicBezTo>
                    <a:pt x="15055" y="14824"/>
                    <a:pt x="18327" y="1821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0" name="Line"/>
            <p:cNvSpPr/>
            <p:nvPr/>
          </p:nvSpPr>
          <p:spPr>
            <a:xfrm>
              <a:off x="15694218" y="5383646"/>
              <a:ext cx="292511" cy="2981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7" h="21156" fill="norm" stroke="1" extrusionOk="0">
                  <a:moveTo>
                    <a:pt x="1646" y="8291"/>
                  </a:moveTo>
                  <a:cubicBezTo>
                    <a:pt x="1144" y="7064"/>
                    <a:pt x="642" y="5836"/>
                    <a:pt x="265" y="4486"/>
                  </a:cubicBezTo>
                  <a:cubicBezTo>
                    <a:pt x="-112" y="3136"/>
                    <a:pt x="-363" y="1664"/>
                    <a:pt x="1521" y="805"/>
                  </a:cubicBezTo>
                  <a:cubicBezTo>
                    <a:pt x="3404" y="-55"/>
                    <a:pt x="7423" y="-300"/>
                    <a:pt x="10311" y="436"/>
                  </a:cubicBezTo>
                  <a:cubicBezTo>
                    <a:pt x="13200" y="1173"/>
                    <a:pt x="14958" y="2891"/>
                    <a:pt x="15837" y="4486"/>
                  </a:cubicBezTo>
                  <a:cubicBezTo>
                    <a:pt x="16716" y="6082"/>
                    <a:pt x="16716" y="7555"/>
                    <a:pt x="14958" y="9518"/>
                  </a:cubicBezTo>
                  <a:cubicBezTo>
                    <a:pt x="13200" y="11482"/>
                    <a:pt x="9683" y="13936"/>
                    <a:pt x="7297" y="15655"/>
                  </a:cubicBezTo>
                  <a:cubicBezTo>
                    <a:pt x="4911" y="17373"/>
                    <a:pt x="3656" y="18355"/>
                    <a:pt x="3530" y="19214"/>
                  </a:cubicBezTo>
                  <a:cubicBezTo>
                    <a:pt x="3404" y="20073"/>
                    <a:pt x="4409" y="20809"/>
                    <a:pt x="7549" y="21055"/>
                  </a:cubicBezTo>
                  <a:cubicBezTo>
                    <a:pt x="10688" y="21300"/>
                    <a:pt x="15963" y="21055"/>
                    <a:pt x="21237" y="2080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1" name="Line"/>
            <p:cNvSpPr/>
            <p:nvPr/>
          </p:nvSpPr>
          <p:spPr>
            <a:xfrm>
              <a:off x="16152782" y="5573141"/>
              <a:ext cx="311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2" name="Line"/>
            <p:cNvSpPr/>
            <p:nvPr/>
          </p:nvSpPr>
          <p:spPr>
            <a:xfrm>
              <a:off x="16349970" y="5353209"/>
              <a:ext cx="404753" cy="417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4" fill="norm" stroke="1" extrusionOk="0">
                  <a:moveTo>
                    <a:pt x="21600" y="1174"/>
                  </a:moveTo>
                  <a:cubicBezTo>
                    <a:pt x="18092" y="638"/>
                    <a:pt x="14585" y="103"/>
                    <a:pt x="11908" y="13"/>
                  </a:cubicBezTo>
                  <a:cubicBezTo>
                    <a:pt x="9231" y="-76"/>
                    <a:pt x="7385" y="281"/>
                    <a:pt x="5908" y="1174"/>
                  </a:cubicBezTo>
                  <a:cubicBezTo>
                    <a:pt x="4431" y="2066"/>
                    <a:pt x="3323" y="3494"/>
                    <a:pt x="2862" y="4655"/>
                  </a:cubicBezTo>
                  <a:cubicBezTo>
                    <a:pt x="2400" y="5815"/>
                    <a:pt x="2585" y="6707"/>
                    <a:pt x="3692" y="7332"/>
                  </a:cubicBezTo>
                  <a:cubicBezTo>
                    <a:pt x="4800" y="7957"/>
                    <a:pt x="6831" y="8314"/>
                    <a:pt x="8862" y="9117"/>
                  </a:cubicBezTo>
                  <a:cubicBezTo>
                    <a:pt x="10892" y="9921"/>
                    <a:pt x="12923" y="11170"/>
                    <a:pt x="14215" y="12152"/>
                  </a:cubicBezTo>
                  <a:cubicBezTo>
                    <a:pt x="15508" y="13134"/>
                    <a:pt x="16062" y="13848"/>
                    <a:pt x="16246" y="14651"/>
                  </a:cubicBezTo>
                  <a:cubicBezTo>
                    <a:pt x="16431" y="15455"/>
                    <a:pt x="16246" y="16347"/>
                    <a:pt x="15046" y="17150"/>
                  </a:cubicBezTo>
                  <a:cubicBezTo>
                    <a:pt x="13846" y="17954"/>
                    <a:pt x="11631" y="18668"/>
                    <a:pt x="8954" y="19382"/>
                  </a:cubicBezTo>
                  <a:cubicBezTo>
                    <a:pt x="6277" y="20096"/>
                    <a:pt x="3138" y="20810"/>
                    <a:pt x="0" y="2152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3" name="Line"/>
            <p:cNvSpPr/>
            <p:nvPr/>
          </p:nvSpPr>
          <p:spPr>
            <a:xfrm>
              <a:off x="12250544" y="4929687"/>
              <a:ext cx="5125879" cy="1275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6" h="21588" fill="norm" stroke="1" extrusionOk="0">
                  <a:moveTo>
                    <a:pt x="20419" y="3337"/>
                  </a:moveTo>
                  <a:cubicBezTo>
                    <a:pt x="20463" y="3980"/>
                    <a:pt x="20507" y="4624"/>
                    <a:pt x="20631" y="5941"/>
                  </a:cubicBezTo>
                  <a:cubicBezTo>
                    <a:pt x="20755" y="7259"/>
                    <a:pt x="20959" y="9249"/>
                    <a:pt x="21134" y="11180"/>
                  </a:cubicBezTo>
                  <a:cubicBezTo>
                    <a:pt x="21309" y="13112"/>
                    <a:pt x="21454" y="14985"/>
                    <a:pt x="21527" y="16185"/>
                  </a:cubicBezTo>
                  <a:cubicBezTo>
                    <a:pt x="21600" y="17385"/>
                    <a:pt x="21600" y="17912"/>
                    <a:pt x="21593" y="18351"/>
                  </a:cubicBezTo>
                  <a:cubicBezTo>
                    <a:pt x="21585" y="18790"/>
                    <a:pt x="21571" y="19141"/>
                    <a:pt x="21527" y="19346"/>
                  </a:cubicBezTo>
                  <a:cubicBezTo>
                    <a:pt x="21483" y="19551"/>
                    <a:pt x="21411" y="19610"/>
                    <a:pt x="21141" y="19580"/>
                  </a:cubicBezTo>
                  <a:cubicBezTo>
                    <a:pt x="20871" y="19551"/>
                    <a:pt x="20405" y="19434"/>
                    <a:pt x="19895" y="19317"/>
                  </a:cubicBezTo>
                  <a:cubicBezTo>
                    <a:pt x="19385" y="19200"/>
                    <a:pt x="18831" y="19083"/>
                    <a:pt x="18233" y="19024"/>
                  </a:cubicBezTo>
                  <a:cubicBezTo>
                    <a:pt x="17636" y="18966"/>
                    <a:pt x="16994" y="18966"/>
                    <a:pt x="16375" y="18966"/>
                  </a:cubicBezTo>
                  <a:cubicBezTo>
                    <a:pt x="15755" y="18966"/>
                    <a:pt x="15158" y="18966"/>
                    <a:pt x="14538" y="18995"/>
                  </a:cubicBezTo>
                  <a:cubicBezTo>
                    <a:pt x="13919" y="19024"/>
                    <a:pt x="13278" y="19083"/>
                    <a:pt x="12702" y="19171"/>
                  </a:cubicBezTo>
                  <a:cubicBezTo>
                    <a:pt x="12126" y="19259"/>
                    <a:pt x="11616" y="19376"/>
                    <a:pt x="11113" y="19463"/>
                  </a:cubicBezTo>
                  <a:cubicBezTo>
                    <a:pt x="10611" y="19551"/>
                    <a:pt x="10115" y="19610"/>
                    <a:pt x="9568" y="19727"/>
                  </a:cubicBezTo>
                  <a:cubicBezTo>
                    <a:pt x="9022" y="19844"/>
                    <a:pt x="8424" y="20020"/>
                    <a:pt x="7819" y="20224"/>
                  </a:cubicBezTo>
                  <a:cubicBezTo>
                    <a:pt x="7215" y="20429"/>
                    <a:pt x="6602" y="20663"/>
                    <a:pt x="6005" y="20868"/>
                  </a:cubicBezTo>
                  <a:cubicBezTo>
                    <a:pt x="5407" y="21073"/>
                    <a:pt x="4824" y="21249"/>
                    <a:pt x="4241" y="21366"/>
                  </a:cubicBezTo>
                  <a:cubicBezTo>
                    <a:pt x="3658" y="21483"/>
                    <a:pt x="3075" y="21541"/>
                    <a:pt x="2507" y="21571"/>
                  </a:cubicBezTo>
                  <a:cubicBezTo>
                    <a:pt x="1938" y="21600"/>
                    <a:pt x="1385" y="21600"/>
                    <a:pt x="1028" y="21512"/>
                  </a:cubicBezTo>
                  <a:cubicBezTo>
                    <a:pt x="670" y="21424"/>
                    <a:pt x="510" y="21249"/>
                    <a:pt x="408" y="20693"/>
                  </a:cubicBezTo>
                  <a:cubicBezTo>
                    <a:pt x="306" y="20137"/>
                    <a:pt x="262" y="19200"/>
                    <a:pt x="233" y="17737"/>
                  </a:cubicBezTo>
                  <a:cubicBezTo>
                    <a:pt x="204" y="16273"/>
                    <a:pt x="189" y="14283"/>
                    <a:pt x="153" y="12380"/>
                  </a:cubicBezTo>
                  <a:cubicBezTo>
                    <a:pt x="117" y="10478"/>
                    <a:pt x="58" y="8663"/>
                    <a:pt x="29" y="7434"/>
                  </a:cubicBezTo>
                  <a:cubicBezTo>
                    <a:pt x="0" y="6205"/>
                    <a:pt x="0" y="5561"/>
                    <a:pt x="0" y="5093"/>
                  </a:cubicBezTo>
                  <a:cubicBezTo>
                    <a:pt x="0" y="4624"/>
                    <a:pt x="0" y="4332"/>
                    <a:pt x="66" y="3980"/>
                  </a:cubicBezTo>
                  <a:cubicBezTo>
                    <a:pt x="131" y="3629"/>
                    <a:pt x="262" y="3220"/>
                    <a:pt x="517" y="2927"/>
                  </a:cubicBezTo>
                  <a:cubicBezTo>
                    <a:pt x="772" y="2634"/>
                    <a:pt x="1151" y="2459"/>
                    <a:pt x="1632" y="2400"/>
                  </a:cubicBezTo>
                  <a:cubicBezTo>
                    <a:pt x="2113" y="2341"/>
                    <a:pt x="2696" y="2400"/>
                    <a:pt x="3265" y="2400"/>
                  </a:cubicBezTo>
                  <a:cubicBezTo>
                    <a:pt x="3833" y="2400"/>
                    <a:pt x="4387" y="2341"/>
                    <a:pt x="4919" y="2254"/>
                  </a:cubicBezTo>
                  <a:cubicBezTo>
                    <a:pt x="5451" y="2166"/>
                    <a:pt x="5961" y="2049"/>
                    <a:pt x="6471" y="1902"/>
                  </a:cubicBezTo>
                  <a:cubicBezTo>
                    <a:pt x="6981" y="1756"/>
                    <a:pt x="7492" y="1580"/>
                    <a:pt x="8002" y="1434"/>
                  </a:cubicBezTo>
                  <a:cubicBezTo>
                    <a:pt x="8512" y="1288"/>
                    <a:pt x="9022" y="1171"/>
                    <a:pt x="9539" y="1083"/>
                  </a:cubicBezTo>
                  <a:cubicBezTo>
                    <a:pt x="10057" y="995"/>
                    <a:pt x="10581" y="937"/>
                    <a:pt x="11143" y="849"/>
                  </a:cubicBezTo>
                  <a:cubicBezTo>
                    <a:pt x="11704" y="761"/>
                    <a:pt x="12301" y="644"/>
                    <a:pt x="12877" y="556"/>
                  </a:cubicBezTo>
                  <a:cubicBezTo>
                    <a:pt x="13453" y="468"/>
                    <a:pt x="14006" y="410"/>
                    <a:pt x="14568" y="351"/>
                  </a:cubicBezTo>
                  <a:cubicBezTo>
                    <a:pt x="15129" y="293"/>
                    <a:pt x="15697" y="234"/>
                    <a:pt x="16207" y="234"/>
                  </a:cubicBezTo>
                  <a:cubicBezTo>
                    <a:pt x="16717" y="234"/>
                    <a:pt x="17169" y="293"/>
                    <a:pt x="17541" y="351"/>
                  </a:cubicBezTo>
                  <a:cubicBezTo>
                    <a:pt x="17913" y="410"/>
                    <a:pt x="18204" y="468"/>
                    <a:pt x="18386" y="498"/>
                  </a:cubicBezTo>
                  <a:cubicBezTo>
                    <a:pt x="18568" y="527"/>
                    <a:pt x="18641" y="527"/>
                    <a:pt x="18627" y="439"/>
                  </a:cubicBezTo>
                  <a:cubicBezTo>
                    <a:pt x="18612" y="351"/>
                    <a:pt x="18510" y="176"/>
                    <a:pt x="18408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727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 (3/5)</a:t>
            </a:r>
          </a:p>
        </p:txBody>
      </p:sp>
      <p:grpSp>
        <p:nvGrpSpPr>
          <p:cNvPr id="1825" name="Drawing"/>
          <p:cNvGrpSpPr/>
          <p:nvPr/>
        </p:nvGrpSpPr>
        <p:grpSpPr>
          <a:xfrm>
            <a:off x="3829589" y="2995866"/>
            <a:ext cx="17144936" cy="7610747"/>
            <a:chOff x="0" y="0"/>
            <a:chExt cx="17144935" cy="7610745"/>
          </a:xfrm>
        </p:grpSpPr>
        <p:sp>
          <p:nvSpPr>
            <p:cNvPr id="1728" name="Line"/>
            <p:cNvSpPr/>
            <p:nvPr/>
          </p:nvSpPr>
          <p:spPr>
            <a:xfrm>
              <a:off x="1432204" y="283673"/>
              <a:ext cx="63307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715" y="14400"/>
                    <a:pt x="5430" y="7200"/>
                    <a:pt x="9030" y="3600"/>
                  </a:cubicBezTo>
                  <a:cubicBezTo>
                    <a:pt x="12630" y="0"/>
                    <a:pt x="17115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29" name="Line"/>
            <p:cNvSpPr/>
            <p:nvPr/>
          </p:nvSpPr>
          <p:spPr>
            <a:xfrm>
              <a:off x="1691661" y="283673"/>
              <a:ext cx="31136" cy="487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5209"/>
                    <a:pt x="12000" y="10417"/>
                    <a:pt x="8400" y="14017"/>
                  </a:cubicBezTo>
                  <a:cubicBezTo>
                    <a:pt x="4800" y="17617"/>
                    <a:pt x="2400" y="1960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0" name="Line"/>
            <p:cNvSpPr/>
            <p:nvPr/>
          </p:nvSpPr>
          <p:spPr>
            <a:xfrm>
              <a:off x="2044522" y="338581"/>
              <a:ext cx="404755" cy="4121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6" fill="norm" stroke="1" extrusionOk="0">
                  <a:moveTo>
                    <a:pt x="0" y="3058"/>
                  </a:moveTo>
                  <a:cubicBezTo>
                    <a:pt x="185" y="5914"/>
                    <a:pt x="369" y="8770"/>
                    <a:pt x="462" y="11002"/>
                  </a:cubicBezTo>
                  <a:cubicBezTo>
                    <a:pt x="554" y="13233"/>
                    <a:pt x="554" y="14840"/>
                    <a:pt x="646" y="16089"/>
                  </a:cubicBezTo>
                  <a:cubicBezTo>
                    <a:pt x="738" y="17339"/>
                    <a:pt x="923" y="18231"/>
                    <a:pt x="1015" y="18231"/>
                  </a:cubicBezTo>
                  <a:cubicBezTo>
                    <a:pt x="1108" y="18231"/>
                    <a:pt x="1108" y="17339"/>
                    <a:pt x="1385" y="14929"/>
                  </a:cubicBezTo>
                  <a:cubicBezTo>
                    <a:pt x="1662" y="12519"/>
                    <a:pt x="2215" y="8592"/>
                    <a:pt x="3138" y="5735"/>
                  </a:cubicBezTo>
                  <a:cubicBezTo>
                    <a:pt x="4062" y="2879"/>
                    <a:pt x="5354" y="1094"/>
                    <a:pt x="6923" y="380"/>
                  </a:cubicBezTo>
                  <a:cubicBezTo>
                    <a:pt x="8492" y="-334"/>
                    <a:pt x="10338" y="23"/>
                    <a:pt x="11908" y="916"/>
                  </a:cubicBezTo>
                  <a:cubicBezTo>
                    <a:pt x="13477" y="1808"/>
                    <a:pt x="14769" y="3236"/>
                    <a:pt x="15508" y="4397"/>
                  </a:cubicBezTo>
                  <a:cubicBezTo>
                    <a:pt x="16246" y="5557"/>
                    <a:pt x="16431" y="6449"/>
                    <a:pt x="15692" y="7431"/>
                  </a:cubicBezTo>
                  <a:cubicBezTo>
                    <a:pt x="14954" y="8413"/>
                    <a:pt x="13292" y="9484"/>
                    <a:pt x="12000" y="10198"/>
                  </a:cubicBezTo>
                  <a:cubicBezTo>
                    <a:pt x="10708" y="10912"/>
                    <a:pt x="9785" y="11269"/>
                    <a:pt x="9969" y="11894"/>
                  </a:cubicBezTo>
                  <a:cubicBezTo>
                    <a:pt x="10154" y="12519"/>
                    <a:pt x="11446" y="13411"/>
                    <a:pt x="13569" y="15018"/>
                  </a:cubicBezTo>
                  <a:cubicBezTo>
                    <a:pt x="15692" y="16625"/>
                    <a:pt x="18646" y="18945"/>
                    <a:pt x="21600" y="2126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1" name="Line"/>
            <p:cNvSpPr/>
            <p:nvPr/>
          </p:nvSpPr>
          <p:spPr>
            <a:xfrm>
              <a:off x="2999325" y="449725"/>
              <a:ext cx="30097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2" name="Line"/>
            <p:cNvSpPr/>
            <p:nvPr/>
          </p:nvSpPr>
          <p:spPr>
            <a:xfrm>
              <a:off x="3071974" y="553508"/>
              <a:ext cx="31134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840" y="21600"/>
                    <a:pt x="7680" y="21600"/>
                    <a:pt x="11280" y="18000"/>
                  </a:cubicBezTo>
                  <a:cubicBezTo>
                    <a:pt x="14880" y="14400"/>
                    <a:pt x="1824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3" name="Line"/>
            <p:cNvSpPr/>
            <p:nvPr/>
          </p:nvSpPr>
          <p:spPr>
            <a:xfrm>
              <a:off x="3830601" y="284538"/>
              <a:ext cx="290012" cy="396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5" h="21357" fill="norm" stroke="1" extrusionOk="0">
                  <a:moveTo>
                    <a:pt x="9721" y="3863"/>
                  </a:moveTo>
                  <a:cubicBezTo>
                    <a:pt x="12233" y="2932"/>
                    <a:pt x="14745" y="2001"/>
                    <a:pt x="16628" y="1350"/>
                  </a:cubicBezTo>
                  <a:cubicBezTo>
                    <a:pt x="18512" y="698"/>
                    <a:pt x="19768" y="325"/>
                    <a:pt x="19140" y="139"/>
                  </a:cubicBezTo>
                  <a:cubicBezTo>
                    <a:pt x="18512" y="-47"/>
                    <a:pt x="16001" y="-47"/>
                    <a:pt x="13489" y="139"/>
                  </a:cubicBezTo>
                  <a:cubicBezTo>
                    <a:pt x="10977" y="325"/>
                    <a:pt x="8466" y="698"/>
                    <a:pt x="6331" y="1536"/>
                  </a:cubicBezTo>
                  <a:cubicBezTo>
                    <a:pt x="4196" y="2374"/>
                    <a:pt x="2438" y="3677"/>
                    <a:pt x="1559" y="4794"/>
                  </a:cubicBezTo>
                  <a:cubicBezTo>
                    <a:pt x="680" y="5912"/>
                    <a:pt x="680" y="6843"/>
                    <a:pt x="428" y="8053"/>
                  </a:cubicBezTo>
                  <a:cubicBezTo>
                    <a:pt x="177" y="9263"/>
                    <a:pt x="-325" y="10753"/>
                    <a:pt x="303" y="11125"/>
                  </a:cubicBezTo>
                  <a:cubicBezTo>
                    <a:pt x="931" y="11498"/>
                    <a:pt x="2689" y="10753"/>
                    <a:pt x="5703" y="10194"/>
                  </a:cubicBezTo>
                  <a:cubicBezTo>
                    <a:pt x="8717" y="9636"/>
                    <a:pt x="12987" y="9263"/>
                    <a:pt x="16001" y="9636"/>
                  </a:cubicBezTo>
                  <a:cubicBezTo>
                    <a:pt x="19015" y="10008"/>
                    <a:pt x="20773" y="11125"/>
                    <a:pt x="21024" y="12522"/>
                  </a:cubicBezTo>
                  <a:cubicBezTo>
                    <a:pt x="21275" y="13919"/>
                    <a:pt x="20019" y="15594"/>
                    <a:pt x="17131" y="17177"/>
                  </a:cubicBezTo>
                  <a:cubicBezTo>
                    <a:pt x="14242" y="18760"/>
                    <a:pt x="9721" y="20250"/>
                    <a:pt x="7210" y="20901"/>
                  </a:cubicBezTo>
                  <a:cubicBezTo>
                    <a:pt x="4698" y="21553"/>
                    <a:pt x="4196" y="21367"/>
                    <a:pt x="3694" y="2118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4" name="Line"/>
            <p:cNvSpPr/>
            <p:nvPr/>
          </p:nvSpPr>
          <p:spPr>
            <a:xfrm>
              <a:off x="4251860" y="335564"/>
              <a:ext cx="288949" cy="231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8" h="21600" fill="norm" stroke="1" extrusionOk="0">
                  <a:moveTo>
                    <a:pt x="13045" y="4836"/>
                  </a:moveTo>
                  <a:cubicBezTo>
                    <a:pt x="11538" y="4513"/>
                    <a:pt x="10031" y="4191"/>
                    <a:pt x="7896" y="5803"/>
                  </a:cubicBezTo>
                  <a:cubicBezTo>
                    <a:pt x="5761" y="7415"/>
                    <a:pt x="2998" y="10961"/>
                    <a:pt x="1491" y="13701"/>
                  </a:cubicBezTo>
                  <a:cubicBezTo>
                    <a:pt x="-16" y="16442"/>
                    <a:pt x="-267" y="18376"/>
                    <a:pt x="235" y="19666"/>
                  </a:cubicBezTo>
                  <a:cubicBezTo>
                    <a:pt x="738" y="20955"/>
                    <a:pt x="1993" y="21600"/>
                    <a:pt x="4882" y="21600"/>
                  </a:cubicBezTo>
                  <a:cubicBezTo>
                    <a:pt x="7770" y="21600"/>
                    <a:pt x="12291" y="20955"/>
                    <a:pt x="15431" y="19182"/>
                  </a:cubicBezTo>
                  <a:cubicBezTo>
                    <a:pt x="18570" y="17409"/>
                    <a:pt x="20328" y="14507"/>
                    <a:pt x="20831" y="12251"/>
                  </a:cubicBezTo>
                  <a:cubicBezTo>
                    <a:pt x="21333" y="9994"/>
                    <a:pt x="20580" y="8382"/>
                    <a:pt x="18193" y="6448"/>
                  </a:cubicBezTo>
                  <a:cubicBezTo>
                    <a:pt x="15807" y="4513"/>
                    <a:pt x="11789" y="2257"/>
                    <a:pt x="777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5" name="Line"/>
            <p:cNvSpPr/>
            <p:nvPr/>
          </p:nvSpPr>
          <p:spPr>
            <a:xfrm>
              <a:off x="4746843" y="200619"/>
              <a:ext cx="373629" cy="407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7" h="21021" fill="norm" stroke="1" extrusionOk="0">
                  <a:moveTo>
                    <a:pt x="14955" y="6427"/>
                  </a:moveTo>
                  <a:cubicBezTo>
                    <a:pt x="14760" y="4642"/>
                    <a:pt x="14566" y="2857"/>
                    <a:pt x="14079" y="1608"/>
                  </a:cubicBezTo>
                  <a:cubicBezTo>
                    <a:pt x="13593" y="358"/>
                    <a:pt x="12814" y="-356"/>
                    <a:pt x="10674" y="180"/>
                  </a:cubicBezTo>
                  <a:cubicBezTo>
                    <a:pt x="8533" y="715"/>
                    <a:pt x="5031" y="2500"/>
                    <a:pt x="2793" y="5446"/>
                  </a:cubicBezTo>
                  <a:cubicBezTo>
                    <a:pt x="555" y="8391"/>
                    <a:pt x="-418" y="12497"/>
                    <a:pt x="166" y="15353"/>
                  </a:cubicBezTo>
                  <a:cubicBezTo>
                    <a:pt x="750" y="18209"/>
                    <a:pt x="2890" y="19816"/>
                    <a:pt x="6198" y="20530"/>
                  </a:cubicBezTo>
                  <a:cubicBezTo>
                    <a:pt x="9506" y="21244"/>
                    <a:pt x="13982" y="21065"/>
                    <a:pt x="16804" y="20708"/>
                  </a:cubicBezTo>
                  <a:cubicBezTo>
                    <a:pt x="19625" y="20351"/>
                    <a:pt x="20793" y="19816"/>
                    <a:pt x="20987" y="18209"/>
                  </a:cubicBezTo>
                  <a:cubicBezTo>
                    <a:pt x="21182" y="16603"/>
                    <a:pt x="20404" y="13925"/>
                    <a:pt x="18458" y="11426"/>
                  </a:cubicBezTo>
                  <a:cubicBezTo>
                    <a:pt x="16512" y="8927"/>
                    <a:pt x="13398" y="6606"/>
                    <a:pt x="10285" y="6427"/>
                  </a:cubicBezTo>
                  <a:cubicBezTo>
                    <a:pt x="7171" y="6249"/>
                    <a:pt x="4058" y="8213"/>
                    <a:pt x="944" y="1017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6" name="Line"/>
            <p:cNvSpPr/>
            <p:nvPr/>
          </p:nvSpPr>
          <p:spPr>
            <a:xfrm>
              <a:off x="4763635" y="408212"/>
              <a:ext cx="415132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500" y="2880"/>
                    <a:pt x="9000" y="5760"/>
                    <a:pt x="12600" y="9360"/>
                  </a:cubicBezTo>
                  <a:cubicBezTo>
                    <a:pt x="16200" y="12960"/>
                    <a:pt x="18900" y="1728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7" name="Line"/>
            <p:cNvSpPr/>
            <p:nvPr/>
          </p:nvSpPr>
          <p:spPr>
            <a:xfrm>
              <a:off x="5583520" y="419455"/>
              <a:ext cx="256368" cy="19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3" h="20700" fill="norm" stroke="1" extrusionOk="0">
                  <a:moveTo>
                    <a:pt x="0" y="20700"/>
                  </a:moveTo>
                  <a:cubicBezTo>
                    <a:pt x="6048" y="13500"/>
                    <a:pt x="12096" y="6300"/>
                    <a:pt x="15984" y="2700"/>
                  </a:cubicBezTo>
                  <a:cubicBezTo>
                    <a:pt x="19872" y="-900"/>
                    <a:pt x="21600" y="-900"/>
                    <a:pt x="21312" y="2700"/>
                  </a:cubicBezTo>
                  <a:cubicBezTo>
                    <a:pt x="21024" y="6300"/>
                    <a:pt x="18720" y="13500"/>
                    <a:pt x="14976" y="17100"/>
                  </a:cubicBezTo>
                  <a:cubicBezTo>
                    <a:pt x="11232" y="20700"/>
                    <a:pt x="6048" y="20700"/>
                    <a:pt x="864" y="207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8" name="Line"/>
            <p:cNvSpPr/>
            <p:nvPr/>
          </p:nvSpPr>
          <p:spPr>
            <a:xfrm>
              <a:off x="6075077" y="204569"/>
              <a:ext cx="349085" cy="3274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9" h="21300" fill="norm" stroke="1" extrusionOk="0">
                  <a:moveTo>
                    <a:pt x="2945" y="9195"/>
                  </a:moveTo>
                  <a:cubicBezTo>
                    <a:pt x="1887" y="8520"/>
                    <a:pt x="828" y="7845"/>
                    <a:pt x="298" y="6833"/>
                  </a:cubicBezTo>
                  <a:cubicBezTo>
                    <a:pt x="-231" y="5820"/>
                    <a:pt x="-231" y="4470"/>
                    <a:pt x="1781" y="3120"/>
                  </a:cubicBezTo>
                  <a:cubicBezTo>
                    <a:pt x="3793" y="1770"/>
                    <a:pt x="7816" y="420"/>
                    <a:pt x="10887" y="83"/>
                  </a:cubicBezTo>
                  <a:cubicBezTo>
                    <a:pt x="13957" y="-255"/>
                    <a:pt x="16075" y="420"/>
                    <a:pt x="16604" y="2558"/>
                  </a:cubicBezTo>
                  <a:cubicBezTo>
                    <a:pt x="17134" y="4695"/>
                    <a:pt x="16075" y="8295"/>
                    <a:pt x="14063" y="11332"/>
                  </a:cubicBezTo>
                  <a:cubicBezTo>
                    <a:pt x="12051" y="14370"/>
                    <a:pt x="9087" y="16845"/>
                    <a:pt x="7181" y="18420"/>
                  </a:cubicBezTo>
                  <a:cubicBezTo>
                    <a:pt x="5275" y="19995"/>
                    <a:pt x="4428" y="20670"/>
                    <a:pt x="4640" y="21007"/>
                  </a:cubicBezTo>
                  <a:cubicBezTo>
                    <a:pt x="4851" y="21345"/>
                    <a:pt x="6122" y="21345"/>
                    <a:pt x="9087" y="21232"/>
                  </a:cubicBezTo>
                  <a:cubicBezTo>
                    <a:pt x="12051" y="21120"/>
                    <a:pt x="16710" y="20895"/>
                    <a:pt x="21369" y="2067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39" name="Line"/>
            <p:cNvSpPr/>
            <p:nvPr/>
          </p:nvSpPr>
          <p:spPr>
            <a:xfrm>
              <a:off x="6766644" y="186289"/>
              <a:ext cx="389752" cy="3855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7" h="21119" fill="norm" stroke="1" extrusionOk="0">
                  <a:moveTo>
                    <a:pt x="14211" y="4765"/>
                  </a:moveTo>
                  <a:cubicBezTo>
                    <a:pt x="14968" y="3250"/>
                    <a:pt x="15726" y="1734"/>
                    <a:pt x="15537" y="881"/>
                  </a:cubicBezTo>
                  <a:cubicBezTo>
                    <a:pt x="15347" y="28"/>
                    <a:pt x="14211" y="-161"/>
                    <a:pt x="12032" y="123"/>
                  </a:cubicBezTo>
                  <a:cubicBezTo>
                    <a:pt x="9853" y="407"/>
                    <a:pt x="6632" y="1165"/>
                    <a:pt x="4168" y="3250"/>
                  </a:cubicBezTo>
                  <a:cubicBezTo>
                    <a:pt x="1705" y="5334"/>
                    <a:pt x="0" y="8744"/>
                    <a:pt x="0" y="11871"/>
                  </a:cubicBezTo>
                  <a:cubicBezTo>
                    <a:pt x="0" y="14997"/>
                    <a:pt x="1705" y="17839"/>
                    <a:pt x="4737" y="19450"/>
                  </a:cubicBezTo>
                  <a:cubicBezTo>
                    <a:pt x="7768" y="21060"/>
                    <a:pt x="12126" y="21439"/>
                    <a:pt x="15442" y="20871"/>
                  </a:cubicBezTo>
                  <a:cubicBezTo>
                    <a:pt x="18758" y="20302"/>
                    <a:pt x="21032" y="18786"/>
                    <a:pt x="21316" y="15944"/>
                  </a:cubicBezTo>
                  <a:cubicBezTo>
                    <a:pt x="21600" y="13102"/>
                    <a:pt x="19895" y="8934"/>
                    <a:pt x="17432" y="6376"/>
                  </a:cubicBezTo>
                  <a:cubicBezTo>
                    <a:pt x="14968" y="3818"/>
                    <a:pt x="11747" y="2871"/>
                    <a:pt x="9284" y="3344"/>
                  </a:cubicBezTo>
                  <a:cubicBezTo>
                    <a:pt x="6821" y="3818"/>
                    <a:pt x="5116" y="5713"/>
                    <a:pt x="3411" y="760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0" name="Line"/>
            <p:cNvSpPr/>
            <p:nvPr/>
          </p:nvSpPr>
          <p:spPr>
            <a:xfrm>
              <a:off x="6828914" y="449725"/>
              <a:ext cx="300972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221" y="3252"/>
                    <a:pt x="8441" y="6503"/>
                    <a:pt x="12041" y="10103"/>
                  </a:cubicBezTo>
                  <a:cubicBezTo>
                    <a:pt x="15641" y="13703"/>
                    <a:pt x="18621" y="1765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1" name="Line"/>
            <p:cNvSpPr/>
            <p:nvPr/>
          </p:nvSpPr>
          <p:spPr>
            <a:xfrm>
              <a:off x="7327072" y="0"/>
              <a:ext cx="342485" cy="158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6" fill="norm" stroke="1" extrusionOk="0">
                  <a:moveTo>
                    <a:pt x="0" y="8922"/>
                  </a:moveTo>
                  <a:cubicBezTo>
                    <a:pt x="218" y="6574"/>
                    <a:pt x="436" y="4226"/>
                    <a:pt x="1091" y="2583"/>
                  </a:cubicBezTo>
                  <a:cubicBezTo>
                    <a:pt x="1745" y="939"/>
                    <a:pt x="2836" y="0"/>
                    <a:pt x="4036" y="0"/>
                  </a:cubicBezTo>
                  <a:cubicBezTo>
                    <a:pt x="5236" y="0"/>
                    <a:pt x="6545" y="939"/>
                    <a:pt x="6873" y="3991"/>
                  </a:cubicBezTo>
                  <a:cubicBezTo>
                    <a:pt x="7200" y="7043"/>
                    <a:pt x="6545" y="12209"/>
                    <a:pt x="5673" y="15496"/>
                  </a:cubicBezTo>
                  <a:cubicBezTo>
                    <a:pt x="4800" y="18783"/>
                    <a:pt x="3709" y="20191"/>
                    <a:pt x="3927" y="20896"/>
                  </a:cubicBezTo>
                  <a:cubicBezTo>
                    <a:pt x="4145" y="21600"/>
                    <a:pt x="5673" y="21600"/>
                    <a:pt x="8836" y="21365"/>
                  </a:cubicBezTo>
                  <a:cubicBezTo>
                    <a:pt x="12000" y="21130"/>
                    <a:pt x="16800" y="20661"/>
                    <a:pt x="21600" y="20191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2" name="Line"/>
            <p:cNvSpPr/>
            <p:nvPr/>
          </p:nvSpPr>
          <p:spPr>
            <a:xfrm>
              <a:off x="1294941" y="1197791"/>
              <a:ext cx="365586" cy="5658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3" h="21285" fill="norm" stroke="1" extrusionOk="0">
                  <a:moveTo>
                    <a:pt x="15883" y="14803"/>
                  </a:moveTo>
                  <a:cubicBezTo>
                    <a:pt x="14268" y="13502"/>
                    <a:pt x="12653" y="12200"/>
                    <a:pt x="10735" y="11745"/>
                  </a:cubicBezTo>
                  <a:cubicBezTo>
                    <a:pt x="8817" y="11290"/>
                    <a:pt x="6597" y="11680"/>
                    <a:pt x="4679" y="12851"/>
                  </a:cubicBezTo>
                  <a:cubicBezTo>
                    <a:pt x="2761" y="14022"/>
                    <a:pt x="1146" y="15974"/>
                    <a:pt x="440" y="17535"/>
                  </a:cubicBezTo>
                  <a:cubicBezTo>
                    <a:pt x="-267" y="19097"/>
                    <a:pt x="-65" y="20268"/>
                    <a:pt x="641" y="20853"/>
                  </a:cubicBezTo>
                  <a:cubicBezTo>
                    <a:pt x="1348" y="21439"/>
                    <a:pt x="2559" y="21439"/>
                    <a:pt x="4477" y="20788"/>
                  </a:cubicBezTo>
                  <a:cubicBezTo>
                    <a:pt x="6395" y="20138"/>
                    <a:pt x="9019" y="18837"/>
                    <a:pt x="11139" y="16559"/>
                  </a:cubicBezTo>
                  <a:cubicBezTo>
                    <a:pt x="13258" y="14282"/>
                    <a:pt x="14873" y="11029"/>
                    <a:pt x="15883" y="8297"/>
                  </a:cubicBezTo>
                  <a:cubicBezTo>
                    <a:pt x="16892" y="5564"/>
                    <a:pt x="17296" y="3352"/>
                    <a:pt x="17497" y="1921"/>
                  </a:cubicBezTo>
                  <a:cubicBezTo>
                    <a:pt x="17699" y="490"/>
                    <a:pt x="17699" y="-161"/>
                    <a:pt x="17598" y="34"/>
                  </a:cubicBezTo>
                  <a:cubicBezTo>
                    <a:pt x="17497" y="229"/>
                    <a:pt x="17296" y="1270"/>
                    <a:pt x="16892" y="3808"/>
                  </a:cubicBezTo>
                  <a:cubicBezTo>
                    <a:pt x="16488" y="6345"/>
                    <a:pt x="15883" y="10379"/>
                    <a:pt x="15782" y="13176"/>
                  </a:cubicBezTo>
                  <a:cubicBezTo>
                    <a:pt x="15681" y="15974"/>
                    <a:pt x="16084" y="17535"/>
                    <a:pt x="17094" y="18511"/>
                  </a:cubicBezTo>
                  <a:cubicBezTo>
                    <a:pt x="18103" y="19487"/>
                    <a:pt x="19718" y="19878"/>
                    <a:pt x="21333" y="20268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3" name="Line"/>
            <p:cNvSpPr/>
            <p:nvPr/>
          </p:nvSpPr>
          <p:spPr>
            <a:xfrm>
              <a:off x="1874810" y="1259232"/>
              <a:ext cx="148957" cy="5500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18" h="21600" fill="norm" stroke="1" extrusionOk="0">
                  <a:moveTo>
                    <a:pt x="20218" y="0"/>
                  </a:moveTo>
                  <a:cubicBezTo>
                    <a:pt x="15522" y="1630"/>
                    <a:pt x="10827" y="3260"/>
                    <a:pt x="6601" y="5570"/>
                  </a:cubicBezTo>
                  <a:cubicBezTo>
                    <a:pt x="2375" y="7879"/>
                    <a:pt x="-1382" y="10868"/>
                    <a:pt x="496" y="13653"/>
                  </a:cubicBezTo>
                  <a:cubicBezTo>
                    <a:pt x="2375" y="16438"/>
                    <a:pt x="9888" y="19019"/>
                    <a:pt x="17401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4" name="Line"/>
            <p:cNvSpPr/>
            <p:nvPr/>
          </p:nvSpPr>
          <p:spPr>
            <a:xfrm>
              <a:off x="2149845" y="1259232"/>
              <a:ext cx="29596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2" h="21600" fill="norm" stroke="1" extrusionOk="0">
                  <a:moveTo>
                    <a:pt x="13332" y="0"/>
                  </a:moveTo>
                  <a:cubicBezTo>
                    <a:pt x="6132" y="4160"/>
                    <a:pt x="-1068" y="8320"/>
                    <a:pt x="132" y="11920"/>
                  </a:cubicBezTo>
                  <a:cubicBezTo>
                    <a:pt x="1332" y="15520"/>
                    <a:pt x="10932" y="18560"/>
                    <a:pt x="20532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5" name="Line"/>
            <p:cNvSpPr/>
            <p:nvPr/>
          </p:nvSpPr>
          <p:spPr>
            <a:xfrm>
              <a:off x="2003009" y="1269610"/>
              <a:ext cx="33210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75" y="14400"/>
                    <a:pt x="1350" y="7200"/>
                    <a:pt x="4950" y="3600"/>
                  </a:cubicBezTo>
                  <a:cubicBezTo>
                    <a:pt x="8550" y="0"/>
                    <a:pt x="15075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6" name="Line"/>
            <p:cNvSpPr/>
            <p:nvPr/>
          </p:nvSpPr>
          <p:spPr>
            <a:xfrm>
              <a:off x="2376628" y="1219952"/>
              <a:ext cx="342484" cy="452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6" fill="norm" stroke="1" extrusionOk="0">
                  <a:moveTo>
                    <a:pt x="0" y="5255"/>
                  </a:moveTo>
                  <a:cubicBezTo>
                    <a:pt x="655" y="9802"/>
                    <a:pt x="1309" y="14350"/>
                    <a:pt x="1745" y="17192"/>
                  </a:cubicBezTo>
                  <a:cubicBezTo>
                    <a:pt x="2182" y="20034"/>
                    <a:pt x="2400" y="21171"/>
                    <a:pt x="2509" y="21252"/>
                  </a:cubicBezTo>
                  <a:cubicBezTo>
                    <a:pt x="2618" y="21333"/>
                    <a:pt x="2618" y="20359"/>
                    <a:pt x="2400" y="17273"/>
                  </a:cubicBezTo>
                  <a:cubicBezTo>
                    <a:pt x="2182" y="14187"/>
                    <a:pt x="1745" y="8990"/>
                    <a:pt x="1855" y="5661"/>
                  </a:cubicBezTo>
                  <a:cubicBezTo>
                    <a:pt x="1964" y="2332"/>
                    <a:pt x="2618" y="870"/>
                    <a:pt x="4036" y="301"/>
                  </a:cubicBezTo>
                  <a:cubicBezTo>
                    <a:pt x="5455" y="-267"/>
                    <a:pt x="7636" y="58"/>
                    <a:pt x="9055" y="545"/>
                  </a:cubicBezTo>
                  <a:cubicBezTo>
                    <a:pt x="10473" y="1032"/>
                    <a:pt x="11127" y="1682"/>
                    <a:pt x="11564" y="2656"/>
                  </a:cubicBezTo>
                  <a:cubicBezTo>
                    <a:pt x="12000" y="3631"/>
                    <a:pt x="12218" y="4930"/>
                    <a:pt x="11673" y="5823"/>
                  </a:cubicBezTo>
                  <a:cubicBezTo>
                    <a:pt x="11127" y="6716"/>
                    <a:pt x="9818" y="7204"/>
                    <a:pt x="8618" y="7691"/>
                  </a:cubicBezTo>
                  <a:cubicBezTo>
                    <a:pt x="7418" y="8178"/>
                    <a:pt x="6327" y="8665"/>
                    <a:pt x="6327" y="9234"/>
                  </a:cubicBezTo>
                  <a:cubicBezTo>
                    <a:pt x="6327" y="9802"/>
                    <a:pt x="7418" y="10452"/>
                    <a:pt x="10145" y="12401"/>
                  </a:cubicBezTo>
                  <a:cubicBezTo>
                    <a:pt x="12873" y="14350"/>
                    <a:pt x="17236" y="17598"/>
                    <a:pt x="21600" y="2084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7" name="Line"/>
            <p:cNvSpPr/>
            <p:nvPr/>
          </p:nvSpPr>
          <p:spPr>
            <a:xfrm>
              <a:off x="2822894" y="1217719"/>
              <a:ext cx="50264" cy="518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2" h="21600" fill="norm" stroke="1" extrusionOk="0">
                  <a:moveTo>
                    <a:pt x="0" y="0"/>
                  </a:moveTo>
                  <a:cubicBezTo>
                    <a:pt x="10080" y="2736"/>
                    <a:pt x="20160" y="5472"/>
                    <a:pt x="20880" y="9072"/>
                  </a:cubicBezTo>
                  <a:cubicBezTo>
                    <a:pt x="21600" y="12672"/>
                    <a:pt x="12960" y="17136"/>
                    <a:pt x="432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8" name="Line"/>
            <p:cNvSpPr/>
            <p:nvPr/>
          </p:nvSpPr>
          <p:spPr>
            <a:xfrm>
              <a:off x="1401069" y="1944199"/>
              <a:ext cx="1733175" cy="186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02" y="18400"/>
                    <a:pt x="604" y="15200"/>
                    <a:pt x="1293" y="12800"/>
                  </a:cubicBezTo>
                  <a:cubicBezTo>
                    <a:pt x="1983" y="10400"/>
                    <a:pt x="3061" y="8800"/>
                    <a:pt x="4419" y="7800"/>
                  </a:cubicBezTo>
                  <a:cubicBezTo>
                    <a:pt x="5777" y="6800"/>
                    <a:pt x="7416" y="6400"/>
                    <a:pt x="9054" y="6000"/>
                  </a:cubicBezTo>
                  <a:cubicBezTo>
                    <a:pt x="10692" y="5600"/>
                    <a:pt x="12331" y="5200"/>
                    <a:pt x="14012" y="4400"/>
                  </a:cubicBezTo>
                  <a:cubicBezTo>
                    <a:pt x="15693" y="3600"/>
                    <a:pt x="17418" y="2400"/>
                    <a:pt x="18690" y="1600"/>
                  </a:cubicBezTo>
                  <a:cubicBezTo>
                    <a:pt x="19962" y="800"/>
                    <a:pt x="20781" y="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49" name="Line"/>
            <p:cNvSpPr/>
            <p:nvPr/>
          </p:nvSpPr>
          <p:spPr>
            <a:xfrm>
              <a:off x="1767768" y="2068293"/>
              <a:ext cx="339025" cy="623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6" fill="norm" stroke="1" extrusionOk="0">
                  <a:moveTo>
                    <a:pt x="19616" y="16126"/>
                  </a:moveTo>
                  <a:cubicBezTo>
                    <a:pt x="17412" y="15052"/>
                    <a:pt x="15208" y="13978"/>
                    <a:pt x="13004" y="13441"/>
                  </a:cubicBezTo>
                  <a:cubicBezTo>
                    <a:pt x="10800" y="12904"/>
                    <a:pt x="8596" y="12904"/>
                    <a:pt x="6502" y="13620"/>
                  </a:cubicBezTo>
                  <a:cubicBezTo>
                    <a:pt x="4408" y="14336"/>
                    <a:pt x="2424" y="15768"/>
                    <a:pt x="1322" y="16782"/>
                  </a:cubicBezTo>
                  <a:cubicBezTo>
                    <a:pt x="220" y="17797"/>
                    <a:pt x="0" y="18393"/>
                    <a:pt x="0" y="18990"/>
                  </a:cubicBezTo>
                  <a:cubicBezTo>
                    <a:pt x="0" y="19587"/>
                    <a:pt x="220" y="20183"/>
                    <a:pt x="1102" y="20482"/>
                  </a:cubicBezTo>
                  <a:cubicBezTo>
                    <a:pt x="1984" y="20780"/>
                    <a:pt x="3527" y="20780"/>
                    <a:pt x="6061" y="19706"/>
                  </a:cubicBezTo>
                  <a:cubicBezTo>
                    <a:pt x="8596" y="18632"/>
                    <a:pt x="12122" y="16484"/>
                    <a:pt x="14547" y="13500"/>
                  </a:cubicBezTo>
                  <a:cubicBezTo>
                    <a:pt x="16971" y="10517"/>
                    <a:pt x="18294" y="6698"/>
                    <a:pt x="19065" y="4490"/>
                  </a:cubicBezTo>
                  <a:cubicBezTo>
                    <a:pt x="19837" y="2283"/>
                    <a:pt x="20057" y="1686"/>
                    <a:pt x="20167" y="1089"/>
                  </a:cubicBezTo>
                  <a:cubicBezTo>
                    <a:pt x="20278" y="493"/>
                    <a:pt x="20278" y="-104"/>
                    <a:pt x="20167" y="15"/>
                  </a:cubicBezTo>
                  <a:cubicBezTo>
                    <a:pt x="20057" y="135"/>
                    <a:pt x="19837" y="970"/>
                    <a:pt x="19176" y="3655"/>
                  </a:cubicBezTo>
                  <a:cubicBezTo>
                    <a:pt x="18514" y="6340"/>
                    <a:pt x="17412" y="10875"/>
                    <a:pt x="17302" y="14097"/>
                  </a:cubicBezTo>
                  <a:cubicBezTo>
                    <a:pt x="17192" y="17319"/>
                    <a:pt x="18073" y="19229"/>
                    <a:pt x="18955" y="20243"/>
                  </a:cubicBezTo>
                  <a:cubicBezTo>
                    <a:pt x="19837" y="21257"/>
                    <a:pt x="20718" y="21377"/>
                    <a:pt x="21600" y="21496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0" name="Line"/>
            <p:cNvSpPr/>
            <p:nvPr/>
          </p:nvSpPr>
          <p:spPr>
            <a:xfrm>
              <a:off x="2343869" y="2193777"/>
              <a:ext cx="293989" cy="452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96" h="20908" fill="norm" stroke="1" extrusionOk="0">
                  <a:moveTo>
                    <a:pt x="14513" y="5257"/>
                  </a:moveTo>
                  <a:cubicBezTo>
                    <a:pt x="14513" y="4297"/>
                    <a:pt x="14513" y="3337"/>
                    <a:pt x="13793" y="2857"/>
                  </a:cubicBezTo>
                  <a:cubicBezTo>
                    <a:pt x="13073" y="2377"/>
                    <a:pt x="11633" y="2377"/>
                    <a:pt x="9473" y="2937"/>
                  </a:cubicBezTo>
                  <a:cubicBezTo>
                    <a:pt x="7313" y="3497"/>
                    <a:pt x="4433" y="4617"/>
                    <a:pt x="2393" y="7017"/>
                  </a:cubicBezTo>
                  <a:cubicBezTo>
                    <a:pt x="353" y="9417"/>
                    <a:pt x="-847" y="13097"/>
                    <a:pt x="713" y="15817"/>
                  </a:cubicBezTo>
                  <a:cubicBezTo>
                    <a:pt x="2273" y="18537"/>
                    <a:pt x="6593" y="20297"/>
                    <a:pt x="10073" y="20777"/>
                  </a:cubicBezTo>
                  <a:cubicBezTo>
                    <a:pt x="13553" y="21257"/>
                    <a:pt x="16193" y="20457"/>
                    <a:pt x="17993" y="17817"/>
                  </a:cubicBezTo>
                  <a:cubicBezTo>
                    <a:pt x="19793" y="15177"/>
                    <a:pt x="20753" y="10697"/>
                    <a:pt x="20273" y="7417"/>
                  </a:cubicBezTo>
                  <a:cubicBezTo>
                    <a:pt x="19793" y="4137"/>
                    <a:pt x="17873" y="2057"/>
                    <a:pt x="16313" y="937"/>
                  </a:cubicBezTo>
                  <a:cubicBezTo>
                    <a:pt x="14753" y="-183"/>
                    <a:pt x="13553" y="-343"/>
                    <a:pt x="11873" y="697"/>
                  </a:cubicBezTo>
                  <a:cubicBezTo>
                    <a:pt x="10193" y="1737"/>
                    <a:pt x="8033" y="3977"/>
                    <a:pt x="5873" y="621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1" name="Line"/>
            <p:cNvSpPr/>
            <p:nvPr/>
          </p:nvSpPr>
          <p:spPr>
            <a:xfrm>
              <a:off x="2480411" y="2473492"/>
              <a:ext cx="134919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877" y="3857"/>
                    <a:pt x="7754" y="7714"/>
                    <a:pt x="11354" y="11314"/>
                  </a:cubicBezTo>
                  <a:cubicBezTo>
                    <a:pt x="14954" y="14914"/>
                    <a:pt x="18277" y="1825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2" name="Line"/>
            <p:cNvSpPr/>
            <p:nvPr/>
          </p:nvSpPr>
          <p:spPr>
            <a:xfrm>
              <a:off x="3507862" y="2079117"/>
              <a:ext cx="30097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3" name="Line"/>
            <p:cNvSpPr/>
            <p:nvPr/>
          </p:nvSpPr>
          <p:spPr>
            <a:xfrm>
              <a:off x="3590888" y="2265926"/>
              <a:ext cx="18681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4" name="Line"/>
            <p:cNvSpPr/>
            <p:nvPr/>
          </p:nvSpPr>
          <p:spPr>
            <a:xfrm>
              <a:off x="4524934" y="1684742"/>
              <a:ext cx="321728" cy="3712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5" fill="norm" stroke="1" extrusionOk="0">
                  <a:moveTo>
                    <a:pt x="21600" y="0"/>
                  </a:moveTo>
                  <a:cubicBezTo>
                    <a:pt x="16723" y="198"/>
                    <a:pt x="11845" y="396"/>
                    <a:pt x="8826" y="594"/>
                  </a:cubicBezTo>
                  <a:cubicBezTo>
                    <a:pt x="5806" y="793"/>
                    <a:pt x="4645" y="991"/>
                    <a:pt x="4065" y="1684"/>
                  </a:cubicBezTo>
                  <a:cubicBezTo>
                    <a:pt x="3484" y="2378"/>
                    <a:pt x="3484" y="3567"/>
                    <a:pt x="3252" y="4657"/>
                  </a:cubicBezTo>
                  <a:cubicBezTo>
                    <a:pt x="3019" y="5747"/>
                    <a:pt x="2555" y="6738"/>
                    <a:pt x="2903" y="7233"/>
                  </a:cubicBezTo>
                  <a:cubicBezTo>
                    <a:pt x="3252" y="7728"/>
                    <a:pt x="4413" y="7728"/>
                    <a:pt x="6852" y="7629"/>
                  </a:cubicBezTo>
                  <a:cubicBezTo>
                    <a:pt x="9290" y="7530"/>
                    <a:pt x="13006" y="7332"/>
                    <a:pt x="15445" y="7728"/>
                  </a:cubicBezTo>
                  <a:cubicBezTo>
                    <a:pt x="17884" y="8125"/>
                    <a:pt x="19045" y="9116"/>
                    <a:pt x="19742" y="10106"/>
                  </a:cubicBezTo>
                  <a:cubicBezTo>
                    <a:pt x="20439" y="11097"/>
                    <a:pt x="20671" y="12088"/>
                    <a:pt x="20671" y="13079"/>
                  </a:cubicBezTo>
                  <a:cubicBezTo>
                    <a:pt x="20671" y="14070"/>
                    <a:pt x="20439" y="15061"/>
                    <a:pt x="17536" y="16547"/>
                  </a:cubicBezTo>
                  <a:cubicBezTo>
                    <a:pt x="14632" y="18033"/>
                    <a:pt x="9058" y="20015"/>
                    <a:pt x="5690" y="20807"/>
                  </a:cubicBezTo>
                  <a:cubicBezTo>
                    <a:pt x="2323" y="21600"/>
                    <a:pt x="1161" y="21204"/>
                    <a:pt x="0" y="20807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5" name="Line"/>
            <p:cNvSpPr/>
            <p:nvPr/>
          </p:nvSpPr>
          <p:spPr>
            <a:xfrm>
              <a:off x="4992584" y="1695120"/>
              <a:ext cx="289544" cy="342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3" h="21411" fill="norm" stroke="1" extrusionOk="0">
                  <a:moveTo>
                    <a:pt x="12334" y="3240"/>
                  </a:moveTo>
                  <a:cubicBezTo>
                    <a:pt x="11120" y="2592"/>
                    <a:pt x="9907" y="1944"/>
                    <a:pt x="7723" y="2700"/>
                  </a:cubicBezTo>
                  <a:cubicBezTo>
                    <a:pt x="5538" y="3456"/>
                    <a:pt x="2383" y="5616"/>
                    <a:pt x="927" y="8424"/>
                  </a:cubicBezTo>
                  <a:cubicBezTo>
                    <a:pt x="-529" y="11232"/>
                    <a:pt x="-286" y="14688"/>
                    <a:pt x="1777" y="17172"/>
                  </a:cubicBezTo>
                  <a:cubicBezTo>
                    <a:pt x="3840" y="19656"/>
                    <a:pt x="7723" y="21168"/>
                    <a:pt x="10999" y="21384"/>
                  </a:cubicBezTo>
                  <a:cubicBezTo>
                    <a:pt x="14276" y="21600"/>
                    <a:pt x="16945" y="20520"/>
                    <a:pt x="18644" y="18252"/>
                  </a:cubicBezTo>
                  <a:cubicBezTo>
                    <a:pt x="20343" y="15984"/>
                    <a:pt x="21071" y="12528"/>
                    <a:pt x="19251" y="9288"/>
                  </a:cubicBezTo>
                  <a:cubicBezTo>
                    <a:pt x="17431" y="6048"/>
                    <a:pt x="13062" y="3024"/>
                    <a:pt x="8693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6" name="Line"/>
            <p:cNvSpPr/>
            <p:nvPr/>
          </p:nvSpPr>
          <p:spPr>
            <a:xfrm>
              <a:off x="5811842" y="1788525"/>
              <a:ext cx="273296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289" y="17280"/>
                    <a:pt x="12577" y="12960"/>
                    <a:pt x="16405" y="10080"/>
                  </a:cubicBezTo>
                  <a:cubicBezTo>
                    <a:pt x="20233" y="7200"/>
                    <a:pt x="21600" y="5760"/>
                    <a:pt x="21600" y="4320"/>
                  </a:cubicBezTo>
                  <a:cubicBezTo>
                    <a:pt x="21600" y="2880"/>
                    <a:pt x="20233" y="1440"/>
                    <a:pt x="16952" y="720"/>
                  </a:cubicBezTo>
                  <a:cubicBezTo>
                    <a:pt x="13671" y="0"/>
                    <a:pt x="8476" y="0"/>
                    <a:pt x="3281" y="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7" name="Line"/>
            <p:cNvSpPr/>
            <p:nvPr/>
          </p:nvSpPr>
          <p:spPr>
            <a:xfrm>
              <a:off x="6510621" y="1513738"/>
              <a:ext cx="381437" cy="3785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4" h="21295" fill="norm" stroke="1" extrusionOk="0">
                  <a:moveTo>
                    <a:pt x="8488" y="863"/>
                  </a:moveTo>
                  <a:cubicBezTo>
                    <a:pt x="9259" y="279"/>
                    <a:pt x="10030" y="-305"/>
                    <a:pt x="9645" y="181"/>
                  </a:cubicBezTo>
                  <a:cubicBezTo>
                    <a:pt x="9259" y="668"/>
                    <a:pt x="7716" y="2225"/>
                    <a:pt x="5884" y="4365"/>
                  </a:cubicBezTo>
                  <a:cubicBezTo>
                    <a:pt x="4052" y="6506"/>
                    <a:pt x="1930" y="9230"/>
                    <a:pt x="870" y="11079"/>
                  </a:cubicBezTo>
                  <a:cubicBezTo>
                    <a:pt x="-191" y="12927"/>
                    <a:pt x="-191" y="13900"/>
                    <a:pt x="388" y="14387"/>
                  </a:cubicBezTo>
                  <a:cubicBezTo>
                    <a:pt x="966" y="14873"/>
                    <a:pt x="2123" y="14873"/>
                    <a:pt x="4920" y="14776"/>
                  </a:cubicBezTo>
                  <a:cubicBezTo>
                    <a:pt x="7716" y="14679"/>
                    <a:pt x="12152" y="14484"/>
                    <a:pt x="15045" y="14192"/>
                  </a:cubicBezTo>
                  <a:cubicBezTo>
                    <a:pt x="17938" y="13900"/>
                    <a:pt x="19288" y="13511"/>
                    <a:pt x="20155" y="12830"/>
                  </a:cubicBezTo>
                  <a:cubicBezTo>
                    <a:pt x="21023" y="12149"/>
                    <a:pt x="21409" y="11176"/>
                    <a:pt x="21216" y="10398"/>
                  </a:cubicBezTo>
                  <a:cubicBezTo>
                    <a:pt x="21023" y="9619"/>
                    <a:pt x="20252" y="9036"/>
                    <a:pt x="19384" y="9133"/>
                  </a:cubicBezTo>
                  <a:cubicBezTo>
                    <a:pt x="18516" y="9230"/>
                    <a:pt x="17552" y="10009"/>
                    <a:pt x="16588" y="11663"/>
                  </a:cubicBezTo>
                  <a:cubicBezTo>
                    <a:pt x="15623" y="13317"/>
                    <a:pt x="14659" y="15846"/>
                    <a:pt x="14370" y="17598"/>
                  </a:cubicBezTo>
                  <a:cubicBezTo>
                    <a:pt x="14080" y="19349"/>
                    <a:pt x="14466" y="20322"/>
                    <a:pt x="14852" y="21295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8" name="Line"/>
            <p:cNvSpPr/>
            <p:nvPr/>
          </p:nvSpPr>
          <p:spPr>
            <a:xfrm>
              <a:off x="7127466" y="1421685"/>
              <a:ext cx="490200" cy="4325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4" h="21436" fill="norm" stroke="1" extrusionOk="0">
                  <a:moveTo>
                    <a:pt x="13247" y="2750"/>
                  </a:moveTo>
                  <a:cubicBezTo>
                    <a:pt x="13398" y="1893"/>
                    <a:pt x="13549" y="1036"/>
                    <a:pt x="13247" y="522"/>
                  </a:cubicBezTo>
                  <a:cubicBezTo>
                    <a:pt x="12945" y="7"/>
                    <a:pt x="12190" y="-164"/>
                    <a:pt x="10453" y="179"/>
                  </a:cubicBezTo>
                  <a:cubicBezTo>
                    <a:pt x="8716" y="522"/>
                    <a:pt x="5997" y="1379"/>
                    <a:pt x="3882" y="3693"/>
                  </a:cubicBezTo>
                  <a:cubicBezTo>
                    <a:pt x="1768" y="6007"/>
                    <a:pt x="257" y="9779"/>
                    <a:pt x="31" y="12693"/>
                  </a:cubicBezTo>
                  <a:cubicBezTo>
                    <a:pt x="-196" y="15607"/>
                    <a:pt x="861" y="17665"/>
                    <a:pt x="3052" y="19122"/>
                  </a:cubicBezTo>
                  <a:cubicBezTo>
                    <a:pt x="5242" y="20579"/>
                    <a:pt x="8565" y="21436"/>
                    <a:pt x="11510" y="21436"/>
                  </a:cubicBezTo>
                  <a:cubicBezTo>
                    <a:pt x="14456" y="21436"/>
                    <a:pt x="17024" y="20579"/>
                    <a:pt x="18761" y="18522"/>
                  </a:cubicBezTo>
                  <a:cubicBezTo>
                    <a:pt x="20498" y="16465"/>
                    <a:pt x="21404" y="13207"/>
                    <a:pt x="21404" y="10122"/>
                  </a:cubicBezTo>
                  <a:cubicBezTo>
                    <a:pt x="21404" y="7036"/>
                    <a:pt x="20498" y="4122"/>
                    <a:pt x="19063" y="2407"/>
                  </a:cubicBezTo>
                  <a:cubicBezTo>
                    <a:pt x="17628" y="693"/>
                    <a:pt x="15664" y="179"/>
                    <a:pt x="13852" y="1036"/>
                  </a:cubicBezTo>
                  <a:cubicBezTo>
                    <a:pt x="12039" y="1893"/>
                    <a:pt x="10377" y="4122"/>
                    <a:pt x="9471" y="5665"/>
                  </a:cubicBezTo>
                  <a:cubicBezTo>
                    <a:pt x="8565" y="7207"/>
                    <a:pt x="8414" y="8065"/>
                    <a:pt x="8263" y="8922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59" name="Line"/>
            <p:cNvSpPr/>
            <p:nvPr/>
          </p:nvSpPr>
          <p:spPr>
            <a:xfrm>
              <a:off x="7316694" y="1684742"/>
              <a:ext cx="124540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000" y="554"/>
                    <a:pt x="6000" y="1108"/>
                    <a:pt x="9600" y="4708"/>
                  </a:cubicBezTo>
                  <a:cubicBezTo>
                    <a:pt x="13200" y="8308"/>
                    <a:pt x="17400" y="1495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4ED86A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0" name="Line"/>
            <p:cNvSpPr/>
            <p:nvPr/>
          </p:nvSpPr>
          <p:spPr>
            <a:xfrm>
              <a:off x="0" y="3812291"/>
              <a:ext cx="333037" cy="5540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7" h="21486" fill="norm" stroke="1" extrusionOk="0">
                  <a:moveTo>
                    <a:pt x="10689" y="0"/>
                  </a:moveTo>
                  <a:cubicBezTo>
                    <a:pt x="9575" y="1476"/>
                    <a:pt x="8462" y="2952"/>
                    <a:pt x="7794" y="4092"/>
                  </a:cubicBezTo>
                  <a:cubicBezTo>
                    <a:pt x="7126" y="5232"/>
                    <a:pt x="6903" y="6037"/>
                    <a:pt x="6903" y="6842"/>
                  </a:cubicBezTo>
                  <a:cubicBezTo>
                    <a:pt x="6903" y="7647"/>
                    <a:pt x="7126" y="8452"/>
                    <a:pt x="9130" y="8318"/>
                  </a:cubicBezTo>
                  <a:cubicBezTo>
                    <a:pt x="11134" y="8184"/>
                    <a:pt x="14920" y="7111"/>
                    <a:pt x="17035" y="6239"/>
                  </a:cubicBezTo>
                  <a:cubicBezTo>
                    <a:pt x="19151" y="5366"/>
                    <a:pt x="19596" y="4696"/>
                    <a:pt x="19819" y="3824"/>
                  </a:cubicBezTo>
                  <a:cubicBezTo>
                    <a:pt x="20041" y="2952"/>
                    <a:pt x="20041" y="1878"/>
                    <a:pt x="20153" y="1677"/>
                  </a:cubicBezTo>
                  <a:cubicBezTo>
                    <a:pt x="20264" y="1476"/>
                    <a:pt x="20487" y="2147"/>
                    <a:pt x="20821" y="4226"/>
                  </a:cubicBezTo>
                  <a:cubicBezTo>
                    <a:pt x="21155" y="6306"/>
                    <a:pt x="21600" y="9794"/>
                    <a:pt x="21377" y="12611"/>
                  </a:cubicBezTo>
                  <a:cubicBezTo>
                    <a:pt x="21155" y="15429"/>
                    <a:pt x="20264" y="17575"/>
                    <a:pt x="17814" y="19051"/>
                  </a:cubicBezTo>
                  <a:cubicBezTo>
                    <a:pt x="15365" y="20527"/>
                    <a:pt x="11357" y="21332"/>
                    <a:pt x="8128" y="21466"/>
                  </a:cubicBezTo>
                  <a:cubicBezTo>
                    <a:pt x="4899" y="21600"/>
                    <a:pt x="2449" y="21063"/>
                    <a:pt x="1225" y="20258"/>
                  </a:cubicBezTo>
                  <a:cubicBezTo>
                    <a:pt x="0" y="19453"/>
                    <a:pt x="0" y="18380"/>
                    <a:pt x="0" y="173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1" name="Line"/>
            <p:cNvSpPr/>
            <p:nvPr/>
          </p:nvSpPr>
          <p:spPr>
            <a:xfrm>
              <a:off x="456644" y="3500943"/>
              <a:ext cx="176432" cy="197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2" name="Line"/>
            <p:cNvSpPr/>
            <p:nvPr/>
          </p:nvSpPr>
          <p:spPr>
            <a:xfrm>
              <a:off x="725845" y="3563212"/>
              <a:ext cx="12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3" name="Line"/>
            <p:cNvSpPr/>
            <p:nvPr/>
          </p:nvSpPr>
          <p:spPr>
            <a:xfrm>
              <a:off x="591562" y="3604725"/>
              <a:ext cx="103784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4" name="Line"/>
            <p:cNvSpPr/>
            <p:nvPr/>
          </p:nvSpPr>
          <p:spPr>
            <a:xfrm>
              <a:off x="1183125" y="4071749"/>
              <a:ext cx="31134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000" y="18000"/>
                    <a:pt x="12000" y="14400"/>
                    <a:pt x="15600" y="10800"/>
                  </a:cubicBezTo>
                  <a:cubicBezTo>
                    <a:pt x="19200" y="7200"/>
                    <a:pt x="20400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5" name="Line"/>
            <p:cNvSpPr/>
            <p:nvPr/>
          </p:nvSpPr>
          <p:spPr>
            <a:xfrm>
              <a:off x="1214259" y="4227423"/>
              <a:ext cx="18681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6" name="Line"/>
            <p:cNvSpPr/>
            <p:nvPr/>
          </p:nvSpPr>
          <p:spPr>
            <a:xfrm>
              <a:off x="2001486" y="3295007"/>
              <a:ext cx="510060" cy="591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4" h="21362" fill="norm" stroke="1" extrusionOk="0">
                  <a:moveTo>
                    <a:pt x="11371" y="14175"/>
                  </a:moveTo>
                  <a:cubicBezTo>
                    <a:pt x="10936" y="13550"/>
                    <a:pt x="10502" y="12926"/>
                    <a:pt x="9342" y="12801"/>
                  </a:cubicBezTo>
                  <a:cubicBezTo>
                    <a:pt x="8182" y="12676"/>
                    <a:pt x="6297" y="13051"/>
                    <a:pt x="4558" y="14237"/>
                  </a:cubicBezTo>
                  <a:cubicBezTo>
                    <a:pt x="2818" y="15423"/>
                    <a:pt x="1224" y="17421"/>
                    <a:pt x="499" y="18732"/>
                  </a:cubicBezTo>
                  <a:cubicBezTo>
                    <a:pt x="-226" y="20043"/>
                    <a:pt x="-81" y="20667"/>
                    <a:pt x="426" y="21042"/>
                  </a:cubicBezTo>
                  <a:cubicBezTo>
                    <a:pt x="934" y="21416"/>
                    <a:pt x="1804" y="21541"/>
                    <a:pt x="3543" y="20979"/>
                  </a:cubicBezTo>
                  <a:cubicBezTo>
                    <a:pt x="5283" y="20417"/>
                    <a:pt x="7892" y="19169"/>
                    <a:pt x="9777" y="17171"/>
                  </a:cubicBezTo>
                  <a:cubicBezTo>
                    <a:pt x="11661" y="15173"/>
                    <a:pt x="12821" y="12427"/>
                    <a:pt x="13836" y="9680"/>
                  </a:cubicBezTo>
                  <a:cubicBezTo>
                    <a:pt x="14851" y="6933"/>
                    <a:pt x="15720" y="4186"/>
                    <a:pt x="16155" y="2438"/>
                  </a:cubicBezTo>
                  <a:cubicBezTo>
                    <a:pt x="16590" y="690"/>
                    <a:pt x="16590" y="-59"/>
                    <a:pt x="16300" y="3"/>
                  </a:cubicBezTo>
                  <a:cubicBezTo>
                    <a:pt x="16010" y="66"/>
                    <a:pt x="15430" y="940"/>
                    <a:pt x="14416" y="2938"/>
                  </a:cubicBezTo>
                  <a:cubicBezTo>
                    <a:pt x="13401" y="4935"/>
                    <a:pt x="11951" y="8057"/>
                    <a:pt x="11154" y="10491"/>
                  </a:cubicBezTo>
                  <a:cubicBezTo>
                    <a:pt x="10357" y="12926"/>
                    <a:pt x="10212" y="14674"/>
                    <a:pt x="10212" y="15922"/>
                  </a:cubicBezTo>
                  <a:cubicBezTo>
                    <a:pt x="10212" y="17171"/>
                    <a:pt x="10357" y="17920"/>
                    <a:pt x="12241" y="18357"/>
                  </a:cubicBezTo>
                  <a:cubicBezTo>
                    <a:pt x="14126" y="18794"/>
                    <a:pt x="17750" y="18919"/>
                    <a:pt x="21374" y="1904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7" name="Line"/>
            <p:cNvSpPr/>
            <p:nvPr/>
          </p:nvSpPr>
          <p:spPr>
            <a:xfrm>
              <a:off x="2621735" y="3153702"/>
              <a:ext cx="214499" cy="274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6" h="21431" fill="norm" stroke="1" extrusionOk="0">
                  <a:moveTo>
                    <a:pt x="6462" y="6041"/>
                  </a:moveTo>
                  <a:cubicBezTo>
                    <a:pt x="7475" y="4691"/>
                    <a:pt x="8487" y="3341"/>
                    <a:pt x="10175" y="2261"/>
                  </a:cubicBezTo>
                  <a:cubicBezTo>
                    <a:pt x="11862" y="1181"/>
                    <a:pt x="14225" y="371"/>
                    <a:pt x="16250" y="101"/>
                  </a:cubicBezTo>
                  <a:cubicBezTo>
                    <a:pt x="18275" y="-169"/>
                    <a:pt x="19962" y="101"/>
                    <a:pt x="20637" y="911"/>
                  </a:cubicBezTo>
                  <a:cubicBezTo>
                    <a:pt x="21312" y="1721"/>
                    <a:pt x="20974" y="3071"/>
                    <a:pt x="17768" y="6041"/>
                  </a:cubicBezTo>
                  <a:cubicBezTo>
                    <a:pt x="14562" y="9011"/>
                    <a:pt x="8487" y="13601"/>
                    <a:pt x="4775" y="16436"/>
                  </a:cubicBezTo>
                  <a:cubicBezTo>
                    <a:pt x="1062" y="19271"/>
                    <a:pt x="-288" y="20351"/>
                    <a:pt x="49" y="20891"/>
                  </a:cubicBezTo>
                  <a:cubicBezTo>
                    <a:pt x="387" y="21431"/>
                    <a:pt x="2412" y="21431"/>
                    <a:pt x="5281" y="21431"/>
                  </a:cubicBezTo>
                  <a:cubicBezTo>
                    <a:pt x="8150" y="21431"/>
                    <a:pt x="11862" y="21431"/>
                    <a:pt x="15574" y="21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8" name="Line"/>
            <p:cNvSpPr/>
            <p:nvPr/>
          </p:nvSpPr>
          <p:spPr>
            <a:xfrm>
              <a:off x="3003736" y="3334890"/>
              <a:ext cx="223913" cy="508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7" h="21600" fill="norm" stroke="1" extrusionOk="0">
                  <a:moveTo>
                    <a:pt x="20867" y="0"/>
                  </a:moveTo>
                  <a:cubicBezTo>
                    <a:pt x="14097" y="3086"/>
                    <a:pt x="7327" y="6171"/>
                    <a:pt x="3619" y="9037"/>
                  </a:cubicBezTo>
                  <a:cubicBezTo>
                    <a:pt x="-88" y="11902"/>
                    <a:pt x="-733" y="14547"/>
                    <a:pt x="718" y="16604"/>
                  </a:cubicBezTo>
                  <a:cubicBezTo>
                    <a:pt x="2168" y="18661"/>
                    <a:pt x="5715" y="20131"/>
                    <a:pt x="926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69" name="Line"/>
            <p:cNvSpPr/>
            <p:nvPr/>
          </p:nvSpPr>
          <p:spPr>
            <a:xfrm>
              <a:off x="3341809" y="3325510"/>
              <a:ext cx="491239" cy="351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39" fill="norm" stroke="1" extrusionOk="0">
                  <a:moveTo>
                    <a:pt x="0" y="3115"/>
                  </a:moveTo>
                  <a:cubicBezTo>
                    <a:pt x="4411" y="2692"/>
                    <a:pt x="8823" y="2268"/>
                    <a:pt x="12169" y="1951"/>
                  </a:cubicBezTo>
                  <a:cubicBezTo>
                    <a:pt x="15515" y="1633"/>
                    <a:pt x="17797" y="1421"/>
                    <a:pt x="19318" y="1210"/>
                  </a:cubicBezTo>
                  <a:cubicBezTo>
                    <a:pt x="20839" y="998"/>
                    <a:pt x="21600" y="786"/>
                    <a:pt x="21600" y="574"/>
                  </a:cubicBezTo>
                  <a:cubicBezTo>
                    <a:pt x="21600" y="363"/>
                    <a:pt x="20839" y="151"/>
                    <a:pt x="19546" y="45"/>
                  </a:cubicBezTo>
                  <a:cubicBezTo>
                    <a:pt x="18254" y="-61"/>
                    <a:pt x="16428" y="-61"/>
                    <a:pt x="14603" y="998"/>
                  </a:cubicBezTo>
                  <a:cubicBezTo>
                    <a:pt x="12777" y="2057"/>
                    <a:pt x="10952" y="4174"/>
                    <a:pt x="9431" y="6927"/>
                  </a:cubicBezTo>
                  <a:cubicBezTo>
                    <a:pt x="7910" y="9680"/>
                    <a:pt x="6693" y="13068"/>
                    <a:pt x="6084" y="15292"/>
                  </a:cubicBezTo>
                  <a:cubicBezTo>
                    <a:pt x="5476" y="17515"/>
                    <a:pt x="5476" y="18574"/>
                    <a:pt x="5780" y="19421"/>
                  </a:cubicBezTo>
                  <a:cubicBezTo>
                    <a:pt x="6084" y="20268"/>
                    <a:pt x="6693" y="20904"/>
                    <a:pt x="7301" y="215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0" name="Line"/>
            <p:cNvSpPr/>
            <p:nvPr/>
          </p:nvSpPr>
          <p:spPr>
            <a:xfrm>
              <a:off x="3782445" y="3368993"/>
              <a:ext cx="350604" cy="370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3" h="21428" fill="norm" stroke="1" extrusionOk="0">
                  <a:moveTo>
                    <a:pt x="5374" y="4628"/>
                  </a:moveTo>
                  <a:cubicBezTo>
                    <a:pt x="4326" y="7828"/>
                    <a:pt x="3277" y="11028"/>
                    <a:pt x="2438" y="13328"/>
                  </a:cubicBezTo>
                  <a:cubicBezTo>
                    <a:pt x="1600" y="15628"/>
                    <a:pt x="971" y="17028"/>
                    <a:pt x="551" y="18428"/>
                  </a:cubicBezTo>
                  <a:cubicBezTo>
                    <a:pt x="132" y="19828"/>
                    <a:pt x="-78" y="21228"/>
                    <a:pt x="27" y="21328"/>
                  </a:cubicBezTo>
                  <a:cubicBezTo>
                    <a:pt x="132" y="21428"/>
                    <a:pt x="551" y="20228"/>
                    <a:pt x="1809" y="17428"/>
                  </a:cubicBezTo>
                  <a:cubicBezTo>
                    <a:pt x="3068" y="14628"/>
                    <a:pt x="5165" y="10228"/>
                    <a:pt x="7996" y="7028"/>
                  </a:cubicBezTo>
                  <a:cubicBezTo>
                    <a:pt x="10827" y="3828"/>
                    <a:pt x="14392" y="1828"/>
                    <a:pt x="16699" y="828"/>
                  </a:cubicBezTo>
                  <a:cubicBezTo>
                    <a:pt x="19005" y="-172"/>
                    <a:pt x="20054" y="-172"/>
                    <a:pt x="20683" y="328"/>
                  </a:cubicBezTo>
                  <a:cubicBezTo>
                    <a:pt x="21312" y="828"/>
                    <a:pt x="21522" y="1828"/>
                    <a:pt x="20788" y="3228"/>
                  </a:cubicBezTo>
                  <a:cubicBezTo>
                    <a:pt x="20054" y="4628"/>
                    <a:pt x="18376" y="6428"/>
                    <a:pt x="16804" y="7728"/>
                  </a:cubicBezTo>
                  <a:cubicBezTo>
                    <a:pt x="15231" y="9028"/>
                    <a:pt x="13763" y="9828"/>
                    <a:pt x="12505" y="10528"/>
                  </a:cubicBezTo>
                  <a:cubicBezTo>
                    <a:pt x="11246" y="11228"/>
                    <a:pt x="10198" y="11828"/>
                    <a:pt x="10407" y="12928"/>
                  </a:cubicBezTo>
                  <a:cubicBezTo>
                    <a:pt x="10617" y="14028"/>
                    <a:pt x="12085" y="15628"/>
                    <a:pt x="14077" y="17128"/>
                  </a:cubicBezTo>
                  <a:cubicBezTo>
                    <a:pt x="16070" y="18628"/>
                    <a:pt x="18586" y="20028"/>
                    <a:pt x="21103" y="214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1" name="Line"/>
            <p:cNvSpPr/>
            <p:nvPr/>
          </p:nvSpPr>
          <p:spPr>
            <a:xfrm>
              <a:off x="4265477" y="3241485"/>
              <a:ext cx="112533" cy="67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2" h="21600" fill="norm" stroke="1" extrusionOk="0">
                  <a:moveTo>
                    <a:pt x="0" y="0"/>
                  </a:moveTo>
                  <a:cubicBezTo>
                    <a:pt x="4582" y="886"/>
                    <a:pt x="9164" y="1772"/>
                    <a:pt x="13418" y="3600"/>
                  </a:cubicBezTo>
                  <a:cubicBezTo>
                    <a:pt x="17673" y="5428"/>
                    <a:pt x="21600" y="8197"/>
                    <a:pt x="21273" y="11354"/>
                  </a:cubicBezTo>
                  <a:cubicBezTo>
                    <a:pt x="20945" y="14511"/>
                    <a:pt x="16364" y="18055"/>
                    <a:pt x="1178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2" name="Line"/>
            <p:cNvSpPr/>
            <p:nvPr/>
          </p:nvSpPr>
          <p:spPr>
            <a:xfrm>
              <a:off x="1930362" y="4185909"/>
              <a:ext cx="2542681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058" y="20842"/>
                    <a:pt x="2116" y="20084"/>
                    <a:pt x="3130" y="19326"/>
                  </a:cubicBezTo>
                  <a:cubicBezTo>
                    <a:pt x="4144" y="18568"/>
                    <a:pt x="5113" y="17811"/>
                    <a:pt x="6201" y="17053"/>
                  </a:cubicBezTo>
                  <a:cubicBezTo>
                    <a:pt x="7288" y="16295"/>
                    <a:pt x="8493" y="15537"/>
                    <a:pt x="9595" y="14589"/>
                  </a:cubicBezTo>
                  <a:cubicBezTo>
                    <a:pt x="10697" y="13642"/>
                    <a:pt x="11696" y="12505"/>
                    <a:pt x="12828" y="11179"/>
                  </a:cubicBezTo>
                  <a:cubicBezTo>
                    <a:pt x="13959" y="9853"/>
                    <a:pt x="15223" y="8337"/>
                    <a:pt x="16516" y="6821"/>
                  </a:cubicBezTo>
                  <a:cubicBezTo>
                    <a:pt x="17809" y="5305"/>
                    <a:pt x="19131" y="3789"/>
                    <a:pt x="19984" y="2653"/>
                  </a:cubicBezTo>
                  <a:cubicBezTo>
                    <a:pt x="20836" y="1516"/>
                    <a:pt x="21218" y="758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3" name="Line"/>
            <p:cNvSpPr/>
            <p:nvPr/>
          </p:nvSpPr>
          <p:spPr>
            <a:xfrm>
              <a:off x="2638449" y="4282401"/>
              <a:ext cx="485417" cy="8167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5" h="21337" fill="norm" stroke="1" extrusionOk="0">
                  <a:moveTo>
                    <a:pt x="15521" y="14560"/>
                  </a:moveTo>
                  <a:cubicBezTo>
                    <a:pt x="14755" y="14651"/>
                    <a:pt x="13989" y="14741"/>
                    <a:pt x="13146" y="14470"/>
                  </a:cubicBezTo>
                  <a:cubicBezTo>
                    <a:pt x="12304" y="14199"/>
                    <a:pt x="11384" y="13566"/>
                    <a:pt x="9623" y="13521"/>
                  </a:cubicBezTo>
                  <a:cubicBezTo>
                    <a:pt x="7861" y="13476"/>
                    <a:pt x="5257" y="14018"/>
                    <a:pt x="3495" y="14967"/>
                  </a:cubicBezTo>
                  <a:cubicBezTo>
                    <a:pt x="1733" y="15916"/>
                    <a:pt x="814" y="17272"/>
                    <a:pt x="355" y="18356"/>
                  </a:cubicBezTo>
                  <a:cubicBezTo>
                    <a:pt x="-105" y="19441"/>
                    <a:pt x="-105" y="20254"/>
                    <a:pt x="278" y="20751"/>
                  </a:cubicBezTo>
                  <a:cubicBezTo>
                    <a:pt x="661" y="21248"/>
                    <a:pt x="1427" y="21429"/>
                    <a:pt x="2499" y="21293"/>
                  </a:cubicBezTo>
                  <a:cubicBezTo>
                    <a:pt x="3572" y="21158"/>
                    <a:pt x="4950" y="20706"/>
                    <a:pt x="6559" y="19938"/>
                  </a:cubicBezTo>
                  <a:cubicBezTo>
                    <a:pt x="8167" y="19170"/>
                    <a:pt x="10006" y="18085"/>
                    <a:pt x="11767" y="16097"/>
                  </a:cubicBezTo>
                  <a:cubicBezTo>
                    <a:pt x="13529" y="14108"/>
                    <a:pt x="15214" y="11216"/>
                    <a:pt x="16516" y="8505"/>
                  </a:cubicBezTo>
                  <a:cubicBezTo>
                    <a:pt x="17818" y="5794"/>
                    <a:pt x="18738" y="3263"/>
                    <a:pt x="19197" y="1772"/>
                  </a:cubicBezTo>
                  <a:cubicBezTo>
                    <a:pt x="19657" y="281"/>
                    <a:pt x="19657" y="-171"/>
                    <a:pt x="19274" y="55"/>
                  </a:cubicBezTo>
                  <a:cubicBezTo>
                    <a:pt x="18891" y="281"/>
                    <a:pt x="18125" y="1185"/>
                    <a:pt x="17052" y="3128"/>
                  </a:cubicBezTo>
                  <a:cubicBezTo>
                    <a:pt x="15980" y="5071"/>
                    <a:pt x="14601" y="8053"/>
                    <a:pt x="13835" y="10629"/>
                  </a:cubicBezTo>
                  <a:cubicBezTo>
                    <a:pt x="13069" y="13205"/>
                    <a:pt x="12916" y="15374"/>
                    <a:pt x="13069" y="16639"/>
                  </a:cubicBezTo>
                  <a:cubicBezTo>
                    <a:pt x="13223" y="17904"/>
                    <a:pt x="13682" y="18266"/>
                    <a:pt x="15138" y="18266"/>
                  </a:cubicBezTo>
                  <a:cubicBezTo>
                    <a:pt x="16593" y="18266"/>
                    <a:pt x="19044" y="17904"/>
                    <a:pt x="21495" y="175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4" name="Line"/>
            <p:cNvSpPr/>
            <p:nvPr/>
          </p:nvSpPr>
          <p:spPr>
            <a:xfrm>
              <a:off x="3259811" y="4532881"/>
              <a:ext cx="453987" cy="515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3" h="21166" fill="norm" stroke="1" extrusionOk="0">
                  <a:moveTo>
                    <a:pt x="14081" y="3227"/>
                  </a:moveTo>
                  <a:cubicBezTo>
                    <a:pt x="14568" y="2090"/>
                    <a:pt x="15055" y="953"/>
                    <a:pt x="14730" y="384"/>
                  </a:cubicBezTo>
                  <a:cubicBezTo>
                    <a:pt x="14406" y="-184"/>
                    <a:pt x="13269" y="-184"/>
                    <a:pt x="11076" y="811"/>
                  </a:cubicBezTo>
                  <a:cubicBezTo>
                    <a:pt x="8884" y="1805"/>
                    <a:pt x="5636" y="3795"/>
                    <a:pt x="3524" y="6424"/>
                  </a:cubicBezTo>
                  <a:cubicBezTo>
                    <a:pt x="1413" y="9053"/>
                    <a:pt x="439" y="12321"/>
                    <a:pt x="114" y="14737"/>
                  </a:cubicBezTo>
                  <a:cubicBezTo>
                    <a:pt x="-211" y="17153"/>
                    <a:pt x="114" y="18716"/>
                    <a:pt x="1657" y="19782"/>
                  </a:cubicBezTo>
                  <a:cubicBezTo>
                    <a:pt x="3200" y="20848"/>
                    <a:pt x="5960" y="21416"/>
                    <a:pt x="9127" y="21061"/>
                  </a:cubicBezTo>
                  <a:cubicBezTo>
                    <a:pt x="12294" y="20705"/>
                    <a:pt x="15867" y="19427"/>
                    <a:pt x="18141" y="17508"/>
                  </a:cubicBezTo>
                  <a:cubicBezTo>
                    <a:pt x="20415" y="15590"/>
                    <a:pt x="21389" y="13032"/>
                    <a:pt x="21308" y="10261"/>
                  </a:cubicBezTo>
                  <a:cubicBezTo>
                    <a:pt x="21227" y="7490"/>
                    <a:pt x="20090" y="4505"/>
                    <a:pt x="18547" y="3013"/>
                  </a:cubicBezTo>
                  <a:cubicBezTo>
                    <a:pt x="17004" y="1521"/>
                    <a:pt x="15055" y="1521"/>
                    <a:pt x="13188" y="2800"/>
                  </a:cubicBezTo>
                  <a:cubicBezTo>
                    <a:pt x="11320" y="4079"/>
                    <a:pt x="9533" y="6637"/>
                    <a:pt x="7747" y="919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5" name="Line"/>
            <p:cNvSpPr/>
            <p:nvPr/>
          </p:nvSpPr>
          <p:spPr>
            <a:xfrm>
              <a:off x="3476726" y="4870877"/>
              <a:ext cx="176432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965" y="1527"/>
                    <a:pt x="5929" y="3055"/>
                    <a:pt x="8471" y="6000"/>
                  </a:cubicBezTo>
                  <a:cubicBezTo>
                    <a:pt x="11012" y="8945"/>
                    <a:pt x="13129" y="13309"/>
                    <a:pt x="15247" y="16145"/>
                  </a:cubicBezTo>
                  <a:cubicBezTo>
                    <a:pt x="17365" y="18982"/>
                    <a:pt x="19482" y="2029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6" name="Line"/>
            <p:cNvSpPr/>
            <p:nvPr/>
          </p:nvSpPr>
          <p:spPr>
            <a:xfrm>
              <a:off x="4028317" y="4432779"/>
              <a:ext cx="237161" cy="2747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1" h="20919" fill="norm" stroke="1" extrusionOk="0">
                  <a:moveTo>
                    <a:pt x="6435" y="10441"/>
                  </a:moveTo>
                  <a:cubicBezTo>
                    <a:pt x="4870" y="9651"/>
                    <a:pt x="3304" y="8861"/>
                    <a:pt x="2052" y="7543"/>
                  </a:cubicBezTo>
                  <a:cubicBezTo>
                    <a:pt x="800" y="6226"/>
                    <a:pt x="-139" y="4382"/>
                    <a:pt x="18" y="3065"/>
                  </a:cubicBezTo>
                  <a:cubicBezTo>
                    <a:pt x="174" y="1748"/>
                    <a:pt x="1426" y="958"/>
                    <a:pt x="2991" y="431"/>
                  </a:cubicBezTo>
                  <a:cubicBezTo>
                    <a:pt x="4557" y="-96"/>
                    <a:pt x="6435" y="-359"/>
                    <a:pt x="7844" y="958"/>
                  </a:cubicBezTo>
                  <a:cubicBezTo>
                    <a:pt x="9252" y="2275"/>
                    <a:pt x="10191" y="5173"/>
                    <a:pt x="10035" y="7939"/>
                  </a:cubicBezTo>
                  <a:cubicBezTo>
                    <a:pt x="9878" y="10704"/>
                    <a:pt x="8626" y="13339"/>
                    <a:pt x="6904" y="15578"/>
                  </a:cubicBezTo>
                  <a:cubicBezTo>
                    <a:pt x="5183" y="17817"/>
                    <a:pt x="2991" y="19661"/>
                    <a:pt x="2835" y="20451"/>
                  </a:cubicBezTo>
                  <a:cubicBezTo>
                    <a:pt x="2678" y="21241"/>
                    <a:pt x="4557" y="20978"/>
                    <a:pt x="8000" y="20056"/>
                  </a:cubicBezTo>
                  <a:cubicBezTo>
                    <a:pt x="11444" y="19134"/>
                    <a:pt x="16452" y="17553"/>
                    <a:pt x="21461" y="159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7" name="Line"/>
            <p:cNvSpPr/>
            <p:nvPr/>
          </p:nvSpPr>
          <p:spPr>
            <a:xfrm>
              <a:off x="4950444" y="3926452"/>
              <a:ext cx="197189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8" name="Line"/>
            <p:cNvSpPr/>
            <p:nvPr/>
          </p:nvSpPr>
          <p:spPr>
            <a:xfrm>
              <a:off x="4971200" y="4050992"/>
              <a:ext cx="12454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79" name="Line"/>
            <p:cNvSpPr/>
            <p:nvPr/>
          </p:nvSpPr>
          <p:spPr>
            <a:xfrm>
              <a:off x="6009891" y="3884939"/>
              <a:ext cx="393514" cy="25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5" h="20018" fill="norm" stroke="1" extrusionOk="0">
                  <a:moveTo>
                    <a:pt x="3334" y="8100"/>
                  </a:moveTo>
                  <a:cubicBezTo>
                    <a:pt x="1831" y="10800"/>
                    <a:pt x="328" y="13500"/>
                    <a:pt x="47" y="16200"/>
                  </a:cubicBezTo>
                  <a:cubicBezTo>
                    <a:pt x="-235" y="18900"/>
                    <a:pt x="704" y="21600"/>
                    <a:pt x="3991" y="18900"/>
                  </a:cubicBezTo>
                  <a:cubicBezTo>
                    <a:pt x="7278" y="16200"/>
                    <a:pt x="12913" y="8100"/>
                    <a:pt x="16200" y="4050"/>
                  </a:cubicBezTo>
                  <a:cubicBezTo>
                    <a:pt x="19487" y="0"/>
                    <a:pt x="20426" y="0"/>
                    <a:pt x="2136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0" name="Line"/>
            <p:cNvSpPr/>
            <p:nvPr/>
          </p:nvSpPr>
          <p:spPr>
            <a:xfrm>
              <a:off x="6651099" y="3663536"/>
              <a:ext cx="306036" cy="5535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8" h="21600" fill="norm" stroke="1" extrusionOk="0">
                  <a:moveTo>
                    <a:pt x="7928" y="1350"/>
                  </a:moveTo>
                  <a:cubicBezTo>
                    <a:pt x="8402" y="675"/>
                    <a:pt x="8877" y="0"/>
                    <a:pt x="8877" y="0"/>
                  </a:cubicBezTo>
                  <a:cubicBezTo>
                    <a:pt x="8877" y="0"/>
                    <a:pt x="8402" y="675"/>
                    <a:pt x="6860" y="2700"/>
                  </a:cubicBezTo>
                  <a:cubicBezTo>
                    <a:pt x="5317" y="4725"/>
                    <a:pt x="2706" y="8100"/>
                    <a:pt x="1282" y="10125"/>
                  </a:cubicBezTo>
                  <a:cubicBezTo>
                    <a:pt x="-143" y="12150"/>
                    <a:pt x="-380" y="12825"/>
                    <a:pt x="569" y="13433"/>
                  </a:cubicBezTo>
                  <a:cubicBezTo>
                    <a:pt x="1519" y="14040"/>
                    <a:pt x="3655" y="14580"/>
                    <a:pt x="6741" y="14648"/>
                  </a:cubicBezTo>
                  <a:cubicBezTo>
                    <a:pt x="9827" y="14715"/>
                    <a:pt x="13862" y="14310"/>
                    <a:pt x="16354" y="13905"/>
                  </a:cubicBezTo>
                  <a:cubicBezTo>
                    <a:pt x="18846" y="13500"/>
                    <a:pt x="19796" y="13095"/>
                    <a:pt x="20389" y="12353"/>
                  </a:cubicBezTo>
                  <a:cubicBezTo>
                    <a:pt x="20983" y="11610"/>
                    <a:pt x="21220" y="10530"/>
                    <a:pt x="20745" y="10665"/>
                  </a:cubicBezTo>
                  <a:cubicBezTo>
                    <a:pt x="20271" y="10800"/>
                    <a:pt x="19084" y="12150"/>
                    <a:pt x="18253" y="14175"/>
                  </a:cubicBezTo>
                  <a:cubicBezTo>
                    <a:pt x="17422" y="16200"/>
                    <a:pt x="16947" y="18900"/>
                    <a:pt x="1647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1" name="Line"/>
            <p:cNvSpPr/>
            <p:nvPr/>
          </p:nvSpPr>
          <p:spPr>
            <a:xfrm>
              <a:off x="4950444" y="4839321"/>
              <a:ext cx="664211" cy="529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7" fill="norm" stroke="1" extrusionOk="0">
                  <a:moveTo>
                    <a:pt x="0" y="21477"/>
                  </a:moveTo>
                  <a:cubicBezTo>
                    <a:pt x="562" y="21056"/>
                    <a:pt x="1125" y="20635"/>
                    <a:pt x="1800" y="19233"/>
                  </a:cubicBezTo>
                  <a:cubicBezTo>
                    <a:pt x="2475" y="17830"/>
                    <a:pt x="3263" y="15446"/>
                    <a:pt x="3938" y="12991"/>
                  </a:cubicBezTo>
                  <a:cubicBezTo>
                    <a:pt x="4613" y="10537"/>
                    <a:pt x="5175" y="8012"/>
                    <a:pt x="5625" y="6119"/>
                  </a:cubicBezTo>
                  <a:cubicBezTo>
                    <a:pt x="6075" y="4225"/>
                    <a:pt x="6413" y="2963"/>
                    <a:pt x="6638" y="2682"/>
                  </a:cubicBezTo>
                  <a:cubicBezTo>
                    <a:pt x="6863" y="2402"/>
                    <a:pt x="6975" y="3103"/>
                    <a:pt x="7256" y="5487"/>
                  </a:cubicBezTo>
                  <a:cubicBezTo>
                    <a:pt x="7538" y="7872"/>
                    <a:pt x="7988" y="11939"/>
                    <a:pt x="8381" y="14394"/>
                  </a:cubicBezTo>
                  <a:cubicBezTo>
                    <a:pt x="8775" y="16848"/>
                    <a:pt x="9113" y="17690"/>
                    <a:pt x="9563" y="18461"/>
                  </a:cubicBezTo>
                  <a:cubicBezTo>
                    <a:pt x="10013" y="19233"/>
                    <a:pt x="10575" y="19934"/>
                    <a:pt x="11138" y="20145"/>
                  </a:cubicBezTo>
                  <a:cubicBezTo>
                    <a:pt x="11700" y="20355"/>
                    <a:pt x="12263" y="20074"/>
                    <a:pt x="13050" y="18882"/>
                  </a:cubicBezTo>
                  <a:cubicBezTo>
                    <a:pt x="13838" y="17690"/>
                    <a:pt x="14850" y="15586"/>
                    <a:pt x="15919" y="12500"/>
                  </a:cubicBezTo>
                  <a:cubicBezTo>
                    <a:pt x="16988" y="9415"/>
                    <a:pt x="18113" y="5347"/>
                    <a:pt x="18900" y="2963"/>
                  </a:cubicBezTo>
                  <a:cubicBezTo>
                    <a:pt x="19688" y="578"/>
                    <a:pt x="20138" y="-123"/>
                    <a:pt x="20531" y="17"/>
                  </a:cubicBezTo>
                  <a:cubicBezTo>
                    <a:pt x="20925" y="158"/>
                    <a:pt x="21263" y="1139"/>
                    <a:pt x="21600" y="21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2" name="Line"/>
            <p:cNvSpPr/>
            <p:nvPr/>
          </p:nvSpPr>
          <p:spPr>
            <a:xfrm>
              <a:off x="5614654" y="5137727"/>
              <a:ext cx="755451" cy="8053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8" h="21399" fill="norm" stroke="1" extrusionOk="0">
                  <a:moveTo>
                    <a:pt x="0" y="5869"/>
                  </a:moveTo>
                  <a:cubicBezTo>
                    <a:pt x="1775" y="5134"/>
                    <a:pt x="3551" y="4399"/>
                    <a:pt x="4586" y="3755"/>
                  </a:cubicBezTo>
                  <a:cubicBezTo>
                    <a:pt x="5622" y="3112"/>
                    <a:pt x="5918" y="2561"/>
                    <a:pt x="6066" y="2055"/>
                  </a:cubicBezTo>
                  <a:cubicBezTo>
                    <a:pt x="6214" y="1549"/>
                    <a:pt x="6214" y="1090"/>
                    <a:pt x="6016" y="722"/>
                  </a:cubicBezTo>
                  <a:cubicBezTo>
                    <a:pt x="5819" y="355"/>
                    <a:pt x="5425" y="79"/>
                    <a:pt x="4488" y="998"/>
                  </a:cubicBezTo>
                  <a:cubicBezTo>
                    <a:pt x="3551" y="1917"/>
                    <a:pt x="2071" y="4031"/>
                    <a:pt x="1430" y="5594"/>
                  </a:cubicBezTo>
                  <a:cubicBezTo>
                    <a:pt x="789" y="7156"/>
                    <a:pt x="986" y="8167"/>
                    <a:pt x="1627" y="8857"/>
                  </a:cubicBezTo>
                  <a:cubicBezTo>
                    <a:pt x="2269" y="9546"/>
                    <a:pt x="3353" y="9914"/>
                    <a:pt x="5227" y="9730"/>
                  </a:cubicBezTo>
                  <a:cubicBezTo>
                    <a:pt x="7101" y="9546"/>
                    <a:pt x="9764" y="8811"/>
                    <a:pt x="12033" y="7754"/>
                  </a:cubicBezTo>
                  <a:cubicBezTo>
                    <a:pt x="14301" y="6697"/>
                    <a:pt x="16175" y="5318"/>
                    <a:pt x="17310" y="4307"/>
                  </a:cubicBezTo>
                  <a:cubicBezTo>
                    <a:pt x="18444" y="3296"/>
                    <a:pt x="18838" y="2652"/>
                    <a:pt x="19085" y="2009"/>
                  </a:cubicBezTo>
                  <a:cubicBezTo>
                    <a:pt x="19331" y="1366"/>
                    <a:pt x="19430" y="722"/>
                    <a:pt x="19233" y="355"/>
                  </a:cubicBezTo>
                  <a:cubicBezTo>
                    <a:pt x="19036" y="-13"/>
                    <a:pt x="18542" y="-105"/>
                    <a:pt x="17556" y="125"/>
                  </a:cubicBezTo>
                  <a:cubicBezTo>
                    <a:pt x="16570" y="355"/>
                    <a:pt x="15090" y="906"/>
                    <a:pt x="14055" y="1595"/>
                  </a:cubicBezTo>
                  <a:cubicBezTo>
                    <a:pt x="13019" y="2285"/>
                    <a:pt x="12427" y="3112"/>
                    <a:pt x="12082" y="3801"/>
                  </a:cubicBezTo>
                  <a:cubicBezTo>
                    <a:pt x="11737" y="4491"/>
                    <a:pt x="11638" y="5042"/>
                    <a:pt x="11836" y="5548"/>
                  </a:cubicBezTo>
                  <a:cubicBezTo>
                    <a:pt x="12033" y="6053"/>
                    <a:pt x="12526" y="6513"/>
                    <a:pt x="13512" y="6605"/>
                  </a:cubicBezTo>
                  <a:cubicBezTo>
                    <a:pt x="14499" y="6697"/>
                    <a:pt x="15978" y="6421"/>
                    <a:pt x="17260" y="5778"/>
                  </a:cubicBezTo>
                  <a:cubicBezTo>
                    <a:pt x="18542" y="5134"/>
                    <a:pt x="19627" y="4123"/>
                    <a:pt x="20318" y="3434"/>
                  </a:cubicBezTo>
                  <a:cubicBezTo>
                    <a:pt x="21008" y="2744"/>
                    <a:pt x="21304" y="2377"/>
                    <a:pt x="21452" y="2561"/>
                  </a:cubicBezTo>
                  <a:cubicBezTo>
                    <a:pt x="21600" y="2744"/>
                    <a:pt x="21600" y="3480"/>
                    <a:pt x="21107" y="5456"/>
                  </a:cubicBezTo>
                  <a:cubicBezTo>
                    <a:pt x="20614" y="7432"/>
                    <a:pt x="19627" y="10649"/>
                    <a:pt x="18296" y="13315"/>
                  </a:cubicBezTo>
                  <a:cubicBezTo>
                    <a:pt x="16964" y="15980"/>
                    <a:pt x="15288" y="18094"/>
                    <a:pt x="13858" y="19335"/>
                  </a:cubicBezTo>
                  <a:cubicBezTo>
                    <a:pt x="12427" y="20576"/>
                    <a:pt x="11244" y="20944"/>
                    <a:pt x="10307" y="21173"/>
                  </a:cubicBezTo>
                  <a:cubicBezTo>
                    <a:pt x="9370" y="21403"/>
                    <a:pt x="8679" y="21495"/>
                    <a:pt x="8285" y="21265"/>
                  </a:cubicBezTo>
                  <a:cubicBezTo>
                    <a:pt x="7890" y="21035"/>
                    <a:pt x="7792" y="20484"/>
                    <a:pt x="8334" y="19519"/>
                  </a:cubicBezTo>
                  <a:cubicBezTo>
                    <a:pt x="8877" y="18554"/>
                    <a:pt x="10060" y="17175"/>
                    <a:pt x="11244" y="157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3" name="Line"/>
            <p:cNvSpPr/>
            <p:nvPr/>
          </p:nvSpPr>
          <p:spPr>
            <a:xfrm>
              <a:off x="6473822" y="4939934"/>
              <a:ext cx="658755" cy="5847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2" h="21352" fill="norm" stroke="1" extrusionOk="0">
                  <a:moveTo>
                    <a:pt x="8466" y="11878"/>
                  </a:moveTo>
                  <a:cubicBezTo>
                    <a:pt x="8354" y="11247"/>
                    <a:pt x="8242" y="10615"/>
                    <a:pt x="7906" y="10236"/>
                  </a:cubicBezTo>
                  <a:cubicBezTo>
                    <a:pt x="7570" y="9857"/>
                    <a:pt x="7011" y="9731"/>
                    <a:pt x="5780" y="10110"/>
                  </a:cubicBezTo>
                  <a:cubicBezTo>
                    <a:pt x="4549" y="10489"/>
                    <a:pt x="2646" y="11373"/>
                    <a:pt x="1583" y="12131"/>
                  </a:cubicBezTo>
                  <a:cubicBezTo>
                    <a:pt x="519" y="12889"/>
                    <a:pt x="296" y="13520"/>
                    <a:pt x="128" y="14152"/>
                  </a:cubicBezTo>
                  <a:cubicBezTo>
                    <a:pt x="-40" y="14784"/>
                    <a:pt x="-152" y="15415"/>
                    <a:pt x="519" y="15920"/>
                  </a:cubicBezTo>
                  <a:cubicBezTo>
                    <a:pt x="1191" y="16426"/>
                    <a:pt x="2646" y="16805"/>
                    <a:pt x="4325" y="16110"/>
                  </a:cubicBezTo>
                  <a:cubicBezTo>
                    <a:pt x="6003" y="15415"/>
                    <a:pt x="7906" y="13647"/>
                    <a:pt x="8969" y="12447"/>
                  </a:cubicBezTo>
                  <a:cubicBezTo>
                    <a:pt x="10032" y="11247"/>
                    <a:pt x="10256" y="10615"/>
                    <a:pt x="10200" y="10678"/>
                  </a:cubicBezTo>
                  <a:cubicBezTo>
                    <a:pt x="10144" y="10741"/>
                    <a:pt x="9809" y="11499"/>
                    <a:pt x="9305" y="12763"/>
                  </a:cubicBezTo>
                  <a:cubicBezTo>
                    <a:pt x="8801" y="14026"/>
                    <a:pt x="8130" y="15794"/>
                    <a:pt x="7906" y="17247"/>
                  </a:cubicBezTo>
                  <a:cubicBezTo>
                    <a:pt x="7682" y="18699"/>
                    <a:pt x="7906" y="19836"/>
                    <a:pt x="8578" y="20278"/>
                  </a:cubicBezTo>
                  <a:cubicBezTo>
                    <a:pt x="9249" y="20720"/>
                    <a:pt x="10368" y="20468"/>
                    <a:pt x="11935" y="19205"/>
                  </a:cubicBezTo>
                  <a:cubicBezTo>
                    <a:pt x="13502" y="17941"/>
                    <a:pt x="15516" y="15668"/>
                    <a:pt x="17139" y="12510"/>
                  </a:cubicBezTo>
                  <a:cubicBezTo>
                    <a:pt x="18762" y="9352"/>
                    <a:pt x="19993" y="5310"/>
                    <a:pt x="20665" y="2910"/>
                  </a:cubicBezTo>
                  <a:cubicBezTo>
                    <a:pt x="21336" y="510"/>
                    <a:pt x="21448" y="-248"/>
                    <a:pt x="21168" y="68"/>
                  </a:cubicBezTo>
                  <a:cubicBezTo>
                    <a:pt x="20888" y="384"/>
                    <a:pt x="20217" y="1773"/>
                    <a:pt x="19154" y="4299"/>
                  </a:cubicBezTo>
                  <a:cubicBezTo>
                    <a:pt x="18090" y="6826"/>
                    <a:pt x="16636" y="10489"/>
                    <a:pt x="15796" y="13078"/>
                  </a:cubicBezTo>
                  <a:cubicBezTo>
                    <a:pt x="14957" y="15668"/>
                    <a:pt x="14733" y="17184"/>
                    <a:pt x="15125" y="18384"/>
                  </a:cubicBezTo>
                  <a:cubicBezTo>
                    <a:pt x="15516" y="19584"/>
                    <a:pt x="16524" y="20468"/>
                    <a:pt x="17531" y="213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4" name="Line"/>
            <p:cNvSpPr/>
            <p:nvPr/>
          </p:nvSpPr>
          <p:spPr>
            <a:xfrm>
              <a:off x="7026102" y="5244495"/>
              <a:ext cx="2594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5" name="Line"/>
            <p:cNvSpPr/>
            <p:nvPr/>
          </p:nvSpPr>
          <p:spPr>
            <a:xfrm>
              <a:off x="7358207" y="5234117"/>
              <a:ext cx="10379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5040"/>
                    <a:pt x="0" y="10080"/>
                    <a:pt x="3600" y="13680"/>
                  </a:cubicBezTo>
                  <a:cubicBezTo>
                    <a:pt x="7200" y="17280"/>
                    <a:pt x="14400" y="1944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6" name="Line"/>
            <p:cNvSpPr/>
            <p:nvPr/>
          </p:nvSpPr>
          <p:spPr>
            <a:xfrm>
              <a:off x="7513882" y="4985038"/>
              <a:ext cx="3113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7" name="Line"/>
            <p:cNvSpPr/>
            <p:nvPr/>
          </p:nvSpPr>
          <p:spPr>
            <a:xfrm>
              <a:off x="7628043" y="5101980"/>
              <a:ext cx="683320" cy="296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8" h="21262" fill="norm" stroke="1" extrusionOk="0">
                  <a:moveTo>
                    <a:pt x="0" y="1290"/>
                  </a:moveTo>
                  <a:cubicBezTo>
                    <a:pt x="764" y="545"/>
                    <a:pt x="1527" y="-200"/>
                    <a:pt x="2018" y="48"/>
                  </a:cubicBezTo>
                  <a:cubicBezTo>
                    <a:pt x="2509" y="297"/>
                    <a:pt x="2727" y="1538"/>
                    <a:pt x="2945" y="4393"/>
                  </a:cubicBezTo>
                  <a:cubicBezTo>
                    <a:pt x="3164" y="7248"/>
                    <a:pt x="3382" y="11717"/>
                    <a:pt x="3600" y="14572"/>
                  </a:cubicBezTo>
                  <a:cubicBezTo>
                    <a:pt x="3818" y="17428"/>
                    <a:pt x="4036" y="18669"/>
                    <a:pt x="4418" y="19290"/>
                  </a:cubicBezTo>
                  <a:cubicBezTo>
                    <a:pt x="4800" y="19910"/>
                    <a:pt x="5345" y="19910"/>
                    <a:pt x="6273" y="18048"/>
                  </a:cubicBezTo>
                  <a:cubicBezTo>
                    <a:pt x="7200" y="16186"/>
                    <a:pt x="8509" y="12462"/>
                    <a:pt x="9436" y="9855"/>
                  </a:cubicBezTo>
                  <a:cubicBezTo>
                    <a:pt x="10364" y="7248"/>
                    <a:pt x="10909" y="5759"/>
                    <a:pt x="11509" y="4393"/>
                  </a:cubicBezTo>
                  <a:cubicBezTo>
                    <a:pt x="12109" y="3028"/>
                    <a:pt x="12764" y="1786"/>
                    <a:pt x="13145" y="1786"/>
                  </a:cubicBezTo>
                  <a:cubicBezTo>
                    <a:pt x="13527" y="1786"/>
                    <a:pt x="13636" y="3028"/>
                    <a:pt x="13745" y="4269"/>
                  </a:cubicBezTo>
                  <a:cubicBezTo>
                    <a:pt x="13855" y="5510"/>
                    <a:pt x="13964" y="6752"/>
                    <a:pt x="14618" y="7993"/>
                  </a:cubicBezTo>
                  <a:cubicBezTo>
                    <a:pt x="15273" y="9235"/>
                    <a:pt x="16473" y="10476"/>
                    <a:pt x="17564" y="10476"/>
                  </a:cubicBezTo>
                  <a:cubicBezTo>
                    <a:pt x="18655" y="10476"/>
                    <a:pt x="19636" y="9235"/>
                    <a:pt x="20291" y="8117"/>
                  </a:cubicBezTo>
                  <a:cubicBezTo>
                    <a:pt x="20945" y="7000"/>
                    <a:pt x="21273" y="6007"/>
                    <a:pt x="21436" y="4890"/>
                  </a:cubicBezTo>
                  <a:cubicBezTo>
                    <a:pt x="21600" y="3772"/>
                    <a:pt x="21600" y="2531"/>
                    <a:pt x="21327" y="1786"/>
                  </a:cubicBezTo>
                  <a:cubicBezTo>
                    <a:pt x="21055" y="1041"/>
                    <a:pt x="20509" y="793"/>
                    <a:pt x="19800" y="1538"/>
                  </a:cubicBezTo>
                  <a:cubicBezTo>
                    <a:pt x="19091" y="2283"/>
                    <a:pt x="18218" y="4021"/>
                    <a:pt x="17509" y="6255"/>
                  </a:cubicBezTo>
                  <a:cubicBezTo>
                    <a:pt x="16800" y="8490"/>
                    <a:pt x="16255" y="11221"/>
                    <a:pt x="15982" y="13331"/>
                  </a:cubicBezTo>
                  <a:cubicBezTo>
                    <a:pt x="15709" y="15441"/>
                    <a:pt x="15709" y="16931"/>
                    <a:pt x="15982" y="18172"/>
                  </a:cubicBezTo>
                  <a:cubicBezTo>
                    <a:pt x="16255" y="19414"/>
                    <a:pt x="16800" y="20407"/>
                    <a:pt x="17400" y="20903"/>
                  </a:cubicBezTo>
                  <a:cubicBezTo>
                    <a:pt x="18000" y="21400"/>
                    <a:pt x="18655" y="21400"/>
                    <a:pt x="18982" y="20779"/>
                  </a:cubicBezTo>
                  <a:cubicBezTo>
                    <a:pt x="19309" y="20159"/>
                    <a:pt x="19309" y="18917"/>
                    <a:pt x="19309" y="176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8" name="Line"/>
            <p:cNvSpPr/>
            <p:nvPr/>
          </p:nvSpPr>
          <p:spPr>
            <a:xfrm>
              <a:off x="3020081" y="6521025"/>
              <a:ext cx="61232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783" y="19800"/>
                    <a:pt x="7566" y="18000"/>
                    <a:pt x="11166" y="14400"/>
                  </a:cubicBezTo>
                  <a:cubicBezTo>
                    <a:pt x="14766" y="10800"/>
                    <a:pt x="18183" y="5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89" name="Line"/>
            <p:cNvSpPr/>
            <p:nvPr/>
          </p:nvSpPr>
          <p:spPr>
            <a:xfrm>
              <a:off x="3172564" y="6572916"/>
              <a:ext cx="190002" cy="3839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600" fill="norm" stroke="1" extrusionOk="0">
                  <a:moveTo>
                    <a:pt x="21184" y="0"/>
                  </a:moveTo>
                  <a:cubicBezTo>
                    <a:pt x="18870" y="1557"/>
                    <a:pt x="16555" y="3114"/>
                    <a:pt x="13084" y="5741"/>
                  </a:cubicBezTo>
                  <a:cubicBezTo>
                    <a:pt x="9613" y="8368"/>
                    <a:pt x="4984" y="12065"/>
                    <a:pt x="2477" y="14400"/>
                  </a:cubicBezTo>
                  <a:cubicBezTo>
                    <a:pt x="-30" y="16735"/>
                    <a:pt x="-416" y="17708"/>
                    <a:pt x="355" y="18681"/>
                  </a:cubicBezTo>
                  <a:cubicBezTo>
                    <a:pt x="1127" y="19654"/>
                    <a:pt x="3055" y="20627"/>
                    <a:pt x="498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0" name="Line"/>
            <p:cNvSpPr/>
            <p:nvPr/>
          </p:nvSpPr>
          <p:spPr>
            <a:xfrm>
              <a:off x="3369263" y="6541782"/>
              <a:ext cx="481083" cy="475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1510" fill="norm" stroke="1" extrusionOk="0">
                  <a:moveTo>
                    <a:pt x="7107" y="0"/>
                  </a:moveTo>
                  <a:cubicBezTo>
                    <a:pt x="5410" y="3600"/>
                    <a:pt x="3713" y="7200"/>
                    <a:pt x="2556" y="9548"/>
                  </a:cubicBezTo>
                  <a:cubicBezTo>
                    <a:pt x="1399" y="11896"/>
                    <a:pt x="782" y="12991"/>
                    <a:pt x="396" y="13930"/>
                  </a:cubicBezTo>
                  <a:cubicBezTo>
                    <a:pt x="10" y="14870"/>
                    <a:pt x="-144" y="15652"/>
                    <a:pt x="165" y="15887"/>
                  </a:cubicBezTo>
                  <a:cubicBezTo>
                    <a:pt x="473" y="16122"/>
                    <a:pt x="1245" y="15809"/>
                    <a:pt x="2325" y="15183"/>
                  </a:cubicBezTo>
                  <a:cubicBezTo>
                    <a:pt x="3405" y="14557"/>
                    <a:pt x="4793" y="13617"/>
                    <a:pt x="5873" y="12991"/>
                  </a:cubicBezTo>
                  <a:cubicBezTo>
                    <a:pt x="6953" y="12365"/>
                    <a:pt x="7725" y="12052"/>
                    <a:pt x="8033" y="12757"/>
                  </a:cubicBezTo>
                  <a:cubicBezTo>
                    <a:pt x="8342" y="13461"/>
                    <a:pt x="8187" y="15183"/>
                    <a:pt x="8573" y="16122"/>
                  </a:cubicBezTo>
                  <a:cubicBezTo>
                    <a:pt x="8959" y="17061"/>
                    <a:pt x="9885" y="17217"/>
                    <a:pt x="11505" y="16826"/>
                  </a:cubicBezTo>
                  <a:cubicBezTo>
                    <a:pt x="13125" y="16435"/>
                    <a:pt x="15439" y="15496"/>
                    <a:pt x="16905" y="14791"/>
                  </a:cubicBezTo>
                  <a:cubicBezTo>
                    <a:pt x="18370" y="14087"/>
                    <a:pt x="18987" y="13617"/>
                    <a:pt x="19605" y="12913"/>
                  </a:cubicBezTo>
                  <a:cubicBezTo>
                    <a:pt x="20222" y="12209"/>
                    <a:pt x="20839" y="11270"/>
                    <a:pt x="20685" y="10878"/>
                  </a:cubicBezTo>
                  <a:cubicBezTo>
                    <a:pt x="20530" y="10487"/>
                    <a:pt x="19605" y="10643"/>
                    <a:pt x="18447" y="11504"/>
                  </a:cubicBezTo>
                  <a:cubicBezTo>
                    <a:pt x="17290" y="12365"/>
                    <a:pt x="15902" y="13930"/>
                    <a:pt x="14976" y="15104"/>
                  </a:cubicBezTo>
                  <a:cubicBezTo>
                    <a:pt x="14050" y="16278"/>
                    <a:pt x="13587" y="17061"/>
                    <a:pt x="13279" y="18078"/>
                  </a:cubicBezTo>
                  <a:cubicBezTo>
                    <a:pt x="12970" y="19096"/>
                    <a:pt x="12816" y="20348"/>
                    <a:pt x="13125" y="20974"/>
                  </a:cubicBezTo>
                  <a:cubicBezTo>
                    <a:pt x="13433" y="21600"/>
                    <a:pt x="14205" y="21600"/>
                    <a:pt x="15670" y="21365"/>
                  </a:cubicBezTo>
                  <a:cubicBezTo>
                    <a:pt x="17136" y="21130"/>
                    <a:pt x="19296" y="20661"/>
                    <a:pt x="21456" y="2019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1" name="Line"/>
            <p:cNvSpPr/>
            <p:nvPr/>
          </p:nvSpPr>
          <p:spPr>
            <a:xfrm>
              <a:off x="4607960" y="6562538"/>
              <a:ext cx="622698" cy="160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12960"/>
                  </a:moveTo>
                  <a:cubicBezTo>
                    <a:pt x="3960" y="17280"/>
                    <a:pt x="7920" y="21600"/>
                    <a:pt x="11520" y="19440"/>
                  </a:cubicBezTo>
                  <a:cubicBezTo>
                    <a:pt x="15120" y="17280"/>
                    <a:pt x="18360" y="86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2" name="Line"/>
            <p:cNvSpPr/>
            <p:nvPr/>
          </p:nvSpPr>
          <p:spPr>
            <a:xfrm>
              <a:off x="4815526" y="6583295"/>
              <a:ext cx="186810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3014"/>
                    <a:pt x="12000" y="6028"/>
                    <a:pt x="8400" y="9628"/>
                  </a:cubicBezTo>
                  <a:cubicBezTo>
                    <a:pt x="4800" y="13228"/>
                    <a:pt x="2400" y="1741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3" name="Line"/>
            <p:cNvSpPr/>
            <p:nvPr/>
          </p:nvSpPr>
          <p:spPr>
            <a:xfrm>
              <a:off x="5090983" y="6645565"/>
              <a:ext cx="471781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1" h="21600" fill="norm" stroke="1" extrusionOk="0">
                  <a:moveTo>
                    <a:pt x="7784" y="0"/>
                  </a:moveTo>
                  <a:cubicBezTo>
                    <a:pt x="6050" y="3684"/>
                    <a:pt x="4316" y="7367"/>
                    <a:pt x="3054" y="10130"/>
                  </a:cubicBezTo>
                  <a:cubicBezTo>
                    <a:pt x="1793" y="12893"/>
                    <a:pt x="1005" y="14735"/>
                    <a:pt x="532" y="16242"/>
                  </a:cubicBezTo>
                  <a:cubicBezTo>
                    <a:pt x="59" y="17749"/>
                    <a:pt x="-99" y="18921"/>
                    <a:pt x="59" y="19005"/>
                  </a:cubicBezTo>
                  <a:cubicBezTo>
                    <a:pt x="216" y="19088"/>
                    <a:pt x="689" y="18084"/>
                    <a:pt x="2266" y="15488"/>
                  </a:cubicBezTo>
                  <a:cubicBezTo>
                    <a:pt x="3843" y="12893"/>
                    <a:pt x="6523" y="8707"/>
                    <a:pt x="8888" y="6028"/>
                  </a:cubicBezTo>
                  <a:cubicBezTo>
                    <a:pt x="11253" y="3349"/>
                    <a:pt x="13302" y="2177"/>
                    <a:pt x="14721" y="1674"/>
                  </a:cubicBezTo>
                  <a:cubicBezTo>
                    <a:pt x="16140" y="1172"/>
                    <a:pt x="16929" y="1340"/>
                    <a:pt x="17402" y="1842"/>
                  </a:cubicBezTo>
                  <a:cubicBezTo>
                    <a:pt x="17875" y="2344"/>
                    <a:pt x="18032" y="3181"/>
                    <a:pt x="17717" y="4353"/>
                  </a:cubicBezTo>
                  <a:cubicBezTo>
                    <a:pt x="17402" y="5526"/>
                    <a:pt x="16613" y="7033"/>
                    <a:pt x="15352" y="8456"/>
                  </a:cubicBezTo>
                  <a:cubicBezTo>
                    <a:pt x="14091" y="9879"/>
                    <a:pt x="12356" y="11219"/>
                    <a:pt x="11095" y="12307"/>
                  </a:cubicBezTo>
                  <a:cubicBezTo>
                    <a:pt x="9834" y="13395"/>
                    <a:pt x="9046" y="14233"/>
                    <a:pt x="8809" y="15070"/>
                  </a:cubicBezTo>
                  <a:cubicBezTo>
                    <a:pt x="8573" y="15907"/>
                    <a:pt x="8888" y="16744"/>
                    <a:pt x="10070" y="17665"/>
                  </a:cubicBezTo>
                  <a:cubicBezTo>
                    <a:pt x="11253" y="18586"/>
                    <a:pt x="13302" y="19591"/>
                    <a:pt x="15352" y="20260"/>
                  </a:cubicBezTo>
                  <a:cubicBezTo>
                    <a:pt x="17402" y="20930"/>
                    <a:pt x="19451" y="21265"/>
                    <a:pt x="2150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4" name="Line"/>
            <p:cNvSpPr/>
            <p:nvPr/>
          </p:nvSpPr>
          <p:spPr>
            <a:xfrm>
              <a:off x="6247730" y="6780482"/>
              <a:ext cx="51893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4800"/>
                    <a:pt x="0" y="9600"/>
                    <a:pt x="3600" y="13200"/>
                  </a:cubicBezTo>
                  <a:cubicBezTo>
                    <a:pt x="7200" y="16800"/>
                    <a:pt x="14400" y="19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5" name="Line"/>
            <p:cNvSpPr/>
            <p:nvPr/>
          </p:nvSpPr>
          <p:spPr>
            <a:xfrm>
              <a:off x="6289243" y="6572916"/>
              <a:ext cx="31136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6" name="Line"/>
            <p:cNvSpPr/>
            <p:nvPr/>
          </p:nvSpPr>
          <p:spPr>
            <a:xfrm>
              <a:off x="6379189" y="6884265"/>
              <a:ext cx="347793" cy="254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0" h="21491" fill="norm" stroke="1" extrusionOk="0">
                  <a:moveTo>
                    <a:pt x="9838" y="0"/>
                  </a:moveTo>
                  <a:cubicBezTo>
                    <a:pt x="7271" y="876"/>
                    <a:pt x="4705" y="1751"/>
                    <a:pt x="2887" y="2773"/>
                  </a:cubicBezTo>
                  <a:cubicBezTo>
                    <a:pt x="1069" y="3795"/>
                    <a:pt x="0" y="4962"/>
                    <a:pt x="0" y="5838"/>
                  </a:cubicBezTo>
                  <a:cubicBezTo>
                    <a:pt x="0" y="6714"/>
                    <a:pt x="1069" y="7297"/>
                    <a:pt x="3956" y="8319"/>
                  </a:cubicBezTo>
                  <a:cubicBezTo>
                    <a:pt x="6844" y="9341"/>
                    <a:pt x="11549" y="10800"/>
                    <a:pt x="14436" y="11822"/>
                  </a:cubicBezTo>
                  <a:cubicBezTo>
                    <a:pt x="17323" y="12843"/>
                    <a:pt x="18392" y="13427"/>
                    <a:pt x="19461" y="14449"/>
                  </a:cubicBezTo>
                  <a:cubicBezTo>
                    <a:pt x="20531" y="15470"/>
                    <a:pt x="21600" y="16930"/>
                    <a:pt x="21493" y="18097"/>
                  </a:cubicBezTo>
                  <a:cubicBezTo>
                    <a:pt x="21386" y="19265"/>
                    <a:pt x="20103" y="20141"/>
                    <a:pt x="18178" y="20724"/>
                  </a:cubicBezTo>
                  <a:cubicBezTo>
                    <a:pt x="16253" y="21308"/>
                    <a:pt x="13687" y="21600"/>
                    <a:pt x="11655" y="21454"/>
                  </a:cubicBezTo>
                  <a:cubicBezTo>
                    <a:pt x="9624" y="21308"/>
                    <a:pt x="8127" y="20724"/>
                    <a:pt x="6630" y="2014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7" name="Line"/>
            <p:cNvSpPr/>
            <p:nvPr/>
          </p:nvSpPr>
          <p:spPr>
            <a:xfrm>
              <a:off x="7461990" y="6770103"/>
              <a:ext cx="477402" cy="2103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7" fill="norm" stroke="1" extrusionOk="0">
                  <a:moveTo>
                    <a:pt x="0" y="0"/>
                  </a:moveTo>
                  <a:cubicBezTo>
                    <a:pt x="0" y="5226"/>
                    <a:pt x="0" y="10452"/>
                    <a:pt x="0" y="14284"/>
                  </a:cubicBezTo>
                  <a:cubicBezTo>
                    <a:pt x="0" y="18116"/>
                    <a:pt x="0" y="20555"/>
                    <a:pt x="313" y="21077"/>
                  </a:cubicBezTo>
                  <a:cubicBezTo>
                    <a:pt x="626" y="21600"/>
                    <a:pt x="1252" y="20206"/>
                    <a:pt x="1957" y="17768"/>
                  </a:cubicBezTo>
                  <a:cubicBezTo>
                    <a:pt x="2661" y="15329"/>
                    <a:pt x="3443" y="11845"/>
                    <a:pt x="4070" y="9406"/>
                  </a:cubicBezTo>
                  <a:cubicBezTo>
                    <a:pt x="4696" y="6968"/>
                    <a:pt x="5165" y="5574"/>
                    <a:pt x="5400" y="5748"/>
                  </a:cubicBezTo>
                  <a:cubicBezTo>
                    <a:pt x="5635" y="5923"/>
                    <a:pt x="5635" y="7665"/>
                    <a:pt x="5635" y="9929"/>
                  </a:cubicBezTo>
                  <a:cubicBezTo>
                    <a:pt x="5635" y="12194"/>
                    <a:pt x="5635" y="14981"/>
                    <a:pt x="6104" y="16374"/>
                  </a:cubicBezTo>
                  <a:cubicBezTo>
                    <a:pt x="6574" y="17768"/>
                    <a:pt x="7513" y="17768"/>
                    <a:pt x="8765" y="16548"/>
                  </a:cubicBezTo>
                  <a:cubicBezTo>
                    <a:pt x="10017" y="15329"/>
                    <a:pt x="11583" y="12890"/>
                    <a:pt x="12757" y="10974"/>
                  </a:cubicBezTo>
                  <a:cubicBezTo>
                    <a:pt x="13930" y="9058"/>
                    <a:pt x="14713" y="7665"/>
                    <a:pt x="15104" y="8710"/>
                  </a:cubicBezTo>
                  <a:cubicBezTo>
                    <a:pt x="15496" y="9755"/>
                    <a:pt x="15496" y="13239"/>
                    <a:pt x="15887" y="15329"/>
                  </a:cubicBezTo>
                  <a:cubicBezTo>
                    <a:pt x="16278" y="17419"/>
                    <a:pt x="17061" y="18116"/>
                    <a:pt x="18078" y="18465"/>
                  </a:cubicBezTo>
                  <a:cubicBezTo>
                    <a:pt x="19096" y="18813"/>
                    <a:pt x="20348" y="18813"/>
                    <a:pt x="21600" y="188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8" name="Line"/>
            <p:cNvSpPr/>
            <p:nvPr/>
          </p:nvSpPr>
          <p:spPr>
            <a:xfrm>
              <a:off x="8010057" y="6754394"/>
              <a:ext cx="749220" cy="223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8" h="21448" fill="norm" stroke="1" extrusionOk="0">
                  <a:moveTo>
                    <a:pt x="5433" y="6494"/>
                  </a:moveTo>
                  <a:cubicBezTo>
                    <a:pt x="5333" y="4168"/>
                    <a:pt x="5234" y="1842"/>
                    <a:pt x="4885" y="1011"/>
                  </a:cubicBezTo>
                  <a:cubicBezTo>
                    <a:pt x="4537" y="180"/>
                    <a:pt x="3940" y="845"/>
                    <a:pt x="3193" y="2174"/>
                  </a:cubicBezTo>
                  <a:cubicBezTo>
                    <a:pt x="2446" y="3503"/>
                    <a:pt x="1551" y="5497"/>
                    <a:pt x="953" y="7325"/>
                  </a:cubicBezTo>
                  <a:cubicBezTo>
                    <a:pt x="356" y="9153"/>
                    <a:pt x="58" y="10814"/>
                    <a:pt x="8" y="12476"/>
                  </a:cubicBezTo>
                  <a:cubicBezTo>
                    <a:pt x="-42" y="14137"/>
                    <a:pt x="157" y="15799"/>
                    <a:pt x="804" y="16629"/>
                  </a:cubicBezTo>
                  <a:cubicBezTo>
                    <a:pt x="1451" y="17460"/>
                    <a:pt x="2546" y="17460"/>
                    <a:pt x="3591" y="15965"/>
                  </a:cubicBezTo>
                  <a:cubicBezTo>
                    <a:pt x="4636" y="14470"/>
                    <a:pt x="5632" y="11479"/>
                    <a:pt x="6229" y="8488"/>
                  </a:cubicBezTo>
                  <a:cubicBezTo>
                    <a:pt x="6826" y="5497"/>
                    <a:pt x="7025" y="2506"/>
                    <a:pt x="7125" y="1842"/>
                  </a:cubicBezTo>
                  <a:cubicBezTo>
                    <a:pt x="7224" y="1177"/>
                    <a:pt x="7224" y="2839"/>
                    <a:pt x="7423" y="5331"/>
                  </a:cubicBezTo>
                  <a:cubicBezTo>
                    <a:pt x="7623" y="7823"/>
                    <a:pt x="8021" y="11146"/>
                    <a:pt x="8817" y="13306"/>
                  </a:cubicBezTo>
                  <a:cubicBezTo>
                    <a:pt x="9613" y="15466"/>
                    <a:pt x="10808" y="16463"/>
                    <a:pt x="11604" y="16463"/>
                  </a:cubicBezTo>
                  <a:cubicBezTo>
                    <a:pt x="12400" y="16463"/>
                    <a:pt x="12799" y="15466"/>
                    <a:pt x="13097" y="13140"/>
                  </a:cubicBezTo>
                  <a:cubicBezTo>
                    <a:pt x="13396" y="10814"/>
                    <a:pt x="13595" y="7159"/>
                    <a:pt x="13744" y="4500"/>
                  </a:cubicBezTo>
                  <a:cubicBezTo>
                    <a:pt x="13893" y="1842"/>
                    <a:pt x="13993" y="180"/>
                    <a:pt x="14192" y="14"/>
                  </a:cubicBezTo>
                  <a:cubicBezTo>
                    <a:pt x="14391" y="-152"/>
                    <a:pt x="14690" y="1177"/>
                    <a:pt x="15436" y="4666"/>
                  </a:cubicBezTo>
                  <a:cubicBezTo>
                    <a:pt x="16183" y="8156"/>
                    <a:pt x="17377" y="13805"/>
                    <a:pt x="18472" y="16962"/>
                  </a:cubicBezTo>
                  <a:cubicBezTo>
                    <a:pt x="19567" y="20119"/>
                    <a:pt x="20563" y="20783"/>
                    <a:pt x="21558" y="2144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799" name="Line"/>
            <p:cNvSpPr/>
            <p:nvPr/>
          </p:nvSpPr>
          <p:spPr>
            <a:xfrm>
              <a:off x="8479062" y="6749347"/>
              <a:ext cx="197189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916" y="3252"/>
                    <a:pt x="10232" y="6503"/>
                    <a:pt x="6632" y="10103"/>
                  </a:cubicBezTo>
                  <a:cubicBezTo>
                    <a:pt x="3032" y="13703"/>
                    <a:pt x="1516" y="1765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0" name="Line"/>
            <p:cNvSpPr/>
            <p:nvPr/>
          </p:nvSpPr>
          <p:spPr>
            <a:xfrm>
              <a:off x="9018733" y="6728591"/>
              <a:ext cx="62271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0" y="5948"/>
                    <a:pt x="4800" y="11896"/>
                    <a:pt x="8400" y="15496"/>
                  </a:cubicBezTo>
                  <a:cubicBezTo>
                    <a:pt x="12000" y="19096"/>
                    <a:pt x="16800" y="2034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1" name="Line"/>
            <p:cNvSpPr/>
            <p:nvPr/>
          </p:nvSpPr>
          <p:spPr>
            <a:xfrm>
              <a:off x="8977220" y="6521025"/>
              <a:ext cx="31137" cy="1141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2" name="Line"/>
            <p:cNvSpPr/>
            <p:nvPr/>
          </p:nvSpPr>
          <p:spPr>
            <a:xfrm>
              <a:off x="9195164" y="6697456"/>
              <a:ext cx="508538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88" y="4696"/>
                    <a:pt x="1176" y="9391"/>
                    <a:pt x="1616" y="12835"/>
                  </a:cubicBezTo>
                  <a:cubicBezTo>
                    <a:pt x="2057" y="16278"/>
                    <a:pt x="2351" y="18470"/>
                    <a:pt x="2865" y="19722"/>
                  </a:cubicBezTo>
                  <a:cubicBezTo>
                    <a:pt x="3380" y="20974"/>
                    <a:pt x="4114" y="21287"/>
                    <a:pt x="4922" y="19878"/>
                  </a:cubicBezTo>
                  <a:cubicBezTo>
                    <a:pt x="5731" y="18470"/>
                    <a:pt x="6612" y="15339"/>
                    <a:pt x="7347" y="12835"/>
                  </a:cubicBezTo>
                  <a:cubicBezTo>
                    <a:pt x="8082" y="10330"/>
                    <a:pt x="8669" y="8452"/>
                    <a:pt x="9184" y="8139"/>
                  </a:cubicBezTo>
                  <a:cubicBezTo>
                    <a:pt x="9698" y="7826"/>
                    <a:pt x="10139" y="9078"/>
                    <a:pt x="10506" y="10643"/>
                  </a:cubicBezTo>
                  <a:cubicBezTo>
                    <a:pt x="10873" y="12209"/>
                    <a:pt x="11167" y="14087"/>
                    <a:pt x="11682" y="15026"/>
                  </a:cubicBezTo>
                  <a:cubicBezTo>
                    <a:pt x="12196" y="15965"/>
                    <a:pt x="12931" y="15965"/>
                    <a:pt x="13518" y="15183"/>
                  </a:cubicBezTo>
                  <a:cubicBezTo>
                    <a:pt x="14106" y="14400"/>
                    <a:pt x="14547" y="12835"/>
                    <a:pt x="14988" y="11426"/>
                  </a:cubicBezTo>
                  <a:cubicBezTo>
                    <a:pt x="15429" y="10017"/>
                    <a:pt x="15869" y="8765"/>
                    <a:pt x="16310" y="9078"/>
                  </a:cubicBezTo>
                  <a:cubicBezTo>
                    <a:pt x="16751" y="9391"/>
                    <a:pt x="17192" y="11270"/>
                    <a:pt x="17559" y="13148"/>
                  </a:cubicBezTo>
                  <a:cubicBezTo>
                    <a:pt x="17927" y="15026"/>
                    <a:pt x="18220" y="16904"/>
                    <a:pt x="18882" y="18313"/>
                  </a:cubicBezTo>
                  <a:cubicBezTo>
                    <a:pt x="19543" y="19722"/>
                    <a:pt x="20571" y="2066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3" name="Line"/>
            <p:cNvSpPr/>
            <p:nvPr/>
          </p:nvSpPr>
          <p:spPr>
            <a:xfrm>
              <a:off x="9848997" y="6801239"/>
              <a:ext cx="155675" cy="207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360" y="4680"/>
                    <a:pt x="6720" y="9360"/>
                    <a:pt x="10320" y="12960"/>
                  </a:cubicBezTo>
                  <a:cubicBezTo>
                    <a:pt x="13920" y="16560"/>
                    <a:pt x="17760" y="1908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4" name="Line"/>
            <p:cNvSpPr/>
            <p:nvPr/>
          </p:nvSpPr>
          <p:spPr>
            <a:xfrm>
              <a:off x="9932023" y="6687078"/>
              <a:ext cx="1037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5" name="Line"/>
            <p:cNvSpPr/>
            <p:nvPr/>
          </p:nvSpPr>
          <p:spPr>
            <a:xfrm>
              <a:off x="10110001" y="6392886"/>
              <a:ext cx="1358010" cy="708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5" h="21473" fill="norm" stroke="1" extrusionOk="0">
                  <a:moveTo>
                    <a:pt x="2778" y="11118"/>
                  </a:moveTo>
                  <a:cubicBezTo>
                    <a:pt x="1954" y="11328"/>
                    <a:pt x="1129" y="11538"/>
                    <a:pt x="635" y="11852"/>
                  </a:cubicBezTo>
                  <a:cubicBezTo>
                    <a:pt x="140" y="12167"/>
                    <a:pt x="-25" y="12586"/>
                    <a:pt x="2" y="12953"/>
                  </a:cubicBezTo>
                  <a:cubicBezTo>
                    <a:pt x="30" y="13320"/>
                    <a:pt x="250" y="13635"/>
                    <a:pt x="854" y="14264"/>
                  </a:cubicBezTo>
                  <a:cubicBezTo>
                    <a:pt x="1459" y="14893"/>
                    <a:pt x="2448" y="15837"/>
                    <a:pt x="3108" y="16728"/>
                  </a:cubicBezTo>
                  <a:cubicBezTo>
                    <a:pt x="3767" y="17619"/>
                    <a:pt x="4097" y="18458"/>
                    <a:pt x="4290" y="19140"/>
                  </a:cubicBezTo>
                  <a:cubicBezTo>
                    <a:pt x="4482" y="19821"/>
                    <a:pt x="4537" y="20346"/>
                    <a:pt x="4427" y="20713"/>
                  </a:cubicBezTo>
                  <a:cubicBezTo>
                    <a:pt x="4317" y="21080"/>
                    <a:pt x="4042" y="21289"/>
                    <a:pt x="3712" y="21394"/>
                  </a:cubicBezTo>
                  <a:cubicBezTo>
                    <a:pt x="3383" y="21499"/>
                    <a:pt x="2998" y="21499"/>
                    <a:pt x="2668" y="21394"/>
                  </a:cubicBezTo>
                  <a:cubicBezTo>
                    <a:pt x="2338" y="21289"/>
                    <a:pt x="2064" y="21080"/>
                    <a:pt x="1954" y="20713"/>
                  </a:cubicBezTo>
                  <a:cubicBezTo>
                    <a:pt x="1844" y="20346"/>
                    <a:pt x="1899" y="19821"/>
                    <a:pt x="2283" y="19297"/>
                  </a:cubicBezTo>
                  <a:cubicBezTo>
                    <a:pt x="2668" y="18773"/>
                    <a:pt x="3383" y="18249"/>
                    <a:pt x="4537" y="17305"/>
                  </a:cubicBezTo>
                  <a:cubicBezTo>
                    <a:pt x="5691" y="16361"/>
                    <a:pt x="7285" y="14998"/>
                    <a:pt x="8192" y="14159"/>
                  </a:cubicBezTo>
                  <a:cubicBezTo>
                    <a:pt x="9099" y="13320"/>
                    <a:pt x="9319" y="13006"/>
                    <a:pt x="9456" y="12586"/>
                  </a:cubicBezTo>
                  <a:cubicBezTo>
                    <a:pt x="9593" y="12167"/>
                    <a:pt x="9648" y="11643"/>
                    <a:pt x="9511" y="11328"/>
                  </a:cubicBezTo>
                  <a:cubicBezTo>
                    <a:pt x="9373" y="11014"/>
                    <a:pt x="9044" y="10909"/>
                    <a:pt x="8522" y="11328"/>
                  </a:cubicBezTo>
                  <a:cubicBezTo>
                    <a:pt x="7999" y="11748"/>
                    <a:pt x="7285" y="12691"/>
                    <a:pt x="6873" y="13478"/>
                  </a:cubicBezTo>
                  <a:cubicBezTo>
                    <a:pt x="6460" y="14264"/>
                    <a:pt x="6351" y="14893"/>
                    <a:pt x="6296" y="15575"/>
                  </a:cubicBezTo>
                  <a:cubicBezTo>
                    <a:pt x="6241" y="16256"/>
                    <a:pt x="6241" y="16990"/>
                    <a:pt x="6515" y="17619"/>
                  </a:cubicBezTo>
                  <a:cubicBezTo>
                    <a:pt x="6790" y="18249"/>
                    <a:pt x="7340" y="18773"/>
                    <a:pt x="8357" y="19192"/>
                  </a:cubicBezTo>
                  <a:cubicBezTo>
                    <a:pt x="9373" y="19612"/>
                    <a:pt x="10857" y="19926"/>
                    <a:pt x="12177" y="19769"/>
                  </a:cubicBezTo>
                  <a:cubicBezTo>
                    <a:pt x="13496" y="19612"/>
                    <a:pt x="14650" y="18982"/>
                    <a:pt x="15337" y="18511"/>
                  </a:cubicBezTo>
                  <a:cubicBezTo>
                    <a:pt x="16024" y="18039"/>
                    <a:pt x="16244" y="17724"/>
                    <a:pt x="16381" y="17305"/>
                  </a:cubicBezTo>
                  <a:cubicBezTo>
                    <a:pt x="16519" y="16885"/>
                    <a:pt x="16573" y="16361"/>
                    <a:pt x="16464" y="16047"/>
                  </a:cubicBezTo>
                  <a:cubicBezTo>
                    <a:pt x="16354" y="15732"/>
                    <a:pt x="16079" y="15627"/>
                    <a:pt x="15612" y="15575"/>
                  </a:cubicBezTo>
                  <a:cubicBezTo>
                    <a:pt x="15144" y="15522"/>
                    <a:pt x="14485" y="15522"/>
                    <a:pt x="13963" y="15732"/>
                  </a:cubicBezTo>
                  <a:cubicBezTo>
                    <a:pt x="13441" y="15942"/>
                    <a:pt x="13056" y="16361"/>
                    <a:pt x="12836" y="16885"/>
                  </a:cubicBezTo>
                  <a:cubicBezTo>
                    <a:pt x="12616" y="17410"/>
                    <a:pt x="12561" y="18039"/>
                    <a:pt x="12699" y="18458"/>
                  </a:cubicBezTo>
                  <a:cubicBezTo>
                    <a:pt x="12836" y="18878"/>
                    <a:pt x="13166" y="19087"/>
                    <a:pt x="14018" y="18773"/>
                  </a:cubicBezTo>
                  <a:cubicBezTo>
                    <a:pt x="14870" y="18458"/>
                    <a:pt x="16244" y="17619"/>
                    <a:pt x="17315" y="15942"/>
                  </a:cubicBezTo>
                  <a:cubicBezTo>
                    <a:pt x="18387" y="14264"/>
                    <a:pt x="19157" y="11748"/>
                    <a:pt x="19514" y="9231"/>
                  </a:cubicBezTo>
                  <a:cubicBezTo>
                    <a:pt x="19871" y="6715"/>
                    <a:pt x="19816" y="4198"/>
                    <a:pt x="19706" y="2678"/>
                  </a:cubicBezTo>
                  <a:cubicBezTo>
                    <a:pt x="19596" y="1157"/>
                    <a:pt x="19431" y="633"/>
                    <a:pt x="19184" y="318"/>
                  </a:cubicBezTo>
                  <a:cubicBezTo>
                    <a:pt x="18937" y="4"/>
                    <a:pt x="18607" y="-101"/>
                    <a:pt x="18332" y="109"/>
                  </a:cubicBezTo>
                  <a:cubicBezTo>
                    <a:pt x="18057" y="318"/>
                    <a:pt x="17838" y="843"/>
                    <a:pt x="17728" y="2520"/>
                  </a:cubicBezTo>
                  <a:cubicBezTo>
                    <a:pt x="17618" y="4198"/>
                    <a:pt x="17618" y="7029"/>
                    <a:pt x="17948" y="9441"/>
                  </a:cubicBezTo>
                  <a:cubicBezTo>
                    <a:pt x="18277" y="11852"/>
                    <a:pt x="18937" y="13845"/>
                    <a:pt x="19596" y="15103"/>
                  </a:cubicBezTo>
                  <a:cubicBezTo>
                    <a:pt x="20256" y="16361"/>
                    <a:pt x="20915" y="16885"/>
                    <a:pt x="21575" y="174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6" name="Line"/>
            <p:cNvSpPr/>
            <p:nvPr/>
          </p:nvSpPr>
          <p:spPr>
            <a:xfrm>
              <a:off x="12137842" y="6428467"/>
              <a:ext cx="523673" cy="483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1" h="21242" fill="norm" stroke="1" extrusionOk="0">
                  <a:moveTo>
                    <a:pt x="6164" y="11372"/>
                  </a:moveTo>
                  <a:cubicBezTo>
                    <a:pt x="5453" y="11219"/>
                    <a:pt x="4743" y="11067"/>
                    <a:pt x="3890" y="11524"/>
                  </a:cubicBezTo>
                  <a:cubicBezTo>
                    <a:pt x="3037" y="11980"/>
                    <a:pt x="2043" y="13045"/>
                    <a:pt x="1332" y="13957"/>
                  </a:cubicBezTo>
                  <a:cubicBezTo>
                    <a:pt x="622" y="14870"/>
                    <a:pt x="195" y="15631"/>
                    <a:pt x="53" y="16391"/>
                  </a:cubicBezTo>
                  <a:cubicBezTo>
                    <a:pt x="-89" y="17152"/>
                    <a:pt x="53" y="17912"/>
                    <a:pt x="479" y="18293"/>
                  </a:cubicBezTo>
                  <a:cubicBezTo>
                    <a:pt x="906" y="18673"/>
                    <a:pt x="1616" y="18673"/>
                    <a:pt x="2895" y="17988"/>
                  </a:cubicBezTo>
                  <a:cubicBezTo>
                    <a:pt x="4174" y="17304"/>
                    <a:pt x="6022" y="15935"/>
                    <a:pt x="7016" y="14870"/>
                  </a:cubicBezTo>
                  <a:cubicBezTo>
                    <a:pt x="8011" y="13805"/>
                    <a:pt x="8153" y="13045"/>
                    <a:pt x="7940" y="12969"/>
                  </a:cubicBezTo>
                  <a:cubicBezTo>
                    <a:pt x="7727" y="12893"/>
                    <a:pt x="7158" y="13501"/>
                    <a:pt x="6732" y="14642"/>
                  </a:cubicBezTo>
                  <a:cubicBezTo>
                    <a:pt x="6306" y="15783"/>
                    <a:pt x="6022" y="17456"/>
                    <a:pt x="5879" y="18673"/>
                  </a:cubicBezTo>
                  <a:cubicBezTo>
                    <a:pt x="5737" y="19890"/>
                    <a:pt x="5737" y="20650"/>
                    <a:pt x="7016" y="21031"/>
                  </a:cubicBezTo>
                  <a:cubicBezTo>
                    <a:pt x="8295" y="21411"/>
                    <a:pt x="10853" y="21411"/>
                    <a:pt x="12914" y="19890"/>
                  </a:cubicBezTo>
                  <a:cubicBezTo>
                    <a:pt x="14974" y="18369"/>
                    <a:pt x="16537" y="15326"/>
                    <a:pt x="17390" y="12208"/>
                  </a:cubicBezTo>
                  <a:cubicBezTo>
                    <a:pt x="18243" y="9090"/>
                    <a:pt x="18385" y="5896"/>
                    <a:pt x="18527" y="3690"/>
                  </a:cubicBezTo>
                  <a:cubicBezTo>
                    <a:pt x="18669" y="1484"/>
                    <a:pt x="18811" y="267"/>
                    <a:pt x="18811" y="39"/>
                  </a:cubicBezTo>
                  <a:cubicBezTo>
                    <a:pt x="18811" y="-189"/>
                    <a:pt x="18669" y="572"/>
                    <a:pt x="18385" y="2777"/>
                  </a:cubicBezTo>
                  <a:cubicBezTo>
                    <a:pt x="18100" y="4983"/>
                    <a:pt x="17674" y="8634"/>
                    <a:pt x="17816" y="11600"/>
                  </a:cubicBezTo>
                  <a:cubicBezTo>
                    <a:pt x="17958" y="14566"/>
                    <a:pt x="18669" y="16848"/>
                    <a:pt x="19379" y="18065"/>
                  </a:cubicBezTo>
                  <a:cubicBezTo>
                    <a:pt x="20090" y="19281"/>
                    <a:pt x="20800" y="19434"/>
                    <a:pt x="21511" y="195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7" name="Line"/>
            <p:cNvSpPr/>
            <p:nvPr/>
          </p:nvSpPr>
          <p:spPr>
            <a:xfrm>
              <a:off x="12582296" y="6655943"/>
              <a:ext cx="162245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5" h="21600" fill="norm" stroke="1" extrusionOk="0">
                  <a:moveTo>
                    <a:pt x="2205" y="21600"/>
                  </a:moveTo>
                  <a:cubicBezTo>
                    <a:pt x="855" y="14400"/>
                    <a:pt x="-495" y="7200"/>
                    <a:pt x="180" y="3600"/>
                  </a:cubicBezTo>
                  <a:cubicBezTo>
                    <a:pt x="855" y="0"/>
                    <a:pt x="3555" y="0"/>
                    <a:pt x="7380" y="0"/>
                  </a:cubicBezTo>
                  <a:cubicBezTo>
                    <a:pt x="11205" y="0"/>
                    <a:pt x="16155" y="0"/>
                    <a:pt x="2110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8" name="Line"/>
            <p:cNvSpPr/>
            <p:nvPr/>
          </p:nvSpPr>
          <p:spPr>
            <a:xfrm>
              <a:off x="13844639" y="6469133"/>
              <a:ext cx="389748" cy="352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23" h="21600" fill="norm" stroke="1" extrusionOk="0">
                  <a:moveTo>
                    <a:pt x="0" y="635"/>
                  </a:moveTo>
                  <a:cubicBezTo>
                    <a:pt x="7505" y="635"/>
                    <a:pt x="15010" y="635"/>
                    <a:pt x="18305" y="529"/>
                  </a:cubicBezTo>
                  <a:cubicBezTo>
                    <a:pt x="21600" y="424"/>
                    <a:pt x="20685" y="212"/>
                    <a:pt x="19769" y="106"/>
                  </a:cubicBezTo>
                  <a:cubicBezTo>
                    <a:pt x="18854" y="0"/>
                    <a:pt x="17939" y="0"/>
                    <a:pt x="17024" y="0"/>
                  </a:cubicBezTo>
                  <a:cubicBezTo>
                    <a:pt x="16108" y="0"/>
                    <a:pt x="15193" y="0"/>
                    <a:pt x="14644" y="529"/>
                  </a:cubicBezTo>
                  <a:cubicBezTo>
                    <a:pt x="14095" y="1059"/>
                    <a:pt x="13912" y="2118"/>
                    <a:pt x="13820" y="4765"/>
                  </a:cubicBezTo>
                  <a:cubicBezTo>
                    <a:pt x="13729" y="7412"/>
                    <a:pt x="13729" y="11647"/>
                    <a:pt x="14003" y="14718"/>
                  </a:cubicBezTo>
                  <a:cubicBezTo>
                    <a:pt x="14278" y="17788"/>
                    <a:pt x="14827" y="19694"/>
                    <a:pt x="1537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09" name="Line"/>
            <p:cNvSpPr/>
            <p:nvPr/>
          </p:nvSpPr>
          <p:spPr>
            <a:xfrm>
              <a:off x="14425823" y="6379621"/>
              <a:ext cx="352862" cy="440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05" fill="norm" stroke="1" extrusionOk="0">
                  <a:moveTo>
                    <a:pt x="0" y="4762"/>
                  </a:moveTo>
                  <a:cubicBezTo>
                    <a:pt x="424" y="6905"/>
                    <a:pt x="847" y="9049"/>
                    <a:pt x="1482" y="11604"/>
                  </a:cubicBezTo>
                  <a:cubicBezTo>
                    <a:pt x="2118" y="14160"/>
                    <a:pt x="2965" y="17128"/>
                    <a:pt x="3812" y="18942"/>
                  </a:cubicBezTo>
                  <a:cubicBezTo>
                    <a:pt x="4659" y="20755"/>
                    <a:pt x="5506" y="21415"/>
                    <a:pt x="5294" y="20755"/>
                  </a:cubicBezTo>
                  <a:cubicBezTo>
                    <a:pt x="5082" y="20096"/>
                    <a:pt x="3812" y="18117"/>
                    <a:pt x="2753" y="15149"/>
                  </a:cubicBezTo>
                  <a:cubicBezTo>
                    <a:pt x="1694" y="12181"/>
                    <a:pt x="847" y="8224"/>
                    <a:pt x="1165" y="5504"/>
                  </a:cubicBezTo>
                  <a:cubicBezTo>
                    <a:pt x="1482" y="2783"/>
                    <a:pt x="2965" y="1299"/>
                    <a:pt x="4871" y="557"/>
                  </a:cubicBezTo>
                  <a:cubicBezTo>
                    <a:pt x="6776" y="-185"/>
                    <a:pt x="9106" y="-185"/>
                    <a:pt x="11118" y="557"/>
                  </a:cubicBezTo>
                  <a:cubicBezTo>
                    <a:pt x="13129" y="1299"/>
                    <a:pt x="14824" y="2783"/>
                    <a:pt x="15247" y="4514"/>
                  </a:cubicBezTo>
                  <a:cubicBezTo>
                    <a:pt x="15671" y="6246"/>
                    <a:pt x="14824" y="8224"/>
                    <a:pt x="13871" y="9461"/>
                  </a:cubicBezTo>
                  <a:cubicBezTo>
                    <a:pt x="12918" y="10697"/>
                    <a:pt x="11859" y="11192"/>
                    <a:pt x="10694" y="11852"/>
                  </a:cubicBezTo>
                  <a:cubicBezTo>
                    <a:pt x="9529" y="12511"/>
                    <a:pt x="8259" y="13336"/>
                    <a:pt x="8047" y="13995"/>
                  </a:cubicBezTo>
                  <a:cubicBezTo>
                    <a:pt x="7835" y="14655"/>
                    <a:pt x="8682" y="15149"/>
                    <a:pt x="11118" y="15562"/>
                  </a:cubicBezTo>
                  <a:cubicBezTo>
                    <a:pt x="13553" y="15974"/>
                    <a:pt x="17576" y="16304"/>
                    <a:pt x="21600" y="166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0" name="Line"/>
            <p:cNvSpPr/>
            <p:nvPr/>
          </p:nvSpPr>
          <p:spPr>
            <a:xfrm>
              <a:off x="14986250" y="6583295"/>
              <a:ext cx="19718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1" name="Line"/>
            <p:cNvSpPr/>
            <p:nvPr/>
          </p:nvSpPr>
          <p:spPr>
            <a:xfrm>
              <a:off x="15007006" y="6687078"/>
              <a:ext cx="124541" cy="3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157" fill="norm" stroke="1" extrusionOk="0">
                  <a:moveTo>
                    <a:pt x="0" y="0"/>
                  </a:moveTo>
                  <a:cubicBezTo>
                    <a:pt x="1800" y="7855"/>
                    <a:pt x="3600" y="15709"/>
                    <a:pt x="7200" y="18655"/>
                  </a:cubicBezTo>
                  <a:cubicBezTo>
                    <a:pt x="10800" y="21600"/>
                    <a:pt x="16200" y="19636"/>
                    <a:pt x="21600" y="176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2" name="Line"/>
            <p:cNvSpPr/>
            <p:nvPr/>
          </p:nvSpPr>
          <p:spPr>
            <a:xfrm>
              <a:off x="15577813" y="6272642"/>
              <a:ext cx="291952" cy="3936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3" h="21562" fill="norm" stroke="1" extrusionOk="0">
                  <a:moveTo>
                    <a:pt x="5214" y="7351"/>
                  </a:moveTo>
                  <a:cubicBezTo>
                    <a:pt x="4717" y="5457"/>
                    <a:pt x="4221" y="3562"/>
                    <a:pt x="3352" y="2330"/>
                  </a:cubicBezTo>
                  <a:cubicBezTo>
                    <a:pt x="2483" y="1099"/>
                    <a:pt x="1241" y="530"/>
                    <a:pt x="1366" y="246"/>
                  </a:cubicBezTo>
                  <a:cubicBezTo>
                    <a:pt x="1490" y="-38"/>
                    <a:pt x="2979" y="-38"/>
                    <a:pt x="5710" y="57"/>
                  </a:cubicBezTo>
                  <a:cubicBezTo>
                    <a:pt x="8441" y="151"/>
                    <a:pt x="12414" y="341"/>
                    <a:pt x="15021" y="530"/>
                  </a:cubicBezTo>
                  <a:cubicBezTo>
                    <a:pt x="17628" y="720"/>
                    <a:pt x="18869" y="909"/>
                    <a:pt x="19862" y="1383"/>
                  </a:cubicBezTo>
                  <a:cubicBezTo>
                    <a:pt x="20855" y="1857"/>
                    <a:pt x="21600" y="2615"/>
                    <a:pt x="20110" y="4036"/>
                  </a:cubicBezTo>
                  <a:cubicBezTo>
                    <a:pt x="18621" y="5457"/>
                    <a:pt x="14897" y="7541"/>
                    <a:pt x="12538" y="8867"/>
                  </a:cubicBezTo>
                  <a:cubicBezTo>
                    <a:pt x="10179" y="10194"/>
                    <a:pt x="9186" y="10762"/>
                    <a:pt x="9310" y="11330"/>
                  </a:cubicBezTo>
                  <a:cubicBezTo>
                    <a:pt x="9434" y="11899"/>
                    <a:pt x="10676" y="12467"/>
                    <a:pt x="11793" y="13036"/>
                  </a:cubicBezTo>
                  <a:cubicBezTo>
                    <a:pt x="12910" y="13604"/>
                    <a:pt x="13903" y="14173"/>
                    <a:pt x="14524" y="14930"/>
                  </a:cubicBezTo>
                  <a:cubicBezTo>
                    <a:pt x="15145" y="15688"/>
                    <a:pt x="15393" y="16636"/>
                    <a:pt x="12910" y="17773"/>
                  </a:cubicBezTo>
                  <a:cubicBezTo>
                    <a:pt x="10428" y="18909"/>
                    <a:pt x="5214" y="20236"/>
                    <a:pt x="0" y="215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3" name="Line"/>
            <p:cNvSpPr/>
            <p:nvPr/>
          </p:nvSpPr>
          <p:spPr>
            <a:xfrm>
              <a:off x="15992945" y="6354972"/>
              <a:ext cx="124540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000" y="5349"/>
                    <a:pt x="6000" y="10697"/>
                    <a:pt x="9600" y="14297"/>
                  </a:cubicBezTo>
                  <a:cubicBezTo>
                    <a:pt x="13200" y="17897"/>
                    <a:pt x="17400" y="1974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4" name="Line"/>
            <p:cNvSpPr/>
            <p:nvPr/>
          </p:nvSpPr>
          <p:spPr>
            <a:xfrm>
              <a:off x="16221267" y="6343154"/>
              <a:ext cx="300970" cy="3231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0" fill="norm" stroke="1" extrusionOk="0">
                  <a:moveTo>
                    <a:pt x="0" y="8962"/>
                  </a:moveTo>
                  <a:cubicBezTo>
                    <a:pt x="0" y="7825"/>
                    <a:pt x="0" y="6688"/>
                    <a:pt x="869" y="5211"/>
                  </a:cubicBezTo>
                  <a:cubicBezTo>
                    <a:pt x="1738" y="3733"/>
                    <a:pt x="3476" y="1914"/>
                    <a:pt x="5090" y="891"/>
                  </a:cubicBezTo>
                  <a:cubicBezTo>
                    <a:pt x="6703" y="-133"/>
                    <a:pt x="8193" y="-360"/>
                    <a:pt x="9683" y="663"/>
                  </a:cubicBezTo>
                  <a:cubicBezTo>
                    <a:pt x="11172" y="1686"/>
                    <a:pt x="12662" y="3960"/>
                    <a:pt x="12662" y="6120"/>
                  </a:cubicBezTo>
                  <a:cubicBezTo>
                    <a:pt x="12662" y="8280"/>
                    <a:pt x="11172" y="10326"/>
                    <a:pt x="9807" y="11918"/>
                  </a:cubicBezTo>
                  <a:cubicBezTo>
                    <a:pt x="8441" y="13509"/>
                    <a:pt x="7200" y="14646"/>
                    <a:pt x="6579" y="15783"/>
                  </a:cubicBezTo>
                  <a:cubicBezTo>
                    <a:pt x="5959" y="16920"/>
                    <a:pt x="5959" y="18057"/>
                    <a:pt x="8566" y="18966"/>
                  </a:cubicBezTo>
                  <a:cubicBezTo>
                    <a:pt x="11172" y="19876"/>
                    <a:pt x="16386" y="20558"/>
                    <a:pt x="21600" y="212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5" name="Line"/>
            <p:cNvSpPr/>
            <p:nvPr/>
          </p:nvSpPr>
          <p:spPr>
            <a:xfrm>
              <a:off x="16646776" y="6531403"/>
              <a:ext cx="207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6" name="Line"/>
            <p:cNvSpPr/>
            <p:nvPr/>
          </p:nvSpPr>
          <p:spPr>
            <a:xfrm>
              <a:off x="16760938" y="6297745"/>
              <a:ext cx="383998" cy="4100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7" fill="norm" stroke="1" extrusionOk="0">
                  <a:moveTo>
                    <a:pt x="21600" y="1914"/>
                  </a:moveTo>
                  <a:cubicBezTo>
                    <a:pt x="18486" y="1006"/>
                    <a:pt x="15373" y="99"/>
                    <a:pt x="12746" y="8"/>
                  </a:cubicBezTo>
                  <a:cubicBezTo>
                    <a:pt x="10119" y="-83"/>
                    <a:pt x="7978" y="643"/>
                    <a:pt x="6616" y="1460"/>
                  </a:cubicBezTo>
                  <a:cubicBezTo>
                    <a:pt x="5254" y="2277"/>
                    <a:pt x="4670" y="3184"/>
                    <a:pt x="4281" y="4092"/>
                  </a:cubicBezTo>
                  <a:cubicBezTo>
                    <a:pt x="3892" y="4999"/>
                    <a:pt x="3697" y="5907"/>
                    <a:pt x="4865" y="6724"/>
                  </a:cubicBezTo>
                  <a:cubicBezTo>
                    <a:pt x="6032" y="7541"/>
                    <a:pt x="8562" y="8267"/>
                    <a:pt x="10897" y="8811"/>
                  </a:cubicBezTo>
                  <a:cubicBezTo>
                    <a:pt x="13232" y="9356"/>
                    <a:pt x="15373" y="9719"/>
                    <a:pt x="16832" y="10354"/>
                  </a:cubicBezTo>
                  <a:cubicBezTo>
                    <a:pt x="18292" y="10989"/>
                    <a:pt x="19070" y="11897"/>
                    <a:pt x="19362" y="12804"/>
                  </a:cubicBezTo>
                  <a:cubicBezTo>
                    <a:pt x="19654" y="13712"/>
                    <a:pt x="19459" y="14620"/>
                    <a:pt x="17222" y="15799"/>
                  </a:cubicBezTo>
                  <a:cubicBezTo>
                    <a:pt x="14984" y="16979"/>
                    <a:pt x="10703" y="18431"/>
                    <a:pt x="7492" y="19430"/>
                  </a:cubicBezTo>
                  <a:cubicBezTo>
                    <a:pt x="4281" y="20428"/>
                    <a:pt x="2141" y="20972"/>
                    <a:pt x="0" y="215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7" name="Line"/>
            <p:cNvSpPr/>
            <p:nvPr/>
          </p:nvSpPr>
          <p:spPr>
            <a:xfrm>
              <a:off x="14294986" y="7111678"/>
              <a:ext cx="653356" cy="389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165" fill="norm" stroke="1" extrusionOk="0">
                  <a:moveTo>
                    <a:pt x="8597" y="2867"/>
                  </a:moveTo>
                  <a:cubicBezTo>
                    <a:pt x="9157" y="2679"/>
                    <a:pt x="9717" y="2492"/>
                    <a:pt x="10220" y="2116"/>
                  </a:cubicBezTo>
                  <a:cubicBezTo>
                    <a:pt x="10724" y="1740"/>
                    <a:pt x="11171" y="1177"/>
                    <a:pt x="11115" y="707"/>
                  </a:cubicBezTo>
                  <a:cubicBezTo>
                    <a:pt x="11060" y="238"/>
                    <a:pt x="10500" y="-138"/>
                    <a:pt x="9269" y="50"/>
                  </a:cubicBezTo>
                  <a:cubicBezTo>
                    <a:pt x="8038" y="238"/>
                    <a:pt x="6135" y="989"/>
                    <a:pt x="4345" y="2773"/>
                  </a:cubicBezTo>
                  <a:cubicBezTo>
                    <a:pt x="2554" y="4558"/>
                    <a:pt x="875" y="7375"/>
                    <a:pt x="260" y="10005"/>
                  </a:cubicBezTo>
                  <a:cubicBezTo>
                    <a:pt x="-356" y="12634"/>
                    <a:pt x="92" y="15076"/>
                    <a:pt x="1938" y="17048"/>
                  </a:cubicBezTo>
                  <a:cubicBezTo>
                    <a:pt x="3785" y="19020"/>
                    <a:pt x="7031" y="20523"/>
                    <a:pt x="10276" y="20992"/>
                  </a:cubicBezTo>
                  <a:cubicBezTo>
                    <a:pt x="13522" y="21462"/>
                    <a:pt x="16767" y="20899"/>
                    <a:pt x="18614" y="20241"/>
                  </a:cubicBezTo>
                  <a:cubicBezTo>
                    <a:pt x="20461" y="19584"/>
                    <a:pt x="20908" y="18832"/>
                    <a:pt x="21076" y="17424"/>
                  </a:cubicBezTo>
                  <a:cubicBezTo>
                    <a:pt x="21244" y="16015"/>
                    <a:pt x="21132" y="13949"/>
                    <a:pt x="19845" y="11507"/>
                  </a:cubicBezTo>
                  <a:cubicBezTo>
                    <a:pt x="18558" y="9065"/>
                    <a:pt x="16096" y="6248"/>
                    <a:pt x="14193" y="4745"/>
                  </a:cubicBezTo>
                  <a:cubicBezTo>
                    <a:pt x="12291" y="3243"/>
                    <a:pt x="10948" y="3055"/>
                    <a:pt x="10108" y="3337"/>
                  </a:cubicBezTo>
                  <a:cubicBezTo>
                    <a:pt x="9269" y="3619"/>
                    <a:pt x="8933" y="4370"/>
                    <a:pt x="8597" y="51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8" name="Line"/>
            <p:cNvSpPr/>
            <p:nvPr/>
          </p:nvSpPr>
          <p:spPr>
            <a:xfrm>
              <a:off x="14591875" y="7278640"/>
              <a:ext cx="290593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571" y="2700"/>
                    <a:pt x="5143" y="5400"/>
                    <a:pt x="8743" y="9000"/>
                  </a:cubicBezTo>
                  <a:cubicBezTo>
                    <a:pt x="12343" y="12600"/>
                    <a:pt x="16971" y="171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19" name="Line"/>
            <p:cNvSpPr/>
            <p:nvPr/>
          </p:nvSpPr>
          <p:spPr>
            <a:xfrm>
              <a:off x="15276843" y="7278640"/>
              <a:ext cx="217944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0" name="Line"/>
            <p:cNvSpPr/>
            <p:nvPr/>
          </p:nvSpPr>
          <p:spPr>
            <a:xfrm>
              <a:off x="15328734" y="7423936"/>
              <a:ext cx="14529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1" name="Line"/>
            <p:cNvSpPr/>
            <p:nvPr/>
          </p:nvSpPr>
          <p:spPr>
            <a:xfrm>
              <a:off x="15816514" y="7133344"/>
              <a:ext cx="134918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662" y="4181"/>
                    <a:pt x="3323" y="8361"/>
                    <a:pt x="6923" y="11961"/>
                  </a:cubicBezTo>
                  <a:cubicBezTo>
                    <a:pt x="10523" y="15561"/>
                    <a:pt x="16062" y="1858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2" name="Line"/>
            <p:cNvSpPr/>
            <p:nvPr/>
          </p:nvSpPr>
          <p:spPr>
            <a:xfrm>
              <a:off x="16065593" y="7098750"/>
              <a:ext cx="238701" cy="325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5745"/>
                  </a:moveTo>
                  <a:cubicBezTo>
                    <a:pt x="0" y="4596"/>
                    <a:pt x="0" y="3447"/>
                    <a:pt x="1409" y="2298"/>
                  </a:cubicBezTo>
                  <a:cubicBezTo>
                    <a:pt x="2817" y="1149"/>
                    <a:pt x="5635" y="0"/>
                    <a:pt x="7826" y="0"/>
                  </a:cubicBezTo>
                  <a:cubicBezTo>
                    <a:pt x="10017" y="0"/>
                    <a:pt x="11583" y="1149"/>
                    <a:pt x="12209" y="2872"/>
                  </a:cubicBezTo>
                  <a:cubicBezTo>
                    <a:pt x="12835" y="4596"/>
                    <a:pt x="12522" y="6894"/>
                    <a:pt x="10956" y="9306"/>
                  </a:cubicBezTo>
                  <a:cubicBezTo>
                    <a:pt x="9391" y="11719"/>
                    <a:pt x="6574" y="14247"/>
                    <a:pt x="5009" y="16085"/>
                  </a:cubicBezTo>
                  <a:cubicBezTo>
                    <a:pt x="3443" y="17923"/>
                    <a:pt x="3130" y="19072"/>
                    <a:pt x="4070" y="19762"/>
                  </a:cubicBezTo>
                  <a:cubicBezTo>
                    <a:pt x="5009" y="20451"/>
                    <a:pt x="7200" y="20681"/>
                    <a:pt x="10330" y="20911"/>
                  </a:cubicBezTo>
                  <a:cubicBezTo>
                    <a:pt x="13461" y="21140"/>
                    <a:pt x="17530" y="2137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3" name="Line"/>
            <p:cNvSpPr/>
            <p:nvPr/>
          </p:nvSpPr>
          <p:spPr>
            <a:xfrm>
              <a:off x="16418454" y="7340910"/>
              <a:ext cx="31137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24" name="Line"/>
            <p:cNvSpPr/>
            <p:nvPr/>
          </p:nvSpPr>
          <p:spPr>
            <a:xfrm>
              <a:off x="16605264" y="7093429"/>
              <a:ext cx="318268" cy="434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1" fill="norm" stroke="1" extrusionOk="0">
                  <a:moveTo>
                    <a:pt x="14087" y="950"/>
                  </a:moveTo>
                  <a:cubicBezTo>
                    <a:pt x="11504" y="607"/>
                    <a:pt x="8922" y="264"/>
                    <a:pt x="7043" y="92"/>
                  </a:cubicBezTo>
                  <a:cubicBezTo>
                    <a:pt x="5165" y="-79"/>
                    <a:pt x="3991" y="-79"/>
                    <a:pt x="3052" y="692"/>
                  </a:cubicBezTo>
                  <a:cubicBezTo>
                    <a:pt x="2113" y="1464"/>
                    <a:pt x="1409" y="3007"/>
                    <a:pt x="1291" y="4207"/>
                  </a:cubicBezTo>
                  <a:cubicBezTo>
                    <a:pt x="1174" y="5407"/>
                    <a:pt x="1643" y="6264"/>
                    <a:pt x="3756" y="6778"/>
                  </a:cubicBezTo>
                  <a:cubicBezTo>
                    <a:pt x="5870" y="7292"/>
                    <a:pt x="9626" y="7464"/>
                    <a:pt x="12796" y="8150"/>
                  </a:cubicBezTo>
                  <a:cubicBezTo>
                    <a:pt x="15965" y="8835"/>
                    <a:pt x="18548" y="10035"/>
                    <a:pt x="19957" y="11064"/>
                  </a:cubicBezTo>
                  <a:cubicBezTo>
                    <a:pt x="21365" y="12092"/>
                    <a:pt x="21600" y="12950"/>
                    <a:pt x="21600" y="13807"/>
                  </a:cubicBezTo>
                  <a:cubicBezTo>
                    <a:pt x="21600" y="14664"/>
                    <a:pt x="21365" y="15521"/>
                    <a:pt x="17726" y="16807"/>
                  </a:cubicBezTo>
                  <a:cubicBezTo>
                    <a:pt x="14087" y="18092"/>
                    <a:pt x="7043" y="19807"/>
                    <a:pt x="0" y="2152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7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828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 (4/5)</a:t>
            </a:r>
          </a:p>
        </p:txBody>
      </p:sp>
      <p:grpSp>
        <p:nvGrpSpPr>
          <p:cNvPr id="1870" name="Drawing"/>
          <p:cNvGrpSpPr/>
          <p:nvPr/>
        </p:nvGrpSpPr>
        <p:grpSpPr>
          <a:xfrm>
            <a:off x="5241036" y="3089271"/>
            <a:ext cx="11551220" cy="3991195"/>
            <a:chOff x="0" y="0"/>
            <a:chExt cx="11551218" cy="3991193"/>
          </a:xfrm>
        </p:grpSpPr>
        <p:sp>
          <p:nvSpPr>
            <p:cNvPr id="1829" name="Line"/>
            <p:cNvSpPr/>
            <p:nvPr/>
          </p:nvSpPr>
          <p:spPr>
            <a:xfrm>
              <a:off x="0" y="626156"/>
              <a:ext cx="72649" cy="570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086" y="4189"/>
                    <a:pt x="6171" y="8378"/>
                    <a:pt x="9771" y="11978"/>
                  </a:cubicBezTo>
                  <a:cubicBezTo>
                    <a:pt x="13371" y="15578"/>
                    <a:pt x="17486" y="1858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0" name="Line"/>
            <p:cNvSpPr/>
            <p:nvPr/>
          </p:nvSpPr>
          <p:spPr>
            <a:xfrm>
              <a:off x="41513" y="636535"/>
              <a:ext cx="477402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252" y="1986"/>
                    <a:pt x="2504" y="3972"/>
                    <a:pt x="3913" y="5338"/>
                  </a:cubicBezTo>
                  <a:cubicBezTo>
                    <a:pt x="5322" y="6703"/>
                    <a:pt x="6887" y="7448"/>
                    <a:pt x="8452" y="7634"/>
                  </a:cubicBezTo>
                  <a:cubicBezTo>
                    <a:pt x="10017" y="7821"/>
                    <a:pt x="11583" y="7448"/>
                    <a:pt x="12522" y="6517"/>
                  </a:cubicBezTo>
                  <a:cubicBezTo>
                    <a:pt x="13461" y="5586"/>
                    <a:pt x="13774" y="4097"/>
                    <a:pt x="14009" y="2917"/>
                  </a:cubicBezTo>
                  <a:cubicBezTo>
                    <a:pt x="14243" y="1738"/>
                    <a:pt x="14400" y="869"/>
                    <a:pt x="14478" y="993"/>
                  </a:cubicBezTo>
                  <a:cubicBezTo>
                    <a:pt x="14557" y="1117"/>
                    <a:pt x="14557" y="2234"/>
                    <a:pt x="14948" y="4593"/>
                  </a:cubicBezTo>
                  <a:cubicBezTo>
                    <a:pt x="15339" y="6952"/>
                    <a:pt x="16122" y="10552"/>
                    <a:pt x="17296" y="13593"/>
                  </a:cubicBezTo>
                  <a:cubicBezTo>
                    <a:pt x="18470" y="16634"/>
                    <a:pt x="20035" y="19117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1" name="Line"/>
            <p:cNvSpPr/>
            <p:nvPr/>
          </p:nvSpPr>
          <p:spPr>
            <a:xfrm>
              <a:off x="633075" y="565596"/>
              <a:ext cx="498159" cy="537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9" fill="norm" stroke="1" extrusionOk="0">
                  <a:moveTo>
                    <a:pt x="0" y="7315"/>
                  </a:moveTo>
                  <a:cubicBezTo>
                    <a:pt x="600" y="11143"/>
                    <a:pt x="1200" y="14970"/>
                    <a:pt x="1500" y="17363"/>
                  </a:cubicBezTo>
                  <a:cubicBezTo>
                    <a:pt x="1800" y="19755"/>
                    <a:pt x="1800" y="20712"/>
                    <a:pt x="1725" y="20712"/>
                  </a:cubicBezTo>
                  <a:cubicBezTo>
                    <a:pt x="1650" y="20712"/>
                    <a:pt x="1500" y="19755"/>
                    <a:pt x="1200" y="17089"/>
                  </a:cubicBezTo>
                  <a:cubicBezTo>
                    <a:pt x="900" y="14424"/>
                    <a:pt x="450" y="10049"/>
                    <a:pt x="600" y="6905"/>
                  </a:cubicBezTo>
                  <a:cubicBezTo>
                    <a:pt x="750" y="3760"/>
                    <a:pt x="1500" y="1846"/>
                    <a:pt x="2625" y="821"/>
                  </a:cubicBezTo>
                  <a:cubicBezTo>
                    <a:pt x="3750" y="-204"/>
                    <a:pt x="5250" y="-341"/>
                    <a:pt x="7050" y="821"/>
                  </a:cubicBezTo>
                  <a:cubicBezTo>
                    <a:pt x="8850" y="1983"/>
                    <a:pt x="10950" y="4444"/>
                    <a:pt x="12000" y="6016"/>
                  </a:cubicBezTo>
                  <a:cubicBezTo>
                    <a:pt x="13050" y="7588"/>
                    <a:pt x="13050" y="8272"/>
                    <a:pt x="12900" y="8955"/>
                  </a:cubicBezTo>
                  <a:cubicBezTo>
                    <a:pt x="12750" y="9639"/>
                    <a:pt x="12450" y="10322"/>
                    <a:pt x="11625" y="10801"/>
                  </a:cubicBezTo>
                  <a:cubicBezTo>
                    <a:pt x="10800" y="11279"/>
                    <a:pt x="9450" y="11553"/>
                    <a:pt x="9525" y="12031"/>
                  </a:cubicBezTo>
                  <a:cubicBezTo>
                    <a:pt x="9600" y="12510"/>
                    <a:pt x="11100" y="13193"/>
                    <a:pt x="12975" y="14560"/>
                  </a:cubicBezTo>
                  <a:cubicBezTo>
                    <a:pt x="14850" y="15927"/>
                    <a:pt x="17100" y="17978"/>
                    <a:pt x="18600" y="19208"/>
                  </a:cubicBezTo>
                  <a:cubicBezTo>
                    <a:pt x="20100" y="20439"/>
                    <a:pt x="20850" y="20849"/>
                    <a:pt x="21600" y="212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2" name="Line"/>
            <p:cNvSpPr/>
            <p:nvPr/>
          </p:nvSpPr>
          <p:spPr>
            <a:xfrm>
              <a:off x="1297286" y="906370"/>
              <a:ext cx="2594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3" name="Line"/>
            <p:cNvSpPr/>
            <p:nvPr/>
          </p:nvSpPr>
          <p:spPr>
            <a:xfrm>
              <a:off x="1401069" y="1062044"/>
              <a:ext cx="176432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4" name="Line"/>
            <p:cNvSpPr/>
            <p:nvPr/>
          </p:nvSpPr>
          <p:spPr>
            <a:xfrm>
              <a:off x="2431288" y="0"/>
              <a:ext cx="453877" cy="657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600" fill="norm" stroke="1" extrusionOk="0">
                  <a:moveTo>
                    <a:pt x="12633" y="14779"/>
                  </a:moveTo>
                  <a:cubicBezTo>
                    <a:pt x="12469" y="14097"/>
                    <a:pt x="12305" y="13415"/>
                    <a:pt x="11733" y="12960"/>
                  </a:cubicBezTo>
                  <a:cubicBezTo>
                    <a:pt x="11160" y="12505"/>
                    <a:pt x="10178" y="12278"/>
                    <a:pt x="8378" y="12789"/>
                  </a:cubicBezTo>
                  <a:cubicBezTo>
                    <a:pt x="6578" y="13301"/>
                    <a:pt x="3960" y="14552"/>
                    <a:pt x="2405" y="15461"/>
                  </a:cubicBezTo>
                  <a:cubicBezTo>
                    <a:pt x="851" y="16371"/>
                    <a:pt x="360" y="16939"/>
                    <a:pt x="114" y="17564"/>
                  </a:cubicBezTo>
                  <a:cubicBezTo>
                    <a:pt x="-131" y="18189"/>
                    <a:pt x="-131" y="18872"/>
                    <a:pt x="1669" y="19099"/>
                  </a:cubicBezTo>
                  <a:cubicBezTo>
                    <a:pt x="3469" y="19326"/>
                    <a:pt x="7069" y="19099"/>
                    <a:pt x="9769" y="18076"/>
                  </a:cubicBezTo>
                  <a:cubicBezTo>
                    <a:pt x="12469" y="17053"/>
                    <a:pt x="14269" y="15234"/>
                    <a:pt x="15414" y="12278"/>
                  </a:cubicBezTo>
                  <a:cubicBezTo>
                    <a:pt x="16560" y="9322"/>
                    <a:pt x="17051" y="5229"/>
                    <a:pt x="17296" y="2899"/>
                  </a:cubicBezTo>
                  <a:cubicBezTo>
                    <a:pt x="17542" y="568"/>
                    <a:pt x="17542" y="0"/>
                    <a:pt x="17542" y="0"/>
                  </a:cubicBezTo>
                  <a:cubicBezTo>
                    <a:pt x="17542" y="0"/>
                    <a:pt x="17542" y="568"/>
                    <a:pt x="17051" y="2785"/>
                  </a:cubicBezTo>
                  <a:cubicBezTo>
                    <a:pt x="16560" y="5002"/>
                    <a:pt x="15578" y="8867"/>
                    <a:pt x="15742" y="12107"/>
                  </a:cubicBezTo>
                  <a:cubicBezTo>
                    <a:pt x="15905" y="15347"/>
                    <a:pt x="17214" y="17962"/>
                    <a:pt x="18360" y="19440"/>
                  </a:cubicBezTo>
                  <a:cubicBezTo>
                    <a:pt x="19505" y="20918"/>
                    <a:pt x="20487" y="21259"/>
                    <a:pt x="2146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5" name="Line"/>
            <p:cNvSpPr/>
            <p:nvPr/>
          </p:nvSpPr>
          <p:spPr>
            <a:xfrm>
              <a:off x="3230540" y="76107"/>
              <a:ext cx="121648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88" h="21600" fill="norm" stroke="1" extrusionOk="0">
                  <a:moveTo>
                    <a:pt x="19988" y="0"/>
                  </a:moveTo>
                  <a:cubicBezTo>
                    <a:pt x="11462" y="3671"/>
                    <a:pt x="2935" y="7341"/>
                    <a:pt x="662" y="10659"/>
                  </a:cubicBezTo>
                  <a:cubicBezTo>
                    <a:pt x="-1612" y="13976"/>
                    <a:pt x="2367" y="16941"/>
                    <a:pt x="6630" y="18706"/>
                  </a:cubicBezTo>
                  <a:cubicBezTo>
                    <a:pt x="10893" y="20471"/>
                    <a:pt x="15441" y="21035"/>
                    <a:pt x="1998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6" name="Line"/>
            <p:cNvSpPr/>
            <p:nvPr/>
          </p:nvSpPr>
          <p:spPr>
            <a:xfrm>
              <a:off x="3487105" y="143116"/>
              <a:ext cx="517286" cy="4519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2" h="21539" fill="norm" stroke="1" extrusionOk="0">
                  <a:moveTo>
                    <a:pt x="0" y="2247"/>
                  </a:moveTo>
                  <a:cubicBezTo>
                    <a:pt x="4320" y="1918"/>
                    <a:pt x="8640" y="1588"/>
                    <a:pt x="11952" y="1258"/>
                  </a:cubicBezTo>
                  <a:cubicBezTo>
                    <a:pt x="15264" y="928"/>
                    <a:pt x="17568" y="599"/>
                    <a:pt x="19152" y="351"/>
                  </a:cubicBezTo>
                  <a:cubicBezTo>
                    <a:pt x="20736" y="104"/>
                    <a:pt x="21600" y="-61"/>
                    <a:pt x="21528" y="21"/>
                  </a:cubicBezTo>
                  <a:cubicBezTo>
                    <a:pt x="21456" y="104"/>
                    <a:pt x="20448" y="434"/>
                    <a:pt x="19224" y="763"/>
                  </a:cubicBezTo>
                  <a:cubicBezTo>
                    <a:pt x="18000" y="1093"/>
                    <a:pt x="16560" y="1423"/>
                    <a:pt x="15408" y="2247"/>
                  </a:cubicBezTo>
                  <a:cubicBezTo>
                    <a:pt x="14256" y="3072"/>
                    <a:pt x="13392" y="4391"/>
                    <a:pt x="12816" y="6782"/>
                  </a:cubicBezTo>
                  <a:cubicBezTo>
                    <a:pt x="12240" y="9173"/>
                    <a:pt x="11952" y="12635"/>
                    <a:pt x="12168" y="15273"/>
                  </a:cubicBezTo>
                  <a:cubicBezTo>
                    <a:pt x="12384" y="17912"/>
                    <a:pt x="13104" y="19725"/>
                    <a:pt x="13824" y="215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7" name="Line"/>
            <p:cNvSpPr/>
            <p:nvPr/>
          </p:nvSpPr>
          <p:spPr>
            <a:xfrm>
              <a:off x="4172072" y="96837"/>
              <a:ext cx="477402" cy="425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6" fill="norm" stroke="1" extrusionOk="0">
                  <a:moveTo>
                    <a:pt x="0" y="4667"/>
                  </a:moveTo>
                  <a:cubicBezTo>
                    <a:pt x="626" y="5186"/>
                    <a:pt x="1252" y="5704"/>
                    <a:pt x="1722" y="7605"/>
                  </a:cubicBezTo>
                  <a:cubicBezTo>
                    <a:pt x="2191" y="9506"/>
                    <a:pt x="2504" y="12789"/>
                    <a:pt x="2817" y="15208"/>
                  </a:cubicBezTo>
                  <a:cubicBezTo>
                    <a:pt x="3130" y="17627"/>
                    <a:pt x="3443" y="19182"/>
                    <a:pt x="3365" y="19528"/>
                  </a:cubicBezTo>
                  <a:cubicBezTo>
                    <a:pt x="3287" y="19874"/>
                    <a:pt x="2817" y="19010"/>
                    <a:pt x="2270" y="16418"/>
                  </a:cubicBezTo>
                  <a:cubicBezTo>
                    <a:pt x="1722" y="13826"/>
                    <a:pt x="1096" y="9506"/>
                    <a:pt x="1174" y="6482"/>
                  </a:cubicBezTo>
                  <a:cubicBezTo>
                    <a:pt x="1252" y="3458"/>
                    <a:pt x="2035" y="1730"/>
                    <a:pt x="3209" y="779"/>
                  </a:cubicBezTo>
                  <a:cubicBezTo>
                    <a:pt x="4383" y="-171"/>
                    <a:pt x="5948" y="-344"/>
                    <a:pt x="7357" y="779"/>
                  </a:cubicBezTo>
                  <a:cubicBezTo>
                    <a:pt x="8765" y="1902"/>
                    <a:pt x="10017" y="4322"/>
                    <a:pt x="10722" y="6050"/>
                  </a:cubicBezTo>
                  <a:cubicBezTo>
                    <a:pt x="11426" y="7778"/>
                    <a:pt x="11583" y="8814"/>
                    <a:pt x="11426" y="9678"/>
                  </a:cubicBezTo>
                  <a:cubicBezTo>
                    <a:pt x="11270" y="10542"/>
                    <a:pt x="10800" y="11234"/>
                    <a:pt x="10565" y="12011"/>
                  </a:cubicBezTo>
                  <a:cubicBezTo>
                    <a:pt x="10330" y="12789"/>
                    <a:pt x="10330" y="13653"/>
                    <a:pt x="11583" y="15122"/>
                  </a:cubicBezTo>
                  <a:cubicBezTo>
                    <a:pt x="12835" y="16590"/>
                    <a:pt x="15339" y="18664"/>
                    <a:pt x="17217" y="19787"/>
                  </a:cubicBezTo>
                  <a:cubicBezTo>
                    <a:pt x="19096" y="20910"/>
                    <a:pt x="20348" y="21083"/>
                    <a:pt x="21600" y="212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8" name="Line"/>
            <p:cNvSpPr/>
            <p:nvPr/>
          </p:nvSpPr>
          <p:spPr>
            <a:xfrm>
              <a:off x="4690986" y="82491"/>
              <a:ext cx="126276" cy="6163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16" h="21498" fill="norm" stroke="1" extrusionOk="0">
                  <a:moveTo>
                    <a:pt x="0" y="139"/>
                  </a:moveTo>
                  <a:cubicBezTo>
                    <a:pt x="3323" y="19"/>
                    <a:pt x="6646" y="-102"/>
                    <a:pt x="9692" y="139"/>
                  </a:cubicBezTo>
                  <a:cubicBezTo>
                    <a:pt x="12738" y="381"/>
                    <a:pt x="15508" y="984"/>
                    <a:pt x="17723" y="2734"/>
                  </a:cubicBezTo>
                  <a:cubicBezTo>
                    <a:pt x="19938" y="4483"/>
                    <a:pt x="21600" y="7380"/>
                    <a:pt x="18554" y="10698"/>
                  </a:cubicBezTo>
                  <a:cubicBezTo>
                    <a:pt x="15508" y="14016"/>
                    <a:pt x="7754" y="17757"/>
                    <a:pt x="0" y="214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39" name="Line"/>
            <p:cNvSpPr/>
            <p:nvPr/>
          </p:nvSpPr>
          <p:spPr>
            <a:xfrm>
              <a:off x="3002785" y="896424"/>
              <a:ext cx="1491015" cy="30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0" fill="norm" stroke="1" extrusionOk="0">
                  <a:moveTo>
                    <a:pt x="702" y="21300"/>
                  </a:moveTo>
                  <a:cubicBezTo>
                    <a:pt x="351" y="16500"/>
                    <a:pt x="0" y="11700"/>
                    <a:pt x="0" y="9300"/>
                  </a:cubicBezTo>
                  <a:cubicBezTo>
                    <a:pt x="0" y="6900"/>
                    <a:pt x="351" y="6900"/>
                    <a:pt x="1478" y="5700"/>
                  </a:cubicBezTo>
                  <a:cubicBezTo>
                    <a:pt x="2606" y="4500"/>
                    <a:pt x="4510" y="2100"/>
                    <a:pt x="6390" y="900"/>
                  </a:cubicBezTo>
                  <a:cubicBezTo>
                    <a:pt x="8269" y="-300"/>
                    <a:pt x="10123" y="-300"/>
                    <a:pt x="12278" y="900"/>
                  </a:cubicBezTo>
                  <a:cubicBezTo>
                    <a:pt x="14433" y="2100"/>
                    <a:pt x="16889" y="4500"/>
                    <a:pt x="18493" y="6900"/>
                  </a:cubicBezTo>
                  <a:cubicBezTo>
                    <a:pt x="20097" y="9300"/>
                    <a:pt x="20848" y="11700"/>
                    <a:pt x="21600" y="141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0" name="Line"/>
            <p:cNvSpPr/>
            <p:nvPr/>
          </p:nvSpPr>
          <p:spPr>
            <a:xfrm>
              <a:off x="3540538" y="970268"/>
              <a:ext cx="320187" cy="5795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7" h="21539" fill="norm" stroke="1" extrusionOk="0">
                  <a:moveTo>
                    <a:pt x="15923" y="15753"/>
                  </a:moveTo>
                  <a:cubicBezTo>
                    <a:pt x="13368" y="15239"/>
                    <a:pt x="10813" y="14725"/>
                    <a:pt x="8491" y="14660"/>
                  </a:cubicBezTo>
                  <a:cubicBezTo>
                    <a:pt x="6168" y="14596"/>
                    <a:pt x="4078" y="14982"/>
                    <a:pt x="2568" y="15818"/>
                  </a:cubicBezTo>
                  <a:cubicBezTo>
                    <a:pt x="1058" y="16653"/>
                    <a:pt x="129" y="17939"/>
                    <a:pt x="13" y="18839"/>
                  </a:cubicBezTo>
                  <a:cubicBezTo>
                    <a:pt x="-103" y="19739"/>
                    <a:pt x="594" y="20253"/>
                    <a:pt x="1523" y="20446"/>
                  </a:cubicBezTo>
                  <a:cubicBezTo>
                    <a:pt x="2452" y="20639"/>
                    <a:pt x="3613" y="20510"/>
                    <a:pt x="5587" y="19675"/>
                  </a:cubicBezTo>
                  <a:cubicBezTo>
                    <a:pt x="7561" y="18839"/>
                    <a:pt x="10349" y="17296"/>
                    <a:pt x="12439" y="14468"/>
                  </a:cubicBezTo>
                  <a:cubicBezTo>
                    <a:pt x="14529" y="11639"/>
                    <a:pt x="15923" y="7525"/>
                    <a:pt x="16736" y="5146"/>
                  </a:cubicBezTo>
                  <a:cubicBezTo>
                    <a:pt x="17549" y="2768"/>
                    <a:pt x="17781" y="2125"/>
                    <a:pt x="17897" y="1418"/>
                  </a:cubicBezTo>
                  <a:cubicBezTo>
                    <a:pt x="18013" y="710"/>
                    <a:pt x="18013" y="-61"/>
                    <a:pt x="17781" y="3"/>
                  </a:cubicBezTo>
                  <a:cubicBezTo>
                    <a:pt x="17549" y="68"/>
                    <a:pt x="17084" y="968"/>
                    <a:pt x="16387" y="3539"/>
                  </a:cubicBezTo>
                  <a:cubicBezTo>
                    <a:pt x="15691" y="6110"/>
                    <a:pt x="14762" y="10353"/>
                    <a:pt x="15574" y="13632"/>
                  </a:cubicBezTo>
                  <a:cubicBezTo>
                    <a:pt x="16387" y="16910"/>
                    <a:pt x="18942" y="19225"/>
                    <a:pt x="21497" y="215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1" name="Line"/>
            <p:cNvSpPr/>
            <p:nvPr/>
          </p:nvSpPr>
          <p:spPr>
            <a:xfrm>
              <a:off x="4078668" y="1146719"/>
              <a:ext cx="292938" cy="3815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8" h="21080" fill="norm" stroke="1" extrusionOk="0">
                  <a:moveTo>
                    <a:pt x="15070" y="2776"/>
                  </a:moveTo>
                  <a:cubicBezTo>
                    <a:pt x="15572" y="1821"/>
                    <a:pt x="16074" y="865"/>
                    <a:pt x="15698" y="387"/>
                  </a:cubicBezTo>
                  <a:cubicBezTo>
                    <a:pt x="15321" y="-91"/>
                    <a:pt x="14065" y="-91"/>
                    <a:pt x="12056" y="196"/>
                  </a:cubicBezTo>
                  <a:cubicBezTo>
                    <a:pt x="10047" y="482"/>
                    <a:pt x="7284" y="1056"/>
                    <a:pt x="4772" y="3636"/>
                  </a:cubicBezTo>
                  <a:cubicBezTo>
                    <a:pt x="2260" y="6217"/>
                    <a:pt x="0" y="10805"/>
                    <a:pt x="0" y="14054"/>
                  </a:cubicBezTo>
                  <a:cubicBezTo>
                    <a:pt x="0" y="17304"/>
                    <a:pt x="2260" y="19215"/>
                    <a:pt x="5274" y="20267"/>
                  </a:cubicBezTo>
                  <a:cubicBezTo>
                    <a:pt x="8288" y="21318"/>
                    <a:pt x="12056" y="21509"/>
                    <a:pt x="14944" y="19884"/>
                  </a:cubicBezTo>
                  <a:cubicBezTo>
                    <a:pt x="17833" y="18259"/>
                    <a:pt x="19842" y="14819"/>
                    <a:pt x="20721" y="11569"/>
                  </a:cubicBezTo>
                  <a:cubicBezTo>
                    <a:pt x="21600" y="8320"/>
                    <a:pt x="21349" y="5261"/>
                    <a:pt x="20470" y="3541"/>
                  </a:cubicBezTo>
                  <a:cubicBezTo>
                    <a:pt x="19591" y="1821"/>
                    <a:pt x="18084" y="1438"/>
                    <a:pt x="15949" y="1629"/>
                  </a:cubicBezTo>
                  <a:cubicBezTo>
                    <a:pt x="13814" y="1821"/>
                    <a:pt x="11051" y="2585"/>
                    <a:pt x="9670" y="3923"/>
                  </a:cubicBezTo>
                  <a:cubicBezTo>
                    <a:pt x="8288" y="5261"/>
                    <a:pt x="8288" y="7173"/>
                    <a:pt x="8288" y="90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2" name="Line"/>
            <p:cNvSpPr/>
            <p:nvPr/>
          </p:nvSpPr>
          <p:spPr>
            <a:xfrm>
              <a:off x="4213585" y="1394150"/>
              <a:ext cx="176432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929" y="5948"/>
                    <a:pt x="11859" y="11896"/>
                    <a:pt x="15459" y="15496"/>
                  </a:cubicBezTo>
                  <a:cubicBezTo>
                    <a:pt x="19059" y="19096"/>
                    <a:pt x="20329" y="2034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3" name="Line"/>
            <p:cNvSpPr/>
            <p:nvPr/>
          </p:nvSpPr>
          <p:spPr>
            <a:xfrm>
              <a:off x="5334441" y="574265"/>
              <a:ext cx="2905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4" name="Line"/>
            <p:cNvSpPr/>
            <p:nvPr/>
          </p:nvSpPr>
          <p:spPr>
            <a:xfrm>
              <a:off x="5334441" y="688426"/>
              <a:ext cx="2594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5" name="Line"/>
            <p:cNvSpPr/>
            <p:nvPr/>
          </p:nvSpPr>
          <p:spPr>
            <a:xfrm>
              <a:off x="6950586" y="314808"/>
              <a:ext cx="428379" cy="3565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8" h="21407" fill="norm" stroke="1" extrusionOk="0">
                  <a:moveTo>
                    <a:pt x="21398" y="623"/>
                  </a:moveTo>
                  <a:cubicBezTo>
                    <a:pt x="16387" y="415"/>
                    <a:pt x="11376" y="208"/>
                    <a:pt x="8438" y="104"/>
                  </a:cubicBezTo>
                  <a:cubicBezTo>
                    <a:pt x="5500" y="0"/>
                    <a:pt x="4636" y="0"/>
                    <a:pt x="3772" y="0"/>
                  </a:cubicBezTo>
                  <a:cubicBezTo>
                    <a:pt x="2908" y="0"/>
                    <a:pt x="2044" y="0"/>
                    <a:pt x="1526" y="519"/>
                  </a:cubicBezTo>
                  <a:cubicBezTo>
                    <a:pt x="1008" y="1038"/>
                    <a:pt x="835" y="2077"/>
                    <a:pt x="835" y="3115"/>
                  </a:cubicBezTo>
                  <a:cubicBezTo>
                    <a:pt x="835" y="4154"/>
                    <a:pt x="1008" y="5192"/>
                    <a:pt x="1094" y="6231"/>
                  </a:cubicBezTo>
                  <a:cubicBezTo>
                    <a:pt x="1180" y="7269"/>
                    <a:pt x="1180" y="8308"/>
                    <a:pt x="835" y="9242"/>
                  </a:cubicBezTo>
                  <a:cubicBezTo>
                    <a:pt x="489" y="10177"/>
                    <a:pt x="-202" y="11008"/>
                    <a:pt x="57" y="11215"/>
                  </a:cubicBezTo>
                  <a:cubicBezTo>
                    <a:pt x="316" y="11423"/>
                    <a:pt x="1526" y="11008"/>
                    <a:pt x="3772" y="10488"/>
                  </a:cubicBezTo>
                  <a:cubicBezTo>
                    <a:pt x="6019" y="9969"/>
                    <a:pt x="9302" y="9346"/>
                    <a:pt x="11635" y="9035"/>
                  </a:cubicBezTo>
                  <a:cubicBezTo>
                    <a:pt x="13968" y="8723"/>
                    <a:pt x="15350" y="8723"/>
                    <a:pt x="16300" y="9138"/>
                  </a:cubicBezTo>
                  <a:cubicBezTo>
                    <a:pt x="17251" y="9554"/>
                    <a:pt x="17769" y="10385"/>
                    <a:pt x="18115" y="11319"/>
                  </a:cubicBezTo>
                  <a:cubicBezTo>
                    <a:pt x="18460" y="12254"/>
                    <a:pt x="18633" y="13292"/>
                    <a:pt x="18633" y="14435"/>
                  </a:cubicBezTo>
                  <a:cubicBezTo>
                    <a:pt x="18633" y="15577"/>
                    <a:pt x="18460" y="16823"/>
                    <a:pt x="17510" y="18069"/>
                  </a:cubicBezTo>
                  <a:cubicBezTo>
                    <a:pt x="16560" y="19315"/>
                    <a:pt x="14832" y="20562"/>
                    <a:pt x="12585" y="21081"/>
                  </a:cubicBezTo>
                  <a:cubicBezTo>
                    <a:pt x="10339" y="21600"/>
                    <a:pt x="7574" y="21392"/>
                    <a:pt x="4809" y="2118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6" name="Line"/>
            <p:cNvSpPr/>
            <p:nvPr/>
          </p:nvSpPr>
          <p:spPr>
            <a:xfrm>
              <a:off x="7499702" y="349175"/>
              <a:ext cx="384628" cy="2857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6" h="20989" fill="norm" stroke="1" extrusionOk="0">
                  <a:moveTo>
                    <a:pt x="16264" y="2049"/>
                  </a:moveTo>
                  <a:cubicBezTo>
                    <a:pt x="15341" y="1287"/>
                    <a:pt x="14418" y="524"/>
                    <a:pt x="11741" y="2176"/>
                  </a:cubicBezTo>
                  <a:cubicBezTo>
                    <a:pt x="9064" y="3828"/>
                    <a:pt x="4633" y="7894"/>
                    <a:pt x="2233" y="10943"/>
                  </a:cubicBezTo>
                  <a:cubicBezTo>
                    <a:pt x="-167" y="13993"/>
                    <a:pt x="-536" y="16026"/>
                    <a:pt x="664" y="17804"/>
                  </a:cubicBezTo>
                  <a:cubicBezTo>
                    <a:pt x="1864" y="19583"/>
                    <a:pt x="4633" y="21108"/>
                    <a:pt x="8049" y="20981"/>
                  </a:cubicBezTo>
                  <a:cubicBezTo>
                    <a:pt x="11464" y="20854"/>
                    <a:pt x="15526" y="19075"/>
                    <a:pt x="17926" y="16788"/>
                  </a:cubicBezTo>
                  <a:cubicBezTo>
                    <a:pt x="20326" y="14501"/>
                    <a:pt x="21064" y="11706"/>
                    <a:pt x="20141" y="8656"/>
                  </a:cubicBezTo>
                  <a:cubicBezTo>
                    <a:pt x="19218" y="5607"/>
                    <a:pt x="16633" y="2303"/>
                    <a:pt x="14787" y="906"/>
                  </a:cubicBezTo>
                  <a:cubicBezTo>
                    <a:pt x="12941" y="-492"/>
                    <a:pt x="11833" y="16"/>
                    <a:pt x="10726" y="5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7" name="Line"/>
            <p:cNvSpPr/>
            <p:nvPr/>
          </p:nvSpPr>
          <p:spPr>
            <a:xfrm>
              <a:off x="8001661" y="522374"/>
              <a:ext cx="262918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253" y="14400"/>
                    <a:pt x="12505" y="7200"/>
                    <a:pt x="16342" y="3600"/>
                  </a:cubicBezTo>
                  <a:cubicBezTo>
                    <a:pt x="20179" y="0"/>
                    <a:pt x="21600" y="0"/>
                    <a:pt x="21600" y="0"/>
                  </a:cubicBezTo>
                  <a:cubicBezTo>
                    <a:pt x="21600" y="0"/>
                    <a:pt x="20179" y="0"/>
                    <a:pt x="16626" y="3600"/>
                  </a:cubicBezTo>
                  <a:cubicBezTo>
                    <a:pt x="13074" y="7200"/>
                    <a:pt x="7389" y="14400"/>
                    <a:pt x="170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8" name="Line"/>
            <p:cNvSpPr/>
            <p:nvPr/>
          </p:nvSpPr>
          <p:spPr>
            <a:xfrm>
              <a:off x="8533743" y="304429"/>
              <a:ext cx="376418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600" fill="norm" stroke="1" extrusionOk="0">
                  <a:moveTo>
                    <a:pt x="9267" y="0"/>
                  </a:moveTo>
                  <a:cubicBezTo>
                    <a:pt x="7500" y="2512"/>
                    <a:pt x="5733" y="5023"/>
                    <a:pt x="4358" y="6698"/>
                  </a:cubicBezTo>
                  <a:cubicBezTo>
                    <a:pt x="2984" y="8372"/>
                    <a:pt x="2002" y="9209"/>
                    <a:pt x="1217" y="10047"/>
                  </a:cubicBezTo>
                  <a:cubicBezTo>
                    <a:pt x="431" y="10884"/>
                    <a:pt x="-158" y="11721"/>
                    <a:pt x="38" y="12223"/>
                  </a:cubicBezTo>
                  <a:cubicBezTo>
                    <a:pt x="235" y="12726"/>
                    <a:pt x="1217" y="12893"/>
                    <a:pt x="3966" y="12893"/>
                  </a:cubicBezTo>
                  <a:cubicBezTo>
                    <a:pt x="6715" y="12893"/>
                    <a:pt x="11231" y="12726"/>
                    <a:pt x="14373" y="12140"/>
                  </a:cubicBezTo>
                  <a:cubicBezTo>
                    <a:pt x="17515" y="11553"/>
                    <a:pt x="19282" y="10549"/>
                    <a:pt x="20264" y="9628"/>
                  </a:cubicBezTo>
                  <a:cubicBezTo>
                    <a:pt x="21246" y="8707"/>
                    <a:pt x="21442" y="7870"/>
                    <a:pt x="21344" y="7870"/>
                  </a:cubicBezTo>
                  <a:cubicBezTo>
                    <a:pt x="21246" y="7870"/>
                    <a:pt x="20853" y="8707"/>
                    <a:pt x="20264" y="10716"/>
                  </a:cubicBezTo>
                  <a:cubicBezTo>
                    <a:pt x="19675" y="12726"/>
                    <a:pt x="18889" y="15907"/>
                    <a:pt x="18693" y="17916"/>
                  </a:cubicBezTo>
                  <a:cubicBezTo>
                    <a:pt x="18497" y="19926"/>
                    <a:pt x="18889" y="20763"/>
                    <a:pt x="1928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49" name="Line"/>
            <p:cNvSpPr/>
            <p:nvPr/>
          </p:nvSpPr>
          <p:spPr>
            <a:xfrm>
              <a:off x="9211122" y="287092"/>
              <a:ext cx="442371" cy="6711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5" h="21381" fill="norm" stroke="1" extrusionOk="0">
                  <a:moveTo>
                    <a:pt x="15936" y="2867"/>
                  </a:moveTo>
                  <a:cubicBezTo>
                    <a:pt x="16263" y="2316"/>
                    <a:pt x="16590" y="1765"/>
                    <a:pt x="16427" y="1324"/>
                  </a:cubicBezTo>
                  <a:cubicBezTo>
                    <a:pt x="16263" y="883"/>
                    <a:pt x="15608" y="552"/>
                    <a:pt x="14136" y="277"/>
                  </a:cubicBezTo>
                  <a:cubicBezTo>
                    <a:pt x="12663" y="1"/>
                    <a:pt x="10372" y="-219"/>
                    <a:pt x="8081" y="387"/>
                  </a:cubicBezTo>
                  <a:cubicBezTo>
                    <a:pt x="5790" y="993"/>
                    <a:pt x="3499" y="2426"/>
                    <a:pt x="1945" y="4134"/>
                  </a:cubicBezTo>
                  <a:cubicBezTo>
                    <a:pt x="390" y="5842"/>
                    <a:pt x="-428" y="7826"/>
                    <a:pt x="227" y="9589"/>
                  </a:cubicBezTo>
                  <a:cubicBezTo>
                    <a:pt x="881" y="11352"/>
                    <a:pt x="3008" y="12895"/>
                    <a:pt x="5708" y="13777"/>
                  </a:cubicBezTo>
                  <a:cubicBezTo>
                    <a:pt x="8408" y="14659"/>
                    <a:pt x="11681" y="14879"/>
                    <a:pt x="14299" y="14548"/>
                  </a:cubicBezTo>
                  <a:cubicBezTo>
                    <a:pt x="16917" y="14218"/>
                    <a:pt x="18881" y="13336"/>
                    <a:pt x="19945" y="12179"/>
                  </a:cubicBezTo>
                  <a:cubicBezTo>
                    <a:pt x="21008" y="11022"/>
                    <a:pt x="21172" y="9589"/>
                    <a:pt x="20599" y="8101"/>
                  </a:cubicBezTo>
                  <a:cubicBezTo>
                    <a:pt x="20027" y="6614"/>
                    <a:pt x="18717" y="5071"/>
                    <a:pt x="17245" y="4189"/>
                  </a:cubicBezTo>
                  <a:cubicBezTo>
                    <a:pt x="15772" y="3308"/>
                    <a:pt x="14136" y="3087"/>
                    <a:pt x="12745" y="3418"/>
                  </a:cubicBezTo>
                  <a:cubicBezTo>
                    <a:pt x="11354" y="3748"/>
                    <a:pt x="10208" y="4630"/>
                    <a:pt x="9472" y="5346"/>
                  </a:cubicBezTo>
                  <a:cubicBezTo>
                    <a:pt x="8736" y="6063"/>
                    <a:pt x="8408" y="6614"/>
                    <a:pt x="8245" y="7165"/>
                  </a:cubicBezTo>
                  <a:cubicBezTo>
                    <a:pt x="8081" y="7716"/>
                    <a:pt x="8081" y="8267"/>
                    <a:pt x="8572" y="8652"/>
                  </a:cubicBezTo>
                  <a:cubicBezTo>
                    <a:pt x="9063" y="9038"/>
                    <a:pt x="10045" y="9259"/>
                    <a:pt x="10781" y="9920"/>
                  </a:cubicBezTo>
                  <a:cubicBezTo>
                    <a:pt x="11517" y="10581"/>
                    <a:pt x="12008" y="11683"/>
                    <a:pt x="12336" y="13667"/>
                  </a:cubicBezTo>
                  <a:cubicBezTo>
                    <a:pt x="12663" y="15650"/>
                    <a:pt x="12827" y="18516"/>
                    <a:pt x="12990" y="2138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0" name="Line"/>
            <p:cNvSpPr/>
            <p:nvPr/>
          </p:nvSpPr>
          <p:spPr>
            <a:xfrm>
              <a:off x="4301341" y="2753706"/>
              <a:ext cx="16028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4480"/>
                    <a:pt x="-1585" y="8960"/>
                    <a:pt x="575" y="12560"/>
                  </a:cubicBezTo>
                  <a:cubicBezTo>
                    <a:pt x="2735" y="16160"/>
                    <a:pt x="11375" y="18880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1" name="Line"/>
            <p:cNvSpPr/>
            <p:nvPr/>
          </p:nvSpPr>
          <p:spPr>
            <a:xfrm>
              <a:off x="4328573" y="2648073"/>
              <a:ext cx="435063" cy="4688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9" h="21526" fill="norm" stroke="1" extrusionOk="0">
                  <a:moveTo>
                    <a:pt x="473" y="5326"/>
                  </a:moveTo>
                  <a:cubicBezTo>
                    <a:pt x="302" y="4214"/>
                    <a:pt x="130" y="3102"/>
                    <a:pt x="45" y="2944"/>
                  </a:cubicBezTo>
                  <a:cubicBezTo>
                    <a:pt x="-41" y="2785"/>
                    <a:pt x="-41" y="3579"/>
                    <a:pt x="388" y="4770"/>
                  </a:cubicBezTo>
                  <a:cubicBezTo>
                    <a:pt x="816" y="5961"/>
                    <a:pt x="1673" y="7550"/>
                    <a:pt x="3388" y="8502"/>
                  </a:cubicBezTo>
                  <a:cubicBezTo>
                    <a:pt x="5102" y="9455"/>
                    <a:pt x="7673" y="9773"/>
                    <a:pt x="9902" y="8900"/>
                  </a:cubicBezTo>
                  <a:cubicBezTo>
                    <a:pt x="12130" y="8026"/>
                    <a:pt x="14016" y="5961"/>
                    <a:pt x="14959" y="4532"/>
                  </a:cubicBezTo>
                  <a:cubicBezTo>
                    <a:pt x="15902" y="3102"/>
                    <a:pt x="15902" y="2308"/>
                    <a:pt x="16073" y="1514"/>
                  </a:cubicBezTo>
                  <a:cubicBezTo>
                    <a:pt x="16245" y="720"/>
                    <a:pt x="16588" y="-74"/>
                    <a:pt x="16759" y="5"/>
                  </a:cubicBezTo>
                  <a:cubicBezTo>
                    <a:pt x="16930" y="85"/>
                    <a:pt x="16930" y="1038"/>
                    <a:pt x="17102" y="3976"/>
                  </a:cubicBezTo>
                  <a:cubicBezTo>
                    <a:pt x="17273" y="6914"/>
                    <a:pt x="17616" y="11838"/>
                    <a:pt x="18216" y="15014"/>
                  </a:cubicBezTo>
                  <a:cubicBezTo>
                    <a:pt x="18816" y="18191"/>
                    <a:pt x="19673" y="19620"/>
                    <a:pt x="20273" y="20414"/>
                  </a:cubicBezTo>
                  <a:cubicBezTo>
                    <a:pt x="20873" y="21208"/>
                    <a:pt x="21216" y="21367"/>
                    <a:pt x="21559" y="2152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2" name="Line"/>
            <p:cNvSpPr/>
            <p:nvPr/>
          </p:nvSpPr>
          <p:spPr>
            <a:xfrm>
              <a:off x="4908930" y="2547814"/>
              <a:ext cx="425512" cy="486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25" fill="norm" stroke="1" extrusionOk="0">
                  <a:moveTo>
                    <a:pt x="0" y="7631"/>
                  </a:moveTo>
                  <a:cubicBezTo>
                    <a:pt x="527" y="9141"/>
                    <a:pt x="1054" y="10652"/>
                    <a:pt x="1405" y="12540"/>
                  </a:cubicBezTo>
                  <a:cubicBezTo>
                    <a:pt x="1756" y="14428"/>
                    <a:pt x="1932" y="16694"/>
                    <a:pt x="2107" y="18355"/>
                  </a:cubicBezTo>
                  <a:cubicBezTo>
                    <a:pt x="2283" y="20017"/>
                    <a:pt x="2459" y="21074"/>
                    <a:pt x="2283" y="21074"/>
                  </a:cubicBezTo>
                  <a:cubicBezTo>
                    <a:pt x="2107" y="21074"/>
                    <a:pt x="1581" y="20017"/>
                    <a:pt x="1054" y="17826"/>
                  </a:cubicBezTo>
                  <a:cubicBezTo>
                    <a:pt x="527" y="15636"/>
                    <a:pt x="0" y="12313"/>
                    <a:pt x="263" y="9292"/>
                  </a:cubicBezTo>
                  <a:cubicBezTo>
                    <a:pt x="527" y="6271"/>
                    <a:pt x="1581" y="3552"/>
                    <a:pt x="2459" y="1891"/>
                  </a:cubicBezTo>
                  <a:cubicBezTo>
                    <a:pt x="3337" y="229"/>
                    <a:pt x="4039" y="-375"/>
                    <a:pt x="5532" y="229"/>
                  </a:cubicBezTo>
                  <a:cubicBezTo>
                    <a:pt x="7024" y="833"/>
                    <a:pt x="9307" y="2646"/>
                    <a:pt x="10712" y="4761"/>
                  </a:cubicBezTo>
                  <a:cubicBezTo>
                    <a:pt x="12117" y="6875"/>
                    <a:pt x="12644" y="9292"/>
                    <a:pt x="12644" y="11029"/>
                  </a:cubicBezTo>
                  <a:cubicBezTo>
                    <a:pt x="12644" y="12766"/>
                    <a:pt x="12117" y="13824"/>
                    <a:pt x="12205" y="14654"/>
                  </a:cubicBezTo>
                  <a:cubicBezTo>
                    <a:pt x="12293" y="15485"/>
                    <a:pt x="12995" y="16089"/>
                    <a:pt x="14663" y="17147"/>
                  </a:cubicBezTo>
                  <a:cubicBezTo>
                    <a:pt x="16332" y="18204"/>
                    <a:pt x="18966" y="19715"/>
                    <a:pt x="21600" y="2122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3" name="Line"/>
            <p:cNvSpPr/>
            <p:nvPr/>
          </p:nvSpPr>
          <p:spPr>
            <a:xfrm>
              <a:off x="5759951" y="2764084"/>
              <a:ext cx="269836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4" name="Line"/>
            <p:cNvSpPr/>
            <p:nvPr/>
          </p:nvSpPr>
          <p:spPr>
            <a:xfrm>
              <a:off x="5811842" y="2888624"/>
              <a:ext cx="197188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5" name="Line"/>
            <p:cNvSpPr/>
            <p:nvPr/>
          </p:nvSpPr>
          <p:spPr>
            <a:xfrm>
              <a:off x="7184544" y="2390466"/>
              <a:ext cx="320119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0" h="21600" fill="norm" stroke="1" extrusionOk="0">
                  <a:moveTo>
                    <a:pt x="18235" y="0"/>
                  </a:moveTo>
                  <a:cubicBezTo>
                    <a:pt x="14142" y="171"/>
                    <a:pt x="10050" y="343"/>
                    <a:pt x="7207" y="600"/>
                  </a:cubicBezTo>
                  <a:cubicBezTo>
                    <a:pt x="4365" y="857"/>
                    <a:pt x="2774" y="1200"/>
                    <a:pt x="1978" y="2229"/>
                  </a:cubicBezTo>
                  <a:cubicBezTo>
                    <a:pt x="1182" y="3257"/>
                    <a:pt x="1182" y="4971"/>
                    <a:pt x="841" y="6600"/>
                  </a:cubicBezTo>
                  <a:cubicBezTo>
                    <a:pt x="500" y="8229"/>
                    <a:pt x="-182" y="9771"/>
                    <a:pt x="45" y="10371"/>
                  </a:cubicBezTo>
                  <a:cubicBezTo>
                    <a:pt x="273" y="10971"/>
                    <a:pt x="1410" y="10629"/>
                    <a:pt x="4479" y="10200"/>
                  </a:cubicBezTo>
                  <a:cubicBezTo>
                    <a:pt x="7549" y="9771"/>
                    <a:pt x="12551" y="9257"/>
                    <a:pt x="15620" y="9257"/>
                  </a:cubicBezTo>
                  <a:cubicBezTo>
                    <a:pt x="18690" y="9257"/>
                    <a:pt x="19826" y="9771"/>
                    <a:pt x="20509" y="10714"/>
                  </a:cubicBezTo>
                  <a:cubicBezTo>
                    <a:pt x="21191" y="11657"/>
                    <a:pt x="21418" y="13029"/>
                    <a:pt x="19940" y="14657"/>
                  </a:cubicBezTo>
                  <a:cubicBezTo>
                    <a:pt x="18462" y="16286"/>
                    <a:pt x="15279" y="18171"/>
                    <a:pt x="12437" y="19371"/>
                  </a:cubicBezTo>
                  <a:cubicBezTo>
                    <a:pt x="9595" y="20571"/>
                    <a:pt x="7094" y="21086"/>
                    <a:pt x="459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6" name="Line"/>
            <p:cNvSpPr/>
            <p:nvPr/>
          </p:nvSpPr>
          <p:spPr>
            <a:xfrm>
              <a:off x="7654421" y="2473492"/>
              <a:ext cx="330598" cy="256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7" h="21367" fill="norm" stroke="1" extrusionOk="0">
                  <a:moveTo>
                    <a:pt x="7352" y="3456"/>
                  </a:moveTo>
                  <a:cubicBezTo>
                    <a:pt x="6496" y="2304"/>
                    <a:pt x="5641" y="1152"/>
                    <a:pt x="4465" y="1296"/>
                  </a:cubicBezTo>
                  <a:cubicBezTo>
                    <a:pt x="3288" y="1440"/>
                    <a:pt x="1791" y="2880"/>
                    <a:pt x="829" y="5904"/>
                  </a:cubicBezTo>
                  <a:cubicBezTo>
                    <a:pt x="-133" y="8928"/>
                    <a:pt x="-561" y="13536"/>
                    <a:pt x="1257" y="16560"/>
                  </a:cubicBezTo>
                  <a:cubicBezTo>
                    <a:pt x="3075" y="19584"/>
                    <a:pt x="7138" y="21024"/>
                    <a:pt x="10453" y="21312"/>
                  </a:cubicBezTo>
                  <a:cubicBezTo>
                    <a:pt x="13768" y="21600"/>
                    <a:pt x="16334" y="20736"/>
                    <a:pt x="18152" y="19008"/>
                  </a:cubicBezTo>
                  <a:cubicBezTo>
                    <a:pt x="19970" y="17280"/>
                    <a:pt x="21039" y="14688"/>
                    <a:pt x="20077" y="11376"/>
                  </a:cubicBezTo>
                  <a:cubicBezTo>
                    <a:pt x="19114" y="8064"/>
                    <a:pt x="16120" y="4032"/>
                    <a:pt x="13768" y="2016"/>
                  </a:cubicBezTo>
                  <a:cubicBezTo>
                    <a:pt x="11415" y="0"/>
                    <a:pt x="9704" y="0"/>
                    <a:pt x="7993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7" name="Line"/>
            <p:cNvSpPr/>
            <p:nvPr/>
          </p:nvSpPr>
          <p:spPr>
            <a:xfrm>
              <a:off x="8313010" y="2598031"/>
              <a:ext cx="197187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8" name="Line"/>
            <p:cNvSpPr/>
            <p:nvPr/>
          </p:nvSpPr>
          <p:spPr>
            <a:xfrm>
              <a:off x="9130919" y="2234791"/>
              <a:ext cx="322164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9" h="21600" fill="norm" stroke="1" extrusionOk="0">
                  <a:moveTo>
                    <a:pt x="11850" y="0"/>
                  </a:moveTo>
                  <a:cubicBezTo>
                    <a:pt x="8173" y="3512"/>
                    <a:pt x="4497" y="7024"/>
                    <a:pt x="2429" y="9220"/>
                  </a:cubicBezTo>
                  <a:cubicBezTo>
                    <a:pt x="361" y="11415"/>
                    <a:pt x="-99" y="12293"/>
                    <a:pt x="16" y="13083"/>
                  </a:cubicBezTo>
                  <a:cubicBezTo>
                    <a:pt x="131" y="13873"/>
                    <a:pt x="820" y="14576"/>
                    <a:pt x="2888" y="14927"/>
                  </a:cubicBezTo>
                  <a:cubicBezTo>
                    <a:pt x="4956" y="15278"/>
                    <a:pt x="8403" y="15278"/>
                    <a:pt x="11390" y="14927"/>
                  </a:cubicBezTo>
                  <a:cubicBezTo>
                    <a:pt x="14378" y="14576"/>
                    <a:pt x="16905" y="13873"/>
                    <a:pt x="18629" y="12995"/>
                  </a:cubicBezTo>
                  <a:cubicBezTo>
                    <a:pt x="20352" y="12117"/>
                    <a:pt x="21271" y="11063"/>
                    <a:pt x="21386" y="11063"/>
                  </a:cubicBezTo>
                  <a:cubicBezTo>
                    <a:pt x="21501" y="11063"/>
                    <a:pt x="20812" y="12117"/>
                    <a:pt x="20122" y="14049"/>
                  </a:cubicBezTo>
                  <a:cubicBezTo>
                    <a:pt x="19433" y="15980"/>
                    <a:pt x="18744" y="18790"/>
                    <a:pt x="18054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59" name="Line"/>
            <p:cNvSpPr/>
            <p:nvPr/>
          </p:nvSpPr>
          <p:spPr>
            <a:xfrm>
              <a:off x="8927778" y="2245169"/>
              <a:ext cx="257009" cy="48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0" h="21600" fill="norm" stroke="1" extrusionOk="0">
                  <a:moveTo>
                    <a:pt x="9058" y="0"/>
                  </a:moveTo>
                  <a:cubicBezTo>
                    <a:pt x="5972" y="2145"/>
                    <a:pt x="2887" y="4289"/>
                    <a:pt x="1204" y="6817"/>
                  </a:cubicBezTo>
                  <a:cubicBezTo>
                    <a:pt x="-479" y="9345"/>
                    <a:pt x="-760" y="12255"/>
                    <a:pt x="2746" y="14783"/>
                  </a:cubicBezTo>
                  <a:cubicBezTo>
                    <a:pt x="6253" y="17311"/>
                    <a:pt x="13546" y="19455"/>
                    <a:pt x="2084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0" name="Line"/>
            <p:cNvSpPr/>
            <p:nvPr/>
          </p:nvSpPr>
          <p:spPr>
            <a:xfrm>
              <a:off x="9568783" y="2193278"/>
              <a:ext cx="135582" cy="612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6" h="21600" fill="norm" stroke="1" extrusionOk="0">
                  <a:moveTo>
                    <a:pt x="0" y="0"/>
                  </a:moveTo>
                  <a:cubicBezTo>
                    <a:pt x="7714" y="2929"/>
                    <a:pt x="15429" y="5858"/>
                    <a:pt x="18514" y="8725"/>
                  </a:cubicBezTo>
                  <a:cubicBezTo>
                    <a:pt x="21600" y="11593"/>
                    <a:pt x="20057" y="14400"/>
                    <a:pt x="16200" y="16536"/>
                  </a:cubicBezTo>
                  <a:cubicBezTo>
                    <a:pt x="12343" y="18671"/>
                    <a:pt x="6171" y="20136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1" name="Line"/>
            <p:cNvSpPr/>
            <p:nvPr/>
          </p:nvSpPr>
          <p:spPr>
            <a:xfrm>
              <a:off x="9991563" y="2193278"/>
              <a:ext cx="127270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75" h="21600" fill="norm" stroke="1" extrusionOk="0">
                  <a:moveTo>
                    <a:pt x="15390" y="0"/>
                  </a:moveTo>
                  <a:cubicBezTo>
                    <a:pt x="8744" y="3476"/>
                    <a:pt x="2098" y="6952"/>
                    <a:pt x="437" y="10117"/>
                  </a:cubicBezTo>
                  <a:cubicBezTo>
                    <a:pt x="-1225" y="13283"/>
                    <a:pt x="2098" y="16138"/>
                    <a:pt x="6252" y="18000"/>
                  </a:cubicBezTo>
                  <a:cubicBezTo>
                    <a:pt x="10406" y="19862"/>
                    <a:pt x="15390" y="20731"/>
                    <a:pt x="2037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2" name="Line"/>
            <p:cNvSpPr/>
            <p:nvPr/>
          </p:nvSpPr>
          <p:spPr>
            <a:xfrm>
              <a:off x="10314022" y="2245169"/>
              <a:ext cx="22756" cy="363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7" h="21600" fill="norm" stroke="1" extrusionOk="0">
                  <a:moveTo>
                    <a:pt x="11039" y="0"/>
                  </a:moveTo>
                  <a:cubicBezTo>
                    <a:pt x="4868" y="4937"/>
                    <a:pt x="-1303" y="9874"/>
                    <a:pt x="240" y="13474"/>
                  </a:cubicBezTo>
                  <a:cubicBezTo>
                    <a:pt x="1783" y="17074"/>
                    <a:pt x="11040" y="19337"/>
                    <a:pt x="2029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3" name="Line"/>
            <p:cNvSpPr/>
            <p:nvPr/>
          </p:nvSpPr>
          <p:spPr>
            <a:xfrm>
              <a:off x="10526671" y="2226719"/>
              <a:ext cx="183724" cy="3920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3" h="21474" fill="norm" stroke="1" extrusionOk="0">
                  <a:moveTo>
                    <a:pt x="2043" y="6695"/>
                  </a:moveTo>
                  <a:cubicBezTo>
                    <a:pt x="4843" y="4421"/>
                    <a:pt x="7643" y="2148"/>
                    <a:pt x="10043" y="1011"/>
                  </a:cubicBezTo>
                  <a:cubicBezTo>
                    <a:pt x="12443" y="-126"/>
                    <a:pt x="14443" y="-126"/>
                    <a:pt x="16243" y="158"/>
                  </a:cubicBezTo>
                  <a:cubicBezTo>
                    <a:pt x="18043" y="442"/>
                    <a:pt x="19643" y="1011"/>
                    <a:pt x="19043" y="3000"/>
                  </a:cubicBezTo>
                  <a:cubicBezTo>
                    <a:pt x="18443" y="4990"/>
                    <a:pt x="15643" y="8400"/>
                    <a:pt x="12043" y="11053"/>
                  </a:cubicBezTo>
                  <a:cubicBezTo>
                    <a:pt x="8443" y="13706"/>
                    <a:pt x="4043" y="15600"/>
                    <a:pt x="1843" y="17021"/>
                  </a:cubicBezTo>
                  <a:cubicBezTo>
                    <a:pt x="-357" y="18442"/>
                    <a:pt x="-357" y="19390"/>
                    <a:pt x="643" y="20053"/>
                  </a:cubicBezTo>
                  <a:cubicBezTo>
                    <a:pt x="1643" y="20716"/>
                    <a:pt x="3643" y="21095"/>
                    <a:pt x="7243" y="21285"/>
                  </a:cubicBezTo>
                  <a:cubicBezTo>
                    <a:pt x="10843" y="21474"/>
                    <a:pt x="16043" y="21474"/>
                    <a:pt x="21243" y="2147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4" name="Line"/>
            <p:cNvSpPr/>
            <p:nvPr/>
          </p:nvSpPr>
          <p:spPr>
            <a:xfrm>
              <a:off x="10866070" y="2473492"/>
              <a:ext cx="41513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5" name="Line"/>
            <p:cNvSpPr/>
            <p:nvPr/>
          </p:nvSpPr>
          <p:spPr>
            <a:xfrm>
              <a:off x="11021744" y="2231093"/>
              <a:ext cx="280215" cy="4188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5" fill="norm" stroke="1" extrusionOk="0">
                  <a:moveTo>
                    <a:pt x="21600" y="189"/>
                  </a:moveTo>
                  <a:cubicBezTo>
                    <a:pt x="17333" y="12"/>
                    <a:pt x="13067" y="-165"/>
                    <a:pt x="9733" y="278"/>
                  </a:cubicBezTo>
                  <a:cubicBezTo>
                    <a:pt x="6400" y="720"/>
                    <a:pt x="4000" y="1783"/>
                    <a:pt x="2533" y="2756"/>
                  </a:cubicBezTo>
                  <a:cubicBezTo>
                    <a:pt x="1067" y="3730"/>
                    <a:pt x="533" y="4615"/>
                    <a:pt x="667" y="5412"/>
                  </a:cubicBezTo>
                  <a:cubicBezTo>
                    <a:pt x="800" y="6209"/>
                    <a:pt x="1600" y="6917"/>
                    <a:pt x="3600" y="7183"/>
                  </a:cubicBezTo>
                  <a:cubicBezTo>
                    <a:pt x="5600" y="7448"/>
                    <a:pt x="8800" y="7271"/>
                    <a:pt x="11067" y="7271"/>
                  </a:cubicBezTo>
                  <a:cubicBezTo>
                    <a:pt x="13333" y="7271"/>
                    <a:pt x="14667" y="7448"/>
                    <a:pt x="15733" y="7891"/>
                  </a:cubicBezTo>
                  <a:cubicBezTo>
                    <a:pt x="16800" y="8333"/>
                    <a:pt x="17600" y="9042"/>
                    <a:pt x="18267" y="10104"/>
                  </a:cubicBezTo>
                  <a:cubicBezTo>
                    <a:pt x="18933" y="11166"/>
                    <a:pt x="19467" y="12583"/>
                    <a:pt x="19733" y="13733"/>
                  </a:cubicBezTo>
                  <a:cubicBezTo>
                    <a:pt x="20000" y="14884"/>
                    <a:pt x="20000" y="15769"/>
                    <a:pt x="17333" y="17009"/>
                  </a:cubicBezTo>
                  <a:cubicBezTo>
                    <a:pt x="14667" y="18248"/>
                    <a:pt x="9333" y="19842"/>
                    <a:pt x="6000" y="20638"/>
                  </a:cubicBezTo>
                  <a:cubicBezTo>
                    <a:pt x="2667" y="21435"/>
                    <a:pt x="1333" y="21435"/>
                    <a:pt x="0" y="2143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6" name="Line"/>
            <p:cNvSpPr/>
            <p:nvPr/>
          </p:nvSpPr>
          <p:spPr>
            <a:xfrm>
              <a:off x="11364227" y="2110252"/>
              <a:ext cx="186992" cy="695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30" h="21600" fill="norm" stroke="1" extrusionOk="0">
                  <a:moveTo>
                    <a:pt x="5586" y="0"/>
                  </a:moveTo>
                  <a:cubicBezTo>
                    <a:pt x="9683" y="1504"/>
                    <a:pt x="13779" y="3009"/>
                    <a:pt x="16759" y="5051"/>
                  </a:cubicBezTo>
                  <a:cubicBezTo>
                    <a:pt x="19738" y="7093"/>
                    <a:pt x="21600" y="9672"/>
                    <a:pt x="18621" y="12519"/>
                  </a:cubicBezTo>
                  <a:cubicBezTo>
                    <a:pt x="15641" y="15367"/>
                    <a:pt x="7821" y="1848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7" name="Line"/>
            <p:cNvSpPr/>
            <p:nvPr/>
          </p:nvSpPr>
          <p:spPr>
            <a:xfrm>
              <a:off x="5884490" y="3744373"/>
              <a:ext cx="269837" cy="1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20015"/>
                  </a:moveTo>
                  <a:cubicBezTo>
                    <a:pt x="5815" y="11375"/>
                    <a:pt x="11631" y="2735"/>
                    <a:pt x="15231" y="575"/>
                  </a:cubicBezTo>
                  <a:cubicBezTo>
                    <a:pt x="18831" y="-1585"/>
                    <a:pt x="20215" y="2735"/>
                    <a:pt x="21600" y="705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8" name="Line"/>
            <p:cNvSpPr/>
            <p:nvPr/>
          </p:nvSpPr>
          <p:spPr>
            <a:xfrm>
              <a:off x="5957138" y="3874561"/>
              <a:ext cx="31135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69" name="Line"/>
            <p:cNvSpPr/>
            <p:nvPr/>
          </p:nvSpPr>
          <p:spPr>
            <a:xfrm>
              <a:off x="7485757" y="3560498"/>
              <a:ext cx="379164" cy="4306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7" h="21009" fill="norm" stroke="1" extrusionOk="0">
                  <a:moveTo>
                    <a:pt x="11204" y="6714"/>
                  </a:moveTo>
                  <a:cubicBezTo>
                    <a:pt x="11772" y="5701"/>
                    <a:pt x="12341" y="4689"/>
                    <a:pt x="12151" y="4183"/>
                  </a:cubicBezTo>
                  <a:cubicBezTo>
                    <a:pt x="11962" y="3676"/>
                    <a:pt x="11014" y="3676"/>
                    <a:pt x="9593" y="3845"/>
                  </a:cubicBezTo>
                  <a:cubicBezTo>
                    <a:pt x="8172" y="4014"/>
                    <a:pt x="6278" y="4351"/>
                    <a:pt x="4383" y="5701"/>
                  </a:cubicBezTo>
                  <a:cubicBezTo>
                    <a:pt x="2488" y="7051"/>
                    <a:pt x="593" y="9414"/>
                    <a:pt x="120" y="12029"/>
                  </a:cubicBezTo>
                  <a:cubicBezTo>
                    <a:pt x="-354" y="14645"/>
                    <a:pt x="593" y="17514"/>
                    <a:pt x="2772" y="19201"/>
                  </a:cubicBezTo>
                  <a:cubicBezTo>
                    <a:pt x="4951" y="20889"/>
                    <a:pt x="8362" y="21395"/>
                    <a:pt x="11583" y="20720"/>
                  </a:cubicBezTo>
                  <a:cubicBezTo>
                    <a:pt x="14804" y="20045"/>
                    <a:pt x="17835" y="18189"/>
                    <a:pt x="19446" y="15489"/>
                  </a:cubicBezTo>
                  <a:cubicBezTo>
                    <a:pt x="21057" y="12789"/>
                    <a:pt x="21246" y="9245"/>
                    <a:pt x="19730" y="6461"/>
                  </a:cubicBezTo>
                  <a:cubicBezTo>
                    <a:pt x="18214" y="3676"/>
                    <a:pt x="14993" y="1651"/>
                    <a:pt x="11962" y="723"/>
                  </a:cubicBezTo>
                  <a:cubicBezTo>
                    <a:pt x="8930" y="-205"/>
                    <a:pt x="6088" y="-36"/>
                    <a:pt x="3246" y="13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1880" name="Drawing"/>
          <p:cNvGrpSpPr/>
          <p:nvPr/>
        </p:nvGrpSpPr>
        <p:grpSpPr>
          <a:xfrm>
            <a:off x="17331742" y="3405127"/>
            <a:ext cx="3928507" cy="694298"/>
            <a:chOff x="0" y="0"/>
            <a:chExt cx="3928505" cy="694297"/>
          </a:xfrm>
        </p:grpSpPr>
        <p:sp>
          <p:nvSpPr>
            <p:cNvPr id="1871" name="Line"/>
            <p:cNvSpPr/>
            <p:nvPr/>
          </p:nvSpPr>
          <p:spPr>
            <a:xfrm>
              <a:off x="0" y="497109"/>
              <a:ext cx="269837" cy="197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785" y="5684"/>
                    <a:pt x="9969" y="11368"/>
                    <a:pt x="6369" y="14968"/>
                  </a:cubicBezTo>
                  <a:cubicBezTo>
                    <a:pt x="2769" y="18568"/>
                    <a:pt x="1385" y="2008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2" name="Line"/>
            <p:cNvSpPr/>
            <p:nvPr/>
          </p:nvSpPr>
          <p:spPr>
            <a:xfrm>
              <a:off x="1428697" y="68792"/>
              <a:ext cx="482587" cy="3554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0" h="20938" fill="norm" stroke="1" extrusionOk="0">
                  <a:moveTo>
                    <a:pt x="6407" y="7501"/>
                  </a:moveTo>
                  <a:cubicBezTo>
                    <a:pt x="7450" y="6075"/>
                    <a:pt x="8493" y="4649"/>
                    <a:pt x="9089" y="3426"/>
                  </a:cubicBezTo>
                  <a:cubicBezTo>
                    <a:pt x="9685" y="2203"/>
                    <a:pt x="9834" y="1184"/>
                    <a:pt x="9536" y="573"/>
                  </a:cubicBezTo>
                  <a:cubicBezTo>
                    <a:pt x="9238" y="-38"/>
                    <a:pt x="8493" y="-242"/>
                    <a:pt x="6929" y="369"/>
                  </a:cubicBezTo>
                  <a:cubicBezTo>
                    <a:pt x="5365" y="981"/>
                    <a:pt x="2981" y="2407"/>
                    <a:pt x="1492" y="4649"/>
                  </a:cubicBezTo>
                  <a:cubicBezTo>
                    <a:pt x="2" y="6890"/>
                    <a:pt x="-594" y="9947"/>
                    <a:pt x="747" y="12800"/>
                  </a:cubicBezTo>
                  <a:cubicBezTo>
                    <a:pt x="2087" y="15652"/>
                    <a:pt x="5365" y="18301"/>
                    <a:pt x="8567" y="19728"/>
                  </a:cubicBezTo>
                  <a:cubicBezTo>
                    <a:pt x="11770" y="21154"/>
                    <a:pt x="14898" y="21358"/>
                    <a:pt x="17058" y="20135"/>
                  </a:cubicBezTo>
                  <a:cubicBezTo>
                    <a:pt x="19218" y="18913"/>
                    <a:pt x="20410" y="16264"/>
                    <a:pt x="20708" y="13309"/>
                  </a:cubicBezTo>
                  <a:cubicBezTo>
                    <a:pt x="21006" y="10354"/>
                    <a:pt x="20410" y="7094"/>
                    <a:pt x="18399" y="5464"/>
                  </a:cubicBezTo>
                  <a:cubicBezTo>
                    <a:pt x="16388" y="3833"/>
                    <a:pt x="12962" y="3833"/>
                    <a:pt x="10951" y="4343"/>
                  </a:cubicBezTo>
                  <a:cubicBezTo>
                    <a:pt x="8940" y="4852"/>
                    <a:pt x="8344" y="5871"/>
                    <a:pt x="7748" y="68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3" name="Line"/>
            <p:cNvSpPr/>
            <p:nvPr/>
          </p:nvSpPr>
          <p:spPr>
            <a:xfrm>
              <a:off x="1650148" y="258408"/>
              <a:ext cx="217945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800" y="5333"/>
                    <a:pt x="9600" y="10667"/>
                    <a:pt x="13200" y="14267"/>
                  </a:cubicBezTo>
                  <a:cubicBezTo>
                    <a:pt x="16800" y="17867"/>
                    <a:pt x="19200" y="1973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4" name="Line"/>
            <p:cNvSpPr/>
            <p:nvPr/>
          </p:nvSpPr>
          <p:spPr>
            <a:xfrm>
              <a:off x="2210576" y="227274"/>
              <a:ext cx="24908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5" name="Line"/>
            <p:cNvSpPr/>
            <p:nvPr/>
          </p:nvSpPr>
          <p:spPr>
            <a:xfrm>
              <a:off x="2210576" y="372570"/>
              <a:ext cx="24908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6" name="Line"/>
            <p:cNvSpPr/>
            <p:nvPr/>
          </p:nvSpPr>
          <p:spPr>
            <a:xfrm>
              <a:off x="2760625" y="102734"/>
              <a:ext cx="134920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538" y="6039"/>
                    <a:pt x="11077" y="12077"/>
                    <a:pt x="14677" y="15677"/>
                  </a:cubicBezTo>
                  <a:cubicBezTo>
                    <a:pt x="18277" y="19277"/>
                    <a:pt x="19938" y="2043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7" name="Line"/>
            <p:cNvSpPr/>
            <p:nvPr/>
          </p:nvSpPr>
          <p:spPr>
            <a:xfrm>
              <a:off x="2978570" y="55657"/>
              <a:ext cx="311349" cy="3376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6" fill="norm" stroke="1" extrusionOk="0">
                  <a:moveTo>
                    <a:pt x="0" y="6896"/>
                  </a:moveTo>
                  <a:cubicBezTo>
                    <a:pt x="0" y="5805"/>
                    <a:pt x="0" y="4714"/>
                    <a:pt x="960" y="3405"/>
                  </a:cubicBezTo>
                  <a:cubicBezTo>
                    <a:pt x="1920" y="2096"/>
                    <a:pt x="3840" y="569"/>
                    <a:pt x="5880" y="132"/>
                  </a:cubicBezTo>
                  <a:cubicBezTo>
                    <a:pt x="7920" y="-304"/>
                    <a:pt x="10080" y="351"/>
                    <a:pt x="11760" y="1878"/>
                  </a:cubicBezTo>
                  <a:cubicBezTo>
                    <a:pt x="13440" y="3405"/>
                    <a:pt x="14640" y="5805"/>
                    <a:pt x="14160" y="7987"/>
                  </a:cubicBezTo>
                  <a:cubicBezTo>
                    <a:pt x="13680" y="10169"/>
                    <a:pt x="11520" y="12132"/>
                    <a:pt x="9840" y="13441"/>
                  </a:cubicBezTo>
                  <a:cubicBezTo>
                    <a:pt x="8160" y="14751"/>
                    <a:pt x="6960" y="15405"/>
                    <a:pt x="6360" y="16278"/>
                  </a:cubicBezTo>
                  <a:cubicBezTo>
                    <a:pt x="5760" y="17151"/>
                    <a:pt x="5760" y="18241"/>
                    <a:pt x="6600" y="19005"/>
                  </a:cubicBezTo>
                  <a:cubicBezTo>
                    <a:pt x="7440" y="19769"/>
                    <a:pt x="9120" y="20205"/>
                    <a:pt x="11760" y="20532"/>
                  </a:cubicBezTo>
                  <a:cubicBezTo>
                    <a:pt x="14400" y="20860"/>
                    <a:pt x="18000" y="21078"/>
                    <a:pt x="21600" y="212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8" name="Line"/>
            <p:cNvSpPr/>
            <p:nvPr/>
          </p:nvSpPr>
          <p:spPr>
            <a:xfrm>
              <a:off x="3424835" y="299921"/>
              <a:ext cx="1038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9" name="Line"/>
            <p:cNvSpPr/>
            <p:nvPr/>
          </p:nvSpPr>
          <p:spPr>
            <a:xfrm>
              <a:off x="3611646" y="-1"/>
              <a:ext cx="316860" cy="414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1545" fill="norm" stroke="1" extrusionOk="0">
                  <a:moveTo>
                    <a:pt x="15329" y="1565"/>
                  </a:moveTo>
                  <a:cubicBezTo>
                    <a:pt x="14400" y="1025"/>
                    <a:pt x="13471" y="485"/>
                    <a:pt x="11845" y="215"/>
                  </a:cubicBezTo>
                  <a:cubicBezTo>
                    <a:pt x="10220" y="-55"/>
                    <a:pt x="7897" y="-55"/>
                    <a:pt x="6039" y="125"/>
                  </a:cubicBezTo>
                  <a:cubicBezTo>
                    <a:pt x="4181" y="305"/>
                    <a:pt x="2787" y="665"/>
                    <a:pt x="1974" y="1745"/>
                  </a:cubicBezTo>
                  <a:cubicBezTo>
                    <a:pt x="1162" y="2825"/>
                    <a:pt x="929" y="4625"/>
                    <a:pt x="581" y="5975"/>
                  </a:cubicBezTo>
                  <a:cubicBezTo>
                    <a:pt x="233" y="7325"/>
                    <a:pt x="-232" y="8225"/>
                    <a:pt x="233" y="8675"/>
                  </a:cubicBezTo>
                  <a:cubicBezTo>
                    <a:pt x="697" y="9125"/>
                    <a:pt x="2091" y="9125"/>
                    <a:pt x="5110" y="9305"/>
                  </a:cubicBezTo>
                  <a:cubicBezTo>
                    <a:pt x="8129" y="9485"/>
                    <a:pt x="12774" y="9845"/>
                    <a:pt x="15562" y="10385"/>
                  </a:cubicBezTo>
                  <a:cubicBezTo>
                    <a:pt x="18349" y="10925"/>
                    <a:pt x="19278" y="11645"/>
                    <a:pt x="19974" y="12455"/>
                  </a:cubicBezTo>
                  <a:cubicBezTo>
                    <a:pt x="20671" y="13265"/>
                    <a:pt x="21136" y="14165"/>
                    <a:pt x="21252" y="15065"/>
                  </a:cubicBezTo>
                  <a:cubicBezTo>
                    <a:pt x="21368" y="15965"/>
                    <a:pt x="21136" y="16865"/>
                    <a:pt x="17536" y="17945"/>
                  </a:cubicBezTo>
                  <a:cubicBezTo>
                    <a:pt x="13936" y="19025"/>
                    <a:pt x="6968" y="20285"/>
                    <a:pt x="0" y="215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2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883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 (5/5)</a:t>
            </a:r>
          </a:p>
        </p:txBody>
      </p:sp>
      <p:grpSp>
        <p:nvGrpSpPr>
          <p:cNvPr id="1959" name="Drawing"/>
          <p:cNvGrpSpPr/>
          <p:nvPr/>
        </p:nvGrpSpPr>
        <p:grpSpPr>
          <a:xfrm>
            <a:off x="9381973" y="2210575"/>
            <a:ext cx="13574805" cy="8357354"/>
            <a:chOff x="0" y="0"/>
            <a:chExt cx="13574803" cy="8357352"/>
          </a:xfrm>
        </p:grpSpPr>
        <p:sp>
          <p:nvSpPr>
            <p:cNvPr id="1884" name="Line"/>
            <p:cNvSpPr/>
            <p:nvPr/>
          </p:nvSpPr>
          <p:spPr>
            <a:xfrm>
              <a:off x="2075658" y="1926663"/>
              <a:ext cx="176431" cy="64306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75" fill="norm" stroke="1" extrusionOk="0">
                  <a:moveTo>
                    <a:pt x="2541" y="12"/>
                  </a:moveTo>
                  <a:cubicBezTo>
                    <a:pt x="4659" y="1"/>
                    <a:pt x="6776" y="-11"/>
                    <a:pt x="7835" y="18"/>
                  </a:cubicBezTo>
                  <a:cubicBezTo>
                    <a:pt x="8894" y="47"/>
                    <a:pt x="8894" y="117"/>
                    <a:pt x="8682" y="378"/>
                  </a:cubicBezTo>
                  <a:cubicBezTo>
                    <a:pt x="8471" y="639"/>
                    <a:pt x="8047" y="1092"/>
                    <a:pt x="7200" y="1509"/>
                  </a:cubicBezTo>
                  <a:cubicBezTo>
                    <a:pt x="6353" y="1927"/>
                    <a:pt x="5082" y="2310"/>
                    <a:pt x="4235" y="2722"/>
                  </a:cubicBezTo>
                  <a:cubicBezTo>
                    <a:pt x="3388" y="3134"/>
                    <a:pt x="2965" y="3575"/>
                    <a:pt x="2753" y="4046"/>
                  </a:cubicBezTo>
                  <a:cubicBezTo>
                    <a:pt x="2541" y="4516"/>
                    <a:pt x="2541" y="5015"/>
                    <a:pt x="2329" y="5456"/>
                  </a:cubicBezTo>
                  <a:cubicBezTo>
                    <a:pt x="2118" y="5897"/>
                    <a:pt x="1694" y="6280"/>
                    <a:pt x="1271" y="6680"/>
                  </a:cubicBezTo>
                  <a:cubicBezTo>
                    <a:pt x="847" y="7081"/>
                    <a:pt x="424" y="7499"/>
                    <a:pt x="212" y="7911"/>
                  </a:cubicBezTo>
                  <a:cubicBezTo>
                    <a:pt x="0" y="8323"/>
                    <a:pt x="0" y="8729"/>
                    <a:pt x="0" y="9123"/>
                  </a:cubicBezTo>
                  <a:cubicBezTo>
                    <a:pt x="0" y="9518"/>
                    <a:pt x="0" y="9901"/>
                    <a:pt x="424" y="10284"/>
                  </a:cubicBezTo>
                  <a:cubicBezTo>
                    <a:pt x="847" y="10667"/>
                    <a:pt x="1694" y="11050"/>
                    <a:pt x="2753" y="11433"/>
                  </a:cubicBezTo>
                  <a:cubicBezTo>
                    <a:pt x="3812" y="11816"/>
                    <a:pt x="5082" y="12199"/>
                    <a:pt x="6565" y="12640"/>
                  </a:cubicBezTo>
                  <a:cubicBezTo>
                    <a:pt x="8047" y="13081"/>
                    <a:pt x="9741" y="13580"/>
                    <a:pt x="11435" y="14074"/>
                  </a:cubicBezTo>
                  <a:cubicBezTo>
                    <a:pt x="13129" y="14567"/>
                    <a:pt x="14824" y="15054"/>
                    <a:pt x="16094" y="15513"/>
                  </a:cubicBezTo>
                  <a:cubicBezTo>
                    <a:pt x="17365" y="15971"/>
                    <a:pt x="18212" y="16401"/>
                    <a:pt x="18847" y="16830"/>
                  </a:cubicBezTo>
                  <a:cubicBezTo>
                    <a:pt x="19482" y="17260"/>
                    <a:pt x="19906" y="17689"/>
                    <a:pt x="19906" y="18113"/>
                  </a:cubicBezTo>
                  <a:cubicBezTo>
                    <a:pt x="19906" y="18536"/>
                    <a:pt x="19482" y="18954"/>
                    <a:pt x="18847" y="19349"/>
                  </a:cubicBezTo>
                  <a:cubicBezTo>
                    <a:pt x="18212" y="19744"/>
                    <a:pt x="17365" y="20115"/>
                    <a:pt x="16306" y="20452"/>
                  </a:cubicBezTo>
                  <a:cubicBezTo>
                    <a:pt x="15247" y="20788"/>
                    <a:pt x="13976" y="21090"/>
                    <a:pt x="13341" y="21281"/>
                  </a:cubicBezTo>
                  <a:cubicBezTo>
                    <a:pt x="12706" y="21473"/>
                    <a:pt x="12706" y="21554"/>
                    <a:pt x="13341" y="21572"/>
                  </a:cubicBezTo>
                  <a:cubicBezTo>
                    <a:pt x="13976" y="21589"/>
                    <a:pt x="15247" y="21543"/>
                    <a:pt x="16729" y="21479"/>
                  </a:cubicBezTo>
                  <a:cubicBezTo>
                    <a:pt x="18212" y="21415"/>
                    <a:pt x="19906" y="21334"/>
                    <a:pt x="21600" y="2125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5" name="Line"/>
            <p:cNvSpPr/>
            <p:nvPr/>
          </p:nvSpPr>
          <p:spPr>
            <a:xfrm>
              <a:off x="10378" y="6675325"/>
              <a:ext cx="9105724" cy="340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3" h="21468" fill="norm" stroke="1" extrusionOk="0">
                  <a:moveTo>
                    <a:pt x="0" y="20813"/>
                  </a:moveTo>
                  <a:cubicBezTo>
                    <a:pt x="246" y="20159"/>
                    <a:pt x="492" y="19504"/>
                    <a:pt x="751" y="18632"/>
                  </a:cubicBezTo>
                  <a:cubicBezTo>
                    <a:pt x="1009" y="17759"/>
                    <a:pt x="1280" y="16668"/>
                    <a:pt x="1559" y="15686"/>
                  </a:cubicBezTo>
                  <a:cubicBezTo>
                    <a:pt x="1838" y="14704"/>
                    <a:pt x="2125" y="13832"/>
                    <a:pt x="2416" y="13068"/>
                  </a:cubicBezTo>
                  <a:cubicBezTo>
                    <a:pt x="2707" y="12304"/>
                    <a:pt x="3003" y="11650"/>
                    <a:pt x="3314" y="11323"/>
                  </a:cubicBezTo>
                  <a:cubicBezTo>
                    <a:pt x="3626" y="10995"/>
                    <a:pt x="3954" y="10995"/>
                    <a:pt x="4299" y="10995"/>
                  </a:cubicBezTo>
                  <a:cubicBezTo>
                    <a:pt x="4643" y="10995"/>
                    <a:pt x="5004" y="10995"/>
                    <a:pt x="5336" y="11104"/>
                  </a:cubicBezTo>
                  <a:cubicBezTo>
                    <a:pt x="5669" y="11213"/>
                    <a:pt x="5972" y="11432"/>
                    <a:pt x="6284" y="11650"/>
                  </a:cubicBezTo>
                  <a:cubicBezTo>
                    <a:pt x="6596" y="11868"/>
                    <a:pt x="6916" y="12086"/>
                    <a:pt x="7240" y="12195"/>
                  </a:cubicBezTo>
                  <a:cubicBezTo>
                    <a:pt x="7564" y="12304"/>
                    <a:pt x="7892" y="12304"/>
                    <a:pt x="8224" y="12304"/>
                  </a:cubicBezTo>
                  <a:cubicBezTo>
                    <a:pt x="8556" y="12304"/>
                    <a:pt x="8893" y="12304"/>
                    <a:pt x="9233" y="12195"/>
                  </a:cubicBezTo>
                  <a:cubicBezTo>
                    <a:pt x="9574" y="12086"/>
                    <a:pt x="9918" y="11868"/>
                    <a:pt x="10263" y="11759"/>
                  </a:cubicBezTo>
                  <a:cubicBezTo>
                    <a:pt x="10607" y="11650"/>
                    <a:pt x="10952" y="11650"/>
                    <a:pt x="11292" y="11868"/>
                  </a:cubicBezTo>
                  <a:cubicBezTo>
                    <a:pt x="11633" y="12086"/>
                    <a:pt x="11969" y="12523"/>
                    <a:pt x="12301" y="12959"/>
                  </a:cubicBezTo>
                  <a:cubicBezTo>
                    <a:pt x="12633" y="13395"/>
                    <a:pt x="12962" y="13832"/>
                    <a:pt x="13286" y="14159"/>
                  </a:cubicBezTo>
                  <a:cubicBezTo>
                    <a:pt x="13610" y="14486"/>
                    <a:pt x="13930" y="14704"/>
                    <a:pt x="14254" y="14923"/>
                  </a:cubicBezTo>
                  <a:cubicBezTo>
                    <a:pt x="14578" y="15141"/>
                    <a:pt x="14906" y="15359"/>
                    <a:pt x="15250" y="15468"/>
                  </a:cubicBezTo>
                  <a:cubicBezTo>
                    <a:pt x="15595" y="15577"/>
                    <a:pt x="15956" y="15577"/>
                    <a:pt x="16305" y="15577"/>
                  </a:cubicBezTo>
                  <a:cubicBezTo>
                    <a:pt x="16653" y="15577"/>
                    <a:pt x="16990" y="15577"/>
                    <a:pt x="17305" y="15468"/>
                  </a:cubicBezTo>
                  <a:cubicBezTo>
                    <a:pt x="17621" y="15359"/>
                    <a:pt x="17917" y="15141"/>
                    <a:pt x="18212" y="14704"/>
                  </a:cubicBezTo>
                  <a:cubicBezTo>
                    <a:pt x="18507" y="14268"/>
                    <a:pt x="18803" y="13613"/>
                    <a:pt x="19098" y="12959"/>
                  </a:cubicBezTo>
                  <a:cubicBezTo>
                    <a:pt x="19393" y="12304"/>
                    <a:pt x="19689" y="11650"/>
                    <a:pt x="19996" y="11104"/>
                  </a:cubicBezTo>
                  <a:cubicBezTo>
                    <a:pt x="20304" y="10559"/>
                    <a:pt x="20624" y="10123"/>
                    <a:pt x="20853" y="9904"/>
                  </a:cubicBezTo>
                  <a:cubicBezTo>
                    <a:pt x="21083" y="9686"/>
                    <a:pt x="21223" y="9686"/>
                    <a:pt x="21321" y="9686"/>
                  </a:cubicBezTo>
                  <a:cubicBezTo>
                    <a:pt x="21420" y="9686"/>
                    <a:pt x="21477" y="9686"/>
                    <a:pt x="21469" y="9577"/>
                  </a:cubicBezTo>
                  <a:cubicBezTo>
                    <a:pt x="21461" y="9468"/>
                    <a:pt x="21387" y="9250"/>
                    <a:pt x="21247" y="8268"/>
                  </a:cubicBezTo>
                  <a:cubicBezTo>
                    <a:pt x="21108" y="7286"/>
                    <a:pt x="20903" y="5541"/>
                    <a:pt x="20780" y="4341"/>
                  </a:cubicBezTo>
                  <a:cubicBezTo>
                    <a:pt x="20657" y="3141"/>
                    <a:pt x="20616" y="2486"/>
                    <a:pt x="20575" y="1832"/>
                  </a:cubicBezTo>
                  <a:cubicBezTo>
                    <a:pt x="20534" y="1177"/>
                    <a:pt x="20493" y="523"/>
                    <a:pt x="20497" y="195"/>
                  </a:cubicBezTo>
                  <a:cubicBezTo>
                    <a:pt x="20501" y="-132"/>
                    <a:pt x="20550" y="-132"/>
                    <a:pt x="20694" y="850"/>
                  </a:cubicBezTo>
                  <a:cubicBezTo>
                    <a:pt x="20837" y="1832"/>
                    <a:pt x="21075" y="3795"/>
                    <a:pt x="21223" y="5104"/>
                  </a:cubicBezTo>
                  <a:cubicBezTo>
                    <a:pt x="21370" y="6413"/>
                    <a:pt x="21428" y="7068"/>
                    <a:pt x="21481" y="7723"/>
                  </a:cubicBezTo>
                  <a:cubicBezTo>
                    <a:pt x="21534" y="8377"/>
                    <a:pt x="21584" y="9032"/>
                    <a:pt x="21592" y="9686"/>
                  </a:cubicBezTo>
                  <a:cubicBezTo>
                    <a:pt x="21600" y="10341"/>
                    <a:pt x="21567" y="10995"/>
                    <a:pt x="21452" y="11977"/>
                  </a:cubicBezTo>
                  <a:cubicBezTo>
                    <a:pt x="21337" y="12959"/>
                    <a:pt x="21141" y="14268"/>
                    <a:pt x="20964" y="15904"/>
                  </a:cubicBezTo>
                  <a:cubicBezTo>
                    <a:pt x="20788" y="17541"/>
                    <a:pt x="20632" y="19504"/>
                    <a:pt x="20476" y="2146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6" name="Line"/>
            <p:cNvSpPr/>
            <p:nvPr/>
          </p:nvSpPr>
          <p:spPr>
            <a:xfrm>
              <a:off x="9367905" y="6816047"/>
              <a:ext cx="817897" cy="874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9" h="21491" fill="norm" stroke="1" extrusionOk="0">
                  <a:moveTo>
                    <a:pt x="9920" y="1337"/>
                  </a:moveTo>
                  <a:cubicBezTo>
                    <a:pt x="9920" y="911"/>
                    <a:pt x="9920" y="486"/>
                    <a:pt x="9699" y="231"/>
                  </a:cubicBezTo>
                  <a:cubicBezTo>
                    <a:pt x="9478" y="-24"/>
                    <a:pt x="9035" y="-109"/>
                    <a:pt x="7884" y="189"/>
                  </a:cubicBezTo>
                  <a:cubicBezTo>
                    <a:pt x="6733" y="486"/>
                    <a:pt x="4874" y="1167"/>
                    <a:pt x="3325" y="2527"/>
                  </a:cubicBezTo>
                  <a:cubicBezTo>
                    <a:pt x="1776" y="3888"/>
                    <a:pt x="537" y="5929"/>
                    <a:pt x="138" y="7885"/>
                  </a:cubicBezTo>
                  <a:cubicBezTo>
                    <a:pt x="-260" y="9841"/>
                    <a:pt x="183" y="11711"/>
                    <a:pt x="1688" y="12945"/>
                  </a:cubicBezTo>
                  <a:cubicBezTo>
                    <a:pt x="3192" y="14178"/>
                    <a:pt x="5760" y="14773"/>
                    <a:pt x="8327" y="14773"/>
                  </a:cubicBezTo>
                  <a:cubicBezTo>
                    <a:pt x="10894" y="14773"/>
                    <a:pt x="13461" y="14178"/>
                    <a:pt x="15763" y="12987"/>
                  </a:cubicBezTo>
                  <a:cubicBezTo>
                    <a:pt x="18065" y="11797"/>
                    <a:pt x="20101" y="10011"/>
                    <a:pt x="20720" y="8140"/>
                  </a:cubicBezTo>
                  <a:cubicBezTo>
                    <a:pt x="21340" y="6269"/>
                    <a:pt x="20543" y="4313"/>
                    <a:pt x="18817" y="2952"/>
                  </a:cubicBezTo>
                  <a:cubicBezTo>
                    <a:pt x="17091" y="1592"/>
                    <a:pt x="14435" y="826"/>
                    <a:pt x="11824" y="656"/>
                  </a:cubicBezTo>
                  <a:cubicBezTo>
                    <a:pt x="9212" y="486"/>
                    <a:pt x="6645" y="911"/>
                    <a:pt x="4830" y="1719"/>
                  </a:cubicBezTo>
                  <a:cubicBezTo>
                    <a:pt x="3015" y="2527"/>
                    <a:pt x="1953" y="3718"/>
                    <a:pt x="1510" y="4738"/>
                  </a:cubicBezTo>
                  <a:cubicBezTo>
                    <a:pt x="1068" y="5759"/>
                    <a:pt x="1245" y="6609"/>
                    <a:pt x="2130" y="7502"/>
                  </a:cubicBezTo>
                  <a:cubicBezTo>
                    <a:pt x="3015" y="8395"/>
                    <a:pt x="4609" y="9330"/>
                    <a:pt x="5804" y="10776"/>
                  </a:cubicBezTo>
                  <a:cubicBezTo>
                    <a:pt x="6999" y="12222"/>
                    <a:pt x="7796" y="14178"/>
                    <a:pt x="8460" y="16048"/>
                  </a:cubicBezTo>
                  <a:cubicBezTo>
                    <a:pt x="9124" y="17919"/>
                    <a:pt x="9655" y="19705"/>
                    <a:pt x="10186" y="2149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7" name="Line"/>
            <p:cNvSpPr/>
            <p:nvPr/>
          </p:nvSpPr>
          <p:spPr>
            <a:xfrm>
              <a:off x="1935955" y="1857713"/>
              <a:ext cx="544457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6" h="21600" fill="norm" stroke="1" extrusionOk="0">
                  <a:moveTo>
                    <a:pt x="5111" y="0"/>
                  </a:moveTo>
                  <a:cubicBezTo>
                    <a:pt x="5384" y="1200"/>
                    <a:pt x="5658" y="2400"/>
                    <a:pt x="5111" y="4680"/>
                  </a:cubicBezTo>
                  <a:cubicBezTo>
                    <a:pt x="4564" y="6960"/>
                    <a:pt x="3197" y="10320"/>
                    <a:pt x="2240" y="12720"/>
                  </a:cubicBezTo>
                  <a:cubicBezTo>
                    <a:pt x="1283" y="15120"/>
                    <a:pt x="736" y="16560"/>
                    <a:pt x="394" y="17880"/>
                  </a:cubicBezTo>
                  <a:cubicBezTo>
                    <a:pt x="53" y="19200"/>
                    <a:pt x="-84" y="20400"/>
                    <a:pt x="53" y="20520"/>
                  </a:cubicBezTo>
                  <a:cubicBezTo>
                    <a:pt x="189" y="20640"/>
                    <a:pt x="600" y="19680"/>
                    <a:pt x="1693" y="17280"/>
                  </a:cubicBezTo>
                  <a:cubicBezTo>
                    <a:pt x="2787" y="14880"/>
                    <a:pt x="4564" y="11040"/>
                    <a:pt x="5726" y="8400"/>
                  </a:cubicBezTo>
                  <a:cubicBezTo>
                    <a:pt x="6888" y="5760"/>
                    <a:pt x="7435" y="4320"/>
                    <a:pt x="8050" y="3360"/>
                  </a:cubicBezTo>
                  <a:cubicBezTo>
                    <a:pt x="8665" y="2400"/>
                    <a:pt x="9349" y="1920"/>
                    <a:pt x="10238" y="3360"/>
                  </a:cubicBezTo>
                  <a:cubicBezTo>
                    <a:pt x="11126" y="4800"/>
                    <a:pt x="12220" y="8160"/>
                    <a:pt x="14134" y="11520"/>
                  </a:cubicBezTo>
                  <a:cubicBezTo>
                    <a:pt x="16048" y="14880"/>
                    <a:pt x="18782" y="18240"/>
                    <a:pt x="21516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8" name="Line"/>
            <p:cNvSpPr/>
            <p:nvPr/>
          </p:nvSpPr>
          <p:spPr>
            <a:xfrm>
              <a:off x="0" y="1789844"/>
              <a:ext cx="628659" cy="1612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9" h="21425" fill="norm" stroke="1" extrusionOk="0">
                  <a:moveTo>
                    <a:pt x="0" y="21425"/>
                  </a:moveTo>
                  <a:cubicBezTo>
                    <a:pt x="3777" y="17748"/>
                    <a:pt x="7554" y="14072"/>
                    <a:pt x="10918" y="10625"/>
                  </a:cubicBezTo>
                  <a:cubicBezTo>
                    <a:pt x="14282" y="7178"/>
                    <a:pt x="17233" y="3961"/>
                    <a:pt x="19062" y="2123"/>
                  </a:cubicBezTo>
                  <a:cubicBezTo>
                    <a:pt x="20892" y="285"/>
                    <a:pt x="21600" y="-175"/>
                    <a:pt x="21423" y="55"/>
                  </a:cubicBezTo>
                  <a:cubicBezTo>
                    <a:pt x="21246" y="285"/>
                    <a:pt x="20184" y="1204"/>
                    <a:pt x="19121" y="212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9" name="Line"/>
            <p:cNvSpPr/>
            <p:nvPr/>
          </p:nvSpPr>
          <p:spPr>
            <a:xfrm>
              <a:off x="269836" y="1888848"/>
              <a:ext cx="280214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0" y="0"/>
                    <a:pt x="4800" y="0"/>
                    <a:pt x="6533" y="253"/>
                  </a:cubicBezTo>
                  <a:cubicBezTo>
                    <a:pt x="8267" y="505"/>
                    <a:pt x="9333" y="1011"/>
                    <a:pt x="10267" y="2400"/>
                  </a:cubicBezTo>
                  <a:cubicBezTo>
                    <a:pt x="11200" y="3789"/>
                    <a:pt x="12000" y="6063"/>
                    <a:pt x="13333" y="8716"/>
                  </a:cubicBezTo>
                  <a:cubicBezTo>
                    <a:pt x="14667" y="11368"/>
                    <a:pt x="16533" y="14400"/>
                    <a:pt x="18000" y="16611"/>
                  </a:cubicBezTo>
                  <a:cubicBezTo>
                    <a:pt x="19467" y="18821"/>
                    <a:pt x="20533" y="2021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0" name="Line"/>
            <p:cNvSpPr/>
            <p:nvPr/>
          </p:nvSpPr>
          <p:spPr>
            <a:xfrm>
              <a:off x="779431" y="1751938"/>
              <a:ext cx="611260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3" h="21462" fill="norm" stroke="1" extrusionOk="0">
                  <a:moveTo>
                    <a:pt x="329" y="10421"/>
                  </a:moveTo>
                  <a:cubicBezTo>
                    <a:pt x="1549" y="13551"/>
                    <a:pt x="2770" y="16682"/>
                    <a:pt x="3685" y="18638"/>
                  </a:cubicBezTo>
                  <a:cubicBezTo>
                    <a:pt x="4600" y="20595"/>
                    <a:pt x="5210" y="21377"/>
                    <a:pt x="5332" y="21456"/>
                  </a:cubicBezTo>
                  <a:cubicBezTo>
                    <a:pt x="5455" y="21534"/>
                    <a:pt x="5088" y="20908"/>
                    <a:pt x="4112" y="18560"/>
                  </a:cubicBezTo>
                  <a:cubicBezTo>
                    <a:pt x="3136" y="16212"/>
                    <a:pt x="1549" y="12143"/>
                    <a:pt x="756" y="9247"/>
                  </a:cubicBezTo>
                  <a:cubicBezTo>
                    <a:pt x="-37" y="6351"/>
                    <a:pt x="-37" y="4630"/>
                    <a:pt x="24" y="3377"/>
                  </a:cubicBezTo>
                  <a:cubicBezTo>
                    <a:pt x="85" y="2125"/>
                    <a:pt x="207" y="1343"/>
                    <a:pt x="1794" y="795"/>
                  </a:cubicBezTo>
                  <a:cubicBezTo>
                    <a:pt x="3380" y="247"/>
                    <a:pt x="6431" y="-66"/>
                    <a:pt x="8200" y="12"/>
                  </a:cubicBezTo>
                  <a:cubicBezTo>
                    <a:pt x="9970" y="91"/>
                    <a:pt x="10458" y="560"/>
                    <a:pt x="10702" y="1577"/>
                  </a:cubicBezTo>
                  <a:cubicBezTo>
                    <a:pt x="10946" y="2595"/>
                    <a:pt x="10946" y="4160"/>
                    <a:pt x="10458" y="5412"/>
                  </a:cubicBezTo>
                  <a:cubicBezTo>
                    <a:pt x="9970" y="6664"/>
                    <a:pt x="8994" y="7604"/>
                    <a:pt x="8200" y="8464"/>
                  </a:cubicBezTo>
                  <a:cubicBezTo>
                    <a:pt x="7407" y="9325"/>
                    <a:pt x="6797" y="10108"/>
                    <a:pt x="6675" y="10812"/>
                  </a:cubicBezTo>
                  <a:cubicBezTo>
                    <a:pt x="6553" y="11517"/>
                    <a:pt x="6919" y="12143"/>
                    <a:pt x="8444" y="13160"/>
                  </a:cubicBezTo>
                  <a:cubicBezTo>
                    <a:pt x="9970" y="14177"/>
                    <a:pt x="12655" y="15586"/>
                    <a:pt x="15034" y="16995"/>
                  </a:cubicBezTo>
                  <a:cubicBezTo>
                    <a:pt x="17414" y="18404"/>
                    <a:pt x="19488" y="19812"/>
                    <a:pt x="21563" y="2122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1" name="Line"/>
            <p:cNvSpPr/>
            <p:nvPr/>
          </p:nvSpPr>
          <p:spPr>
            <a:xfrm>
              <a:off x="5100469" y="6878957"/>
              <a:ext cx="47164" cy="178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4" h="21407" fill="norm" stroke="1" extrusionOk="0">
                  <a:moveTo>
                    <a:pt x="21034" y="3961"/>
                  </a:moveTo>
                  <a:cubicBezTo>
                    <a:pt x="16405" y="5622"/>
                    <a:pt x="11777" y="7284"/>
                    <a:pt x="8691" y="9153"/>
                  </a:cubicBezTo>
                  <a:cubicBezTo>
                    <a:pt x="5605" y="11022"/>
                    <a:pt x="4063" y="13099"/>
                    <a:pt x="2520" y="12268"/>
                  </a:cubicBezTo>
                  <a:cubicBezTo>
                    <a:pt x="977" y="11438"/>
                    <a:pt x="-566" y="7699"/>
                    <a:pt x="205" y="4792"/>
                  </a:cubicBezTo>
                  <a:cubicBezTo>
                    <a:pt x="977" y="1884"/>
                    <a:pt x="4063" y="-193"/>
                    <a:pt x="5606" y="15"/>
                  </a:cubicBezTo>
                  <a:cubicBezTo>
                    <a:pt x="7148" y="222"/>
                    <a:pt x="7148" y="2715"/>
                    <a:pt x="7920" y="6661"/>
                  </a:cubicBezTo>
                  <a:cubicBezTo>
                    <a:pt x="8691" y="10607"/>
                    <a:pt x="10234" y="16007"/>
                    <a:pt x="11777" y="2140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2" name="Line"/>
            <p:cNvSpPr/>
            <p:nvPr/>
          </p:nvSpPr>
          <p:spPr>
            <a:xfrm>
              <a:off x="4950444" y="7534638"/>
              <a:ext cx="31135" cy="363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4731"/>
                    <a:pt x="14400" y="9463"/>
                    <a:pt x="18000" y="13063"/>
                  </a:cubicBezTo>
                  <a:cubicBezTo>
                    <a:pt x="21600" y="16663"/>
                    <a:pt x="21600" y="1913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3" name="Line"/>
            <p:cNvSpPr/>
            <p:nvPr/>
          </p:nvSpPr>
          <p:spPr>
            <a:xfrm>
              <a:off x="5126875" y="7630639"/>
              <a:ext cx="290592" cy="2807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3" fill="norm" stroke="1" extrusionOk="0">
                  <a:moveTo>
                    <a:pt x="0" y="6831"/>
                  </a:moveTo>
                  <a:cubicBezTo>
                    <a:pt x="0" y="5530"/>
                    <a:pt x="0" y="4229"/>
                    <a:pt x="386" y="3058"/>
                  </a:cubicBezTo>
                  <a:cubicBezTo>
                    <a:pt x="771" y="1887"/>
                    <a:pt x="1543" y="846"/>
                    <a:pt x="2957" y="325"/>
                  </a:cubicBezTo>
                  <a:cubicBezTo>
                    <a:pt x="4371" y="-195"/>
                    <a:pt x="6429" y="-195"/>
                    <a:pt x="7843" y="1106"/>
                  </a:cubicBezTo>
                  <a:cubicBezTo>
                    <a:pt x="9257" y="2407"/>
                    <a:pt x="10029" y="5010"/>
                    <a:pt x="9514" y="7352"/>
                  </a:cubicBezTo>
                  <a:cubicBezTo>
                    <a:pt x="9000" y="9694"/>
                    <a:pt x="7200" y="11776"/>
                    <a:pt x="5914" y="13338"/>
                  </a:cubicBezTo>
                  <a:cubicBezTo>
                    <a:pt x="4629" y="14899"/>
                    <a:pt x="3857" y="15940"/>
                    <a:pt x="3343" y="17111"/>
                  </a:cubicBezTo>
                  <a:cubicBezTo>
                    <a:pt x="2829" y="18282"/>
                    <a:pt x="2571" y="19583"/>
                    <a:pt x="3086" y="20364"/>
                  </a:cubicBezTo>
                  <a:cubicBezTo>
                    <a:pt x="3600" y="21145"/>
                    <a:pt x="4886" y="21405"/>
                    <a:pt x="8100" y="20754"/>
                  </a:cubicBezTo>
                  <a:cubicBezTo>
                    <a:pt x="11314" y="20104"/>
                    <a:pt x="16457" y="18542"/>
                    <a:pt x="21600" y="1698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4" name="Line"/>
            <p:cNvSpPr/>
            <p:nvPr/>
          </p:nvSpPr>
          <p:spPr>
            <a:xfrm>
              <a:off x="5479737" y="7783717"/>
              <a:ext cx="1037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5" name="Line"/>
            <p:cNvSpPr/>
            <p:nvPr/>
          </p:nvSpPr>
          <p:spPr>
            <a:xfrm>
              <a:off x="5542006" y="7565773"/>
              <a:ext cx="290594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457" y="379"/>
                    <a:pt x="11314" y="758"/>
                    <a:pt x="7971" y="1232"/>
                  </a:cubicBezTo>
                  <a:cubicBezTo>
                    <a:pt x="4629" y="1705"/>
                    <a:pt x="3086" y="2274"/>
                    <a:pt x="2571" y="3032"/>
                  </a:cubicBezTo>
                  <a:cubicBezTo>
                    <a:pt x="2057" y="3789"/>
                    <a:pt x="2571" y="4737"/>
                    <a:pt x="3214" y="5589"/>
                  </a:cubicBezTo>
                  <a:cubicBezTo>
                    <a:pt x="3857" y="6442"/>
                    <a:pt x="4629" y="7200"/>
                    <a:pt x="5657" y="7484"/>
                  </a:cubicBezTo>
                  <a:cubicBezTo>
                    <a:pt x="6686" y="7768"/>
                    <a:pt x="7971" y="7579"/>
                    <a:pt x="10414" y="7768"/>
                  </a:cubicBezTo>
                  <a:cubicBezTo>
                    <a:pt x="12857" y="7958"/>
                    <a:pt x="16457" y="8526"/>
                    <a:pt x="18514" y="9379"/>
                  </a:cubicBezTo>
                  <a:cubicBezTo>
                    <a:pt x="20571" y="10232"/>
                    <a:pt x="21086" y="11368"/>
                    <a:pt x="20443" y="12600"/>
                  </a:cubicBezTo>
                  <a:cubicBezTo>
                    <a:pt x="19800" y="13832"/>
                    <a:pt x="18000" y="15158"/>
                    <a:pt x="14400" y="16674"/>
                  </a:cubicBezTo>
                  <a:cubicBezTo>
                    <a:pt x="10800" y="18189"/>
                    <a:pt x="5400" y="1989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6" name="Line"/>
            <p:cNvSpPr/>
            <p:nvPr/>
          </p:nvSpPr>
          <p:spPr>
            <a:xfrm>
              <a:off x="1805823" y="2864407"/>
              <a:ext cx="228322" cy="83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655" y="4500"/>
                    <a:pt x="15709" y="9000"/>
                    <a:pt x="13418" y="11250"/>
                  </a:cubicBezTo>
                  <a:cubicBezTo>
                    <a:pt x="11127" y="13500"/>
                    <a:pt x="9491" y="13500"/>
                    <a:pt x="9491" y="12600"/>
                  </a:cubicBezTo>
                  <a:cubicBezTo>
                    <a:pt x="9491" y="11700"/>
                    <a:pt x="11127" y="9900"/>
                    <a:pt x="10964" y="9450"/>
                  </a:cubicBezTo>
                  <a:cubicBezTo>
                    <a:pt x="10800" y="9000"/>
                    <a:pt x="8836" y="9900"/>
                    <a:pt x="6709" y="12150"/>
                  </a:cubicBezTo>
                  <a:cubicBezTo>
                    <a:pt x="4582" y="14400"/>
                    <a:pt x="2291" y="18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7" name="Line"/>
            <p:cNvSpPr/>
            <p:nvPr/>
          </p:nvSpPr>
          <p:spPr>
            <a:xfrm>
              <a:off x="51891" y="3063243"/>
              <a:ext cx="298151" cy="423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8" h="21516" fill="norm" stroke="1" extrusionOk="0">
                  <a:moveTo>
                    <a:pt x="2979" y="3077"/>
                  </a:moveTo>
                  <a:cubicBezTo>
                    <a:pt x="1490" y="2726"/>
                    <a:pt x="0" y="2375"/>
                    <a:pt x="0" y="2111"/>
                  </a:cubicBezTo>
                  <a:cubicBezTo>
                    <a:pt x="0" y="1848"/>
                    <a:pt x="1490" y="1672"/>
                    <a:pt x="4841" y="1321"/>
                  </a:cubicBezTo>
                  <a:cubicBezTo>
                    <a:pt x="8193" y="970"/>
                    <a:pt x="13407" y="443"/>
                    <a:pt x="16634" y="179"/>
                  </a:cubicBezTo>
                  <a:cubicBezTo>
                    <a:pt x="19862" y="-84"/>
                    <a:pt x="21103" y="-84"/>
                    <a:pt x="21352" y="355"/>
                  </a:cubicBezTo>
                  <a:cubicBezTo>
                    <a:pt x="21600" y="794"/>
                    <a:pt x="20855" y="1672"/>
                    <a:pt x="18745" y="2989"/>
                  </a:cubicBezTo>
                  <a:cubicBezTo>
                    <a:pt x="16634" y="4306"/>
                    <a:pt x="13159" y="6062"/>
                    <a:pt x="11172" y="7379"/>
                  </a:cubicBezTo>
                  <a:cubicBezTo>
                    <a:pt x="9186" y="8696"/>
                    <a:pt x="8690" y="9575"/>
                    <a:pt x="9062" y="10189"/>
                  </a:cubicBezTo>
                  <a:cubicBezTo>
                    <a:pt x="9434" y="10804"/>
                    <a:pt x="10676" y="11155"/>
                    <a:pt x="11917" y="11506"/>
                  </a:cubicBezTo>
                  <a:cubicBezTo>
                    <a:pt x="13159" y="11857"/>
                    <a:pt x="14400" y="12209"/>
                    <a:pt x="15393" y="12736"/>
                  </a:cubicBezTo>
                  <a:cubicBezTo>
                    <a:pt x="16386" y="13262"/>
                    <a:pt x="17131" y="13965"/>
                    <a:pt x="16883" y="14667"/>
                  </a:cubicBezTo>
                  <a:cubicBezTo>
                    <a:pt x="16634" y="15370"/>
                    <a:pt x="15393" y="16072"/>
                    <a:pt x="12538" y="17214"/>
                  </a:cubicBezTo>
                  <a:cubicBezTo>
                    <a:pt x="9683" y="18355"/>
                    <a:pt x="5214" y="19936"/>
                    <a:pt x="745" y="2151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8" name="Line"/>
            <p:cNvSpPr/>
            <p:nvPr/>
          </p:nvSpPr>
          <p:spPr>
            <a:xfrm>
              <a:off x="495067" y="3144621"/>
              <a:ext cx="65361" cy="3424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05" h="21600" fill="norm" stroke="1" extrusionOk="0">
                  <a:moveTo>
                    <a:pt x="20405" y="0"/>
                  </a:moveTo>
                  <a:cubicBezTo>
                    <a:pt x="12845" y="1964"/>
                    <a:pt x="5285" y="3927"/>
                    <a:pt x="2045" y="6764"/>
                  </a:cubicBezTo>
                  <a:cubicBezTo>
                    <a:pt x="-1195" y="9600"/>
                    <a:pt x="-115" y="13309"/>
                    <a:pt x="2045" y="15927"/>
                  </a:cubicBezTo>
                  <a:cubicBezTo>
                    <a:pt x="4205" y="18545"/>
                    <a:pt x="7445" y="20073"/>
                    <a:pt x="10685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99" name="Line"/>
            <p:cNvSpPr/>
            <p:nvPr/>
          </p:nvSpPr>
          <p:spPr>
            <a:xfrm>
              <a:off x="740678" y="3119108"/>
              <a:ext cx="307530" cy="324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5" h="21310" fill="norm" stroke="1" extrusionOk="0">
                  <a:moveTo>
                    <a:pt x="1175" y="7816"/>
                  </a:moveTo>
                  <a:cubicBezTo>
                    <a:pt x="695" y="6679"/>
                    <a:pt x="215" y="5542"/>
                    <a:pt x="335" y="4519"/>
                  </a:cubicBezTo>
                  <a:cubicBezTo>
                    <a:pt x="455" y="3496"/>
                    <a:pt x="1175" y="2586"/>
                    <a:pt x="2735" y="1791"/>
                  </a:cubicBezTo>
                  <a:cubicBezTo>
                    <a:pt x="4295" y="995"/>
                    <a:pt x="6695" y="313"/>
                    <a:pt x="8495" y="85"/>
                  </a:cubicBezTo>
                  <a:cubicBezTo>
                    <a:pt x="10295" y="-142"/>
                    <a:pt x="11495" y="85"/>
                    <a:pt x="12215" y="767"/>
                  </a:cubicBezTo>
                  <a:cubicBezTo>
                    <a:pt x="12935" y="1450"/>
                    <a:pt x="13175" y="2586"/>
                    <a:pt x="11735" y="5201"/>
                  </a:cubicBezTo>
                  <a:cubicBezTo>
                    <a:pt x="10295" y="7816"/>
                    <a:pt x="7175" y="11909"/>
                    <a:pt x="5135" y="14410"/>
                  </a:cubicBezTo>
                  <a:cubicBezTo>
                    <a:pt x="3095" y="16911"/>
                    <a:pt x="2135" y="17820"/>
                    <a:pt x="1295" y="18730"/>
                  </a:cubicBezTo>
                  <a:cubicBezTo>
                    <a:pt x="455" y="19639"/>
                    <a:pt x="-265" y="20549"/>
                    <a:pt x="95" y="21003"/>
                  </a:cubicBezTo>
                  <a:cubicBezTo>
                    <a:pt x="455" y="21458"/>
                    <a:pt x="1895" y="21458"/>
                    <a:pt x="5615" y="20662"/>
                  </a:cubicBezTo>
                  <a:cubicBezTo>
                    <a:pt x="9335" y="19866"/>
                    <a:pt x="15335" y="18275"/>
                    <a:pt x="21335" y="1668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0" name="Line"/>
            <p:cNvSpPr/>
            <p:nvPr/>
          </p:nvSpPr>
          <p:spPr>
            <a:xfrm>
              <a:off x="1255773" y="3248405"/>
              <a:ext cx="10379" cy="1"/>
            </a:xfrm>
            <a:prstGeom prst="ellipse">
              <a:avLst/>
            </a:pr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1" name="Line"/>
            <p:cNvSpPr/>
            <p:nvPr/>
          </p:nvSpPr>
          <p:spPr>
            <a:xfrm>
              <a:off x="1297286" y="2900282"/>
              <a:ext cx="412536" cy="628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5" h="21556" fill="norm" stroke="1" extrusionOk="0">
                  <a:moveTo>
                    <a:pt x="6480" y="549"/>
                  </a:moveTo>
                  <a:cubicBezTo>
                    <a:pt x="7380" y="312"/>
                    <a:pt x="8280" y="75"/>
                    <a:pt x="8280" y="15"/>
                  </a:cubicBezTo>
                  <a:cubicBezTo>
                    <a:pt x="8280" y="-44"/>
                    <a:pt x="7380" y="75"/>
                    <a:pt x="6480" y="253"/>
                  </a:cubicBezTo>
                  <a:cubicBezTo>
                    <a:pt x="5580" y="431"/>
                    <a:pt x="4680" y="668"/>
                    <a:pt x="3690" y="905"/>
                  </a:cubicBezTo>
                  <a:cubicBezTo>
                    <a:pt x="2700" y="1143"/>
                    <a:pt x="1620" y="1380"/>
                    <a:pt x="1530" y="1618"/>
                  </a:cubicBezTo>
                  <a:cubicBezTo>
                    <a:pt x="1440" y="1855"/>
                    <a:pt x="2340" y="2092"/>
                    <a:pt x="3420" y="2626"/>
                  </a:cubicBezTo>
                  <a:cubicBezTo>
                    <a:pt x="4500" y="3160"/>
                    <a:pt x="5760" y="3991"/>
                    <a:pt x="6480" y="4703"/>
                  </a:cubicBezTo>
                  <a:cubicBezTo>
                    <a:pt x="7200" y="5415"/>
                    <a:pt x="7380" y="6009"/>
                    <a:pt x="7200" y="6721"/>
                  </a:cubicBezTo>
                  <a:cubicBezTo>
                    <a:pt x="7020" y="7433"/>
                    <a:pt x="6480" y="8264"/>
                    <a:pt x="6930" y="8679"/>
                  </a:cubicBezTo>
                  <a:cubicBezTo>
                    <a:pt x="7380" y="9094"/>
                    <a:pt x="8820" y="9094"/>
                    <a:pt x="11070" y="9094"/>
                  </a:cubicBezTo>
                  <a:cubicBezTo>
                    <a:pt x="13320" y="9094"/>
                    <a:pt x="16380" y="9094"/>
                    <a:pt x="18270" y="9272"/>
                  </a:cubicBezTo>
                  <a:cubicBezTo>
                    <a:pt x="20160" y="9451"/>
                    <a:pt x="20880" y="9807"/>
                    <a:pt x="21240" y="10400"/>
                  </a:cubicBezTo>
                  <a:cubicBezTo>
                    <a:pt x="21600" y="10993"/>
                    <a:pt x="21600" y="11824"/>
                    <a:pt x="20700" y="13070"/>
                  </a:cubicBezTo>
                  <a:cubicBezTo>
                    <a:pt x="19800" y="14316"/>
                    <a:pt x="18000" y="15978"/>
                    <a:pt x="15480" y="17461"/>
                  </a:cubicBezTo>
                  <a:cubicBezTo>
                    <a:pt x="12960" y="18945"/>
                    <a:pt x="9720" y="20251"/>
                    <a:pt x="7020" y="20903"/>
                  </a:cubicBezTo>
                  <a:cubicBezTo>
                    <a:pt x="4320" y="21556"/>
                    <a:pt x="2160" y="21556"/>
                    <a:pt x="0" y="2155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2" name="Line"/>
            <p:cNvSpPr/>
            <p:nvPr/>
          </p:nvSpPr>
          <p:spPr>
            <a:xfrm>
              <a:off x="2314358" y="2957812"/>
              <a:ext cx="72649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3" name="Line"/>
            <p:cNvSpPr/>
            <p:nvPr/>
          </p:nvSpPr>
          <p:spPr>
            <a:xfrm>
              <a:off x="2750246" y="2937056"/>
              <a:ext cx="124541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4" name="Line"/>
            <p:cNvSpPr/>
            <p:nvPr/>
          </p:nvSpPr>
          <p:spPr>
            <a:xfrm>
              <a:off x="3414457" y="2937056"/>
              <a:ext cx="14529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5" name="Line"/>
            <p:cNvSpPr/>
            <p:nvPr/>
          </p:nvSpPr>
          <p:spPr>
            <a:xfrm>
              <a:off x="3964507" y="2947434"/>
              <a:ext cx="207567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6" name="Line"/>
            <p:cNvSpPr/>
            <p:nvPr/>
          </p:nvSpPr>
          <p:spPr>
            <a:xfrm>
              <a:off x="4857040" y="2926677"/>
              <a:ext cx="186810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7" name="Line"/>
            <p:cNvSpPr/>
            <p:nvPr/>
          </p:nvSpPr>
          <p:spPr>
            <a:xfrm>
              <a:off x="5344820" y="2978569"/>
              <a:ext cx="2075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8" name="Line"/>
            <p:cNvSpPr/>
            <p:nvPr/>
          </p:nvSpPr>
          <p:spPr>
            <a:xfrm>
              <a:off x="5178766" y="6735510"/>
              <a:ext cx="31136" cy="93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09" name="Line"/>
            <p:cNvSpPr/>
            <p:nvPr/>
          </p:nvSpPr>
          <p:spPr>
            <a:xfrm>
              <a:off x="5085361" y="5915625"/>
              <a:ext cx="20758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8000" y="15805"/>
                    <a:pt x="14401" y="10010"/>
                    <a:pt x="10801" y="6410"/>
                  </a:cubicBezTo>
                  <a:cubicBezTo>
                    <a:pt x="7201" y="2810"/>
                    <a:pt x="3600" y="1405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0" name="Line"/>
            <p:cNvSpPr/>
            <p:nvPr/>
          </p:nvSpPr>
          <p:spPr>
            <a:xfrm>
              <a:off x="5147632" y="5396711"/>
              <a:ext cx="31135" cy="145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1" name="Line"/>
            <p:cNvSpPr/>
            <p:nvPr/>
          </p:nvSpPr>
          <p:spPr>
            <a:xfrm>
              <a:off x="5126875" y="4784391"/>
              <a:ext cx="31135" cy="1037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2" name="Line"/>
            <p:cNvSpPr/>
            <p:nvPr/>
          </p:nvSpPr>
          <p:spPr>
            <a:xfrm>
              <a:off x="5137254" y="3622023"/>
              <a:ext cx="20756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0" y="16729"/>
                    <a:pt x="0" y="11859"/>
                    <a:pt x="3600" y="8259"/>
                  </a:cubicBezTo>
                  <a:cubicBezTo>
                    <a:pt x="7200" y="4659"/>
                    <a:pt x="14400" y="2329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3" name="Line"/>
            <p:cNvSpPr/>
            <p:nvPr/>
          </p:nvSpPr>
          <p:spPr>
            <a:xfrm>
              <a:off x="5158009" y="3217270"/>
              <a:ext cx="20758" cy="1037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21600"/>
                  </a:moveTo>
                  <a:cubicBezTo>
                    <a:pt x="14400" y="14400"/>
                    <a:pt x="7200" y="72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4" name="Line"/>
            <p:cNvSpPr/>
            <p:nvPr/>
          </p:nvSpPr>
          <p:spPr>
            <a:xfrm>
              <a:off x="5021473" y="2848122"/>
              <a:ext cx="244341" cy="1927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9" h="21110" fill="norm" stroke="1" extrusionOk="0">
                  <a:moveTo>
                    <a:pt x="11678" y="5194"/>
                  </a:moveTo>
                  <a:cubicBezTo>
                    <a:pt x="10199" y="4436"/>
                    <a:pt x="8720" y="3678"/>
                    <a:pt x="7388" y="3868"/>
                  </a:cubicBezTo>
                  <a:cubicBezTo>
                    <a:pt x="6057" y="4057"/>
                    <a:pt x="4873" y="5194"/>
                    <a:pt x="4133" y="6710"/>
                  </a:cubicBezTo>
                  <a:cubicBezTo>
                    <a:pt x="3394" y="8226"/>
                    <a:pt x="3098" y="10121"/>
                    <a:pt x="3541" y="11636"/>
                  </a:cubicBezTo>
                  <a:cubicBezTo>
                    <a:pt x="3985" y="13152"/>
                    <a:pt x="5169" y="14289"/>
                    <a:pt x="6500" y="14668"/>
                  </a:cubicBezTo>
                  <a:cubicBezTo>
                    <a:pt x="7832" y="15047"/>
                    <a:pt x="9311" y="14668"/>
                    <a:pt x="10643" y="13721"/>
                  </a:cubicBezTo>
                  <a:cubicBezTo>
                    <a:pt x="11974" y="12773"/>
                    <a:pt x="13158" y="11257"/>
                    <a:pt x="14046" y="9552"/>
                  </a:cubicBezTo>
                  <a:cubicBezTo>
                    <a:pt x="14933" y="7847"/>
                    <a:pt x="15525" y="5952"/>
                    <a:pt x="15081" y="4626"/>
                  </a:cubicBezTo>
                  <a:cubicBezTo>
                    <a:pt x="14637" y="3299"/>
                    <a:pt x="13158" y="2542"/>
                    <a:pt x="11826" y="3110"/>
                  </a:cubicBezTo>
                  <a:cubicBezTo>
                    <a:pt x="10495" y="3678"/>
                    <a:pt x="9311" y="5573"/>
                    <a:pt x="8572" y="8226"/>
                  </a:cubicBezTo>
                  <a:cubicBezTo>
                    <a:pt x="7832" y="10878"/>
                    <a:pt x="7536" y="14289"/>
                    <a:pt x="8572" y="15994"/>
                  </a:cubicBezTo>
                  <a:cubicBezTo>
                    <a:pt x="9607" y="17699"/>
                    <a:pt x="11974" y="17699"/>
                    <a:pt x="14194" y="16373"/>
                  </a:cubicBezTo>
                  <a:cubicBezTo>
                    <a:pt x="16413" y="15047"/>
                    <a:pt x="18484" y="12394"/>
                    <a:pt x="19668" y="10121"/>
                  </a:cubicBezTo>
                  <a:cubicBezTo>
                    <a:pt x="20851" y="7847"/>
                    <a:pt x="21147" y="5952"/>
                    <a:pt x="20703" y="4436"/>
                  </a:cubicBezTo>
                  <a:cubicBezTo>
                    <a:pt x="20259" y="2921"/>
                    <a:pt x="19076" y="1784"/>
                    <a:pt x="16857" y="1026"/>
                  </a:cubicBezTo>
                  <a:cubicBezTo>
                    <a:pt x="14637" y="268"/>
                    <a:pt x="11383" y="-111"/>
                    <a:pt x="8424" y="1405"/>
                  </a:cubicBezTo>
                  <a:cubicBezTo>
                    <a:pt x="5465" y="2921"/>
                    <a:pt x="2802" y="6331"/>
                    <a:pt x="1322" y="9552"/>
                  </a:cubicBezTo>
                  <a:cubicBezTo>
                    <a:pt x="-157" y="12773"/>
                    <a:pt x="-453" y="15805"/>
                    <a:pt x="731" y="17889"/>
                  </a:cubicBezTo>
                  <a:cubicBezTo>
                    <a:pt x="1914" y="19973"/>
                    <a:pt x="4577" y="21110"/>
                    <a:pt x="7092" y="20352"/>
                  </a:cubicBezTo>
                  <a:cubicBezTo>
                    <a:pt x="9607" y="19594"/>
                    <a:pt x="11974" y="16942"/>
                    <a:pt x="13454" y="14668"/>
                  </a:cubicBezTo>
                  <a:cubicBezTo>
                    <a:pt x="14933" y="12394"/>
                    <a:pt x="15525" y="10499"/>
                    <a:pt x="15821" y="8605"/>
                  </a:cubicBezTo>
                  <a:cubicBezTo>
                    <a:pt x="16117" y="6710"/>
                    <a:pt x="16117" y="4815"/>
                    <a:pt x="14637" y="3868"/>
                  </a:cubicBezTo>
                  <a:cubicBezTo>
                    <a:pt x="13158" y="2921"/>
                    <a:pt x="10199" y="2921"/>
                    <a:pt x="7980" y="5005"/>
                  </a:cubicBezTo>
                  <a:cubicBezTo>
                    <a:pt x="5761" y="7089"/>
                    <a:pt x="4281" y="11257"/>
                    <a:pt x="3689" y="14289"/>
                  </a:cubicBezTo>
                  <a:cubicBezTo>
                    <a:pt x="3098" y="17321"/>
                    <a:pt x="3394" y="19215"/>
                    <a:pt x="4281" y="20163"/>
                  </a:cubicBezTo>
                  <a:cubicBezTo>
                    <a:pt x="5169" y="21110"/>
                    <a:pt x="6648" y="21110"/>
                    <a:pt x="8128" y="21110"/>
                  </a:cubicBezTo>
                  <a:cubicBezTo>
                    <a:pt x="9607" y="21110"/>
                    <a:pt x="11087" y="21110"/>
                    <a:pt x="12862" y="19784"/>
                  </a:cubicBezTo>
                  <a:cubicBezTo>
                    <a:pt x="14637" y="18457"/>
                    <a:pt x="16709" y="15805"/>
                    <a:pt x="17005" y="12205"/>
                  </a:cubicBezTo>
                  <a:cubicBezTo>
                    <a:pt x="17300" y="8605"/>
                    <a:pt x="15821" y="4057"/>
                    <a:pt x="14342" y="1784"/>
                  </a:cubicBezTo>
                  <a:cubicBezTo>
                    <a:pt x="12862" y="-490"/>
                    <a:pt x="11383" y="-490"/>
                    <a:pt x="9755" y="1215"/>
                  </a:cubicBezTo>
                  <a:cubicBezTo>
                    <a:pt x="8128" y="2921"/>
                    <a:pt x="6352" y="6331"/>
                    <a:pt x="5317" y="9173"/>
                  </a:cubicBezTo>
                  <a:cubicBezTo>
                    <a:pt x="4281" y="12015"/>
                    <a:pt x="3985" y="14289"/>
                    <a:pt x="4429" y="15994"/>
                  </a:cubicBezTo>
                  <a:cubicBezTo>
                    <a:pt x="4873" y="17699"/>
                    <a:pt x="6057" y="18836"/>
                    <a:pt x="7980" y="18836"/>
                  </a:cubicBezTo>
                  <a:cubicBezTo>
                    <a:pt x="9903" y="18836"/>
                    <a:pt x="12566" y="17699"/>
                    <a:pt x="14342" y="16184"/>
                  </a:cubicBezTo>
                  <a:cubicBezTo>
                    <a:pt x="16117" y="14668"/>
                    <a:pt x="17005" y="12773"/>
                    <a:pt x="17300" y="10878"/>
                  </a:cubicBezTo>
                  <a:cubicBezTo>
                    <a:pt x="17596" y="8984"/>
                    <a:pt x="17300" y="7089"/>
                    <a:pt x="16117" y="6142"/>
                  </a:cubicBezTo>
                  <a:cubicBezTo>
                    <a:pt x="14933" y="5194"/>
                    <a:pt x="12862" y="5194"/>
                    <a:pt x="10791" y="6521"/>
                  </a:cubicBezTo>
                  <a:cubicBezTo>
                    <a:pt x="8720" y="7847"/>
                    <a:pt x="6648" y="10499"/>
                    <a:pt x="5465" y="12773"/>
                  </a:cubicBezTo>
                  <a:cubicBezTo>
                    <a:pt x="4281" y="15047"/>
                    <a:pt x="3985" y="16942"/>
                    <a:pt x="4577" y="18078"/>
                  </a:cubicBezTo>
                  <a:cubicBezTo>
                    <a:pt x="5169" y="19215"/>
                    <a:pt x="6648" y="19594"/>
                    <a:pt x="8128" y="19784"/>
                  </a:cubicBezTo>
                  <a:cubicBezTo>
                    <a:pt x="9607" y="19973"/>
                    <a:pt x="11087" y="19973"/>
                    <a:pt x="12566" y="19784"/>
                  </a:cubicBezTo>
                  <a:cubicBezTo>
                    <a:pt x="14046" y="19594"/>
                    <a:pt x="15525" y="19215"/>
                    <a:pt x="16413" y="18078"/>
                  </a:cubicBezTo>
                  <a:cubicBezTo>
                    <a:pt x="17300" y="16942"/>
                    <a:pt x="17596" y="15047"/>
                    <a:pt x="17152" y="13531"/>
                  </a:cubicBezTo>
                  <a:cubicBezTo>
                    <a:pt x="16709" y="12015"/>
                    <a:pt x="15525" y="10878"/>
                    <a:pt x="13010" y="10499"/>
                  </a:cubicBezTo>
                  <a:cubicBezTo>
                    <a:pt x="10495" y="10121"/>
                    <a:pt x="6648" y="10499"/>
                    <a:pt x="4577" y="11636"/>
                  </a:cubicBezTo>
                  <a:cubicBezTo>
                    <a:pt x="2506" y="12773"/>
                    <a:pt x="2210" y="14668"/>
                    <a:pt x="1914" y="1656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5" name="Line"/>
            <p:cNvSpPr/>
            <p:nvPr/>
          </p:nvSpPr>
          <p:spPr>
            <a:xfrm>
              <a:off x="2283224" y="2978569"/>
              <a:ext cx="2926678" cy="3891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1" y="21408"/>
                    <a:pt x="102" y="21216"/>
                    <a:pt x="281" y="20918"/>
                  </a:cubicBezTo>
                  <a:cubicBezTo>
                    <a:pt x="460" y="20621"/>
                    <a:pt x="766" y="20218"/>
                    <a:pt x="1034" y="19824"/>
                  </a:cubicBezTo>
                  <a:cubicBezTo>
                    <a:pt x="1302" y="19430"/>
                    <a:pt x="1532" y="19046"/>
                    <a:pt x="1813" y="18586"/>
                  </a:cubicBezTo>
                  <a:cubicBezTo>
                    <a:pt x="2094" y="18125"/>
                    <a:pt x="2426" y="17587"/>
                    <a:pt x="2757" y="17098"/>
                  </a:cubicBezTo>
                  <a:cubicBezTo>
                    <a:pt x="3089" y="16608"/>
                    <a:pt x="3421" y="16166"/>
                    <a:pt x="3728" y="15763"/>
                  </a:cubicBezTo>
                  <a:cubicBezTo>
                    <a:pt x="4034" y="15360"/>
                    <a:pt x="4315" y="14995"/>
                    <a:pt x="4685" y="14563"/>
                  </a:cubicBezTo>
                  <a:cubicBezTo>
                    <a:pt x="5055" y="14131"/>
                    <a:pt x="5515" y="13632"/>
                    <a:pt x="5885" y="13190"/>
                  </a:cubicBezTo>
                  <a:cubicBezTo>
                    <a:pt x="6255" y="12749"/>
                    <a:pt x="6536" y="12365"/>
                    <a:pt x="6855" y="11962"/>
                  </a:cubicBezTo>
                  <a:cubicBezTo>
                    <a:pt x="7174" y="11558"/>
                    <a:pt x="7532" y="11136"/>
                    <a:pt x="7902" y="10723"/>
                  </a:cubicBezTo>
                  <a:cubicBezTo>
                    <a:pt x="8272" y="10310"/>
                    <a:pt x="8655" y="9907"/>
                    <a:pt x="9128" y="9427"/>
                  </a:cubicBezTo>
                  <a:cubicBezTo>
                    <a:pt x="9600" y="8947"/>
                    <a:pt x="10162" y="8390"/>
                    <a:pt x="10660" y="7891"/>
                  </a:cubicBezTo>
                  <a:cubicBezTo>
                    <a:pt x="11157" y="7392"/>
                    <a:pt x="11591" y="6950"/>
                    <a:pt x="12000" y="6566"/>
                  </a:cubicBezTo>
                  <a:cubicBezTo>
                    <a:pt x="12409" y="6182"/>
                    <a:pt x="12791" y="5856"/>
                    <a:pt x="13149" y="5530"/>
                  </a:cubicBezTo>
                  <a:cubicBezTo>
                    <a:pt x="13506" y="5203"/>
                    <a:pt x="13838" y="4877"/>
                    <a:pt x="14209" y="4541"/>
                  </a:cubicBezTo>
                  <a:cubicBezTo>
                    <a:pt x="14579" y="4205"/>
                    <a:pt x="14987" y="3859"/>
                    <a:pt x="15460" y="3523"/>
                  </a:cubicBezTo>
                  <a:cubicBezTo>
                    <a:pt x="15932" y="3187"/>
                    <a:pt x="16468" y="2861"/>
                    <a:pt x="16940" y="2563"/>
                  </a:cubicBezTo>
                  <a:cubicBezTo>
                    <a:pt x="17413" y="2266"/>
                    <a:pt x="17821" y="1997"/>
                    <a:pt x="18204" y="1757"/>
                  </a:cubicBezTo>
                  <a:cubicBezTo>
                    <a:pt x="18587" y="1517"/>
                    <a:pt x="18945" y="1306"/>
                    <a:pt x="19213" y="1133"/>
                  </a:cubicBezTo>
                  <a:cubicBezTo>
                    <a:pt x="19481" y="960"/>
                    <a:pt x="19660" y="826"/>
                    <a:pt x="19928" y="691"/>
                  </a:cubicBezTo>
                  <a:cubicBezTo>
                    <a:pt x="20196" y="557"/>
                    <a:pt x="20553" y="422"/>
                    <a:pt x="20847" y="307"/>
                  </a:cubicBezTo>
                  <a:cubicBezTo>
                    <a:pt x="21140" y="192"/>
                    <a:pt x="21370" y="96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6" name="Line"/>
            <p:cNvSpPr/>
            <p:nvPr/>
          </p:nvSpPr>
          <p:spPr>
            <a:xfrm>
              <a:off x="8146957" y="6891185"/>
              <a:ext cx="72650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7" name="Line"/>
            <p:cNvSpPr/>
            <p:nvPr/>
          </p:nvSpPr>
          <p:spPr>
            <a:xfrm>
              <a:off x="7909264" y="7705733"/>
              <a:ext cx="289586" cy="40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2" h="21330" fill="norm" stroke="1" extrusionOk="0">
                  <a:moveTo>
                    <a:pt x="2213" y="4092"/>
                  </a:moveTo>
                  <a:cubicBezTo>
                    <a:pt x="1959" y="3184"/>
                    <a:pt x="1705" y="2277"/>
                    <a:pt x="2086" y="1460"/>
                  </a:cubicBezTo>
                  <a:cubicBezTo>
                    <a:pt x="2467" y="643"/>
                    <a:pt x="3484" y="-83"/>
                    <a:pt x="5771" y="8"/>
                  </a:cubicBezTo>
                  <a:cubicBezTo>
                    <a:pt x="8058" y="99"/>
                    <a:pt x="11616" y="1006"/>
                    <a:pt x="13013" y="2821"/>
                  </a:cubicBezTo>
                  <a:cubicBezTo>
                    <a:pt x="14411" y="4636"/>
                    <a:pt x="13649" y="7359"/>
                    <a:pt x="11234" y="10082"/>
                  </a:cubicBezTo>
                  <a:cubicBezTo>
                    <a:pt x="8820" y="12804"/>
                    <a:pt x="4754" y="15527"/>
                    <a:pt x="2467" y="17433"/>
                  </a:cubicBezTo>
                  <a:cubicBezTo>
                    <a:pt x="180" y="19339"/>
                    <a:pt x="-328" y="20428"/>
                    <a:pt x="180" y="20972"/>
                  </a:cubicBezTo>
                  <a:cubicBezTo>
                    <a:pt x="688" y="21517"/>
                    <a:pt x="2213" y="21517"/>
                    <a:pt x="5898" y="20428"/>
                  </a:cubicBezTo>
                  <a:cubicBezTo>
                    <a:pt x="9583" y="19339"/>
                    <a:pt x="15427" y="17161"/>
                    <a:pt x="21272" y="1498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8" name="Line"/>
            <p:cNvSpPr/>
            <p:nvPr/>
          </p:nvSpPr>
          <p:spPr>
            <a:xfrm>
              <a:off x="8229983" y="7635826"/>
              <a:ext cx="327065" cy="490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11" fill="norm" stroke="1" extrusionOk="0">
                  <a:moveTo>
                    <a:pt x="19781" y="1473"/>
                  </a:moveTo>
                  <a:cubicBezTo>
                    <a:pt x="20691" y="1019"/>
                    <a:pt x="21600" y="566"/>
                    <a:pt x="21486" y="264"/>
                  </a:cubicBezTo>
                  <a:cubicBezTo>
                    <a:pt x="21373" y="-38"/>
                    <a:pt x="20236" y="-189"/>
                    <a:pt x="17394" y="415"/>
                  </a:cubicBezTo>
                  <a:cubicBezTo>
                    <a:pt x="14552" y="1019"/>
                    <a:pt x="10004" y="2379"/>
                    <a:pt x="7162" y="3285"/>
                  </a:cubicBezTo>
                  <a:cubicBezTo>
                    <a:pt x="4320" y="4191"/>
                    <a:pt x="3183" y="4645"/>
                    <a:pt x="3070" y="5098"/>
                  </a:cubicBezTo>
                  <a:cubicBezTo>
                    <a:pt x="2956" y="5551"/>
                    <a:pt x="3865" y="6004"/>
                    <a:pt x="5457" y="6306"/>
                  </a:cubicBezTo>
                  <a:cubicBezTo>
                    <a:pt x="7048" y="6608"/>
                    <a:pt x="9322" y="6759"/>
                    <a:pt x="11482" y="7137"/>
                  </a:cubicBezTo>
                  <a:cubicBezTo>
                    <a:pt x="13642" y="7514"/>
                    <a:pt x="15688" y="8119"/>
                    <a:pt x="17166" y="9252"/>
                  </a:cubicBezTo>
                  <a:cubicBezTo>
                    <a:pt x="18644" y="10384"/>
                    <a:pt x="19554" y="12046"/>
                    <a:pt x="18985" y="13632"/>
                  </a:cubicBezTo>
                  <a:cubicBezTo>
                    <a:pt x="18417" y="15218"/>
                    <a:pt x="16371" y="16728"/>
                    <a:pt x="12960" y="18012"/>
                  </a:cubicBezTo>
                  <a:cubicBezTo>
                    <a:pt x="9549" y="19296"/>
                    <a:pt x="4775" y="20354"/>
                    <a:pt x="0" y="2141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19" name="Line"/>
            <p:cNvSpPr/>
            <p:nvPr/>
          </p:nvSpPr>
          <p:spPr>
            <a:xfrm>
              <a:off x="8136580" y="6870428"/>
              <a:ext cx="31135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0" name="Line"/>
            <p:cNvSpPr/>
            <p:nvPr/>
          </p:nvSpPr>
          <p:spPr>
            <a:xfrm>
              <a:off x="8198849" y="6880806"/>
              <a:ext cx="1" cy="10380"/>
            </a:xfrm>
            <a:prstGeom prst="ellipse">
              <a:avLst/>
            </a:pr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1" name="Line"/>
            <p:cNvSpPr/>
            <p:nvPr/>
          </p:nvSpPr>
          <p:spPr>
            <a:xfrm>
              <a:off x="4846661" y="2947434"/>
              <a:ext cx="3340657" cy="3974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600" fill="norm" stroke="1" extrusionOk="0">
                  <a:moveTo>
                    <a:pt x="21511" y="21600"/>
                  </a:moveTo>
                  <a:cubicBezTo>
                    <a:pt x="21555" y="21299"/>
                    <a:pt x="21600" y="20998"/>
                    <a:pt x="21544" y="20688"/>
                  </a:cubicBezTo>
                  <a:cubicBezTo>
                    <a:pt x="21488" y="20378"/>
                    <a:pt x="21332" y="20058"/>
                    <a:pt x="21209" y="19758"/>
                  </a:cubicBezTo>
                  <a:cubicBezTo>
                    <a:pt x="21086" y="19457"/>
                    <a:pt x="20997" y="19175"/>
                    <a:pt x="20896" y="18855"/>
                  </a:cubicBezTo>
                  <a:cubicBezTo>
                    <a:pt x="20796" y="18536"/>
                    <a:pt x="20684" y="18179"/>
                    <a:pt x="20561" y="17859"/>
                  </a:cubicBezTo>
                  <a:cubicBezTo>
                    <a:pt x="20438" y="17539"/>
                    <a:pt x="20304" y="17257"/>
                    <a:pt x="20137" y="16928"/>
                  </a:cubicBezTo>
                  <a:cubicBezTo>
                    <a:pt x="19969" y="16599"/>
                    <a:pt x="19768" y="16223"/>
                    <a:pt x="19567" y="15923"/>
                  </a:cubicBezTo>
                  <a:cubicBezTo>
                    <a:pt x="19366" y="15622"/>
                    <a:pt x="19165" y="15396"/>
                    <a:pt x="19054" y="15143"/>
                  </a:cubicBezTo>
                  <a:cubicBezTo>
                    <a:pt x="18942" y="14889"/>
                    <a:pt x="18920" y="14607"/>
                    <a:pt x="18864" y="14221"/>
                  </a:cubicBezTo>
                  <a:cubicBezTo>
                    <a:pt x="18808" y="13836"/>
                    <a:pt x="18719" y="13347"/>
                    <a:pt x="18529" y="12943"/>
                  </a:cubicBezTo>
                  <a:cubicBezTo>
                    <a:pt x="18339" y="12539"/>
                    <a:pt x="18048" y="12219"/>
                    <a:pt x="17758" y="11900"/>
                  </a:cubicBezTo>
                  <a:cubicBezTo>
                    <a:pt x="17468" y="11580"/>
                    <a:pt x="17177" y="11261"/>
                    <a:pt x="16920" y="10913"/>
                  </a:cubicBezTo>
                  <a:cubicBezTo>
                    <a:pt x="16663" y="10565"/>
                    <a:pt x="16440" y="10189"/>
                    <a:pt x="16239" y="9879"/>
                  </a:cubicBezTo>
                  <a:cubicBezTo>
                    <a:pt x="16038" y="9569"/>
                    <a:pt x="15859" y="9324"/>
                    <a:pt x="15636" y="8986"/>
                  </a:cubicBezTo>
                  <a:cubicBezTo>
                    <a:pt x="15413" y="8648"/>
                    <a:pt x="15145" y="8215"/>
                    <a:pt x="14921" y="7867"/>
                  </a:cubicBezTo>
                  <a:cubicBezTo>
                    <a:pt x="14698" y="7520"/>
                    <a:pt x="14519" y="7256"/>
                    <a:pt x="14307" y="6956"/>
                  </a:cubicBezTo>
                  <a:cubicBezTo>
                    <a:pt x="14095" y="6655"/>
                    <a:pt x="13849" y="6316"/>
                    <a:pt x="13570" y="6006"/>
                  </a:cubicBezTo>
                  <a:cubicBezTo>
                    <a:pt x="13291" y="5696"/>
                    <a:pt x="12978" y="5414"/>
                    <a:pt x="12687" y="5113"/>
                  </a:cubicBezTo>
                  <a:cubicBezTo>
                    <a:pt x="12397" y="4813"/>
                    <a:pt x="12129" y="4493"/>
                    <a:pt x="11861" y="4249"/>
                  </a:cubicBezTo>
                  <a:cubicBezTo>
                    <a:pt x="11593" y="4004"/>
                    <a:pt x="11325" y="3835"/>
                    <a:pt x="11023" y="3685"/>
                  </a:cubicBezTo>
                  <a:cubicBezTo>
                    <a:pt x="10722" y="3534"/>
                    <a:pt x="10387" y="3403"/>
                    <a:pt x="10063" y="3262"/>
                  </a:cubicBezTo>
                  <a:cubicBezTo>
                    <a:pt x="9739" y="3121"/>
                    <a:pt x="9426" y="2970"/>
                    <a:pt x="9147" y="2792"/>
                  </a:cubicBezTo>
                  <a:cubicBezTo>
                    <a:pt x="8868" y="2613"/>
                    <a:pt x="8622" y="2406"/>
                    <a:pt x="8309" y="2199"/>
                  </a:cubicBezTo>
                  <a:cubicBezTo>
                    <a:pt x="7997" y="1993"/>
                    <a:pt x="7617" y="1786"/>
                    <a:pt x="7237" y="1598"/>
                  </a:cubicBezTo>
                  <a:cubicBezTo>
                    <a:pt x="6857" y="1410"/>
                    <a:pt x="6478" y="1241"/>
                    <a:pt x="6009" y="1090"/>
                  </a:cubicBezTo>
                  <a:cubicBezTo>
                    <a:pt x="5540" y="940"/>
                    <a:pt x="4981" y="808"/>
                    <a:pt x="4490" y="705"/>
                  </a:cubicBezTo>
                  <a:cubicBezTo>
                    <a:pt x="3998" y="602"/>
                    <a:pt x="3574" y="526"/>
                    <a:pt x="3116" y="432"/>
                  </a:cubicBezTo>
                  <a:cubicBezTo>
                    <a:pt x="2658" y="338"/>
                    <a:pt x="2167" y="226"/>
                    <a:pt x="1642" y="150"/>
                  </a:cubicBezTo>
                  <a:cubicBezTo>
                    <a:pt x="1117" y="75"/>
                    <a:pt x="558" y="38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2" name="Line"/>
            <p:cNvSpPr/>
            <p:nvPr/>
          </p:nvSpPr>
          <p:spPr>
            <a:xfrm>
              <a:off x="7292063" y="2926677"/>
              <a:ext cx="1114352" cy="1275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529" fill="norm" stroke="1" extrusionOk="0">
                  <a:moveTo>
                    <a:pt x="21541" y="0"/>
                  </a:moveTo>
                  <a:cubicBezTo>
                    <a:pt x="20137" y="1576"/>
                    <a:pt x="18732" y="3152"/>
                    <a:pt x="17261" y="4729"/>
                  </a:cubicBezTo>
                  <a:cubicBezTo>
                    <a:pt x="15790" y="6305"/>
                    <a:pt x="14252" y="7881"/>
                    <a:pt x="12747" y="9370"/>
                  </a:cubicBezTo>
                  <a:cubicBezTo>
                    <a:pt x="11243" y="10858"/>
                    <a:pt x="9771" y="12259"/>
                    <a:pt x="8233" y="13719"/>
                  </a:cubicBezTo>
                  <a:cubicBezTo>
                    <a:pt x="6695" y="15178"/>
                    <a:pt x="5090" y="16696"/>
                    <a:pt x="4121" y="17601"/>
                  </a:cubicBezTo>
                  <a:cubicBezTo>
                    <a:pt x="3151" y="18506"/>
                    <a:pt x="2817" y="18798"/>
                    <a:pt x="2415" y="19090"/>
                  </a:cubicBezTo>
                  <a:cubicBezTo>
                    <a:pt x="2014" y="19382"/>
                    <a:pt x="1546" y="19674"/>
                    <a:pt x="1245" y="19644"/>
                  </a:cubicBezTo>
                  <a:cubicBezTo>
                    <a:pt x="944" y="19615"/>
                    <a:pt x="810" y="19265"/>
                    <a:pt x="743" y="18623"/>
                  </a:cubicBezTo>
                  <a:cubicBezTo>
                    <a:pt x="677" y="17981"/>
                    <a:pt x="677" y="17046"/>
                    <a:pt x="710" y="16434"/>
                  </a:cubicBezTo>
                  <a:cubicBezTo>
                    <a:pt x="743" y="15821"/>
                    <a:pt x="810" y="15529"/>
                    <a:pt x="777" y="15558"/>
                  </a:cubicBezTo>
                  <a:cubicBezTo>
                    <a:pt x="743" y="15587"/>
                    <a:pt x="610" y="15937"/>
                    <a:pt x="476" y="16784"/>
                  </a:cubicBezTo>
                  <a:cubicBezTo>
                    <a:pt x="342" y="17630"/>
                    <a:pt x="209" y="18973"/>
                    <a:pt x="108" y="19819"/>
                  </a:cubicBezTo>
                  <a:cubicBezTo>
                    <a:pt x="8" y="20666"/>
                    <a:pt x="-59" y="21016"/>
                    <a:pt x="75" y="21250"/>
                  </a:cubicBezTo>
                  <a:cubicBezTo>
                    <a:pt x="208" y="21483"/>
                    <a:pt x="543" y="21600"/>
                    <a:pt x="1546" y="21483"/>
                  </a:cubicBezTo>
                  <a:cubicBezTo>
                    <a:pt x="2549" y="21366"/>
                    <a:pt x="4221" y="21016"/>
                    <a:pt x="5525" y="20695"/>
                  </a:cubicBezTo>
                  <a:cubicBezTo>
                    <a:pt x="6829" y="20374"/>
                    <a:pt x="7765" y="20082"/>
                    <a:pt x="8701" y="1979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3" name="Line"/>
            <p:cNvSpPr/>
            <p:nvPr/>
          </p:nvSpPr>
          <p:spPr>
            <a:xfrm>
              <a:off x="8800790" y="2387006"/>
              <a:ext cx="529293" cy="114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518" y="17018"/>
                    <a:pt x="9035" y="12436"/>
                    <a:pt x="12635" y="8836"/>
                  </a:cubicBezTo>
                  <a:cubicBezTo>
                    <a:pt x="16235" y="5236"/>
                    <a:pt x="18918" y="2618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4" name="Line"/>
            <p:cNvSpPr/>
            <p:nvPr/>
          </p:nvSpPr>
          <p:spPr>
            <a:xfrm>
              <a:off x="9008356" y="2511546"/>
              <a:ext cx="207566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880" y="195"/>
                    <a:pt x="5760" y="389"/>
                    <a:pt x="8100" y="1654"/>
                  </a:cubicBezTo>
                  <a:cubicBezTo>
                    <a:pt x="10440" y="2919"/>
                    <a:pt x="12240" y="5254"/>
                    <a:pt x="14400" y="8757"/>
                  </a:cubicBezTo>
                  <a:cubicBezTo>
                    <a:pt x="16560" y="12259"/>
                    <a:pt x="19080" y="1693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5" name="Line"/>
            <p:cNvSpPr/>
            <p:nvPr/>
          </p:nvSpPr>
          <p:spPr>
            <a:xfrm>
              <a:off x="9402730" y="2483204"/>
              <a:ext cx="508538" cy="353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44" fill="norm" stroke="1" extrusionOk="0">
                  <a:moveTo>
                    <a:pt x="0" y="4154"/>
                  </a:moveTo>
                  <a:cubicBezTo>
                    <a:pt x="1469" y="8268"/>
                    <a:pt x="2939" y="12383"/>
                    <a:pt x="4041" y="15365"/>
                  </a:cubicBezTo>
                  <a:cubicBezTo>
                    <a:pt x="5143" y="18348"/>
                    <a:pt x="5878" y="20200"/>
                    <a:pt x="5951" y="20817"/>
                  </a:cubicBezTo>
                  <a:cubicBezTo>
                    <a:pt x="6024" y="21434"/>
                    <a:pt x="5437" y="20817"/>
                    <a:pt x="4408" y="18657"/>
                  </a:cubicBezTo>
                  <a:cubicBezTo>
                    <a:pt x="3380" y="16497"/>
                    <a:pt x="1910" y="12794"/>
                    <a:pt x="1176" y="9811"/>
                  </a:cubicBezTo>
                  <a:cubicBezTo>
                    <a:pt x="441" y="6828"/>
                    <a:pt x="441" y="4565"/>
                    <a:pt x="1102" y="2920"/>
                  </a:cubicBezTo>
                  <a:cubicBezTo>
                    <a:pt x="1763" y="1274"/>
                    <a:pt x="3086" y="245"/>
                    <a:pt x="5069" y="40"/>
                  </a:cubicBezTo>
                  <a:cubicBezTo>
                    <a:pt x="7053" y="-166"/>
                    <a:pt x="9698" y="451"/>
                    <a:pt x="11241" y="1377"/>
                  </a:cubicBezTo>
                  <a:cubicBezTo>
                    <a:pt x="12784" y="2303"/>
                    <a:pt x="13225" y="3537"/>
                    <a:pt x="12857" y="4771"/>
                  </a:cubicBezTo>
                  <a:cubicBezTo>
                    <a:pt x="12490" y="6005"/>
                    <a:pt x="11314" y="7240"/>
                    <a:pt x="10286" y="8165"/>
                  </a:cubicBezTo>
                  <a:cubicBezTo>
                    <a:pt x="9257" y="9091"/>
                    <a:pt x="8376" y="9708"/>
                    <a:pt x="8302" y="10223"/>
                  </a:cubicBezTo>
                  <a:cubicBezTo>
                    <a:pt x="8229" y="10737"/>
                    <a:pt x="8963" y="11148"/>
                    <a:pt x="10653" y="11560"/>
                  </a:cubicBezTo>
                  <a:cubicBezTo>
                    <a:pt x="12343" y="11971"/>
                    <a:pt x="14988" y="12383"/>
                    <a:pt x="16971" y="13205"/>
                  </a:cubicBezTo>
                  <a:cubicBezTo>
                    <a:pt x="18955" y="14028"/>
                    <a:pt x="20278" y="15263"/>
                    <a:pt x="21600" y="16497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6" name="Line"/>
            <p:cNvSpPr/>
            <p:nvPr/>
          </p:nvSpPr>
          <p:spPr>
            <a:xfrm>
              <a:off x="10118832" y="2345493"/>
              <a:ext cx="155675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7" name="Line"/>
            <p:cNvSpPr/>
            <p:nvPr/>
          </p:nvSpPr>
          <p:spPr>
            <a:xfrm>
              <a:off x="10046184" y="2521924"/>
              <a:ext cx="186811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8" name="Line"/>
            <p:cNvSpPr/>
            <p:nvPr/>
          </p:nvSpPr>
          <p:spPr>
            <a:xfrm>
              <a:off x="10502816" y="2117171"/>
              <a:ext cx="298899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8" h="21600" fill="norm" stroke="1" extrusionOk="0">
                  <a:moveTo>
                    <a:pt x="18411" y="0"/>
                  </a:moveTo>
                  <a:cubicBezTo>
                    <a:pt x="13256" y="1371"/>
                    <a:pt x="8101" y="2743"/>
                    <a:pt x="4911" y="3686"/>
                  </a:cubicBezTo>
                  <a:cubicBezTo>
                    <a:pt x="1720" y="4629"/>
                    <a:pt x="492" y="5143"/>
                    <a:pt x="124" y="5914"/>
                  </a:cubicBezTo>
                  <a:cubicBezTo>
                    <a:pt x="-244" y="6686"/>
                    <a:pt x="247" y="7714"/>
                    <a:pt x="1106" y="8400"/>
                  </a:cubicBezTo>
                  <a:cubicBezTo>
                    <a:pt x="1965" y="9086"/>
                    <a:pt x="3192" y="9429"/>
                    <a:pt x="5770" y="9600"/>
                  </a:cubicBezTo>
                  <a:cubicBezTo>
                    <a:pt x="8347" y="9771"/>
                    <a:pt x="12274" y="9771"/>
                    <a:pt x="14729" y="10114"/>
                  </a:cubicBezTo>
                  <a:cubicBezTo>
                    <a:pt x="17183" y="10457"/>
                    <a:pt x="18165" y="11143"/>
                    <a:pt x="19024" y="11829"/>
                  </a:cubicBezTo>
                  <a:cubicBezTo>
                    <a:pt x="19883" y="12514"/>
                    <a:pt x="20620" y="13200"/>
                    <a:pt x="20988" y="13971"/>
                  </a:cubicBezTo>
                  <a:cubicBezTo>
                    <a:pt x="21356" y="14743"/>
                    <a:pt x="21356" y="15600"/>
                    <a:pt x="20251" y="16629"/>
                  </a:cubicBezTo>
                  <a:cubicBezTo>
                    <a:pt x="19147" y="17657"/>
                    <a:pt x="16938" y="18857"/>
                    <a:pt x="13870" y="19714"/>
                  </a:cubicBezTo>
                  <a:cubicBezTo>
                    <a:pt x="10801" y="20571"/>
                    <a:pt x="6874" y="21086"/>
                    <a:pt x="2947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29" name="Line"/>
            <p:cNvSpPr/>
            <p:nvPr/>
          </p:nvSpPr>
          <p:spPr>
            <a:xfrm>
              <a:off x="10918877" y="2144311"/>
              <a:ext cx="252929" cy="2297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9" h="21098" fill="norm" stroke="1" extrusionOk="0">
                  <a:moveTo>
                    <a:pt x="12714" y="2272"/>
                  </a:moveTo>
                  <a:cubicBezTo>
                    <a:pt x="9872" y="3543"/>
                    <a:pt x="7029" y="4813"/>
                    <a:pt x="4756" y="7196"/>
                  </a:cubicBezTo>
                  <a:cubicBezTo>
                    <a:pt x="2482" y="9578"/>
                    <a:pt x="777" y="13072"/>
                    <a:pt x="208" y="15613"/>
                  </a:cubicBezTo>
                  <a:cubicBezTo>
                    <a:pt x="-360" y="18155"/>
                    <a:pt x="208" y="19743"/>
                    <a:pt x="2198" y="20537"/>
                  </a:cubicBezTo>
                  <a:cubicBezTo>
                    <a:pt x="4187" y="21331"/>
                    <a:pt x="7598" y="21331"/>
                    <a:pt x="10724" y="20219"/>
                  </a:cubicBezTo>
                  <a:cubicBezTo>
                    <a:pt x="13851" y="19107"/>
                    <a:pt x="16693" y="16884"/>
                    <a:pt x="18540" y="14025"/>
                  </a:cubicBezTo>
                  <a:cubicBezTo>
                    <a:pt x="20387" y="11166"/>
                    <a:pt x="21240" y="7672"/>
                    <a:pt x="20529" y="5131"/>
                  </a:cubicBezTo>
                  <a:cubicBezTo>
                    <a:pt x="19819" y="2590"/>
                    <a:pt x="17545" y="1002"/>
                    <a:pt x="15272" y="366"/>
                  </a:cubicBezTo>
                  <a:cubicBezTo>
                    <a:pt x="12998" y="-269"/>
                    <a:pt x="10724" y="49"/>
                    <a:pt x="8451" y="36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0" name="Line"/>
            <p:cNvSpPr/>
            <p:nvPr/>
          </p:nvSpPr>
          <p:spPr>
            <a:xfrm>
              <a:off x="11327352" y="1844760"/>
              <a:ext cx="533486" cy="400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195" fill="norm" stroke="1" extrusionOk="0">
                  <a:moveTo>
                    <a:pt x="11445" y="3980"/>
                  </a:moveTo>
                  <a:cubicBezTo>
                    <a:pt x="12276" y="2699"/>
                    <a:pt x="13106" y="1417"/>
                    <a:pt x="13106" y="685"/>
                  </a:cubicBezTo>
                  <a:cubicBezTo>
                    <a:pt x="13106" y="-47"/>
                    <a:pt x="12276" y="-230"/>
                    <a:pt x="10822" y="319"/>
                  </a:cubicBezTo>
                  <a:cubicBezTo>
                    <a:pt x="9368" y="868"/>
                    <a:pt x="7291" y="2150"/>
                    <a:pt x="5352" y="4804"/>
                  </a:cubicBezTo>
                  <a:cubicBezTo>
                    <a:pt x="3414" y="7458"/>
                    <a:pt x="1614" y="11485"/>
                    <a:pt x="714" y="14048"/>
                  </a:cubicBezTo>
                  <a:cubicBezTo>
                    <a:pt x="-186" y="16611"/>
                    <a:pt x="-186" y="17709"/>
                    <a:pt x="437" y="18716"/>
                  </a:cubicBezTo>
                  <a:cubicBezTo>
                    <a:pt x="1060" y="19723"/>
                    <a:pt x="2306" y="20638"/>
                    <a:pt x="4937" y="21004"/>
                  </a:cubicBezTo>
                  <a:cubicBezTo>
                    <a:pt x="7568" y="21370"/>
                    <a:pt x="11583" y="21187"/>
                    <a:pt x="14352" y="20638"/>
                  </a:cubicBezTo>
                  <a:cubicBezTo>
                    <a:pt x="17122" y="20089"/>
                    <a:pt x="18645" y="19173"/>
                    <a:pt x="19683" y="18350"/>
                  </a:cubicBezTo>
                  <a:cubicBezTo>
                    <a:pt x="20722" y="17526"/>
                    <a:pt x="21276" y="16794"/>
                    <a:pt x="21345" y="15238"/>
                  </a:cubicBezTo>
                  <a:cubicBezTo>
                    <a:pt x="21414" y="13682"/>
                    <a:pt x="20999" y="11302"/>
                    <a:pt x="19683" y="9106"/>
                  </a:cubicBezTo>
                  <a:cubicBezTo>
                    <a:pt x="18368" y="6909"/>
                    <a:pt x="16152" y="4895"/>
                    <a:pt x="14283" y="3889"/>
                  </a:cubicBezTo>
                  <a:cubicBezTo>
                    <a:pt x="12414" y="2882"/>
                    <a:pt x="10891" y="2882"/>
                    <a:pt x="9783" y="3614"/>
                  </a:cubicBezTo>
                  <a:cubicBezTo>
                    <a:pt x="8676" y="4346"/>
                    <a:pt x="7983" y="5811"/>
                    <a:pt x="7291" y="727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1" name="Line"/>
            <p:cNvSpPr/>
            <p:nvPr/>
          </p:nvSpPr>
          <p:spPr>
            <a:xfrm>
              <a:off x="11613307" y="2086036"/>
              <a:ext cx="176432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506" y="5760"/>
                    <a:pt x="11012" y="11520"/>
                    <a:pt x="14612" y="15120"/>
                  </a:cubicBezTo>
                  <a:cubicBezTo>
                    <a:pt x="18212" y="18720"/>
                    <a:pt x="19906" y="201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2" name="Line"/>
            <p:cNvSpPr/>
            <p:nvPr/>
          </p:nvSpPr>
          <p:spPr>
            <a:xfrm>
              <a:off x="12018059" y="1879518"/>
              <a:ext cx="233601" cy="30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9" h="20873" fill="norm" stroke="1" extrusionOk="0">
                  <a:moveTo>
                    <a:pt x="0" y="20873"/>
                  </a:moveTo>
                  <a:cubicBezTo>
                    <a:pt x="5400" y="18473"/>
                    <a:pt x="10800" y="16073"/>
                    <a:pt x="14771" y="12473"/>
                  </a:cubicBezTo>
                  <a:cubicBezTo>
                    <a:pt x="18741" y="8873"/>
                    <a:pt x="21282" y="4073"/>
                    <a:pt x="21441" y="1673"/>
                  </a:cubicBezTo>
                  <a:cubicBezTo>
                    <a:pt x="21600" y="-727"/>
                    <a:pt x="19376" y="-727"/>
                    <a:pt x="16676" y="2873"/>
                  </a:cubicBezTo>
                  <a:cubicBezTo>
                    <a:pt x="13976" y="6473"/>
                    <a:pt x="10800" y="13673"/>
                    <a:pt x="7624" y="2087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3" name="Line"/>
            <p:cNvSpPr/>
            <p:nvPr/>
          </p:nvSpPr>
          <p:spPr>
            <a:xfrm>
              <a:off x="12545354" y="1575109"/>
              <a:ext cx="230321" cy="384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4" h="21219" fill="norm" stroke="1" extrusionOk="0">
                  <a:moveTo>
                    <a:pt x="1154" y="9881"/>
                  </a:moveTo>
                  <a:cubicBezTo>
                    <a:pt x="509" y="7396"/>
                    <a:pt x="-136" y="4911"/>
                    <a:pt x="25" y="3286"/>
                  </a:cubicBezTo>
                  <a:cubicBezTo>
                    <a:pt x="186" y="1662"/>
                    <a:pt x="1154" y="897"/>
                    <a:pt x="3249" y="419"/>
                  </a:cubicBezTo>
                  <a:cubicBezTo>
                    <a:pt x="5345" y="-59"/>
                    <a:pt x="8568" y="-250"/>
                    <a:pt x="10986" y="515"/>
                  </a:cubicBezTo>
                  <a:cubicBezTo>
                    <a:pt x="13404" y="1279"/>
                    <a:pt x="15016" y="3000"/>
                    <a:pt x="14049" y="5867"/>
                  </a:cubicBezTo>
                  <a:cubicBezTo>
                    <a:pt x="13082" y="8734"/>
                    <a:pt x="9536" y="12748"/>
                    <a:pt x="7118" y="15042"/>
                  </a:cubicBezTo>
                  <a:cubicBezTo>
                    <a:pt x="4700" y="17336"/>
                    <a:pt x="3410" y="17909"/>
                    <a:pt x="2604" y="18674"/>
                  </a:cubicBezTo>
                  <a:cubicBezTo>
                    <a:pt x="1798" y="19438"/>
                    <a:pt x="1476" y="20394"/>
                    <a:pt x="2121" y="20872"/>
                  </a:cubicBezTo>
                  <a:cubicBezTo>
                    <a:pt x="2766" y="21350"/>
                    <a:pt x="4377" y="21350"/>
                    <a:pt x="7763" y="20777"/>
                  </a:cubicBezTo>
                  <a:cubicBezTo>
                    <a:pt x="11148" y="20203"/>
                    <a:pt x="16306" y="19056"/>
                    <a:pt x="21464" y="17909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4" name="Line"/>
            <p:cNvSpPr/>
            <p:nvPr/>
          </p:nvSpPr>
          <p:spPr>
            <a:xfrm>
              <a:off x="13072052" y="1435005"/>
              <a:ext cx="408540" cy="321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9" h="21124" fill="norm" stroke="1" extrusionOk="0">
                  <a:moveTo>
                    <a:pt x="12877" y="1862"/>
                  </a:moveTo>
                  <a:cubicBezTo>
                    <a:pt x="12175" y="1180"/>
                    <a:pt x="11472" y="498"/>
                    <a:pt x="10243" y="157"/>
                  </a:cubicBezTo>
                  <a:cubicBezTo>
                    <a:pt x="9014" y="-184"/>
                    <a:pt x="7258" y="-184"/>
                    <a:pt x="5238" y="2431"/>
                  </a:cubicBezTo>
                  <a:cubicBezTo>
                    <a:pt x="3219" y="5045"/>
                    <a:pt x="936" y="10275"/>
                    <a:pt x="233" y="13799"/>
                  </a:cubicBezTo>
                  <a:cubicBezTo>
                    <a:pt x="-469" y="17323"/>
                    <a:pt x="409" y="19142"/>
                    <a:pt x="2955" y="20165"/>
                  </a:cubicBezTo>
                  <a:cubicBezTo>
                    <a:pt x="5502" y="21189"/>
                    <a:pt x="9716" y="21416"/>
                    <a:pt x="13053" y="20734"/>
                  </a:cubicBezTo>
                  <a:cubicBezTo>
                    <a:pt x="16390" y="20052"/>
                    <a:pt x="18848" y="18460"/>
                    <a:pt x="19990" y="16414"/>
                  </a:cubicBezTo>
                  <a:cubicBezTo>
                    <a:pt x="21131" y="14368"/>
                    <a:pt x="20955" y="11867"/>
                    <a:pt x="19551" y="9707"/>
                  </a:cubicBezTo>
                  <a:cubicBezTo>
                    <a:pt x="18146" y="7547"/>
                    <a:pt x="15512" y="5728"/>
                    <a:pt x="13141" y="5045"/>
                  </a:cubicBezTo>
                  <a:cubicBezTo>
                    <a:pt x="10770" y="4363"/>
                    <a:pt x="8663" y="4818"/>
                    <a:pt x="7346" y="5614"/>
                  </a:cubicBezTo>
                  <a:cubicBezTo>
                    <a:pt x="6029" y="6410"/>
                    <a:pt x="5502" y="7547"/>
                    <a:pt x="4975" y="868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5" name="Line"/>
            <p:cNvSpPr/>
            <p:nvPr/>
          </p:nvSpPr>
          <p:spPr>
            <a:xfrm>
              <a:off x="13263454" y="1660526"/>
              <a:ext cx="207567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240" y="5400"/>
                    <a:pt x="6480" y="10800"/>
                    <a:pt x="10080" y="14400"/>
                  </a:cubicBezTo>
                  <a:cubicBezTo>
                    <a:pt x="13680" y="18000"/>
                    <a:pt x="17640" y="19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6" name="Line"/>
            <p:cNvSpPr/>
            <p:nvPr/>
          </p:nvSpPr>
          <p:spPr>
            <a:xfrm>
              <a:off x="13367237" y="949214"/>
              <a:ext cx="207567" cy="2331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6" h="21407" fill="norm" stroke="1" extrusionOk="0">
                  <a:moveTo>
                    <a:pt x="0" y="6231"/>
                  </a:moveTo>
                  <a:cubicBezTo>
                    <a:pt x="354" y="4643"/>
                    <a:pt x="708" y="3054"/>
                    <a:pt x="3187" y="1943"/>
                  </a:cubicBezTo>
                  <a:cubicBezTo>
                    <a:pt x="5666" y="831"/>
                    <a:pt x="10269" y="196"/>
                    <a:pt x="13456" y="37"/>
                  </a:cubicBezTo>
                  <a:cubicBezTo>
                    <a:pt x="16643" y="-122"/>
                    <a:pt x="18413" y="196"/>
                    <a:pt x="19652" y="1784"/>
                  </a:cubicBezTo>
                  <a:cubicBezTo>
                    <a:pt x="20892" y="3372"/>
                    <a:pt x="21600" y="6231"/>
                    <a:pt x="19652" y="9090"/>
                  </a:cubicBezTo>
                  <a:cubicBezTo>
                    <a:pt x="17705" y="11949"/>
                    <a:pt x="13102" y="14807"/>
                    <a:pt x="10269" y="16872"/>
                  </a:cubicBezTo>
                  <a:cubicBezTo>
                    <a:pt x="7436" y="18937"/>
                    <a:pt x="6374" y="20207"/>
                    <a:pt x="7613" y="20843"/>
                  </a:cubicBezTo>
                  <a:cubicBezTo>
                    <a:pt x="8852" y="21478"/>
                    <a:pt x="12393" y="21478"/>
                    <a:pt x="15049" y="21319"/>
                  </a:cubicBezTo>
                  <a:cubicBezTo>
                    <a:pt x="17705" y="21160"/>
                    <a:pt x="19475" y="20843"/>
                    <a:pt x="21246" y="20525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7" name="Line"/>
            <p:cNvSpPr/>
            <p:nvPr/>
          </p:nvSpPr>
          <p:spPr>
            <a:xfrm>
              <a:off x="5129041" y="2856828"/>
              <a:ext cx="203238" cy="256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0" h="21087" fill="norm" stroke="1" extrusionOk="0">
                  <a:moveTo>
                    <a:pt x="8415" y="10002"/>
                  </a:moveTo>
                  <a:cubicBezTo>
                    <a:pt x="8775" y="8581"/>
                    <a:pt x="9135" y="7159"/>
                    <a:pt x="8775" y="7017"/>
                  </a:cubicBezTo>
                  <a:cubicBezTo>
                    <a:pt x="8415" y="6875"/>
                    <a:pt x="7335" y="8012"/>
                    <a:pt x="6795" y="9433"/>
                  </a:cubicBezTo>
                  <a:cubicBezTo>
                    <a:pt x="6255" y="10854"/>
                    <a:pt x="6255" y="12559"/>
                    <a:pt x="7155" y="13981"/>
                  </a:cubicBezTo>
                  <a:cubicBezTo>
                    <a:pt x="8055" y="15402"/>
                    <a:pt x="9855" y="16538"/>
                    <a:pt x="11475" y="16681"/>
                  </a:cubicBezTo>
                  <a:cubicBezTo>
                    <a:pt x="13095" y="16823"/>
                    <a:pt x="14535" y="15970"/>
                    <a:pt x="16155" y="13838"/>
                  </a:cubicBezTo>
                  <a:cubicBezTo>
                    <a:pt x="17775" y="11707"/>
                    <a:pt x="19575" y="8296"/>
                    <a:pt x="20475" y="5738"/>
                  </a:cubicBezTo>
                  <a:cubicBezTo>
                    <a:pt x="21375" y="3181"/>
                    <a:pt x="21375" y="1475"/>
                    <a:pt x="20475" y="623"/>
                  </a:cubicBezTo>
                  <a:cubicBezTo>
                    <a:pt x="19575" y="-230"/>
                    <a:pt x="17775" y="-230"/>
                    <a:pt x="15435" y="765"/>
                  </a:cubicBezTo>
                  <a:cubicBezTo>
                    <a:pt x="13095" y="1759"/>
                    <a:pt x="10215" y="3749"/>
                    <a:pt x="8235" y="5454"/>
                  </a:cubicBezTo>
                  <a:cubicBezTo>
                    <a:pt x="6255" y="7159"/>
                    <a:pt x="5175" y="8581"/>
                    <a:pt x="4455" y="10002"/>
                  </a:cubicBezTo>
                  <a:cubicBezTo>
                    <a:pt x="3735" y="11423"/>
                    <a:pt x="3375" y="12844"/>
                    <a:pt x="4815" y="13838"/>
                  </a:cubicBezTo>
                  <a:cubicBezTo>
                    <a:pt x="6255" y="14833"/>
                    <a:pt x="9495" y="15402"/>
                    <a:pt x="11835" y="14975"/>
                  </a:cubicBezTo>
                  <a:cubicBezTo>
                    <a:pt x="14175" y="14549"/>
                    <a:pt x="15615" y="13128"/>
                    <a:pt x="16155" y="11423"/>
                  </a:cubicBezTo>
                  <a:cubicBezTo>
                    <a:pt x="16695" y="9717"/>
                    <a:pt x="16335" y="7728"/>
                    <a:pt x="15255" y="6591"/>
                  </a:cubicBezTo>
                  <a:cubicBezTo>
                    <a:pt x="14175" y="5454"/>
                    <a:pt x="12375" y="5170"/>
                    <a:pt x="9855" y="6875"/>
                  </a:cubicBezTo>
                  <a:cubicBezTo>
                    <a:pt x="7335" y="8581"/>
                    <a:pt x="4095" y="12275"/>
                    <a:pt x="2295" y="14833"/>
                  </a:cubicBezTo>
                  <a:cubicBezTo>
                    <a:pt x="495" y="17391"/>
                    <a:pt x="135" y="18812"/>
                    <a:pt x="855" y="19807"/>
                  </a:cubicBezTo>
                  <a:cubicBezTo>
                    <a:pt x="1575" y="20802"/>
                    <a:pt x="3375" y="21370"/>
                    <a:pt x="5355" y="20944"/>
                  </a:cubicBezTo>
                  <a:cubicBezTo>
                    <a:pt x="7335" y="20517"/>
                    <a:pt x="9495" y="19096"/>
                    <a:pt x="10935" y="16681"/>
                  </a:cubicBezTo>
                  <a:cubicBezTo>
                    <a:pt x="12375" y="14265"/>
                    <a:pt x="13095" y="10854"/>
                    <a:pt x="12555" y="8723"/>
                  </a:cubicBezTo>
                  <a:cubicBezTo>
                    <a:pt x="12015" y="6591"/>
                    <a:pt x="10215" y="5738"/>
                    <a:pt x="8415" y="5312"/>
                  </a:cubicBezTo>
                  <a:cubicBezTo>
                    <a:pt x="6615" y="4886"/>
                    <a:pt x="4815" y="4886"/>
                    <a:pt x="3375" y="5454"/>
                  </a:cubicBezTo>
                  <a:cubicBezTo>
                    <a:pt x="1935" y="6023"/>
                    <a:pt x="855" y="7159"/>
                    <a:pt x="315" y="8438"/>
                  </a:cubicBezTo>
                  <a:cubicBezTo>
                    <a:pt x="-225" y="9717"/>
                    <a:pt x="-225" y="11138"/>
                    <a:pt x="1575" y="12133"/>
                  </a:cubicBezTo>
                  <a:cubicBezTo>
                    <a:pt x="3375" y="13128"/>
                    <a:pt x="6975" y="13696"/>
                    <a:pt x="9495" y="13554"/>
                  </a:cubicBezTo>
                  <a:cubicBezTo>
                    <a:pt x="12015" y="13412"/>
                    <a:pt x="13455" y="12559"/>
                    <a:pt x="13815" y="10854"/>
                  </a:cubicBezTo>
                  <a:cubicBezTo>
                    <a:pt x="14175" y="9149"/>
                    <a:pt x="13455" y="6591"/>
                    <a:pt x="11835" y="5312"/>
                  </a:cubicBezTo>
                  <a:cubicBezTo>
                    <a:pt x="10215" y="4033"/>
                    <a:pt x="7695" y="4033"/>
                    <a:pt x="6255" y="5028"/>
                  </a:cubicBezTo>
                  <a:cubicBezTo>
                    <a:pt x="4815" y="6023"/>
                    <a:pt x="4455" y="8012"/>
                    <a:pt x="4815" y="9575"/>
                  </a:cubicBezTo>
                  <a:cubicBezTo>
                    <a:pt x="5175" y="11138"/>
                    <a:pt x="6255" y="12275"/>
                    <a:pt x="7695" y="12559"/>
                  </a:cubicBezTo>
                  <a:cubicBezTo>
                    <a:pt x="9135" y="12844"/>
                    <a:pt x="10935" y="12275"/>
                    <a:pt x="12735" y="11707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8" name="Line"/>
            <p:cNvSpPr/>
            <p:nvPr/>
          </p:nvSpPr>
          <p:spPr>
            <a:xfrm>
              <a:off x="6059624" y="1712417"/>
              <a:ext cx="769292" cy="5887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3" h="21498" fill="norm" stroke="1" extrusionOk="0">
                  <a:moveTo>
                    <a:pt x="21443" y="0"/>
                  </a:moveTo>
                  <a:cubicBezTo>
                    <a:pt x="19129" y="2653"/>
                    <a:pt x="16814" y="5305"/>
                    <a:pt x="14211" y="8147"/>
                  </a:cubicBezTo>
                  <a:cubicBezTo>
                    <a:pt x="11607" y="10989"/>
                    <a:pt x="8714" y="14021"/>
                    <a:pt x="6593" y="16168"/>
                  </a:cubicBezTo>
                  <a:cubicBezTo>
                    <a:pt x="4472" y="18316"/>
                    <a:pt x="3122" y="19579"/>
                    <a:pt x="2157" y="20337"/>
                  </a:cubicBezTo>
                  <a:cubicBezTo>
                    <a:pt x="1193" y="21095"/>
                    <a:pt x="614" y="21347"/>
                    <a:pt x="277" y="21158"/>
                  </a:cubicBezTo>
                  <a:cubicBezTo>
                    <a:pt x="-61" y="20968"/>
                    <a:pt x="-157" y="20337"/>
                    <a:pt x="373" y="19074"/>
                  </a:cubicBezTo>
                  <a:cubicBezTo>
                    <a:pt x="904" y="17811"/>
                    <a:pt x="2061" y="15916"/>
                    <a:pt x="2736" y="14653"/>
                  </a:cubicBezTo>
                  <a:cubicBezTo>
                    <a:pt x="3411" y="13389"/>
                    <a:pt x="3604" y="12758"/>
                    <a:pt x="3604" y="12758"/>
                  </a:cubicBezTo>
                  <a:cubicBezTo>
                    <a:pt x="3604" y="12758"/>
                    <a:pt x="3411" y="13389"/>
                    <a:pt x="2929" y="14589"/>
                  </a:cubicBezTo>
                  <a:cubicBezTo>
                    <a:pt x="2447" y="15789"/>
                    <a:pt x="1675" y="17558"/>
                    <a:pt x="1193" y="18821"/>
                  </a:cubicBezTo>
                  <a:cubicBezTo>
                    <a:pt x="711" y="20084"/>
                    <a:pt x="518" y="20842"/>
                    <a:pt x="807" y="21221"/>
                  </a:cubicBezTo>
                  <a:cubicBezTo>
                    <a:pt x="1097" y="21600"/>
                    <a:pt x="1868" y="21600"/>
                    <a:pt x="3459" y="21158"/>
                  </a:cubicBezTo>
                  <a:cubicBezTo>
                    <a:pt x="5050" y="20716"/>
                    <a:pt x="7461" y="19832"/>
                    <a:pt x="9872" y="18947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39" name="Line"/>
            <p:cNvSpPr/>
            <p:nvPr/>
          </p:nvSpPr>
          <p:spPr>
            <a:xfrm>
              <a:off x="7036481" y="1037829"/>
              <a:ext cx="560429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267" y="18240"/>
                    <a:pt x="8533" y="14880"/>
                    <a:pt x="12133" y="11280"/>
                  </a:cubicBezTo>
                  <a:cubicBezTo>
                    <a:pt x="15733" y="7680"/>
                    <a:pt x="18667" y="38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0" name="Line"/>
            <p:cNvSpPr/>
            <p:nvPr/>
          </p:nvSpPr>
          <p:spPr>
            <a:xfrm>
              <a:off x="7277721" y="1120855"/>
              <a:ext cx="142757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2" h="21600" fill="norm" stroke="1" extrusionOk="0">
                  <a:moveTo>
                    <a:pt x="7336" y="0"/>
                  </a:moveTo>
                  <a:cubicBezTo>
                    <a:pt x="4765" y="470"/>
                    <a:pt x="2193" y="939"/>
                    <a:pt x="908" y="1565"/>
                  </a:cubicBezTo>
                  <a:cubicBezTo>
                    <a:pt x="-378" y="2191"/>
                    <a:pt x="-378" y="2974"/>
                    <a:pt x="1422" y="5243"/>
                  </a:cubicBezTo>
                  <a:cubicBezTo>
                    <a:pt x="3222" y="7513"/>
                    <a:pt x="6822" y="11270"/>
                    <a:pt x="10422" y="14243"/>
                  </a:cubicBezTo>
                  <a:cubicBezTo>
                    <a:pt x="14022" y="17217"/>
                    <a:pt x="17622" y="19409"/>
                    <a:pt x="21222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1" name="Line"/>
            <p:cNvSpPr/>
            <p:nvPr/>
          </p:nvSpPr>
          <p:spPr>
            <a:xfrm>
              <a:off x="7648800" y="980601"/>
              <a:ext cx="508537" cy="490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7" fill="norm" stroke="1" extrusionOk="0">
                  <a:moveTo>
                    <a:pt x="0" y="4765"/>
                  </a:moveTo>
                  <a:cubicBezTo>
                    <a:pt x="1322" y="8239"/>
                    <a:pt x="2645" y="11713"/>
                    <a:pt x="3527" y="14205"/>
                  </a:cubicBezTo>
                  <a:cubicBezTo>
                    <a:pt x="4408" y="16697"/>
                    <a:pt x="4849" y="18208"/>
                    <a:pt x="5069" y="19341"/>
                  </a:cubicBezTo>
                  <a:cubicBezTo>
                    <a:pt x="5290" y="20474"/>
                    <a:pt x="5290" y="21229"/>
                    <a:pt x="4996" y="21380"/>
                  </a:cubicBezTo>
                  <a:cubicBezTo>
                    <a:pt x="4702" y="21531"/>
                    <a:pt x="4114" y="21078"/>
                    <a:pt x="3453" y="19265"/>
                  </a:cubicBezTo>
                  <a:cubicBezTo>
                    <a:pt x="2792" y="17453"/>
                    <a:pt x="2057" y="14281"/>
                    <a:pt x="1690" y="11109"/>
                  </a:cubicBezTo>
                  <a:cubicBezTo>
                    <a:pt x="1322" y="7937"/>
                    <a:pt x="1322" y="4765"/>
                    <a:pt x="1984" y="2801"/>
                  </a:cubicBezTo>
                  <a:cubicBezTo>
                    <a:pt x="2645" y="837"/>
                    <a:pt x="3967" y="82"/>
                    <a:pt x="6392" y="7"/>
                  </a:cubicBezTo>
                  <a:cubicBezTo>
                    <a:pt x="8816" y="-69"/>
                    <a:pt x="12343" y="535"/>
                    <a:pt x="14180" y="1215"/>
                  </a:cubicBezTo>
                  <a:cubicBezTo>
                    <a:pt x="16016" y="1895"/>
                    <a:pt x="16163" y="2650"/>
                    <a:pt x="15943" y="3330"/>
                  </a:cubicBezTo>
                  <a:cubicBezTo>
                    <a:pt x="15722" y="4009"/>
                    <a:pt x="15135" y="4614"/>
                    <a:pt x="13959" y="5444"/>
                  </a:cubicBezTo>
                  <a:cubicBezTo>
                    <a:pt x="12784" y="6275"/>
                    <a:pt x="11020" y="7332"/>
                    <a:pt x="9845" y="8163"/>
                  </a:cubicBezTo>
                  <a:cubicBezTo>
                    <a:pt x="8669" y="8994"/>
                    <a:pt x="8082" y="9598"/>
                    <a:pt x="8082" y="10127"/>
                  </a:cubicBezTo>
                  <a:cubicBezTo>
                    <a:pt x="8082" y="10655"/>
                    <a:pt x="8669" y="11109"/>
                    <a:pt x="9698" y="11335"/>
                  </a:cubicBezTo>
                  <a:cubicBezTo>
                    <a:pt x="10726" y="11562"/>
                    <a:pt x="12196" y="11562"/>
                    <a:pt x="14253" y="11864"/>
                  </a:cubicBezTo>
                  <a:cubicBezTo>
                    <a:pt x="16310" y="12166"/>
                    <a:pt x="18955" y="12770"/>
                    <a:pt x="21600" y="13374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2" name="Line"/>
            <p:cNvSpPr/>
            <p:nvPr/>
          </p:nvSpPr>
          <p:spPr>
            <a:xfrm>
              <a:off x="8631211" y="695057"/>
              <a:ext cx="460172" cy="4228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2" h="21291" fill="norm" stroke="1" extrusionOk="0">
                  <a:moveTo>
                    <a:pt x="11287" y="8375"/>
                  </a:moveTo>
                  <a:cubicBezTo>
                    <a:pt x="8547" y="10117"/>
                    <a:pt x="5806" y="11859"/>
                    <a:pt x="3952" y="13601"/>
                  </a:cubicBezTo>
                  <a:cubicBezTo>
                    <a:pt x="2099" y="15343"/>
                    <a:pt x="1132" y="17085"/>
                    <a:pt x="567" y="18392"/>
                  </a:cubicBezTo>
                  <a:cubicBezTo>
                    <a:pt x="3" y="19698"/>
                    <a:pt x="-158" y="20569"/>
                    <a:pt x="164" y="21005"/>
                  </a:cubicBezTo>
                  <a:cubicBezTo>
                    <a:pt x="487" y="21440"/>
                    <a:pt x="1293" y="21440"/>
                    <a:pt x="2985" y="20569"/>
                  </a:cubicBezTo>
                  <a:cubicBezTo>
                    <a:pt x="4678" y="19698"/>
                    <a:pt x="7257" y="17956"/>
                    <a:pt x="8788" y="16737"/>
                  </a:cubicBezTo>
                  <a:cubicBezTo>
                    <a:pt x="10320" y="15517"/>
                    <a:pt x="10803" y="14821"/>
                    <a:pt x="11287" y="14037"/>
                  </a:cubicBezTo>
                  <a:cubicBezTo>
                    <a:pt x="11770" y="13253"/>
                    <a:pt x="12254" y="12382"/>
                    <a:pt x="12173" y="12208"/>
                  </a:cubicBezTo>
                  <a:cubicBezTo>
                    <a:pt x="12093" y="12034"/>
                    <a:pt x="11448" y="12556"/>
                    <a:pt x="10642" y="13601"/>
                  </a:cubicBezTo>
                  <a:cubicBezTo>
                    <a:pt x="9836" y="14646"/>
                    <a:pt x="8869" y="16214"/>
                    <a:pt x="8305" y="17608"/>
                  </a:cubicBezTo>
                  <a:cubicBezTo>
                    <a:pt x="7741" y="19001"/>
                    <a:pt x="7579" y="20221"/>
                    <a:pt x="7982" y="20743"/>
                  </a:cubicBezTo>
                  <a:cubicBezTo>
                    <a:pt x="8385" y="21266"/>
                    <a:pt x="9352" y="21092"/>
                    <a:pt x="10964" y="19524"/>
                  </a:cubicBezTo>
                  <a:cubicBezTo>
                    <a:pt x="12576" y="17956"/>
                    <a:pt x="14833" y="14995"/>
                    <a:pt x="16123" y="12121"/>
                  </a:cubicBezTo>
                  <a:cubicBezTo>
                    <a:pt x="17412" y="9246"/>
                    <a:pt x="17735" y="6459"/>
                    <a:pt x="17735" y="4195"/>
                  </a:cubicBezTo>
                  <a:cubicBezTo>
                    <a:pt x="17735" y="1930"/>
                    <a:pt x="17412" y="188"/>
                    <a:pt x="17251" y="14"/>
                  </a:cubicBezTo>
                  <a:cubicBezTo>
                    <a:pt x="17090" y="-160"/>
                    <a:pt x="17090" y="1234"/>
                    <a:pt x="17815" y="4282"/>
                  </a:cubicBezTo>
                  <a:cubicBezTo>
                    <a:pt x="18540" y="7330"/>
                    <a:pt x="19991" y="12034"/>
                    <a:pt x="21442" y="16737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3" name="Line"/>
            <p:cNvSpPr/>
            <p:nvPr/>
          </p:nvSpPr>
          <p:spPr>
            <a:xfrm>
              <a:off x="9018734" y="767993"/>
              <a:ext cx="21794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4" name="Line"/>
            <p:cNvSpPr/>
            <p:nvPr/>
          </p:nvSpPr>
          <p:spPr>
            <a:xfrm>
              <a:off x="9477869" y="622697"/>
              <a:ext cx="308859" cy="197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7" h="21600" fill="norm" stroke="1" extrusionOk="0">
                  <a:moveTo>
                    <a:pt x="14227" y="0"/>
                  </a:moveTo>
                  <a:cubicBezTo>
                    <a:pt x="11587" y="758"/>
                    <a:pt x="8947" y="1516"/>
                    <a:pt x="6547" y="3789"/>
                  </a:cubicBezTo>
                  <a:cubicBezTo>
                    <a:pt x="4147" y="6063"/>
                    <a:pt x="1987" y="9853"/>
                    <a:pt x="907" y="12695"/>
                  </a:cubicBezTo>
                  <a:cubicBezTo>
                    <a:pt x="-173" y="15537"/>
                    <a:pt x="-173" y="17432"/>
                    <a:pt x="307" y="18947"/>
                  </a:cubicBezTo>
                  <a:cubicBezTo>
                    <a:pt x="787" y="20463"/>
                    <a:pt x="1747" y="21600"/>
                    <a:pt x="2707" y="21600"/>
                  </a:cubicBezTo>
                  <a:cubicBezTo>
                    <a:pt x="3667" y="21600"/>
                    <a:pt x="4627" y="20463"/>
                    <a:pt x="6067" y="18189"/>
                  </a:cubicBezTo>
                  <a:cubicBezTo>
                    <a:pt x="7507" y="15916"/>
                    <a:pt x="9427" y="12505"/>
                    <a:pt x="10867" y="9474"/>
                  </a:cubicBezTo>
                  <a:cubicBezTo>
                    <a:pt x="12307" y="6442"/>
                    <a:pt x="13267" y="3789"/>
                    <a:pt x="13627" y="3600"/>
                  </a:cubicBezTo>
                  <a:cubicBezTo>
                    <a:pt x="13987" y="3411"/>
                    <a:pt x="13747" y="5684"/>
                    <a:pt x="13627" y="7768"/>
                  </a:cubicBezTo>
                  <a:cubicBezTo>
                    <a:pt x="13507" y="9853"/>
                    <a:pt x="13507" y="11747"/>
                    <a:pt x="14827" y="13642"/>
                  </a:cubicBezTo>
                  <a:cubicBezTo>
                    <a:pt x="16147" y="15537"/>
                    <a:pt x="18787" y="17432"/>
                    <a:pt x="21427" y="19326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5" name="Line"/>
            <p:cNvSpPr/>
            <p:nvPr/>
          </p:nvSpPr>
          <p:spPr>
            <a:xfrm>
              <a:off x="10144318" y="467023"/>
              <a:ext cx="431160" cy="2171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7" h="21182" fill="norm" stroke="1" extrusionOk="0">
                  <a:moveTo>
                    <a:pt x="283" y="0"/>
                  </a:moveTo>
                  <a:cubicBezTo>
                    <a:pt x="110" y="5063"/>
                    <a:pt x="-63" y="10125"/>
                    <a:pt x="23" y="14006"/>
                  </a:cubicBezTo>
                  <a:cubicBezTo>
                    <a:pt x="110" y="17887"/>
                    <a:pt x="455" y="20587"/>
                    <a:pt x="715" y="21094"/>
                  </a:cubicBezTo>
                  <a:cubicBezTo>
                    <a:pt x="974" y="21600"/>
                    <a:pt x="1147" y="19913"/>
                    <a:pt x="1751" y="16369"/>
                  </a:cubicBezTo>
                  <a:cubicBezTo>
                    <a:pt x="2356" y="12825"/>
                    <a:pt x="3393" y="7425"/>
                    <a:pt x="4257" y="4219"/>
                  </a:cubicBezTo>
                  <a:cubicBezTo>
                    <a:pt x="5121" y="1013"/>
                    <a:pt x="5812" y="0"/>
                    <a:pt x="6503" y="338"/>
                  </a:cubicBezTo>
                  <a:cubicBezTo>
                    <a:pt x="7195" y="675"/>
                    <a:pt x="7886" y="2363"/>
                    <a:pt x="8231" y="4219"/>
                  </a:cubicBezTo>
                  <a:cubicBezTo>
                    <a:pt x="8577" y="6075"/>
                    <a:pt x="8577" y="8100"/>
                    <a:pt x="8663" y="9956"/>
                  </a:cubicBezTo>
                  <a:cubicBezTo>
                    <a:pt x="8750" y="11813"/>
                    <a:pt x="8923" y="13500"/>
                    <a:pt x="9268" y="13669"/>
                  </a:cubicBezTo>
                  <a:cubicBezTo>
                    <a:pt x="9614" y="13838"/>
                    <a:pt x="10132" y="12488"/>
                    <a:pt x="10651" y="11138"/>
                  </a:cubicBezTo>
                  <a:cubicBezTo>
                    <a:pt x="11169" y="9788"/>
                    <a:pt x="11687" y="8438"/>
                    <a:pt x="12465" y="6919"/>
                  </a:cubicBezTo>
                  <a:cubicBezTo>
                    <a:pt x="13243" y="5400"/>
                    <a:pt x="14279" y="3713"/>
                    <a:pt x="14971" y="3713"/>
                  </a:cubicBezTo>
                  <a:cubicBezTo>
                    <a:pt x="15662" y="3713"/>
                    <a:pt x="16007" y="5400"/>
                    <a:pt x="16439" y="7088"/>
                  </a:cubicBezTo>
                  <a:cubicBezTo>
                    <a:pt x="16871" y="8775"/>
                    <a:pt x="17390" y="10462"/>
                    <a:pt x="18254" y="11475"/>
                  </a:cubicBezTo>
                  <a:cubicBezTo>
                    <a:pt x="19118" y="12487"/>
                    <a:pt x="20327" y="12825"/>
                    <a:pt x="21537" y="13162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6" name="Line"/>
            <p:cNvSpPr/>
            <p:nvPr/>
          </p:nvSpPr>
          <p:spPr>
            <a:xfrm>
              <a:off x="10603013" y="326828"/>
              <a:ext cx="740459" cy="2518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247" fill="norm" stroke="1" extrusionOk="0">
                  <a:moveTo>
                    <a:pt x="6133" y="4823"/>
                  </a:moveTo>
                  <a:cubicBezTo>
                    <a:pt x="4626" y="7158"/>
                    <a:pt x="3119" y="9493"/>
                    <a:pt x="2114" y="11537"/>
                  </a:cubicBezTo>
                  <a:cubicBezTo>
                    <a:pt x="1110" y="13580"/>
                    <a:pt x="607" y="15331"/>
                    <a:pt x="306" y="16937"/>
                  </a:cubicBezTo>
                  <a:cubicBezTo>
                    <a:pt x="4" y="18542"/>
                    <a:pt x="-96" y="20002"/>
                    <a:pt x="105" y="20731"/>
                  </a:cubicBezTo>
                  <a:cubicBezTo>
                    <a:pt x="306" y="21461"/>
                    <a:pt x="808" y="21461"/>
                    <a:pt x="1511" y="20439"/>
                  </a:cubicBezTo>
                  <a:cubicBezTo>
                    <a:pt x="2215" y="19418"/>
                    <a:pt x="3119" y="17375"/>
                    <a:pt x="3722" y="15769"/>
                  </a:cubicBezTo>
                  <a:cubicBezTo>
                    <a:pt x="4324" y="14164"/>
                    <a:pt x="4626" y="12996"/>
                    <a:pt x="5279" y="12996"/>
                  </a:cubicBezTo>
                  <a:cubicBezTo>
                    <a:pt x="5932" y="12996"/>
                    <a:pt x="6937" y="14164"/>
                    <a:pt x="7690" y="14747"/>
                  </a:cubicBezTo>
                  <a:cubicBezTo>
                    <a:pt x="8444" y="15331"/>
                    <a:pt x="8946" y="15331"/>
                    <a:pt x="9398" y="14893"/>
                  </a:cubicBezTo>
                  <a:cubicBezTo>
                    <a:pt x="9850" y="14456"/>
                    <a:pt x="10252" y="13580"/>
                    <a:pt x="10252" y="11829"/>
                  </a:cubicBezTo>
                  <a:cubicBezTo>
                    <a:pt x="10252" y="10077"/>
                    <a:pt x="9850" y="7450"/>
                    <a:pt x="9498" y="4969"/>
                  </a:cubicBezTo>
                  <a:cubicBezTo>
                    <a:pt x="9147" y="2488"/>
                    <a:pt x="8845" y="153"/>
                    <a:pt x="8946" y="7"/>
                  </a:cubicBezTo>
                  <a:cubicBezTo>
                    <a:pt x="9046" y="-139"/>
                    <a:pt x="9549" y="1904"/>
                    <a:pt x="10604" y="3947"/>
                  </a:cubicBezTo>
                  <a:cubicBezTo>
                    <a:pt x="11658" y="5991"/>
                    <a:pt x="13266" y="8034"/>
                    <a:pt x="15175" y="9056"/>
                  </a:cubicBezTo>
                  <a:cubicBezTo>
                    <a:pt x="17084" y="10077"/>
                    <a:pt x="19294" y="10077"/>
                    <a:pt x="21504" y="10077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7" name="Line"/>
            <p:cNvSpPr/>
            <p:nvPr/>
          </p:nvSpPr>
          <p:spPr>
            <a:xfrm>
              <a:off x="11042500" y="300970"/>
              <a:ext cx="186811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3709"/>
                    <a:pt x="12000" y="7418"/>
                    <a:pt x="8400" y="11018"/>
                  </a:cubicBezTo>
                  <a:cubicBezTo>
                    <a:pt x="4800" y="14618"/>
                    <a:pt x="2400" y="1810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8" name="Line"/>
            <p:cNvSpPr/>
            <p:nvPr/>
          </p:nvSpPr>
          <p:spPr>
            <a:xfrm>
              <a:off x="11343471" y="269835"/>
              <a:ext cx="207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49" name="Line"/>
            <p:cNvSpPr/>
            <p:nvPr/>
          </p:nvSpPr>
          <p:spPr>
            <a:xfrm>
              <a:off x="11270822" y="83026"/>
              <a:ext cx="7265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0" name="Line"/>
            <p:cNvSpPr/>
            <p:nvPr/>
          </p:nvSpPr>
          <p:spPr>
            <a:xfrm>
              <a:off x="11509524" y="197187"/>
              <a:ext cx="415132" cy="214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4" fill="norm" stroke="1" extrusionOk="0">
                  <a:moveTo>
                    <a:pt x="0" y="0"/>
                  </a:moveTo>
                  <a:cubicBezTo>
                    <a:pt x="180" y="5143"/>
                    <a:pt x="360" y="10286"/>
                    <a:pt x="630" y="14229"/>
                  </a:cubicBezTo>
                  <a:cubicBezTo>
                    <a:pt x="900" y="18171"/>
                    <a:pt x="1260" y="20914"/>
                    <a:pt x="1440" y="21257"/>
                  </a:cubicBezTo>
                  <a:cubicBezTo>
                    <a:pt x="1620" y="21600"/>
                    <a:pt x="1620" y="19543"/>
                    <a:pt x="1800" y="16629"/>
                  </a:cubicBezTo>
                  <a:cubicBezTo>
                    <a:pt x="1980" y="13714"/>
                    <a:pt x="2340" y="9943"/>
                    <a:pt x="2790" y="7371"/>
                  </a:cubicBezTo>
                  <a:cubicBezTo>
                    <a:pt x="3240" y="4800"/>
                    <a:pt x="3780" y="3429"/>
                    <a:pt x="4410" y="2229"/>
                  </a:cubicBezTo>
                  <a:cubicBezTo>
                    <a:pt x="5040" y="1029"/>
                    <a:pt x="5760" y="0"/>
                    <a:pt x="6300" y="343"/>
                  </a:cubicBezTo>
                  <a:cubicBezTo>
                    <a:pt x="6840" y="686"/>
                    <a:pt x="7200" y="2400"/>
                    <a:pt x="7560" y="4800"/>
                  </a:cubicBezTo>
                  <a:cubicBezTo>
                    <a:pt x="7920" y="7200"/>
                    <a:pt x="8280" y="10286"/>
                    <a:pt x="8730" y="11143"/>
                  </a:cubicBezTo>
                  <a:cubicBezTo>
                    <a:pt x="9180" y="12000"/>
                    <a:pt x="9720" y="10629"/>
                    <a:pt x="10260" y="9086"/>
                  </a:cubicBezTo>
                  <a:cubicBezTo>
                    <a:pt x="10800" y="7543"/>
                    <a:pt x="11340" y="5829"/>
                    <a:pt x="11790" y="4114"/>
                  </a:cubicBezTo>
                  <a:cubicBezTo>
                    <a:pt x="12240" y="2400"/>
                    <a:pt x="12600" y="686"/>
                    <a:pt x="13140" y="343"/>
                  </a:cubicBezTo>
                  <a:cubicBezTo>
                    <a:pt x="13680" y="0"/>
                    <a:pt x="14400" y="1029"/>
                    <a:pt x="14940" y="2914"/>
                  </a:cubicBezTo>
                  <a:cubicBezTo>
                    <a:pt x="15480" y="4800"/>
                    <a:pt x="15840" y="7543"/>
                    <a:pt x="16920" y="9257"/>
                  </a:cubicBezTo>
                  <a:cubicBezTo>
                    <a:pt x="18000" y="10971"/>
                    <a:pt x="19800" y="11657"/>
                    <a:pt x="21600" y="12343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1" name="Line"/>
            <p:cNvSpPr/>
            <p:nvPr/>
          </p:nvSpPr>
          <p:spPr>
            <a:xfrm>
              <a:off x="11935627" y="41513"/>
              <a:ext cx="258864" cy="2641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7" h="21417" fill="norm" stroke="1" extrusionOk="0">
                  <a:moveTo>
                    <a:pt x="804" y="0"/>
                  </a:moveTo>
                  <a:cubicBezTo>
                    <a:pt x="235" y="4488"/>
                    <a:pt x="-333" y="8977"/>
                    <a:pt x="235" y="12483"/>
                  </a:cubicBezTo>
                  <a:cubicBezTo>
                    <a:pt x="804" y="15990"/>
                    <a:pt x="2509" y="18514"/>
                    <a:pt x="4072" y="19917"/>
                  </a:cubicBezTo>
                  <a:cubicBezTo>
                    <a:pt x="5635" y="21319"/>
                    <a:pt x="7056" y="21600"/>
                    <a:pt x="8335" y="21319"/>
                  </a:cubicBezTo>
                  <a:cubicBezTo>
                    <a:pt x="9614" y="21039"/>
                    <a:pt x="10751" y="20197"/>
                    <a:pt x="11320" y="17673"/>
                  </a:cubicBezTo>
                  <a:cubicBezTo>
                    <a:pt x="11888" y="15148"/>
                    <a:pt x="11888" y="10940"/>
                    <a:pt x="12314" y="7714"/>
                  </a:cubicBezTo>
                  <a:cubicBezTo>
                    <a:pt x="12741" y="4488"/>
                    <a:pt x="13593" y="2244"/>
                    <a:pt x="14304" y="1823"/>
                  </a:cubicBezTo>
                  <a:cubicBezTo>
                    <a:pt x="15014" y="1403"/>
                    <a:pt x="15583" y="2805"/>
                    <a:pt x="16720" y="5891"/>
                  </a:cubicBezTo>
                  <a:cubicBezTo>
                    <a:pt x="17856" y="8977"/>
                    <a:pt x="19562" y="13745"/>
                    <a:pt x="21267" y="18514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2" name="Line"/>
            <p:cNvSpPr/>
            <p:nvPr/>
          </p:nvSpPr>
          <p:spPr>
            <a:xfrm>
              <a:off x="12256761" y="0"/>
              <a:ext cx="394375" cy="165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58" fill="norm" stroke="1" extrusionOk="0">
                  <a:moveTo>
                    <a:pt x="0" y="0"/>
                  </a:moveTo>
                  <a:cubicBezTo>
                    <a:pt x="379" y="4408"/>
                    <a:pt x="758" y="8816"/>
                    <a:pt x="1042" y="12784"/>
                  </a:cubicBezTo>
                  <a:cubicBezTo>
                    <a:pt x="1326" y="16751"/>
                    <a:pt x="1516" y="20278"/>
                    <a:pt x="1611" y="20939"/>
                  </a:cubicBezTo>
                  <a:cubicBezTo>
                    <a:pt x="1705" y="21600"/>
                    <a:pt x="1705" y="19396"/>
                    <a:pt x="1895" y="17192"/>
                  </a:cubicBezTo>
                  <a:cubicBezTo>
                    <a:pt x="2084" y="14988"/>
                    <a:pt x="2463" y="12784"/>
                    <a:pt x="2937" y="10800"/>
                  </a:cubicBezTo>
                  <a:cubicBezTo>
                    <a:pt x="3411" y="8816"/>
                    <a:pt x="3979" y="7053"/>
                    <a:pt x="4453" y="7273"/>
                  </a:cubicBezTo>
                  <a:cubicBezTo>
                    <a:pt x="4926" y="7494"/>
                    <a:pt x="5305" y="9698"/>
                    <a:pt x="5874" y="11461"/>
                  </a:cubicBezTo>
                  <a:cubicBezTo>
                    <a:pt x="6442" y="13224"/>
                    <a:pt x="7200" y="14547"/>
                    <a:pt x="7958" y="14327"/>
                  </a:cubicBezTo>
                  <a:cubicBezTo>
                    <a:pt x="8716" y="14106"/>
                    <a:pt x="9474" y="12343"/>
                    <a:pt x="10137" y="10580"/>
                  </a:cubicBezTo>
                  <a:cubicBezTo>
                    <a:pt x="10800" y="8816"/>
                    <a:pt x="11368" y="7053"/>
                    <a:pt x="12126" y="5731"/>
                  </a:cubicBezTo>
                  <a:cubicBezTo>
                    <a:pt x="12884" y="4408"/>
                    <a:pt x="13832" y="3527"/>
                    <a:pt x="15442" y="5069"/>
                  </a:cubicBezTo>
                  <a:cubicBezTo>
                    <a:pt x="17053" y="6612"/>
                    <a:pt x="19326" y="10580"/>
                    <a:pt x="21600" y="14547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3" name="Line"/>
            <p:cNvSpPr/>
            <p:nvPr/>
          </p:nvSpPr>
          <p:spPr>
            <a:xfrm>
              <a:off x="7814852" y="1816200"/>
              <a:ext cx="134918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431" y="4091"/>
                    <a:pt x="8862" y="8182"/>
                    <a:pt x="12462" y="11782"/>
                  </a:cubicBezTo>
                  <a:cubicBezTo>
                    <a:pt x="16062" y="15382"/>
                    <a:pt x="18831" y="1849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4" name="Line"/>
            <p:cNvSpPr/>
            <p:nvPr/>
          </p:nvSpPr>
          <p:spPr>
            <a:xfrm>
              <a:off x="7897878" y="1624816"/>
              <a:ext cx="529294" cy="4340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10" fill="norm" stroke="1" extrusionOk="0">
                  <a:moveTo>
                    <a:pt x="0" y="8761"/>
                  </a:moveTo>
                  <a:cubicBezTo>
                    <a:pt x="1271" y="9599"/>
                    <a:pt x="2541" y="10436"/>
                    <a:pt x="3882" y="11357"/>
                  </a:cubicBezTo>
                  <a:cubicBezTo>
                    <a:pt x="5224" y="12278"/>
                    <a:pt x="6635" y="13282"/>
                    <a:pt x="7765" y="13868"/>
                  </a:cubicBezTo>
                  <a:cubicBezTo>
                    <a:pt x="8894" y="14454"/>
                    <a:pt x="9741" y="14622"/>
                    <a:pt x="10447" y="14454"/>
                  </a:cubicBezTo>
                  <a:cubicBezTo>
                    <a:pt x="11153" y="14287"/>
                    <a:pt x="11718" y="13785"/>
                    <a:pt x="12282" y="12194"/>
                  </a:cubicBezTo>
                  <a:cubicBezTo>
                    <a:pt x="12847" y="10603"/>
                    <a:pt x="13412" y="7924"/>
                    <a:pt x="13906" y="5496"/>
                  </a:cubicBezTo>
                  <a:cubicBezTo>
                    <a:pt x="14400" y="3068"/>
                    <a:pt x="14824" y="892"/>
                    <a:pt x="15106" y="222"/>
                  </a:cubicBezTo>
                  <a:cubicBezTo>
                    <a:pt x="15388" y="-448"/>
                    <a:pt x="15529" y="389"/>
                    <a:pt x="15741" y="2901"/>
                  </a:cubicBezTo>
                  <a:cubicBezTo>
                    <a:pt x="15953" y="5412"/>
                    <a:pt x="16235" y="9599"/>
                    <a:pt x="16659" y="12529"/>
                  </a:cubicBezTo>
                  <a:cubicBezTo>
                    <a:pt x="17082" y="15459"/>
                    <a:pt x="17647" y="17133"/>
                    <a:pt x="18141" y="18389"/>
                  </a:cubicBezTo>
                  <a:cubicBezTo>
                    <a:pt x="18635" y="19645"/>
                    <a:pt x="19059" y="20482"/>
                    <a:pt x="19624" y="20817"/>
                  </a:cubicBezTo>
                  <a:cubicBezTo>
                    <a:pt x="20188" y="21152"/>
                    <a:pt x="20894" y="20985"/>
                    <a:pt x="21600" y="20817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5" name="Line"/>
            <p:cNvSpPr/>
            <p:nvPr/>
          </p:nvSpPr>
          <p:spPr>
            <a:xfrm>
              <a:off x="8593225" y="1435436"/>
              <a:ext cx="550049" cy="481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1" fill="norm" stroke="1" extrusionOk="0">
                  <a:moveTo>
                    <a:pt x="0" y="3534"/>
                  </a:moveTo>
                  <a:cubicBezTo>
                    <a:pt x="1358" y="8129"/>
                    <a:pt x="2717" y="12725"/>
                    <a:pt x="3464" y="15406"/>
                  </a:cubicBezTo>
                  <a:cubicBezTo>
                    <a:pt x="4211" y="18087"/>
                    <a:pt x="4347" y="18853"/>
                    <a:pt x="4483" y="19619"/>
                  </a:cubicBezTo>
                  <a:cubicBezTo>
                    <a:pt x="4619" y="20385"/>
                    <a:pt x="4755" y="21151"/>
                    <a:pt x="4551" y="21304"/>
                  </a:cubicBezTo>
                  <a:cubicBezTo>
                    <a:pt x="4347" y="21457"/>
                    <a:pt x="3804" y="20997"/>
                    <a:pt x="3192" y="19236"/>
                  </a:cubicBezTo>
                  <a:cubicBezTo>
                    <a:pt x="2581" y="17474"/>
                    <a:pt x="1902" y="14410"/>
                    <a:pt x="1698" y="11500"/>
                  </a:cubicBezTo>
                  <a:cubicBezTo>
                    <a:pt x="1494" y="8589"/>
                    <a:pt x="1766" y="5831"/>
                    <a:pt x="2377" y="3917"/>
                  </a:cubicBezTo>
                  <a:cubicBezTo>
                    <a:pt x="2989" y="2002"/>
                    <a:pt x="3940" y="929"/>
                    <a:pt x="5094" y="393"/>
                  </a:cubicBezTo>
                  <a:cubicBezTo>
                    <a:pt x="6249" y="-143"/>
                    <a:pt x="7608" y="-143"/>
                    <a:pt x="9034" y="470"/>
                  </a:cubicBezTo>
                  <a:cubicBezTo>
                    <a:pt x="10460" y="1083"/>
                    <a:pt x="11955" y="2308"/>
                    <a:pt x="12702" y="3380"/>
                  </a:cubicBezTo>
                  <a:cubicBezTo>
                    <a:pt x="13449" y="4453"/>
                    <a:pt x="13449" y="5372"/>
                    <a:pt x="12974" y="6444"/>
                  </a:cubicBezTo>
                  <a:cubicBezTo>
                    <a:pt x="12498" y="7517"/>
                    <a:pt x="11547" y="8742"/>
                    <a:pt x="10460" y="9814"/>
                  </a:cubicBezTo>
                  <a:cubicBezTo>
                    <a:pt x="9374" y="10887"/>
                    <a:pt x="8151" y="11806"/>
                    <a:pt x="7404" y="12648"/>
                  </a:cubicBezTo>
                  <a:cubicBezTo>
                    <a:pt x="6657" y="13491"/>
                    <a:pt x="6385" y="14257"/>
                    <a:pt x="6589" y="14793"/>
                  </a:cubicBezTo>
                  <a:cubicBezTo>
                    <a:pt x="6792" y="15329"/>
                    <a:pt x="7472" y="15636"/>
                    <a:pt x="9374" y="15789"/>
                  </a:cubicBezTo>
                  <a:cubicBezTo>
                    <a:pt x="11275" y="15942"/>
                    <a:pt x="14400" y="15942"/>
                    <a:pt x="16642" y="15712"/>
                  </a:cubicBezTo>
                  <a:cubicBezTo>
                    <a:pt x="18883" y="15483"/>
                    <a:pt x="20242" y="15023"/>
                    <a:pt x="21600" y="14563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6" name="Line"/>
            <p:cNvSpPr/>
            <p:nvPr/>
          </p:nvSpPr>
          <p:spPr>
            <a:xfrm>
              <a:off x="9330082" y="1504852"/>
              <a:ext cx="228323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7" name="Line"/>
            <p:cNvSpPr/>
            <p:nvPr/>
          </p:nvSpPr>
          <p:spPr>
            <a:xfrm>
              <a:off x="9298947" y="1619013"/>
              <a:ext cx="269838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58" name="Line"/>
            <p:cNvSpPr/>
            <p:nvPr/>
          </p:nvSpPr>
          <p:spPr>
            <a:xfrm>
              <a:off x="9835880" y="1347448"/>
              <a:ext cx="275852" cy="2670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63" h="20587" fill="norm" stroke="1" extrusionOk="0">
                  <a:moveTo>
                    <a:pt x="13161" y="4133"/>
                  </a:moveTo>
                  <a:cubicBezTo>
                    <a:pt x="12907" y="2800"/>
                    <a:pt x="12653" y="1467"/>
                    <a:pt x="11637" y="667"/>
                  </a:cubicBezTo>
                  <a:cubicBezTo>
                    <a:pt x="10620" y="-133"/>
                    <a:pt x="8841" y="-400"/>
                    <a:pt x="6554" y="933"/>
                  </a:cubicBezTo>
                  <a:cubicBezTo>
                    <a:pt x="4267" y="2267"/>
                    <a:pt x="1472" y="5200"/>
                    <a:pt x="455" y="8667"/>
                  </a:cubicBezTo>
                  <a:cubicBezTo>
                    <a:pt x="-561" y="12133"/>
                    <a:pt x="201" y="16133"/>
                    <a:pt x="1980" y="18400"/>
                  </a:cubicBezTo>
                  <a:cubicBezTo>
                    <a:pt x="3759" y="20667"/>
                    <a:pt x="6554" y="21200"/>
                    <a:pt x="9985" y="19867"/>
                  </a:cubicBezTo>
                  <a:cubicBezTo>
                    <a:pt x="13415" y="18533"/>
                    <a:pt x="17481" y="15333"/>
                    <a:pt x="19260" y="12267"/>
                  </a:cubicBezTo>
                  <a:cubicBezTo>
                    <a:pt x="21039" y="9200"/>
                    <a:pt x="20531" y="6267"/>
                    <a:pt x="17100" y="4933"/>
                  </a:cubicBezTo>
                  <a:cubicBezTo>
                    <a:pt x="13670" y="3600"/>
                    <a:pt x="7317" y="3867"/>
                    <a:pt x="964" y="4133"/>
                  </a:cubicBezTo>
                </a:path>
              </a:pathLst>
            </a:custGeom>
            <a:noFill/>
            <a:ln w="88900" cap="rnd">
              <a:solidFill>
                <a:srgbClr val="F93343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1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962" name="Google Shape;126;p4"/>
          <p:cNvSpPr txBox="1"/>
          <p:nvPr/>
        </p:nvSpPr>
        <p:spPr>
          <a:xfrm>
            <a:off x="4645369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Example</a:t>
            </a:r>
          </a:p>
        </p:txBody>
      </p:sp>
      <p:sp>
        <p:nvSpPr>
          <p:cNvPr id="1963" name="TextBox 5"/>
          <p:cNvSpPr txBox="1"/>
          <p:nvPr/>
        </p:nvSpPr>
        <p:spPr>
          <a:xfrm>
            <a:off x="1876761" y="4836919"/>
            <a:ext cx="19700391" cy="63433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PROFIT MAXIMISATION AND PRICE DISCRIMINATION</a:t>
            </a:r>
          </a:p>
          <a:p>
            <a:pPr algn="l"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hotel charges different prices for the same meal in two different markets. The demand function in each market is given by the respective equations</a:t>
            </a:r>
          </a:p>
          <a:p>
            <a:pPr algn="ctr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P1 = 50 - </a:t>
            </a:r>
            <a14:m>
              <m:oMath>
                <m:sSub>
                  <m:e>
                    <m:r>
                      <a:rPr xmlns:a="http://schemas.openxmlformats.org/drawingml/2006/main" sz="48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4</m:t>
                    </m:r>
                    <m:r>
                      <a:rPr xmlns:a="http://schemas.openxmlformats.org/drawingml/2006/main" sz="48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e>
                  <m:sub>
                    <m:r>
                      <a:rPr xmlns:a="http://schemas.openxmlformats.org/drawingml/2006/main" sz="48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/>
                </m:r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/>
                </m:r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/>
                </m:r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/>
                </m:r>
              </m:oMath>
            </a14:m>
            <a:r>
              <a:t>and     P2 = 80 - </a:t>
            </a:r>
            <a14:m>
              <m:oMath>
                <m:sSub>
                  <m:e>
                    <m:r>
                      <a:rPr xmlns:a="http://schemas.openxmlformats.org/drawingml/2006/main" sz="48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xmlns:a="http://schemas.openxmlformats.org/drawingml/2006/main" sz="48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e>
                  <m:sub>
                    <m:r>
                      <a:rPr xmlns:a="http://schemas.openxmlformats.org/drawingml/2006/main" sz="48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2</m:t>
                    </m:r>
                  </m:sub>
                </m:sSub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/>
                </m:r>
              </m:oMath>
            </a14:m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company's cost function is given by the equation</a:t>
            </a: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                                                 TC= 120 + 8Q</a:t>
            </a: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                                                  where Q =</a:t>
            </a:r>
            <a:r>
              <a:rPr>
                <a:latin typeface="+mj-lt"/>
                <a:ea typeface="+mj-ea"/>
                <a:cs typeface="+mj-cs"/>
                <a:sym typeface="Calibri"/>
              </a:rPr>
              <a:t> </a:t>
            </a:r>
            <a14:m>
              <m:oMath>
                <m:sSub>
                  <m:e>
                    <m:r>
                      <a:rPr xmlns:a="http://schemas.openxmlformats.org/drawingml/2006/main" sz="48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e>
                  <m:sub>
                    <m:r>
                      <a:rPr xmlns:a="http://schemas.openxmlformats.org/drawingml/2006/main" sz="48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/>
                </m:r>
              </m:oMath>
            </a14:m>
            <a:r>
              <a:t>+ </a:t>
            </a:r>
            <a14:m>
              <m:oMath>
                <m:sSub>
                  <m:e>
                    <m:r>
                      <a:rPr xmlns:a="http://schemas.openxmlformats.org/drawingml/2006/main" sz="48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𝑄</m:t>
                    </m:r>
                  </m:e>
                  <m:sub>
                    <m:r>
                      <a:rPr xmlns:a="http://schemas.openxmlformats.org/drawingml/2006/main" sz="48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2</m:t>
                    </m:r>
                  </m:sub>
                </m:sSub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/>
                </m:r>
              </m:oMath>
            </a14:m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For each market, write down the marginal revenue and marginal cost.</a:t>
            </a:r>
          </a:p>
          <a:p>
            <a:pPr algn="l"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Determine the price and quantity at which profit is maximized. Calculate the overall profit from the two markets.</a:t>
            </a:r>
          </a:p>
        </p:txBody>
      </p:sp>
      <p:sp>
        <p:nvSpPr>
          <p:cNvPr id="1964" name="Drawing"/>
          <p:cNvSpPr/>
          <p:nvPr/>
        </p:nvSpPr>
        <p:spPr>
          <a:xfrm>
            <a:off x="9807483" y="10050913"/>
            <a:ext cx="2189820" cy="67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04" fill="norm" stroke="1" extrusionOk="0">
                <a:moveTo>
                  <a:pt x="0" y="1764"/>
                </a:moveTo>
                <a:cubicBezTo>
                  <a:pt x="375" y="684"/>
                  <a:pt x="751" y="-396"/>
                  <a:pt x="1433" y="144"/>
                </a:cubicBezTo>
                <a:cubicBezTo>
                  <a:pt x="2116" y="684"/>
                  <a:pt x="3105" y="2844"/>
                  <a:pt x="4231" y="3384"/>
                </a:cubicBezTo>
                <a:cubicBezTo>
                  <a:pt x="5357" y="3924"/>
                  <a:pt x="6620" y="2844"/>
                  <a:pt x="7661" y="1764"/>
                </a:cubicBezTo>
                <a:cubicBezTo>
                  <a:pt x="8701" y="684"/>
                  <a:pt x="9520" y="-396"/>
                  <a:pt x="10493" y="684"/>
                </a:cubicBezTo>
                <a:cubicBezTo>
                  <a:pt x="11465" y="1764"/>
                  <a:pt x="12591" y="5004"/>
                  <a:pt x="13581" y="8244"/>
                </a:cubicBezTo>
                <a:cubicBezTo>
                  <a:pt x="14571" y="11484"/>
                  <a:pt x="15424" y="14724"/>
                  <a:pt x="16243" y="16884"/>
                </a:cubicBezTo>
                <a:cubicBezTo>
                  <a:pt x="17062" y="19044"/>
                  <a:pt x="17846" y="20124"/>
                  <a:pt x="18734" y="20664"/>
                </a:cubicBezTo>
                <a:cubicBezTo>
                  <a:pt x="19621" y="21204"/>
                  <a:pt x="20610" y="21204"/>
                  <a:pt x="21600" y="21204"/>
                </a:cubicBezTo>
              </a:path>
            </a:pathLst>
          </a:custGeom>
          <a:ln w="88900" cap="rnd">
            <a:solidFill>
              <a:srgbClr val="147EFB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965" name="Drawing"/>
          <p:cNvSpPr/>
          <p:nvPr/>
        </p:nvSpPr>
        <p:spPr>
          <a:xfrm>
            <a:off x="14249391" y="10015049"/>
            <a:ext cx="1670906" cy="726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2343"/>
                </a:moveTo>
                <a:cubicBezTo>
                  <a:pt x="179" y="8229"/>
                  <a:pt x="358" y="4114"/>
                  <a:pt x="961" y="2057"/>
                </a:cubicBezTo>
                <a:cubicBezTo>
                  <a:pt x="1565" y="0"/>
                  <a:pt x="2594" y="0"/>
                  <a:pt x="3980" y="0"/>
                </a:cubicBezTo>
                <a:cubicBezTo>
                  <a:pt x="5366" y="0"/>
                  <a:pt x="7111" y="0"/>
                  <a:pt x="8966" y="0"/>
                </a:cubicBezTo>
                <a:cubicBezTo>
                  <a:pt x="10822" y="0"/>
                  <a:pt x="12790" y="0"/>
                  <a:pt x="14445" y="0"/>
                </a:cubicBezTo>
                <a:cubicBezTo>
                  <a:pt x="16099" y="0"/>
                  <a:pt x="17441" y="0"/>
                  <a:pt x="18492" y="0"/>
                </a:cubicBezTo>
                <a:cubicBezTo>
                  <a:pt x="19543" y="0"/>
                  <a:pt x="20303" y="0"/>
                  <a:pt x="20817" y="2571"/>
                </a:cubicBezTo>
                <a:cubicBezTo>
                  <a:pt x="21332" y="5143"/>
                  <a:pt x="21600" y="10286"/>
                  <a:pt x="21600" y="13886"/>
                </a:cubicBezTo>
                <a:cubicBezTo>
                  <a:pt x="21600" y="17486"/>
                  <a:pt x="21332" y="19543"/>
                  <a:pt x="21063" y="21600"/>
                </a:cubicBezTo>
              </a:path>
            </a:pathLst>
          </a:custGeom>
          <a:ln w="88900" cap="rnd">
            <a:solidFill>
              <a:srgbClr val="147EFB"/>
            </a:solidFill>
          </a:ln>
        </p:spPr>
        <p:txBody>
          <a:bodyPr lIns="45718" tIns="45718" rIns="45718" bIns="45718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7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968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 (1/5)</a:t>
            </a:r>
          </a:p>
        </p:txBody>
      </p:sp>
      <p:grpSp>
        <p:nvGrpSpPr>
          <p:cNvPr id="2049" name="Drawing"/>
          <p:cNvGrpSpPr/>
          <p:nvPr/>
        </p:nvGrpSpPr>
        <p:grpSpPr>
          <a:xfrm>
            <a:off x="2625707" y="2705274"/>
            <a:ext cx="9319705" cy="5649250"/>
            <a:chOff x="0" y="0"/>
            <a:chExt cx="9319704" cy="5649249"/>
          </a:xfrm>
        </p:grpSpPr>
        <p:sp>
          <p:nvSpPr>
            <p:cNvPr id="1969" name="Line"/>
            <p:cNvSpPr/>
            <p:nvPr/>
          </p:nvSpPr>
          <p:spPr>
            <a:xfrm>
              <a:off x="657707" y="885613"/>
              <a:ext cx="234826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21600" fill="norm" stroke="1" extrusionOk="0">
                  <a:moveTo>
                    <a:pt x="14675" y="0"/>
                  </a:moveTo>
                  <a:cubicBezTo>
                    <a:pt x="11232" y="1200"/>
                    <a:pt x="7788" y="2400"/>
                    <a:pt x="5127" y="4680"/>
                  </a:cubicBezTo>
                  <a:cubicBezTo>
                    <a:pt x="2466" y="6960"/>
                    <a:pt x="588" y="10320"/>
                    <a:pt x="119" y="12480"/>
                  </a:cubicBezTo>
                  <a:cubicBezTo>
                    <a:pt x="-351" y="14640"/>
                    <a:pt x="588" y="15600"/>
                    <a:pt x="2623" y="15840"/>
                  </a:cubicBezTo>
                  <a:cubicBezTo>
                    <a:pt x="4658" y="16080"/>
                    <a:pt x="7788" y="15600"/>
                    <a:pt x="10919" y="13800"/>
                  </a:cubicBezTo>
                  <a:cubicBezTo>
                    <a:pt x="14049" y="12000"/>
                    <a:pt x="17179" y="8880"/>
                    <a:pt x="18745" y="6720"/>
                  </a:cubicBezTo>
                  <a:cubicBezTo>
                    <a:pt x="20310" y="4560"/>
                    <a:pt x="20310" y="3360"/>
                    <a:pt x="19997" y="3600"/>
                  </a:cubicBezTo>
                  <a:cubicBezTo>
                    <a:pt x="19684" y="3840"/>
                    <a:pt x="19058" y="5520"/>
                    <a:pt x="18588" y="7680"/>
                  </a:cubicBezTo>
                  <a:cubicBezTo>
                    <a:pt x="18119" y="9840"/>
                    <a:pt x="17806" y="12480"/>
                    <a:pt x="18275" y="14880"/>
                  </a:cubicBezTo>
                  <a:cubicBezTo>
                    <a:pt x="18745" y="17280"/>
                    <a:pt x="19997" y="19440"/>
                    <a:pt x="2124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0" name="Line"/>
            <p:cNvSpPr/>
            <p:nvPr/>
          </p:nvSpPr>
          <p:spPr>
            <a:xfrm>
              <a:off x="473404" y="864857"/>
              <a:ext cx="45511" cy="425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7" h="21600" fill="norm" stroke="1" extrusionOk="0">
                  <a:moveTo>
                    <a:pt x="20297" y="0"/>
                  </a:moveTo>
                  <a:cubicBezTo>
                    <a:pt x="11040" y="5093"/>
                    <a:pt x="1783" y="10185"/>
                    <a:pt x="240" y="13785"/>
                  </a:cubicBezTo>
                  <a:cubicBezTo>
                    <a:pt x="-1303" y="17385"/>
                    <a:pt x="4868" y="19493"/>
                    <a:pt x="1104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1" name="Line"/>
            <p:cNvSpPr/>
            <p:nvPr/>
          </p:nvSpPr>
          <p:spPr>
            <a:xfrm>
              <a:off x="1100098" y="678048"/>
              <a:ext cx="131218" cy="643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2" h="21600" fill="norm" stroke="1" extrusionOk="0">
                  <a:moveTo>
                    <a:pt x="0" y="0"/>
                  </a:moveTo>
                  <a:cubicBezTo>
                    <a:pt x="2700" y="116"/>
                    <a:pt x="5400" y="232"/>
                    <a:pt x="8640" y="1510"/>
                  </a:cubicBezTo>
                  <a:cubicBezTo>
                    <a:pt x="11880" y="2787"/>
                    <a:pt x="15660" y="5226"/>
                    <a:pt x="18090" y="8013"/>
                  </a:cubicBezTo>
                  <a:cubicBezTo>
                    <a:pt x="20520" y="10800"/>
                    <a:pt x="21600" y="13935"/>
                    <a:pt x="18900" y="16258"/>
                  </a:cubicBezTo>
                  <a:cubicBezTo>
                    <a:pt x="16200" y="18581"/>
                    <a:pt x="9720" y="20090"/>
                    <a:pt x="324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2" name="Line"/>
            <p:cNvSpPr/>
            <p:nvPr/>
          </p:nvSpPr>
          <p:spPr>
            <a:xfrm>
              <a:off x="2283224" y="823344"/>
              <a:ext cx="622698" cy="72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120" y="18514"/>
                    <a:pt x="6240" y="15429"/>
                    <a:pt x="9540" y="11829"/>
                  </a:cubicBezTo>
                  <a:cubicBezTo>
                    <a:pt x="12840" y="8229"/>
                    <a:pt x="16320" y="4114"/>
                    <a:pt x="18360" y="2057"/>
                  </a:cubicBezTo>
                  <a:cubicBezTo>
                    <a:pt x="20400" y="0"/>
                    <a:pt x="2100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3" name="Line"/>
            <p:cNvSpPr/>
            <p:nvPr/>
          </p:nvSpPr>
          <p:spPr>
            <a:xfrm>
              <a:off x="2480411" y="875235"/>
              <a:ext cx="124540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600" y="320"/>
                    <a:pt x="15600" y="640"/>
                    <a:pt x="13200" y="2320"/>
                  </a:cubicBezTo>
                  <a:cubicBezTo>
                    <a:pt x="10800" y="4000"/>
                    <a:pt x="9000" y="7040"/>
                    <a:pt x="6900" y="10480"/>
                  </a:cubicBezTo>
                  <a:cubicBezTo>
                    <a:pt x="4800" y="13920"/>
                    <a:pt x="2400" y="177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4" name="Line"/>
            <p:cNvSpPr/>
            <p:nvPr/>
          </p:nvSpPr>
          <p:spPr>
            <a:xfrm>
              <a:off x="2959808" y="797251"/>
              <a:ext cx="451869" cy="513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4" h="21534" fill="norm" stroke="1" extrusionOk="0">
                  <a:moveTo>
                    <a:pt x="4324" y="2398"/>
                  </a:moveTo>
                  <a:cubicBezTo>
                    <a:pt x="3833" y="5588"/>
                    <a:pt x="3342" y="8777"/>
                    <a:pt x="2851" y="11241"/>
                  </a:cubicBezTo>
                  <a:cubicBezTo>
                    <a:pt x="2361" y="13706"/>
                    <a:pt x="1870" y="15445"/>
                    <a:pt x="1379" y="16968"/>
                  </a:cubicBezTo>
                  <a:cubicBezTo>
                    <a:pt x="888" y="18490"/>
                    <a:pt x="397" y="19794"/>
                    <a:pt x="151" y="20012"/>
                  </a:cubicBezTo>
                  <a:cubicBezTo>
                    <a:pt x="-94" y="20229"/>
                    <a:pt x="-94" y="19360"/>
                    <a:pt x="561" y="16750"/>
                  </a:cubicBezTo>
                  <a:cubicBezTo>
                    <a:pt x="1215" y="14141"/>
                    <a:pt x="2524" y="9792"/>
                    <a:pt x="3670" y="6965"/>
                  </a:cubicBezTo>
                  <a:cubicBezTo>
                    <a:pt x="4815" y="4138"/>
                    <a:pt x="5797" y="2833"/>
                    <a:pt x="7024" y="1819"/>
                  </a:cubicBezTo>
                  <a:cubicBezTo>
                    <a:pt x="8251" y="804"/>
                    <a:pt x="9724" y="79"/>
                    <a:pt x="11197" y="6"/>
                  </a:cubicBezTo>
                  <a:cubicBezTo>
                    <a:pt x="12670" y="-66"/>
                    <a:pt x="14142" y="514"/>
                    <a:pt x="15124" y="1166"/>
                  </a:cubicBezTo>
                  <a:cubicBezTo>
                    <a:pt x="16106" y="1819"/>
                    <a:pt x="16597" y="2543"/>
                    <a:pt x="16924" y="3268"/>
                  </a:cubicBezTo>
                  <a:cubicBezTo>
                    <a:pt x="17251" y="3993"/>
                    <a:pt x="17415" y="4718"/>
                    <a:pt x="17251" y="5370"/>
                  </a:cubicBezTo>
                  <a:cubicBezTo>
                    <a:pt x="17088" y="6023"/>
                    <a:pt x="16597" y="6602"/>
                    <a:pt x="16024" y="7110"/>
                  </a:cubicBezTo>
                  <a:cubicBezTo>
                    <a:pt x="15451" y="7617"/>
                    <a:pt x="14797" y="8052"/>
                    <a:pt x="14142" y="8559"/>
                  </a:cubicBezTo>
                  <a:cubicBezTo>
                    <a:pt x="13488" y="9067"/>
                    <a:pt x="12833" y="9647"/>
                    <a:pt x="12751" y="10227"/>
                  </a:cubicBezTo>
                  <a:cubicBezTo>
                    <a:pt x="12670" y="10806"/>
                    <a:pt x="13161" y="11386"/>
                    <a:pt x="14388" y="12619"/>
                  </a:cubicBezTo>
                  <a:cubicBezTo>
                    <a:pt x="15615" y="13851"/>
                    <a:pt x="17579" y="15735"/>
                    <a:pt x="18970" y="17040"/>
                  </a:cubicBezTo>
                  <a:cubicBezTo>
                    <a:pt x="20361" y="18345"/>
                    <a:pt x="21179" y="19070"/>
                    <a:pt x="21342" y="19722"/>
                  </a:cubicBezTo>
                  <a:cubicBezTo>
                    <a:pt x="21506" y="20374"/>
                    <a:pt x="21015" y="20954"/>
                    <a:pt x="20524" y="215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5" name="Line"/>
            <p:cNvSpPr/>
            <p:nvPr/>
          </p:nvSpPr>
          <p:spPr>
            <a:xfrm>
              <a:off x="3922993" y="1072423"/>
              <a:ext cx="300971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6" name="Line"/>
            <p:cNvSpPr/>
            <p:nvPr/>
          </p:nvSpPr>
          <p:spPr>
            <a:xfrm>
              <a:off x="3974884" y="1228097"/>
              <a:ext cx="24908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7" name="Line"/>
            <p:cNvSpPr/>
            <p:nvPr/>
          </p:nvSpPr>
          <p:spPr>
            <a:xfrm>
              <a:off x="4975957" y="643453"/>
              <a:ext cx="281809" cy="6334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9" h="21495" fill="norm" stroke="1" extrusionOk="0">
                  <a:moveTo>
                    <a:pt x="6668" y="5400"/>
                  </a:moveTo>
                  <a:cubicBezTo>
                    <a:pt x="5627" y="8100"/>
                    <a:pt x="4586" y="10800"/>
                    <a:pt x="3545" y="13265"/>
                  </a:cubicBezTo>
                  <a:cubicBezTo>
                    <a:pt x="2504" y="15730"/>
                    <a:pt x="1463" y="17961"/>
                    <a:pt x="813" y="19428"/>
                  </a:cubicBezTo>
                  <a:cubicBezTo>
                    <a:pt x="162" y="20896"/>
                    <a:pt x="-98" y="21600"/>
                    <a:pt x="32" y="21483"/>
                  </a:cubicBezTo>
                  <a:cubicBezTo>
                    <a:pt x="162" y="21365"/>
                    <a:pt x="683" y="20426"/>
                    <a:pt x="1073" y="18313"/>
                  </a:cubicBezTo>
                  <a:cubicBezTo>
                    <a:pt x="1463" y="16200"/>
                    <a:pt x="1724" y="12913"/>
                    <a:pt x="2504" y="10037"/>
                  </a:cubicBezTo>
                  <a:cubicBezTo>
                    <a:pt x="3285" y="7161"/>
                    <a:pt x="4586" y="4696"/>
                    <a:pt x="5627" y="3170"/>
                  </a:cubicBezTo>
                  <a:cubicBezTo>
                    <a:pt x="6668" y="1643"/>
                    <a:pt x="7449" y="1057"/>
                    <a:pt x="8490" y="646"/>
                  </a:cubicBezTo>
                  <a:cubicBezTo>
                    <a:pt x="9531" y="235"/>
                    <a:pt x="10832" y="0"/>
                    <a:pt x="12133" y="0"/>
                  </a:cubicBezTo>
                  <a:cubicBezTo>
                    <a:pt x="13435" y="0"/>
                    <a:pt x="14736" y="235"/>
                    <a:pt x="16297" y="1057"/>
                  </a:cubicBezTo>
                  <a:cubicBezTo>
                    <a:pt x="17859" y="1878"/>
                    <a:pt x="19680" y="3287"/>
                    <a:pt x="20591" y="4285"/>
                  </a:cubicBezTo>
                  <a:cubicBezTo>
                    <a:pt x="21502" y="5283"/>
                    <a:pt x="21502" y="5870"/>
                    <a:pt x="19810" y="6750"/>
                  </a:cubicBezTo>
                  <a:cubicBezTo>
                    <a:pt x="18119" y="7630"/>
                    <a:pt x="14736" y="8804"/>
                    <a:pt x="12394" y="9450"/>
                  </a:cubicBezTo>
                  <a:cubicBezTo>
                    <a:pt x="10051" y="10096"/>
                    <a:pt x="8750" y="10213"/>
                    <a:pt x="8880" y="10389"/>
                  </a:cubicBezTo>
                  <a:cubicBezTo>
                    <a:pt x="9010" y="10565"/>
                    <a:pt x="10572" y="10800"/>
                    <a:pt x="12133" y="110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8" name="Line"/>
            <p:cNvSpPr/>
            <p:nvPr/>
          </p:nvSpPr>
          <p:spPr>
            <a:xfrm>
              <a:off x="5448602" y="833722"/>
              <a:ext cx="342484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964" y="1620"/>
                    <a:pt x="3927" y="3240"/>
                    <a:pt x="6109" y="5760"/>
                  </a:cubicBezTo>
                  <a:cubicBezTo>
                    <a:pt x="8291" y="8280"/>
                    <a:pt x="10691" y="11700"/>
                    <a:pt x="13309" y="14490"/>
                  </a:cubicBezTo>
                  <a:cubicBezTo>
                    <a:pt x="15927" y="17280"/>
                    <a:pt x="18764" y="1944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79" name="Line"/>
            <p:cNvSpPr/>
            <p:nvPr/>
          </p:nvSpPr>
          <p:spPr>
            <a:xfrm>
              <a:off x="5469359" y="761074"/>
              <a:ext cx="332106" cy="48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775" y="4443"/>
                    <a:pt x="13950" y="8885"/>
                    <a:pt x="10350" y="12485"/>
                  </a:cubicBezTo>
                  <a:cubicBezTo>
                    <a:pt x="6750" y="16085"/>
                    <a:pt x="3375" y="1884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0" name="Line"/>
            <p:cNvSpPr/>
            <p:nvPr/>
          </p:nvSpPr>
          <p:spPr>
            <a:xfrm>
              <a:off x="6266640" y="692898"/>
              <a:ext cx="508442" cy="427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4" h="20848" fill="norm" stroke="1" extrusionOk="0">
                  <a:moveTo>
                    <a:pt x="20813" y="3326"/>
                  </a:moveTo>
                  <a:cubicBezTo>
                    <a:pt x="19661" y="2313"/>
                    <a:pt x="18509" y="1300"/>
                    <a:pt x="16637" y="625"/>
                  </a:cubicBezTo>
                  <a:cubicBezTo>
                    <a:pt x="14765" y="-50"/>
                    <a:pt x="12173" y="-387"/>
                    <a:pt x="9509" y="710"/>
                  </a:cubicBezTo>
                  <a:cubicBezTo>
                    <a:pt x="6845" y="1807"/>
                    <a:pt x="4109" y="4338"/>
                    <a:pt x="2381" y="7038"/>
                  </a:cubicBezTo>
                  <a:cubicBezTo>
                    <a:pt x="653" y="9738"/>
                    <a:pt x="-67" y="12607"/>
                    <a:pt x="5" y="14885"/>
                  </a:cubicBezTo>
                  <a:cubicBezTo>
                    <a:pt x="77" y="17163"/>
                    <a:pt x="941" y="18851"/>
                    <a:pt x="3101" y="19863"/>
                  </a:cubicBezTo>
                  <a:cubicBezTo>
                    <a:pt x="5261" y="20876"/>
                    <a:pt x="8717" y="21213"/>
                    <a:pt x="11957" y="20369"/>
                  </a:cubicBezTo>
                  <a:cubicBezTo>
                    <a:pt x="15197" y="19526"/>
                    <a:pt x="18221" y="17501"/>
                    <a:pt x="19805" y="14801"/>
                  </a:cubicBezTo>
                  <a:cubicBezTo>
                    <a:pt x="21389" y="12101"/>
                    <a:pt x="21533" y="8725"/>
                    <a:pt x="20525" y="6025"/>
                  </a:cubicBezTo>
                  <a:cubicBezTo>
                    <a:pt x="19517" y="3325"/>
                    <a:pt x="17357" y="1300"/>
                    <a:pt x="15557" y="963"/>
                  </a:cubicBezTo>
                  <a:cubicBezTo>
                    <a:pt x="13757" y="626"/>
                    <a:pt x="12317" y="1976"/>
                    <a:pt x="10877" y="332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1" name="Line"/>
            <p:cNvSpPr/>
            <p:nvPr/>
          </p:nvSpPr>
          <p:spPr>
            <a:xfrm>
              <a:off x="6507187" y="885613"/>
              <a:ext cx="166054" cy="363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500" y="4731"/>
                    <a:pt x="9000" y="9463"/>
                    <a:pt x="12600" y="13063"/>
                  </a:cubicBezTo>
                  <a:cubicBezTo>
                    <a:pt x="16200" y="16663"/>
                    <a:pt x="18900" y="1913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2" name="Line"/>
            <p:cNvSpPr/>
            <p:nvPr/>
          </p:nvSpPr>
          <p:spPr>
            <a:xfrm>
              <a:off x="3891859" y="1964956"/>
              <a:ext cx="26983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3" name="Line"/>
            <p:cNvSpPr/>
            <p:nvPr/>
          </p:nvSpPr>
          <p:spPr>
            <a:xfrm>
              <a:off x="3933372" y="2151765"/>
              <a:ext cx="238701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4" name="Line"/>
            <p:cNvSpPr/>
            <p:nvPr/>
          </p:nvSpPr>
          <p:spPr>
            <a:xfrm>
              <a:off x="4556069" y="107242"/>
              <a:ext cx="20757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000" y="5354"/>
                    <a:pt x="14400" y="10708"/>
                    <a:pt x="10800" y="14308"/>
                  </a:cubicBezTo>
                  <a:cubicBezTo>
                    <a:pt x="7200" y="17908"/>
                    <a:pt x="3600" y="19754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5" name="Line"/>
            <p:cNvSpPr/>
            <p:nvPr/>
          </p:nvSpPr>
          <p:spPr>
            <a:xfrm>
              <a:off x="4556069" y="0"/>
              <a:ext cx="363241" cy="460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4547"/>
                  </a:moveTo>
                  <a:cubicBezTo>
                    <a:pt x="1029" y="4710"/>
                    <a:pt x="2057" y="4872"/>
                    <a:pt x="3086" y="5847"/>
                  </a:cubicBezTo>
                  <a:cubicBezTo>
                    <a:pt x="4114" y="6821"/>
                    <a:pt x="5143" y="8608"/>
                    <a:pt x="6480" y="9988"/>
                  </a:cubicBezTo>
                  <a:cubicBezTo>
                    <a:pt x="7817" y="11368"/>
                    <a:pt x="9463" y="12343"/>
                    <a:pt x="11109" y="12180"/>
                  </a:cubicBezTo>
                  <a:cubicBezTo>
                    <a:pt x="12754" y="12018"/>
                    <a:pt x="14400" y="10719"/>
                    <a:pt x="15840" y="8770"/>
                  </a:cubicBezTo>
                  <a:cubicBezTo>
                    <a:pt x="17280" y="6821"/>
                    <a:pt x="18514" y="4223"/>
                    <a:pt x="19337" y="2517"/>
                  </a:cubicBezTo>
                  <a:cubicBezTo>
                    <a:pt x="20160" y="812"/>
                    <a:pt x="20571" y="0"/>
                    <a:pt x="20674" y="0"/>
                  </a:cubicBezTo>
                  <a:cubicBezTo>
                    <a:pt x="20777" y="0"/>
                    <a:pt x="20571" y="812"/>
                    <a:pt x="20057" y="3411"/>
                  </a:cubicBezTo>
                  <a:cubicBezTo>
                    <a:pt x="19543" y="6009"/>
                    <a:pt x="18720" y="10394"/>
                    <a:pt x="18926" y="13723"/>
                  </a:cubicBezTo>
                  <a:cubicBezTo>
                    <a:pt x="19131" y="17053"/>
                    <a:pt x="20366" y="1932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6" name="Line"/>
            <p:cNvSpPr/>
            <p:nvPr/>
          </p:nvSpPr>
          <p:spPr>
            <a:xfrm>
              <a:off x="5009114" y="126260"/>
              <a:ext cx="512137" cy="279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1" h="21007" fill="norm" stroke="1" extrusionOk="0">
                  <a:moveTo>
                    <a:pt x="9284" y="4034"/>
                  </a:moveTo>
                  <a:cubicBezTo>
                    <a:pt x="8704" y="3253"/>
                    <a:pt x="8124" y="2473"/>
                    <a:pt x="6892" y="3253"/>
                  </a:cubicBezTo>
                  <a:cubicBezTo>
                    <a:pt x="5660" y="4034"/>
                    <a:pt x="3775" y="6376"/>
                    <a:pt x="2470" y="8979"/>
                  </a:cubicBezTo>
                  <a:cubicBezTo>
                    <a:pt x="1166" y="11581"/>
                    <a:pt x="441" y="14444"/>
                    <a:pt x="151" y="16526"/>
                  </a:cubicBezTo>
                  <a:cubicBezTo>
                    <a:pt x="-139" y="18608"/>
                    <a:pt x="6" y="19909"/>
                    <a:pt x="441" y="20559"/>
                  </a:cubicBezTo>
                  <a:cubicBezTo>
                    <a:pt x="876" y="21210"/>
                    <a:pt x="1601" y="21210"/>
                    <a:pt x="2615" y="20169"/>
                  </a:cubicBezTo>
                  <a:cubicBezTo>
                    <a:pt x="3630" y="19128"/>
                    <a:pt x="4935" y="17046"/>
                    <a:pt x="5877" y="14834"/>
                  </a:cubicBezTo>
                  <a:cubicBezTo>
                    <a:pt x="6819" y="12622"/>
                    <a:pt x="7399" y="10280"/>
                    <a:pt x="7907" y="8328"/>
                  </a:cubicBezTo>
                  <a:cubicBezTo>
                    <a:pt x="8414" y="6376"/>
                    <a:pt x="8849" y="4815"/>
                    <a:pt x="9066" y="4815"/>
                  </a:cubicBezTo>
                  <a:cubicBezTo>
                    <a:pt x="9284" y="4815"/>
                    <a:pt x="9284" y="6376"/>
                    <a:pt x="9284" y="8458"/>
                  </a:cubicBezTo>
                  <a:cubicBezTo>
                    <a:pt x="9284" y="10540"/>
                    <a:pt x="9284" y="13143"/>
                    <a:pt x="9501" y="14964"/>
                  </a:cubicBezTo>
                  <a:cubicBezTo>
                    <a:pt x="9719" y="16786"/>
                    <a:pt x="10154" y="17827"/>
                    <a:pt x="10733" y="18087"/>
                  </a:cubicBezTo>
                  <a:cubicBezTo>
                    <a:pt x="11313" y="18347"/>
                    <a:pt x="12038" y="17827"/>
                    <a:pt x="12691" y="17176"/>
                  </a:cubicBezTo>
                  <a:cubicBezTo>
                    <a:pt x="13343" y="16526"/>
                    <a:pt x="13923" y="15745"/>
                    <a:pt x="14430" y="14834"/>
                  </a:cubicBezTo>
                  <a:cubicBezTo>
                    <a:pt x="14938" y="13923"/>
                    <a:pt x="15372" y="12882"/>
                    <a:pt x="15662" y="13273"/>
                  </a:cubicBezTo>
                  <a:cubicBezTo>
                    <a:pt x="15952" y="13663"/>
                    <a:pt x="16097" y="15485"/>
                    <a:pt x="16242" y="15745"/>
                  </a:cubicBezTo>
                  <a:cubicBezTo>
                    <a:pt x="16387" y="16005"/>
                    <a:pt x="16532" y="14704"/>
                    <a:pt x="16967" y="12102"/>
                  </a:cubicBezTo>
                  <a:cubicBezTo>
                    <a:pt x="17402" y="9499"/>
                    <a:pt x="18127" y="5596"/>
                    <a:pt x="18707" y="3123"/>
                  </a:cubicBezTo>
                  <a:cubicBezTo>
                    <a:pt x="19286" y="651"/>
                    <a:pt x="19721" y="-390"/>
                    <a:pt x="20156" y="130"/>
                  </a:cubicBezTo>
                  <a:cubicBezTo>
                    <a:pt x="20591" y="651"/>
                    <a:pt x="21026" y="2733"/>
                    <a:pt x="21461" y="48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7" name="Line"/>
            <p:cNvSpPr/>
            <p:nvPr/>
          </p:nvSpPr>
          <p:spPr>
            <a:xfrm>
              <a:off x="5666546" y="4308"/>
              <a:ext cx="96309" cy="4246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5" h="21383" fill="norm" stroke="1" extrusionOk="0">
                  <a:moveTo>
                    <a:pt x="8938" y="3093"/>
                  </a:moveTo>
                  <a:cubicBezTo>
                    <a:pt x="13407" y="1699"/>
                    <a:pt x="17876" y="306"/>
                    <a:pt x="19738" y="44"/>
                  </a:cubicBezTo>
                  <a:cubicBezTo>
                    <a:pt x="21600" y="-217"/>
                    <a:pt x="20855" y="654"/>
                    <a:pt x="17504" y="3267"/>
                  </a:cubicBezTo>
                  <a:cubicBezTo>
                    <a:pt x="14152" y="5880"/>
                    <a:pt x="8193" y="10235"/>
                    <a:pt x="4841" y="13544"/>
                  </a:cubicBezTo>
                  <a:cubicBezTo>
                    <a:pt x="1490" y="16854"/>
                    <a:pt x="745" y="19118"/>
                    <a:pt x="0" y="213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8" name="Line"/>
            <p:cNvSpPr/>
            <p:nvPr/>
          </p:nvSpPr>
          <p:spPr>
            <a:xfrm>
              <a:off x="5773129" y="53503"/>
              <a:ext cx="563216" cy="3726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3" h="21344" fill="norm" stroke="1" extrusionOk="0">
                  <a:moveTo>
                    <a:pt x="3844" y="4862"/>
                  </a:moveTo>
                  <a:cubicBezTo>
                    <a:pt x="2791" y="6249"/>
                    <a:pt x="1737" y="7636"/>
                    <a:pt x="1013" y="8825"/>
                  </a:cubicBezTo>
                  <a:cubicBezTo>
                    <a:pt x="288" y="10014"/>
                    <a:pt x="-107" y="11005"/>
                    <a:pt x="25" y="11897"/>
                  </a:cubicBezTo>
                  <a:cubicBezTo>
                    <a:pt x="156" y="12789"/>
                    <a:pt x="815" y="13581"/>
                    <a:pt x="1737" y="14374"/>
                  </a:cubicBezTo>
                  <a:cubicBezTo>
                    <a:pt x="2659" y="15167"/>
                    <a:pt x="3844" y="15959"/>
                    <a:pt x="5095" y="16356"/>
                  </a:cubicBezTo>
                  <a:cubicBezTo>
                    <a:pt x="6347" y="16752"/>
                    <a:pt x="7664" y="16752"/>
                    <a:pt x="8520" y="16356"/>
                  </a:cubicBezTo>
                  <a:cubicBezTo>
                    <a:pt x="9376" y="15959"/>
                    <a:pt x="9771" y="15167"/>
                    <a:pt x="10166" y="13879"/>
                  </a:cubicBezTo>
                  <a:cubicBezTo>
                    <a:pt x="10561" y="12591"/>
                    <a:pt x="10956" y="10807"/>
                    <a:pt x="10891" y="10213"/>
                  </a:cubicBezTo>
                  <a:cubicBezTo>
                    <a:pt x="10825" y="9618"/>
                    <a:pt x="10298" y="10213"/>
                    <a:pt x="9837" y="10906"/>
                  </a:cubicBezTo>
                  <a:cubicBezTo>
                    <a:pt x="9376" y="11600"/>
                    <a:pt x="8981" y="12392"/>
                    <a:pt x="8783" y="13780"/>
                  </a:cubicBezTo>
                  <a:cubicBezTo>
                    <a:pt x="8586" y="15167"/>
                    <a:pt x="8586" y="17148"/>
                    <a:pt x="8849" y="18536"/>
                  </a:cubicBezTo>
                  <a:cubicBezTo>
                    <a:pt x="9112" y="19923"/>
                    <a:pt x="9639" y="20715"/>
                    <a:pt x="10232" y="21112"/>
                  </a:cubicBezTo>
                  <a:cubicBezTo>
                    <a:pt x="10825" y="21508"/>
                    <a:pt x="11483" y="21508"/>
                    <a:pt x="12734" y="20220"/>
                  </a:cubicBezTo>
                  <a:cubicBezTo>
                    <a:pt x="13986" y="18932"/>
                    <a:pt x="15830" y="16356"/>
                    <a:pt x="17344" y="13086"/>
                  </a:cubicBezTo>
                  <a:cubicBezTo>
                    <a:pt x="18859" y="9816"/>
                    <a:pt x="20044" y="5853"/>
                    <a:pt x="20703" y="3376"/>
                  </a:cubicBezTo>
                  <a:cubicBezTo>
                    <a:pt x="21361" y="899"/>
                    <a:pt x="21493" y="-92"/>
                    <a:pt x="21427" y="7"/>
                  </a:cubicBezTo>
                  <a:cubicBezTo>
                    <a:pt x="21361" y="106"/>
                    <a:pt x="21098" y="1295"/>
                    <a:pt x="20571" y="3970"/>
                  </a:cubicBezTo>
                  <a:cubicBezTo>
                    <a:pt x="20044" y="6646"/>
                    <a:pt x="19254" y="10807"/>
                    <a:pt x="18859" y="13581"/>
                  </a:cubicBezTo>
                  <a:cubicBezTo>
                    <a:pt x="18464" y="16356"/>
                    <a:pt x="18464" y="17743"/>
                    <a:pt x="18727" y="18734"/>
                  </a:cubicBezTo>
                  <a:cubicBezTo>
                    <a:pt x="18991" y="19725"/>
                    <a:pt x="19517" y="20319"/>
                    <a:pt x="20044" y="209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89" name="Line"/>
            <p:cNvSpPr/>
            <p:nvPr/>
          </p:nvSpPr>
          <p:spPr>
            <a:xfrm>
              <a:off x="6310000" y="211025"/>
              <a:ext cx="145297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0" name="Line"/>
            <p:cNvSpPr/>
            <p:nvPr/>
          </p:nvSpPr>
          <p:spPr>
            <a:xfrm>
              <a:off x="6828914" y="30636"/>
              <a:ext cx="235902" cy="304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7" h="21392" fill="norm" stroke="1" extrusionOk="0">
                  <a:moveTo>
                    <a:pt x="0" y="7558"/>
                  </a:moveTo>
                  <a:cubicBezTo>
                    <a:pt x="3443" y="7558"/>
                    <a:pt x="6887" y="7558"/>
                    <a:pt x="9861" y="6830"/>
                  </a:cubicBezTo>
                  <a:cubicBezTo>
                    <a:pt x="12835" y="6102"/>
                    <a:pt x="15339" y="4646"/>
                    <a:pt x="17374" y="3190"/>
                  </a:cubicBezTo>
                  <a:cubicBezTo>
                    <a:pt x="19409" y="1734"/>
                    <a:pt x="20974" y="277"/>
                    <a:pt x="21287" y="35"/>
                  </a:cubicBezTo>
                  <a:cubicBezTo>
                    <a:pt x="21600" y="-208"/>
                    <a:pt x="20661" y="763"/>
                    <a:pt x="18939" y="4525"/>
                  </a:cubicBezTo>
                  <a:cubicBezTo>
                    <a:pt x="17217" y="8286"/>
                    <a:pt x="14713" y="14839"/>
                    <a:pt x="12209" y="213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1" name="Line"/>
            <p:cNvSpPr/>
            <p:nvPr/>
          </p:nvSpPr>
          <p:spPr>
            <a:xfrm>
              <a:off x="6891184" y="304429"/>
              <a:ext cx="217945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2" name="Line"/>
            <p:cNvSpPr/>
            <p:nvPr/>
          </p:nvSpPr>
          <p:spPr>
            <a:xfrm>
              <a:off x="6808157" y="1006694"/>
              <a:ext cx="200649" cy="314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7358"/>
                  </a:moveTo>
                  <a:cubicBezTo>
                    <a:pt x="3724" y="7358"/>
                    <a:pt x="7448" y="7358"/>
                    <a:pt x="10800" y="6527"/>
                  </a:cubicBezTo>
                  <a:cubicBezTo>
                    <a:pt x="14152" y="5697"/>
                    <a:pt x="17131" y="4035"/>
                    <a:pt x="18993" y="2611"/>
                  </a:cubicBezTo>
                  <a:cubicBezTo>
                    <a:pt x="20855" y="1187"/>
                    <a:pt x="21600" y="0"/>
                    <a:pt x="21600" y="0"/>
                  </a:cubicBezTo>
                  <a:cubicBezTo>
                    <a:pt x="21600" y="0"/>
                    <a:pt x="20855" y="1187"/>
                    <a:pt x="19738" y="4985"/>
                  </a:cubicBezTo>
                  <a:cubicBezTo>
                    <a:pt x="18621" y="8782"/>
                    <a:pt x="17131" y="15191"/>
                    <a:pt x="1564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3" name="Line"/>
            <p:cNvSpPr/>
            <p:nvPr/>
          </p:nvSpPr>
          <p:spPr>
            <a:xfrm>
              <a:off x="6870427" y="1290367"/>
              <a:ext cx="166054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4" name="Line"/>
            <p:cNvSpPr/>
            <p:nvPr/>
          </p:nvSpPr>
          <p:spPr>
            <a:xfrm>
              <a:off x="5095740" y="1175780"/>
              <a:ext cx="138445" cy="2806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3" h="21369" fill="norm" stroke="1" extrusionOk="0">
                  <a:moveTo>
                    <a:pt x="0" y="6354"/>
                  </a:moveTo>
                  <a:cubicBezTo>
                    <a:pt x="2634" y="6354"/>
                    <a:pt x="5268" y="6354"/>
                    <a:pt x="7639" y="5959"/>
                  </a:cubicBezTo>
                  <a:cubicBezTo>
                    <a:pt x="10010" y="5564"/>
                    <a:pt x="12117" y="4774"/>
                    <a:pt x="14488" y="3457"/>
                  </a:cubicBezTo>
                  <a:cubicBezTo>
                    <a:pt x="16859" y="2140"/>
                    <a:pt x="19493" y="296"/>
                    <a:pt x="20546" y="32"/>
                  </a:cubicBezTo>
                  <a:cubicBezTo>
                    <a:pt x="21600" y="-231"/>
                    <a:pt x="21073" y="1086"/>
                    <a:pt x="19229" y="4906"/>
                  </a:cubicBezTo>
                  <a:cubicBezTo>
                    <a:pt x="17385" y="8725"/>
                    <a:pt x="14224" y="15047"/>
                    <a:pt x="11063" y="213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5" name="Line"/>
            <p:cNvSpPr/>
            <p:nvPr/>
          </p:nvSpPr>
          <p:spPr>
            <a:xfrm>
              <a:off x="5106118" y="1456420"/>
              <a:ext cx="16605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6" name="Line"/>
            <p:cNvSpPr/>
            <p:nvPr/>
          </p:nvSpPr>
          <p:spPr>
            <a:xfrm>
              <a:off x="4682164" y="1715877"/>
              <a:ext cx="195633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8" h="21600" fill="norm" stroke="1" extrusionOk="0">
                  <a:moveTo>
                    <a:pt x="13878" y="0"/>
                  </a:moveTo>
                  <a:cubicBezTo>
                    <a:pt x="9558" y="2550"/>
                    <a:pt x="5238" y="5100"/>
                    <a:pt x="2538" y="7800"/>
                  </a:cubicBezTo>
                  <a:cubicBezTo>
                    <a:pt x="-162" y="10500"/>
                    <a:pt x="-1242" y="13350"/>
                    <a:pt x="1998" y="15675"/>
                  </a:cubicBezTo>
                  <a:cubicBezTo>
                    <a:pt x="5238" y="18000"/>
                    <a:pt x="12798" y="19800"/>
                    <a:pt x="2035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7" name="Line"/>
            <p:cNvSpPr/>
            <p:nvPr/>
          </p:nvSpPr>
          <p:spPr>
            <a:xfrm>
              <a:off x="4976243" y="1788525"/>
              <a:ext cx="306307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600" fill="norm" stroke="1" extrusionOk="0">
                  <a:moveTo>
                    <a:pt x="21489" y="0"/>
                  </a:moveTo>
                  <a:cubicBezTo>
                    <a:pt x="17120" y="0"/>
                    <a:pt x="12752" y="0"/>
                    <a:pt x="9961" y="189"/>
                  </a:cubicBezTo>
                  <a:cubicBezTo>
                    <a:pt x="7170" y="379"/>
                    <a:pt x="5956" y="758"/>
                    <a:pt x="5350" y="1421"/>
                  </a:cubicBezTo>
                  <a:cubicBezTo>
                    <a:pt x="4743" y="2084"/>
                    <a:pt x="4743" y="3032"/>
                    <a:pt x="4258" y="4642"/>
                  </a:cubicBezTo>
                  <a:cubicBezTo>
                    <a:pt x="3772" y="6253"/>
                    <a:pt x="2801" y="8526"/>
                    <a:pt x="1831" y="10042"/>
                  </a:cubicBezTo>
                  <a:cubicBezTo>
                    <a:pt x="860" y="11558"/>
                    <a:pt x="-111" y="12316"/>
                    <a:pt x="10" y="12316"/>
                  </a:cubicBezTo>
                  <a:cubicBezTo>
                    <a:pt x="132" y="12316"/>
                    <a:pt x="1345" y="11558"/>
                    <a:pt x="4015" y="10705"/>
                  </a:cubicBezTo>
                  <a:cubicBezTo>
                    <a:pt x="6685" y="9853"/>
                    <a:pt x="10810" y="8905"/>
                    <a:pt x="13480" y="8621"/>
                  </a:cubicBezTo>
                  <a:cubicBezTo>
                    <a:pt x="16150" y="8337"/>
                    <a:pt x="17363" y="8716"/>
                    <a:pt x="18213" y="9379"/>
                  </a:cubicBezTo>
                  <a:cubicBezTo>
                    <a:pt x="19062" y="10042"/>
                    <a:pt x="19547" y="10989"/>
                    <a:pt x="18455" y="12884"/>
                  </a:cubicBezTo>
                  <a:cubicBezTo>
                    <a:pt x="17363" y="14779"/>
                    <a:pt x="14694" y="17621"/>
                    <a:pt x="12024" y="19232"/>
                  </a:cubicBezTo>
                  <a:cubicBezTo>
                    <a:pt x="9354" y="20842"/>
                    <a:pt x="6685" y="21221"/>
                    <a:pt x="4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8" name="Line"/>
            <p:cNvSpPr/>
            <p:nvPr/>
          </p:nvSpPr>
          <p:spPr>
            <a:xfrm>
              <a:off x="5358165" y="1923443"/>
              <a:ext cx="256352" cy="230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1" h="21180" fill="norm" stroke="1" extrusionOk="0">
                  <a:moveTo>
                    <a:pt x="15956" y="0"/>
                  </a:moveTo>
                  <a:cubicBezTo>
                    <a:pt x="11977" y="2541"/>
                    <a:pt x="7998" y="5082"/>
                    <a:pt x="5298" y="7624"/>
                  </a:cubicBezTo>
                  <a:cubicBezTo>
                    <a:pt x="2598" y="10165"/>
                    <a:pt x="1177" y="12706"/>
                    <a:pt x="467" y="14929"/>
                  </a:cubicBezTo>
                  <a:cubicBezTo>
                    <a:pt x="-244" y="17153"/>
                    <a:pt x="-244" y="19059"/>
                    <a:pt x="1177" y="20171"/>
                  </a:cubicBezTo>
                  <a:cubicBezTo>
                    <a:pt x="2598" y="21282"/>
                    <a:pt x="5440" y="21600"/>
                    <a:pt x="8851" y="20488"/>
                  </a:cubicBezTo>
                  <a:cubicBezTo>
                    <a:pt x="12261" y="19376"/>
                    <a:pt x="16240" y="16835"/>
                    <a:pt x="18514" y="14771"/>
                  </a:cubicBezTo>
                  <a:cubicBezTo>
                    <a:pt x="20788" y="12706"/>
                    <a:pt x="21356" y="11118"/>
                    <a:pt x="20930" y="8894"/>
                  </a:cubicBezTo>
                  <a:cubicBezTo>
                    <a:pt x="20503" y="6671"/>
                    <a:pt x="19082" y="3812"/>
                    <a:pt x="17235" y="2541"/>
                  </a:cubicBezTo>
                  <a:cubicBezTo>
                    <a:pt x="15388" y="1271"/>
                    <a:pt x="13114" y="1588"/>
                    <a:pt x="10840" y="19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999" name="Line"/>
            <p:cNvSpPr/>
            <p:nvPr/>
          </p:nvSpPr>
          <p:spPr>
            <a:xfrm>
              <a:off x="5791085" y="1975334"/>
              <a:ext cx="24908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0" name="Line"/>
            <p:cNvSpPr/>
            <p:nvPr/>
          </p:nvSpPr>
          <p:spPr>
            <a:xfrm>
              <a:off x="6232915" y="1815662"/>
              <a:ext cx="354510" cy="3983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4" h="21443" fill="norm" stroke="1" extrusionOk="0">
                  <a:moveTo>
                    <a:pt x="10859" y="1333"/>
                  </a:moveTo>
                  <a:cubicBezTo>
                    <a:pt x="11897" y="588"/>
                    <a:pt x="12936" y="-157"/>
                    <a:pt x="12728" y="29"/>
                  </a:cubicBezTo>
                  <a:cubicBezTo>
                    <a:pt x="12520" y="215"/>
                    <a:pt x="11066" y="1333"/>
                    <a:pt x="8989" y="2915"/>
                  </a:cubicBezTo>
                  <a:cubicBezTo>
                    <a:pt x="6913" y="4498"/>
                    <a:pt x="4213" y="6546"/>
                    <a:pt x="2551" y="7943"/>
                  </a:cubicBezTo>
                  <a:cubicBezTo>
                    <a:pt x="889" y="9340"/>
                    <a:pt x="266" y="10084"/>
                    <a:pt x="59" y="10922"/>
                  </a:cubicBezTo>
                  <a:cubicBezTo>
                    <a:pt x="-149" y="11760"/>
                    <a:pt x="59" y="12691"/>
                    <a:pt x="2966" y="12971"/>
                  </a:cubicBezTo>
                  <a:cubicBezTo>
                    <a:pt x="5874" y="13250"/>
                    <a:pt x="11482" y="12877"/>
                    <a:pt x="14805" y="12412"/>
                  </a:cubicBezTo>
                  <a:cubicBezTo>
                    <a:pt x="18128" y="11946"/>
                    <a:pt x="19166" y="11388"/>
                    <a:pt x="19997" y="10736"/>
                  </a:cubicBezTo>
                  <a:cubicBezTo>
                    <a:pt x="20828" y="10084"/>
                    <a:pt x="21451" y="9340"/>
                    <a:pt x="21243" y="9246"/>
                  </a:cubicBezTo>
                  <a:cubicBezTo>
                    <a:pt x="21036" y="9153"/>
                    <a:pt x="19997" y="9712"/>
                    <a:pt x="19063" y="11388"/>
                  </a:cubicBezTo>
                  <a:cubicBezTo>
                    <a:pt x="18128" y="13064"/>
                    <a:pt x="17297" y="15857"/>
                    <a:pt x="17089" y="17719"/>
                  </a:cubicBezTo>
                  <a:cubicBezTo>
                    <a:pt x="16882" y="19581"/>
                    <a:pt x="17297" y="20512"/>
                    <a:pt x="17713" y="214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1" name="Line"/>
            <p:cNvSpPr/>
            <p:nvPr/>
          </p:nvSpPr>
          <p:spPr>
            <a:xfrm>
              <a:off x="6825851" y="1815639"/>
              <a:ext cx="379478" cy="351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8" h="21328" fill="norm" stroke="1" extrusionOk="0">
                  <a:moveTo>
                    <a:pt x="19093" y="4647"/>
                  </a:moveTo>
                  <a:cubicBezTo>
                    <a:pt x="19093" y="3179"/>
                    <a:pt x="19093" y="1711"/>
                    <a:pt x="18424" y="873"/>
                  </a:cubicBezTo>
                  <a:cubicBezTo>
                    <a:pt x="17755" y="34"/>
                    <a:pt x="16417" y="-176"/>
                    <a:pt x="14028" y="139"/>
                  </a:cubicBezTo>
                  <a:cubicBezTo>
                    <a:pt x="11638" y="453"/>
                    <a:pt x="8198" y="1292"/>
                    <a:pt x="5522" y="3179"/>
                  </a:cubicBezTo>
                  <a:cubicBezTo>
                    <a:pt x="2846" y="5067"/>
                    <a:pt x="934" y="8003"/>
                    <a:pt x="265" y="10939"/>
                  </a:cubicBezTo>
                  <a:cubicBezTo>
                    <a:pt x="-404" y="13874"/>
                    <a:pt x="169" y="16810"/>
                    <a:pt x="2272" y="18698"/>
                  </a:cubicBezTo>
                  <a:cubicBezTo>
                    <a:pt x="4375" y="20585"/>
                    <a:pt x="8007" y="21424"/>
                    <a:pt x="11161" y="21319"/>
                  </a:cubicBezTo>
                  <a:cubicBezTo>
                    <a:pt x="14315" y="21214"/>
                    <a:pt x="16991" y="20166"/>
                    <a:pt x="18711" y="17859"/>
                  </a:cubicBezTo>
                  <a:cubicBezTo>
                    <a:pt x="20431" y="15552"/>
                    <a:pt x="21196" y="11987"/>
                    <a:pt x="20909" y="9156"/>
                  </a:cubicBezTo>
                  <a:cubicBezTo>
                    <a:pt x="20623" y="6325"/>
                    <a:pt x="19284" y="4228"/>
                    <a:pt x="17564" y="3389"/>
                  </a:cubicBezTo>
                  <a:cubicBezTo>
                    <a:pt x="15844" y="2550"/>
                    <a:pt x="13741" y="2970"/>
                    <a:pt x="12212" y="4018"/>
                  </a:cubicBezTo>
                  <a:cubicBezTo>
                    <a:pt x="10683" y="5067"/>
                    <a:pt x="9727" y="6744"/>
                    <a:pt x="8771" y="84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2" name="Line"/>
            <p:cNvSpPr/>
            <p:nvPr/>
          </p:nvSpPr>
          <p:spPr>
            <a:xfrm>
              <a:off x="7026102" y="2058360"/>
              <a:ext cx="155676" cy="290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0" y="0"/>
                    <a:pt x="4800" y="0"/>
                    <a:pt x="6960" y="1414"/>
                  </a:cubicBezTo>
                  <a:cubicBezTo>
                    <a:pt x="9120" y="2829"/>
                    <a:pt x="11040" y="5657"/>
                    <a:pt x="13440" y="9257"/>
                  </a:cubicBezTo>
                  <a:cubicBezTo>
                    <a:pt x="15840" y="12857"/>
                    <a:pt x="18720" y="1722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3" name="Line"/>
            <p:cNvSpPr/>
            <p:nvPr/>
          </p:nvSpPr>
          <p:spPr>
            <a:xfrm>
              <a:off x="7410099" y="2234791"/>
              <a:ext cx="29598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3" h="21600" fill="norm" stroke="1" extrusionOk="0">
                  <a:moveTo>
                    <a:pt x="0" y="0"/>
                  </a:moveTo>
                  <a:cubicBezTo>
                    <a:pt x="9600" y="900"/>
                    <a:pt x="19200" y="1800"/>
                    <a:pt x="20400" y="3300"/>
                  </a:cubicBezTo>
                  <a:cubicBezTo>
                    <a:pt x="21600" y="4800"/>
                    <a:pt x="14400" y="6900"/>
                    <a:pt x="10800" y="10050"/>
                  </a:cubicBezTo>
                  <a:cubicBezTo>
                    <a:pt x="7200" y="13200"/>
                    <a:pt x="7200" y="17400"/>
                    <a:pt x="72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4" name="Line"/>
            <p:cNvSpPr/>
            <p:nvPr/>
          </p:nvSpPr>
          <p:spPr>
            <a:xfrm>
              <a:off x="7659178" y="1622472"/>
              <a:ext cx="217174" cy="840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1" h="21600" fill="norm" stroke="1" extrusionOk="0">
                  <a:moveTo>
                    <a:pt x="0" y="0"/>
                  </a:moveTo>
                  <a:cubicBezTo>
                    <a:pt x="3988" y="444"/>
                    <a:pt x="7975" y="889"/>
                    <a:pt x="11465" y="1956"/>
                  </a:cubicBezTo>
                  <a:cubicBezTo>
                    <a:pt x="14954" y="3022"/>
                    <a:pt x="17945" y="4711"/>
                    <a:pt x="19606" y="6800"/>
                  </a:cubicBezTo>
                  <a:cubicBezTo>
                    <a:pt x="21268" y="8889"/>
                    <a:pt x="21600" y="11378"/>
                    <a:pt x="18609" y="13911"/>
                  </a:cubicBezTo>
                  <a:cubicBezTo>
                    <a:pt x="15618" y="16444"/>
                    <a:pt x="9305" y="19022"/>
                    <a:pt x="299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5" name="Line"/>
            <p:cNvSpPr/>
            <p:nvPr/>
          </p:nvSpPr>
          <p:spPr>
            <a:xfrm>
              <a:off x="8099991" y="1735347"/>
              <a:ext cx="412081" cy="356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8" h="20831" fill="norm" stroke="1" extrusionOk="0">
                  <a:moveTo>
                    <a:pt x="13974" y="680"/>
                  </a:moveTo>
                  <a:cubicBezTo>
                    <a:pt x="12042" y="75"/>
                    <a:pt x="10111" y="-531"/>
                    <a:pt x="7828" y="781"/>
                  </a:cubicBezTo>
                  <a:cubicBezTo>
                    <a:pt x="5545" y="2093"/>
                    <a:pt x="2911" y="5323"/>
                    <a:pt x="1418" y="8048"/>
                  </a:cubicBezTo>
                  <a:cubicBezTo>
                    <a:pt x="-75" y="10774"/>
                    <a:pt x="-426" y="12994"/>
                    <a:pt x="540" y="15013"/>
                  </a:cubicBezTo>
                  <a:cubicBezTo>
                    <a:pt x="1506" y="17032"/>
                    <a:pt x="3789" y="18848"/>
                    <a:pt x="6511" y="19858"/>
                  </a:cubicBezTo>
                  <a:cubicBezTo>
                    <a:pt x="9233" y="20867"/>
                    <a:pt x="12394" y="21069"/>
                    <a:pt x="14852" y="20564"/>
                  </a:cubicBezTo>
                  <a:cubicBezTo>
                    <a:pt x="17311" y="20060"/>
                    <a:pt x="19067" y="18848"/>
                    <a:pt x="20033" y="16729"/>
                  </a:cubicBezTo>
                  <a:cubicBezTo>
                    <a:pt x="20998" y="14609"/>
                    <a:pt x="21174" y="11581"/>
                    <a:pt x="20559" y="8654"/>
                  </a:cubicBezTo>
                  <a:cubicBezTo>
                    <a:pt x="19945" y="5727"/>
                    <a:pt x="18540" y="2901"/>
                    <a:pt x="16784" y="1891"/>
                  </a:cubicBezTo>
                  <a:cubicBezTo>
                    <a:pt x="15028" y="882"/>
                    <a:pt x="12920" y="1690"/>
                    <a:pt x="10813" y="24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6" name="Line"/>
            <p:cNvSpPr/>
            <p:nvPr/>
          </p:nvSpPr>
          <p:spPr>
            <a:xfrm>
              <a:off x="8281875" y="1923443"/>
              <a:ext cx="238701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191" y="2141"/>
                    <a:pt x="4383" y="4281"/>
                    <a:pt x="6104" y="7297"/>
                  </a:cubicBezTo>
                  <a:cubicBezTo>
                    <a:pt x="7826" y="10314"/>
                    <a:pt x="9078" y="14205"/>
                    <a:pt x="11583" y="16735"/>
                  </a:cubicBezTo>
                  <a:cubicBezTo>
                    <a:pt x="14087" y="19265"/>
                    <a:pt x="17843" y="2043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7" name="Line"/>
            <p:cNvSpPr/>
            <p:nvPr/>
          </p:nvSpPr>
          <p:spPr>
            <a:xfrm>
              <a:off x="8780033" y="1996090"/>
              <a:ext cx="51893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4320"/>
                    <a:pt x="14400" y="8640"/>
                    <a:pt x="18000" y="12240"/>
                  </a:cubicBezTo>
                  <a:cubicBezTo>
                    <a:pt x="21600" y="15840"/>
                    <a:pt x="21600" y="187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8" name="Line"/>
            <p:cNvSpPr/>
            <p:nvPr/>
          </p:nvSpPr>
          <p:spPr>
            <a:xfrm>
              <a:off x="4151316" y="2784840"/>
              <a:ext cx="5189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09" name="Line"/>
            <p:cNvSpPr/>
            <p:nvPr/>
          </p:nvSpPr>
          <p:spPr>
            <a:xfrm>
              <a:off x="4203207" y="2732949"/>
              <a:ext cx="280215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533" y="15840"/>
                    <a:pt x="9067" y="10080"/>
                    <a:pt x="12667" y="6480"/>
                  </a:cubicBezTo>
                  <a:cubicBezTo>
                    <a:pt x="16267" y="2880"/>
                    <a:pt x="18933" y="14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0" name="Line"/>
            <p:cNvSpPr/>
            <p:nvPr/>
          </p:nvSpPr>
          <p:spPr>
            <a:xfrm>
              <a:off x="4213586" y="2919758"/>
              <a:ext cx="259458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1" name="Line"/>
            <p:cNvSpPr/>
            <p:nvPr/>
          </p:nvSpPr>
          <p:spPr>
            <a:xfrm>
              <a:off x="4872458" y="2692976"/>
              <a:ext cx="358201" cy="470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5" h="21425" fill="norm" stroke="1" extrusionOk="0">
                  <a:moveTo>
                    <a:pt x="21505" y="876"/>
                  </a:moveTo>
                  <a:cubicBezTo>
                    <a:pt x="20674" y="403"/>
                    <a:pt x="19843" y="-70"/>
                    <a:pt x="16936" y="9"/>
                  </a:cubicBezTo>
                  <a:cubicBezTo>
                    <a:pt x="14028" y="88"/>
                    <a:pt x="9043" y="718"/>
                    <a:pt x="6240" y="1349"/>
                  </a:cubicBezTo>
                  <a:cubicBezTo>
                    <a:pt x="3436" y="1980"/>
                    <a:pt x="2813" y="2610"/>
                    <a:pt x="2293" y="3320"/>
                  </a:cubicBezTo>
                  <a:cubicBezTo>
                    <a:pt x="1774" y="4029"/>
                    <a:pt x="1359" y="4818"/>
                    <a:pt x="1255" y="5606"/>
                  </a:cubicBezTo>
                  <a:cubicBezTo>
                    <a:pt x="1151" y="6394"/>
                    <a:pt x="1359" y="7183"/>
                    <a:pt x="1047" y="8050"/>
                  </a:cubicBezTo>
                  <a:cubicBezTo>
                    <a:pt x="736" y="8917"/>
                    <a:pt x="-95" y="9863"/>
                    <a:pt x="9" y="10178"/>
                  </a:cubicBezTo>
                  <a:cubicBezTo>
                    <a:pt x="113" y="10494"/>
                    <a:pt x="1151" y="10178"/>
                    <a:pt x="3020" y="9784"/>
                  </a:cubicBezTo>
                  <a:cubicBezTo>
                    <a:pt x="4890" y="9390"/>
                    <a:pt x="7590" y="8917"/>
                    <a:pt x="9563" y="8680"/>
                  </a:cubicBezTo>
                  <a:cubicBezTo>
                    <a:pt x="11536" y="8444"/>
                    <a:pt x="12782" y="8444"/>
                    <a:pt x="13820" y="8759"/>
                  </a:cubicBezTo>
                  <a:cubicBezTo>
                    <a:pt x="14859" y="9075"/>
                    <a:pt x="15690" y="9705"/>
                    <a:pt x="16105" y="10966"/>
                  </a:cubicBezTo>
                  <a:cubicBezTo>
                    <a:pt x="16520" y="12228"/>
                    <a:pt x="16520" y="14120"/>
                    <a:pt x="14859" y="15933"/>
                  </a:cubicBezTo>
                  <a:cubicBezTo>
                    <a:pt x="13197" y="17746"/>
                    <a:pt x="9874" y="19480"/>
                    <a:pt x="7382" y="20426"/>
                  </a:cubicBezTo>
                  <a:cubicBezTo>
                    <a:pt x="4890" y="21372"/>
                    <a:pt x="3228" y="21530"/>
                    <a:pt x="2501" y="21372"/>
                  </a:cubicBezTo>
                  <a:cubicBezTo>
                    <a:pt x="1774" y="21215"/>
                    <a:pt x="1982" y="20742"/>
                    <a:pt x="2190" y="202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2" name="Line"/>
            <p:cNvSpPr/>
            <p:nvPr/>
          </p:nvSpPr>
          <p:spPr>
            <a:xfrm>
              <a:off x="5318733" y="2784840"/>
              <a:ext cx="311631" cy="291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2" h="21168" fill="norm" stroke="1" extrusionOk="0">
                  <a:moveTo>
                    <a:pt x="13183" y="0"/>
                  </a:moveTo>
                  <a:cubicBezTo>
                    <a:pt x="9623" y="2512"/>
                    <a:pt x="6062" y="5023"/>
                    <a:pt x="3689" y="7660"/>
                  </a:cubicBezTo>
                  <a:cubicBezTo>
                    <a:pt x="1315" y="10298"/>
                    <a:pt x="128" y="13060"/>
                    <a:pt x="10" y="15572"/>
                  </a:cubicBezTo>
                  <a:cubicBezTo>
                    <a:pt x="-109" y="18084"/>
                    <a:pt x="840" y="20344"/>
                    <a:pt x="4282" y="20972"/>
                  </a:cubicBezTo>
                  <a:cubicBezTo>
                    <a:pt x="7724" y="21600"/>
                    <a:pt x="13658" y="20595"/>
                    <a:pt x="17100" y="19716"/>
                  </a:cubicBezTo>
                  <a:cubicBezTo>
                    <a:pt x="20542" y="18837"/>
                    <a:pt x="21491" y="18084"/>
                    <a:pt x="21372" y="15572"/>
                  </a:cubicBezTo>
                  <a:cubicBezTo>
                    <a:pt x="21254" y="13060"/>
                    <a:pt x="20067" y="8791"/>
                    <a:pt x="18287" y="6279"/>
                  </a:cubicBezTo>
                  <a:cubicBezTo>
                    <a:pt x="16506" y="3767"/>
                    <a:pt x="14133" y="3014"/>
                    <a:pt x="11759" y="22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3" name="Line"/>
            <p:cNvSpPr/>
            <p:nvPr/>
          </p:nvSpPr>
          <p:spPr>
            <a:xfrm>
              <a:off x="5817992" y="2713658"/>
              <a:ext cx="449868" cy="3381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2" h="20906" fill="norm" stroke="1" extrusionOk="0">
                  <a:moveTo>
                    <a:pt x="11803" y="5684"/>
                  </a:moveTo>
                  <a:cubicBezTo>
                    <a:pt x="12770" y="3973"/>
                    <a:pt x="13737" y="2262"/>
                    <a:pt x="13817" y="1193"/>
                  </a:cubicBezTo>
                  <a:cubicBezTo>
                    <a:pt x="13898" y="124"/>
                    <a:pt x="13092" y="-304"/>
                    <a:pt x="11238" y="231"/>
                  </a:cubicBezTo>
                  <a:cubicBezTo>
                    <a:pt x="9385" y="765"/>
                    <a:pt x="6483" y="2262"/>
                    <a:pt x="4388" y="5149"/>
                  </a:cubicBezTo>
                  <a:cubicBezTo>
                    <a:pt x="2292" y="8037"/>
                    <a:pt x="1003" y="12314"/>
                    <a:pt x="358" y="15094"/>
                  </a:cubicBezTo>
                  <a:cubicBezTo>
                    <a:pt x="-287" y="17874"/>
                    <a:pt x="-287" y="19157"/>
                    <a:pt x="2292" y="20013"/>
                  </a:cubicBezTo>
                  <a:cubicBezTo>
                    <a:pt x="4871" y="20868"/>
                    <a:pt x="10029" y="21296"/>
                    <a:pt x="13656" y="20441"/>
                  </a:cubicBezTo>
                  <a:cubicBezTo>
                    <a:pt x="17283" y="19585"/>
                    <a:pt x="19379" y="17446"/>
                    <a:pt x="20346" y="14559"/>
                  </a:cubicBezTo>
                  <a:cubicBezTo>
                    <a:pt x="21313" y="11672"/>
                    <a:pt x="21152" y="8037"/>
                    <a:pt x="19782" y="5256"/>
                  </a:cubicBezTo>
                  <a:cubicBezTo>
                    <a:pt x="18411" y="2476"/>
                    <a:pt x="15832" y="551"/>
                    <a:pt x="13817" y="765"/>
                  </a:cubicBezTo>
                  <a:cubicBezTo>
                    <a:pt x="11803" y="979"/>
                    <a:pt x="10352" y="3332"/>
                    <a:pt x="8901" y="568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4" name="Line"/>
            <p:cNvSpPr/>
            <p:nvPr/>
          </p:nvSpPr>
          <p:spPr>
            <a:xfrm>
              <a:off x="6050542" y="2940515"/>
              <a:ext cx="145298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657" y="4080"/>
                    <a:pt x="11314" y="8160"/>
                    <a:pt x="14914" y="11760"/>
                  </a:cubicBezTo>
                  <a:cubicBezTo>
                    <a:pt x="18514" y="15360"/>
                    <a:pt x="20057" y="1848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5" name="Line"/>
            <p:cNvSpPr/>
            <p:nvPr/>
          </p:nvSpPr>
          <p:spPr>
            <a:xfrm>
              <a:off x="6476053" y="3179216"/>
              <a:ext cx="31135" cy="207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6" name="Line"/>
            <p:cNvSpPr/>
            <p:nvPr/>
          </p:nvSpPr>
          <p:spPr>
            <a:xfrm>
              <a:off x="6922319" y="3158459"/>
              <a:ext cx="342484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7" name="Line"/>
            <p:cNvSpPr/>
            <p:nvPr/>
          </p:nvSpPr>
          <p:spPr>
            <a:xfrm>
              <a:off x="7668740" y="2919758"/>
              <a:ext cx="350219" cy="4358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8" h="21600" fill="norm" stroke="1" extrusionOk="0">
                  <a:moveTo>
                    <a:pt x="8944" y="0"/>
                  </a:moveTo>
                  <a:cubicBezTo>
                    <a:pt x="9367" y="857"/>
                    <a:pt x="9791" y="1714"/>
                    <a:pt x="8414" y="3429"/>
                  </a:cubicBezTo>
                  <a:cubicBezTo>
                    <a:pt x="7038" y="5143"/>
                    <a:pt x="3862" y="7714"/>
                    <a:pt x="2062" y="9429"/>
                  </a:cubicBezTo>
                  <a:cubicBezTo>
                    <a:pt x="262" y="11143"/>
                    <a:pt x="-162" y="12000"/>
                    <a:pt x="50" y="12686"/>
                  </a:cubicBezTo>
                  <a:cubicBezTo>
                    <a:pt x="262" y="13371"/>
                    <a:pt x="1109" y="13886"/>
                    <a:pt x="3226" y="14057"/>
                  </a:cubicBezTo>
                  <a:cubicBezTo>
                    <a:pt x="5344" y="14229"/>
                    <a:pt x="8732" y="14057"/>
                    <a:pt x="11697" y="13629"/>
                  </a:cubicBezTo>
                  <a:cubicBezTo>
                    <a:pt x="14662" y="13200"/>
                    <a:pt x="17203" y="12514"/>
                    <a:pt x="18897" y="11829"/>
                  </a:cubicBezTo>
                  <a:cubicBezTo>
                    <a:pt x="20591" y="11143"/>
                    <a:pt x="21438" y="10457"/>
                    <a:pt x="21438" y="10371"/>
                  </a:cubicBezTo>
                  <a:cubicBezTo>
                    <a:pt x="21438" y="10286"/>
                    <a:pt x="20591" y="10800"/>
                    <a:pt x="19744" y="12771"/>
                  </a:cubicBezTo>
                  <a:cubicBezTo>
                    <a:pt x="18897" y="14743"/>
                    <a:pt x="18050" y="18171"/>
                    <a:pt x="1720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8" name="Line"/>
            <p:cNvSpPr/>
            <p:nvPr/>
          </p:nvSpPr>
          <p:spPr>
            <a:xfrm>
              <a:off x="8228840" y="2794328"/>
              <a:ext cx="500289" cy="417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6" h="21207" fill="norm" stroke="1" extrusionOk="0">
                  <a:moveTo>
                    <a:pt x="13183" y="6368"/>
                  </a:moveTo>
                  <a:cubicBezTo>
                    <a:pt x="13767" y="5314"/>
                    <a:pt x="14351" y="4260"/>
                    <a:pt x="14715" y="3294"/>
                  </a:cubicBezTo>
                  <a:cubicBezTo>
                    <a:pt x="15080" y="2329"/>
                    <a:pt x="15226" y="1450"/>
                    <a:pt x="14934" y="836"/>
                  </a:cubicBezTo>
                  <a:cubicBezTo>
                    <a:pt x="14642" y="221"/>
                    <a:pt x="13913" y="-130"/>
                    <a:pt x="11942" y="46"/>
                  </a:cubicBezTo>
                  <a:cubicBezTo>
                    <a:pt x="9972" y="221"/>
                    <a:pt x="6761" y="924"/>
                    <a:pt x="4353" y="3119"/>
                  </a:cubicBezTo>
                  <a:cubicBezTo>
                    <a:pt x="1945" y="5314"/>
                    <a:pt x="340" y="9002"/>
                    <a:pt x="48" y="12075"/>
                  </a:cubicBezTo>
                  <a:cubicBezTo>
                    <a:pt x="-244" y="15148"/>
                    <a:pt x="778" y="17607"/>
                    <a:pt x="3405" y="19187"/>
                  </a:cubicBezTo>
                  <a:cubicBezTo>
                    <a:pt x="6032" y="20768"/>
                    <a:pt x="10264" y="21470"/>
                    <a:pt x="13475" y="21119"/>
                  </a:cubicBezTo>
                  <a:cubicBezTo>
                    <a:pt x="16686" y="20768"/>
                    <a:pt x="18875" y="19363"/>
                    <a:pt x="20042" y="17168"/>
                  </a:cubicBezTo>
                  <a:cubicBezTo>
                    <a:pt x="21210" y="14972"/>
                    <a:pt x="21356" y="11987"/>
                    <a:pt x="20772" y="9177"/>
                  </a:cubicBezTo>
                  <a:cubicBezTo>
                    <a:pt x="20188" y="6368"/>
                    <a:pt x="18875" y="3733"/>
                    <a:pt x="17124" y="2943"/>
                  </a:cubicBezTo>
                  <a:cubicBezTo>
                    <a:pt x="15372" y="2153"/>
                    <a:pt x="13183" y="3207"/>
                    <a:pt x="11870" y="4172"/>
                  </a:cubicBezTo>
                  <a:cubicBezTo>
                    <a:pt x="10556" y="5138"/>
                    <a:pt x="10118" y="6016"/>
                    <a:pt x="9680" y="689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19" name="Line"/>
            <p:cNvSpPr/>
            <p:nvPr/>
          </p:nvSpPr>
          <p:spPr>
            <a:xfrm>
              <a:off x="8499819" y="3065054"/>
              <a:ext cx="134919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877" y="2933"/>
                    <a:pt x="7754" y="5867"/>
                    <a:pt x="11354" y="9467"/>
                  </a:cubicBezTo>
                  <a:cubicBezTo>
                    <a:pt x="14954" y="13067"/>
                    <a:pt x="18277" y="1733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0" name="Line"/>
            <p:cNvSpPr/>
            <p:nvPr/>
          </p:nvSpPr>
          <p:spPr>
            <a:xfrm>
              <a:off x="8888545" y="3231107"/>
              <a:ext cx="16028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20015" y="0"/>
                  </a:moveTo>
                  <a:cubicBezTo>
                    <a:pt x="11375" y="3429"/>
                    <a:pt x="2735" y="6857"/>
                    <a:pt x="575" y="10457"/>
                  </a:cubicBezTo>
                  <a:cubicBezTo>
                    <a:pt x="-1585" y="14057"/>
                    <a:pt x="2735" y="17829"/>
                    <a:pt x="705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1" name="Line"/>
            <p:cNvSpPr/>
            <p:nvPr/>
          </p:nvSpPr>
          <p:spPr>
            <a:xfrm>
              <a:off x="8939167" y="2480189"/>
              <a:ext cx="214486" cy="2933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99" fill="norm" stroke="1" extrusionOk="0">
                  <a:moveTo>
                    <a:pt x="5923" y="8556"/>
                  </a:moveTo>
                  <a:cubicBezTo>
                    <a:pt x="4877" y="7551"/>
                    <a:pt x="3832" y="6546"/>
                    <a:pt x="2613" y="5667"/>
                  </a:cubicBezTo>
                  <a:cubicBezTo>
                    <a:pt x="1394" y="4788"/>
                    <a:pt x="0" y="4035"/>
                    <a:pt x="0" y="3156"/>
                  </a:cubicBezTo>
                  <a:cubicBezTo>
                    <a:pt x="0" y="2277"/>
                    <a:pt x="1394" y="1272"/>
                    <a:pt x="3484" y="644"/>
                  </a:cubicBezTo>
                  <a:cubicBezTo>
                    <a:pt x="5574" y="16"/>
                    <a:pt x="8361" y="-235"/>
                    <a:pt x="10103" y="267"/>
                  </a:cubicBezTo>
                  <a:cubicBezTo>
                    <a:pt x="11845" y="770"/>
                    <a:pt x="12542" y="2025"/>
                    <a:pt x="11671" y="4788"/>
                  </a:cubicBezTo>
                  <a:cubicBezTo>
                    <a:pt x="10800" y="7551"/>
                    <a:pt x="8361" y="11821"/>
                    <a:pt x="6271" y="14835"/>
                  </a:cubicBezTo>
                  <a:cubicBezTo>
                    <a:pt x="4181" y="17849"/>
                    <a:pt x="2439" y="19607"/>
                    <a:pt x="2439" y="20486"/>
                  </a:cubicBezTo>
                  <a:cubicBezTo>
                    <a:pt x="2439" y="21365"/>
                    <a:pt x="4181" y="21365"/>
                    <a:pt x="7665" y="21239"/>
                  </a:cubicBezTo>
                  <a:cubicBezTo>
                    <a:pt x="11148" y="21114"/>
                    <a:pt x="16374" y="20863"/>
                    <a:pt x="21600" y="206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2" name="Line"/>
            <p:cNvSpPr/>
            <p:nvPr/>
          </p:nvSpPr>
          <p:spPr>
            <a:xfrm>
              <a:off x="0" y="4403854"/>
              <a:ext cx="31135" cy="518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0" y="5616"/>
                    <a:pt x="0" y="11232"/>
                    <a:pt x="3600" y="14832"/>
                  </a:cubicBezTo>
                  <a:cubicBezTo>
                    <a:pt x="7200" y="18432"/>
                    <a:pt x="14400" y="2001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3" name="Line"/>
            <p:cNvSpPr/>
            <p:nvPr/>
          </p:nvSpPr>
          <p:spPr>
            <a:xfrm>
              <a:off x="72648" y="4341167"/>
              <a:ext cx="498159" cy="4778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3" fill="norm" stroke="1" extrusionOk="0">
                  <a:moveTo>
                    <a:pt x="0" y="3282"/>
                  </a:moveTo>
                  <a:cubicBezTo>
                    <a:pt x="750" y="5923"/>
                    <a:pt x="1500" y="8565"/>
                    <a:pt x="2700" y="10275"/>
                  </a:cubicBezTo>
                  <a:cubicBezTo>
                    <a:pt x="3900" y="11984"/>
                    <a:pt x="5550" y="12761"/>
                    <a:pt x="7425" y="12295"/>
                  </a:cubicBezTo>
                  <a:cubicBezTo>
                    <a:pt x="9300" y="11828"/>
                    <a:pt x="11400" y="10119"/>
                    <a:pt x="12900" y="8254"/>
                  </a:cubicBezTo>
                  <a:cubicBezTo>
                    <a:pt x="14400" y="6390"/>
                    <a:pt x="15300" y="4369"/>
                    <a:pt x="15825" y="2816"/>
                  </a:cubicBezTo>
                  <a:cubicBezTo>
                    <a:pt x="16350" y="1262"/>
                    <a:pt x="16500" y="174"/>
                    <a:pt x="16650" y="18"/>
                  </a:cubicBezTo>
                  <a:cubicBezTo>
                    <a:pt x="16800" y="-137"/>
                    <a:pt x="16950" y="640"/>
                    <a:pt x="17175" y="3670"/>
                  </a:cubicBezTo>
                  <a:cubicBezTo>
                    <a:pt x="17400" y="6700"/>
                    <a:pt x="17700" y="11984"/>
                    <a:pt x="18450" y="15325"/>
                  </a:cubicBezTo>
                  <a:cubicBezTo>
                    <a:pt x="19200" y="18666"/>
                    <a:pt x="20400" y="20064"/>
                    <a:pt x="21600" y="214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4" name="Line"/>
            <p:cNvSpPr/>
            <p:nvPr/>
          </p:nvSpPr>
          <p:spPr>
            <a:xfrm>
              <a:off x="684967" y="4298687"/>
              <a:ext cx="456645" cy="6013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2" fill="norm" stroke="1" extrusionOk="0">
                  <a:moveTo>
                    <a:pt x="0" y="6273"/>
                  </a:moveTo>
                  <a:cubicBezTo>
                    <a:pt x="655" y="5785"/>
                    <a:pt x="1309" y="5297"/>
                    <a:pt x="1636" y="5419"/>
                  </a:cubicBezTo>
                  <a:cubicBezTo>
                    <a:pt x="1964" y="5541"/>
                    <a:pt x="1964" y="6273"/>
                    <a:pt x="1964" y="8591"/>
                  </a:cubicBezTo>
                  <a:cubicBezTo>
                    <a:pt x="1964" y="10910"/>
                    <a:pt x="1964" y="14815"/>
                    <a:pt x="1882" y="17317"/>
                  </a:cubicBezTo>
                  <a:cubicBezTo>
                    <a:pt x="1800" y="19819"/>
                    <a:pt x="1636" y="20917"/>
                    <a:pt x="1391" y="21161"/>
                  </a:cubicBezTo>
                  <a:cubicBezTo>
                    <a:pt x="1145" y="21405"/>
                    <a:pt x="818" y="20795"/>
                    <a:pt x="736" y="19147"/>
                  </a:cubicBezTo>
                  <a:cubicBezTo>
                    <a:pt x="655" y="17500"/>
                    <a:pt x="818" y="14815"/>
                    <a:pt x="1309" y="11947"/>
                  </a:cubicBezTo>
                  <a:cubicBezTo>
                    <a:pt x="1800" y="9080"/>
                    <a:pt x="2618" y="6029"/>
                    <a:pt x="3845" y="3954"/>
                  </a:cubicBezTo>
                  <a:cubicBezTo>
                    <a:pt x="5073" y="1880"/>
                    <a:pt x="6709" y="781"/>
                    <a:pt x="8427" y="293"/>
                  </a:cubicBezTo>
                  <a:cubicBezTo>
                    <a:pt x="10145" y="-195"/>
                    <a:pt x="11945" y="-73"/>
                    <a:pt x="13336" y="659"/>
                  </a:cubicBezTo>
                  <a:cubicBezTo>
                    <a:pt x="14727" y="1391"/>
                    <a:pt x="15709" y="2734"/>
                    <a:pt x="15873" y="4320"/>
                  </a:cubicBezTo>
                  <a:cubicBezTo>
                    <a:pt x="16036" y="5907"/>
                    <a:pt x="15382" y="7737"/>
                    <a:pt x="14727" y="8897"/>
                  </a:cubicBezTo>
                  <a:cubicBezTo>
                    <a:pt x="14073" y="10056"/>
                    <a:pt x="13418" y="10544"/>
                    <a:pt x="12764" y="11032"/>
                  </a:cubicBezTo>
                  <a:cubicBezTo>
                    <a:pt x="12109" y="11520"/>
                    <a:pt x="11455" y="12008"/>
                    <a:pt x="11455" y="12558"/>
                  </a:cubicBezTo>
                  <a:cubicBezTo>
                    <a:pt x="11455" y="13107"/>
                    <a:pt x="12109" y="13717"/>
                    <a:pt x="13500" y="14693"/>
                  </a:cubicBezTo>
                  <a:cubicBezTo>
                    <a:pt x="14891" y="15669"/>
                    <a:pt x="17018" y="17012"/>
                    <a:pt x="18491" y="17683"/>
                  </a:cubicBezTo>
                  <a:cubicBezTo>
                    <a:pt x="19964" y="18354"/>
                    <a:pt x="20782" y="18354"/>
                    <a:pt x="21600" y="183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5" name="Line"/>
            <p:cNvSpPr/>
            <p:nvPr/>
          </p:nvSpPr>
          <p:spPr>
            <a:xfrm>
              <a:off x="1463338" y="4642554"/>
              <a:ext cx="207567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6" name="Line"/>
            <p:cNvSpPr/>
            <p:nvPr/>
          </p:nvSpPr>
          <p:spPr>
            <a:xfrm>
              <a:off x="1463338" y="4777472"/>
              <a:ext cx="197189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7" name="Line"/>
            <p:cNvSpPr/>
            <p:nvPr/>
          </p:nvSpPr>
          <p:spPr>
            <a:xfrm>
              <a:off x="2404802" y="3725806"/>
              <a:ext cx="407715" cy="6811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1479" fill="norm" stroke="1" extrusionOk="0">
                  <a:moveTo>
                    <a:pt x="14313" y="14509"/>
                  </a:moveTo>
                  <a:cubicBezTo>
                    <a:pt x="13768" y="14073"/>
                    <a:pt x="13224" y="13636"/>
                    <a:pt x="12498" y="13418"/>
                  </a:cubicBezTo>
                  <a:cubicBezTo>
                    <a:pt x="11772" y="13200"/>
                    <a:pt x="10864" y="13200"/>
                    <a:pt x="8777" y="14236"/>
                  </a:cubicBezTo>
                  <a:cubicBezTo>
                    <a:pt x="6689" y="15273"/>
                    <a:pt x="3422" y="17345"/>
                    <a:pt x="1698" y="18764"/>
                  </a:cubicBezTo>
                  <a:cubicBezTo>
                    <a:pt x="-26" y="20182"/>
                    <a:pt x="-208" y="20945"/>
                    <a:pt x="155" y="21273"/>
                  </a:cubicBezTo>
                  <a:cubicBezTo>
                    <a:pt x="518" y="21600"/>
                    <a:pt x="1426" y="21491"/>
                    <a:pt x="3241" y="20618"/>
                  </a:cubicBezTo>
                  <a:cubicBezTo>
                    <a:pt x="5056" y="19745"/>
                    <a:pt x="7779" y="18109"/>
                    <a:pt x="10320" y="15764"/>
                  </a:cubicBezTo>
                  <a:cubicBezTo>
                    <a:pt x="12861" y="13418"/>
                    <a:pt x="15221" y="10364"/>
                    <a:pt x="16491" y="7800"/>
                  </a:cubicBezTo>
                  <a:cubicBezTo>
                    <a:pt x="17762" y="5236"/>
                    <a:pt x="17943" y="3164"/>
                    <a:pt x="18034" y="1855"/>
                  </a:cubicBezTo>
                  <a:cubicBezTo>
                    <a:pt x="18125" y="545"/>
                    <a:pt x="18125" y="0"/>
                    <a:pt x="18125" y="0"/>
                  </a:cubicBezTo>
                  <a:cubicBezTo>
                    <a:pt x="18125" y="0"/>
                    <a:pt x="18125" y="545"/>
                    <a:pt x="17762" y="2782"/>
                  </a:cubicBezTo>
                  <a:cubicBezTo>
                    <a:pt x="17399" y="5018"/>
                    <a:pt x="16673" y="8945"/>
                    <a:pt x="16037" y="11891"/>
                  </a:cubicBezTo>
                  <a:cubicBezTo>
                    <a:pt x="15402" y="14836"/>
                    <a:pt x="14858" y="16800"/>
                    <a:pt x="15130" y="18273"/>
                  </a:cubicBezTo>
                  <a:cubicBezTo>
                    <a:pt x="15402" y="19745"/>
                    <a:pt x="16491" y="20727"/>
                    <a:pt x="17671" y="21164"/>
                  </a:cubicBezTo>
                  <a:cubicBezTo>
                    <a:pt x="18851" y="21600"/>
                    <a:pt x="20121" y="21491"/>
                    <a:pt x="21392" y="2138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8" name="Line"/>
            <p:cNvSpPr/>
            <p:nvPr/>
          </p:nvSpPr>
          <p:spPr>
            <a:xfrm>
              <a:off x="3048536" y="3895318"/>
              <a:ext cx="179113" cy="50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0" h="21600" fill="norm" stroke="1" extrusionOk="0">
                  <a:moveTo>
                    <a:pt x="20710" y="0"/>
                  </a:moveTo>
                  <a:cubicBezTo>
                    <a:pt x="15110" y="2351"/>
                    <a:pt x="9510" y="4702"/>
                    <a:pt x="5510" y="7053"/>
                  </a:cubicBezTo>
                  <a:cubicBezTo>
                    <a:pt x="1510" y="9404"/>
                    <a:pt x="-890" y="11755"/>
                    <a:pt x="310" y="14180"/>
                  </a:cubicBezTo>
                  <a:cubicBezTo>
                    <a:pt x="1510" y="16604"/>
                    <a:pt x="6310" y="19102"/>
                    <a:pt x="1111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29" name="Line"/>
            <p:cNvSpPr/>
            <p:nvPr/>
          </p:nvSpPr>
          <p:spPr>
            <a:xfrm>
              <a:off x="3393700" y="3993451"/>
              <a:ext cx="460106" cy="4622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1" fill="norm" stroke="1" extrusionOk="0">
                  <a:moveTo>
                    <a:pt x="0" y="2681"/>
                  </a:moveTo>
                  <a:cubicBezTo>
                    <a:pt x="3898" y="2198"/>
                    <a:pt x="7795" y="1714"/>
                    <a:pt x="10719" y="1392"/>
                  </a:cubicBezTo>
                  <a:cubicBezTo>
                    <a:pt x="13642" y="1069"/>
                    <a:pt x="15591" y="908"/>
                    <a:pt x="16971" y="828"/>
                  </a:cubicBezTo>
                  <a:cubicBezTo>
                    <a:pt x="18352" y="747"/>
                    <a:pt x="19164" y="747"/>
                    <a:pt x="19976" y="666"/>
                  </a:cubicBezTo>
                  <a:cubicBezTo>
                    <a:pt x="20788" y="586"/>
                    <a:pt x="21600" y="425"/>
                    <a:pt x="21600" y="263"/>
                  </a:cubicBezTo>
                  <a:cubicBezTo>
                    <a:pt x="21600" y="102"/>
                    <a:pt x="20788" y="-59"/>
                    <a:pt x="19408" y="22"/>
                  </a:cubicBezTo>
                  <a:cubicBezTo>
                    <a:pt x="18027" y="102"/>
                    <a:pt x="16078" y="425"/>
                    <a:pt x="14617" y="1392"/>
                  </a:cubicBezTo>
                  <a:cubicBezTo>
                    <a:pt x="13155" y="2359"/>
                    <a:pt x="12180" y="3971"/>
                    <a:pt x="11612" y="6469"/>
                  </a:cubicBezTo>
                  <a:cubicBezTo>
                    <a:pt x="11044" y="8968"/>
                    <a:pt x="10881" y="12353"/>
                    <a:pt x="11044" y="15013"/>
                  </a:cubicBezTo>
                  <a:cubicBezTo>
                    <a:pt x="11206" y="17672"/>
                    <a:pt x="11693" y="19607"/>
                    <a:pt x="12180" y="2154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0" name="Line"/>
            <p:cNvSpPr/>
            <p:nvPr/>
          </p:nvSpPr>
          <p:spPr>
            <a:xfrm>
              <a:off x="3919119" y="3906468"/>
              <a:ext cx="346359" cy="4766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2" h="21106" fill="norm" stroke="1" extrusionOk="0">
                  <a:moveTo>
                    <a:pt x="3448" y="4102"/>
                  </a:moveTo>
                  <a:cubicBezTo>
                    <a:pt x="3662" y="5633"/>
                    <a:pt x="3875" y="7165"/>
                    <a:pt x="3555" y="9770"/>
                  </a:cubicBezTo>
                  <a:cubicBezTo>
                    <a:pt x="3234" y="12374"/>
                    <a:pt x="2378" y="16050"/>
                    <a:pt x="1737" y="18272"/>
                  </a:cubicBezTo>
                  <a:cubicBezTo>
                    <a:pt x="1095" y="20493"/>
                    <a:pt x="667" y="21259"/>
                    <a:pt x="347" y="20953"/>
                  </a:cubicBezTo>
                  <a:cubicBezTo>
                    <a:pt x="26" y="20646"/>
                    <a:pt x="-188" y="19267"/>
                    <a:pt x="240" y="16587"/>
                  </a:cubicBezTo>
                  <a:cubicBezTo>
                    <a:pt x="667" y="13906"/>
                    <a:pt x="1737" y="9923"/>
                    <a:pt x="3341" y="6936"/>
                  </a:cubicBezTo>
                  <a:cubicBezTo>
                    <a:pt x="4945" y="3948"/>
                    <a:pt x="7083" y="1957"/>
                    <a:pt x="8687" y="885"/>
                  </a:cubicBezTo>
                  <a:cubicBezTo>
                    <a:pt x="10291" y="-188"/>
                    <a:pt x="11360" y="-341"/>
                    <a:pt x="12430" y="731"/>
                  </a:cubicBezTo>
                  <a:cubicBezTo>
                    <a:pt x="13499" y="1804"/>
                    <a:pt x="14568" y="4102"/>
                    <a:pt x="15103" y="5633"/>
                  </a:cubicBezTo>
                  <a:cubicBezTo>
                    <a:pt x="15638" y="7165"/>
                    <a:pt x="15638" y="7931"/>
                    <a:pt x="15317" y="8621"/>
                  </a:cubicBezTo>
                  <a:cubicBezTo>
                    <a:pt x="14996" y="9310"/>
                    <a:pt x="14355" y="9923"/>
                    <a:pt x="13499" y="10382"/>
                  </a:cubicBezTo>
                  <a:cubicBezTo>
                    <a:pt x="12644" y="10842"/>
                    <a:pt x="11574" y="11148"/>
                    <a:pt x="11040" y="11685"/>
                  </a:cubicBezTo>
                  <a:cubicBezTo>
                    <a:pt x="10505" y="12221"/>
                    <a:pt x="10505" y="12987"/>
                    <a:pt x="11788" y="14519"/>
                  </a:cubicBezTo>
                  <a:cubicBezTo>
                    <a:pt x="13071" y="16050"/>
                    <a:pt x="15638" y="18348"/>
                    <a:pt x="17456" y="19574"/>
                  </a:cubicBezTo>
                  <a:cubicBezTo>
                    <a:pt x="19273" y="20799"/>
                    <a:pt x="20343" y="20953"/>
                    <a:pt x="21412" y="2110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1" name="Line"/>
            <p:cNvSpPr/>
            <p:nvPr/>
          </p:nvSpPr>
          <p:spPr>
            <a:xfrm>
              <a:off x="4358881" y="3926452"/>
              <a:ext cx="145954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1" h="21600" fill="norm" stroke="1" extrusionOk="0">
                  <a:moveTo>
                    <a:pt x="0" y="0"/>
                  </a:moveTo>
                  <a:cubicBezTo>
                    <a:pt x="3436" y="0"/>
                    <a:pt x="6873" y="0"/>
                    <a:pt x="10309" y="683"/>
                  </a:cubicBezTo>
                  <a:cubicBezTo>
                    <a:pt x="13745" y="1366"/>
                    <a:pt x="17182" y="2731"/>
                    <a:pt x="19145" y="5028"/>
                  </a:cubicBezTo>
                  <a:cubicBezTo>
                    <a:pt x="21109" y="7324"/>
                    <a:pt x="21600" y="10552"/>
                    <a:pt x="18409" y="13469"/>
                  </a:cubicBezTo>
                  <a:cubicBezTo>
                    <a:pt x="15218" y="16386"/>
                    <a:pt x="8345" y="18993"/>
                    <a:pt x="1473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2" name="Line"/>
            <p:cNvSpPr/>
            <p:nvPr/>
          </p:nvSpPr>
          <p:spPr>
            <a:xfrm>
              <a:off x="2670299" y="4684068"/>
              <a:ext cx="1999932" cy="1549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7" h="21504" fill="norm" stroke="1" extrusionOk="0">
                  <a:moveTo>
                    <a:pt x="415" y="20160"/>
                  </a:moveTo>
                  <a:cubicBezTo>
                    <a:pt x="191" y="20640"/>
                    <a:pt x="-33" y="21120"/>
                    <a:pt x="4" y="21360"/>
                  </a:cubicBezTo>
                  <a:cubicBezTo>
                    <a:pt x="42" y="21600"/>
                    <a:pt x="340" y="21600"/>
                    <a:pt x="1105" y="20880"/>
                  </a:cubicBezTo>
                  <a:cubicBezTo>
                    <a:pt x="1870" y="20160"/>
                    <a:pt x="3101" y="18720"/>
                    <a:pt x="4537" y="16800"/>
                  </a:cubicBezTo>
                  <a:cubicBezTo>
                    <a:pt x="5973" y="14880"/>
                    <a:pt x="7615" y="12480"/>
                    <a:pt x="9144" y="10560"/>
                  </a:cubicBezTo>
                  <a:cubicBezTo>
                    <a:pt x="10674" y="8640"/>
                    <a:pt x="12091" y="7200"/>
                    <a:pt x="13640" y="5520"/>
                  </a:cubicBezTo>
                  <a:cubicBezTo>
                    <a:pt x="15188" y="3840"/>
                    <a:pt x="16866" y="1920"/>
                    <a:pt x="18209" y="960"/>
                  </a:cubicBezTo>
                  <a:cubicBezTo>
                    <a:pt x="19552" y="0"/>
                    <a:pt x="20560" y="0"/>
                    <a:pt x="21567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3" name="Line"/>
            <p:cNvSpPr/>
            <p:nvPr/>
          </p:nvSpPr>
          <p:spPr>
            <a:xfrm>
              <a:off x="3206917" y="4831404"/>
              <a:ext cx="410311" cy="579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9" h="21397" fill="norm" stroke="1" extrusionOk="0">
                  <a:moveTo>
                    <a:pt x="14039" y="14879"/>
                  </a:moveTo>
                  <a:cubicBezTo>
                    <a:pt x="14219" y="13856"/>
                    <a:pt x="14399" y="12834"/>
                    <a:pt x="14039" y="12195"/>
                  </a:cubicBezTo>
                  <a:cubicBezTo>
                    <a:pt x="13679" y="11556"/>
                    <a:pt x="12779" y="11300"/>
                    <a:pt x="11069" y="11556"/>
                  </a:cubicBezTo>
                  <a:cubicBezTo>
                    <a:pt x="9359" y="11811"/>
                    <a:pt x="6839" y="12578"/>
                    <a:pt x="4949" y="13601"/>
                  </a:cubicBezTo>
                  <a:cubicBezTo>
                    <a:pt x="3059" y="14623"/>
                    <a:pt x="1799" y="15901"/>
                    <a:pt x="989" y="17115"/>
                  </a:cubicBezTo>
                  <a:cubicBezTo>
                    <a:pt x="179" y="18330"/>
                    <a:pt x="-181" y="19480"/>
                    <a:pt x="89" y="20119"/>
                  </a:cubicBezTo>
                  <a:cubicBezTo>
                    <a:pt x="359" y="20758"/>
                    <a:pt x="1259" y="20886"/>
                    <a:pt x="3239" y="20183"/>
                  </a:cubicBezTo>
                  <a:cubicBezTo>
                    <a:pt x="5219" y="19480"/>
                    <a:pt x="8279" y="17946"/>
                    <a:pt x="10979" y="15965"/>
                  </a:cubicBezTo>
                  <a:cubicBezTo>
                    <a:pt x="13679" y="13984"/>
                    <a:pt x="16019" y="11556"/>
                    <a:pt x="17549" y="9255"/>
                  </a:cubicBezTo>
                  <a:cubicBezTo>
                    <a:pt x="19079" y="6954"/>
                    <a:pt x="19799" y="4782"/>
                    <a:pt x="20339" y="3120"/>
                  </a:cubicBezTo>
                  <a:cubicBezTo>
                    <a:pt x="20879" y="1459"/>
                    <a:pt x="21239" y="308"/>
                    <a:pt x="21329" y="53"/>
                  </a:cubicBezTo>
                  <a:cubicBezTo>
                    <a:pt x="21419" y="-203"/>
                    <a:pt x="21239" y="436"/>
                    <a:pt x="20249" y="2864"/>
                  </a:cubicBezTo>
                  <a:cubicBezTo>
                    <a:pt x="19259" y="5293"/>
                    <a:pt x="17459" y="9511"/>
                    <a:pt x="16559" y="12642"/>
                  </a:cubicBezTo>
                  <a:cubicBezTo>
                    <a:pt x="15659" y="15773"/>
                    <a:pt x="15659" y="17818"/>
                    <a:pt x="16379" y="19096"/>
                  </a:cubicBezTo>
                  <a:cubicBezTo>
                    <a:pt x="17099" y="20375"/>
                    <a:pt x="18539" y="20886"/>
                    <a:pt x="19979" y="2139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4" name="Line"/>
            <p:cNvSpPr/>
            <p:nvPr/>
          </p:nvSpPr>
          <p:spPr>
            <a:xfrm>
              <a:off x="3751493" y="4930072"/>
              <a:ext cx="455722" cy="4521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7" h="21227" fill="norm" stroke="1" extrusionOk="0">
                  <a:moveTo>
                    <a:pt x="13212" y="3068"/>
                  </a:moveTo>
                  <a:cubicBezTo>
                    <a:pt x="13372" y="2094"/>
                    <a:pt x="13532" y="1119"/>
                    <a:pt x="13132" y="551"/>
                  </a:cubicBezTo>
                  <a:cubicBezTo>
                    <a:pt x="12732" y="-18"/>
                    <a:pt x="11772" y="-180"/>
                    <a:pt x="9932" y="226"/>
                  </a:cubicBezTo>
                  <a:cubicBezTo>
                    <a:pt x="8092" y="632"/>
                    <a:pt x="5372" y="1606"/>
                    <a:pt x="3452" y="3961"/>
                  </a:cubicBezTo>
                  <a:cubicBezTo>
                    <a:pt x="1532" y="6316"/>
                    <a:pt x="412" y="10052"/>
                    <a:pt x="92" y="12731"/>
                  </a:cubicBezTo>
                  <a:cubicBezTo>
                    <a:pt x="-228" y="15411"/>
                    <a:pt x="252" y="17035"/>
                    <a:pt x="2092" y="18415"/>
                  </a:cubicBezTo>
                  <a:cubicBezTo>
                    <a:pt x="3932" y="19796"/>
                    <a:pt x="7132" y="20933"/>
                    <a:pt x="9932" y="21176"/>
                  </a:cubicBezTo>
                  <a:cubicBezTo>
                    <a:pt x="12732" y="21420"/>
                    <a:pt x="15132" y="20770"/>
                    <a:pt x="17052" y="19634"/>
                  </a:cubicBezTo>
                  <a:cubicBezTo>
                    <a:pt x="18972" y="18497"/>
                    <a:pt x="20412" y="16873"/>
                    <a:pt x="20892" y="14355"/>
                  </a:cubicBezTo>
                  <a:cubicBezTo>
                    <a:pt x="21372" y="11838"/>
                    <a:pt x="20892" y="8428"/>
                    <a:pt x="19772" y="5829"/>
                  </a:cubicBezTo>
                  <a:cubicBezTo>
                    <a:pt x="18652" y="3231"/>
                    <a:pt x="16892" y="1444"/>
                    <a:pt x="14892" y="1200"/>
                  </a:cubicBezTo>
                  <a:cubicBezTo>
                    <a:pt x="12892" y="957"/>
                    <a:pt x="10652" y="2256"/>
                    <a:pt x="9292" y="3231"/>
                  </a:cubicBezTo>
                  <a:cubicBezTo>
                    <a:pt x="7932" y="4205"/>
                    <a:pt x="7452" y="4855"/>
                    <a:pt x="6972" y="550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5" name="Line"/>
            <p:cNvSpPr/>
            <p:nvPr/>
          </p:nvSpPr>
          <p:spPr>
            <a:xfrm>
              <a:off x="4006019" y="5192604"/>
              <a:ext cx="114162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891" y="3491"/>
                    <a:pt x="11782" y="6982"/>
                    <a:pt x="15382" y="10582"/>
                  </a:cubicBezTo>
                  <a:cubicBezTo>
                    <a:pt x="18982" y="14182"/>
                    <a:pt x="20291" y="1789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6" name="Line"/>
            <p:cNvSpPr/>
            <p:nvPr/>
          </p:nvSpPr>
          <p:spPr>
            <a:xfrm>
              <a:off x="4960822" y="4549150"/>
              <a:ext cx="300972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7" name="Line"/>
            <p:cNvSpPr/>
            <p:nvPr/>
          </p:nvSpPr>
          <p:spPr>
            <a:xfrm>
              <a:off x="5023092" y="4715203"/>
              <a:ext cx="23870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8" name="Line"/>
            <p:cNvSpPr/>
            <p:nvPr/>
          </p:nvSpPr>
          <p:spPr>
            <a:xfrm>
              <a:off x="4348503" y="5369035"/>
              <a:ext cx="1037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39" name="Line"/>
            <p:cNvSpPr/>
            <p:nvPr/>
          </p:nvSpPr>
          <p:spPr>
            <a:xfrm>
              <a:off x="4358881" y="5306765"/>
              <a:ext cx="135839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4" h="21600" fill="norm" stroke="1" extrusionOk="0">
                  <a:moveTo>
                    <a:pt x="0" y="5600"/>
                  </a:moveTo>
                  <a:cubicBezTo>
                    <a:pt x="3240" y="5600"/>
                    <a:pt x="6480" y="5600"/>
                    <a:pt x="9180" y="5200"/>
                  </a:cubicBezTo>
                  <a:cubicBezTo>
                    <a:pt x="11880" y="4800"/>
                    <a:pt x="14040" y="4000"/>
                    <a:pt x="16200" y="2800"/>
                  </a:cubicBezTo>
                  <a:cubicBezTo>
                    <a:pt x="18360" y="1600"/>
                    <a:pt x="20520" y="0"/>
                    <a:pt x="21060" y="0"/>
                  </a:cubicBezTo>
                  <a:cubicBezTo>
                    <a:pt x="21600" y="0"/>
                    <a:pt x="20520" y="1600"/>
                    <a:pt x="19440" y="4667"/>
                  </a:cubicBezTo>
                  <a:cubicBezTo>
                    <a:pt x="18360" y="7733"/>
                    <a:pt x="17280" y="12267"/>
                    <a:pt x="17550" y="15333"/>
                  </a:cubicBezTo>
                  <a:cubicBezTo>
                    <a:pt x="17820" y="18400"/>
                    <a:pt x="19440" y="20000"/>
                    <a:pt x="2106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0" name="Line"/>
            <p:cNvSpPr/>
            <p:nvPr/>
          </p:nvSpPr>
          <p:spPr>
            <a:xfrm>
              <a:off x="4358881" y="5628492"/>
              <a:ext cx="176432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1" name="Line"/>
            <p:cNvSpPr/>
            <p:nvPr/>
          </p:nvSpPr>
          <p:spPr>
            <a:xfrm>
              <a:off x="4390016" y="5607736"/>
              <a:ext cx="238702" cy="160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0"/>
                  </a:moveTo>
                  <a:cubicBezTo>
                    <a:pt x="5322" y="8640"/>
                    <a:pt x="10643" y="17280"/>
                    <a:pt x="14243" y="19440"/>
                  </a:cubicBezTo>
                  <a:cubicBezTo>
                    <a:pt x="17843" y="21600"/>
                    <a:pt x="19722" y="17280"/>
                    <a:pt x="21600" y="1296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2" name="Line"/>
            <p:cNvSpPr/>
            <p:nvPr/>
          </p:nvSpPr>
          <p:spPr>
            <a:xfrm>
              <a:off x="5853355" y="4223964"/>
              <a:ext cx="369834" cy="5119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5" h="21600" fill="norm" stroke="1" extrusionOk="0">
                  <a:moveTo>
                    <a:pt x="19618" y="584"/>
                  </a:moveTo>
                  <a:cubicBezTo>
                    <a:pt x="20609" y="292"/>
                    <a:pt x="21600" y="0"/>
                    <a:pt x="21006" y="0"/>
                  </a:cubicBezTo>
                  <a:cubicBezTo>
                    <a:pt x="20411" y="0"/>
                    <a:pt x="18231" y="292"/>
                    <a:pt x="15160" y="876"/>
                  </a:cubicBezTo>
                  <a:cubicBezTo>
                    <a:pt x="12088" y="1459"/>
                    <a:pt x="8125" y="2335"/>
                    <a:pt x="5747" y="2992"/>
                  </a:cubicBezTo>
                  <a:cubicBezTo>
                    <a:pt x="3369" y="3649"/>
                    <a:pt x="2576" y="4086"/>
                    <a:pt x="2279" y="5035"/>
                  </a:cubicBezTo>
                  <a:cubicBezTo>
                    <a:pt x="1982" y="5984"/>
                    <a:pt x="2180" y="7443"/>
                    <a:pt x="2180" y="8684"/>
                  </a:cubicBezTo>
                  <a:cubicBezTo>
                    <a:pt x="2180" y="9924"/>
                    <a:pt x="1982" y="10946"/>
                    <a:pt x="2279" y="11165"/>
                  </a:cubicBezTo>
                  <a:cubicBezTo>
                    <a:pt x="2576" y="11384"/>
                    <a:pt x="3369" y="10800"/>
                    <a:pt x="5152" y="9997"/>
                  </a:cubicBezTo>
                  <a:cubicBezTo>
                    <a:pt x="6936" y="9195"/>
                    <a:pt x="9710" y="8173"/>
                    <a:pt x="11593" y="7808"/>
                  </a:cubicBezTo>
                  <a:cubicBezTo>
                    <a:pt x="13475" y="7443"/>
                    <a:pt x="14466" y="7735"/>
                    <a:pt x="15259" y="8830"/>
                  </a:cubicBezTo>
                  <a:cubicBezTo>
                    <a:pt x="16051" y="9924"/>
                    <a:pt x="16646" y="11822"/>
                    <a:pt x="15952" y="13573"/>
                  </a:cubicBezTo>
                  <a:cubicBezTo>
                    <a:pt x="15259" y="15324"/>
                    <a:pt x="13277" y="16930"/>
                    <a:pt x="10404" y="18243"/>
                  </a:cubicBezTo>
                  <a:cubicBezTo>
                    <a:pt x="7530" y="19557"/>
                    <a:pt x="3765" y="2057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3" name="Line"/>
            <p:cNvSpPr/>
            <p:nvPr/>
          </p:nvSpPr>
          <p:spPr>
            <a:xfrm>
              <a:off x="6299490" y="4320827"/>
              <a:ext cx="321452" cy="2923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227" fill="norm" stroke="1" extrusionOk="0">
                  <a:moveTo>
                    <a:pt x="15216" y="0"/>
                  </a:moveTo>
                  <a:cubicBezTo>
                    <a:pt x="13012" y="0"/>
                    <a:pt x="10808" y="0"/>
                    <a:pt x="8053" y="2135"/>
                  </a:cubicBezTo>
                  <a:cubicBezTo>
                    <a:pt x="5298" y="4270"/>
                    <a:pt x="1992" y="8540"/>
                    <a:pt x="669" y="12056"/>
                  </a:cubicBezTo>
                  <a:cubicBezTo>
                    <a:pt x="-653" y="15572"/>
                    <a:pt x="8" y="18335"/>
                    <a:pt x="2433" y="19842"/>
                  </a:cubicBezTo>
                  <a:cubicBezTo>
                    <a:pt x="4857" y="21349"/>
                    <a:pt x="9045" y="21600"/>
                    <a:pt x="12351" y="20721"/>
                  </a:cubicBezTo>
                  <a:cubicBezTo>
                    <a:pt x="15657" y="19842"/>
                    <a:pt x="18082" y="17833"/>
                    <a:pt x="19404" y="15572"/>
                  </a:cubicBezTo>
                  <a:cubicBezTo>
                    <a:pt x="20727" y="13312"/>
                    <a:pt x="20947" y="10800"/>
                    <a:pt x="19404" y="8288"/>
                  </a:cubicBezTo>
                  <a:cubicBezTo>
                    <a:pt x="17861" y="5777"/>
                    <a:pt x="14555" y="3265"/>
                    <a:pt x="12351" y="2135"/>
                  </a:cubicBezTo>
                  <a:cubicBezTo>
                    <a:pt x="10147" y="1005"/>
                    <a:pt x="9045" y="1256"/>
                    <a:pt x="7943" y="150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4" name="Line"/>
            <p:cNvSpPr/>
            <p:nvPr/>
          </p:nvSpPr>
          <p:spPr>
            <a:xfrm>
              <a:off x="6984589" y="4445367"/>
              <a:ext cx="299341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1600" fill="norm" stroke="1" extrusionOk="0">
                  <a:moveTo>
                    <a:pt x="0" y="21600"/>
                  </a:moveTo>
                  <a:cubicBezTo>
                    <a:pt x="5959" y="19800"/>
                    <a:pt x="11917" y="18000"/>
                    <a:pt x="15766" y="16200"/>
                  </a:cubicBezTo>
                  <a:cubicBezTo>
                    <a:pt x="19614" y="14400"/>
                    <a:pt x="21352" y="12600"/>
                    <a:pt x="21476" y="10800"/>
                  </a:cubicBezTo>
                  <a:cubicBezTo>
                    <a:pt x="21600" y="9000"/>
                    <a:pt x="20110" y="7200"/>
                    <a:pt x="17007" y="5400"/>
                  </a:cubicBezTo>
                  <a:cubicBezTo>
                    <a:pt x="13903" y="3600"/>
                    <a:pt x="9186" y="1800"/>
                    <a:pt x="4469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5" name="Line"/>
            <p:cNvSpPr/>
            <p:nvPr/>
          </p:nvSpPr>
          <p:spPr>
            <a:xfrm>
              <a:off x="7790324" y="4159819"/>
              <a:ext cx="336259" cy="4044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5" h="21402" fill="norm" stroke="1" extrusionOk="0">
                  <a:moveTo>
                    <a:pt x="9955" y="9069"/>
                  </a:moveTo>
                  <a:cubicBezTo>
                    <a:pt x="7795" y="9069"/>
                    <a:pt x="5635" y="9069"/>
                    <a:pt x="4123" y="8702"/>
                  </a:cubicBezTo>
                  <a:cubicBezTo>
                    <a:pt x="2611" y="8336"/>
                    <a:pt x="1747" y="7604"/>
                    <a:pt x="1639" y="6323"/>
                  </a:cubicBezTo>
                  <a:cubicBezTo>
                    <a:pt x="1531" y="5041"/>
                    <a:pt x="2179" y="3211"/>
                    <a:pt x="3907" y="1930"/>
                  </a:cubicBezTo>
                  <a:cubicBezTo>
                    <a:pt x="5635" y="648"/>
                    <a:pt x="8443" y="-84"/>
                    <a:pt x="10927" y="8"/>
                  </a:cubicBezTo>
                  <a:cubicBezTo>
                    <a:pt x="13411" y="99"/>
                    <a:pt x="15571" y="1014"/>
                    <a:pt x="16003" y="2387"/>
                  </a:cubicBezTo>
                  <a:cubicBezTo>
                    <a:pt x="16435" y="3760"/>
                    <a:pt x="15139" y="5591"/>
                    <a:pt x="12547" y="7970"/>
                  </a:cubicBezTo>
                  <a:cubicBezTo>
                    <a:pt x="9955" y="10350"/>
                    <a:pt x="6067" y="13279"/>
                    <a:pt x="3799" y="15109"/>
                  </a:cubicBezTo>
                  <a:cubicBezTo>
                    <a:pt x="1531" y="16940"/>
                    <a:pt x="883" y="17672"/>
                    <a:pt x="451" y="18496"/>
                  </a:cubicBezTo>
                  <a:cubicBezTo>
                    <a:pt x="19" y="19319"/>
                    <a:pt x="-197" y="20235"/>
                    <a:pt x="235" y="20784"/>
                  </a:cubicBezTo>
                  <a:cubicBezTo>
                    <a:pt x="667" y="21333"/>
                    <a:pt x="1747" y="21516"/>
                    <a:pt x="4339" y="21333"/>
                  </a:cubicBezTo>
                  <a:cubicBezTo>
                    <a:pt x="6931" y="21150"/>
                    <a:pt x="11035" y="20601"/>
                    <a:pt x="14167" y="19502"/>
                  </a:cubicBezTo>
                  <a:cubicBezTo>
                    <a:pt x="17299" y="18404"/>
                    <a:pt x="19459" y="16757"/>
                    <a:pt x="20431" y="15475"/>
                  </a:cubicBezTo>
                  <a:cubicBezTo>
                    <a:pt x="21403" y="14194"/>
                    <a:pt x="21187" y="13279"/>
                    <a:pt x="19243" y="12547"/>
                  </a:cubicBezTo>
                  <a:cubicBezTo>
                    <a:pt x="17299" y="11814"/>
                    <a:pt x="13627" y="11265"/>
                    <a:pt x="11251" y="10991"/>
                  </a:cubicBezTo>
                  <a:cubicBezTo>
                    <a:pt x="8875" y="10716"/>
                    <a:pt x="7795" y="10716"/>
                    <a:pt x="7147" y="10808"/>
                  </a:cubicBezTo>
                  <a:cubicBezTo>
                    <a:pt x="6499" y="10899"/>
                    <a:pt x="6283" y="11082"/>
                    <a:pt x="6067" y="1126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6" name="Line"/>
            <p:cNvSpPr/>
            <p:nvPr/>
          </p:nvSpPr>
          <p:spPr>
            <a:xfrm>
              <a:off x="8394409" y="4105851"/>
              <a:ext cx="479030" cy="4363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2" h="21454" fill="norm" stroke="1" extrusionOk="0">
                  <a:moveTo>
                    <a:pt x="16616" y="2405"/>
                  </a:moveTo>
                  <a:cubicBezTo>
                    <a:pt x="16463" y="1555"/>
                    <a:pt x="16310" y="704"/>
                    <a:pt x="15621" y="279"/>
                  </a:cubicBezTo>
                  <a:cubicBezTo>
                    <a:pt x="14931" y="-146"/>
                    <a:pt x="13706" y="-146"/>
                    <a:pt x="11255" y="704"/>
                  </a:cubicBezTo>
                  <a:cubicBezTo>
                    <a:pt x="8804" y="1555"/>
                    <a:pt x="5127" y="3256"/>
                    <a:pt x="2829" y="5637"/>
                  </a:cubicBezTo>
                  <a:cubicBezTo>
                    <a:pt x="531" y="8018"/>
                    <a:pt x="-388" y="11079"/>
                    <a:pt x="148" y="13715"/>
                  </a:cubicBezTo>
                  <a:cubicBezTo>
                    <a:pt x="684" y="16352"/>
                    <a:pt x="2676" y="18563"/>
                    <a:pt x="5433" y="19838"/>
                  </a:cubicBezTo>
                  <a:cubicBezTo>
                    <a:pt x="8191" y="21114"/>
                    <a:pt x="11714" y="21454"/>
                    <a:pt x="14318" y="21454"/>
                  </a:cubicBezTo>
                  <a:cubicBezTo>
                    <a:pt x="16923" y="21454"/>
                    <a:pt x="18608" y="21114"/>
                    <a:pt x="19680" y="20604"/>
                  </a:cubicBezTo>
                  <a:cubicBezTo>
                    <a:pt x="20752" y="20093"/>
                    <a:pt x="21212" y="19413"/>
                    <a:pt x="21212" y="17542"/>
                  </a:cubicBezTo>
                  <a:cubicBezTo>
                    <a:pt x="21212" y="15671"/>
                    <a:pt x="20752" y="12610"/>
                    <a:pt x="19757" y="9804"/>
                  </a:cubicBezTo>
                  <a:cubicBezTo>
                    <a:pt x="18761" y="6997"/>
                    <a:pt x="17229" y="4446"/>
                    <a:pt x="15621" y="3511"/>
                  </a:cubicBezTo>
                  <a:cubicBezTo>
                    <a:pt x="14012" y="2575"/>
                    <a:pt x="12327" y="3256"/>
                    <a:pt x="11101" y="4361"/>
                  </a:cubicBezTo>
                  <a:cubicBezTo>
                    <a:pt x="9876" y="5467"/>
                    <a:pt x="9110" y="6997"/>
                    <a:pt x="8344" y="852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7" name="Line"/>
            <p:cNvSpPr/>
            <p:nvPr/>
          </p:nvSpPr>
          <p:spPr>
            <a:xfrm>
              <a:off x="8624358" y="4372719"/>
              <a:ext cx="145298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4413"/>
                    <a:pt x="7200" y="8826"/>
                    <a:pt x="10800" y="12426"/>
                  </a:cubicBezTo>
                  <a:cubicBezTo>
                    <a:pt x="14400" y="16026"/>
                    <a:pt x="18000" y="1881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48" name="Line"/>
            <p:cNvSpPr/>
            <p:nvPr/>
          </p:nvSpPr>
          <p:spPr>
            <a:xfrm>
              <a:off x="9029112" y="4452286"/>
              <a:ext cx="290593" cy="4185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8212"/>
                  </a:moveTo>
                  <a:cubicBezTo>
                    <a:pt x="3600" y="6962"/>
                    <a:pt x="7200" y="5712"/>
                    <a:pt x="9386" y="4641"/>
                  </a:cubicBezTo>
                  <a:cubicBezTo>
                    <a:pt x="11571" y="3570"/>
                    <a:pt x="12343" y="2678"/>
                    <a:pt x="12857" y="1785"/>
                  </a:cubicBezTo>
                  <a:cubicBezTo>
                    <a:pt x="13371" y="893"/>
                    <a:pt x="13629" y="0"/>
                    <a:pt x="13500" y="0"/>
                  </a:cubicBezTo>
                  <a:cubicBezTo>
                    <a:pt x="13371" y="0"/>
                    <a:pt x="12857" y="893"/>
                    <a:pt x="12086" y="3392"/>
                  </a:cubicBezTo>
                  <a:cubicBezTo>
                    <a:pt x="11314" y="5891"/>
                    <a:pt x="10286" y="9997"/>
                    <a:pt x="9771" y="12496"/>
                  </a:cubicBezTo>
                  <a:cubicBezTo>
                    <a:pt x="9257" y="14995"/>
                    <a:pt x="9257" y="15888"/>
                    <a:pt x="9643" y="17137"/>
                  </a:cubicBezTo>
                  <a:cubicBezTo>
                    <a:pt x="10029" y="18387"/>
                    <a:pt x="10800" y="19993"/>
                    <a:pt x="10543" y="20797"/>
                  </a:cubicBezTo>
                  <a:cubicBezTo>
                    <a:pt x="10286" y="21600"/>
                    <a:pt x="9000" y="21600"/>
                    <a:pt x="10029" y="21600"/>
                  </a:cubicBezTo>
                  <a:cubicBezTo>
                    <a:pt x="11057" y="21600"/>
                    <a:pt x="14400" y="21600"/>
                    <a:pt x="16714" y="21421"/>
                  </a:cubicBezTo>
                  <a:cubicBezTo>
                    <a:pt x="19029" y="21243"/>
                    <a:pt x="20314" y="20886"/>
                    <a:pt x="21600" y="2052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056" name="Drawing"/>
          <p:cNvGrpSpPr/>
          <p:nvPr/>
        </p:nvGrpSpPr>
        <p:grpSpPr>
          <a:xfrm>
            <a:off x="12737621" y="3580510"/>
            <a:ext cx="3058137" cy="6386108"/>
            <a:chOff x="0" y="0"/>
            <a:chExt cx="3058135" cy="6386107"/>
          </a:xfrm>
        </p:grpSpPr>
        <p:sp>
          <p:nvSpPr>
            <p:cNvPr id="2050" name="Line"/>
            <p:cNvSpPr/>
            <p:nvPr/>
          </p:nvSpPr>
          <p:spPr>
            <a:xfrm>
              <a:off x="0" y="0"/>
              <a:ext cx="545292" cy="6386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9" h="21600" fill="norm" stroke="1" extrusionOk="0">
                  <a:moveTo>
                    <a:pt x="3554" y="0"/>
                  </a:moveTo>
                  <a:cubicBezTo>
                    <a:pt x="2734" y="351"/>
                    <a:pt x="1914" y="702"/>
                    <a:pt x="1367" y="1065"/>
                  </a:cubicBezTo>
                  <a:cubicBezTo>
                    <a:pt x="820" y="1428"/>
                    <a:pt x="547" y="1802"/>
                    <a:pt x="342" y="2211"/>
                  </a:cubicBezTo>
                  <a:cubicBezTo>
                    <a:pt x="137" y="2621"/>
                    <a:pt x="0" y="3066"/>
                    <a:pt x="0" y="3504"/>
                  </a:cubicBezTo>
                  <a:cubicBezTo>
                    <a:pt x="0" y="3943"/>
                    <a:pt x="137" y="4376"/>
                    <a:pt x="205" y="4827"/>
                  </a:cubicBezTo>
                  <a:cubicBezTo>
                    <a:pt x="273" y="5277"/>
                    <a:pt x="273" y="5745"/>
                    <a:pt x="410" y="6213"/>
                  </a:cubicBezTo>
                  <a:cubicBezTo>
                    <a:pt x="547" y="6681"/>
                    <a:pt x="820" y="7149"/>
                    <a:pt x="1162" y="7606"/>
                  </a:cubicBezTo>
                  <a:cubicBezTo>
                    <a:pt x="1504" y="8062"/>
                    <a:pt x="1914" y="8507"/>
                    <a:pt x="2324" y="8940"/>
                  </a:cubicBezTo>
                  <a:cubicBezTo>
                    <a:pt x="2734" y="9372"/>
                    <a:pt x="3144" y="9794"/>
                    <a:pt x="3486" y="10238"/>
                  </a:cubicBezTo>
                  <a:cubicBezTo>
                    <a:pt x="3828" y="10683"/>
                    <a:pt x="4101" y="11151"/>
                    <a:pt x="4306" y="11607"/>
                  </a:cubicBezTo>
                  <a:cubicBezTo>
                    <a:pt x="4511" y="12064"/>
                    <a:pt x="4648" y="12508"/>
                    <a:pt x="4785" y="12947"/>
                  </a:cubicBezTo>
                  <a:cubicBezTo>
                    <a:pt x="4922" y="13386"/>
                    <a:pt x="5058" y="13819"/>
                    <a:pt x="5332" y="14234"/>
                  </a:cubicBezTo>
                  <a:cubicBezTo>
                    <a:pt x="5605" y="14650"/>
                    <a:pt x="6015" y="15047"/>
                    <a:pt x="6494" y="15434"/>
                  </a:cubicBezTo>
                  <a:cubicBezTo>
                    <a:pt x="6972" y="15820"/>
                    <a:pt x="7519" y="16194"/>
                    <a:pt x="8134" y="16569"/>
                  </a:cubicBezTo>
                  <a:cubicBezTo>
                    <a:pt x="8749" y="16943"/>
                    <a:pt x="9433" y="17317"/>
                    <a:pt x="10458" y="17721"/>
                  </a:cubicBezTo>
                  <a:cubicBezTo>
                    <a:pt x="11484" y="18125"/>
                    <a:pt x="12851" y="18558"/>
                    <a:pt x="14286" y="19014"/>
                  </a:cubicBezTo>
                  <a:cubicBezTo>
                    <a:pt x="15722" y="19470"/>
                    <a:pt x="17225" y="19950"/>
                    <a:pt x="18319" y="20325"/>
                  </a:cubicBezTo>
                  <a:cubicBezTo>
                    <a:pt x="19413" y="20699"/>
                    <a:pt x="20096" y="20968"/>
                    <a:pt x="20575" y="21144"/>
                  </a:cubicBezTo>
                  <a:cubicBezTo>
                    <a:pt x="21053" y="21319"/>
                    <a:pt x="21327" y="21401"/>
                    <a:pt x="21463" y="21471"/>
                  </a:cubicBezTo>
                  <a:cubicBezTo>
                    <a:pt x="21600" y="21541"/>
                    <a:pt x="21600" y="21600"/>
                    <a:pt x="21258" y="21600"/>
                  </a:cubicBezTo>
                  <a:cubicBezTo>
                    <a:pt x="20916" y="21600"/>
                    <a:pt x="20233" y="21541"/>
                    <a:pt x="19549" y="2148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1" name="Line"/>
            <p:cNvSpPr/>
            <p:nvPr/>
          </p:nvSpPr>
          <p:spPr>
            <a:xfrm>
              <a:off x="1196822" y="3736184"/>
              <a:ext cx="138519" cy="6025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21378" fill="norm" stroke="1" extrusionOk="0">
                  <a:moveTo>
                    <a:pt x="6871" y="0"/>
                  </a:moveTo>
                  <a:cubicBezTo>
                    <a:pt x="4236" y="4664"/>
                    <a:pt x="1602" y="9327"/>
                    <a:pt x="549" y="12395"/>
                  </a:cubicBezTo>
                  <a:cubicBezTo>
                    <a:pt x="-505" y="15464"/>
                    <a:pt x="22" y="16936"/>
                    <a:pt x="1602" y="18164"/>
                  </a:cubicBezTo>
                  <a:cubicBezTo>
                    <a:pt x="3183" y="19391"/>
                    <a:pt x="5817" y="20373"/>
                    <a:pt x="8715" y="20925"/>
                  </a:cubicBezTo>
                  <a:cubicBezTo>
                    <a:pt x="11612" y="21477"/>
                    <a:pt x="14773" y="21600"/>
                    <a:pt x="16880" y="20864"/>
                  </a:cubicBezTo>
                  <a:cubicBezTo>
                    <a:pt x="18988" y="20127"/>
                    <a:pt x="20041" y="18532"/>
                    <a:pt x="21095" y="169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2" name="Line"/>
            <p:cNvSpPr/>
            <p:nvPr/>
          </p:nvSpPr>
          <p:spPr>
            <a:xfrm>
              <a:off x="1257840" y="3713582"/>
              <a:ext cx="482254" cy="583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8" h="21540" fill="norm" stroke="1" extrusionOk="0">
                  <a:moveTo>
                    <a:pt x="1142" y="9270"/>
                  </a:moveTo>
                  <a:cubicBezTo>
                    <a:pt x="834" y="7864"/>
                    <a:pt x="525" y="6458"/>
                    <a:pt x="294" y="5372"/>
                  </a:cubicBezTo>
                  <a:cubicBezTo>
                    <a:pt x="62" y="4286"/>
                    <a:pt x="-92" y="3519"/>
                    <a:pt x="62" y="3583"/>
                  </a:cubicBezTo>
                  <a:cubicBezTo>
                    <a:pt x="217" y="3647"/>
                    <a:pt x="679" y="4541"/>
                    <a:pt x="1142" y="5755"/>
                  </a:cubicBezTo>
                  <a:cubicBezTo>
                    <a:pt x="1605" y="6970"/>
                    <a:pt x="2068" y="8503"/>
                    <a:pt x="3302" y="9526"/>
                  </a:cubicBezTo>
                  <a:cubicBezTo>
                    <a:pt x="4537" y="10548"/>
                    <a:pt x="6542" y="11060"/>
                    <a:pt x="8394" y="11123"/>
                  </a:cubicBezTo>
                  <a:cubicBezTo>
                    <a:pt x="10245" y="11187"/>
                    <a:pt x="11942" y="10804"/>
                    <a:pt x="13639" y="9781"/>
                  </a:cubicBezTo>
                  <a:cubicBezTo>
                    <a:pt x="15337" y="8759"/>
                    <a:pt x="17034" y="7097"/>
                    <a:pt x="18114" y="5628"/>
                  </a:cubicBezTo>
                  <a:cubicBezTo>
                    <a:pt x="19194" y="4158"/>
                    <a:pt x="19657" y="2880"/>
                    <a:pt x="20119" y="1857"/>
                  </a:cubicBezTo>
                  <a:cubicBezTo>
                    <a:pt x="20582" y="835"/>
                    <a:pt x="21045" y="68"/>
                    <a:pt x="21277" y="4"/>
                  </a:cubicBezTo>
                  <a:cubicBezTo>
                    <a:pt x="21508" y="-60"/>
                    <a:pt x="21508" y="579"/>
                    <a:pt x="21277" y="3071"/>
                  </a:cubicBezTo>
                  <a:cubicBezTo>
                    <a:pt x="21045" y="5564"/>
                    <a:pt x="20582" y="9909"/>
                    <a:pt x="20582" y="13296"/>
                  </a:cubicBezTo>
                  <a:cubicBezTo>
                    <a:pt x="20582" y="16683"/>
                    <a:pt x="21045" y="19112"/>
                    <a:pt x="21508" y="215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3" name="Line"/>
            <p:cNvSpPr/>
            <p:nvPr/>
          </p:nvSpPr>
          <p:spPr>
            <a:xfrm>
              <a:off x="2031733" y="3742898"/>
              <a:ext cx="299924" cy="615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5" h="21486" fill="norm" stroke="1" extrusionOk="0">
                  <a:moveTo>
                    <a:pt x="2904" y="3023"/>
                  </a:moveTo>
                  <a:cubicBezTo>
                    <a:pt x="2408" y="6764"/>
                    <a:pt x="1911" y="10505"/>
                    <a:pt x="1663" y="12979"/>
                  </a:cubicBezTo>
                  <a:cubicBezTo>
                    <a:pt x="1415" y="15452"/>
                    <a:pt x="1415" y="16659"/>
                    <a:pt x="1166" y="17806"/>
                  </a:cubicBezTo>
                  <a:cubicBezTo>
                    <a:pt x="918" y="18952"/>
                    <a:pt x="422" y="20038"/>
                    <a:pt x="173" y="20279"/>
                  </a:cubicBezTo>
                  <a:cubicBezTo>
                    <a:pt x="-75" y="20521"/>
                    <a:pt x="-75" y="19917"/>
                    <a:pt x="297" y="17564"/>
                  </a:cubicBezTo>
                  <a:cubicBezTo>
                    <a:pt x="670" y="15211"/>
                    <a:pt x="1415" y="11108"/>
                    <a:pt x="2904" y="7911"/>
                  </a:cubicBezTo>
                  <a:cubicBezTo>
                    <a:pt x="4394" y="4713"/>
                    <a:pt x="6628" y="2420"/>
                    <a:pt x="8366" y="1213"/>
                  </a:cubicBezTo>
                  <a:cubicBezTo>
                    <a:pt x="10104" y="7"/>
                    <a:pt x="11346" y="-114"/>
                    <a:pt x="12339" y="67"/>
                  </a:cubicBezTo>
                  <a:cubicBezTo>
                    <a:pt x="13332" y="248"/>
                    <a:pt x="14077" y="731"/>
                    <a:pt x="14822" y="1636"/>
                  </a:cubicBezTo>
                  <a:cubicBezTo>
                    <a:pt x="15566" y="2541"/>
                    <a:pt x="16311" y="3868"/>
                    <a:pt x="16063" y="5135"/>
                  </a:cubicBezTo>
                  <a:cubicBezTo>
                    <a:pt x="15815" y="6402"/>
                    <a:pt x="14573" y="7609"/>
                    <a:pt x="12711" y="8695"/>
                  </a:cubicBezTo>
                  <a:cubicBezTo>
                    <a:pt x="10849" y="9781"/>
                    <a:pt x="8366" y="10746"/>
                    <a:pt x="6628" y="11470"/>
                  </a:cubicBezTo>
                  <a:cubicBezTo>
                    <a:pt x="4891" y="12194"/>
                    <a:pt x="3897" y="12677"/>
                    <a:pt x="3897" y="13099"/>
                  </a:cubicBezTo>
                  <a:cubicBezTo>
                    <a:pt x="3897" y="13522"/>
                    <a:pt x="4891" y="13884"/>
                    <a:pt x="7125" y="14668"/>
                  </a:cubicBezTo>
                  <a:cubicBezTo>
                    <a:pt x="9359" y="15452"/>
                    <a:pt x="12835" y="16659"/>
                    <a:pt x="15442" y="17866"/>
                  </a:cubicBezTo>
                  <a:cubicBezTo>
                    <a:pt x="18049" y="19073"/>
                    <a:pt x="19787" y="20279"/>
                    <a:pt x="21525" y="2148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4" name="Line"/>
            <p:cNvSpPr/>
            <p:nvPr/>
          </p:nvSpPr>
          <p:spPr>
            <a:xfrm>
              <a:off x="2736409" y="4109802"/>
              <a:ext cx="26983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5" name="Line"/>
            <p:cNvSpPr/>
            <p:nvPr/>
          </p:nvSpPr>
          <p:spPr>
            <a:xfrm>
              <a:off x="2798678" y="4275855"/>
              <a:ext cx="25945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125" name="Drawing"/>
          <p:cNvGrpSpPr/>
          <p:nvPr/>
        </p:nvGrpSpPr>
        <p:grpSpPr>
          <a:xfrm>
            <a:off x="14820197" y="2677174"/>
            <a:ext cx="7721449" cy="6216195"/>
            <a:chOff x="0" y="0"/>
            <a:chExt cx="7721448" cy="6216194"/>
          </a:xfrm>
        </p:grpSpPr>
        <p:sp>
          <p:nvSpPr>
            <p:cNvPr id="2057" name="Line"/>
            <p:cNvSpPr/>
            <p:nvPr/>
          </p:nvSpPr>
          <p:spPr>
            <a:xfrm>
              <a:off x="1338800" y="126594"/>
              <a:ext cx="51892" cy="3512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0" fill="norm" stroke="1" extrusionOk="0">
                  <a:moveTo>
                    <a:pt x="0" y="3076"/>
                  </a:moveTo>
                  <a:cubicBezTo>
                    <a:pt x="2880" y="1594"/>
                    <a:pt x="5760" y="112"/>
                    <a:pt x="7920" y="6"/>
                  </a:cubicBezTo>
                  <a:cubicBezTo>
                    <a:pt x="10080" y="-100"/>
                    <a:pt x="11520" y="1171"/>
                    <a:pt x="13680" y="4771"/>
                  </a:cubicBezTo>
                  <a:cubicBezTo>
                    <a:pt x="15840" y="8371"/>
                    <a:pt x="18720" y="14300"/>
                    <a:pt x="20160" y="17476"/>
                  </a:cubicBezTo>
                  <a:cubicBezTo>
                    <a:pt x="21600" y="20653"/>
                    <a:pt x="21600" y="21076"/>
                    <a:pt x="21600" y="215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8" name="Line"/>
            <p:cNvSpPr/>
            <p:nvPr/>
          </p:nvSpPr>
          <p:spPr>
            <a:xfrm>
              <a:off x="1390691" y="69280"/>
              <a:ext cx="373619" cy="356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2" fill="norm" stroke="1" extrusionOk="0">
                  <a:moveTo>
                    <a:pt x="0" y="850"/>
                  </a:moveTo>
                  <a:cubicBezTo>
                    <a:pt x="800" y="3550"/>
                    <a:pt x="1600" y="6250"/>
                    <a:pt x="3000" y="7912"/>
                  </a:cubicBezTo>
                  <a:cubicBezTo>
                    <a:pt x="4400" y="9574"/>
                    <a:pt x="6400" y="10197"/>
                    <a:pt x="8000" y="9677"/>
                  </a:cubicBezTo>
                  <a:cubicBezTo>
                    <a:pt x="9600" y="9158"/>
                    <a:pt x="10800" y="7497"/>
                    <a:pt x="11600" y="6147"/>
                  </a:cubicBezTo>
                  <a:cubicBezTo>
                    <a:pt x="12400" y="4797"/>
                    <a:pt x="12800" y="3758"/>
                    <a:pt x="13200" y="2512"/>
                  </a:cubicBezTo>
                  <a:cubicBezTo>
                    <a:pt x="13600" y="1266"/>
                    <a:pt x="14000" y="-188"/>
                    <a:pt x="14200" y="20"/>
                  </a:cubicBezTo>
                  <a:cubicBezTo>
                    <a:pt x="14400" y="227"/>
                    <a:pt x="14400" y="2097"/>
                    <a:pt x="14800" y="5212"/>
                  </a:cubicBezTo>
                  <a:cubicBezTo>
                    <a:pt x="15200" y="8327"/>
                    <a:pt x="16000" y="12689"/>
                    <a:pt x="17200" y="15597"/>
                  </a:cubicBezTo>
                  <a:cubicBezTo>
                    <a:pt x="18400" y="18504"/>
                    <a:pt x="20000" y="19958"/>
                    <a:pt x="21600" y="214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59" name="Line"/>
            <p:cNvSpPr/>
            <p:nvPr/>
          </p:nvSpPr>
          <p:spPr>
            <a:xfrm>
              <a:off x="1843356" y="-1"/>
              <a:ext cx="715343" cy="467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3" h="21461" fill="norm" stroke="1" extrusionOk="0">
                  <a:moveTo>
                    <a:pt x="3858" y="12885"/>
                  </a:moveTo>
                  <a:cubicBezTo>
                    <a:pt x="3443" y="12408"/>
                    <a:pt x="3027" y="11932"/>
                    <a:pt x="2560" y="11932"/>
                  </a:cubicBezTo>
                  <a:cubicBezTo>
                    <a:pt x="2093" y="11932"/>
                    <a:pt x="1574" y="12408"/>
                    <a:pt x="1106" y="13361"/>
                  </a:cubicBezTo>
                  <a:cubicBezTo>
                    <a:pt x="639" y="14314"/>
                    <a:pt x="224" y="15743"/>
                    <a:pt x="68" y="16855"/>
                  </a:cubicBezTo>
                  <a:cubicBezTo>
                    <a:pt x="-88" y="17967"/>
                    <a:pt x="16" y="18761"/>
                    <a:pt x="483" y="19158"/>
                  </a:cubicBezTo>
                  <a:cubicBezTo>
                    <a:pt x="950" y="19555"/>
                    <a:pt x="1781" y="19555"/>
                    <a:pt x="2664" y="18999"/>
                  </a:cubicBezTo>
                  <a:cubicBezTo>
                    <a:pt x="3547" y="18443"/>
                    <a:pt x="4481" y="17332"/>
                    <a:pt x="5156" y="16458"/>
                  </a:cubicBezTo>
                  <a:cubicBezTo>
                    <a:pt x="5831" y="15585"/>
                    <a:pt x="6247" y="14949"/>
                    <a:pt x="6402" y="15187"/>
                  </a:cubicBezTo>
                  <a:cubicBezTo>
                    <a:pt x="6558" y="15426"/>
                    <a:pt x="6454" y="16537"/>
                    <a:pt x="6610" y="17332"/>
                  </a:cubicBezTo>
                  <a:cubicBezTo>
                    <a:pt x="6766" y="18126"/>
                    <a:pt x="7181" y="18602"/>
                    <a:pt x="7649" y="18920"/>
                  </a:cubicBezTo>
                  <a:cubicBezTo>
                    <a:pt x="8116" y="19237"/>
                    <a:pt x="8635" y="19396"/>
                    <a:pt x="9154" y="19635"/>
                  </a:cubicBezTo>
                  <a:cubicBezTo>
                    <a:pt x="9674" y="19873"/>
                    <a:pt x="10193" y="20190"/>
                    <a:pt x="10504" y="19873"/>
                  </a:cubicBezTo>
                  <a:cubicBezTo>
                    <a:pt x="10816" y="19555"/>
                    <a:pt x="10920" y="18602"/>
                    <a:pt x="11283" y="16935"/>
                  </a:cubicBezTo>
                  <a:cubicBezTo>
                    <a:pt x="11647" y="15267"/>
                    <a:pt x="12270" y="12885"/>
                    <a:pt x="12789" y="11455"/>
                  </a:cubicBezTo>
                  <a:cubicBezTo>
                    <a:pt x="13308" y="10026"/>
                    <a:pt x="13724" y="9549"/>
                    <a:pt x="14035" y="9708"/>
                  </a:cubicBezTo>
                  <a:cubicBezTo>
                    <a:pt x="14347" y="9867"/>
                    <a:pt x="14554" y="10661"/>
                    <a:pt x="14866" y="11296"/>
                  </a:cubicBezTo>
                  <a:cubicBezTo>
                    <a:pt x="15177" y="11932"/>
                    <a:pt x="15593" y="12408"/>
                    <a:pt x="16060" y="12487"/>
                  </a:cubicBezTo>
                  <a:cubicBezTo>
                    <a:pt x="16527" y="12567"/>
                    <a:pt x="17047" y="12249"/>
                    <a:pt x="17825" y="10899"/>
                  </a:cubicBezTo>
                  <a:cubicBezTo>
                    <a:pt x="18604" y="9549"/>
                    <a:pt x="19643" y="7167"/>
                    <a:pt x="20266" y="5579"/>
                  </a:cubicBezTo>
                  <a:cubicBezTo>
                    <a:pt x="20889" y="3990"/>
                    <a:pt x="21097" y="3196"/>
                    <a:pt x="21252" y="2243"/>
                  </a:cubicBezTo>
                  <a:cubicBezTo>
                    <a:pt x="21408" y="1290"/>
                    <a:pt x="21512" y="179"/>
                    <a:pt x="21460" y="20"/>
                  </a:cubicBezTo>
                  <a:cubicBezTo>
                    <a:pt x="21408" y="-139"/>
                    <a:pt x="21200" y="655"/>
                    <a:pt x="20889" y="3037"/>
                  </a:cubicBezTo>
                  <a:cubicBezTo>
                    <a:pt x="20577" y="5420"/>
                    <a:pt x="20162" y="9390"/>
                    <a:pt x="19954" y="12329"/>
                  </a:cubicBezTo>
                  <a:cubicBezTo>
                    <a:pt x="19747" y="15267"/>
                    <a:pt x="19747" y="17173"/>
                    <a:pt x="19747" y="18523"/>
                  </a:cubicBezTo>
                  <a:cubicBezTo>
                    <a:pt x="19747" y="19873"/>
                    <a:pt x="19747" y="20667"/>
                    <a:pt x="19954" y="21064"/>
                  </a:cubicBezTo>
                  <a:cubicBezTo>
                    <a:pt x="20162" y="21461"/>
                    <a:pt x="20577" y="21461"/>
                    <a:pt x="20993" y="214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0" name="Line"/>
            <p:cNvSpPr/>
            <p:nvPr/>
          </p:nvSpPr>
          <p:spPr>
            <a:xfrm>
              <a:off x="2535123" y="61953"/>
              <a:ext cx="650934" cy="455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1" h="21226" fill="norm" stroke="1" extrusionOk="0">
                  <a:moveTo>
                    <a:pt x="5364" y="3903"/>
                  </a:moveTo>
                  <a:cubicBezTo>
                    <a:pt x="3772" y="5515"/>
                    <a:pt x="2181" y="7127"/>
                    <a:pt x="1214" y="8255"/>
                  </a:cubicBezTo>
                  <a:cubicBezTo>
                    <a:pt x="248" y="9384"/>
                    <a:pt x="-93" y="10028"/>
                    <a:pt x="21" y="10431"/>
                  </a:cubicBezTo>
                  <a:cubicBezTo>
                    <a:pt x="134" y="10834"/>
                    <a:pt x="703" y="10996"/>
                    <a:pt x="2181" y="11479"/>
                  </a:cubicBezTo>
                  <a:cubicBezTo>
                    <a:pt x="3659" y="11963"/>
                    <a:pt x="6046" y="12769"/>
                    <a:pt x="7751" y="12930"/>
                  </a:cubicBezTo>
                  <a:cubicBezTo>
                    <a:pt x="9456" y="13091"/>
                    <a:pt x="10480" y="12608"/>
                    <a:pt x="11332" y="11721"/>
                  </a:cubicBezTo>
                  <a:cubicBezTo>
                    <a:pt x="12185" y="10834"/>
                    <a:pt x="12867" y="9545"/>
                    <a:pt x="13265" y="8497"/>
                  </a:cubicBezTo>
                  <a:cubicBezTo>
                    <a:pt x="13663" y="7449"/>
                    <a:pt x="13776" y="6643"/>
                    <a:pt x="13492" y="6160"/>
                  </a:cubicBezTo>
                  <a:cubicBezTo>
                    <a:pt x="13208" y="5676"/>
                    <a:pt x="12526" y="5515"/>
                    <a:pt x="11730" y="6079"/>
                  </a:cubicBezTo>
                  <a:cubicBezTo>
                    <a:pt x="10934" y="6643"/>
                    <a:pt x="10025" y="7933"/>
                    <a:pt x="9400" y="9545"/>
                  </a:cubicBezTo>
                  <a:cubicBezTo>
                    <a:pt x="8774" y="11157"/>
                    <a:pt x="8433" y="13091"/>
                    <a:pt x="8263" y="14622"/>
                  </a:cubicBezTo>
                  <a:cubicBezTo>
                    <a:pt x="8092" y="16154"/>
                    <a:pt x="8092" y="17282"/>
                    <a:pt x="8263" y="18169"/>
                  </a:cubicBezTo>
                  <a:cubicBezTo>
                    <a:pt x="8433" y="19055"/>
                    <a:pt x="8774" y="19700"/>
                    <a:pt x="9286" y="20184"/>
                  </a:cubicBezTo>
                  <a:cubicBezTo>
                    <a:pt x="9798" y="20667"/>
                    <a:pt x="10480" y="20990"/>
                    <a:pt x="11162" y="21151"/>
                  </a:cubicBezTo>
                  <a:cubicBezTo>
                    <a:pt x="11844" y="21312"/>
                    <a:pt x="12526" y="21312"/>
                    <a:pt x="13606" y="20103"/>
                  </a:cubicBezTo>
                  <a:cubicBezTo>
                    <a:pt x="14686" y="18894"/>
                    <a:pt x="16164" y="16476"/>
                    <a:pt x="17471" y="13494"/>
                  </a:cubicBezTo>
                  <a:cubicBezTo>
                    <a:pt x="18779" y="10512"/>
                    <a:pt x="19915" y="6966"/>
                    <a:pt x="20598" y="4467"/>
                  </a:cubicBezTo>
                  <a:cubicBezTo>
                    <a:pt x="21280" y="1969"/>
                    <a:pt x="21507" y="518"/>
                    <a:pt x="21336" y="115"/>
                  </a:cubicBezTo>
                  <a:cubicBezTo>
                    <a:pt x="21166" y="-288"/>
                    <a:pt x="20598" y="357"/>
                    <a:pt x="19859" y="2211"/>
                  </a:cubicBezTo>
                  <a:cubicBezTo>
                    <a:pt x="19120" y="4064"/>
                    <a:pt x="18210" y="7127"/>
                    <a:pt x="17699" y="9222"/>
                  </a:cubicBezTo>
                  <a:cubicBezTo>
                    <a:pt x="17187" y="11318"/>
                    <a:pt x="17073" y="12446"/>
                    <a:pt x="17073" y="13494"/>
                  </a:cubicBezTo>
                  <a:cubicBezTo>
                    <a:pt x="17073" y="14542"/>
                    <a:pt x="17187" y="15509"/>
                    <a:pt x="17528" y="15993"/>
                  </a:cubicBezTo>
                  <a:cubicBezTo>
                    <a:pt x="17869" y="16476"/>
                    <a:pt x="18438" y="16476"/>
                    <a:pt x="19006" y="164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1" name="Line"/>
            <p:cNvSpPr/>
            <p:nvPr/>
          </p:nvSpPr>
          <p:spPr>
            <a:xfrm>
              <a:off x="3113487" y="207990"/>
              <a:ext cx="17643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2" name="Line"/>
            <p:cNvSpPr/>
            <p:nvPr/>
          </p:nvSpPr>
          <p:spPr>
            <a:xfrm>
              <a:off x="3947642" y="50331"/>
              <a:ext cx="255567" cy="3397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427" fill="norm" stroke="1" extrusionOk="0">
                  <a:moveTo>
                    <a:pt x="3996" y="9943"/>
                  </a:moveTo>
                  <a:cubicBezTo>
                    <a:pt x="3132" y="9071"/>
                    <a:pt x="2268" y="8198"/>
                    <a:pt x="2124" y="6671"/>
                  </a:cubicBezTo>
                  <a:cubicBezTo>
                    <a:pt x="1980" y="5143"/>
                    <a:pt x="2556" y="2962"/>
                    <a:pt x="4572" y="1652"/>
                  </a:cubicBezTo>
                  <a:cubicBezTo>
                    <a:pt x="6588" y="343"/>
                    <a:pt x="10044" y="-93"/>
                    <a:pt x="12348" y="16"/>
                  </a:cubicBezTo>
                  <a:cubicBezTo>
                    <a:pt x="14652" y="125"/>
                    <a:pt x="15804" y="780"/>
                    <a:pt x="15516" y="2743"/>
                  </a:cubicBezTo>
                  <a:cubicBezTo>
                    <a:pt x="15228" y="4707"/>
                    <a:pt x="13500" y="7980"/>
                    <a:pt x="10908" y="10707"/>
                  </a:cubicBezTo>
                  <a:cubicBezTo>
                    <a:pt x="8316" y="13434"/>
                    <a:pt x="4860" y="15616"/>
                    <a:pt x="2700" y="17143"/>
                  </a:cubicBezTo>
                  <a:cubicBezTo>
                    <a:pt x="540" y="18671"/>
                    <a:pt x="-324" y="19543"/>
                    <a:pt x="108" y="20198"/>
                  </a:cubicBezTo>
                  <a:cubicBezTo>
                    <a:pt x="540" y="20852"/>
                    <a:pt x="2268" y="21289"/>
                    <a:pt x="6012" y="21398"/>
                  </a:cubicBezTo>
                  <a:cubicBezTo>
                    <a:pt x="9756" y="21507"/>
                    <a:pt x="15516" y="21289"/>
                    <a:pt x="21276" y="210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3" name="Line"/>
            <p:cNvSpPr/>
            <p:nvPr/>
          </p:nvSpPr>
          <p:spPr>
            <a:xfrm>
              <a:off x="93405" y="1204899"/>
              <a:ext cx="615780" cy="20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82" fill="norm" stroke="1" extrusionOk="0">
                  <a:moveTo>
                    <a:pt x="0" y="10182"/>
                  </a:moveTo>
                  <a:cubicBezTo>
                    <a:pt x="4854" y="10182"/>
                    <a:pt x="9708" y="10182"/>
                    <a:pt x="13106" y="8382"/>
                  </a:cubicBezTo>
                  <a:cubicBezTo>
                    <a:pt x="16503" y="6582"/>
                    <a:pt x="18445" y="2982"/>
                    <a:pt x="19719" y="1182"/>
                  </a:cubicBezTo>
                  <a:cubicBezTo>
                    <a:pt x="20993" y="-618"/>
                    <a:pt x="21600" y="-618"/>
                    <a:pt x="21600" y="2982"/>
                  </a:cubicBezTo>
                  <a:cubicBezTo>
                    <a:pt x="21600" y="6582"/>
                    <a:pt x="20993" y="13782"/>
                    <a:pt x="20387" y="209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4" name="Line"/>
            <p:cNvSpPr/>
            <p:nvPr/>
          </p:nvSpPr>
          <p:spPr>
            <a:xfrm>
              <a:off x="404753" y="1225062"/>
              <a:ext cx="114163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327" y="212"/>
                    <a:pt x="15055" y="424"/>
                    <a:pt x="11782" y="3706"/>
                  </a:cubicBezTo>
                  <a:cubicBezTo>
                    <a:pt x="8509" y="6988"/>
                    <a:pt x="5236" y="13341"/>
                    <a:pt x="3273" y="16835"/>
                  </a:cubicBezTo>
                  <a:cubicBezTo>
                    <a:pt x="1309" y="20329"/>
                    <a:pt x="655" y="20965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5" name="Line"/>
            <p:cNvSpPr/>
            <p:nvPr/>
          </p:nvSpPr>
          <p:spPr>
            <a:xfrm>
              <a:off x="799129" y="1055947"/>
              <a:ext cx="415132" cy="521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1" fill="norm" stroke="1" extrusionOk="0">
                  <a:moveTo>
                    <a:pt x="0" y="7748"/>
                  </a:moveTo>
                  <a:cubicBezTo>
                    <a:pt x="720" y="8172"/>
                    <a:pt x="1440" y="8595"/>
                    <a:pt x="1800" y="10572"/>
                  </a:cubicBezTo>
                  <a:cubicBezTo>
                    <a:pt x="2160" y="12548"/>
                    <a:pt x="2160" y="16077"/>
                    <a:pt x="1980" y="18266"/>
                  </a:cubicBezTo>
                  <a:cubicBezTo>
                    <a:pt x="1800" y="20454"/>
                    <a:pt x="1440" y="21301"/>
                    <a:pt x="1170" y="21301"/>
                  </a:cubicBezTo>
                  <a:cubicBezTo>
                    <a:pt x="900" y="21301"/>
                    <a:pt x="720" y="20454"/>
                    <a:pt x="630" y="18195"/>
                  </a:cubicBezTo>
                  <a:cubicBezTo>
                    <a:pt x="540" y="15936"/>
                    <a:pt x="540" y="12266"/>
                    <a:pt x="1440" y="9089"/>
                  </a:cubicBezTo>
                  <a:cubicBezTo>
                    <a:pt x="2340" y="5913"/>
                    <a:pt x="4140" y="3230"/>
                    <a:pt x="5940" y="1677"/>
                  </a:cubicBezTo>
                  <a:cubicBezTo>
                    <a:pt x="7740" y="125"/>
                    <a:pt x="9540" y="-299"/>
                    <a:pt x="11340" y="195"/>
                  </a:cubicBezTo>
                  <a:cubicBezTo>
                    <a:pt x="13140" y="689"/>
                    <a:pt x="14940" y="2101"/>
                    <a:pt x="15030" y="3795"/>
                  </a:cubicBezTo>
                  <a:cubicBezTo>
                    <a:pt x="15120" y="5489"/>
                    <a:pt x="13500" y="7466"/>
                    <a:pt x="12150" y="8948"/>
                  </a:cubicBezTo>
                  <a:cubicBezTo>
                    <a:pt x="10800" y="10430"/>
                    <a:pt x="9720" y="11419"/>
                    <a:pt x="9630" y="12125"/>
                  </a:cubicBezTo>
                  <a:cubicBezTo>
                    <a:pt x="9540" y="12830"/>
                    <a:pt x="10440" y="13254"/>
                    <a:pt x="12600" y="13960"/>
                  </a:cubicBezTo>
                  <a:cubicBezTo>
                    <a:pt x="14760" y="14666"/>
                    <a:pt x="18180" y="15654"/>
                    <a:pt x="21600" y="1664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6" name="Line"/>
            <p:cNvSpPr/>
            <p:nvPr/>
          </p:nvSpPr>
          <p:spPr>
            <a:xfrm>
              <a:off x="1525609" y="1204306"/>
              <a:ext cx="22832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7" name="Line"/>
            <p:cNvSpPr/>
            <p:nvPr/>
          </p:nvSpPr>
          <p:spPr>
            <a:xfrm>
              <a:off x="1504852" y="1370359"/>
              <a:ext cx="22832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8" name="Line"/>
            <p:cNvSpPr/>
            <p:nvPr/>
          </p:nvSpPr>
          <p:spPr>
            <a:xfrm>
              <a:off x="2437978" y="808638"/>
              <a:ext cx="276090" cy="6016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2" h="21343" fill="norm" stroke="1" extrusionOk="0">
                  <a:moveTo>
                    <a:pt x="1671" y="6305"/>
                  </a:moveTo>
                  <a:cubicBezTo>
                    <a:pt x="1671" y="9986"/>
                    <a:pt x="1671" y="13668"/>
                    <a:pt x="1671" y="15877"/>
                  </a:cubicBezTo>
                  <a:cubicBezTo>
                    <a:pt x="1671" y="18086"/>
                    <a:pt x="1671" y="18823"/>
                    <a:pt x="1937" y="19620"/>
                  </a:cubicBezTo>
                  <a:cubicBezTo>
                    <a:pt x="2204" y="20418"/>
                    <a:pt x="2737" y="21277"/>
                    <a:pt x="2871" y="21339"/>
                  </a:cubicBezTo>
                  <a:cubicBezTo>
                    <a:pt x="3004" y="21400"/>
                    <a:pt x="2737" y="20664"/>
                    <a:pt x="2071" y="18332"/>
                  </a:cubicBezTo>
                  <a:cubicBezTo>
                    <a:pt x="1404" y="16000"/>
                    <a:pt x="337" y="12073"/>
                    <a:pt x="71" y="9311"/>
                  </a:cubicBezTo>
                  <a:cubicBezTo>
                    <a:pt x="-196" y="6550"/>
                    <a:pt x="337" y="4955"/>
                    <a:pt x="871" y="3543"/>
                  </a:cubicBezTo>
                  <a:cubicBezTo>
                    <a:pt x="1404" y="2132"/>
                    <a:pt x="1937" y="905"/>
                    <a:pt x="2871" y="352"/>
                  </a:cubicBezTo>
                  <a:cubicBezTo>
                    <a:pt x="3804" y="-200"/>
                    <a:pt x="5137" y="-77"/>
                    <a:pt x="7804" y="536"/>
                  </a:cubicBezTo>
                  <a:cubicBezTo>
                    <a:pt x="10471" y="1150"/>
                    <a:pt x="14471" y="2255"/>
                    <a:pt x="17137" y="3114"/>
                  </a:cubicBezTo>
                  <a:cubicBezTo>
                    <a:pt x="19804" y="3973"/>
                    <a:pt x="21137" y="4586"/>
                    <a:pt x="21271" y="5445"/>
                  </a:cubicBezTo>
                  <a:cubicBezTo>
                    <a:pt x="21404" y="6305"/>
                    <a:pt x="20337" y="7409"/>
                    <a:pt x="17937" y="8514"/>
                  </a:cubicBezTo>
                  <a:cubicBezTo>
                    <a:pt x="15537" y="9618"/>
                    <a:pt x="11804" y="10723"/>
                    <a:pt x="8071" y="1182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69" name="Line"/>
            <p:cNvSpPr/>
            <p:nvPr/>
          </p:nvSpPr>
          <p:spPr>
            <a:xfrm>
              <a:off x="2719113" y="1200401"/>
              <a:ext cx="238701" cy="2633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56" fill="norm" stroke="1" extrusionOk="0">
                  <a:moveTo>
                    <a:pt x="0" y="8733"/>
                  </a:moveTo>
                  <a:cubicBezTo>
                    <a:pt x="2191" y="5927"/>
                    <a:pt x="4383" y="3122"/>
                    <a:pt x="7200" y="1579"/>
                  </a:cubicBezTo>
                  <a:cubicBezTo>
                    <a:pt x="10017" y="37"/>
                    <a:pt x="13461" y="-244"/>
                    <a:pt x="15652" y="177"/>
                  </a:cubicBezTo>
                  <a:cubicBezTo>
                    <a:pt x="17843" y="598"/>
                    <a:pt x="18783" y="1720"/>
                    <a:pt x="18313" y="3683"/>
                  </a:cubicBezTo>
                  <a:cubicBezTo>
                    <a:pt x="17843" y="5647"/>
                    <a:pt x="15965" y="8452"/>
                    <a:pt x="13774" y="10837"/>
                  </a:cubicBezTo>
                  <a:cubicBezTo>
                    <a:pt x="11583" y="13221"/>
                    <a:pt x="9078" y="15185"/>
                    <a:pt x="7356" y="16727"/>
                  </a:cubicBezTo>
                  <a:cubicBezTo>
                    <a:pt x="5635" y="18270"/>
                    <a:pt x="4696" y="19392"/>
                    <a:pt x="5009" y="20094"/>
                  </a:cubicBezTo>
                  <a:cubicBezTo>
                    <a:pt x="5322" y="20795"/>
                    <a:pt x="6887" y="21075"/>
                    <a:pt x="9861" y="21216"/>
                  </a:cubicBezTo>
                  <a:cubicBezTo>
                    <a:pt x="12835" y="21356"/>
                    <a:pt x="17217" y="21356"/>
                    <a:pt x="21600" y="2135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0" name="Line"/>
            <p:cNvSpPr/>
            <p:nvPr/>
          </p:nvSpPr>
          <p:spPr>
            <a:xfrm>
              <a:off x="3217270" y="944848"/>
              <a:ext cx="394375" cy="321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842" y="3948"/>
                    <a:pt x="5684" y="7897"/>
                    <a:pt x="9284" y="11497"/>
                  </a:cubicBezTo>
                  <a:cubicBezTo>
                    <a:pt x="12884" y="15097"/>
                    <a:pt x="17242" y="1834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1" name="Line"/>
            <p:cNvSpPr/>
            <p:nvPr/>
          </p:nvSpPr>
          <p:spPr>
            <a:xfrm>
              <a:off x="3165378" y="913714"/>
              <a:ext cx="342484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582" y="4909"/>
                    <a:pt x="11564" y="9818"/>
                    <a:pt x="7964" y="13418"/>
                  </a:cubicBezTo>
                  <a:cubicBezTo>
                    <a:pt x="4364" y="17018"/>
                    <a:pt x="2182" y="1930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2" name="Line"/>
            <p:cNvSpPr/>
            <p:nvPr/>
          </p:nvSpPr>
          <p:spPr>
            <a:xfrm>
              <a:off x="3984974" y="976792"/>
              <a:ext cx="377618" cy="3427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1" h="20778" fill="norm" stroke="1" extrusionOk="0">
                  <a:moveTo>
                    <a:pt x="17952" y="6243"/>
                  </a:moveTo>
                  <a:cubicBezTo>
                    <a:pt x="15637" y="3936"/>
                    <a:pt x="13323" y="1629"/>
                    <a:pt x="11009" y="581"/>
                  </a:cubicBezTo>
                  <a:cubicBezTo>
                    <a:pt x="8694" y="-468"/>
                    <a:pt x="6380" y="-258"/>
                    <a:pt x="4259" y="2573"/>
                  </a:cubicBezTo>
                  <a:cubicBezTo>
                    <a:pt x="2137" y="5404"/>
                    <a:pt x="209" y="10856"/>
                    <a:pt x="16" y="14316"/>
                  </a:cubicBezTo>
                  <a:cubicBezTo>
                    <a:pt x="-177" y="17777"/>
                    <a:pt x="1366" y="19245"/>
                    <a:pt x="4355" y="20083"/>
                  </a:cubicBezTo>
                  <a:cubicBezTo>
                    <a:pt x="7344" y="20922"/>
                    <a:pt x="11780" y="21132"/>
                    <a:pt x="15059" y="19979"/>
                  </a:cubicBezTo>
                  <a:cubicBezTo>
                    <a:pt x="18337" y="18825"/>
                    <a:pt x="20459" y="16309"/>
                    <a:pt x="20941" y="13373"/>
                  </a:cubicBezTo>
                  <a:cubicBezTo>
                    <a:pt x="21423" y="10437"/>
                    <a:pt x="20266" y="7082"/>
                    <a:pt x="18627" y="4984"/>
                  </a:cubicBezTo>
                  <a:cubicBezTo>
                    <a:pt x="16987" y="2887"/>
                    <a:pt x="14866" y="2048"/>
                    <a:pt x="13034" y="2363"/>
                  </a:cubicBezTo>
                  <a:cubicBezTo>
                    <a:pt x="11202" y="2678"/>
                    <a:pt x="9659" y="4146"/>
                    <a:pt x="8116" y="56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3" name="Line"/>
            <p:cNvSpPr/>
            <p:nvPr/>
          </p:nvSpPr>
          <p:spPr>
            <a:xfrm>
              <a:off x="4130560" y="1162793"/>
              <a:ext cx="217944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057" y="576"/>
                    <a:pt x="4114" y="1152"/>
                    <a:pt x="7714" y="4752"/>
                  </a:cubicBezTo>
                  <a:cubicBezTo>
                    <a:pt x="11314" y="8352"/>
                    <a:pt x="16457" y="1497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4" name="Line"/>
            <p:cNvSpPr/>
            <p:nvPr/>
          </p:nvSpPr>
          <p:spPr>
            <a:xfrm>
              <a:off x="4556069" y="1180011"/>
              <a:ext cx="259459" cy="252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5" fill="norm" stroke="1" extrusionOk="0">
                  <a:moveTo>
                    <a:pt x="0" y="2050"/>
                  </a:moveTo>
                  <a:cubicBezTo>
                    <a:pt x="1440" y="1466"/>
                    <a:pt x="2880" y="883"/>
                    <a:pt x="4896" y="445"/>
                  </a:cubicBezTo>
                  <a:cubicBezTo>
                    <a:pt x="6912" y="7"/>
                    <a:pt x="9504" y="-285"/>
                    <a:pt x="10800" y="445"/>
                  </a:cubicBezTo>
                  <a:cubicBezTo>
                    <a:pt x="12096" y="1174"/>
                    <a:pt x="12096" y="2926"/>
                    <a:pt x="11088" y="4969"/>
                  </a:cubicBezTo>
                  <a:cubicBezTo>
                    <a:pt x="10080" y="7012"/>
                    <a:pt x="8064" y="9347"/>
                    <a:pt x="6912" y="11245"/>
                  </a:cubicBezTo>
                  <a:cubicBezTo>
                    <a:pt x="5760" y="13142"/>
                    <a:pt x="5472" y="14601"/>
                    <a:pt x="5760" y="16061"/>
                  </a:cubicBezTo>
                  <a:cubicBezTo>
                    <a:pt x="6048" y="17520"/>
                    <a:pt x="6912" y="18980"/>
                    <a:pt x="9648" y="19856"/>
                  </a:cubicBezTo>
                  <a:cubicBezTo>
                    <a:pt x="12384" y="20731"/>
                    <a:pt x="16992" y="21023"/>
                    <a:pt x="21600" y="213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5" name="Line"/>
            <p:cNvSpPr/>
            <p:nvPr/>
          </p:nvSpPr>
          <p:spPr>
            <a:xfrm>
              <a:off x="0" y="2179865"/>
              <a:ext cx="736859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854" y="2400"/>
                    <a:pt x="7707" y="4800"/>
                    <a:pt x="11054" y="4800"/>
                  </a:cubicBezTo>
                  <a:cubicBezTo>
                    <a:pt x="14400" y="4800"/>
                    <a:pt x="17239" y="2400"/>
                    <a:pt x="18913" y="4800"/>
                  </a:cubicBezTo>
                  <a:cubicBezTo>
                    <a:pt x="20586" y="7200"/>
                    <a:pt x="21093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6" name="Line"/>
            <p:cNvSpPr/>
            <p:nvPr/>
          </p:nvSpPr>
          <p:spPr>
            <a:xfrm>
              <a:off x="358347" y="2242135"/>
              <a:ext cx="25650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3818" y="0"/>
                  </a:moveTo>
                  <a:cubicBezTo>
                    <a:pt x="1118" y="3429"/>
                    <a:pt x="-1582" y="6857"/>
                    <a:pt x="1118" y="10457"/>
                  </a:cubicBezTo>
                  <a:cubicBezTo>
                    <a:pt x="3818" y="14057"/>
                    <a:pt x="11918" y="17829"/>
                    <a:pt x="2001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7" name="Line"/>
            <p:cNvSpPr/>
            <p:nvPr/>
          </p:nvSpPr>
          <p:spPr>
            <a:xfrm>
              <a:off x="715994" y="2302026"/>
              <a:ext cx="363348" cy="4440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3" h="21004" fill="norm" stroke="1" extrusionOk="0">
                  <a:moveTo>
                    <a:pt x="1229" y="6003"/>
                  </a:moveTo>
                  <a:cubicBezTo>
                    <a:pt x="1229" y="9767"/>
                    <a:pt x="1229" y="13530"/>
                    <a:pt x="1229" y="15821"/>
                  </a:cubicBezTo>
                  <a:cubicBezTo>
                    <a:pt x="1229" y="18112"/>
                    <a:pt x="1229" y="18930"/>
                    <a:pt x="1229" y="19749"/>
                  </a:cubicBezTo>
                  <a:cubicBezTo>
                    <a:pt x="1229" y="20567"/>
                    <a:pt x="1229" y="21385"/>
                    <a:pt x="1128" y="20812"/>
                  </a:cubicBezTo>
                  <a:cubicBezTo>
                    <a:pt x="1026" y="20240"/>
                    <a:pt x="822" y="18276"/>
                    <a:pt x="516" y="15330"/>
                  </a:cubicBezTo>
                  <a:cubicBezTo>
                    <a:pt x="211" y="12385"/>
                    <a:pt x="-197" y="8458"/>
                    <a:pt x="109" y="5758"/>
                  </a:cubicBezTo>
                  <a:cubicBezTo>
                    <a:pt x="414" y="3058"/>
                    <a:pt x="1433" y="1585"/>
                    <a:pt x="2452" y="767"/>
                  </a:cubicBezTo>
                  <a:cubicBezTo>
                    <a:pt x="3471" y="-51"/>
                    <a:pt x="4490" y="-215"/>
                    <a:pt x="5814" y="276"/>
                  </a:cubicBezTo>
                  <a:cubicBezTo>
                    <a:pt x="7139" y="767"/>
                    <a:pt x="8769" y="1912"/>
                    <a:pt x="9686" y="3303"/>
                  </a:cubicBezTo>
                  <a:cubicBezTo>
                    <a:pt x="10603" y="4694"/>
                    <a:pt x="10807" y="6330"/>
                    <a:pt x="10501" y="7394"/>
                  </a:cubicBezTo>
                  <a:cubicBezTo>
                    <a:pt x="10195" y="8458"/>
                    <a:pt x="9380" y="8949"/>
                    <a:pt x="8260" y="9685"/>
                  </a:cubicBezTo>
                  <a:cubicBezTo>
                    <a:pt x="7139" y="10421"/>
                    <a:pt x="5712" y="11403"/>
                    <a:pt x="5407" y="12303"/>
                  </a:cubicBezTo>
                  <a:cubicBezTo>
                    <a:pt x="5101" y="13203"/>
                    <a:pt x="5916" y="14021"/>
                    <a:pt x="8769" y="15085"/>
                  </a:cubicBezTo>
                  <a:cubicBezTo>
                    <a:pt x="11622" y="16149"/>
                    <a:pt x="16512" y="17458"/>
                    <a:pt x="21403" y="187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8" name="Line"/>
            <p:cNvSpPr/>
            <p:nvPr/>
          </p:nvSpPr>
          <p:spPr>
            <a:xfrm>
              <a:off x="1307664" y="2460079"/>
              <a:ext cx="217946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79" name="Line"/>
            <p:cNvSpPr/>
            <p:nvPr/>
          </p:nvSpPr>
          <p:spPr>
            <a:xfrm>
              <a:off x="1338800" y="2563862"/>
              <a:ext cx="197187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0" name="Line"/>
            <p:cNvSpPr/>
            <p:nvPr/>
          </p:nvSpPr>
          <p:spPr>
            <a:xfrm>
              <a:off x="1905627" y="2151584"/>
              <a:ext cx="199627" cy="5679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4" h="21492" fill="norm" stroke="1" extrusionOk="0">
                  <a:moveTo>
                    <a:pt x="18774" y="1463"/>
                  </a:moveTo>
                  <a:cubicBezTo>
                    <a:pt x="19854" y="808"/>
                    <a:pt x="20934" y="154"/>
                    <a:pt x="20754" y="23"/>
                  </a:cubicBezTo>
                  <a:cubicBezTo>
                    <a:pt x="20574" y="-108"/>
                    <a:pt x="19134" y="285"/>
                    <a:pt x="15354" y="2183"/>
                  </a:cubicBezTo>
                  <a:cubicBezTo>
                    <a:pt x="11574" y="4081"/>
                    <a:pt x="5454" y="7485"/>
                    <a:pt x="2394" y="10430"/>
                  </a:cubicBezTo>
                  <a:cubicBezTo>
                    <a:pt x="-666" y="13376"/>
                    <a:pt x="-666" y="15863"/>
                    <a:pt x="1674" y="17630"/>
                  </a:cubicBezTo>
                  <a:cubicBezTo>
                    <a:pt x="4014" y="19397"/>
                    <a:pt x="8694" y="20445"/>
                    <a:pt x="13374" y="214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1" name="Line"/>
            <p:cNvSpPr/>
            <p:nvPr/>
          </p:nvSpPr>
          <p:spPr>
            <a:xfrm>
              <a:off x="2213965" y="2228469"/>
              <a:ext cx="329872" cy="391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7" h="21280" fill="norm" stroke="1" extrusionOk="0">
                  <a:moveTo>
                    <a:pt x="14331" y="9758"/>
                  </a:moveTo>
                  <a:cubicBezTo>
                    <a:pt x="10584" y="9758"/>
                    <a:pt x="6837" y="9758"/>
                    <a:pt x="4413" y="9570"/>
                  </a:cubicBezTo>
                  <a:cubicBezTo>
                    <a:pt x="1988" y="9382"/>
                    <a:pt x="886" y="9006"/>
                    <a:pt x="335" y="8349"/>
                  </a:cubicBezTo>
                  <a:cubicBezTo>
                    <a:pt x="-216" y="7692"/>
                    <a:pt x="-216" y="6753"/>
                    <a:pt x="1327" y="5344"/>
                  </a:cubicBezTo>
                  <a:cubicBezTo>
                    <a:pt x="2870" y="3935"/>
                    <a:pt x="5955" y="2057"/>
                    <a:pt x="8159" y="1024"/>
                  </a:cubicBezTo>
                  <a:cubicBezTo>
                    <a:pt x="10364" y="-9"/>
                    <a:pt x="11686" y="-197"/>
                    <a:pt x="12457" y="179"/>
                  </a:cubicBezTo>
                  <a:cubicBezTo>
                    <a:pt x="13229" y="554"/>
                    <a:pt x="13449" y="1493"/>
                    <a:pt x="12347" y="3372"/>
                  </a:cubicBezTo>
                  <a:cubicBezTo>
                    <a:pt x="11245" y="5250"/>
                    <a:pt x="8821" y="8067"/>
                    <a:pt x="7057" y="10321"/>
                  </a:cubicBezTo>
                  <a:cubicBezTo>
                    <a:pt x="5294" y="12575"/>
                    <a:pt x="4192" y="14266"/>
                    <a:pt x="3862" y="15956"/>
                  </a:cubicBezTo>
                  <a:cubicBezTo>
                    <a:pt x="3531" y="17646"/>
                    <a:pt x="3972" y="19337"/>
                    <a:pt x="5845" y="20276"/>
                  </a:cubicBezTo>
                  <a:cubicBezTo>
                    <a:pt x="7719" y="21215"/>
                    <a:pt x="11025" y="21403"/>
                    <a:pt x="13780" y="21215"/>
                  </a:cubicBezTo>
                  <a:cubicBezTo>
                    <a:pt x="16535" y="21027"/>
                    <a:pt x="18739" y="20464"/>
                    <a:pt x="19951" y="19149"/>
                  </a:cubicBezTo>
                  <a:cubicBezTo>
                    <a:pt x="21164" y="17834"/>
                    <a:pt x="21384" y="15768"/>
                    <a:pt x="20392" y="14266"/>
                  </a:cubicBezTo>
                  <a:cubicBezTo>
                    <a:pt x="19400" y="12763"/>
                    <a:pt x="17196" y="11824"/>
                    <a:pt x="15543" y="11542"/>
                  </a:cubicBezTo>
                  <a:cubicBezTo>
                    <a:pt x="13890" y="11260"/>
                    <a:pt x="12788" y="11636"/>
                    <a:pt x="11686" y="1201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2" name="Line"/>
            <p:cNvSpPr/>
            <p:nvPr/>
          </p:nvSpPr>
          <p:spPr>
            <a:xfrm>
              <a:off x="2618167" y="2340269"/>
              <a:ext cx="241311" cy="2112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6" h="21278" fill="norm" stroke="1" extrusionOk="0">
                  <a:moveTo>
                    <a:pt x="16854" y="1614"/>
                  </a:moveTo>
                  <a:cubicBezTo>
                    <a:pt x="12354" y="2659"/>
                    <a:pt x="7854" y="3704"/>
                    <a:pt x="4854" y="6143"/>
                  </a:cubicBezTo>
                  <a:cubicBezTo>
                    <a:pt x="1854" y="8582"/>
                    <a:pt x="354" y="12414"/>
                    <a:pt x="54" y="15201"/>
                  </a:cubicBezTo>
                  <a:cubicBezTo>
                    <a:pt x="-246" y="17988"/>
                    <a:pt x="654" y="19730"/>
                    <a:pt x="4104" y="20601"/>
                  </a:cubicBezTo>
                  <a:cubicBezTo>
                    <a:pt x="7554" y="21472"/>
                    <a:pt x="13554" y="21472"/>
                    <a:pt x="17004" y="20775"/>
                  </a:cubicBezTo>
                  <a:cubicBezTo>
                    <a:pt x="20454" y="20078"/>
                    <a:pt x="21354" y="18685"/>
                    <a:pt x="20754" y="15375"/>
                  </a:cubicBezTo>
                  <a:cubicBezTo>
                    <a:pt x="20154" y="12066"/>
                    <a:pt x="18054" y="6840"/>
                    <a:pt x="16254" y="3878"/>
                  </a:cubicBezTo>
                  <a:cubicBezTo>
                    <a:pt x="14454" y="917"/>
                    <a:pt x="12954" y="220"/>
                    <a:pt x="11904" y="46"/>
                  </a:cubicBezTo>
                  <a:cubicBezTo>
                    <a:pt x="10854" y="-128"/>
                    <a:pt x="10254" y="220"/>
                    <a:pt x="9654" y="56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3" name="Line"/>
            <p:cNvSpPr/>
            <p:nvPr/>
          </p:nvSpPr>
          <p:spPr>
            <a:xfrm>
              <a:off x="3061596" y="2377053"/>
              <a:ext cx="290592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4" name="Line"/>
            <p:cNvSpPr/>
            <p:nvPr/>
          </p:nvSpPr>
          <p:spPr>
            <a:xfrm>
              <a:off x="3570132" y="2159877"/>
              <a:ext cx="296679" cy="4143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0" h="21560" fill="norm" stroke="1" extrusionOk="0">
                  <a:moveTo>
                    <a:pt x="6627" y="2120"/>
                  </a:moveTo>
                  <a:cubicBezTo>
                    <a:pt x="7364" y="1400"/>
                    <a:pt x="8100" y="680"/>
                    <a:pt x="9818" y="320"/>
                  </a:cubicBezTo>
                  <a:cubicBezTo>
                    <a:pt x="11536" y="-40"/>
                    <a:pt x="14236" y="-40"/>
                    <a:pt x="16200" y="50"/>
                  </a:cubicBezTo>
                  <a:cubicBezTo>
                    <a:pt x="18164" y="140"/>
                    <a:pt x="19391" y="320"/>
                    <a:pt x="20250" y="860"/>
                  </a:cubicBezTo>
                  <a:cubicBezTo>
                    <a:pt x="21109" y="1400"/>
                    <a:pt x="21600" y="2300"/>
                    <a:pt x="20005" y="3380"/>
                  </a:cubicBezTo>
                  <a:cubicBezTo>
                    <a:pt x="18409" y="4460"/>
                    <a:pt x="14727" y="5720"/>
                    <a:pt x="12395" y="6620"/>
                  </a:cubicBezTo>
                  <a:cubicBezTo>
                    <a:pt x="10064" y="7520"/>
                    <a:pt x="9082" y="8060"/>
                    <a:pt x="8959" y="8690"/>
                  </a:cubicBezTo>
                  <a:cubicBezTo>
                    <a:pt x="8836" y="9320"/>
                    <a:pt x="9573" y="10040"/>
                    <a:pt x="10923" y="11120"/>
                  </a:cubicBezTo>
                  <a:cubicBezTo>
                    <a:pt x="12273" y="12200"/>
                    <a:pt x="14236" y="13640"/>
                    <a:pt x="15341" y="14810"/>
                  </a:cubicBezTo>
                  <a:cubicBezTo>
                    <a:pt x="16445" y="15980"/>
                    <a:pt x="16691" y="16880"/>
                    <a:pt x="14727" y="17960"/>
                  </a:cubicBezTo>
                  <a:cubicBezTo>
                    <a:pt x="12764" y="19040"/>
                    <a:pt x="8591" y="20300"/>
                    <a:pt x="5768" y="20930"/>
                  </a:cubicBezTo>
                  <a:cubicBezTo>
                    <a:pt x="2945" y="21560"/>
                    <a:pt x="1473" y="21560"/>
                    <a:pt x="0" y="215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5" name="Line"/>
            <p:cNvSpPr/>
            <p:nvPr/>
          </p:nvSpPr>
          <p:spPr>
            <a:xfrm>
              <a:off x="3986993" y="2137355"/>
              <a:ext cx="493492" cy="321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8" h="21110" fill="norm" stroke="1" extrusionOk="0">
                  <a:moveTo>
                    <a:pt x="15225" y="3476"/>
                  </a:moveTo>
                  <a:cubicBezTo>
                    <a:pt x="14775" y="2339"/>
                    <a:pt x="14325" y="1203"/>
                    <a:pt x="13200" y="520"/>
                  </a:cubicBezTo>
                  <a:cubicBezTo>
                    <a:pt x="12075" y="-162"/>
                    <a:pt x="10275" y="-389"/>
                    <a:pt x="8250" y="1203"/>
                  </a:cubicBezTo>
                  <a:cubicBezTo>
                    <a:pt x="6225" y="2794"/>
                    <a:pt x="3975" y="6205"/>
                    <a:pt x="2550" y="8706"/>
                  </a:cubicBezTo>
                  <a:cubicBezTo>
                    <a:pt x="1125" y="11207"/>
                    <a:pt x="525" y="12798"/>
                    <a:pt x="225" y="14163"/>
                  </a:cubicBezTo>
                  <a:cubicBezTo>
                    <a:pt x="-75" y="15527"/>
                    <a:pt x="-75" y="16664"/>
                    <a:pt x="225" y="17573"/>
                  </a:cubicBezTo>
                  <a:cubicBezTo>
                    <a:pt x="525" y="18483"/>
                    <a:pt x="1125" y="19165"/>
                    <a:pt x="3225" y="19847"/>
                  </a:cubicBezTo>
                  <a:cubicBezTo>
                    <a:pt x="5325" y="20529"/>
                    <a:pt x="8925" y="21211"/>
                    <a:pt x="11925" y="21097"/>
                  </a:cubicBezTo>
                  <a:cubicBezTo>
                    <a:pt x="14925" y="20984"/>
                    <a:pt x="17325" y="20074"/>
                    <a:pt x="18825" y="19165"/>
                  </a:cubicBezTo>
                  <a:cubicBezTo>
                    <a:pt x="20325" y="18255"/>
                    <a:pt x="20925" y="17346"/>
                    <a:pt x="21225" y="15640"/>
                  </a:cubicBezTo>
                  <a:cubicBezTo>
                    <a:pt x="21525" y="13935"/>
                    <a:pt x="21525" y="11434"/>
                    <a:pt x="20475" y="8819"/>
                  </a:cubicBezTo>
                  <a:cubicBezTo>
                    <a:pt x="19425" y="6205"/>
                    <a:pt x="17325" y="3476"/>
                    <a:pt x="15300" y="2567"/>
                  </a:cubicBezTo>
                  <a:cubicBezTo>
                    <a:pt x="13275" y="1657"/>
                    <a:pt x="11325" y="2567"/>
                    <a:pt x="9375" y="34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6" name="Line"/>
            <p:cNvSpPr/>
            <p:nvPr/>
          </p:nvSpPr>
          <p:spPr>
            <a:xfrm>
              <a:off x="4223963" y="2283648"/>
              <a:ext cx="197189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168" y="4896"/>
                    <a:pt x="8337" y="9792"/>
                    <a:pt x="11937" y="13392"/>
                  </a:cubicBezTo>
                  <a:cubicBezTo>
                    <a:pt x="15537" y="16992"/>
                    <a:pt x="18568" y="1929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7" name="Line"/>
            <p:cNvSpPr/>
            <p:nvPr/>
          </p:nvSpPr>
          <p:spPr>
            <a:xfrm>
              <a:off x="4595735" y="2369683"/>
              <a:ext cx="230171" cy="256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1350" fill="norm" stroke="1" extrusionOk="0">
                  <a:moveTo>
                    <a:pt x="4041" y="7526"/>
                  </a:moveTo>
                  <a:cubicBezTo>
                    <a:pt x="4686" y="6086"/>
                    <a:pt x="5331" y="4646"/>
                    <a:pt x="6137" y="3350"/>
                  </a:cubicBezTo>
                  <a:cubicBezTo>
                    <a:pt x="6943" y="2054"/>
                    <a:pt x="7910" y="902"/>
                    <a:pt x="9360" y="326"/>
                  </a:cubicBezTo>
                  <a:cubicBezTo>
                    <a:pt x="10811" y="-250"/>
                    <a:pt x="12746" y="-250"/>
                    <a:pt x="12907" y="1910"/>
                  </a:cubicBezTo>
                  <a:cubicBezTo>
                    <a:pt x="13068" y="4070"/>
                    <a:pt x="11456" y="8390"/>
                    <a:pt x="9683" y="10982"/>
                  </a:cubicBezTo>
                  <a:cubicBezTo>
                    <a:pt x="7910" y="13574"/>
                    <a:pt x="5975" y="14438"/>
                    <a:pt x="4041" y="15590"/>
                  </a:cubicBezTo>
                  <a:cubicBezTo>
                    <a:pt x="2107" y="16742"/>
                    <a:pt x="172" y="18182"/>
                    <a:pt x="11" y="19190"/>
                  </a:cubicBezTo>
                  <a:cubicBezTo>
                    <a:pt x="-150" y="20198"/>
                    <a:pt x="1462" y="20774"/>
                    <a:pt x="5331" y="21062"/>
                  </a:cubicBezTo>
                  <a:cubicBezTo>
                    <a:pt x="9199" y="21350"/>
                    <a:pt x="15325" y="21350"/>
                    <a:pt x="21450" y="2135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8" name="Line"/>
            <p:cNvSpPr/>
            <p:nvPr/>
          </p:nvSpPr>
          <p:spPr>
            <a:xfrm>
              <a:off x="4991957" y="1944459"/>
              <a:ext cx="235756" cy="858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2" h="21517" fill="norm" stroke="1" extrusionOk="0">
                  <a:moveTo>
                    <a:pt x="0" y="1218"/>
                  </a:moveTo>
                  <a:cubicBezTo>
                    <a:pt x="608" y="784"/>
                    <a:pt x="1217" y="351"/>
                    <a:pt x="2282" y="134"/>
                  </a:cubicBezTo>
                  <a:cubicBezTo>
                    <a:pt x="3346" y="-83"/>
                    <a:pt x="4868" y="-83"/>
                    <a:pt x="7454" y="481"/>
                  </a:cubicBezTo>
                  <a:cubicBezTo>
                    <a:pt x="10039" y="1045"/>
                    <a:pt x="13690" y="2172"/>
                    <a:pt x="16580" y="3864"/>
                  </a:cubicBezTo>
                  <a:cubicBezTo>
                    <a:pt x="19470" y="5556"/>
                    <a:pt x="21600" y="7811"/>
                    <a:pt x="20383" y="10500"/>
                  </a:cubicBezTo>
                  <a:cubicBezTo>
                    <a:pt x="19166" y="13189"/>
                    <a:pt x="14603" y="16312"/>
                    <a:pt x="11104" y="18221"/>
                  </a:cubicBezTo>
                  <a:cubicBezTo>
                    <a:pt x="7606" y="20129"/>
                    <a:pt x="5172" y="20823"/>
                    <a:pt x="2738" y="215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89" name="Line"/>
            <p:cNvSpPr/>
            <p:nvPr/>
          </p:nvSpPr>
          <p:spPr>
            <a:xfrm>
              <a:off x="5426050" y="2063751"/>
              <a:ext cx="520738" cy="397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42" h="21015" fill="norm" stroke="1" extrusionOk="0">
                  <a:moveTo>
                    <a:pt x="15441" y="652"/>
                  </a:moveTo>
                  <a:cubicBezTo>
                    <a:pt x="13503" y="103"/>
                    <a:pt x="11564" y="-446"/>
                    <a:pt x="9141" y="561"/>
                  </a:cubicBezTo>
                  <a:cubicBezTo>
                    <a:pt x="6718" y="1568"/>
                    <a:pt x="3810" y="4130"/>
                    <a:pt x="2010" y="6601"/>
                  </a:cubicBezTo>
                  <a:cubicBezTo>
                    <a:pt x="210" y="9073"/>
                    <a:pt x="-482" y="11452"/>
                    <a:pt x="349" y="13740"/>
                  </a:cubicBezTo>
                  <a:cubicBezTo>
                    <a:pt x="1180" y="16029"/>
                    <a:pt x="3533" y="18225"/>
                    <a:pt x="6510" y="19507"/>
                  </a:cubicBezTo>
                  <a:cubicBezTo>
                    <a:pt x="9487" y="20788"/>
                    <a:pt x="13087" y="21154"/>
                    <a:pt x="15580" y="20971"/>
                  </a:cubicBezTo>
                  <a:cubicBezTo>
                    <a:pt x="18072" y="20788"/>
                    <a:pt x="19456" y="20056"/>
                    <a:pt x="20218" y="18134"/>
                  </a:cubicBezTo>
                  <a:cubicBezTo>
                    <a:pt x="20980" y="16212"/>
                    <a:pt x="21118" y="13100"/>
                    <a:pt x="20218" y="9896"/>
                  </a:cubicBezTo>
                  <a:cubicBezTo>
                    <a:pt x="19318" y="6693"/>
                    <a:pt x="17380" y="3398"/>
                    <a:pt x="15164" y="2208"/>
                  </a:cubicBezTo>
                  <a:cubicBezTo>
                    <a:pt x="12949" y="1018"/>
                    <a:pt x="10456" y="1934"/>
                    <a:pt x="7964" y="28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0" name="Line"/>
            <p:cNvSpPr/>
            <p:nvPr/>
          </p:nvSpPr>
          <p:spPr>
            <a:xfrm>
              <a:off x="5666547" y="2304405"/>
              <a:ext cx="280215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800" y="4320"/>
                    <a:pt x="9600" y="8640"/>
                    <a:pt x="13200" y="12240"/>
                  </a:cubicBezTo>
                  <a:cubicBezTo>
                    <a:pt x="16800" y="15840"/>
                    <a:pt x="19200" y="1872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1" name="Line"/>
            <p:cNvSpPr/>
            <p:nvPr/>
          </p:nvSpPr>
          <p:spPr>
            <a:xfrm>
              <a:off x="6178162" y="2320496"/>
              <a:ext cx="235622" cy="2739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1" h="21378" fill="norm" stroke="1" extrusionOk="0">
                  <a:moveTo>
                    <a:pt x="1599" y="7654"/>
                  </a:moveTo>
                  <a:cubicBezTo>
                    <a:pt x="3791" y="5224"/>
                    <a:pt x="5982" y="2794"/>
                    <a:pt x="7860" y="1444"/>
                  </a:cubicBezTo>
                  <a:cubicBezTo>
                    <a:pt x="9738" y="94"/>
                    <a:pt x="11304" y="-176"/>
                    <a:pt x="12712" y="94"/>
                  </a:cubicBezTo>
                  <a:cubicBezTo>
                    <a:pt x="14121" y="364"/>
                    <a:pt x="15373" y="1174"/>
                    <a:pt x="14747" y="3334"/>
                  </a:cubicBezTo>
                  <a:cubicBezTo>
                    <a:pt x="14121" y="5494"/>
                    <a:pt x="11617" y="9004"/>
                    <a:pt x="9425" y="11164"/>
                  </a:cubicBezTo>
                  <a:cubicBezTo>
                    <a:pt x="7234" y="13324"/>
                    <a:pt x="5356" y="14134"/>
                    <a:pt x="3478" y="15349"/>
                  </a:cubicBezTo>
                  <a:cubicBezTo>
                    <a:pt x="1599" y="16564"/>
                    <a:pt x="-279" y="18184"/>
                    <a:pt x="34" y="19264"/>
                  </a:cubicBezTo>
                  <a:cubicBezTo>
                    <a:pt x="347" y="20344"/>
                    <a:pt x="2851" y="20884"/>
                    <a:pt x="6451" y="21154"/>
                  </a:cubicBezTo>
                  <a:cubicBezTo>
                    <a:pt x="10051" y="21424"/>
                    <a:pt x="14747" y="21424"/>
                    <a:pt x="17408" y="21289"/>
                  </a:cubicBezTo>
                  <a:cubicBezTo>
                    <a:pt x="20069" y="21154"/>
                    <a:pt x="20695" y="20884"/>
                    <a:pt x="21321" y="206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2" name="Line"/>
            <p:cNvSpPr/>
            <p:nvPr/>
          </p:nvSpPr>
          <p:spPr>
            <a:xfrm>
              <a:off x="1318043" y="3352612"/>
              <a:ext cx="280215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3" name="Line"/>
            <p:cNvSpPr/>
            <p:nvPr/>
          </p:nvSpPr>
          <p:spPr>
            <a:xfrm>
              <a:off x="1369934" y="3518665"/>
              <a:ext cx="259459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4" name="Line"/>
            <p:cNvSpPr/>
            <p:nvPr/>
          </p:nvSpPr>
          <p:spPr>
            <a:xfrm>
              <a:off x="2114104" y="3240991"/>
              <a:ext cx="366100" cy="407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1" h="21398" fill="norm" stroke="1" extrusionOk="0">
                  <a:moveTo>
                    <a:pt x="12660" y="9669"/>
                  </a:moveTo>
                  <a:cubicBezTo>
                    <a:pt x="9291" y="9124"/>
                    <a:pt x="5922" y="8580"/>
                    <a:pt x="3742" y="8035"/>
                  </a:cubicBezTo>
                  <a:cubicBezTo>
                    <a:pt x="1562" y="7491"/>
                    <a:pt x="572" y="6946"/>
                    <a:pt x="175" y="6220"/>
                  </a:cubicBezTo>
                  <a:cubicBezTo>
                    <a:pt x="-221" y="5494"/>
                    <a:pt x="-23" y="4586"/>
                    <a:pt x="1562" y="3497"/>
                  </a:cubicBezTo>
                  <a:cubicBezTo>
                    <a:pt x="3148" y="2408"/>
                    <a:pt x="6120" y="1138"/>
                    <a:pt x="8300" y="502"/>
                  </a:cubicBezTo>
                  <a:cubicBezTo>
                    <a:pt x="10480" y="-133"/>
                    <a:pt x="11867" y="-133"/>
                    <a:pt x="12660" y="321"/>
                  </a:cubicBezTo>
                  <a:cubicBezTo>
                    <a:pt x="13452" y="775"/>
                    <a:pt x="13651" y="1682"/>
                    <a:pt x="12660" y="3679"/>
                  </a:cubicBezTo>
                  <a:cubicBezTo>
                    <a:pt x="11669" y="5675"/>
                    <a:pt x="9489" y="8761"/>
                    <a:pt x="7408" y="11302"/>
                  </a:cubicBezTo>
                  <a:cubicBezTo>
                    <a:pt x="5328" y="13843"/>
                    <a:pt x="3346" y="15840"/>
                    <a:pt x="2256" y="17292"/>
                  </a:cubicBezTo>
                  <a:cubicBezTo>
                    <a:pt x="1166" y="18744"/>
                    <a:pt x="968" y="19652"/>
                    <a:pt x="1364" y="20287"/>
                  </a:cubicBezTo>
                  <a:cubicBezTo>
                    <a:pt x="1761" y="20922"/>
                    <a:pt x="2751" y="21285"/>
                    <a:pt x="4931" y="21376"/>
                  </a:cubicBezTo>
                  <a:cubicBezTo>
                    <a:pt x="7111" y="21467"/>
                    <a:pt x="10480" y="21285"/>
                    <a:pt x="13452" y="20559"/>
                  </a:cubicBezTo>
                  <a:cubicBezTo>
                    <a:pt x="16425" y="19833"/>
                    <a:pt x="19001" y="18563"/>
                    <a:pt x="20190" y="17020"/>
                  </a:cubicBezTo>
                  <a:cubicBezTo>
                    <a:pt x="21379" y="15477"/>
                    <a:pt x="21181" y="13662"/>
                    <a:pt x="19794" y="12301"/>
                  </a:cubicBezTo>
                  <a:cubicBezTo>
                    <a:pt x="18406" y="10939"/>
                    <a:pt x="15830" y="10032"/>
                    <a:pt x="13750" y="9759"/>
                  </a:cubicBezTo>
                  <a:cubicBezTo>
                    <a:pt x="11669" y="9487"/>
                    <a:pt x="10084" y="9850"/>
                    <a:pt x="8498" y="1021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5" name="Line"/>
            <p:cNvSpPr/>
            <p:nvPr/>
          </p:nvSpPr>
          <p:spPr>
            <a:xfrm>
              <a:off x="2495892" y="3311099"/>
              <a:ext cx="287300" cy="251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4" h="21184" fill="norm" stroke="1" extrusionOk="0">
                  <a:moveTo>
                    <a:pt x="17921" y="2627"/>
                  </a:moveTo>
                  <a:cubicBezTo>
                    <a:pt x="13347" y="2627"/>
                    <a:pt x="8773" y="2627"/>
                    <a:pt x="5470" y="3649"/>
                  </a:cubicBezTo>
                  <a:cubicBezTo>
                    <a:pt x="2166" y="4670"/>
                    <a:pt x="133" y="6714"/>
                    <a:pt x="6" y="9778"/>
                  </a:cubicBezTo>
                  <a:cubicBezTo>
                    <a:pt x="-121" y="12843"/>
                    <a:pt x="1658" y="16930"/>
                    <a:pt x="4707" y="19119"/>
                  </a:cubicBezTo>
                  <a:cubicBezTo>
                    <a:pt x="7757" y="21308"/>
                    <a:pt x="12077" y="21600"/>
                    <a:pt x="15253" y="20724"/>
                  </a:cubicBezTo>
                  <a:cubicBezTo>
                    <a:pt x="18430" y="19849"/>
                    <a:pt x="20463" y="17805"/>
                    <a:pt x="20971" y="14595"/>
                  </a:cubicBezTo>
                  <a:cubicBezTo>
                    <a:pt x="21479" y="11384"/>
                    <a:pt x="20463" y="7005"/>
                    <a:pt x="19065" y="4378"/>
                  </a:cubicBezTo>
                  <a:cubicBezTo>
                    <a:pt x="17667" y="1751"/>
                    <a:pt x="15888" y="876"/>
                    <a:pt x="1411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6" name="Line"/>
            <p:cNvSpPr/>
            <p:nvPr/>
          </p:nvSpPr>
          <p:spPr>
            <a:xfrm>
              <a:off x="2988938" y="3121117"/>
              <a:ext cx="429528" cy="3995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2" h="21321" fill="norm" stroke="1" extrusionOk="0">
                  <a:moveTo>
                    <a:pt x="13669" y="2938"/>
                  </a:moveTo>
                  <a:cubicBezTo>
                    <a:pt x="13838" y="2015"/>
                    <a:pt x="14007" y="1092"/>
                    <a:pt x="13585" y="538"/>
                  </a:cubicBezTo>
                  <a:cubicBezTo>
                    <a:pt x="13163" y="-15"/>
                    <a:pt x="12150" y="-200"/>
                    <a:pt x="10125" y="262"/>
                  </a:cubicBezTo>
                  <a:cubicBezTo>
                    <a:pt x="8100" y="723"/>
                    <a:pt x="5063" y="1831"/>
                    <a:pt x="2954" y="4138"/>
                  </a:cubicBezTo>
                  <a:cubicBezTo>
                    <a:pt x="844" y="6446"/>
                    <a:pt x="-337" y="9954"/>
                    <a:pt x="85" y="12908"/>
                  </a:cubicBezTo>
                  <a:cubicBezTo>
                    <a:pt x="507" y="15862"/>
                    <a:pt x="2532" y="18262"/>
                    <a:pt x="5232" y="19646"/>
                  </a:cubicBezTo>
                  <a:cubicBezTo>
                    <a:pt x="7932" y="21031"/>
                    <a:pt x="11307" y="21400"/>
                    <a:pt x="13922" y="21308"/>
                  </a:cubicBezTo>
                  <a:cubicBezTo>
                    <a:pt x="16538" y="21215"/>
                    <a:pt x="18394" y="20662"/>
                    <a:pt x="19575" y="19000"/>
                  </a:cubicBezTo>
                  <a:cubicBezTo>
                    <a:pt x="20757" y="17338"/>
                    <a:pt x="21263" y="14569"/>
                    <a:pt x="20757" y="11431"/>
                  </a:cubicBezTo>
                  <a:cubicBezTo>
                    <a:pt x="20251" y="8292"/>
                    <a:pt x="18732" y="4785"/>
                    <a:pt x="16707" y="2662"/>
                  </a:cubicBezTo>
                  <a:cubicBezTo>
                    <a:pt x="14682" y="538"/>
                    <a:pt x="12150" y="-200"/>
                    <a:pt x="10041" y="538"/>
                  </a:cubicBezTo>
                  <a:cubicBezTo>
                    <a:pt x="7932" y="1277"/>
                    <a:pt x="6244" y="3492"/>
                    <a:pt x="4557" y="57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7" name="Line"/>
            <p:cNvSpPr/>
            <p:nvPr/>
          </p:nvSpPr>
          <p:spPr>
            <a:xfrm>
              <a:off x="3155001" y="3383747"/>
              <a:ext cx="280215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733" y="1986"/>
                    <a:pt x="7467" y="3972"/>
                    <a:pt x="11067" y="7572"/>
                  </a:cubicBezTo>
                  <a:cubicBezTo>
                    <a:pt x="14667" y="11172"/>
                    <a:pt x="18133" y="1638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8" name="Line"/>
            <p:cNvSpPr/>
            <p:nvPr/>
          </p:nvSpPr>
          <p:spPr>
            <a:xfrm>
              <a:off x="3705049" y="3446712"/>
              <a:ext cx="228324" cy="2579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3" fill="norm" stroke="1" extrusionOk="0">
                  <a:moveTo>
                    <a:pt x="0" y="2534"/>
                  </a:moveTo>
                  <a:cubicBezTo>
                    <a:pt x="1309" y="1670"/>
                    <a:pt x="2618" y="806"/>
                    <a:pt x="4255" y="374"/>
                  </a:cubicBezTo>
                  <a:cubicBezTo>
                    <a:pt x="5891" y="-58"/>
                    <a:pt x="7855" y="-58"/>
                    <a:pt x="9655" y="86"/>
                  </a:cubicBezTo>
                  <a:cubicBezTo>
                    <a:pt x="11455" y="230"/>
                    <a:pt x="13091" y="518"/>
                    <a:pt x="13091" y="2534"/>
                  </a:cubicBezTo>
                  <a:cubicBezTo>
                    <a:pt x="13091" y="4550"/>
                    <a:pt x="11455" y="8294"/>
                    <a:pt x="9655" y="11030"/>
                  </a:cubicBezTo>
                  <a:cubicBezTo>
                    <a:pt x="7855" y="13766"/>
                    <a:pt x="5891" y="15494"/>
                    <a:pt x="4582" y="17078"/>
                  </a:cubicBezTo>
                  <a:cubicBezTo>
                    <a:pt x="3273" y="18662"/>
                    <a:pt x="2618" y="20102"/>
                    <a:pt x="3600" y="20822"/>
                  </a:cubicBezTo>
                  <a:cubicBezTo>
                    <a:pt x="4582" y="21542"/>
                    <a:pt x="7200" y="21542"/>
                    <a:pt x="10473" y="21398"/>
                  </a:cubicBezTo>
                  <a:cubicBezTo>
                    <a:pt x="13745" y="21254"/>
                    <a:pt x="17673" y="20966"/>
                    <a:pt x="21600" y="2067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099" name="Line"/>
            <p:cNvSpPr/>
            <p:nvPr/>
          </p:nvSpPr>
          <p:spPr>
            <a:xfrm>
              <a:off x="4379638" y="3373369"/>
              <a:ext cx="228323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0" name="Line"/>
            <p:cNvSpPr/>
            <p:nvPr/>
          </p:nvSpPr>
          <p:spPr>
            <a:xfrm>
              <a:off x="4908931" y="3138127"/>
              <a:ext cx="273608" cy="4116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4" h="21600" fill="norm" stroke="1" extrusionOk="0">
                  <a:moveTo>
                    <a:pt x="0" y="1452"/>
                  </a:moveTo>
                  <a:cubicBezTo>
                    <a:pt x="3510" y="726"/>
                    <a:pt x="7020" y="0"/>
                    <a:pt x="10395" y="0"/>
                  </a:cubicBezTo>
                  <a:cubicBezTo>
                    <a:pt x="13770" y="0"/>
                    <a:pt x="17010" y="726"/>
                    <a:pt x="18900" y="1543"/>
                  </a:cubicBezTo>
                  <a:cubicBezTo>
                    <a:pt x="20790" y="2360"/>
                    <a:pt x="21330" y="3267"/>
                    <a:pt x="20250" y="4356"/>
                  </a:cubicBezTo>
                  <a:cubicBezTo>
                    <a:pt x="19170" y="5445"/>
                    <a:pt x="16470" y="6716"/>
                    <a:pt x="14445" y="7533"/>
                  </a:cubicBezTo>
                  <a:cubicBezTo>
                    <a:pt x="12420" y="8350"/>
                    <a:pt x="11070" y="8713"/>
                    <a:pt x="9450" y="8985"/>
                  </a:cubicBezTo>
                  <a:cubicBezTo>
                    <a:pt x="7830" y="9257"/>
                    <a:pt x="5940" y="9439"/>
                    <a:pt x="6075" y="9620"/>
                  </a:cubicBezTo>
                  <a:cubicBezTo>
                    <a:pt x="6210" y="9802"/>
                    <a:pt x="8370" y="9983"/>
                    <a:pt x="10800" y="10618"/>
                  </a:cubicBezTo>
                  <a:cubicBezTo>
                    <a:pt x="13230" y="11254"/>
                    <a:pt x="15930" y="12343"/>
                    <a:pt x="17685" y="13341"/>
                  </a:cubicBezTo>
                  <a:cubicBezTo>
                    <a:pt x="19440" y="14339"/>
                    <a:pt x="20250" y="15247"/>
                    <a:pt x="20790" y="16245"/>
                  </a:cubicBezTo>
                  <a:cubicBezTo>
                    <a:pt x="21330" y="17244"/>
                    <a:pt x="21600" y="18333"/>
                    <a:pt x="21060" y="19150"/>
                  </a:cubicBezTo>
                  <a:cubicBezTo>
                    <a:pt x="20520" y="19966"/>
                    <a:pt x="19170" y="20511"/>
                    <a:pt x="16065" y="20874"/>
                  </a:cubicBezTo>
                  <a:cubicBezTo>
                    <a:pt x="12960" y="21237"/>
                    <a:pt x="8100" y="21418"/>
                    <a:pt x="324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1" name="Line"/>
            <p:cNvSpPr/>
            <p:nvPr/>
          </p:nvSpPr>
          <p:spPr>
            <a:xfrm>
              <a:off x="5368890" y="3070983"/>
              <a:ext cx="543952" cy="3821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21117" fill="norm" stroke="1" extrusionOk="0">
                  <a:moveTo>
                    <a:pt x="18788" y="5813"/>
                  </a:moveTo>
                  <a:cubicBezTo>
                    <a:pt x="19325" y="5239"/>
                    <a:pt x="19861" y="4666"/>
                    <a:pt x="20331" y="3997"/>
                  </a:cubicBezTo>
                  <a:cubicBezTo>
                    <a:pt x="20801" y="3328"/>
                    <a:pt x="21203" y="2563"/>
                    <a:pt x="21069" y="1894"/>
                  </a:cubicBezTo>
                  <a:cubicBezTo>
                    <a:pt x="20935" y="1225"/>
                    <a:pt x="20264" y="652"/>
                    <a:pt x="17916" y="269"/>
                  </a:cubicBezTo>
                  <a:cubicBezTo>
                    <a:pt x="15568" y="-113"/>
                    <a:pt x="11543" y="-304"/>
                    <a:pt x="8189" y="1225"/>
                  </a:cubicBezTo>
                  <a:cubicBezTo>
                    <a:pt x="4835" y="2754"/>
                    <a:pt x="2152" y="6004"/>
                    <a:pt x="878" y="8871"/>
                  </a:cubicBezTo>
                  <a:cubicBezTo>
                    <a:pt x="-397" y="11738"/>
                    <a:pt x="-263" y="14223"/>
                    <a:pt x="1146" y="16231"/>
                  </a:cubicBezTo>
                  <a:cubicBezTo>
                    <a:pt x="2555" y="18238"/>
                    <a:pt x="5238" y="19767"/>
                    <a:pt x="8189" y="20531"/>
                  </a:cubicBezTo>
                  <a:cubicBezTo>
                    <a:pt x="11141" y="21296"/>
                    <a:pt x="14361" y="21296"/>
                    <a:pt x="16574" y="20627"/>
                  </a:cubicBezTo>
                  <a:cubicBezTo>
                    <a:pt x="18788" y="19958"/>
                    <a:pt x="19996" y="18620"/>
                    <a:pt x="20197" y="16135"/>
                  </a:cubicBezTo>
                  <a:cubicBezTo>
                    <a:pt x="20398" y="13650"/>
                    <a:pt x="19593" y="10018"/>
                    <a:pt x="18386" y="7724"/>
                  </a:cubicBezTo>
                  <a:cubicBezTo>
                    <a:pt x="17178" y="5431"/>
                    <a:pt x="15568" y="4475"/>
                    <a:pt x="13958" y="4761"/>
                  </a:cubicBezTo>
                  <a:cubicBezTo>
                    <a:pt x="12348" y="5048"/>
                    <a:pt x="10738" y="6577"/>
                    <a:pt x="9128" y="81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2" name="Line"/>
            <p:cNvSpPr/>
            <p:nvPr/>
          </p:nvSpPr>
          <p:spPr>
            <a:xfrm>
              <a:off x="5604276" y="3279964"/>
              <a:ext cx="321729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555" y="960"/>
                    <a:pt x="5110" y="1920"/>
                    <a:pt x="8129" y="4920"/>
                  </a:cubicBezTo>
                  <a:cubicBezTo>
                    <a:pt x="11148" y="7920"/>
                    <a:pt x="14632" y="12960"/>
                    <a:pt x="16955" y="16080"/>
                  </a:cubicBezTo>
                  <a:cubicBezTo>
                    <a:pt x="19277" y="19200"/>
                    <a:pt x="20439" y="20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3" name="Line"/>
            <p:cNvSpPr/>
            <p:nvPr/>
          </p:nvSpPr>
          <p:spPr>
            <a:xfrm>
              <a:off x="6133569" y="3416426"/>
              <a:ext cx="249081" cy="2752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9" fill="norm" stroke="1" extrusionOk="0">
                  <a:moveTo>
                    <a:pt x="0" y="8789"/>
                  </a:moveTo>
                  <a:cubicBezTo>
                    <a:pt x="1800" y="6629"/>
                    <a:pt x="3600" y="4469"/>
                    <a:pt x="5400" y="2849"/>
                  </a:cubicBezTo>
                  <a:cubicBezTo>
                    <a:pt x="7200" y="1229"/>
                    <a:pt x="9000" y="149"/>
                    <a:pt x="10500" y="14"/>
                  </a:cubicBezTo>
                  <a:cubicBezTo>
                    <a:pt x="12000" y="-121"/>
                    <a:pt x="13200" y="689"/>
                    <a:pt x="13650" y="2444"/>
                  </a:cubicBezTo>
                  <a:cubicBezTo>
                    <a:pt x="14100" y="4199"/>
                    <a:pt x="13800" y="6899"/>
                    <a:pt x="12300" y="9329"/>
                  </a:cubicBezTo>
                  <a:cubicBezTo>
                    <a:pt x="10800" y="11759"/>
                    <a:pt x="8100" y="13919"/>
                    <a:pt x="5700" y="15809"/>
                  </a:cubicBezTo>
                  <a:cubicBezTo>
                    <a:pt x="3300" y="17699"/>
                    <a:pt x="1200" y="19319"/>
                    <a:pt x="900" y="20264"/>
                  </a:cubicBezTo>
                  <a:cubicBezTo>
                    <a:pt x="600" y="21209"/>
                    <a:pt x="2100" y="21479"/>
                    <a:pt x="5850" y="21479"/>
                  </a:cubicBezTo>
                  <a:cubicBezTo>
                    <a:pt x="9600" y="21479"/>
                    <a:pt x="15600" y="21209"/>
                    <a:pt x="21600" y="2093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4" name="Line"/>
            <p:cNvSpPr/>
            <p:nvPr/>
          </p:nvSpPr>
          <p:spPr>
            <a:xfrm>
              <a:off x="6289244" y="2915867"/>
              <a:ext cx="332106" cy="2084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34" fill="norm" stroke="1" extrusionOk="0">
                  <a:moveTo>
                    <a:pt x="0" y="3275"/>
                  </a:moveTo>
                  <a:cubicBezTo>
                    <a:pt x="2025" y="1859"/>
                    <a:pt x="4050" y="442"/>
                    <a:pt x="5625" y="88"/>
                  </a:cubicBezTo>
                  <a:cubicBezTo>
                    <a:pt x="7200" y="-266"/>
                    <a:pt x="8325" y="442"/>
                    <a:pt x="9113" y="2390"/>
                  </a:cubicBezTo>
                  <a:cubicBezTo>
                    <a:pt x="9900" y="4337"/>
                    <a:pt x="10350" y="7524"/>
                    <a:pt x="10125" y="10003"/>
                  </a:cubicBezTo>
                  <a:cubicBezTo>
                    <a:pt x="9900" y="12482"/>
                    <a:pt x="9000" y="14252"/>
                    <a:pt x="9113" y="15314"/>
                  </a:cubicBezTo>
                  <a:cubicBezTo>
                    <a:pt x="9225" y="16377"/>
                    <a:pt x="10350" y="16731"/>
                    <a:pt x="12600" y="17616"/>
                  </a:cubicBezTo>
                  <a:cubicBezTo>
                    <a:pt x="14850" y="18501"/>
                    <a:pt x="18225" y="19918"/>
                    <a:pt x="21600" y="2133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5" name="Line"/>
            <p:cNvSpPr/>
            <p:nvPr/>
          </p:nvSpPr>
          <p:spPr>
            <a:xfrm>
              <a:off x="1617032" y="4262442"/>
              <a:ext cx="354843" cy="595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600" fill="norm" stroke="1" extrusionOk="0">
                  <a:moveTo>
                    <a:pt x="10815" y="13312"/>
                  </a:moveTo>
                  <a:cubicBezTo>
                    <a:pt x="11654" y="12558"/>
                    <a:pt x="12493" y="11805"/>
                    <a:pt x="12388" y="11365"/>
                  </a:cubicBezTo>
                  <a:cubicBezTo>
                    <a:pt x="12283" y="10926"/>
                    <a:pt x="11234" y="10800"/>
                    <a:pt x="9242" y="11302"/>
                  </a:cubicBezTo>
                  <a:cubicBezTo>
                    <a:pt x="7250" y="11805"/>
                    <a:pt x="4314" y="12935"/>
                    <a:pt x="2531" y="13814"/>
                  </a:cubicBezTo>
                  <a:cubicBezTo>
                    <a:pt x="749" y="14693"/>
                    <a:pt x="120" y="15321"/>
                    <a:pt x="15" y="16200"/>
                  </a:cubicBezTo>
                  <a:cubicBezTo>
                    <a:pt x="-90" y="17079"/>
                    <a:pt x="329" y="18209"/>
                    <a:pt x="1797" y="18586"/>
                  </a:cubicBezTo>
                  <a:cubicBezTo>
                    <a:pt x="3265" y="18963"/>
                    <a:pt x="5782" y="18586"/>
                    <a:pt x="8403" y="17267"/>
                  </a:cubicBezTo>
                  <a:cubicBezTo>
                    <a:pt x="11025" y="15949"/>
                    <a:pt x="13751" y="13688"/>
                    <a:pt x="15428" y="11177"/>
                  </a:cubicBezTo>
                  <a:cubicBezTo>
                    <a:pt x="17106" y="8665"/>
                    <a:pt x="17735" y="5902"/>
                    <a:pt x="18050" y="4207"/>
                  </a:cubicBezTo>
                  <a:cubicBezTo>
                    <a:pt x="18364" y="2512"/>
                    <a:pt x="18364" y="1884"/>
                    <a:pt x="18155" y="1256"/>
                  </a:cubicBezTo>
                  <a:cubicBezTo>
                    <a:pt x="17945" y="628"/>
                    <a:pt x="17526" y="0"/>
                    <a:pt x="17001" y="0"/>
                  </a:cubicBezTo>
                  <a:cubicBezTo>
                    <a:pt x="16477" y="0"/>
                    <a:pt x="15848" y="628"/>
                    <a:pt x="15009" y="3202"/>
                  </a:cubicBezTo>
                  <a:cubicBezTo>
                    <a:pt x="14170" y="5777"/>
                    <a:pt x="13122" y="10298"/>
                    <a:pt x="13122" y="13437"/>
                  </a:cubicBezTo>
                  <a:cubicBezTo>
                    <a:pt x="13122" y="16577"/>
                    <a:pt x="14170" y="18335"/>
                    <a:pt x="15743" y="19465"/>
                  </a:cubicBezTo>
                  <a:cubicBezTo>
                    <a:pt x="17316" y="20595"/>
                    <a:pt x="19413" y="21098"/>
                    <a:pt x="2151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6" name="Line"/>
            <p:cNvSpPr/>
            <p:nvPr/>
          </p:nvSpPr>
          <p:spPr>
            <a:xfrm>
              <a:off x="2271004" y="4348928"/>
              <a:ext cx="199030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2" h="21600" fill="norm" stroke="1" extrusionOk="0">
                  <a:moveTo>
                    <a:pt x="20712" y="0"/>
                  </a:moveTo>
                  <a:cubicBezTo>
                    <a:pt x="17472" y="502"/>
                    <a:pt x="14232" y="1005"/>
                    <a:pt x="10272" y="2847"/>
                  </a:cubicBezTo>
                  <a:cubicBezTo>
                    <a:pt x="6312" y="4688"/>
                    <a:pt x="1632" y="7870"/>
                    <a:pt x="372" y="10967"/>
                  </a:cubicBezTo>
                  <a:cubicBezTo>
                    <a:pt x="-888" y="14065"/>
                    <a:pt x="1272" y="17079"/>
                    <a:pt x="3612" y="18837"/>
                  </a:cubicBezTo>
                  <a:cubicBezTo>
                    <a:pt x="5952" y="20595"/>
                    <a:pt x="8472" y="21098"/>
                    <a:pt x="1099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7" name="Line"/>
            <p:cNvSpPr/>
            <p:nvPr/>
          </p:nvSpPr>
          <p:spPr>
            <a:xfrm>
              <a:off x="2625707" y="4339244"/>
              <a:ext cx="389330" cy="497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2" h="21570" fill="norm" stroke="1" extrusionOk="0">
                  <a:moveTo>
                    <a:pt x="0" y="2670"/>
                  </a:moveTo>
                  <a:cubicBezTo>
                    <a:pt x="5352" y="1920"/>
                    <a:pt x="10704" y="1170"/>
                    <a:pt x="13954" y="720"/>
                  </a:cubicBezTo>
                  <a:cubicBezTo>
                    <a:pt x="17204" y="270"/>
                    <a:pt x="18350" y="120"/>
                    <a:pt x="19402" y="45"/>
                  </a:cubicBezTo>
                  <a:cubicBezTo>
                    <a:pt x="20453" y="-30"/>
                    <a:pt x="21409" y="-30"/>
                    <a:pt x="21504" y="195"/>
                  </a:cubicBezTo>
                  <a:cubicBezTo>
                    <a:pt x="21600" y="420"/>
                    <a:pt x="20835" y="870"/>
                    <a:pt x="18828" y="1395"/>
                  </a:cubicBezTo>
                  <a:cubicBezTo>
                    <a:pt x="16821" y="1920"/>
                    <a:pt x="13572" y="2520"/>
                    <a:pt x="11660" y="3120"/>
                  </a:cubicBezTo>
                  <a:cubicBezTo>
                    <a:pt x="9749" y="3720"/>
                    <a:pt x="9175" y="4320"/>
                    <a:pt x="8793" y="6570"/>
                  </a:cubicBezTo>
                  <a:cubicBezTo>
                    <a:pt x="8411" y="8820"/>
                    <a:pt x="8219" y="12720"/>
                    <a:pt x="8219" y="15495"/>
                  </a:cubicBezTo>
                  <a:cubicBezTo>
                    <a:pt x="8219" y="18270"/>
                    <a:pt x="8411" y="19920"/>
                    <a:pt x="8602" y="2157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8" name="Line"/>
            <p:cNvSpPr/>
            <p:nvPr/>
          </p:nvSpPr>
          <p:spPr>
            <a:xfrm>
              <a:off x="3114256" y="4340844"/>
              <a:ext cx="341715" cy="416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2" h="21306" fill="norm" stroke="1" extrusionOk="0">
                  <a:moveTo>
                    <a:pt x="2570" y="5726"/>
                  </a:moveTo>
                  <a:cubicBezTo>
                    <a:pt x="1697" y="8735"/>
                    <a:pt x="825" y="11745"/>
                    <a:pt x="388" y="14047"/>
                  </a:cubicBezTo>
                  <a:cubicBezTo>
                    <a:pt x="-48" y="16349"/>
                    <a:pt x="-48" y="17942"/>
                    <a:pt x="61" y="19181"/>
                  </a:cubicBezTo>
                  <a:cubicBezTo>
                    <a:pt x="170" y="20421"/>
                    <a:pt x="388" y="21306"/>
                    <a:pt x="607" y="21306"/>
                  </a:cubicBezTo>
                  <a:cubicBezTo>
                    <a:pt x="825" y="21306"/>
                    <a:pt x="1043" y="20421"/>
                    <a:pt x="1479" y="17942"/>
                  </a:cubicBezTo>
                  <a:cubicBezTo>
                    <a:pt x="1916" y="15463"/>
                    <a:pt x="2570" y="11391"/>
                    <a:pt x="3770" y="8204"/>
                  </a:cubicBezTo>
                  <a:cubicBezTo>
                    <a:pt x="4970" y="5017"/>
                    <a:pt x="6716" y="2716"/>
                    <a:pt x="8134" y="1388"/>
                  </a:cubicBezTo>
                  <a:cubicBezTo>
                    <a:pt x="9552" y="60"/>
                    <a:pt x="10643" y="-294"/>
                    <a:pt x="11843" y="237"/>
                  </a:cubicBezTo>
                  <a:cubicBezTo>
                    <a:pt x="13043" y="768"/>
                    <a:pt x="14352" y="2185"/>
                    <a:pt x="14897" y="3778"/>
                  </a:cubicBezTo>
                  <a:cubicBezTo>
                    <a:pt x="15443" y="5372"/>
                    <a:pt x="15225" y="7142"/>
                    <a:pt x="14679" y="8293"/>
                  </a:cubicBezTo>
                  <a:cubicBezTo>
                    <a:pt x="14134" y="9444"/>
                    <a:pt x="13261" y="9975"/>
                    <a:pt x="12279" y="10949"/>
                  </a:cubicBezTo>
                  <a:cubicBezTo>
                    <a:pt x="11298" y="11922"/>
                    <a:pt x="10207" y="13339"/>
                    <a:pt x="10534" y="14755"/>
                  </a:cubicBezTo>
                  <a:cubicBezTo>
                    <a:pt x="10861" y="16172"/>
                    <a:pt x="12607" y="17588"/>
                    <a:pt x="14679" y="18562"/>
                  </a:cubicBezTo>
                  <a:cubicBezTo>
                    <a:pt x="16752" y="19536"/>
                    <a:pt x="19152" y="20067"/>
                    <a:pt x="21552" y="2059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09" name="Line"/>
            <p:cNvSpPr/>
            <p:nvPr/>
          </p:nvSpPr>
          <p:spPr>
            <a:xfrm>
              <a:off x="3518241" y="4317793"/>
              <a:ext cx="186879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6" h="21600" fill="norm" stroke="1" extrusionOk="0">
                  <a:moveTo>
                    <a:pt x="10414" y="0"/>
                  </a:moveTo>
                  <a:cubicBezTo>
                    <a:pt x="12343" y="124"/>
                    <a:pt x="14271" y="248"/>
                    <a:pt x="16586" y="1241"/>
                  </a:cubicBezTo>
                  <a:cubicBezTo>
                    <a:pt x="18900" y="2234"/>
                    <a:pt x="21600" y="4097"/>
                    <a:pt x="20636" y="7014"/>
                  </a:cubicBezTo>
                  <a:cubicBezTo>
                    <a:pt x="19671" y="9931"/>
                    <a:pt x="15043" y="13903"/>
                    <a:pt x="10993" y="16510"/>
                  </a:cubicBezTo>
                  <a:cubicBezTo>
                    <a:pt x="6943" y="19117"/>
                    <a:pt x="3471" y="2035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0" name="Line"/>
            <p:cNvSpPr/>
            <p:nvPr/>
          </p:nvSpPr>
          <p:spPr>
            <a:xfrm>
              <a:off x="1940740" y="5210326"/>
              <a:ext cx="1774690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874" y="1800"/>
                    <a:pt x="18147" y="3600"/>
                    <a:pt x="16421" y="4500"/>
                  </a:cubicBezTo>
                  <a:cubicBezTo>
                    <a:pt x="14695" y="5400"/>
                    <a:pt x="12968" y="5400"/>
                    <a:pt x="11158" y="5400"/>
                  </a:cubicBezTo>
                  <a:cubicBezTo>
                    <a:pt x="9347" y="5400"/>
                    <a:pt x="7453" y="5400"/>
                    <a:pt x="5789" y="5850"/>
                  </a:cubicBezTo>
                  <a:cubicBezTo>
                    <a:pt x="4126" y="6300"/>
                    <a:pt x="2695" y="7200"/>
                    <a:pt x="1768" y="9900"/>
                  </a:cubicBezTo>
                  <a:cubicBezTo>
                    <a:pt x="842" y="12600"/>
                    <a:pt x="421" y="171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1" name="Line"/>
            <p:cNvSpPr/>
            <p:nvPr/>
          </p:nvSpPr>
          <p:spPr>
            <a:xfrm>
              <a:off x="2613346" y="5420964"/>
              <a:ext cx="302954" cy="5158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5" h="21330" fill="norm" stroke="1" extrusionOk="0">
                  <a:moveTo>
                    <a:pt x="12659" y="17039"/>
                  </a:moveTo>
                  <a:cubicBezTo>
                    <a:pt x="12904" y="16323"/>
                    <a:pt x="13150" y="15608"/>
                    <a:pt x="12659" y="15107"/>
                  </a:cubicBezTo>
                  <a:cubicBezTo>
                    <a:pt x="12168" y="14607"/>
                    <a:pt x="10940" y="14321"/>
                    <a:pt x="8977" y="14464"/>
                  </a:cubicBezTo>
                  <a:cubicBezTo>
                    <a:pt x="7013" y="14607"/>
                    <a:pt x="4313" y="15179"/>
                    <a:pt x="2595" y="15751"/>
                  </a:cubicBezTo>
                  <a:cubicBezTo>
                    <a:pt x="877" y="16323"/>
                    <a:pt x="140" y="16896"/>
                    <a:pt x="18" y="17539"/>
                  </a:cubicBezTo>
                  <a:cubicBezTo>
                    <a:pt x="-105" y="18183"/>
                    <a:pt x="386" y="18898"/>
                    <a:pt x="1981" y="19184"/>
                  </a:cubicBezTo>
                  <a:cubicBezTo>
                    <a:pt x="3577" y="19470"/>
                    <a:pt x="6277" y="19327"/>
                    <a:pt x="9222" y="17468"/>
                  </a:cubicBezTo>
                  <a:cubicBezTo>
                    <a:pt x="12168" y="15608"/>
                    <a:pt x="15359" y="12032"/>
                    <a:pt x="17322" y="9386"/>
                  </a:cubicBezTo>
                  <a:cubicBezTo>
                    <a:pt x="19286" y="6739"/>
                    <a:pt x="20022" y="5023"/>
                    <a:pt x="20513" y="3449"/>
                  </a:cubicBezTo>
                  <a:cubicBezTo>
                    <a:pt x="21004" y="1876"/>
                    <a:pt x="21250" y="445"/>
                    <a:pt x="21004" y="88"/>
                  </a:cubicBezTo>
                  <a:cubicBezTo>
                    <a:pt x="20759" y="-270"/>
                    <a:pt x="20022" y="445"/>
                    <a:pt x="19040" y="2662"/>
                  </a:cubicBezTo>
                  <a:cubicBezTo>
                    <a:pt x="18059" y="4880"/>
                    <a:pt x="16831" y="8599"/>
                    <a:pt x="16218" y="11531"/>
                  </a:cubicBezTo>
                  <a:cubicBezTo>
                    <a:pt x="15604" y="14464"/>
                    <a:pt x="15604" y="16609"/>
                    <a:pt x="16586" y="18111"/>
                  </a:cubicBezTo>
                  <a:cubicBezTo>
                    <a:pt x="17568" y="19613"/>
                    <a:pt x="19531" y="20472"/>
                    <a:pt x="21495" y="2133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2" name="Line"/>
            <p:cNvSpPr/>
            <p:nvPr/>
          </p:nvSpPr>
          <p:spPr>
            <a:xfrm>
              <a:off x="3144622" y="5509339"/>
              <a:ext cx="408736" cy="4418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6" h="21221" fill="norm" stroke="1" extrusionOk="0">
                  <a:moveTo>
                    <a:pt x="16881" y="2088"/>
                  </a:moveTo>
                  <a:cubicBezTo>
                    <a:pt x="16336" y="1424"/>
                    <a:pt x="15792" y="759"/>
                    <a:pt x="14249" y="344"/>
                  </a:cubicBezTo>
                  <a:cubicBezTo>
                    <a:pt x="12706" y="-72"/>
                    <a:pt x="10165" y="-238"/>
                    <a:pt x="7805" y="593"/>
                  </a:cubicBezTo>
                  <a:cubicBezTo>
                    <a:pt x="5445" y="1424"/>
                    <a:pt x="3267" y="3251"/>
                    <a:pt x="1906" y="5744"/>
                  </a:cubicBezTo>
                  <a:cubicBezTo>
                    <a:pt x="545" y="8236"/>
                    <a:pt x="0" y="11393"/>
                    <a:pt x="0" y="13719"/>
                  </a:cubicBezTo>
                  <a:cubicBezTo>
                    <a:pt x="0" y="16045"/>
                    <a:pt x="545" y="17540"/>
                    <a:pt x="2904" y="18787"/>
                  </a:cubicBezTo>
                  <a:cubicBezTo>
                    <a:pt x="5264" y="20033"/>
                    <a:pt x="9439" y="21030"/>
                    <a:pt x="12615" y="21196"/>
                  </a:cubicBezTo>
                  <a:cubicBezTo>
                    <a:pt x="15792" y="21362"/>
                    <a:pt x="17970" y="20697"/>
                    <a:pt x="19422" y="19534"/>
                  </a:cubicBezTo>
                  <a:cubicBezTo>
                    <a:pt x="20874" y="18371"/>
                    <a:pt x="21600" y="16710"/>
                    <a:pt x="21418" y="14633"/>
                  </a:cubicBezTo>
                  <a:cubicBezTo>
                    <a:pt x="21237" y="12556"/>
                    <a:pt x="20148" y="10064"/>
                    <a:pt x="17788" y="8402"/>
                  </a:cubicBezTo>
                  <a:cubicBezTo>
                    <a:pt x="15429" y="6740"/>
                    <a:pt x="11798" y="5910"/>
                    <a:pt x="9529" y="5910"/>
                  </a:cubicBezTo>
                  <a:cubicBezTo>
                    <a:pt x="7260" y="5910"/>
                    <a:pt x="6353" y="6740"/>
                    <a:pt x="5445" y="757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3" name="Line"/>
            <p:cNvSpPr/>
            <p:nvPr/>
          </p:nvSpPr>
          <p:spPr>
            <a:xfrm>
              <a:off x="3269161" y="5760376"/>
              <a:ext cx="207567" cy="311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320" y="3360"/>
                    <a:pt x="8640" y="6720"/>
                    <a:pt x="12240" y="10320"/>
                  </a:cubicBezTo>
                  <a:cubicBezTo>
                    <a:pt x="15840" y="13920"/>
                    <a:pt x="18720" y="177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4" name="Line"/>
            <p:cNvSpPr/>
            <p:nvPr/>
          </p:nvSpPr>
          <p:spPr>
            <a:xfrm>
              <a:off x="3622023" y="5975081"/>
              <a:ext cx="217945" cy="24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4" fill="norm" stroke="1" extrusionOk="0">
                  <a:moveTo>
                    <a:pt x="0" y="10324"/>
                  </a:moveTo>
                  <a:cubicBezTo>
                    <a:pt x="4457" y="6977"/>
                    <a:pt x="8914" y="3631"/>
                    <a:pt x="12000" y="1806"/>
                  </a:cubicBezTo>
                  <a:cubicBezTo>
                    <a:pt x="15086" y="-20"/>
                    <a:pt x="16800" y="-324"/>
                    <a:pt x="17657" y="284"/>
                  </a:cubicBezTo>
                  <a:cubicBezTo>
                    <a:pt x="18514" y="893"/>
                    <a:pt x="18514" y="2414"/>
                    <a:pt x="17657" y="4696"/>
                  </a:cubicBezTo>
                  <a:cubicBezTo>
                    <a:pt x="16800" y="6977"/>
                    <a:pt x="15086" y="10020"/>
                    <a:pt x="13543" y="12149"/>
                  </a:cubicBezTo>
                  <a:cubicBezTo>
                    <a:pt x="12000" y="14279"/>
                    <a:pt x="10629" y="15496"/>
                    <a:pt x="9600" y="16865"/>
                  </a:cubicBezTo>
                  <a:cubicBezTo>
                    <a:pt x="8572" y="18234"/>
                    <a:pt x="7886" y="19755"/>
                    <a:pt x="8914" y="20515"/>
                  </a:cubicBezTo>
                  <a:cubicBezTo>
                    <a:pt x="9943" y="21276"/>
                    <a:pt x="12686" y="21276"/>
                    <a:pt x="15086" y="21124"/>
                  </a:cubicBezTo>
                  <a:cubicBezTo>
                    <a:pt x="17486" y="20972"/>
                    <a:pt x="19543" y="20668"/>
                    <a:pt x="21600" y="2036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5" name="Line"/>
            <p:cNvSpPr/>
            <p:nvPr/>
          </p:nvSpPr>
          <p:spPr>
            <a:xfrm>
              <a:off x="4057911" y="4961679"/>
              <a:ext cx="332107" cy="30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0" fill="norm" stroke="1" extrusionOk="0">
                  <a:moveTo>
                    <a:pt x="0" y="21300"/>
                  </a:moveTo>
                  <a:cubicBezTo>
                    <a:pt x="4500" y="16500"/>
                    <a:pt x="9000" y="11700"/>
                    <a:pt x="12037" y="8100"/>
                  </a:cubicBezTo>
                  <a:cubicBezTo>
                    <a:pt x="15075" y="4500"/>
                    <a:pt x="16650" y="2100"/>
                    <a:pt x="18000" y="900"/>
                  </a:cubicBezTo>
                  <a:cubicBezTo>
                    <a:pt x="19350" y="-300"/>
                    <a:pt x="20475" y="-300"/>
                    <a:pt x="21037" y="900"/>
                  </a:cubicBezTo>
                  <a:cubicBezTo>
                    <a:pt x="21600" y="2100"/>
                    <a:pt x="21600" y="4500"/>
                    <a:pt x="21600" y="69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6" name="Line"/>
            <p:cNvSpPr/>
            <p:nvPr/>
          </p:nvSpPr>
          <p:spPr>
            <a:xfrm>
              <a:off x="4151317" y="5116921"/>
              <a:ext cx="280213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7" name="Line"/>
            <p:cNvSpPr/>
            <p:nvPr/>
          </p:nvSpPr>
          <p:spPr>
            <a:xfrm>
              <a:off x="4933657" y="4693141"/>
              <a:ext cx="292610" cy="415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0" h="21254" fill="norm" stroke="1" extrusionOk="0">
                  <a:moveTo>
                    <a:pt x="11632" y="6285"/>
                  </a:moveTo>
                  <a:cubicBezTo>
                    <a:pt x="10391" y="6285"/>
                    <a:pt x="9149" y="6285"/>
                    <a:pt x="7660" y="6019"/>
                  </a:cubicBezTo>
                  <a:cubicBezTo>
                    <a:pt x="6170" y="5754"/>
                    <a:pt x="4432" y="5222"/>
                    <a:pt x="3563" y="4514"/>
                  </a:cubicBezTo>
                  <a:cubicBezTo>
                    <a:pt x="2694" y="3806"/>
                    <a:pt x="2694" y="2921"/>
                    <a:pt x="4681" y="2124"/>
                  </a:cubicBezTo>
                  <a:cubicBezTo>
                    <a:pt x="6667" y="1327"/>
                    <a:pt x="10639" y="619"/>
                    <a:pt x="13246" y="265"/>
                  </a:cubicBezTo>
                  <a:cubicBezTo>
                    <a:pt x="15853" y="-89"/>
                    <a:pt x="17094" y="-89"/>
                    <a:pt x="18087" y="265"/>
                  </a:cubicBezTo>
                  <a:cubicBezTo>
                    <a:pt x="19080" y="619"/>
                    <a:pt x="19825" y="1327"/>
                    <a:pt x="19825" y="2036"/>
                  </a:cubicBezTo>
                  <a:cubicBezTo>
                    <a:pt x="19825" y="2744"/>
                    <a:pt x="19080" y="3452"/>
                    <a:pt x="15853" y="5488"/>
                  </a:cubicBezTo>
                  <a:cubicBezTo>
                    <a:pt x="12625" y="7524"/>
                    <a:pt x="6915" y="10888"/>
                    <a:pt x="3687" y="13013"/>
                  </a:cubicBezTo>
                  <a:cubicBezTo>
                    <a:pt x="460" y="15137"/>
                    <a:pt x="-285" y="16022"/>
                    <a:pt x="87" y="17262"/>
                  </a:cubicBezTo>
                  <a:cubicBezTo>
                    <a:pt x="460" y="18501"/>
                    <a:pt x="1949" y="20095"/>
                    <a:pt x="4805" y="20803"/>
                  </a:cubicBezTo>
                  <a:cubicBezTo>
                    <a:pt x="7660" y="21511"/>
                    <a:pt x="11880" y="21334"/>
                    <a:pt x="15108" y="20626"/>
                  </a:cubicBezTo>
                  <a:cubicBezTo>
                    <a:pt x="18336" y="19918"/>
                    <a:pt x="20570" y="18678"/>
                    <a:pt x="20943" y="16908"/>
                  </a:cubicBezTo>
                  <a:cubicBezTo>
                    <a:pt x="21315" y="15137"/>
                    <a:pt x="19825" y="12836"/>
                    <a:pt x="17715" y="11508"/>
                  </a:cubicBezTo>
                  <a:cubicBezTo>
                    <a:pt x="15605" y="10180"/>
                    <a:pt x="12874" y="9826"/>
                    <a:pt x="10143" y="947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8" name="Line"/>
            <p:cNvSpPr/>
            <p:nvPr/>
          </p:nvSpPr>
          <p:spPr>
            <a:xfrm>
              <a:off x="5343526" y="4816544"/>
              <a:ext cx="305043" cy="2201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0" h="20823" fill="norm" stroke="1" extrusionOk="0">
                  <a:moveTo>
                    <a:pt x="15043" y="926"/>
                  </a:moveTo>
                  <a:cubicBezTo>
                    <a:pt x="12194" y="272"/>
                    <a:pt x="9346" y="-383"/>
                    <a:pt x="6854" y="272"/>
                  </a:cubicBezTo>
                  <a:cubicBezTo>
                    <a:pt x="4361" y="926"/>
                    <a:pt x="2225" y="2890"/>
                    <a:pt x="1038" y="5672"/>
                  </a:cubicBezTo>
                  <a:cubicBezTo>
                    <a:pt x="-149" y="8453"/>
                    <a:pt x="-386" y="12053"/>
                    <a:pt x="682" y="14835"/>
                  </a:cubicBezTo>
                  <a:cubicBezTo>
                    <a:pt x="1750" y="17617"/>
                    <a:pt x="4124" y="19581"/>
                    <a:pt x="7447" y="20399"/>
                  </a:cubicBezTo>
                  <a:cubicBezTo>
                    <a:pt x="10770" y="21217"/>
                    <a:pt x="15043" y="20890"/>
                    <a:pt x="17654" y="19090"/>
                  </a:cubicBezTo>
                  <a:cubicBezTo>
                    <a:pt x="20265" y="17290"/>
                    <a:pt x="21214" y="14017"/>
                    <a:pt x="20858" y="10744"/>
                  </a:cubicBezTo>
                  <a:cubicBezTo>
                    <a:pt x="20502" y="7472"/>
                    <a:pt x="18840" y="4199"/>
                    <a:pt x="17179" y="2726"/>
                  </a:cubicBezTo>
                  <a:cubicBezTo>
                    <a:pt x="15517" y="1253"/>
                    <a:pt x="13856" y="1581"/>
                    <a:pt x="12194" y="190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19" name="Line"/>
            <p:cNvSpPr/>
            <p:nvPr/>
          </p:nvSpPr>
          <p:spPr>
            <a:xfrm>
              <a:off x="5894869" y="4867842"/>
              <a:ext cx="228324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564" y="14400"/>
                    <a:pt x="11127" y="7200"/>
                    <a:pt x="14727" y="3600"/>
                  </a:cubicBezTo>
                  <a:cubicBezTo>
                    <a:pt x="18327" y="0"/>
                    <a:pt x="19964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0" name="Line"/>
            <p:cNvSpPr/>
            <p:nvPr/>
          </p:nvSpPr>
          <p:spPr>
            <a:xfrm>
              <a:off x="6413783" y="4681033"/>
              <a:ext cx="10379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21600" y="0"/>
                  </a:moveTo>
                  <a:cubicBezTo>
                    <a:pt x="14400" y="21600"/>
                    <a:pt x="7200" y="21600"/>
                    <a:pt x="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1" name="Line"/>
            <p:cNvSpPr/>
            <p:nvPr/>
          </p:nvSpPr>
          <p:spPr>
            <a:xfrm>
              <a:off x="6270888" y="4640346"/>
              <a:ext cx="331553" cy="4265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1" h="21477" fill="norm" stroke="1" extrusionOk="0">
                  <a:moveTo>
                    <a:pt x="8358" y="2571"/>
                  </a:moveTo>
                  <a:cubicBezTo>
                    <a:pt x="11848" y="1874"/>
                    <a:pt x="15339" y="1177"/>
                    <a:pt x="17630" y="742"/>
                  </a:cubicBezTo>
                  <a:cubicBezTo>
                    <a:pt x="19921" y="306"/>
                    <a:pt x="21012" y="132"/>
                    <a:pt x="20903" y="45"/>
                  </a:cubicBezTo>
                  <a:cubicBezTo>
                    <a:pt x="20794" y="-42"/>
                    <a:pt x="19485" y="-42"/>
                    <a:pt x="16976" y="393"/>
                  </a:cubicBezTo>
                  <a:cubicBezTo>
                    <a:pt x="14467" y="829"/>
                    <a:pt x="10758" y="1700"/>
                    <a:pt x="7485" y="4139"/>
                  </a:cubicBezTo>
                  <a:cubicBezTo>
                    <a:pt x="4212" y="6577"/>
                    <a:pt x="1376" y="10584"/>
                    <a:pt x="394" y="13458"/>
                  </a:cubicBezTo>
                  <a:cubicBezTo>
                    <a:pt x="-588" y="16332"/>
                    <a:pt x="285" y="18074"/>
                    <a:pt x="2794" y="19381"/>
                  </a:cubicBezTo>
                  <a:cubicBezTo>
                    <a:pt x="5303" y="20687"/>
                    <a:pt x="9448" y="21558"/>
                    <a:pt x="12394" y="21471"/>
                  </a:cubicBezTo>
                  <a:cubicBezTo>
                    <a:pt x="15339" y="21384"/>
                    <a:pt x="17085" y="20339"/>
                    <a:pt x="17957" y="19381"/>
                  </a:cubicBezTo>
                  <a:cubicBezTo>
                    <a:pt x="18830" y="18423"/>
                    <a:pt x="18830" y="17552"/>
                    <a:pt x="16976" y="16419"/>
                  </a:cubicBezTo>
                  <a:cubicBezTo>
                    <a:pt x="15121" y="15287"/>
                    <a:pt x="11412" y="13893"/>
                    <a:pt x="8467" y="13632"/>
                  </a:cubicBezTo>
                  <a:cubicBezTo>
                    <a:pt x="5521" y="13371"/>
                    <a:pt x="3339" y="14242"/>
                    <a:pt x="1157" y="1511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2" name="Line"/>
            <p:cNvSpPr/>
            <p:nvPr/>
          </p:nvSpPr>
          <p:spPr>
            <a:xfrm>
              <a:off x="6904655" y="4575041"/>
              <a:ext cx="450472" cy="3654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8" h="21325" fill="norm" stroke="1" extrusionOk="0">
                  <a:moveTo>
                    <a:pt x="14581" y="1946"/>
                  </a:moveTo>
                  <a:cubicBezTo>
                    <a:pt x="15236" y="1340"/>
                    <a:pt x="15890" y="734"/>
                    <a:pt x="15727" y="331"/>
                  </a:cubicBezTo>
                  <a:cubicBezTo>
                    <a:pt x="15563" y="-73"/>
                    <a:pt x="14581" y="-275"/>
                    <a:pt x="12290" y="734"/>
                  </a:cubicBezTo>
                  <a:cubicBezTo>
                    <a:pt x="9999" y="1744"/>
                    <a:pt x="6399" y="3964"/>
                    <a:pt x="3945" y="6488"/>
                  </a:cubicBezTo>
                  <a:cubicBezTo>
                    <a:pt x="1490" y="9011"/>
                    <a:pt x="181" y="11837"/>
                    <a:pt x="18" y="14159"/>
                  </a:cubicBezTo>
                  <a:cubicBezTo>
                    <a:pt x="-146" y="16480"/>
                    <a:pt x="836" y="18297"/>
                    <a:pt x="3454" y="19508"/>
                  </a:cubicBezTo>
                  <a:cubicBezTo>
                    <a:pt x="6072" y="20719"/>
                    <a:pt x="10327" y="21325"/>
                    <a:pt x="13272" y="21325"/>
                  </a:cubicBezTo>
                  <a:cubicBezTo>
                    <a:pt x="16218" y="21325"/>
                    <a:pt x="17854" y="20719"/>
                    <a:pt x="19163" y="19508"/>
                  </a:cubicBezTo>
                  <a:cubicBezTo>
                    <a:pt x="20472" y="18297"/>
                    <a:pt x="21454" y="16480"/>
                    <a:pt x="21290" y="13654"/>
                  </a:cubicBezTo>
                  <a:cubicBezTo>
                    <a:pt x="21127" y="10828"/>
                    <a:pt x="19818" y="6992"/>
                    <a:pt x="18263" y="4772"/>
                  </a:cubicBezTo>
                  <a:cubicBezTo>
                    <a:pt x="16709" y="2551"/>
                    <a:pt x="14909" y="1946"/>
                    <a:pt x="13272" y="2349"/>
                  </a:cubicBezTo>
                  <a:cubicBezTo>
                    <a:pt x="11636" y="2753"/>
                    <a:pt x="10163" y="4166"/>
                    <a:pt x="8690" y="557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3" name="Line"/>
            <p:cNvSpPr/>
            <p:nvPr/>
          </p:nvSpPr>
          <p:spPr>
            <a:xfrm>
              <a:off x="7119508" y="4805573"/>
              <a:ext cx="166052" cy="2594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24" name="Line"/>
            <p:cNvSpPr/>
            <p:nvPr/>
          </p:nvSpPr>
          <p:spPr>
            <a:xfrm>
              <a:off x="7461991" y="4973791"/>
              <a:ext cx="259458" cy="27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1" fill="norm" stroke="1" extrusionOk="0">
                  <a:moveTo>
                    <a:pt x="0" y="7931"/>
                  </a:moveTo>
                  <a:cubicBezTo>
                    <a:pt x="2016" y="6041"/>
                    <a:pt x="4032" y="4151"/>
                    <a:pt x="5616" y="2801"/>
                  </a:cubicBezTo>
                  <a:cubicBezTo>
                    <a:pt x="7200" y="1451"/>
                    <a:pt x="8352" y="641"/>
                    <a:pt x="9648" y="236"/>
                  </a:cubicBezTo>
                  <a:cubicBezTo>
                    <a:pt x="10944" y="-169"/>
                    <a:pt x="12384" y="-169"/>
                    <a:pt x="13392" y="1181"/>
                  </a:cubicBezTo>
                  <a:cubicBezTo>
                    <a:pt x="14400" y="2531"/>
                    <a:pt x="14976" y="5231"/>
                    <a:pt x="13968" y="7526"/>
                  </a:cubicBezTo>
                  <a:cubicBezTo>
                    <a:pt x="12960" y="9821"/>
                    <a:pt x="10368" y="11711"/>
                    <a:pt x="8352" y="13196"/>
                  </a:cubicBezTo>
                  <a:cubicBezTo>
                    <a:pt x="6336" y="14681"/>
                    <a:pt x="4896" y="15761"/>
                    <a:pt x="3744" y="16976"/>
                  </a:cubicBezTo>
                  <a:cubicBezTo>
                    <a:pt x="2592" y="18191"/>
                    <a:pt x="1728" y="19541"/>
                    <a:pt x="2016" y="20351"/>
                  </a:cubicBezTo>
                  <a:cubicBezTo>
                    <a:pt x="2304" y="21161"/>
                    <a:pt x="3744" y="21431"/>
                    <a:pt x="7200" y="21431"/>
                  </a:cubicBezTo>
                  <a:cubicBezTo>
                    <a:pt x="10656" y="21431"/>
                    <a:pt x="16128" y="21161"/>
                    <a:pt x="21600" y="2089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7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28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 (2/5)</a:t>
            </a:r>
          </a:p>
        </p:txBody>
      </p:sp>
      <p:grpSp>
        <p:nvGrpSpPr>
          <p:cNvPr id="2178" name="Drawing"/>
          <p:cNvGrpSpPr/>
          <p:nvPr/>
        </p:nvGrpSpPr>
        <p:grpSpPr>
          <a:xfrm>
            <a:off x="3663226" y="3077802"/>
            <a:ext cx="8893299" cy="5432396"/>
            <a:chOff x="0" y="0"/>
            <a:chExt cx="8893298" cy="5432394"/>
          </a:xfrm>
        </p:grpSpPr>
        <p:sp>
          <p:nvSpPr>
            <p:cNvPr id="2129" name="Line"/>
            <p:cNvSpPr/>
            <p:nvPr/>
          </p:nvSpPr>
          <p:spPr>
            <a:xfrm>
              <a:off x="162903" y="353951"/>
              <a:ext cx="283675" cy="294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9" fill="norm" stroke="1" extrusionOk="0">
                  <a:moveTo>
                    <a:pt x="12117" y="3265"/>
                  </a:moveTo>
                  <a:cubicBezTo>
                    <a:pt x="11854" y="2009"/>
                    <a:pt x="11590" y="754"/>
                    <a:pt x="10800" y="251"/>
                  </a:cubicBezTo>
                  <a:cubicBezTo>
                    <a:pt x="10010" y="-251"/>
                    <a:pt x="8693" y="0"/>
                    <a:pt x="6980" y="1005"/>
                  </a:cubicBezTo>
                  <a:cubicBezTo>
                    <a:pt x="5268" y="2009"/>
                    <a:pt x="3161" y="3768"/>
                    <a:pt x="1844" y="5902"/>
                  </a:cubicBezTo>
                  <a:cubicBezTo>
                    <a:pt x="527" y="8037"/>
                    <a:pt x="0" y="10549"/>
                    <a:pt x="0" y="12433"/>
                  </a:cubicBezTo>
                  <a:cubicBezTo>
                    <a:pt x="0" y="14316"/>
                    <a:pt x="527" y="15572"/>
                    <a:pt x="2371" y="15949"/>
                  </a:cubicBezTo>
                  <a:cubicBezTo>
                    <a:pt x="4215" y="16326"/>
                    <a:pt x="7376" y="15823"/>
                    <a:pt x="10141" y="14316"/>
                  </a:cubicBezTo>
                  <a:cubicBezTo>
                    <a:pt x="12907" y="12809"/>
                    <a:pt x="15278" y="10298"/>
                    <a:pt x="16727" y="8037"/>
                  </a:cubicBezTo>
                  <a:cubicBezTo>
                    <a:pt x="18176" y="5777"/>
                    <a:pt x="18702" y="3768"/>
                    <a:pt x="18571" y="3516"/>
                  </a:cubicBezTo>
                  <a:cubicBezTo>
                    <a:pt x="18439" y="3265"/>
                    <a:pt x="17649" y="4772"/>
                    <a:pt x="17122" y="7033"/>
                  </a:cubicBezTo>
                  <a:cubicBezTo>
                    <a:pt x="16595" y="9293"/>
                    <a:pt x="16332" y="12307"/>
                    <a:pt x="17122" y="14819"/>
                  </a:cubicBezTo>
                  <a:cubicBezTo>
                    <a:pt x="17912" y="17330"/>
                    <a:pt x="19756" y="19340"/>
                    <a:pt x="21600" y="2134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0" name="Line"/>
            <p:cNvSpPr/>
            <p:nvPr/>
          </p:nvSpPr>
          <p:spPr>
            <a:xfrm>
              <a:off x="0" y="295141"/>
              <a:ext cx="145607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2" h="21600" fill="norm" stroke="1" extrusionOk="0">
                  <a:moveTo>
                    <a:pt x="14771" y="0"/>
                  </a:moveTo>
                  <a:cubicBezTo>
                    <a:pt x="9371" y="2035"/>
                    <a:pt x="3971" y="4070"/>
                    <a:pt x="1517" y="6809"/>
                  </a:cubicBezTo>
                  <a:cubicBezTo>
                    <a:pt x="-938" y="9548"/>
                    <a:pt x="-447" y="12991"/>
                    <a:pt x="3235" y="15574"/>
                  </a:cubicBezTo>
                  <a:cubicBezTo>
                    <a:pt x="6917" y="18157"/>
                    <a:pt x="13789" y="19878"/>
                    <a:pt x="20662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1" name="Line"/>
            <p:cNvSpPr/>
            <p:nvPr/>
          </p:nvSpPr>
          <p:spPr>
            <a:xfrm>
              <a:off x="664521" y="170602"/>
              <a:ext cx="137638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61" h="21600" fill="norm" stroke="1" extrusionOk="0">
                  <a:moveTo>
                    <a:pt x="0" y="0"/>
                  </a:moveTo>
                  <a:cubicBezTo>
                    <a:pt x="5143" y="1108"/>
                    <a:pt x="10286" y="2215"/>
                    <a:pt x="14400" y="4223"/>
                  </a:cubicBezTo>
                  <a:cubicBezTo>
                    <a:pt x="18514" y="6231"/>
                    <a:pt x="21600" y="9138"/>
                    <a:pt x="20057" y="12185"/>
                  </a:cubicBezTo>
                  <a:cubicBezTo>
                    <a:pt x="18514" y="15231"/>
                    <a:pt x="12343" y="18415"/>
                    <a:pt x="6171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2" name="Line"/>
            <p:cNvSpPr/>
            <p:nvPr/>
          </p:nvSpPr>
          <p:spPr>
            <a:xfrm>
              <a:off x="2335343" y="575355"/>
              <a:ext cx="41596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78" h="21600" fill="norm" stroke="1" extrusionOk="0">
                  <a:moveTo>
                    <a:pt x="5024" y="0"/>
                  </a:moveTo>
                  <a:cubicBezTo>
                    <a:pt x="1701" y="5236"/>
                    <a:pt x="-1622" y="10473"/>
                    <a:pt x="870" y="14073"/>
                  </a:cubicBezTo>
                  <a:cubicBezTo>
                    <a:pt x="3363" y="17673"/>
                    <a:pt x="11670" y="19636"/>
                    <a:pt x="1997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3" name="Line"/>
            <p:cNvSpPr/>
            <p:nvPr/>
          </p:nvSpPr>
          <p:spPr>
            <a:xfrm>
              <a:off x="2390776" y="508361"/>
              <a:ext cx="505078" cy="5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5" fill="norm" stroke="1" extrusionOk="0">
                  <a:moveTo>
                    <a:pt x="296" y="4949"/>
                  </a:moveTo>
                  <a:cubicBezTo>
                    <a:pt x="148" y="3653"/>
                    <a:pt x="0" y="2357"/>
                    <a:pt x="0" y="2141"/>
                  </a:cubicBezTo>
                  <a:cubicBezTo>
                    <a:pt x="0" y="1925"/>
                    <a:pt x="148" y="2789"/>
                    <a:pt x="592" y="3941"/>
                  </a:cubicBezTo>
                  <a:cubicBezTo>
                    <a:pt x="1036" y="5093"/>
                    <a:pt x="1775" y="6533"/>
                    <a:pt x="3181" y="7541"/>
                  </a:cubicBezTo>
                  <a:cubicBezTo>
                    <a:pt x="4586" y="8549"/>
                    <a:pt x="6658" y="9125"/>
                    <a:pt x="8655" y="8333"/>
                  </a:cubicBezTo>
                  <a:cubicBezTo>
                    <a:pt x="10652" y="7541"/>
                    <a:pt x="12575" y="5381"/>
                    <a:pt x="13685" y="3581"/>
                  </a:cubicBezTo>
                  <a:cubicBezTo>
                    <a:pt x="14795" y="1781"/>
                    <a:pt x="15090" y="341"/>
                    <a:pt x="15312" y="53"/>
                  </a:cubicBezTo>
                  <a:cubicBezTo>
                    <a:pt x="15534" y="-235"/>
                    <a:pt x="15682" y="629"/>
                    <a:pt x="15904" y="3365"/>
                  </a:cubicBezTo>
                  <a:cubicBezTo>
                    <a:pt x="16126" y="6101"/>
                    <a:pt x="16422" y="10709"/>
                    <a:pt x="17384" y="14021"/>
                  </a:cubicBezTo>
                  <a:cubicBezTo>
                    <a:pt x="18345" y="17333"/>
                    <a:pt x="19973" y="19349"/>
                    <a:pt x="21600" y="2136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4" name="Line"/>
            <p:cNvSpPr/>
            <p:nvPr/>
          </p:nvSpPr>
          <p:spPr>
            <a:xfrm>
              <a:off x="3152712" y="548792"/>
              <a:ext cx="376217" cy="4594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2" h="20940" fill="norm" stroke="1" extrusionOk="0">
                  <a:moveTo>
                    <a:pt x="20578" y="7833"/>
                  </a:moveTo>
                  <a:cubicBezTo>
                    <a:pt x="19216" y="5310"/>
                    <a:pt x="17854" y="2787"/>
                    <a:pt x="15908" y="1368"/>
                  </a:cubicBezTo>
                  <a:cubicBezTo>
                    <a:pt x="13962" y="-51"/>
                    <a:pt x="11432" y="-366"/>
                    <a:pt x="8805" y="422"/>
                  </a:cubicBezTo>
                  <a:cubicBezTo>
                    <a:pt x="6178" y="1211"/>
                    <a:pt x="3454" y="3103"/>
                    <a:pt x="1800" y="5862"/>
                  </a:cubicBezTo>
                  <a:cubicBezTo>
                    <a:pt x="146" y="8621"/>
                    <a:pt x="-438" y="12247"/>
                    <a:pt x="340" y="15006"/>
                  </a:cubicBezTo>
                  <a:cubicBezTo>
                    <a:pt x="1119" y="17765"/>
                    <a:pt x="3259" y="19657"/>
                    <a:pt x="6957" y="20446"/>
                  </a:cubicBezTo>
                  <a:cubicBezTo>
                    <a:pt x="10654" y="21234"/>
                    <a:pt x="15908" y="20919"/>
                    <a:pt x="21162" y="2060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5" name="Line"/>
            <p:cNvSpPr/>
            <p:nvPr/>
          </p:nvSpPr>
          <p:spPr>
            <a:xfrm>
              <a:off x="4120491" y="741408"/>
              <a:ext cx="290593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6" name="Line"/>
            <p:cNvSpPr/>
            <p:nvPr/>
          </p:nvSpPr>
          <p:spPr>
            <a:xfrm>
              <a:off x="4203517" y="855569"/>
              <a:ext cx="238702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7" name="Line"/>
            <p:cNvSpPr/>
            <p:nvPr/>
          </p:nvSpPr>
          <p:spPr>
            <a:xfrm>
              <a:off x="5640522" y="-1"/>
              <a:ext cx="441467" cy="578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5" h="21235" fill="norm" stroke="1" extrusionOk="0">
                  <a:moveTo>
                    <a:pt x="9385" y="13890"/>
                  </a:moveTo>
                  <a:cubicBezTo>
                    <a:pt x="9554" y="13254"/>
                    <a:pt x="9722" y="12619"/>
                    <a:pt x="9216" y="12301"/>
                  </a:cubicBezTo>
                  <a:cubicBezTo>
                    <a:pt x="8710" y="11984"/>
                    <a:pt x="7529" y="11984"/>
                    <a:pt x="6010" y="12555"/>
                  </a:cubicBezTo>
                  <a:cubicBezTo>
                    <a:pt x="4491" y="13127"/>
                    <a:pt x="2635" y="14271"/>
                    <a:pt x="1538" y="15478"/>
                  </a:cubicBezTo>
                  <a:cubicBezTo>
                    <a:pt x="441" y="16685"/>
                    <a:pt x="104" y="17955"/>
                    <a:pt x="19" y="18908"/>
                  </a:cubicBezTo>
                  <a:cubicBezTo>
                    <a:pt x="-65" y="19861"/>
                    <a:pt x="104" y="20497"/>
                    <a:pt x="1116" y="20878"/>
                  </a:cubicBezTo>
                  <a:cubicBezTo>
                    <a:pt x="2129" y="21259"/>
                    <a:pt x="3985" y="21386"/>
                    <a:pt x="5588" y="21005"/>
                  </a:cubicBezTo>
                  <a:cubicBezTo>
                    <a:pt x="7191" y="20624"/>
                    <a:pt x="8541" y="19734"/>
                    <a:pt x="9976" y="17701"/>
                  </a:cubicBezTo>
                  <a:cubicBezTo>
                    <a:pt x="11410" y="15668"/>
                    <a:pt x="12929" y="12492"/>
                    <a:pt x="13857" y="9760"/>
                  </a:cubicBezTo>
                  <a:cubicBezTo>
                    <a:pt x="14785" y="7028"/>
                    <a:pt x="15122" y="4741"/>
                    <a:pt x="15376" y="3090"/>
                  </a:cubicBezTo>
                  <a:cubicBezTo>
                    <a:pt x="15629" y="1438"/>
                    <a:pt x="15797" y="421"/>
                    <a:pt x="15544" y="104"/>
                  </a:cubicBezTo>
                  <a:cubicBezTo>
                    <a:pt x="15291" y="-214"/>
                    <a:pt x="14616" y="167"/>
                    <a:pt x="13941" y="1692"/>
                  </a:cubicBezTo>
                  <a:cubicBezTo>
                    <a:pt x="13266" y="3217"/>
                    <a:pt x="12591" y="5885"/>
                    <a:pt x="12929" y="8807"/>
                  </a:cubicBezTo>
                  <a:cubicBezTo>
                    <a:pt x="13266" y="11730"/>
                    <a:pt x="14616" y="14906"/>
                    <a:pt x="16219" y="16748"/>
                  </a:cubicBezTo>
                  <a:cubicBezTo>
                    <a:pt x="17822" y="18591"/>
                    <a:pt x="19679" y="19099"/>
                    <a:pt x="21535" y="1960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8" name="Line"/>
            <p:cNvSpPr/>
            <p:nvPr/>
          </p:nvSpPr>
          <p:spPr>
            <a:xfrm>
              <a:off x="6444037" y="77197"/>
              <a:ext cx="250271" cy="591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7" h="21600" fill="norm" stroke="1" extrusionOk="0">
                  <a:moveTo>
                    <a:pt x="12360" y="0"/>
                  </a:moveTo>
                  <a:cubicBezTo>
                    <a:pt x="9441" y="758"/>
                    <a:pt x="6522" y="1516"/>
                    <a:pt x="4041" y="3726"/>
                  </a:cubicBezTo>
                  <a:cubicBezTo>
                    <a:pt x="1560" y="5937"/>
                    <a:pt x="-483" y="9600"/>
                    <a:pt x="101" y="12568"/>
                  </a:cubicBezTo>
                  <a:cubicBezTo>
                    <a:pt x="685" y="15537"/>
                    <a:pt x="3895" y="17811"/>
                    <a:pt x="7836" y="19200"/>
                  </a:cubicBezTo>
                  <a:cubicBezTo>
                    <a:pt x="11776" y="20589"/>
                    <a:pt x="16447" y="21095"/>
                    <a:pt x="2111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39" name="Line"/>
            <p:cNvSpPr/>
            <p:nvPr/>
          </p:nvSpPr>
          <p:spPr>
            <a:xfrm>
              <a:off x="6891495" y="142926"/>
              <a:ext cx="366700" cy="422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416"/>
                  </a:moveTo>
                  <a:cubicBezTo>
                    <a:pt x="5502" y="1062"/>
                    <a:pt x="11004" y="708"/>
                    <a:pt x="14264" y="531"/>
                  </a:cubicBezTo>
                  <a:cubicBezTo>
                    <a:pt x="17525" y="354"/>
                    <a:pt x="18543" y="354"/>
                    <a:pt x="19562" y="266"/>
                  </a:cubicBezTo>
                  <a:cubicBezTo>
                    <a:pt x="20581" y="177"/>
                    <a:pt x="21600" y="0"/>
                    <a:pt x="21600" y="0"/>
                  </a:cubicBezTo>
                  <a:cubicBezTo>
                    <a:pt x="21600" y="0"/>
                    <a:pt x="20581" y="177"/>
                    <a:pt x="18951" y="620"/>
                  </a:cubicBezTo>
                  <a:cubicBezTo>
                    <a:pt x="17321" y="1062"/>
                    <a:pt x="15079" y="1770"/>
                    <a:pt x="13755" y="3630"/>
                  </a:cubicBezTo>
                  <a:cubicBezTo>
                    <a:pt x="12430" y="5489"/>
                    <a:pt x="12023" y="8498"/>
                    <a:pt x="12125" y="11685"/>
                  </a:cubicBezTo>
                  <a:cubicBezTo>
                    <a:pt x="12226" y="14872"/>
                    <a:pt x="12838" y="18236"/>
                    <a:pt x="13449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0" name="Line"/>
            <p:cNvSpPr/>
            <p:nvPr/>
          </p:nvSpPr>
          <p:spPr>
            <a:xfrm>
              <a:off x="7408934" y="192683"/>
              <a:ext cx="292068" cy="3131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1" h="21022" fill="norm" stroke="1" extrusionOk="0">
                  <a:moveTo>
                    <a:pt x="20216" y="4092"/>
                  </a:moveTo>
                  <a:cubicBezTo>
                    <a:pt x="19720" y="2931"/>
                    <a:pt x="19223" y="1769"/>
                    <a:pt x="17733" y="956"/>
                  </a:cubicBezTo>
                  <a:cubicBezTo>
                    <a:pt x="16244" y="144"/>
                    <a:pt x="13761" y="-321"/>
                    <a:pt x="10782" y="260"/>
                  </a:cubicBezTo>
                  <a:cubicBezTo>
                    <a:pt x="7802" y="840"/>
                    <a:pt x="4327" y="2466"/>
                    <a:pt x="2216" y="5137"/>
                  </a:cubicBezTo>
                  <a:cubicBezTo>
                    <a:pt x="106" y="7808"/>
                    <a:pt x="-639" y="11524"/>
                    <a:pt x="602" y="14427"/>
                  </a:cubicBezTo>
                  <a:cubicBezTo>
                    <a:pt x="1844" y="17331"/>
                    <a:pt x="5071" y="19421"/>
                    <a:pt x="8796" y="20350"/>
                  </a:cubicBezTo>
                  <a:cubicBezTo>
                    <a:pt x="12520" y="21279"/>
                    <a:pt x="16740" y="21047"/>
                    <a:pt x="20961" y="2081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1" name="Line"/>
            <p:cNvSpPr/>
            <p:nvPr/>
          </p:nvSpPr>
          <p:spPr>
            <a:xfrm>
              <a:off x="7898189" y="87575"/>
              <a:ext cx="149279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3" h="21600" fill="norm" stroke="1" extrusionOk="0">
                  <a:moveTo>
                    <a:pt x="0" y="0"/>
                  </a:moveTo>
                  <a:cubicBezTo>
                    <a:pt x="5891" y="2118"/>
                    <a:pt x="11782" y="4235"/>
                    <a:pt x="15709" y="6988"/>
                  </a:cubicBezTo>
                  <a:cubicBezTo>
                    <a:pt x="19636" y="9741"/>
                    <a:pt x="21600" y="13129"/>
                    <a:pt x="21109" y="15671"/>
                  </a:cubicBezTo>
                  <a:cubicBezTo>
                    <a:pt x="20618" y="18212"/>
                    <a:pt x="17673" y="19906"/>
                    <a:pt x="1472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2" name="Line"/>
            <p:cNvSpPr/>
            <p:nvPr/>
          </p:nvSpPr>
          <p:spPr>
            <a:xfrm>
              <a:off x="6175392" y="1056216"/>
              <a:ext cx="1577501" cy="27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3500"/>
                  </a:moveTo>
                  <a:cubicBezTo>
                    <a:pt x="1421" y="10800"/>
                    <a:pt x="2842" y="8100"/>
                    <a:pt x="4405" y="5400"/>
                  </a:cubicBezTo>
                  <a:cubicBezTo>
                    <a:pt x="5968" y="2700"/>
                    <a:pt x="7674" y="0"/>
                    <a:pt x="9379" y="0"/>
                  </a:cubicBezTo>
                  <a:cubicBezTo>
                    <a:pt x="11084" y="0"/>
                    <a:pt x="12789" y="2700"/>
                    <a:pt x="14708" y="6750"/>
                  </a:cubicBezTo>
                  <a:cubicBezTo>
                    <a:pt x="16626" y="10800"/>
                    <a:pt x="18758" y="16200"/>
                    <a:pt x="19942" y="18900"/>
                  </a:cubicBezTo>
                  <a:cubicBezTo>
                    <a:pt x="21126" y="21600"/>
                    <a:pt x="21363" y="216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3" name="Line"/>
            <p:cNvSpPr/>
            <p:nvPr/>
          </p:nvSpPr>
          <p:spPr>
            <a:xfrm>
              <a:off x="6746261" y="1237719"/>
              <a:ext cx="332044" cy="5747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3" h="21361" fill="norm" stroke="1" extrusionOk="0">
                  <a:moveTo>
                    <a:pt x="14025" y="16654"/>
                  </a:moveTo>
                  <a:cubicBezTo>
                    <a:pt x="14693" y="15626"/>
                    <a:pt x="15361" y="14597"/>
                    <a:pt x="15138" y="13954"/>
                  </a:cubicBezTo>
                  <a:cubicBezTo>
                    <a:pt x="14915" y="13311"/>
                    <a:pt x="13802" y="13054"/>
                    <a:pt x="12243" y="13119"/>
                  </a:cubicBezTo>
                  <a:cubicBezTo>
                    <a:pt x="10684" y="13183"/>
                    <a:pt x="8680" y="13569"/>
                    <a:pt x="6676" y="14469"/>
                  </a:cubicBezTo>
                  <a:cubicBezTo>
                    <a:pt x="4672" y="15369"/>
                    <a:pt x="2668" y="16783"/>
                    <a:pt x="1443" y="18004"/>
                  </a:cubicBezTo>
                  <a:cubicBezTo>
                    <a:pt x="218" y="19226"/>
                    <a:pt x="-227" y="20254"/>
                    <a:pt x="107" y="20833"/>
                  </a:cubicBezTo>
                  <a:cubicBezTo>
                    <a:pt x="441" y="21411"/>
                    <a:pt x="1554" y="21540"/>
                    <a:pt x="3113" y="21090"/>
                  </a:cubicBezTo>
                  <a:cubicBezTo>
                    <a:pt x="4672" y="20640"/>
                    <a:pt x="6676" y="19611"/>
                    <a:pt x="9014" y="17811"/>
                  </a:cubicBezTo>
                  <a:cubicBezTo>
                    <a:pt x="11352" y="16011"/>
                    <a:pt x="14025" y="13440"/>
                    <a:pt x="16140" y="10547"/>
                  </a:cubicBezTo>
                  <a:cubicBezTo>
                    <a:pt x="18255" y="7654"/>
                    <a:pt x="19814" y="4440"/>
                    <a:pt x="20594" y="2511"/>
                  </a:cubicBezTo>
                  <a:cubicBezTo>
                    <a:pt x="21373" y="583"/>
                    <a:pt x="21373" y="-60"/>
                    <a:pt x="21039" y="4"/>
                  </a:cubicBezTo>
                  <a:cubicBezTo>
                    <a:pt x="20705" y="69"/>
                    <a:pt x="20037" y="840"/>
                    <a:pt x="18923" y="3154"/>
                  </a:cubicBezTo>
                  <a:cubicBezTo>
                    <a:pt x="17810" y="5469"/>
                    <a:pt x="16251" y="9326"/>
                    <a:pt x="15472" y="12283"/>
                  </a:cubicBezTo>
                  <a:cubicBezTo>
                    <a:pt x="14693" y="15240"/>
                    <a:pt x="14693" y="17297"/>
                    <a:pt x="15806" y="18647"/>
                  </a:cubicBezTo>
                  <a:cubicBezTo>
                    <a:pt x="16919" y="19997"/>
                    <a:pt x="19146" y="20640"/>
                    <a:pt x="21373" y="2128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4" name="Line"/>
            <p:cNvSpPr/>
            <p:nvPr/>
          </p:nvSpPr>
          <p:spPr>
            <a:xfrm>
              <a:off x="7249135" y="1418935"/>
              <a:ext cx="371531" cy="458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2" h="21200" fill="norm" stroke="1" extrusionOk="0">
                  <a:moveTo>
                    <a:pt x="15355" y="1784"/>
                  </a:moveTo>
                  <a:cubicBezTo>
                    <a:pt x="14391" y="1144"/>
                    <a:pt x="13427" y="504"/>
                    <a:pt x="12462" y="184"/>
                  </a:cubicBezTo>
                  <a:cubicBezTo>
                    <a:pt x="11498" y="-136"/>
                    <a:pt x="10534" y="-136"/>
                    <a:pt x="8702" y="984"/>
                  </a:cubicBezTo>
                  <a:cubicBezTo>
                    <a:pt x="6870" y="2104"/>
                    <a:pt x="4170" y="4344"/>
                    <a:pt x="2337" y="7384"/>
                  </a:cubicBezTo>
                  <a:cubicBezTo>
                    <a:pt x="505" y="10424"/>
                    <a:pt x="-459" y="14264"/>
                    <a:pt x="216" y="16824"/>
                  </a:cubicBezTo>
                  <a:cubicBezTo>
                    <a:pt x="891" y="19384"/>
                    <a:pt x="3205" y="20664"/>
                    <a:pt x="6002" y="21064"/>
                  </a:cubicBezTo>
                  <a:cubicBezTo>
                    <a:pt x="8798" y="21464"/>
                    <a:pt x="12077" y="20984"/>
                    <a:pt x="14777" y="19624"/>
                  </a:cubicBezTo>
                  <a:cubicBezTo>
                    <a:pt x="17477" y="18264"/>
                    <a:pt x="19598" y="16024"/>
                    <a:pt x="20370" y="13384"/>
                  </a:cubicBezTo>
                  <a:cubicBezTo>
                    <a:pt x="21141" y="10744"/>
                    <a:pt x="20562" y="7704"/>
                    <a:pt x="19116" y="5784"/>
                  </a:cubicBezTo>
                  <a:cubicBezTo>
                    <a:pt x="17670" y="3864"/>
                    <a:pt x="15355" y="3064"/>
                    <a:pt x="13427" y="3704"/>
                  </a:cubicBezTo>
                  <a:cubicBezTo>
                    <a:pt x="11498" y="4344"/>
                    <a:pt x="9955" y="6424"/>
                    <a:pt x="8412" y="8504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5" name="Line"/>
            <p:cNvSpPr/>
            <p:nvPr/>
          </p:nvSpPr>
          <p:spPr>
            <a:xfrm>
              <a:off x="7410410" y="1716967"/>
              <a:ext cx="186809" cy="300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6" name="Line"/>
            <p:cNvSpPr/>
            <p:nvPr/>
          </p:nvSpPr>
          <p:spPr>
            <a:xfrm>
              <a:off x="2325047" y="2712363"/>
              <a:ext cx="684968" cy="225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7636" fill="norm" stroke="1" extrusionOk="0">
                  <a:moveTo>
                    <a:pt x="0" y="8818"/>
                  </a:moveTo>
                  <a:cubicBezTo>
                    <a:pt x="2836" y="14218"/>
                    <a:pt x="5673" y="19618"/>
                    <a:pt x="8727" y="16918"/>
                  </a:cubicBezTo>
                  <a:cubicBezTo>
                    <a:pt x="11782" y="14218"/>
                    <a:pt x="15055" y="3418"/>
                    <a:pt x="17236" y="718"/>
                  </a:cubicBezTo>
                  <a:cubicBezTo>
                    <a:pt x="19418" y="-1982"/>
                    <a:pt x="20509" y="3418"/>
                    <a:pt x="21600" y="881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7" name="Line"/>
            <p:cNvSpPr/>
            <p:nvPr/>
          </p:nvSpPr>
          <p:spPr>
            <a:xfrm>
              <a:off x="2673914" y="2775552"/>
              <a:ext cx="45509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6" h="21600" fill="norm" stroke="1" extrusionOk="0">
                  <a:moveTo>
                    <a:pt x="1782" y="0"/>
                  </a:moveTo>
                  <a:cubicBezTo>
                    <a:pt x="239" y="4521"/>
                    <a:pt x="-1304" y="9042"/>
                    <a:pt x="1782" y="12642"/>
                  </a:cubicBezTo>
                  <a:cubicBezTo>
                    <a:pt x="4867" y="16242"/>
                    <a:pt x="12582" y="18921"/>
                    <a:pt x="20296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8" name="Line"/>
            <p:cNvSpPr/>
            <p:nvPr/>
          </p:nvSpPr>
          <p:spPr>
            <a:xfrm>
              <a:off x="3099919" y="2788458"/>
              <a:ext cx="356363" cy="4437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1" h="21478" fill="norm" stroke="1" extrusionOk="0">
                  <a:moveTo>
                    <a:pt x="17323" y="5404"/>
                  </a:moveTo>
                  <a:cubicBezTo>
                    <a:pt x="17934" y="4064"/>
                    <a:pt x="18546" y="2725"/>
                    <a:pt x="18444" y="1804"/>
                  </a:cubicBezTo>
                  <a:cubicBezTo>
                    <a:pt x="18342" y="883"/>
                    <a:pt x="17527" y="380"/>
                    <a:pt x="15999" y="129"/>
                  </a:cubicBezTo>
                  <a:cubicBezTo>
                    <a:pt x="14470" y="-122"/>
                    <a:pt x="12229" y="-122"/>
                    <a:pt x="9478" y="1218"/>
                  </a:cubicBezTo>
                  <a:cubicBezTo>
                    <a:pt x="6727" y="2557"/>
                    <a:pt x="3466" y="5236"/>
                    <a:pt x="1633" y="7915"/>
                  </a:cubicBezTo>
                  <a:cubicBezTo>
                    <a:pt x="-201" y="10594"/>
                    <a:pt x="-609" y="13273"/>
                    <a:pt x="1021" y="15534"/>
                  </a:cubicBezTo>
                  <a:cubicBezTo>
                    <a:pt x="2651" y="17794"/>
                    <a:pt x="6319" y="19636"/>
                    <a:pt x="9987" y="20557"/>
                  </a:cubicBezTo>
                  <a:cubicBezTo>
                    <a:pt x="13655" y="21478"/>
                    <a:pt x="17323" y="21478"/>
                    <a:pt x="20991" y="2147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49" name="Line"/>
            <p:cNvSpPr/>
            <p:nvPr/>
          </p:nvSpPr>
          <p:spPr>
            <a:xfrm>
              <a:off x="3694981" y="3035010"/>
              <a:ext cx="217945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0" name="Line"/>
            <p:cNvSpPr/>
            <p:nvPr/>
          </p:nvSpPr>
          <p:spPr>
            <a:xfrm>
              <a:off x="3663846" y="3128414"/>
              <a:ext cx="228324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1" name="Line"/>
            <p:cNvSpPr/>
            <p:nvPr/>
          </p:nvSpPr>
          <p:spPr>
            <a:xfrm>
              <a:off x="4732810" y="2801412"/>
              <a:ext cx="196494" cy="503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4" h="21530" fill="norm" stroke="1" extrusionOk="0">
                  <a:moveTo>
                    <a:pt x="0" y="9103"/>
                  </a:moveTo>
                  <a:cubicBezTo>
                    <a:pt x="1895" y="9398"/>
                    <a:pt x="3789" y="9694"/>
                    <a:pt x="6821" y="9103"/>
                  </a:cubicBezTo>
                  <a:cubicBezTo>
                    <a:pt x="9853" y="8511"/>
                    <a:pt x="14021" y="7031"/>
                    <a:pt x="16674" y="5774"/>
                  </a:cubicBezTo>
                  <a:cubicBezTo>
                    <a:pt x="19326" y="4516"/>
                    <a:pt x="20463" y="3481"/>
                    <a:pt x="21032" y="2371"/>
                  </a:cubicBezTo>
                  <a:cubicBezTo>
                    <a:pt x="21600" y="1262"/>
                    <a:pt x="21600" y="78"/>
                    <a:pt x="21411" y="4"/>
                  </a:cubicBezTo>
                  <a:cubicBezTo>
                    <a:pt x="21221" y="-70"/>
                    <a:pt x="20842" y="966"/>
                    <a:pt x="19705" y="3555"/>
                  </a:cubicBezTo>
                  <a:cubicBezTo>
                    <a:pt x="18568" y="6144"/>
                    <a:pt x="16674" y="10286"/>
                    <a:pt x="16674" y="13541"/>
                  </a:cubicBezTo>
                  <a:cubicBezTo>
                    <a:pt x="16674" y="16796"/>
                    <a:pt x="18568" y="19163"/>
                    <a:pt x="20463" y="2153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2" name="Line"/>
            <p:cNvSpPr/>
            <p:nvPr/>
          </p:nvSpPr>
          <p:spPr>
            <a:xfrm>
              <a:off x="5088486" y="2803887"/>
              <a:ext cx="225510" cy="460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4" h="21291" fill="norm" stroke="1" extrusionOk="0">
                  <a:moveTo>
                    <a:pt x="716" y="7330"/>
                  </a:moveTo>
                  <a:cubicBezTo>
                    <a:pt x="2025" y="5250"/>
                    <a:pt x="3334" y="3170"/>
                    <a:pt x="5625" y="1810"/>
                  </a:cubicBezTo>
                  <a:cubicBezTo>
                    <a:pt x="7916" y="450"/>
                    <a:pt x="11189" y="-190"/>
                    <a:pt x="13970" y="50"/>
                  </a:cubicBezTo>
                  <a:cubicBezTo>
                    <a:pt x="16752" y="290"/>
                    <a:pt x="19043" y="1410"/>
                    <a:pt x="18879" y="3410"/>
                  </a:cubicBezTo>
                  <a:cubicBezTo>
                    <a:pt x="18716" y="5410"/>
                    <a:pt x="16098" y="8290"/>
                    <a:pt x="12825" y="10930"/>
                  </a:cubicBezTo>
                  <a:cubicBezTo>
                    <a:pt x="9552" y="13570"/>
                    <a:pt x="5625" y="15970"/>
                    <a:pt x="3170" y="17570"/>
                  </a:cubicBezTo>
                  <a:cubicBezTo>
                    <a:pt x="716" y="19170"/>
                    <a:pt x="-266" y="19970"/>
                    <a:pt x="61" y="20530"/>
                  </a:cubicBezTo>
                  <a:cubicBezTo>
                    <a:pt x="389" y="21090"/>
                    <a:pt x="2025" y="21410"/>
                    <a:pt x="5789" y="21250"/>
                  </a:cubicBezTo>
                  <a:cubicBezTo>
                    <a:pt x="9552" y="21090"/>
                    <a:pt x="15443" y="20450"/>
                    <a:pt x="21334" y="1981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3" name="Line"/>
            <p:cNvSpPr/>
            <p:nvPr/>
          </p:nvSpPr>
          <p:spPr>
            <a:xfrm>
              <a:off x="5386676" y="2972740"/>
              <a:ext cx="260726" cy="261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07" h="21183" fill="norm" stroke="1" extrusionOk="0">
                  <a:moveTo>
                    <a:pt x="20504" y="0"/>
                  </a:moveTo>
                  <a:cubicBezTo>
                    <a:pt x="17497" y="0"/>
                    <a:pt x="14489" y="0"/>
                    <a:pt x="11071" y="1823"/>
                  </a:cubicBezTo>
                  <a:cubicBezTo>
                    <a:pt x="7654" y="3647"/>
                    <a:pt x="3826" y="7294"/>
                    <a:pt x="1775" y="10519"/>
                  </a:cubicBezTo>
                  <a:cubicBezTo>
                    <a:pt x="-276" y="13745"/>
                    <a:pt x="-549" y="16551"/>
                    <a:pt x="955" y="18514"/>
                  </a:cubicBezTo>
                  <a:cubicBezTo>
                    <a:pt x="2459" y="20478"/>
                    <a:pt x="5740" y="21600"/>
                    <a:pt x="9431" y="21039"/>
                  </a:cubicBezTo>
                  <a:cubicBezTo>
                    <a:pt x="13122" y="20478"/>
                    <a:pt x="17223" y="18234"/>
                    <a:pt x="19137" y="15288"/>
                  </a:cubicBezTo>
                  <a:cubicBezTo>
                    <a:pt x="21051" y="12343"/>
                    <a:pt x="20778" y="8696"/>
                    <a:pt x="20094" y="6312"/>
                  </a:cubicBezTo>
                  <a:cubicBezTo>
                    <a:pt x="19410" y="3927"/>
                    <a:pt x="18317" y="2805"/>
                    <a:pt x="16676" y="2384"/>
                  </a:cubicBezTo>
                  <a:cubicBezTo>
                    <a:pt x="15036" y="1964"/>
                    <a:pt x="12848" y="2244"/>
                    <a:pt x="10661" y="252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4" name="Line"/>
            <p:cNvSpPr/>
            <p:nvPr/>
          </p:nvSpPr>
          <p:spPr>
            <a:xfrm>
              <a:off x="6185771" y="2900092"/>
              <a:ext cx="31135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5538"/>
                    <a:pt x="12000" y="11077"/>
                    <a:pt x="8400" y="14677"/>
                  </a:cubicBezTo>
                  <a:cubicBezTo>
                    <a:pt x="4800" y="18277"/>
                    <a:pt x="2400" y="1993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5" name="Line"/>
            <p:cNvSpPr/>
            <p:nvPr/>
          </p:nvSpPr>
          <p:spPr>
            <a:xfrm>
              <a:off x="6071609" y="3097279"/>
              <a:ext cx="259459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3456" y="14400"/>
                    <a:pt x="6912" y="7200"/>
                    <a:pt x="10512" y="3600"/>
                  </a:cubicBezTo>
                  <a:cubicBezTo>
                    <a:pt x="14112" y="0"/>
                    <a:pt x="17856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6" name="Line"/>
            <p:cNvSpPr/>
            <p:nvPr/>
          </p:nvSpPr>
          <p:spPr>
            <a:xfrm>
              <a:off x="6526272" y="2989268"/>
              <a:ext cx="227710" cy="329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0" h="21204" fill="norm" stroke="1" extrusionOk="0">
                  <a:moveTo>
                    <a:pt x="14692" y="8289"/>
                  </a:moveTo>
                  <a:cubicBezTo>
                    <a:pt x="11468" y="7621"/>
                    <a:pt x="8244" y="6953"/>
                    <a:pt x="6310" y="5951"/>
                  </a:cubicBezTo>
                  <a:cubicBezTo>
                    <a:pt x="4375" y="4949"/>
                    <a:pt x="3731" y="3613"/>
                    <a:pt x="4214" y="2610"/>
                  </a:cubicBezTo>
                  <a:cubicBezTo>
                    <a:pt x="4698" y="1608"/>
                    <a:pt x="6310" y="940"/>
                    <a:pt x="7922" y="495"/>
                  </a:cubicBezTo>
                  <a:cubicBezTo>
                    <a:pt x="9534" y="50"/>
                    <a:pt x="11146" y="-173"/>
                    <a:pt x="13241" y="161"/>
                  </a:cubicBezTo>
                  <a:cubicBezTo>
                    <a:pt x="15337" y="495"/>
                    <a:pt x="17916" y="1386"/>
                    <a:pt x="19044" y="2388"/>
                  </a:cubicBezTo>
                  <a:cubicBezTo>
                    <a:pt x="20172" y="3390"/>
                    <a:pt x="19850" y="4503"/>
                    <a:pt x="16787" y="6730"/>
                  </a:cubicBezTo>
                  <a:cubicBezTo>
                    <a:pt x="13725" y="8957"/>
                    <a:pt x="7922" y="12297"/>
                    <a:pt x="4537" y="14413"/>
                  </a:cubicBezTo>
                  <a:cubicBezTo>
                    <a:pt x="1152" y="16528"/>
                    <a:pt x="184" y="17419"/>
                    <a:pt x="23" y="18421"/>
                  </a:cubicBezTo>
                  <a:cubicBezTo>
                    <a:pt x="-138" y="19423"/>
                    <a:pt x="507" y="20536"/>
                    <a:pt x="2602" y="20982"/>
                  </a:cubicBezTo>
                  <a:cubicBezTo>
                    <a:pt x="4698" y="21427"/>
                    <a:pt x="8244" y="21204"/>
                    <a:pt x="11629" y="20314"/>
                  </a:cubicBezTo>
                  <a:cubicBezTo>
                    <a:pt x="15014" y="19423"/>
                    <a:pt x="18238" y="17864"/>
                    <a:pt x="19850" y="16528"/>
                  </a:cubicBezTo>
                  <a:cubicBezTo>
                    <a:pt x="21462" y="15192"/>
                    <a:pt x="21462" y="14079"/>
                    <a:pt x="20817" y="13188"/>
                  </a:cubicBezTo>
                  <a:cubicBezTo>
                    <a:pt x="20172" y="12297"/>
                    <a:pt x="18883" y="11629"/>
                    <a:pt x="17432" y="11072"/>
                  </a:cubicBezTo>
                  <a:cubicBezTo>
                    <a:pt x="15981" y="10516"/>
                    <a:pt x="14369" y="10070"/>
                    <a:pt x="13241" y="9959"/>
                  </a:cubicBezTo>
                  <a:cubicBezTo>
                    <a:pt x="12113" y="9848"/>
                    <a:pt x="11468" y="10070"/>
                    <a:pt x="10823" y="1029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7" name="Line"/>
            <p:cNvSpPr/>
            <p:nvPr/>
          </p:nvSpPr>
          <p:spPr>
            <a:xfrm>
              <a:off x="6894315" y="2967789"/>
              <a:ext cx="339664" cy="283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8" h="20811" fill="norm" stroke="1" extrusionOk="0">
                  <a:moveTo>
                    <a:pt x="12658" y="1126"/>
                  </a:moveTo>
                  <a:cubicBezTo>
                    <a:pt x="11802" y="363"/>
                    <a:pt x="10947" y="-399"/>
                    <a:pt x="9022" y="236"/>
                  </a:cubicBezTo>
                  <a:cubicBezTo>
                    <a:pt x="7097" y="872"/>
                    <a:pt x="4103" y="2905"/>
                    <a:pt x="2285" y="5700"/>
                  </a:cubicBezTo>
                  <a:cubicBezTo>
                    <a:pt x="468" y="8495"/>
                    <a:pt x="-174" y="12053"/>
                    <a:pt x="40" y="14848"/>
                  </a:cubicBezTo>
                  <a:cubicBezTo>
                    <a:pt x="254" y="17643"/>
                    <a:pt x="1323" y="19676"/>
                    <a:pt x="3996" y="20439"/>
                  </a:cubicBezTo>
                  <a:cubicBezTo>
                    <a:pt x="6670" y="21201"/>
                    <a:pt x="10947" y="20693"/>
                    <a:pt x="14048" y="19803"/>
                  </a:cubicBezTo>
                  <a:cubicBezTo>
                    <a:pt x="17149" y="18914"/>
                    <a:pt x="19074" y="17643"/>
                    <a:pt x="20143" y="15737"/>
                  </a:cubicBezTo>
                  <a:cubicBezTo>
                    <a:pt x="21212" y="13832"/>
                    <a:pt x="21426" y="11290"/>
                    <a:pt x="19929" y="8622"/>
                  </a:cubicBezTo>
                  <a:cubicBezTo>
                    <a:pt x="18432" y="5954"/>
                    <a:pt x="15224" y="3159"/>
                    <a:pt x="13085" y="1634"/>
                  </a:cubicBezTo>
                  <a:cubicBezTo>
                    <a:pt x="10947" y="109"/>
                    <a:pt x="9877" y="-145"/>
                    <a:pt x="9557" y="617"/>
                  </a:cubicBezTo>
                  <a:cubicBezTo>
                    <a:pt x="9236" y="1380"/>
                    <a:pt x="9664" y="3159"/>
                    <a:pt x="10091" y="493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8" name="Line"/>
            <p:cNvSpPr/>
            <p:nvPr/>
          </p:nvSpPr>
          <p:spPr>
            <a:xfrm>
              <a:off x="7078304" y="3107658"/>
              <a:ext cx="51893" cy="32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320" y="4181"/>
                    <a:pt x="8640" y="8361"/>
                    <a:pt x="12240" y="11961"/>
                  </a:cubicBezTo>
                  <a:cubicBezTo>
                    <a:pt x="15840" y="15561"/>
                    <a:pt x="18720" y="1858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59" name="Line"/>
            <p:cNvSpPr/>
            <p:nvPr/>
          </p:nvSpPr>
          <p:spPr>
            <a:xfrm>
              <a:off x="2345804" y="4093595"/>
              <a:ext cx="51892" cy="7057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880" y="1906"/>
                    <a:pt x="5760" y="3812"/>
                    <a:pt x="5760" y="6829"/>
                  </a:cubicBezTo>
                  <a:cubicBezTo>
                    <a:pt x="5760" y="9847"/>
                    <a:pt x="2880" y="13976"/>
                    <a:pt x="5040" y="16624"/>
                  </a:cubicBezTo>
                  <a:cubicBezTo>
                    <a:pt x="7200" y="19271"/>
                    <a:pt x="14400" y="2043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0" name="Line"/>
            <p:cNvSpPr/>
            <p:nvPr/>
          </p:nvSpPr>
          <p:spPr>
            <a:xfrm>
              <a:off x="2345804" y="4083217"/>
              <a:ext cx="425510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878" y="2359"/>
                    <a:pt x="1756" y="4717"/>
                    <a:pt x="2810" y="6517"/>
                  </a:cubicBezTo>
                  <a:cubicBezTo>
                    <a:pt x="3863" y="8317"/>
                    <a:pt x="5093" y="9559"/>
                    <a:pt x="6585" y="10117"/>
                  </a:cubicBezTo>
                  <a:cubicBezTo>
                    <a:pt x="8078" y="10676"/>
                    <a:pt x="9834" y="10552"/>
                    <a:pt x="11151" y="9869"/>
                  </a:cubicBezTo>
                  <a:cubicBezTo>
                    <a:pt x="12468" y="9186"/>
                    <a:pt x="13346" y="7945"/>
                    <a:pt x="13873" y="6641"/>
                  </a:cubicBezTo>
                  <a:cubicBezTo>
                    <a:pt x="14400" y="5338"/>
                    <a:pt x="14576" y="3972"/>
                    <a:pt x="14751" y="2917"/>
                  </a:cubicBezTo>
                  <a:cubicBezTo>
                    <a:pt x="14927" y="1862"/>
                    <a:pt x="15102" y="1117"/>
                    <a:pt x="15190" y="1179"/>
                  </a:cubicBezTo>
                  <a:cubicBezTo>
                    <a:pt x="15278" y="1241"/>
                    <a:pt x="15278" y="2110"/>
                    <a:pt x="15454" y="4531"/>
                  </a:cubicBezTo>
                  <a:cubicBezTo>
                    <a:pt x="15629" y="6952"/>
                    <a:pt x="15980" y="10924"/>
                    <a:pt x="17034" y="14028"/>
                  </a:cubicBezTo>
                  <a:cubicBezTo>
                    <a:pt x="18088" y="17131"/>
                    <a:pt x="19844" y="1936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1" name="Line"/>
            <p:cNvSpPr/>
            <p:nvPr/>
          </p:nvSpPr>
          <p:spPr>
            <a:xfrm>
              <a:off x="2939096" y="4135108"/>
              <a:ext cx="454916" cy="50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7" h="21317" fill="norm" stroke="1" extrusionOk="0">
                  <a:moveTo>
                    <a:pt x="16361" y="3479"/>
                  </a:moveTo>
                  <a:cubicBezTo>
                    <a:pt x="16684" y="2609"/>
                    <a:pt x="17006" y="1740"/>
                    <a:pt x="16684" y="1087"/>
                  </a:cubicBezTo>
                  <a:cubicBezTo>
                    <a:pt x="16361" y="435"/>
                    <a:pt x="15394" y="0"/>
                    <a:pt x="13298" y="0"/>
                  </a:cubicBezTo>
                  <a:cubicBezTo>
                    <a:pt x="11203" y="0"/>
                    <a:pt x="7979" y="435"/>
                    <a:pt x="5400" y="1740"/>
                  </a:cubicBezTo>
                  <a:cubicBezTo>
                    <a:pt x="2821" y="3044"/>
                    <a:pt x="887" y="5219"/>
                    <a:pt x="242" y="8046"/>
                  </a:cubicBezTo>
                  <a:cubicBezTo>
                    <a:pt x="-403" y="10872"/>
                    <a:pt x="242" y="14352"/>
                    <a:pt x="2176" y="16816"/>
                  </a:cubicBezTo>
                  <a:cubicBezTo>
                    <a:pt x="4110" y="19281"/>
                    <a:pt x="7334" y="20730"/>
                    <a:pt x="10719" y="21165"/>
                  </a:cubicBezTo>
                  <a:cubicBezTo>
                    <a:pt x="14104" y="21600"/>
                    <a:pt x="17651" y="21020"/>
                    <a:pt x="21197" y="2044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2" name="Line"/>
            <p:cNvSpPr/>
            <p:nvPr/>
          </p:nvSpPr>
          <p:spPr>
            <a:xfrm>
              <a:off x="3580820" y="4394565"/>
              <a:ext cx="2594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3" name="Line"/>
            <p:cNvSpPr/>
            <p:nvPr/>
          </p:nvSpPr>
          <p:spPr>
            <a:xfrm>
              <a:off x="3643090" y="4550240"/>
              <a:ext cx="207566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4" name="Line"/>
            <p:cNvSpPr/>
            <p:nvPr/>
          </p:nvSpPr>
          <p:spPr>
            <a:xfrm>
              <a:off x="4511055" y="3965596"/>
              <a:ext cx="460457" cy="584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1600" fill="norm" stroke="1" extrusionOk="0">
                  <a:moveTo>
                    <a:pt x="11783" y="15465"/>
                  </a:moveTo>
                  <a:cubicBezTo>
                    <a:pt x="12267" y="14826"/>
                    <a:pt x="12751" y="14187"/>
                    <a:pt x="12751" y="13612"/>
                  </a:cubicBezTo>
                  <a:cubicBezTo>
                    <a:pt x="12751" y="13037"/>
                    <a:pt x="12267" y="12525"/>
                    <a:pt x="11139" y="12206"/>
                  </a:cubicBezTo>
                  <a:cubicBezTo>
                    <a:pt x="10010" y="11886"/>
                    <a:pt x="8237" y="11759"/>
                    <a:pt x="6303" y="12462"/>
                  </a:cubicBezTo>
                  <a:cubicBezTo>
                    <a:pt x="4368" y="13165"/>
                    <a:pt x="2273" y="14698"/>
                    <a:pt x="1145" y="15785"/>
                  </a:cubicBezTo>
                  <a:cubicBezTo>
                    <a:pt x="16" y="16871"/>
                    <a:pt x="-145" y="17510"/>
                    <a:pt x="97" y="18085"/>
                  </a:cubicBezTo>
                  <a:cubicBezTo>
                    <a:pt x="339" y="18660"/>
                    <a:pt x="983" y="19172"/>
                    <a:pt x="3321" y="18660"/>
                  </a:cubicBezTo>
                  <a:cubicBezTo>
                    <a:pt x="5658" y="18149"/>
                    <a:pt x="9688" y="16615"/>
                    <a:pt x="12348" y="14251"/>
                  </a:cubicBezTo>
                  <a:cubicBezTo>
                    <a:pt x="15007" y="11886"/>
                    <a:pt x="16297" y="8691"/>
                    <a:pt x="16942" y="6391"/>
                  </a:cubicBezTo>
                  <a:cubicBezTo>
                    <a:pt x="17586" y="4090"/>
                    <a:pt x="17586" y="2684"/>
                    <a:pt x="17586" y="1662"/>
                  </a:cubicBezTo>
                  <a:cubicBezTo>
                    <a:pt x="17586" y="639"/>
                    <a:pt x="17586" y="0"/>
                    <a:pt x="17425" y="0"/>
                  </a:cubicBezTo>
                  <a:cubicBezTo>
                    <a:pt x="17264" y="0"/>
                    <a:pt x="16942" y="639"/>
                    <a:pt x="16539" y="2492"/>
                  </a:cubicBezTo>
                  <a:cubicBezTo>
                    <a:pt x="16136" y="4346"/>
                    <a:pt x="15652" y="7413"/>
                    <a:pt x="16136" y="10544"/>
                  </a:cubicBezTo>
                  <a:cubicBezTo>
                    <a:pt x="16619" y="13676"/>
                    <a:pt x="18070" y="16871"/>
                    <a:pt x="19118" y="18724"/>
                  </a:cubicBezTo>
                  <a:cubicBezTo>
                    <a:pt x="20165" y="20578"/>
                    <a:pt x="20810" y="21089"/>
                    <a:pt x="2145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5" name="Line"/>
            <p:cNvSpPr/>
            <p:nvPr/>
          </p:nvSpPr>
          <p:spPr>
            <a:xfrm>
              <a:off x="4461130" y="4602131"/>
              <a:ext cx="956649" cy="553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4" h="21600" fill="norm" stroke="1" extrusionOk="0">
                  <a:moveTo>
                    <a:pt x="978" y="16200"/>
                  </a:moveTo>
                  <a:cubicBezTo>
                    <a:pt x="510" y="16200"/>
                    <a:pt x="42" y="16200"/>
                    <a:pt x="3" y="17550"/>
                  </a:cubicBezTo>
                  <a:cubicBezTo>
                    <a:pt x="-36" y="18900"/>
                    <a:pt x="354" y="21600"/>
                    <a:pt x="1913" y="21600"/>
                  </a:cubicBezTo>
                  <a:cubicBezTo>
                    <a:pt x="3473" y="21600"/>
                    <a:pt x="6202" y="18900"/>
                    <a:pt x="9087" y="14850"/>
                  </a:cubicBezTo>
                  <a:cubicBezTo>
                    <a:pt x="11973" y="10800"/>
                    <a:pt x="15014" y="5400"/>
                    <a:pt x="17119" y="2700"/>
                  </a:cubicBezTo>
                  <a:cubicBezTo>
                    <a:pt x="19225" y="0"/>
                    <a:pt x="20394" y="0"/>
                    <a:pt x="21564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6" name="Line"/>
            <p:cNvSpPr/>
            <p:nvPr/>
          </p:nvSpPr>
          <p:spPr>
            <a:xfrm>
              <a:off x="5086506" y="3906786"/>
              <a:ext cx="227490" cy="56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0" h="21600" fill="norm" stroke="1" extrusionOk="0">
                  <a:moveTo>
                    <a:pt x="21200" y="0"/>
                  </a:moveTo>
                  <a:cubicBezTo>
                    <a:pt x="15075" y="1867"/>
                    <a:pt x="8949" y="3733"/>
                    <a:pt x="5081" y="6000"/>
                  </a:cubicBezTo>
                  <a:cubicBezTo>
                    <a:pt x="1212" y="8267"/>
                    <a:pt x="-400" y="10933"/>
                    <a:pt x="84" y="13467"/>
                  </a:cubicBezTo>
                  <a:cubicBezTo>
                    <a:pt x="567" y="16000"/>
                    <a:pt x="3146" y="18400"/>
                    <a:pt x="6531" y="19733"/>
                  </a:cubicBezTo>
                  <a:cubicBezTo>
                    <a:pt x="9916" y="21067"/>
                    <a:pt x="14107" y="21333"/>
                    <a:pt x="1829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7" name="Line"/>
            <p:cNvSpPr/>
            <p:nvPr/>
          </p:nvSpPr>
          <p:spPr>
            <a:xfrm>
              <a:off x="5397020" y="4020947"/>
              <a:ext cx="394377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926" y="17280"/>
                    <a:pt x="9853" y="12960"/>
                    <a:pt x="13453" y="9360"/>
                  </a:cubicBezTo>
                  <a:cubicBezTo>
                    <a:pt x="17053" y="5760"/>
                    <a:pt x="19326" y="288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8" name="Line"/>
            <p:cNvSpPr/>
            <p:nvPr/>
          </p:nvSpPr>
          <p:spPr>
            <a:xfrm>
              <a:off x="5565771" y="4031326"/>
              <a:ext cx="80330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8" h="21600" fill="norm" stroke="1" extrusionOk="0">
                  <a:moveTo>
                    <a:pt x="20898" y="0"/>
                  </a:moveTo>
                  <a:cubicBezTo>
                    <a:pt x="13698" y="1575"/>
                    <a:pt x="6498" y="3150"/>
                    <a:pt x="2898" y="5625"/>
                  </a:cubicBezTo>
                  <a:cubicBezTo>
                    <a:pt x="-702" y="8100"/>
                    <a:pt x="-702" y="11475"/>
                    <a:pt x="1548" y="14287"/>
                  </a:cubicBezTo>
                  <a:cubicBezTo>
                    <a:pt x="3798" y="17100"/>
                    <a:pt x="8298" y="19350"/>
                    <a:pt x="1279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69" name="Line"/>
            <p:cNvSpPr/>
            <p:nvPr/>
          </p:nvSpPr>
          <p:spPr>
            <a:xfrm>
              <a:off x="5849656" y="4049750"/>
              <a:ext cx="232333" cy="3448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2" h="21107" fill="norm" stroke="1" extrusionOk="0">
                  <a:moveTo>
                    <a:pt x="20432" y="778"/>
                  </a:moveTo>
                  <a:cubicBezTo>
                    <a:pt x="19215" y="142"/>
                    <a:pt x="17998" y="-493"/>
                    <a:pt x="14195" y="566"/>
                  </a:cubicBezTo>
                  <a:cubicBezTo>
                    <a:pt x="10393" y="1625"/>
                    <a:pt x="4004" y="4378"/>
                    <a:pt x="1418" y="7448"/>
                  </a:cubicBezTo>
                  <a:cubicBezTo>
                    <a:pt x="-1168" y="10519"/>
                    <a:pt x="49" y="13907"/>
                    <a:pt x="2939" y="16236"/>
                  </a:cubicBezTo>
                  <a:cubicBezTo>
                    <a:pt x="5829" y="18566"/>
                    <a:pt x="10393" y="19836"/>
                    <a:pt x="14956" y="2110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0" name="Line"/>
            <p:cNvSpPr/>
            <p:nvPr/>
          </p:nvSpPr>
          <p:spPr>
            <a:xfrm>
              <a:off x="6248041" y="3958677"/>
              <a:ext cx="122561" cy="467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38" h="21600" fill="norm" stroke="1" extrusionOk="0">
                  <a:moveTo>
                    <a:pt x="1705" y="0"/>
                  </a:moveTo>
                  <a:cubicBezTo>
                    <a:pt x="9663" y="2400"/>
                    <a:pt x="17621" y="4800"/>
                    <a:pt x="19611" y="7840"/>
                  </a:cubicBezTo>
                  <a:cubicBezTo>
                    <a:pt x="21600" y="10880"/>
                    <a:pt x="17621" y="14560"/>
                    <a:pt x="13358" y="16960"/>
                  </a:cubicBezTo>
                  <a:cubicBezTo>
                    <a:pt x="9095" y="19360"/>
                    <a:pt x="4547" y="204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1" name="Line"/>
            <p:cNvSpPr/>
            <p:nvPr/>
          </p:nvSpPr>
          <p:spPr>
            <a:xfrm>
              <a:off x="5116807" y="4534223"/>
              <a:ext cx="1390692" cy="67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0" fill="norm" stroke="1" extrusionOk="0">
                  <a:moveTo>
                    <a:pt x="0" y="21200"/>
                  </a:moveTo>
                  <a:cubicBezTo>
                    <a:pt x="1290" y="19040"/>
                    <a:pt x="2579" y="16880"/>
                    <a:pt x="4057" y="14720"/>
                  </a:cubicBezTo>
                  <a:cubicBezTo>
                    <a:pt x="5534" y="12560"/>
                    <a:pt x="7200" y="10400"/>
                    <a:pt x="8973" y="8240"/>
                  </a:cubicBezTo>
                  <a:cubicBezTo>
                    <a:pt x="10746" y="6080"/>
                    <a:pt x="12627" y="3920"/>
                    <a:pt x="14454" y="2300"/>
                  </a:cubicBezTo>
                  <a:cubicBezTo>
                    <a:pt x="16281" y="680"/>
                    <a:pt x="18054" y="-400"/>
                    <a:pt x="19236" y="140"/>
                  </a:cubicBezTo>
                  <a:cubicBezTo>
                    <a:pt x="20418" y="680"/>
                    <a:pt x="21009" y="2840"/>
                    <a:pt x="21600" y="50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2" name="Line"/>
            <p:cNvSpPr/>
            <p:nvPr/>
          </p:nvSpPr>
          <p:spPr>
            <a:xfrm>
              <a:off x="5124344" y="4692077"/>
              <a:ext cx="397217" cy="5535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8" h="21600" fill="norm" stroke="1" extrusionOk="0">
                  <a:moveTo>
                    <a:pt x="12890" y="13095"/>
                  </a:moveTo>
                  <a:cubicBezTo>
                    <a:pt x="13444" y="12555"/>
                    <a:pt x="13998" y="12015"/>
                    <a:pt x="14183" y="11407"/>
                  </a:cubicBezTo>
                  <a:cubicBezTo>
                    <a:pt x="14367" y="10800"/>
                    <a:pt x="14183" y="10125"/>
                    <a:pt x="12706" y="9585"/>
                  </a:cubicBezTo>
                  <a:cubicBezTo>
                    <a:pt x="11229" y="9045"/>
                    <a:pt x="8460" y="8640"/>
                    <a:pt x="6244" y="8775"/>
                  </a:cubicBezTo>
                  <a:cubicBezTo>
                    <a:pt x="4029" y="8910"/>
                    <a:pt x="2367" y="9585"/>
                    <a:pt x="1260" y="10867"/>
                  </a:cubicBezTo>
                  <a:cubicBezTo>
                    <a:pt x="152" y="12150"/>
                    <a:pt x="-402" y="14040"/>
                    <a:pt x="336" y="15322"/>
                  </a:cubicBezTo>
                  <a:cubicBezTo>
                    <a:pt x="1075" y="16605"/>
                    <a:pt x="3106" y="17280"/>
                    <a:pt x="5506" y="16470"/>
                  </a:cubicBezTo>
                  <a:cubicBezTo>
                    <a:pt x="7906" y="15660"/>
                    <a:pt x="10675" y="13365"/>
                    <a:pt x="12706" y="10598"/>
                  </a:cubicBezTo>
                  <a:cubicBezTo>
                    <a:pt x="14736" y="7830"/>
                    <a:pt x="16029" y="4590"/>
                    <a:pt x="16675" y="2633"/>
                  </a:cubicBezTo>
                  <a:cubicBezTo>
                    <a:pt x="17321" y="675"/>
                    <a:pt x="17321" y="0"/>
                    <a:pt x="17044" y="0"/>
                  </a:cubicBezTo>
                  <a:cubicBezTo>
                    <a:pt x="16767" y="0"/>
                    <a:pt x="16213" y="675"/>
                    <a:pt x="15475" y="3037"/>
                  </a:cubicBezTo>
                  <a:cubicBezTo>
                    <a:pt x="14736" y="5400"/>
                    <a:pt x="13813" y="9450"/>
                    <a:pt x="13536" y="12555"/>
                  </a:cubicBezTo>
                  <a:cubicBezTo>
                    <a:pt x="13260" y="15660"/>
                    <a:pt x="13629" y="17820"/>
                    <a:pt x="15013" y="19170"/>
                  </a:cubicBezTo>
                  <a:cubicBezTo>
                    <a:pt x="16398" y="20520"/>
                    <a:pt x="18798" y="21060"/>
                    <a:pt x="2119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3" name="Line"/>
            <p:cNvSpPr/>
            <p:nvPr/>
          </p:nvSpPr>
          <p:spPr>
            <a:xfrm>
              <a:off x="5761084" y="4771660"/>
              <a:ext cx="419607" cy="660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9" h="21487" fill="norm" stroke="1" extrusionOk="0">
                  <a:moveTo>
                    <a:pt x="13545" y="1574"/>
                  </a:moveTo>
                  <a:cubicBezTo>
                    <a:pt x="13371" y="1012"/>
                    <a:pt x="13197" y="449"/>
                    <a:pt x="12500" y="168"/>
                  </a:cubicBezTo>
                  <a:cubicBezTo>
                    <a:pt x="11803" y="-113"/>
                    <a:pt x="10584" y="-113"/>
                    <a:pt x="8668" y="731"/>
                  </a:cubicBezTo>
                  <a:cubicBezTo>
                    <a:pt x="6752" y="1575"/>
                    <a:pt x="4139" y="3262"/>
                    <a:pt x="2397" y="5287"/>
                  </a:cubicBezTo>
                  <a:cubicBezTo>
                    <a:pt x="655" y="7312"/>
                    <a:pt x="-216" y="9675"/>
                    <a:pt x="45" y="11193"/>
                  </a:cubicBezTo>
                  <a:cubicBezTo>
                    <a:pt x="307" y="12712"/>
                    <a:pt x="1700" y="13387"/>
                    <a:pt x="4574" y="13556"/>
                  </a:cubicBezTo>
                  <a:cubicBezTo>
                    <a:pt x="7449" y="13725"/>
                    <a:pt x="11803" y="13387"/>
                    <a:pt x="14852" y="12768"/>
                  </a:cubicBezTo>
                  <a:cubicBezTo>
                    <a:pt x="17900" y="12150"/>
                    <a:pt x="19642" y="11250"/>
                    <a:pt x="20513" y="9731"/>
                  </a:cubicBezTo>
                  <a:cubicBezTo>
                    <a:pt x="21384" y="8212"/>
                    <a:pt x="21384" y="6075"/>
                    <a:pt x="20165" y="4556"/>
                  </a:cubicBezTo>
                  <a:cubicBezTo>
                    <a:pt x="18945" y="3037"/>
                    <a:pt x="16507" y="2137"/>
                    <a:pt x="14503" y="2025"/>
                  </a:cubicBezTo>
                  <a:cubicBezTo>
                    <a:pt x="12500" y="1912"/>
                    <a:pt x="10932" y="2587"/>
                    <a:pt x="10061" y="3487"/>
                  </a:cubicBezTo>
                  <a:cubicBezTo>
                    <a:pt x="9190" y="4387"/>
                    <a:pt x="9016" y="5512"/>
                    <a:pt x="8929" y="6356"/>
                  </a:cubicBezTo>
                  <a:cubicBezTo>
                    <a:pt x="8842" y="7200"/>
                    <a:pt x="8842" y="7762"/>
                    <a:pt x="9452" y="8550"/>
                  </a:cubicBezTo>
                  <a:cubicBezTo>
                    <a:pt x="10061" y="9337"/>
                    <a:pt x="11281" y="10350"/>
                    <a:pt x="12761" y="12206"/>
                  </a:cubicBezTo>
                  <a:cubicBezTo>
                    <a:pt x="14242" y="14062"/>
                    <a:pt x="15984" y="16762"/>
                    <a:pt x="17290" y="18449"/>
                  </a:cubicBezTo>
                  <a:cubicBezTo>
                    <a:pt x="18597" y="20137"/>
                    <a:pt x="19468" y="20812"/>
                    <a:pt x="20339" y="2148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4" name="Line"/>
            <p:cNvSpPr/>
            <p:nvPr/>
          </p:nvSpPr>
          <p:spPr>
            <a:xfrm>
              <a:off x="5417777" y="4529484"/>
              <a:ext cx="31136" cy="3424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800" y="16800"/>
                    <a:pt x="9600" y="12000"/>
                    <a:pt x="13200" y="8400"/>
                  </a:cubicBezTo>
                  <a:cubicBezTo>
                    <a:pt x="16800" y="4800"/>
                    <a:pt x="19200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5" name="Line"/>
            <p:cNvSpPr/>
            <p:nvPr/>
          </p:nvSpPr>
          <p:spPr>
            <a:xfrm>
              <a:off x="7306627" y="4394565"/>
              <a:ext cx="217945" cy="1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6" name="Line"/>
            <p:cNvSpPr/>
            <p:nvPr/>
          </p:nvSpPr>
          <p:spPr>
            <a:xfrm>
              <a:off x="7254735" y="4550240"/>
              <a:ext cx="342484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77" name="Line"/>
            <p:cNvSpPr/>
            <p:nvPr/>
          </p:nvSpPr>
          <p:spPr>
            <a:xfrm>
              <a:off x="8544006" y="4108265"/>
              <a:ext cx="349293" cy="507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1" h="21281" fill="norm" stroke="1" extrusionOk="0">
                  <a:moveTo>
                    <a:pt x="12203" y="9823"/>
                  </a:moveTo>
                  <a:cubicBezTo>
                    <a:pt x="9117" y="9533"/>
                    <a:pt x="6031" y="9243"/>
                    <a:pt x="3665" y="8373"/>
                  </a:cubicBezTo>
                  <a:cubicBezTo>
                    <a:pt x="1300" y="7503"/>
                    <a:pt x="-346" y="6054"/>
                    <a:pt x="785" y="4531"/>
                  </a:cubicBezTo>
                  <a:cubicBezTo>
                    <a:pt x="1917" y="3009"/>
                    <a:pt x="5825" y="1415"/>
                    <a:pt x="8397" y="617"/>
                  </a:cubicBezTo>
                  <a:cubicBezTo>
                    <a:pt x="10968" y="-180"/>
                    <a:pt x="12203" y="-180"/>
                    <a:pt x="13231" y="472"/>
                  </a:cubicBezTo>
                  <a:cubicBezTo>
                    <a:pt x="14260" y="1125"/>
                    <a:pt x="15083" y="2429"/>
                    <a:pt x="13437" y="4894"/>
                  </a:cubicBezTo>
                  <a:cubicBezTo>
                    <a:pt x="11791" y="7358"/>
                    <a:pt x="7677" y="10982"/>
                    <a:pt x="5003" y="13519"/>
                  </a:cubicBezTo>
                  <a:cubicBezTo>
                    <a:pt x="2328" y="16056"/>
                    <a:pt x="1094" y="17506"/>
                    <a:pt x="477" y="18593"/>
                  </a:cubicBezTo>
                  <a:cubicBezTo>
                    <a:pt x="-140" y="19680"/>
                    <a:pt x="-140" y="20405"/>
                    <a:pt x="374" y="20840"/>
                  </a:cubicBezTo>
                  <a:cubicBezTo>
                    <a:pt x="888" y="21275"/>
                    <a:pt x="1917" y="21420"/>
                    <a:pt x="4591" y="21130"/>
                  </a:cubicBezTo>
                  <a:cubicBezTo>
                    <a:pt x="7265" y="20840"/>
                    <a:pt x="11585" y="20115"/>
                    <a:pt x="14568" y="19246"/>
                  </a:cubicBezTo>
                  <a:cubicBezTo>
                    <a:pt x="17551" y="18376"/>
                    <a:pt x="19197" y="17361"/>
                    <a:pt x="20123" y="16419"/>
                  </a:cubicBezTo>
                  <a:cubicBezTo>
                    <a:pt x="21048" y="15476"/>
                    <a:pt x="21254" y="14607"/>
                    <a:pt x="18888" y="13882"/>
                  </a:cubicBezTo>
                  <a:cubicBezTo>
                    <a:pt x="16523" y="13157"/>
                    <a:pt x="11585" y="12577"/>
                    <a:pt x="6648" y="1199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0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81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 (3/5)</a:t>
            </a:r>
          </a:p>
        </p:txBody>
      </p:sp>
      <p:grpSp>
        <p:nvGrpSpPr>
          <p:cNvPr id="2185" name="Drawing"/>
          <p:cNvGrpSpPr/>
          <p:nvPr/>
        </p:nvGrpSpPr>
        <p:grpSpPr>
          <a:xfrm>
            <a:off x="3577125" y="3248404"/>
            <a:ext cx="803441" cy="767995"/>
            <a:chOff x="0" y="0"/>
            <a:chExt cx="803439" cy="767993"/>
          </a:xfrm>
        </p:grpSpPr>
        <p:sp>
          <p:nvSpPr>
            <p:cNvPr id="2182" name="Line"/>
            <p:cNvSpPr/>
            <p:nvPr/>
          </p:nvSpPr>
          <p:spPr>
            <a:xfrm>
              <a:off x="231706" y="0"/>
              <a:ext cx="256263" cy="5745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4" h="21480" fill="norm" stroke="1" extrusionOk="0">
                  <a:moveTo>
                    <a:pt x="1728" y="0"/>
                  </a:moveTo>
                  <a:cubicBezTo>
                    <a:pt x="2304" y="4915"/>
                    <a:pt x="2880" y="9830"/>
                    <a:pt x="3168" y="12999"/>
                  </a:cubicBezTo>
                  <a:cubicBezTo>
                    <a:pt x="3456" y="16168"/>
                    <a:pt x="3456" y="17590"/>
                    <a:pt x="3744" y="18625"/>
                  </a:cubicBezTo>
                  <a:cubicBezTo>
                    <a:pt x="4032" y="19660"/>
                    <a:pt x="4608" y="20307"/>
                    <a:pt x="5040" y="20242"/>
                  </a:cubicBezTo>
                  <a:cubicBezTo>
                    <a:pt x="5472" y="20177"/>
                    <a:pt x="5760" y="19401"/>
                    <a:pt x="6768" y="17784"/>
                  </a:cubicBezTo>
                  <a:cubicBezTo>
                    <a:pt x="7776" y="16168"/>
                    <a:pt x="9504" y="13710"/>
                    <a:pt x="11088" y="12287"/>
                  </a:cubicBezTo>
                  <a:cubicBezTo>
                    <a:pt x="12672" y="10865"/>
                    <a:pt x="14112" y="10477"/>
                    <a:pt x="15264" y="10541"/>
                  </a:cubicBezTo>
                  <a:cubicBezTo>
                    <a:pt x="16416" y="10606"/>
                    <a:pt x="17280" y="11123"/>
                    <a:pt x="18288" y="12093"/>
                  </a:cubicBezTo>
                  <a:cubicBezTo>
                    <a:pt x="19296" y="13063"/>
                    <a:pt x="20448" y="14486"/>
                    <a:pt x="21024" y="15780"/>
                  </a:cubicBezTo>
                  <a:cubicBezTo>
                    <a:pt x="21600" y="17073"/>
                    <a:pt x="21600" y="18237"/>
                    <a:pt x="19008" y="19207"/>
                  </a:cubicBezTo>
                  <a:cubicBezTo>
                    <a:pt x="16416" y="20177"/>
                    <a:pt x="11232" y="20953"/>
                    <a:pt x="7632" y="21277"/>
                  </a:cubicBezTo>
                  <a:cubicBezTo>
                    <a:pt x="4032" y="21600"/>
                    <a:pt x="2016" y="21471"/>
                    <a:pt x="0" y="2134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3" name="Line"/>
            <p:cNvSpPr/>
            <p:nvPr/>
          </p:nvSpPr>
          <p:spPr>
            <a:xfrm>
              <a:off x="-1" y="207565"/>
              <a:ext cx="117547" cy="508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87" h="21600" fill="norm" stroke="1" extrusionOk="0">
                  <a:moveTo>
                    <a:pt x="14987" y="0"/>
                  </a:moveTo>
                  <a:cubicBezTo>
                    <a:pt x="8987" y="2645"/>
                    <a:pt x="2987" y="5290"/>
                    <a:pt x="887" y="8302"/>
                  </a:cubicBezTo>
                  <a:cubicBezTo>
                    <a:pt x="-1213" y="11314"/>
                    <a:pt x="587" y="14694"/>
                    <a:pt x="4487" y="16971"/>
                  </a:cubicBezTo>
                  <a:cubicBezTo>
                    <a:pt x="8387" y="19249"/>
                    <a:pt x="14387" y="20424"/>
                    <a:pt x="20387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4" name="Line"/>
            <p:cNvSpPr/>
            <p:nvPr/>
          </p:nvSpPr>
          <p:spPr>
            <a:xfrm>
              <a:off x="657216" y="207565"/>
              <a:ext cx="146224" cy="5604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89" h="21600" fill="norm" stroke="1" extrusionOk="0">
                  <a:moveTo>
                    <a:pt x="0" y="0"/>
                  </a:moveTo>
                  <a:cubicBezTo>
                    <a:pt x="5280" y="933"/>
                    <a:pt x="10560" y="1867"/>
                    <a:pt x="14640" y="3800"/>
                  </a:cubicBezTo>
                  <a:cubicBezTo>
                    <a:pt x="18720" y="5733"/>
                    <a:pt x="21600" y="8667"/>
                    <a:pt x="19680" y="11800"/>
                  </a:cubicBezTo>
                  <a:cubicBezTo>
                    <a:pt x="17760" y="14933"/>
                    <a:pt x="11040" y="18267"/>
                    <a:pt x="432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254" name="Drawing"/>
          <p:cNvGrpSpPr/>
          <p:nvPr/>
        </p:nvGrpSpPr>
        <p:grpSpPr>
          <a:xfrm>
            <a:off x="4920699" y="2636935"/>
            <a:ext cx="5167000" cy="8767077"/>
            <a:chOff x="0" y="0"/>
            <a:chExt cx="5166998" cy="8767076"/>
          </a:xfrm>
        </p:grpSpPr>
        <p:sp>
          <p:nvSpPr>
            <p:cNvPr id="2186" name="Line"/>
            <p:cNvSpPr/>
            <p:nvPr/>
          </p:nvSpPr>
          <p:spPr>
            <a:xfrm>
              <a:off x="1518569" y="673739"/>
              <a:ext cx="16028" cy="518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5" y="0"/>
                  </a:moveTo>
                  <a:cubicBezTo>
                    <a:pt x="2735" y="4752"/>
                    <a:pt x="-1585" y="9504"/>
                    <a:pt x="575" y="13104"/>
                  </a:cubicBezTo>
                  <a:cubicBezTo>
                    <a:pt x="2735" y="16704"/>
                    <a:pt x="11375" y="19152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7" name="Line"/>
            <p:cNvSpPr/>
            <p:nvPr/>
          </p:nvSpPr>
          <p:spPr>
            <a:xfrm>
              <a:off x="1513839" y="756765"/>
              <a:ext cx="363241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8" fill="norm" stroke="1" extrusionOk="0">
                  <a:moveTo>
                    <a:pt x="0" y="0"/>
                  </a:moveTo>
                  <a:cubicBezTo>
                    <a:pt x="2057" y="2761"/>
                    <a:pt x="4114" y="5522"/>
                    <a:pt x="5657" y="7065"/>
                  </a:cubicBezTo>
                  <a:cubicBezTo>
                    <a:pt x="7200" y="8608"/>
                    <a:pt x="8229" y="8933"/>
                    <a:pt x="9257" y="8933"/>
                  </a:cubicBezTo>
                  <a:cubicBezTo>
                    <a:pt x="10286" y="8933"/>
                    <a:pt x="11314" y="8608"/>
                    <a:pt x="12343" y="7633"/>
                  </a:cubicBezTo>
                  <a:cubicBezTo>
                    <a:pt x="13371" y="6659"/>
                    <a:pt x="14400" y="5035"/>
                    <a:pt x="15017" y="3492"/>
                  </a:cubicBezTo>
                  <a:cubicBezTo>
                    <a:pt x="15634" y="1949"/>
                    <a:pt x="15840" y="488"/>
                    <a:pt x="16046" y="163"/>
                  </a:cubicBezTo>
                  <a:cubicBezTo>
                    <a:pt x="16251" y="-162"/>
                    <a:pt x="16457" y="650"/>
                    <a:pt x="16766" y="3411"/>
                  </a:cubicBezTo>
                  <a:cubicBezTo>
                    <a:pt x="17074" y="6172"/>
                    <a:pt x="17486" y="10882"/>
                    <a:pt x="18309" y="14211"/>
                  </a:cubicBezTo>
                  <a:cubicBezTo>
                    <a:pt x="19131" y="17540"/>
                    <a:pt x="20366" y="19489"/>
                    <a:pt x="21600" y="2143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8" name="Line"/>
            <p:cNvSpPr/>
            <p:nvPr/>
          </p:nvSpPr>
          <p:spPr>
            <a:xfrm>
              <a:off x="2089375" y="645415"/>
              <a:ext cx="358512" cy="5026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4" h="21349" fill="norm" stroke="1" extrusionOk="0">
                  <a:moveTo>
                    <a:pt x="339" y="6493"/>
                  </a:moveTo>
                  <a:cubicBezTo>
                    <a:pt x="132" y="10901"/>
                    <a:pt x="-76" y="15310"/>
                    <a:pt x="28" y="17954"/>
                  </a:cubicBezTo>
                  <a:cubicBezTo>
                    <a:pt x="132" y="20599"/>
                    <a:pt x="547" y="21481"/>
                    <a:pt x="755" y="21334"/>
                  </a:cubicBezTo>
                  <a:cubicBezTo>
                    <a:pt x="962" y="21187"/>
                    <a:pt x="962" y="20012"/>
                    <a:pt x="755" y="17220"/>
                  </a:cubicBezTo>
                  <a:cubicBezTo>
                    <a:pt x="547" y="14428"/>
                    <a:pt x="132" y="10020"/>
                    <a:pt x="339" y="7008"/>
                  </a:cubicBezTo>
                  <a:cubicBezTo>
                    <a:pt x="547" y="3995"/>
                    <a:pt x="1378" y="2379"/>
                    <a:pt x="2209" y="1350"/>
                  </a:cubicBezTo>
                  <a:cubicBezTo>
                    <a:pt x="3039" y="322"/>
                    <a:pt x="3870" y="-119"/>
                    <a:pt x="5428" y="28"/>
                  </a:cubicBezTo>
                  <a:cubicBezTo>
                    <a:pt x="6986" y="175"/>
                    <a:pt x="9270" y="910"/>
                    <a:pt x="10828" y="2599"/>
                  </a:cubicBezTo>
                  <a:cubicBezTo>
                    <a:pt x="12386" y="4289"/>
                    <a:pt x="13216" y="6934"/>
                    <a:pt x="12905" y="8771"/>
                  </a:cubicBezTo>
                  <a:cubicBezTo>
                    <a:pt x="12593" y="10608"/>
                    <a:pt x="11139" y="11636"/>
                    <a:pt x="9997" y="12371"/>
                  </a:cubicBezTo>
                  <a:cubicBezTo>
                    <a:pt x="8855" y="13105"/>
                    <a:pt x="8024" y="13546"/>
                    <a:pt x="7712" y="14134"/>
                  </a:cubicBezTo>
                  <a:cubicBezTo>
                    <a:pt x="7401" y="14722"/>
                    <a:pt x="7609" y="15457"/>
                    <a:pt x="9270" y="16338"/>
                  </a:cubicBezTo>
                  <a:cubicBezTo>
                    <a:pt x="10932" y="17220"/>
                    <a:pt x="14047" y="18248"/>
                    <a:pt x="16332" y="18910"/>
                  </a:cubicBezTo>
                  <a:cubicBezTo>
                    <a:pt x="18616" y="19571"/>
                    <a:pt x="20070" y="19865"/>
                    <a:pt x="21524" y="2015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89" name="Line"/>
            <p:cNvSpPr/>
            <p:nvPr/>
          </p:nvSpPr>
          <p:spPr>
            <a:xfrm>
              <a:off x="2707343" y="964331"/>
              <a:ext cx="207567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0" name="Line"/>
            <p:cNvSpPr/>
            <p:nvPr/>
          </p:nvSpPr>
          <p:spPr>
            <a:xfrm>
              <a:off x="2707343" y="1068114"/>
              <a:ext cx="21794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1" name="Line"/>
            <p:cNvSpPr/>
            <p:nvPr/>
          </p:nvSpPr>
          <p:spPr>
            <a:xfrm>
              <a:off x="3408174" y="746387"/>
              <a:ext cx="25650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8" h="21600" fill="norm" stroke="1" extrusionOk="0">
                  <a:moveTo>
                    <a:pt x="3818" y="0"/>
                  </a:moveTo>
                  <a:cubicBezTo>
                    <a:pt x="1118" y="5040"/>
                    <a:pt x="-1582" y="10080"/>
                    <a:pt x="1118" y="13680"/>
                  </a:cubicBezTo>
                  <a:cubicBezTo>
                    <a:pt x="3818" y="17280"/>
                    <a:pt x="11918" y="19440"/>
                    <a:pt x="20018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2" name="Line"/>
            <p:cNvSpPr/>
            <p:nvPr/>
          </p:nvSpPr>
          <p:spPr>
            <a:xfrm>
              <a:off x="3393352" y="698878"/>
              <a:ext cx="455604" cy="400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366" fill="norm" stroke="1" extrusionOk="0">
                  <a:moveTo>
                    <a:pt x="442" y="1981"/>
                  </a:moveTo>
                  <a:cubicBezTo>
                    <a:pt x="278" y="874"/>
                    <a:pt x="115" y="-234"/>
                    <a:pt x="33" y="43"/>
                  </a:cubicBezTo>
                  <a:cubicBezTo>
                    <a:pt x="-49" y="320"/>
                    <a:pt x="-49" y="1981"/>
                    <a:pt x="933" y="4474"/>
                  </a:cubicBezTo>
                  <a:cubicBezTo>
                    <a:pt x="1915" y="6966"/>
                    <a:pt x="3878" y="10289"/>
                    <a:pt x="5678" y="12135"/>
                  </a:cubicBezTo>
                  <a:cubicBezTo>
                    <a:pt x="7478" y="13981"/>
                    <a:pt x="9115" y="14351"/>
                    <a:pt x="10506" y="13520"/>
                  </a:cubicBezTo>
                  <a:cubicBezTo>
                    <a:pt x="11896" y="12689"/>
                    <a:pt x="13042" y="10658"/>
                    <a:pt x="13696" y="9089"/>
                  </a:cubicBezTo>
                  <a:cubicBezTo>
                    <a:pt x="14351" y="7520"/>
                    <a:pt x="14515" y="6412"/>
                    <a:pt x="14760" y="5304"/>
                  </a:cubicBezTo>
                  <a:cubicBezTo>
                    <a:pt x="15006" y="4197"/>
                    <a:pt x="15333" y="3089"/>
                    <a:pt x="15496" y="2997"/>
                  </a:cubicBezTo>
                  <a:cubicBezTo>
                    <a:pt x="15660" y="2904"/>
                    <a:pt x="15660" y="3828"/>
                    <a:pt x="16233" y="6689"/>
                  </a:cubicBezTo>
                  <a:cubicBezTo>
                    <a:pt x="16806" y="9551"/>
                    <a:pt x="17951" y="14351"/>
                    <a:pt x="18933" y="17120"/>
                  </a:cubicBezTo>
                  <a:cubicBezTo>
                    <a:pt x="19915" y="19889"/>
                    <a:pt x="20733" y="20628"/>
                    <a:pt x="21551" y="2136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3" name="Line"/>
            <p:cNvSpPr/>
            <p:nvPr/>
          </p:nvSpPr>
          <p:spPr>
            <a:xfrm>
              <a:off x="4019686" y="744616"/>
              <a:ext cx="358563" cy="3332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1" h="21020" fill="norm" stroke="1" extrusionOk="0">
                  <a:moveTo>
                    <a:pt x="17453" y="2730"/>
                  </a:moveTo>
                  <a:cubicBezTo>
                    <a:pt x="16842" y="1857"/>
                    <a:pt x="16230" y="984"/>
                    <a:pt x="14295" y="439"/>
                  </a:cubicBezTo>
                  <a:cubicBezTo>
                    <a:pt x="12359" y="-107"/>
                    <a:pt x="9098" y="-325"/>
                    <a:pt x="6347" y="875"/>
                  </a:cubicBezTo>
                  <a:cubicBezTo>
                    <a:pt x="3596" y="2075"/>
                    <a:pt x="1355" y="4693"/>
                    <a:pt x="438" y="7748"/>
                  </a:cubicBezTo>
                  <a:cubicBezTo>
                    <a:pt x="-479" y="10802"/>
                    <a:pt x="-71" y="14293"/>
                    <a:pt x="2781" y="16693"/>
                  </a:cubicBezTo>
                  <a:cubicBezTo>
                    <a:pt x="5634" y="19093"/>
                    <a:pt x="10932" y="20402"/>
                    <a:pt x="14396" y="20839"/>
                  </a:cubicBezTo>
                  <a:cubicBezTo>
                    <a:pt x="17861" y="21275"/>
                    <a:pt x="19491" y="20839"/>
                    <a:pt x="21121" y="2040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4" name="Line"/>
            <p:cNvSpPr/>
            <p:nvPr/>
          </p:nvSpPr>
          <p:spPr>
            <a:xfrm>
              <a:off x="431403" y="2209726"/>
              <a:ext cx="298444" cy="4493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5" h="21418" fill="norm" stroke="1" extrusionOk="0">
                  <a:moveTo>
                    <a:pt x="18629" y="0"/>
                  </a:moveTo>
                  <a:cubicBezTo>
                    <a:pt x="14456" y="495"/>
                    <a:pt x="10284" y="989"/>
                    <a:pt x="7093" y="1402"/>
                  </a:cubicBezTo>
                  <a:cubicBezTo>
                    <a:pt x="3902" y="1814"/>
                    <a:pt x="1693" y="2144"/>
                    <a:pt x="711" y="2721"/>
                  </a:cubicBezTo>
                  <a:cubicBezTo>
                    <a:pt x="-271" y="3298"/>
                    <a:pt x="-26" y="4122"/>
                    <a:pt x="220" y="5029"/>
                  </a:cubicBezTo>
                  <a:cubicBezTo>
                    <a:pt x="465" y="5936"/>
                    <a:pt x="711" y="6925"/>
                    <a:pt x="2061" y="7420"/>
                  </a:cubicBezTo>
                  <a:cubicBezTo>
                    <a:pt x="3411" y="7915"/>
                    <a:pt x="5865" y="7915"/>
                    <a:pt x="8565" y="7832"/>
                  </a:cubicBezTo>
                  <a:cubicBezTo>
                    <a:pt x="11265" y="7750"/>
                    <a:pt x="14211" y="7585"/>
                    <a:pt x="16297" y="7832"/>
                  </a:cubicBezTo>
                  <a:cubicBezTo>
                    <a:pt x="18384" y="8079"/>
                    <a:pt x="19611" y="8739"/>
                    <a:pt x="20347" y="9563"/>
                  </a:cubicBezTo>
                  <a:cubicBezTo>
                    <a:pt x="21084" y="10388"/>
                    <a:pt x="21329" y="11377"/>
                    <a:pt x="21084" y="12696"/>
                  </a:cubicBezTo>
                  <a:cubicBezTo>
                    <a:pt x="20838" y="14015"/>
                    <a:pt x="20102" y="15664"/>
                    <a:pt x="17524" y="17231"/>
                  </a:cubicBezTo>
                  <a:cubicBezTo>
                    <a:pt x="14947" y="18797"/>
                    <a:pt x="10529" y="20281"/>
                    <a:pt x="7706" y="20940"/>
                  </a:cubicBezTo>
                  <a:cubicBezTo>
                    <a:pt x="4884" y="21600"/>
                    <a:pt x="3656" y="21435"/>
                    <a:pt x="2429" y="2127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5" name="Line"/>
            <p:cNvSpPr/>
            <p:nvPr/>
          </p:nvSpPr>
          <p:spPr>
            <a:xfrm>
              <a:off x="1022379" y="2223337"/>
              <a:ext cx="305089" cy="282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3" h="20757" fill="norm" stroke="1" extrusionOk="0">
                  <a:moveTo>
                    <a:pt x="13782" y="524"/>
                  </a:moveTo>
                  <a:cubicBezTo>
                    <a:pt x="12595" y="16"/>
                    <a:pt x="11408" y="-492"/>
                    <a:pt x="9035" y="906"/>
                  </a:cubicBezTo>
                  <a:cubicBezTo>
                    <a:pt x="6661" y="2303"/>
                    <a:pt x="3100" y="5607"/>
                    <a:pt x="1320" y="8529"/>
                  </a:cubicBezTo>
                  <a:cubicBezTo>
                    <a:pt x="-460" y="11452"/>
                    <a:pt x="-460" y="13993"/>
                    <a:pt x="1439" y="16153"/>
                  </a:cubicBezTo>
                  <a:cubicBezTo>
                    <a:pt x="3338" y="18313"/>
                    <a:pt x="7136" y="20092"/>
                    <a:pt x="10103" y="20600"/>
                  </a:cubicBezTo>
                  <a:cubicBezTo>
                    <a:pt x="13070" y="21108"/>
                    <a:pt x="15206" y="20346"/>
                    <a:pt x="17105" y="18821"/>
                  </a:cubicBezTo>
                  <a:cubicBezTo>
                    <a:pt x="19004" y="17296"/>
                    <a:pt x="20665" y="15009"/>
                    <a:pt x="20903" y="12214"/>
                  </a:cubicBezTo>
                  <a:cubicBezTo>
                    <a:pt x="21140" y="9419"/>
                    <a:pt x="19953" y="6115"/>
                    <a:pt x="17817" y="5099"/>
                  </a:cubicBezTo>
                  <a:cubicBezTo>
                    <a:pt x="15681" y="4082"/>
                    <a:pt x="12595" y="5353"/>
                    <a:pt x="9509" y="662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6" name="Line"/>
            <p:cNvSpPr/>
            <p:nvPr/>
          </p:nvSpPr>
          <p:spPr>
            <a:xfrm>
              <a:off x="1503461" y="2438048"/>
              <a:ext cx="28021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7" name="Line"/>
            <p:cNvSpPr/>
            <p:nvPr/>
          </p:nvSpPr>
          <p:spPr>
            <a:xfrm>
              <a:off x="2006562" y="2254207"/>
              <a:ext cx="252151" cy="3893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2" h="21323" fill="norm" stroke="1" extrusionOk="0">
                  <a:moveTo>
                    <a:pt x="7364" y="11205"/>
                  </a:moveTo>
                  <a:cubicBezTo>
                    <a:pt x="4772" y="9311"/>
                    <a:pt x="2180" y="7416"/>
                    <a:pt x="884" y="5995"/>
                  </a:cubicBezTo>
                  <a:cubicBezTo>
                    <a:pt x="-412" y="4574"/>
                    <a:pt x="-412" y="3626"/>
                    <a:pt x="1748" y="2679"/>
                  </a:cubicBezTo>
                  <a:cubicBezTo>
                    <a:pt x="3908" y="1732"/>
                    <a:pt x="8228" y="784"/>
                    <a:pt x="11108" y="311"/>
                  </a:cubicBezTo>
                  <a:cubicBezTo>
                    <a:pt x="13988" y="-163"/>
                    <a:pt x="15428" y="-163"/>
                    <a:pt x="16724" y="784"/>
                  </a:cubicBezTo>
                  <a:cubicBezTo>
                    <a:pt x="18020" y="1732"/>
                    <a:pt x="19172" y="3626"/>
                    <a:pt x="17732" y="5995"/>
                  </a:cubicBezTo>
                  <a:cubicBezTo>
                    <a:pt x="16292" y="8363"/>
                    <a:pt x="12260" y="11205"/>
                    <a:pt x="9092" y="13290"/>
                  </a:cubicBezTo>
                  <a:cubicBezTo>
                    <a:pt x="5924" y="15374"/>
                    <a:pt x="3620" y="16700"/>
                    <a:pt x="2180" y="17932"/>
                  </a:cubicBezTo>
                  <a:cubicBezTo>
                    <a:pt x="740" y="19163"/>
                    <a:pt x="164" y="20300"/>
                    <a:pt x="596" y="20869"/>
                  </a:cubicBezTo>
                  <a:cubicBezTo>
                    <a:pt x="1028" y="21437"/>
                    <a:pt x="2468" y="21437"/>
                    <a:pt x="5348" y="21058"/>
                  </a:cubicBezTo>
                  <a:cubicBezTo>
                    <a:pt x="8228" y="20679"/>
                    <a:pt x="12548" y="19921"/>
                    <a:pt x="15428" y="19163"/>
                  </a:cubicBezTo>
                  <a:cubicBezTo>
                    <a:pt x="18308" y="18405"/>
                    <a:pt x="19748" y="17648"/>
                    <a:pt x="20468" y="16795"/>
                  </a:cubicBezTo>
                  <a:cubicBezTo>
                    <a:pt x="21188" y="15942"/>
                    <a:pt x="21188" y="14995"/>
                    <a:pt x="20324" y="14332"/>
                  </a:cubicBezTo>
                  <a:cubicBezTo>
                    <a:pt x="19460" y="13669"/>
                    <a:pt x="17732" y="13290"/>
                    <a:pt x="15716" y="13195"/>
                  </a:cubicBezTo>
                  <a:cubicBezTo>
                    <a:pt x="13700" y="13100"/>
                    <a:pt x="11396" y="13290"/>
                    <a:pt x="9092" y="1347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8" name="Line"/>
            <p:cNvSpPr/>
            <p:nvPr/>
          </p:nvSpPr>
          <p:spPr>
            <a:xfrm>
              <a:off x="2489328" y="2243998"/>
              <a:ext cx="302218" cy="308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6" h="20947" fill="norm" stroke="1" extrusionOk="0">
                  <a:moveTo>
                    <a:pt x="12822" y="2604"/>
                  </a:moveTo>
                  <a:cubicBezTo>
                    <a:pt x="10686" y="1665"/>
                    <a:pt x="8550" y="726"/>
                    <a:pt x="6888" y="257"/>
                  </a:cubicBezTo>
                  <a:cubicBezTo>
                    <a:pt x="5227" y="-213"/>
                    <a:pt x="4040" y="-213"/>
                    <a:pt x="2616" y="1783"/>
                  </a:cubicBezTo>
                  <a:cubicBezTo>
                    <a:pt x="1192" y="3778"/>
                    <a:pt x="-470" y="7770"/>
                    <a:pt x="123" y="11409"/>
                  </a:cubicBezTo>
                  <a:cubicBezTo>
                    <a:pt x="717" y="15048"/>
                    <a:pt x="3565" y="18335"/>
                    <a:pt x="6888" y="19861"/>
                  </a:cubicBezTo>
                  <a:cubicBezTo>
                    <a:pt x="10211" y="21387"/>
                    <a:pt x="14009" y="21152"/>
                    <a:pt x="16739" y="20096"/>
                  </a:cubicBezTo>
                  <a:cubicBezTo>
                    <a:pt x="19468" y="19039"/>
                    <a:pt x="21130" y="17161"/>
                    <a:pt x="20655" y="13991"/>
                  </a:cubicBezTo>
                  <a:cubicBezTo>
                    <a:pt x="20181" y="10822"/>
                    <a:pt x="17570" y="6361"/>
                    <a:pt x="15671" y="4013"/>
                  </a:cubicBezTo>
                  <a:cubicBezTo>
                    <a:pt x="13772" y="1665"/>
                    <a:pt x="12585" y="1430"/>
                    <a:pt x="11398" y="1196"/>
                  </a:cubicBezTo>
                  <a:cubicBezTo>
                    <a:pt x="10211" y="961"/>
                    <a:pt x="9024" y="726"/>
                    <a:pt x="8075" y="1548"/>
                  </a:cubicBezTo>
                  <a:cubicBezTo>
                    <a:pt x="7126" y="2370"/>
                    <a:pt x="6414" y="4248"/>
                    <a:pt x="5701" y="612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199" name="Line"/>
            <p:cNvSpPr/>
            <p:nvPr/>
          </p:nvSpPr>
          <p:spPr>
            <a:xfrm>
              <a:off x="2582804" y="2396535"/>
              <a:ext cx="176431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812" y="3825"/>
                    <a:pt x="7624" y="7650"/>
                    <a:pt x="11224" y="11250"/>
                  </a:cubicBezTo>
                  <a:cubicBezTo>
                    <a:pt x="14824" y="14850"/>
                    <a:pt x="18212" y="18225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0" name="Line"/>
            <p:cNvSpPr/>
            <p:nvPr/>
          </p:nvSpPr>
          <p:spPr>
            <a:xfrm>
              <a:off x="2977178" y="2604101"/>
              <a:ext cx="20758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1" name="Line"/>
            <p:cNvSpPr/>
            <p:nvPr/>
          </p:nvSpPr>
          <p:spPr>
            <a:xfrm>
              <a:off x="3672524" y="2292752"/>
              <a:ext cx="280215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2" name="Line"/>
            <p:cNvSpPr/>
            <p:nvPr/>
          </p:nvSpPr>
          <p:spPr>
            <a:xfrm>
              <a:off x="3714037" y="2417292"/>
              <a:ext cx="26983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3" name="Line"/>
            <p:cNvSpPr/>
            <p:nvPr/>
          </p:nvSpPr>
          <p:spPr>
            <a:xfrm>
              <a:off x="4354006" y="2108483"/>
              <a:ext cx="352419" cy="491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6" h="21324" fill="norm" stroke="1" extrusionOk="0">
                  <a:moveTo>
                    <a:pt x="13784" y="7090"/>
                  </a:moveTo>
                  <a:cubicBezTo>
                    <a:pt x="11727" y="7690"/>
                    <a:pt x="9670" y="8290"/>
                    <a:pt x="7304" y="8365"/>
                  </a:cubicBezTo>
                  <a:cubicBezTo>
                    <a:pt x="4939" y="8440"/>
                    <a:pt x="2264" y="7990"/>
                    <a:pt x="927" y="7015"/>
                  </a:cubicBezTo>
                  <a:cubicBezTo>
                    <a:pt x="-410" y="6040"/>
                    <a:pt x="-410" y="4540"/>
                    <a:pt x="1647" y="3265"/>
                  </a:cubicBezTo>
                  <a:cubicBezTo>
                    <a:pt x="3704" y="1990"/>
                    <a:pt x="7819" y="940"/>
                    <a:pt x="10390" y="415"/>
                  </a:cubicBezTo>
                  <a:cubicBezTo>
                    <a:pt x="12961" y="-110"/>
                    <a:pt x="13990" y="-110"/>
                    <a:pt x="14710" y="265"/>
                  </a:cubicBezTo>
                  <a:cubicBezTo>
                    <a:pt x="15430" y="640"/>
                    <a:pt x="15841" y="1390"/>
                    <a:pt x="14710" y="3265"/>
                  </a:cubicBezTo>
                  <a:cubicBezTo>
                    <a:pt x="13579" y="5140"/>
                    <a:pt x="10904" y="8140"/>
                    <a:pt x="8641" y="10840"/>
                  </a:cubicBezTo>
                  <a:cubicBezTo>
                    <a:pt x="6379" y="13540"/>
                    <a:pt x="4527" y="15940"/>
                    <a:pt x="3601" y="17515"/>
                  </a:cubicBezTo>
                  <a:cubicBezTo>
                    <a:pt x="2676" y="19090"/>
                    <a:pt x="2676" y="19840"/>
                    <a:pt x="3807" y="20440"/>
                  </a:cubicBezTo>
                  <a:cubicBezTo>
                    <a:pt x="4939" y="21040"/>
                    <a:pt x="7201" y="21490"/>
                    <a:pt x="10081" y="21265"/>
                  </a:cubicBezTo>
                  <a:cubicBezTo>
                    <a:pt x="12961" y="21040"/>
                    <a:pt x="16459" y="20140"/>
                    <a:pt x="18516" y="19390"/>
                  </a:cubicBezTo>
                  <a:cubicBezTo>
                    <a:pt x="20573" y="18640"/>
                    <a:pt x="21190" y="18040"/>
                    <a:pt x="20881" y="17065"/>
                  </a:cubicBezTo>
                  <a:cubicBezTo>
                    <a:pt x="20573" y="16090"/>
                    <a:pt x="19339" y="14740"/>
                    <a:pt x="16664" y="14140"/>
                  </a:cubicBezTo>
                  <a:cubicBezTo>
                    <a:pt x="13990" y="13540"/>
                    <a:pt x="9876" y="13690"/>
                    <a:pt x="5761" y="1384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4" name="Line"/>
            <p:cNvSpPr/>
            <p:nvPr/>
          </p:nvSpPr>
          <p:spPr>
            <a:xfrm>
              <a:off x="2790369" y="61420"/>
              <a:ext cx="83027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800" y="4600"/>
                    <a:pt x="3600" y="9200"/>
                    <a:pt x="7200" y="12800"/>
                  </a:cubicBezTo>
                  <a:cubicBezTo>
                    <a:pt x="10800" y="16400"/>
                    <a:pt x="16200" y="190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5" name="Line"/>
            <p:cNvSpPr/>
            <p:nvPr/>
          </p:nvSpPr>
          <p:spPr>
            <a:xfrm>
              <a:off x="2800748" y="71798"/>
              <a:ext cx="467023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77" fill="norm" stroke="1" extrusionOk="0">
                  <a:moveTo>
                    <a:pt x="0" y="0"/>
                  </a:moveTo>
                  <a:cubicBezTo>
                    <a:pt x="640" y="2226"/>
                    <a:pt x="1280" y="4453"/>
                    <a:pt x="2400" y="6235"/>
                  </a:cubicBezTo>
                  <a:cubicBezTo>
                    <a:pt x="3520" y="8016"/>
                    <a:pt x="5120" y="9352"/>
                    <a:pt x="6560" y="9130"/>
                  </a:cubicBezTo>
                  <a:cubicBezTo>
                    <a:pt x="8000" y="8907"/>
                    <a:pt x="9280" y="7125"/>
                    <a:pt x="10000" y="5678"/>
                  </a:cubicBezTo>
                  <a:cubicBezTo>
                    <a:pt x="10720" y="4231"/>
                    <a:pt x="10880" y="3117"/>
                    <a:pt x="11120" y="2004"/>
                  </a:cubicBezTo>
                  <a:cubicBezTo>
                    <a:pt x="11360" y="890"/>
                    <a:pt x="11680" y="-223"/>
                    <a:pt x="12080" y="668"/>
                  </a:cubicBezTo>
                  <a:cubicBezTo>
                    <a:pt x="12480" y="1558"/>
                    <a:pt x="12960" y="4453"/>
                    <a:pt x="13840" y="7682"/>
                  </a:cubicBezTo>
                  <a:cubicBezTo>
                    <a:pt x="14720" y="10911"/>
                    <a:pt x="16000" y="14474"/>
                    <a:pt x="17360" y="16812"/>
                  </a:cubicBezTo>
                  <a:cubicBezTo>
                    <a:pt x="18720" y="19150"/>
                    <a:pt x="20160" y="20264"/>
                    <a:pt x="21600" y="2137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6" name="Line"/>
            <p:cNvSpPr/>
            <p:nvPr/>
          </p:nvSpPr>
          <p:spPr>
            <a:xfrm>
              <a:off x="3317271" y="147260"/>
              <a:ext cx="552441" cy="222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4" h="21069" fill="norm" stroke="1" extrusionOk="0">
                  <a:moveTo>
                    <a:pt x="7337" y="6607"/>
                  </a:moveTo>
                  <a:cubicBezTo>
                    <a:pt x="6935" y="5298"/>
                    <a:pt x="6532" y="3989"/>
                    <a:pt x="5593" y="3989"/>
                  </a:cubicBezTo>
                  <a:cubicBezTo>
                    <a:pt x="4654" y="3989"/>
                    <a:pt x="3178" y="5298"/>
                    <a:pt x="2172" y="6607"/>
                  </a:cubicBezTo>
                  <a:cubicBezTo>
                    <a:pt x="1166" y="7916"/>
                    <a:pt x="629" y="9225"/>
                    <a:pt x="294" y="11025"/>
                  </a:cubicBezTo>
                  <a:cubicBezTo>
                    <a:pt x="-42" y="12825"/>
                    <a:pt x="-176" y="15116"/>
                    <a:pt x="361" y="16589"/>
                  </a:cubicBezTo>
                  <a:cubicBezTo>
                    <a:pt x="897" y="18061"/>
                    <a:pt x="2105" y="18716"/>
                    <a:pt x="3245" y="17898"/>
                  </a:cubicBezTo>
                  <a:cubicBezTo>
                    <a:pt x="4386" y="17079"/>
                    <a:pt x="5459" y="14789"/>
                    <a:pt x="6331" y="12661"/>
                  </a:cubicBezTo>
                  <a:cubicBezTo>
                    <a:pt x="7203" y="10534"/>
                    <a:pt x="7874" y="8570"/>
                    <a:pt x="8410" y="8570"/>
                  </a:cubicBezTo>
                  <a:cubicBezTo>
                    <a:pt x="8947" y="8570"/>
                    <a:pt x="9349" y="10534"/>
                    <a:pt x="9752" y="12661"/>
                  </a:cubicBezTo>
                  <a:cubicBezTo>
                    <a:pt x="10154" y="14789"/>
                    <a:pt x="10557" y="17079"/>
                    <a:pt x="11026" y="18716"/>
                  </a:cubicBezTo>
                  <a:cubicBezTo>
                    <a:pt x="11496" y="20352"/>
                    <a:pt x="12033" y="21334"/>
                    <a:pt x="12435" y="21007"/>
                  </a:cubicBezTo>
                  <a:cubicBezTo>
                    <a:pt x="12838" y="20679"/>
                    <a:pt x="13106" y="19043"/>
                    <a:pt x="13039" y="17570"/>
                  </a:cubicBezTo>
                  <a:cubicBezTo>
                    <a:pt x="12972" y="16098"/>
                    <a:pt x="12569" y="14789"/>
                    <a:pt x="12234" y="12170"/>
                  </a:cubicBezTo>
                  <a:cubicBezTo>
                    <a:pt x="11899" y="9552"/>
                    <a:pt x="11630" y="5625"/>
                    <a:pt x="11764" y="3170"/>
                  </a:cubicBezTo>
                  <a:cubicBezTo>
                    <a:pt x="11899" y="716"/>
                    <a:pt x="12435" y="-266"/>
                    <a:pt x="13307" y="61"/>
                  </a:cubicBezTo>
                  <a:cubicBezTo>
                    <a:pt x="14179" y="389"/>
                    <a:pt x="15387" y="2025"/>
                    <a:pt x="16795" y="2843"/>
                  </a:cubicBezTo>
                  <a:cubicBezTo>
                    <a:pt x="18204" y="3661"/>
                    <a:pt x="19814" y="3661"/>
                    <a:pt x="21424" y="366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7" name="Line"/>
            <p:cNvSpPr/>
            <p:nvPr/>
          </p:nvSpPr>
          <p:spPr>
            <a:xfrm>
              <a:off x="3911224" y="-1"/>
              <a:ext cx="155676" cy="476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6" fill="norm" stroke="1" extrusionOk="0">
                  <a:moveTo>
                    <a:pt x="0" y="5089"/>
                  </a:moveTo>
                  <a:cubicBezTo>
                    <a:pt x="0" y="4312"/>
                    <a:pt x="0" y="3535"/>
                    <a:pt x="240" y="2525"/>
                  </a:cubicBezTo>
                  <a:cubicBezTo>
                    <a:pt x="480" y="1515"/>
                    <a:pt x="960" y="272"/>
                    <a:pt x="1200" y="39"/>
                  </a:cubicBezTo>
                  <a:cubicBezTo>
                    <a:pt x="1440" y="-194"/>
                    <a:pt x="1440" y="583"/>
                    <a:pt x="2160" y="2914"/>
                  </a:cubicBezTo>
                  <a:cubicBezTo>
                    <a:pt x="2880" y="5245"/>
                    <a:pt x="4320" y="9130"/>
                    <a:pt x="7680" y="12471"/>
                  </a:cubicBezTo>
                  <a:cubicBezTo>
                    <a:pt x="11040" y="15812"/>
                    <a:pt x="16320" y="18609"/>
                    <a:pt x="21600" y="2140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8" name="Line"/>
            <p:cNvSpPr/>
            <p:nvPr/>
          </p:nvSpPr>
          <p:spPr>
            <a:xfrm>
              <a:off x="4039444" y="25009"/>
              <a:ext cx="556749" cy="4148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8" h="21405" fill="norm" stroke="1" extrusionOk="0">
                  <a:moveTo>
                    <a:pt x="3858" y="8305"/>
                  </a:moveTo>
                  <a:cubicBezTo>
                    <a:pt x="3991" y="7413"/>
                    <a:pt x="4125" y="6520"/>
                    <a:pt x="3858" y="6163"/>
                  </a:cubicBezTo>
                  <a:cubicBezTo>
                    <a:pt x="3591" y="5806"/>
                    <a:pt x="2925" y="5984"/>
                    <a:pt x="2191" y="6966"/>
                  </a:cubicBezTo>
                  <a:cubicBezTo>
                    <a:pt x="1458" y="7948"/>
                    <a:pt x="658" y="9733"/>
                    <a:pt x="258" y="11072"/>
                  </a:cubicBezTo>
                  <a:cubicBezTo>
                    <a:pt x="-142" y="12411"/>
                    <a:pt x="-142" y="13303"/>
                    <a:pt x="725" y="14196"/>
                  </a:cubicBezTo>
                  <a:cubicBezTo>
                    <a:pt x="1591" y="15089"/>
                    <a:pt x="3325" y="15981"/>
                    <a:pt x="5191" y="16427"/>
                  </a:cubicBezTo>
                  <a:cubicBezTo>
                    <a:pt x="7058" y="16874"/>
                    <a:pt x="9058" y="16874"/>
                    <a:pt x="10325" y="16427"/>
                  </a:cubicBezTo>
                  <a:cubicBezTo>
                    <a:pt x="11591" y="15981"/>
                    <a:pt x="12125" y="15089"/>
                    <a:pt x="12325" y="14196"/>
                  </a:cubicBezTo>
                  <a:cubicBezTo>
                    <a:pt x="12525" y="13303"/>
                    <a:pt x="12391" y="12411"/>
                    <a:pt x="12058" y="11697"/>
                  </a:cubicBezTo>
                  <a:cubicBezTo>
                    <a:pt x="11725" y="10983"/>
                    <a:pt x="11191" y="10447"/>
                    <a:pt x="10458" y="11251"/>
                  </a:cubicBezTo>
                  <a:cubicBezTo>
                    <a:pt x="9725" y="12054"/>
                    <a:pt x="8791" y="14196"/>
                    <a:pt x="8391" y="15713"/>
                  </a:cubicBezTo>
                  <a:cubicBezTo>
                    <a:pt x="7991" y="17231"/>
                    <a:pt x="8125" y="18123"/>
                    <a:pt x="8458" y="18927"/>
                  </a:cubicBezTo>
                  <a:cubicBezTo>
                    <a:pt x="8791" y="19730"/>
                    <a:pt x="9325" y="20444"/>
                    <a:pt x="10258" y="20890"/>
                  </a:cubicBezTo>
                  <a:cubicBezTo>
                    <a:pt x="11191" y="21336"/>
                    <a:pt x="12525" y="21515"/>
                    <a:pt x="13858" y="21336"/>
                  </a:cubicBezTo>
                  <a:cubicBezTo>
                    <a:pt x="15191" y="21158"/>
                    <a:pt x="16525" y="20622"/>
                    <a:pt x="17591" y="19551"/>
                  </a:cubicBezTo>
                  <a:cubicBezTo>
                    <a:pt x="18658" y="18480"/>
                    <a:pt x="19458" y="16874"/>
                    <a:pt x="19858" y="13928"/>
                  </a:cubicBezTo>
                  <a:cubicBezTo>
                    <a:pt x="20258" y="10983"/>
                    <a:pt x="20258" y="6698"/>
                    <a:pt x="20258" y="3932"/>
                  </a:cubicBezTo>
                  <a:cubicBezTo>
                    <a:pt x="20258" y="1165"/>
                    <a:pt x="20258" y="-85"/>
                    <a:pt x="20058" y="4"/>
                  </a:cubicBezTo>
                  <a:cubicBezTo>
                    <a:pt x="19858" y="94"/>
                    <a:pt x="19458" y="1522"/>
                    <a:pt x="19325" y="4199"/>
                  </a:cubicBezTo>
                  <a:cubicBezTo>
                    <a:pt x="19191" y="6877"/>
                    <a:pt x="19325" y="10804"/>
                    <a:pt x="19591" y="13303"/>
                  </a:cubicBezTo>
                  <a:cubicBezTo>
                    <a:pt x="19858" y="15803"/>
                    <a:pt x="20258" y="16874"/>
                    <a:pt x="20591" y="17498"/>
                  </a:cubicBezTo>
                  <a:cubicBezTo>
                    <a:pt x="20925" y="18123"/>
                    <a:pt x="21191" y="18302"/>
                    <a:pt x="21458" y="1848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09" name="Line"/>
            <p:cNvSpPr/>
            <p:nvPr/>
          </p:nvSpPr>
          <p:spPr>
            <a:xfrm>
              <a:off x="4554679" y="154824"/>
              <a:ext cx="145296" cy="93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0" y="17600"/>
                    <a:pt x="0" y="13600"/>
                    <a:pt x="3600" y="10000"/>
                  </a:cubicBezTo>
                  <a:cubicBezTo>
                    <a:pt x="7200" y="6400"/>
                    <a:pt x="14400" y="3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0" name="Line"/>
            <p:cNvSpPr/>
            <p:nvPr/>
          </p:nvSpPr>
          <p:spPr>
            <a:xfrm>
              <a:off x="4959432" y="22997"/>
              <a:ext cx="207567" cy="3610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9" fill="norm" stroke="1" extrusionOk="0">
                  <a:moveTo>
                    <a:pt x="0" y="10822"/>
                  </a:moveTo>
                  <a:cubicBezTo>
                    <a:pt x="3240" y="9803"/>
                    <a:pt x="6480" y="8784"/>
                    <a:pt x="8640" y="7561"/>
                  </a:cubicBezTo>
                  <a:cubicBezTo>
                    <a:pt x="10800" y="6339"/>
                    <a:pt x="11880" y="4912"/>
                    <a:pt x="12780" y="3384"/>
                  </a:cubicBezTo>
                  <a:cubicBezTo>
                    <a:pt x="13680" y="1856"/>
                    <a:pt x="14400" y="226"/>
                    <a:pt x="14580" y="22"/>
                  </a:cubicBezTo>
                  <a:cubicBezTo>
                    <a:pt x="14760" y="-182"/>
                    <a:pt x="14400" y="1041"/>
                    <a:pt x="14220" y="3995"/>
                  </a:cubicBezTo>
                  <a:cubicBezTo>
                    <a:pt x="14040" y="6950"/>
                    <a:pt x="14040" y="11637"/>
                    <a:pt x="14040" y="14490"/>
                  </a:cubicBezTo>
                  <a:cubicBezTo>
                    <a:pt x="14040" y="17343"/>
                    <a:pt x="14040" y="18361"/>
                    <a:pt x="12960" y="19278"/>
                  </a:cubicBezTo>
                  <a:cubicBezTo>
                    <a:pt x="11880" y="20195"/>
                    <a:pt x="9720" y="21010"/>
                    <a:pt x="9540" y="21214"/>
                  </a:cubicBezTo>
                  <a:cubicBezTo>
                    <a:pt x="9360" y="21418"/>
                    <a:pt x="11160" y="21010"/>
                    <a:pt x="13500" y="20705"/>
                  </a:cubicBezTo>
                  <a:cubicBezTo>
                    <a:pt x="15840" y="20399"/>
                    <a:pt x="18720" y="20195"/>
                    <a:pt x="21600" y="1999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1" name="Line"/>
            <p:cNvSpPr/>
            <p:nvPr/>
          </p:nvSpPr>
          <p:spPr>
            <a:xfrm>
              <a:off x="1466048" y="1854107"/>
              <a:ext cx="1927257" cy="13595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8" h="21490" fill="norm" stroke="1" extrusionOk="0">
                  <a:moveTo>
                    <a:pt x="4467" y="19237"/>
                  </a:moveTo>
                  <a:cubicBezTo>
                    <a:pt x="5778" y="19893"/>
                    <a:pt x="7090" y="20550"/>
                    <a:pt x="8498" y="20960"/>
                  </a:cubicBezTo>
                  <a:cubicBezTo>
                    <a:pt x="9905" y="21370"/>
                    <a:pt x="11410" y="21534"/>
                    <a:pt x="12914" y="21479"/>
                  </a:cubicBezTo>
                  <a:cubicBezTo>
                    <a:pt x="14418" y="21425"/>
                    <a:pt x="15923" y="21151"/>
                    <a:pt x="17176" y="20632"/>
                  </a:cubicBezTo>
                  <a:cubicBezTo>
                    <a:pt x="18430" y="20112"/>
                    <a:pt x="19433" y="19347"/>
                    <a:pt x="20108" y="18253"/>
                  </a:cubicBezTo>
                  <a:cubicBezTo>
                    <a:pt x="20783" y="17159"/>
                    <a:pt x="21130" y="15738"/>
                    <a:pt x="21323" y="14015"/>
                  </a:cubicBezTo>
                  <a:cubicBezTo>
                    <a:pt x="21515" y="12292"/>
                    <a:pt x="21554" y="10269"/>
                    <a:pt x="21361" y="8656"/>
                  </a:cubicBezTo>
                  <a:cubicBezTo>
                    <a:pt x="21168" y="7043"/>
                    <a:pt x="20744" y="5840"/>
                    <a:pt x="20146" y="4746"/>
                  </a:cubicBezTo>
                  <a:cubicBezTo>
                    <a:pt x="19548" y="3652"/>
                    <a:pt x="18777" y="2668"/>
                    <a:pt x="17851" y="1903"/>
                  </a:cubicBezTo>
                  <a:cubicBezTo>
                    <a:pt x="16925" y="1137"/>
                    <a:pt x="15845" y="590"/>
                    <a:pt x="14765" y="289"/>
                  </a:cubicBezTo>
                  <a:cubicBezTo>
                    <a:pt x="13685" y="-11"/>
                    <a:pt x="12605" y="-66"/>
                    <a:pt x="11506" y="71"/>
                  </a:cubicBezTo>
                  <a:cubicBezTo>
                    <a:pt x="10407" y="207"/>
                    <a:pt x="9288" y="536"/>
                    <a:pt x="8228" y="973"/>
                  </a:cubicBezTo>
                  <a:cubicBezTo>
                    <a:pt x="7167" y="1410"/>
                    <a:pt x="6164" y="1957"/>
                    <a:pt x="5258" y="2531"/>
                  </a:cubicBezTo>
                  <a:cubicBezTo>
                    <a:pt x="4351" y="3106"/>
                    <a:pt x="3541" y="3707"/>
                    <a:pt x="2847" y="4309"/>
                  </a:cubicBezTo>
                  <a:cubicBezTo>
                    <a:pt x="2153" y="4910"/>
                    <a:pt x="1574" y="5512"/>
                    <a:pt x="1111" y="6277"/>
                  </a:cubicBezTo>
                  <a:cubicBezTo>
                    <a:pt x="648" y="7043"/>
                    <a:pt x="301" y="7972"/>
                    <a:pt x="128" y="9176"/>
                  </a:cubicBezTo>
                  <a:cubicBezTo>
                    <a:pt x="-46" y="10379"/>
                    <a:pt x="-46" y="11855"/>
                    <a:pt x="147" y="13222"/>
                  </a:cubicBezTo>
                  <a:cubicBezTo>
                    <a:pt x="340" y="14589"/>
                    <a:pt x="725" y="15847"/>
                    <a:pt x="1497" y="16722"/>
                  </a:cubicBezTo>
                  <a:cubicBezTo>
                    <a:pt x="2268" y="17597"/>
                    <a:pt x="3425" y="18089"/>
                    <a:pt x="4467" y="18280"/>
                  </a:cubicBezTo>
                  <a:cubicBezTo>
                    <a:pt x="5508" y="18472"/>
                    <a:pt x="6434" y="18362"/>
                    <a:pt x="7360" y="18253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2" name="Line"/>
            <p:cNvSpPr/>
            <p:nvPr/>
          </p:nvSpPr>
          <p:spPr>
            <a:xfrm>
              <a:off x="3112096" y="1523849"/>
              <a:ext cx="1019913" cy="3330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4" h="21436" fill="norm" stroke="1" extrusionOk="0">
                  <a:moveTo>
                    <a:pt x="0" y="21436"/>
                  </a:moveTo>
                  <a:cubicBezTo>
                    <a:pt x="1314" y="18764"/>
                    <a:pt x="2627" y="16092"/>
                    <a:pt x="4488" y="13531"/>
                  </a:cubicBezTo>
                  <a:cubicBezTo>
                    <a:pt x="6349" y="10970"/>
                    <a:pt x="8757" y="8521"/>
                    <a:pt x="10909" y="6850"/>
                  </a:cubicBezTo>
                  <a:cubicBezTo>
                    <a:pt x="13062" y="5180"/>
                    <a:pt x="14959" y="4290"/>
                    <a:pt x="16273" y="3956"/>
                  </a:cubicBezTo>
                  <a:cubicBezTo>
                    <a:pt x="17586" y="3622"/>
                    <a:pt x="18316" y="3844"/>
                    <a:pt x="18864" y="4178"/>
                  </a:cubicBezTo>
                  <a:cubicBezTo>
                    <a:pt x="19411" y="4512"/>
                    <a:pt x="19776" y="4958"/>
                    <a:pt x="19885" y="4624"/>
                  </a:cubicBezTo>
                  <a:cubicBezTo>
                    <a:pt x="19995" y="4290"/>
                    <a:pt x="19849" y="3176"/>
                    <a:pt x="19630" y="2174"/>
                  </a:cubicBezTo>
                  <a:cubicBezTo>
                    <a:pt x="19411" y="1172"/>
                    <a:pt x="19119" y="281"/>
                    <a:pt x="19155" y="59"/>
                  </a:cubicBezTo>
                  <a:cubicBezTo>
                    <a:pt x="19192" y="-164"/>
                    <a:pt x="19557" y="281"/>
                    <a:pt x="19922" y="838"/>
                  </a:cubicBezTo>
                  <a:cubicBezTo>
                    <a:pt x="20286" y="1395"/>
                    <a:pt x="20651" y="2063"/>
                    <a:pt x="20980" y="2731"/>
                  </a:cubicBezTo>
                  <a:cubicBezTo>
                    <a:pt x="21308" y="3399"/>
                    <a:pt x="21600" y="4067"/>
                    <a:pt x="21491" y="4624"/>
                  </a:cubicBezTo>
                  <a:cubicBezTo>
                    <a:pt x="21381" y="5180"/>
                    <a:pt x="20870" y="5626"/>
                    <a:pt x="20104" y="6182"/>
                  </a:cubicBezTo>
                  <a:cubicBezTo>
                    <a:pt x="19338" y="6739"/>
                    <a:pt x="18316" y="7407"/>
                    <a:pt x="17659" y="8743"/>
                  </a:cubicBezTo>
                  <a:cubicBezTo>
                    <a:pt x="17003" y="10079"/>
                    <a:pt x="16711" y="12083"/>
                    <a:pt x="16419" y="14088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3" name="Line"/>
            <p:cNvSpPr/>
            <p:nvPr/>
          </p:nvSpPr>
          <p:spPr>
            <a:xfrm>
              <a:off x="4058068" y="1800878"/>
              <a:ext cx="1010193" cy="10890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7" h="21316" fill="norm" stroke="1" extrusionOk="0">
                  <a:moveTo>
                    <a:pt x="5204" y="19175"/>
                  </a:moveTo>
                  <a:cubicBezTo>
                    <a:pt x="6004" y="19919"/>
                    <a:pt x="6804" y="20664"/>
                    <a:pt x="8040" y="21037"/>
                  </a:cubicBezTo>
                  <a:cubicBezTo>
                    <a:pt x="9277" y="21409"/>
                    <a:pt x="10949" y="21409"/>
                    <a:pt x="12658" y="21037"/>
                  </a:cubicBezTo>
                  <a:cubicBezTo>
                    <a:pt x="14367" y="20664"/>
                    <a:pt x="16113" y="19919"/>
                    <a:pt x="17531" y="18633"/>
                  </a:cubicBezTo>
                  <a:cubicBezTo>
                    <a:pt x="18949" y="17346"/>
                    <a:pt x="20040" y="15518"/>
                    <a:pt x="20658" y="13554"/>
                  </a:cubicBezTo>
                  <a:cubicBezTo>
                    <a:pt x="21277" y="11591"/>
                    <a:pt x="21422" y="9492"/>
                    <a:pt x="20986" y="7697"/>
                  </a:cubicBezTo>
                  <a:cubicBezTo>
                    <a:pt x="20549" y="5903"/>
                    <a:pt x="19531" y="4413"/>
                    <a:pt x="18040" y="3195"/>
                  </a:cubicBezTo>
                  <a:cubicBezTo>
                    <a:pt x="16549" y="1976"/>
                    <a:pt x="14586" y="1028"/>
                    <a:pt x="12840" y="486"/>
                  </a:cubicBezTo>
                  <a:cubicBezTo>
                    <a:pt x="11095" y="-56"/>
                    <a:pt x="9567" y="-191"/>
                    <a:pt x="8040" y="317"/>
                  </a:cubicBezTo>
                  <a:cubicBezTo>
                    <a:pt x="6513" y="825"/>
                    <a:pt x="4986" y="1976"/>
                    <a:pt x="3640" y="3533"/>
                  </a:cubicBezTo>
                  <a:cubicBezTo>
                    <a:pt x="2295" y="5091"/>
                    <a:pt x="1131" y="7054"/>
                    <a:pt x="513" y="8984"/>
                  </a:cubicBezTo>
                  <a:cubicBezTo>
                    <a:pt x="-105" y="10914"/>
                    <a:pt x="-178" y="12810"/>
                    <a:pt x="367" y="14333"/>
                  </a:cubicBezTo>
                  <a:cubicBezTo>
                    <a:pt x="913" y="15857"/>
                    <a:pt x="2077" y="17008"/>
                    <a:pt x="3531" y="17922"/>
                  </a:cubicBezTo>
                  <a:cubicBezTo>
                    <a:pt x="4986" y="18836"/>
                    <a:pt x="6731" y="19513"/>
                    <a:pt x="8477" y="2019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4" name="Line"/>
            <p:cNvSpPr/>
            <p:nvPr/>
          </p:nvSpPr>
          <p:spPr>
            <a:xfrm>
              <a:off x="1681540" y="2894693"/>
              <a:ext cx="2696709" cy="619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7" h="21600" fill="norm" stroke="1" extrusionOk="0">
                  <a:moveTo>
                    <a:pt x="21587" y="0"/>
                  </a:moveTo>
                  <a:cubicBezTo>
                    <a:pt x="21005" y="1689"/>
                    <a:pt x="20424" y="3379"/>
                    <a:pt x="19801" y="5189"/>
                  </a:cubicBezTo>
                  <a:cubicBezTo>
                    <a:pt x="19178" y="6999"/>
                    <a:pt x="18513" y="8930"/>
                    <a:pt x="17724" y="10740"/>
                  </a:cubicBezTo>
                  <a:cubicBezTo>
                    <a:pt x="16935" y="12550"/>
                    <a:pt x="16021" y="14239"/>
                    <a:pt x="15093" y="15566"/>
                  </a:cubicBezTo>
                  <a:cubicBezTo>
                    <a:pt x="14165" y="16894"/>
                    <a:pt x="13224" y="17859"/>
                    <a:pt x="12324" y="18644"/>
                  </a:cubicBezTo>
                  <a:cubicBezTo>
                    <a:pt x="11424" y="19428"/>
                    <a:pt x="10565" y="20031"/>
                    <a:pt x="9652" y="20574"/>
                  </a:cubicBezTo>
                  <a:cubicBezTo>
                    <a:pt x="8738" y="21117"/>
                    <a:pt x="7769" y="21600"/>
                    <a:pt x="6813" y="21600"/>
                  </a:cubicBezTo>
                  <a:cubicBezTo>
                    <a:pt x="5858" y="21600"/>
                    <a:pt x="4916" y="21117"/>
                    <a:pt x="4113" y="20454"/>
                  </a:cubicBezTo>
                  <a:cubicBezTo>
                    <a:pt x="3310" y="19790"/>
                    <a:pt x="2645" y="18945"/>
                    <a:pt x="2092" y="18161"/>
                  </a:cubicBezTo>
                  <a:cubicBezTo>
                    <a:pt x="1538" y="17377"/>
                    <a:pt x="1095" y="16653"/>
                    <a:pt x="804" y="16230"/>
                  </a:cubicBezTo>
                  <a:cubicBezTo>
                    <a:pt x="513" y="15808"/>
                    <a:pt x="375" y="15687"/>
                    <a:pt x="305" y="15928"/>
                  </a:cubicBezTo>
                  <a:cubicBezTo>
                    <a:pt x="236" y="16170"/>
                    <a:pt x="236" y="16773"/>
                    <a:pt x="250" y="17377"/>
                  </a:cubicBezTo>
                  <a:cubicBezTo>
                    <a:pt x="264" y="17980"/>
                    <a:pt x="292" y="18583"/>
                    <a:pt x="333" y="19187"/>
                  </a:cubicBezTo>
                  <a:cubicBezTo>
                    <a:pt x="375" y="19790"/>
                    <a:pt x="430" y="20393"/>
                    <a:pt x="416" y="20333"/>
                  </a:cubicBezTo>
                  <a:cubicBezTo>
                    <a:pt x="402" y="20273"/>
                    <a:pt x="319" y="19549"/>
                    <a:pt x="236" y="18523"/>
                  </a:cubicBezTo>
                  <a:cubicBezTo>
                    <a:pt x="153" y="17497"/>
                    <a:pt x="70" y="16170"/>
                    <a:pt x="29" y="15023"/>
                  </a:cubicBezTo>
                  <a:cubicBezTo>
                    <a:pt x="-13" y="13877"/>
                    <a:pt x="-13" y="12912"/>
                    <a:pt x="56" y="12429"/>
                  </a:cubicBezTo>
                  <a:cubicBezTo>
                    <a:pt x="125" y="11946"/>
                    <a:pt x="264" y="11946"/>
                    <a:pt x="721" y="12429"/>
                  </a:cubicBezTo>
                  <a:cubicBezTo>
                    <a:pt x="1178" y="12912"/>
                    <a:pt x="1953" y="13877"/>
                    <a:pt x="2729" y="1484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5" name="Line"/>
            <p:cNvSpPr/>
            <p:nvPr/>
          </p:nvSpPr>
          <p:spPr>
            <a:xfrm>
              <a:off x="363388" y="4233492"/>
              <a:ext cx="413594" cy="435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0" h="21600" fill="norm" stroke="1" extrusionOk="0">
                  <a:moveTo>
                    <a:pt x="21520" y="0"/>
                  </a:moveTo>
                  <a:cubicBezTo>
                    <a:pt x="17200" y="171"/>
                    <a:pt x="12880" y="343"/>
                    <a:pt x="10000" y="600"/>
                  </a:cubicBezTo>
                  <a:cubicBezTo>
                    <a:pt x="7120" y="857"/>
                    <a:pt x="5680" y="1200"/>
                    <a:pt x="4600" y="1629"/>
                  </a:cubicBezTo>
                  <a:cubicBezTo>
                    <a:pt x="3520" y="2057"/>
                    <a:pt x="2800" y="2571"/>
                    <a:pt x="2260" y="3686"/>
                  </a:cubicBezTo>
                  <a:cubicBezTo>
                    <a:pt x="1720" y="4800"/>
                    <a:pt x="1360" y="6514"/>
                    <a:pt x="910" y="8143"/>
                  </a:cubicBezTo>
                  <a:cubicBezTo>
                    <a:pt x="460" y="9771"/>
                    <a:pt x="-80" y="11314"/>
                    <a:pt x="10" y="11829"/>
                  </a:cubicBezTo>
                  <a:cubicBezTo>
                    <a:pt x="100" y="12343"/>
                    <a:pt x="820" y="11829"/>
                    <a:pt x="2710" y="11229"/>
                  </a:cubicBezTo>
                  <a:cubicBezTo>
                    <a:pt x="4600" y="10629"/>
                    <a:pt x="7660" y="9943"/>
                    <a:pt x="9640" y="9600"/>
                  </a:cubicBezTo>
                  <a:cubicBezTo>
                    <a:pt x="11620" y="9257"/>
                    <a:pt x="12520" y="9257"/>
                    <a:pt x="13420" y="9429"/>
                  </a:cubicBezTo>
                  <a:cubicBezTo>
                    <a:pt x="14320" y="9600"/>
                    <a:pt x="15220" y="9943"/>
                    <a:pt x="15670" y="10543"/>
                  </a:cubicBezTo>
                  <a:cubicBezTo>
                    <a:pt x="16120" y="11143"/>
                    <a:pt x="16120" y="12000"/>
                    <a:pt x="14950" y="13371"/>
                  </a:cubicBezTo>
                  <a:cubicBezTo>
                    <a:pt x="13780" y="14743"/>
                    <a:pt x="11440" y="16629"/>
                    <a:pt x="8920" y="18086"/>
                  </a:cubicBezTo>
                  <a:cubicBezTo>
                    <a:pt x="6400" y="19543"/>
                    <a:pt x="3700" y="20571"/>
                    <a:pt x="10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6" name="Shape"/>
            <p:cNvSpPr/>
            <p:nvPr/>
          </p:nvSpPr>
          <p:spPr>
            <a:xfrm>
              <a:off x="848949" y="4297309"/>
              <a:ext cx="322337" cy="276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8" h="21055" fill="norm" stroke="1" extrusionOk="0">
                  <a:moveTo>
                    <a:pt x="11400" y="2253"/>
                  </a:moveTo>
                  <a:cubicBezTo>
                    <a:pt x="10732" y="1199"/>
                    <a:pt x="10064" y="145"/>
                    <a:pt x="9173" y="14"/>
                  </a:cubicBezTo>
                  <a:cubicBezTo>
                    <a:pt x="8283" y="-118"/>
                    <a:pt x="7169" y="672"/>
                    <a:pt x="5499" y="2911"/>
                  </a:cubicBezTo>
                  <a:cubicBezTo>
                    <a:pt x="3829" y="5150"/>
                    <a:pt x="1602" y="8838"/>
                    <a:pt x="600" y="11999"/>
                  </a:cubicBezTo>
                  <a:cubicBezTo>
                    <a:pt x="-402" y="15160"/>
                    <a:pt x="-179" y="17794"/>
                    <a:pt x="1491" y="19375"/>
                  </a:cubicBezTo>
                  <a:cubicBezTo>
                    <a:pt x="3161" y="20955"/>
                    <a:pt x="6278" y="21482"/>
                    <a:pt x="9507" y="20692"/>
                  </a:cubicBezTo>
                  <a:cubicBezTo>
                    <a:pt x="12736" y="19902"/>
                    <a:pt x="16076" y="17794"/>
                    <a:pt x="18192" y="15555"/>
                  </a:cubicBezTo>
                  <a:cubicBezTo>
                    <a:pt x="20307" y="13316"/>
                    <a:pt x="21198" y="10945"/>
                    <a:pt x="20530" y="8443"/>
                  </a:cubicBezTo>
                  <a:cubicBezTo>
                    <a:pt x="19862" y="5941"/>
                    <a:pt x="17635" y="3306"/>
                    <a:pt x="15854" y="2253"/>
                  </a:cubicBezTo>
                  <a:cubicBezTo>
                    <a:pt x="14072" y="1199"/>
                    <a:pt x="12736" y="1726"/>
                    <a:pt x="11400" y="225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7" name="Line"/>
            <p:cNvSpPr/>
            <p:nvPr/>
          </p:nvSpPr>
          <p:spPr>
            <a:xfrm>
              <a:off x="1378922" y="4420302"/>
              <a:ext cx="176432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8" name="Line"/>
            <p:cNvSpPr/>
            <p:nvPr/>
          </p:nvSpPr>
          <p:spPr>
            <a:xfrm>
              <a:off x="1977522" y="4127819"/>
              <a:ext cx="325872" cy="4507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5" h="21160" fill="norm" stroke="1" extrusionOk="0">
                  <a:moveTo>
                    <a:pt x="13042" y="8859"/>
                  </a:moveTo>
                  <a:cubicBezTo>
                    <a:pt x="10792" y="8372"/>
                    <a:pt x="8542" y="7884"/>
                    <a:pt x="6742" y="6991"/>
                  </a:cubicBezTo>
                  <a:cubicBezTo>
                    <a:pt x="4942" y="6098"/>
                    <a:pt x="3592" y="4799"/>
                    <a:pt x="3704" y="3581"/>
                  </a:cubicBezTo>
                  <a:cubicBezTo>
                    <a:pt x="3817" y="2363"/>
                    <a:pt x="5392" y="1226"/>
                    <a:pt x="7417" y="576"/>
                  </a:cubicBezTo>
                  <a:cubicBezTo>
                    <a:pt x="9442" y="-74"/>
                    <a:pt x="11917" y="-236"/>
                    <a:pt x="13830" y="414"/>
                  </a:cubicBezTo>
                  <a:cubicBezTo>
                    <a:pt x="15742" y="1063"/>
                    <a:pt x="17092" y="2525"/>
                    <a:pt x="15742" y="4799"/>
                  </a:cubicBezTo>
                  <a:cubicBezTo>
                    <a:pt x="14392" y="7072"/>
                    <a:pt x="10342" y="10158"/>
                    <a:pt x="7304" y="12432"/>
                  </a:cubicBezTo>
                  <a:cubicBezTo>
                    <a:pt x="4267" y="14705"/>
                    <a:pt x="2242" y="16167"/>
                    <a:pt x="1117" y="17466"/>
                  </a:cubicBezTo>
                  <a:cubicBezTo>
                    <a:pt x="-8" y="18765"/>
                    <a:pt x="-233" y="19902"/>
                    <a:pt x="217" y="20552"/>
                  </a:cubicBezTo>
                  <a:cubicBezTo>
                    <a:pt x="667" y="21202"/>
                    <a:pt x="1792" y="21364"/>
                    <a:pt x="5054" y="20877"/>
                  </a:cubicBezTo>
                  <a:cubicBezTo>
                    <a:pt x="8317" y="20390"/>
                    <a:pt x="13717" y="19253"/>
                    <a:pt x="16867" y="18359"/>
                  </a:cubicBezTo>
                  <a:cubicBezTo>
                    <a:pt x="20017" y="17466"/>
                    <a:pt x="20917" y="16817"/>
                    <a:pt x="21142" y="15680"/>
                  </a:cubicBezTo>
                  <a:cubicBezTo>
                    <a:pt x="21367" y="14543"/>
                    <a:pt x="20917" y="12919"/>
                    <a:pt x="18780" y="11782"/>
                  </a:cubicBezTo>
                  <a:cubicBezTo>
                    <a:pt x="16642" y="10645"/>
                    <a:pt x="12817" y="9996"/>
                    <a:pt x="8992" y="93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19" name="Line"/>
            <p:cNvSpPr/>
            <p:nvPr/>
          </p:nvSpPr>
          <p:spPr>
            <a:xfrm>
              <a:off x="2686586" y="4337275"/>
              <a:ext cx="3009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0" name="Line"/>
            <p:cNvSpPr/>
            <p:nvPr/>
          </p:nvSpPr>
          <p:spPr>
            <a:xfrm>
              <a:off x="2738478" y="4451436"/>
              <a:ext cx="249079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1" name="Line"/>
            <p:cNvSpPr/>
            <p:nvPr/>
          </p:nvSpPr>
          <p:spPr>
            <a:xfrm>
              <a:off x="3571358" y="4101799"/>
              <a:ext cx="308678" cy="363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4" h="21022" fill="norm" stroke="1" extrusionOk="0">
                  <a:moveTo>
                    <a:pt x="8882" y="8214"/>
                  </a:moveTo>
                  <a:cubicBezTo>
                    <a:pt x="7721" y="8014"/>
                    <a:pt x="6559" y="7814"/>
                    <a:pt x="5282" y="7414"/>
                  </a:cubicBezTo>
                  <a:cubicBezTo>
                    <a:pt x="4005" y="7014"/>
                    <a:pt x="2611" y="6414"/>
                    <a:pt x="2843" y="5014"/>
                  </a:cubicBezTo>
                  <a:cubicBezTo>
                    <a:pt x="3076" y="3614"/>
                    <a:pt x="4934" y="1414"/>
                    <a:pt x="7721" y="514"/>
                  </a:cubicBezTo>
                  <a:cubicBezTo>
                    <a:pt x="10508" y="-386"/>
                    <a:pt x="14224" y="14"/>
                    <a:pt x="16314" y="814"/>
                  </a:cubicBezTo>
                  <a:cubicBezTo>
                    <a:pt x="18405" y="1614"/>
                    <a:pt x="18869" y="2814"/>
                    <a:pt x="17359" y="4614"/>
                  </a:cubicBezTo>
                  <a:cubicBezTo>
                    <a:pt x="15850" y="6414"/>
                    <a:pt x="12366" y="8814"/>
                    <a:pt x="9463" y="10714"/>
                  </a:cubicBezTo>
                  <a:cubicBezTo>
                    <a:pt x="6559" y="12614"/>
                    <a:pt x="4237" y="14014"/>
                    <a:pt x="2727" y="15114"/>
                  </a:cubicBezTo>
                  <a:cubicBezTo>
                    <a:pt x="1218" y="16214"/>
                    <a:pt x="521" y="17014"/>
                    <a:pt x="172" y="17914"/>
                  </a:cubicBezTo>
                  <a:cubicBezTo>
                    <a:pt x="-176" y="18814"/>
                    <a:pt x="-176" y="19814"/>
                    <a:pt x="1914" y="20414"/>
                  </a:cubicBezTo>
                  <a:cubicBezTo>
                    <a:pt x="4005" y="21014"/>
                    <a:pt x="8185" y="21214"/>
                    <a:pt x="11553" y="20814"/>
                  </a:cubicBezTo>
                  <a:cubicBezTo>
                    <a:pt x="14921" y="20414"/>
                    <a:pt x="17476" y="19414"/>
                    <a:pt x="19101" y="18514"/>
                  </a:cubicBezTo>
                  <a:cubicBezTo>
                    <a:pt x="20727" y="17614"/>
                    <a:pt x="21424" y="16814"/>
                    <a:pt x="19798" y="15214"/>
                  </a:cubicBezTo>
                  <a:cubicBezTo>
                    <a:pt x="18172" y="13614"/>
                    <a:pt x="14224" y="11214"/>
                    <a:pt x="10276" y="88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2" name="Line"/>
            <p:cNvSpPr/>
            <p:nvPr/>
          </p:nvSpPr>
          <p:spPr>
            <a:xfrm>
              <a:off x="4102484" y="4060450"/>
              <a:ext cx="370152" cy="3463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53" h="21204" fill="norm" stroke="1" extrusionOk="0">
                  <a:moveTo>
                    <a:pt x="15811" y="2969"/>
                  </a:moveTo>
                  <a:cubicBezTo>
                    <a:pt x="15237" y="1911"/>
                    <a:pt x="14664" y="852"/>
                    <a:pt x="13326" y="322"/>
                  </a:cubicBezTo>
                  <a:cubicBezTo>
                    <a:pt x="11988" y="-207"/>
                    <a:pt x="9885" y="-207"/>
                    <a:pt x="7305" y="1275"/>
                  </a:cubicBezTo>
                  <a:cubicBezTo>
                    <a:pt x="4724" y="2758"/>
                    <a:pt x="1666" y="5722"/>
                    <a:pt x="519" y="8899"/>
                  </a:cubicBezTo>
                  <a:cubicBezTo>
                    <a:pt x="-628" y="12075"/>
                    <a:pt x="137" y="15464"/>
                    <a:pt x="2717" y="17793"/>
                  </a:cubicBezTo>
                  <a:cubicBezTo>
                    <a:pt x="5298" y="20122"/>
                    <a:pt x="9694" y="21393"/>
                    <a:pt x="13230" y="21181"/>
                  </a:cubicBezTo>
                  <a:cubicBezTo>
                    <a:pt x="16767" y="20969"/>
                    <a:pt x="19443" y="19275"/>
                    <a:pt x="20207" y="16417"/>
                  </a:cubicBezTo>
                  <a:cubicBezTo>
                    <a:pt x="20972" y="13558"/>
                    <a:pt x="19825" y="9534"/>
                    <a:pt x="18487" y="6569"/>
                  </a:cubicBezTo>
                  <a:cubicBezTo>
                    <a:pt x="17149" y="3605"/>
                    <a:pt x="15620" y="1699"/>
                    <a:pt x="14377" y="852"/>
                  </a:cubicBezTo>
                  <a:cubicBezTo>
                    <a:pt x="13135" y="5"/>
                    <a:pt x="12179" y="217"/>
                    <a:pt x="11414" y="958"/>
                  </a:cubicBezTo>
                  <a:cubicBezTo>
                    <a:pt x="10650" y="1699"/>
                    <a:pt x="10076" y="2969"/>
                    <a:pt x="9503" y="42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3" name="Line"/>
            <p:cNvSpPr/>
            <p:nvPr/>
          </p:nvSpPr>
          <p:spPr>
            <a:xfrm>
              <a:off x="4274465" y="4295762"/>
              <a:ext cx="103783" cy="332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600" y="2250"/>
                    <a:pt x="7200" y="4500"/>
                    <a:pt x="10800" y="8100"/>
                  </a:cubicBezTo>
                  <a:cubicBezTo>
                    <a:pt x="14400" y="11700"/>
                    <a:pt x="18000" y="1665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4" name="Line"/>
            <p:cNvSpPr/>
            <p:nvPr/>
          </p:nvSpPr>
          <p:spPr>
            <a:xfrm>
              <a:off x="3672524" y="4768271"/>
              <a:ext cx="902912" cy="46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96" fill="norm" stroke="1" extrusionOk="0">
                  <a:moveTo>
                    <a:pt x="21600" y="2182"/>
                  </a:moveTo>
                  <a:cubicBezTo>
                    <a:pt x="18372" y="639"/>
                    <a:pt x="15145" y="-904"/>
                    <a:pt x="12372" y="639"/>
                  </a:cubicBezTo>
                  <a:cubicBezTo>
                    <a:pt x="9600" y="2182"/>
                    <a:pt x="7283" y="6810"/>
                    <a:pt x="5297" y="10667"/>
                  </a:cubicBezTo>
                  <a:cubicBezTo>
                    <a:pt x="3310" y="14525"/>
                    <a:pt x="1655" y="17610"/>
                    <a:pt x="0" y="2069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5" name="Line"/>
            <p:cNvSpPr/>
            <p:nvPr/>
          </p:nvSpPr>
          <p:spPr>
            <a:xfrm>
              <a:off x="3987261" y="5008879"/>
              <a:ext cx="315330" cy="3578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0" h="21279" fill="norm" stroke="1" extrusionOk="0">
                  <a:moveTo>
                    <a:pt x="9528" y="8200"/>
                  </a:moveTo>
                  <a:cubicBezTo>
                    <a:pt x="7438" y="8406"/>
                    <a:pt x="5347" y="8612"/>
                    <a:pt x="3721" y="8509"/>
                  </a:cubicBezTo>
                  <a:cubicBezTo>
                    <a:pt x="2096" y="8406"/>
                    <a:pt x="934" y="7995"/>
                    <a:pt x="354" y="7275"/>
                  </a:cubicBezTo>
                  <a:cubicBezTo>
                    <a:pt x="-227" y="6555"/>
                    <a:pt x="-227" y="5526"/>
                    <a:pt x="1399" y="4292"/>
                  </a:cubicBezTo>
                  <a:cubicBezTo>
                    <a:pt x="3025" y="3057"/>
                    <a:pt x="6276" y="1617"/>
                    <a:pt x="9528" y="795"/>
                  </a:cubicBezTo>
                  <a:cubicBezTo>
                    <a:pt x="12779" y="-28"/>
                    <a:pt x="16031" y="-234"/>
                    <a:pt x="17773" y="280"/>
                  </a:cubicBezTo>
                  <a:cubicBezTo>
                    <a:pt x="19515" y="795"/>
                    <a:pt x="19747" y="2029"/>
                    <a:pt x="17889" y="4086"/>
                  </a:cubicBezTo>
                  <a:cubicBezTo>
                    <a:pt x="16031" y="6143"/>
                    <a:pt x="12083" y="9023"/>
                    <a:pt x="9063" y="11286"/>
                  </a:cubicBezTo>
                  <a:cubicBezTo>
                    <a:pt x="6044" y="13549"/>
                    <a:pt x="3954" y="15195"/>
                    <a:pt x="2792" y="16635"/>
                  </a:cubicBezTo>
                  <a:cubicBezTo>
                    <a:pt x="1631" y="18075"/>
                    <a:pt x="1399" y="19309"/>
                    <a:pt x="2096" y="20132"/>
                  </a:cubicBezTo>
                  <a:cubicBezTo>
                    <a:pt x="2792" y="20955"/>
                    <a:pt x="4418" y="21366"/>
                    <a:pt x="7321" y="21263"/>
                  </a:cubicBezTo>
                  <a:cubicBezTo>
                    <a:pt x="10225" y="21160"/>
                    <a:pt x="14405" y="20543"/>
                    <a:pt x="16960" y="19926"/>
                  </a:cubicBezTo>
                  <a:cubicBezTo>
                    <a:pt x="19515" y="19309"/>
                    <a:pt x="20444" y="18692"/>
                    <a:pt x="20908" y="17869"/>
                  </a:cubicBezTo>
                  <a:cubicBezTo>
                    <a:pt x="21373" y="17046"/>
                    <a:pt x="21373" y="16017"/>
                    <a:pt x="19631" y="15092"/>
                  </a:cubicBezTo>
                  <a:cubicBezTo>
                    <a:pt x="17889" y="14166"/>
                    <a:pt x="14405" y="13343"/>
                    <a:pt x="10921" y="1252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6" name="Line"/>
            <p:cNvSpPr/>
            <p:nvPr/>
          </p:nvSpPr>
          <p:spPr>
            <a:xfrm>
              <a:off x="1783675" y="4793000"/>
              <a:ext cx="851021" cy="735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79" fill="norm" stroke="1" extrusionOk="0">
                  <a:moveTo>
                    <a:pt x="21600" y="3206"/>
                  </a:moveTo>
                  <a:cubicBezTo>
                    <a:pt x="19844" y="1243"/>
                    <a:pt x="18088" y="-721"/>
                    <a:pt x="15761" y="261"/>
                  </a:cubicBezTo>
                  <a:cubicBezTo>
                    <a:pt x="13434" y="1243"/>
                    <a:pt x="10537" y="5170"/>
                    <a:pt x="7815" y="9097"/>
                  </a:cubicBezTo>
                  <a:cubicBezTo>
                    <a:pt x="5093" y="13024"/>
                    <a:pt x="2546" y="16952"/>
                    <a:pt x="0" y="20879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7" name="Line"/>
            <p:cNvSpPr/>
            <p:nvPr/>
          </p:nvSpPr>
          <p:spPr>
            <a:xfrm>
              <a:off x="2095676" y="4991819"/>
              <a:ext cx="349393" cy="391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6" h="21069" fill="norm" stroke="1" extrusionOk="0">
                  <a:moveTo>
                    <a:pt x="8683" y="6666"/>
                  </a:moveTo>
                  <a:cubicBezTo>
                    <a:pt x="6607" y="6852"/>
                    <a:pt x="4530" y="7038"/>
                    <a:pt x="3076" y="6852"/>
                  </a:cubicBezTo>
                  <a:cubicBezTo>
                    <a:pt x="1622" y="6666"/>
                    <a:pt x="791" y="6107"/>
                    <a:pt x="480" y="5362"/>
                  </a:cubicBezTo>
                  <a:cubicBezTo>
                    <a:pt x="168" y="4617"/>
                    <a:pt x="376" y="3686"/>
                    <a:pt x="2349" y="2662"/>
                  </a:cubicBezTo>
                  <a:cubicBezTo>
                    <a:pt x="4322" y="1638"/>
                    <a:pt x="8060" y="521"/>
                    <a:pt x="10657" y="148"/>
                  </a:cubicBezTo>
                  <a:cubicBezTo>
                    <a:pt x="13253" y="-224"/>
                    <a:pt x="14707" y="148"/>
                    <a:pt x="15226" y="800"/>
                  </a:cubicBezTo>
                  <a:cubicBezTo>
                    <a:pt x="15745" y="1452"/>
                    <a:pt x="15330" y="2383"/>
                    <a:pt x="13460" y="4245"/>
                  </a:cubicBezTo>
                  <a:cubicBezTo>
                    <a:pt x="11591" y="6107"/>
                    <a:pt x="8268" y="8900"/>
                    <a:pt x="5776" y="11135"/>
                  </a:cubicBezTo>
                  <a:cubicBezTo>
                    <a:pt x="3283" y="13369"/>
                    <a:pt x="1622" y="15045"/>
                    <a:pt x="687" y="16721"/>
                  </a:cubicBezTo>
                  <a:cubicBezTo>
                    <a:pt x="-247" y="18397"/>
                    <a:pt x="-455" y="20073"/>
                    <a:pt x="1518" y="20724"/>
                  </a:cubicBezTo>
                  <a:cubicBezTo>
                    <a:pt x="3491" y="21376"/>
                    <a:pt x="7645" y="21004"/>
                    <a:pt x="11072" y="20445"/>
                  </a:cubicBezTo>
                  <a:cubicBezTo>
                    <a:pt x="14499" y="19886"/>
                    <a:pt x="17199" y="19142"/>
                    <a:pt x="18860" y="18397"/>
                  </a:cubicBezTo>
                  <a:cubicBezTo>
                    <a:pt x="20522" y="17652"/>
                    <a:pt x="21145" y="16907"/>
                    <a:pt x="20937" y="16162"/>
                  </a:cubicBezTo>
                  <a:cubicBezTo>
                    <a:pt x="20730" y="15417"/>
                    <a:pt x="19691" y="14673"/>
                    <a:pt x="16576" y="13462"/>
                  </a:cubicBezTo>
                  <a:cubicBezTo>
                    <a:pt x="13460" y="12252"/>
                    <a:pt x="8268" y="10576"/>
                    <a:pt x="3076" y="89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8" name="Line"/>
            <p:cNvSpPr/>
            <p:nvPr/>
          </p:nvSpPr>
          <p:spPr>
            <a:xfrm>
              <a:off x="27937" y="4876946"/>
              <a:ext cx="1039637" cy="159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6" h="21600" fill="norm" stroke="1" extrusionOk="0">
                  <a:moveTo>
                    <a:pt x="21566" y="0"/>
                  </a:moveTo>
                  <a:cubicBezTo>
                    <a:pt x="19413" y="1878"/>
                    <a:pt x="17260" y="3757"/>
                    <a:pt x="14820" y="6339"/>
                  </a:cubicBezTo>
                  <a:cubicBezTo>
                    <a:pt x="12381" y="8922"/>
                    <a:pt x="9654" y="12209"/>
                    <a:pt x="7357" y="14557"/>
                  </a:cubicBezTo>
                  <a:cubicBezTo>
                    <a:pt x="5061" y="16904"/>
                    <a:pt x="3195" y="18313"/>
                    <a:pt x="1939" y="19487"/>
                  </a:cubicBezTo>
                  <a:cubicBezTo>
                    <a:pt x="684" y="20661"/>
                    <a:pt x="38" y="21600"/>
                    <a:pt x="2" y="21600"/>
                  </a:cubicBezTo>
                  <a:cubicBezTo>
                    <a:pt x="-34" y="21600"/>
                    <a:pt x="540" y="20661"/>
                    <a:pt x="1114" y="19722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29" name="Line"/>
            <p:cNvSpPr/>
            <p:nvPr/>
          </p:nvSpPr>
          <p:spPr>
            <a:xfrm>
              <a:off x="369421" y="5247167"/>
              <a:ext cx="388604" cy="436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9" h="21281" fill="norm" stroke="1" extrusionOk="0">
                  <a:moveTo>
                    <a:pt x="12549" y="7253"/>
                  </a:moveTo>
                  <a:cubicBezTo>
                    <a:pt x="10671" y="7253"/>
                    <a:pt x="8793" y="7253"/>
                    <a:pt x="7384" y="7169"/>
                  </a:cubicBezTo>
                  <a:cubicBezTo>
                    <a:pt x="5975" y="7084"/>
                    <a:pt x="5036" y="6915"/>
                    <a:pt x="4660" y="6409"/>
                  </a:cubicBezTo>
                  <a:cubicBezTo>
                    <a:pt x="4285" y="5903"/>
                    <a:pt x="4473" y="5059"/>
                    <a:pt x="5975" y="3962"/>
                  </a:cubicBezTo>
                  <a:cubicBezTo>
                    <a:pt x="7478" y="2865"/>
                    <a:pt x="10295" y="1515"/>
                    <a:pt x="12549" y="756"/>
                  </a:cubicBezTo>
                  <a:cubicBezTo>
                    <a:pt x="14803" y="-3"/>
                    <a:pt x="16494" y="-172"/>
                    <a:pt x="17527" y="165"/>
                  </a:cubicBezTo>
                  <a:cubicBezTo>
                    <a:pt x="18560" y="503"/>
                    <a:pt x="18935" y="1347"/>
                    <a:pt x="17714" y="2781"/>
                  </a:cubicBezTo>
                  <a:cubicBezTo>
                    <a:pt x="16494" y="4215"/>
                    <a:pt x="13676" y="6241"/>
                    <a:pt x="10953" y="8434"/>
                  </a:cubicBezTo>
                  <a:cubicBezTo>
                    <a:pt x="8229" y="10628"/>
                    <a:pt x="5600" y="12990"/>
                    <a:pt x="3815" y="14594"/>
                  </a:cubicBezTo>
                  <a:cubicBezTo>
                    <a:pt x="2031" y="16197"/>
                    <a:pt x="1092" y="17040"/>
                    <a:pt x="528" y="18053"/>
                  </a:cubicBezTo>
                  <a:cubicBezTo>
                    <a:pt x="-35" y="19065"/>
                    <a:pt x="-223" y="20247"/>
                    <a:pt x="340" y="20837"/>
                  </a:cubicBezTo>
                  <a:cubicBezTo>
                    <a:pt x="904" y="21428"/>
                    <a:pt x="2219" y="21428"/>
                    <a:pt x="5224" y="20837"/>
                  </a:cubicBezTo>
                  <a:cubicBezTo>
                    <a:pt x="8229" y="20247"/>
                    <a:pt x="12925" y="19065"/>
                    <a:pt x="15930" y="17884"/>
                  </a:cubicBezTo>
                  <a:cubicBezTo>
                    <a:pt x="18935" y="16703"/>
                    <a:pt x="20250" y="15522"/>
                    <a:pt x="20814" y="14509"/>
                  </a:cubicBezTo>
                  <a:cubicBezTo>
                    <a:pt x="21377" y="13497"/>
                    <a:pt x="21189" y="12653"/>
                    <a:pt x="19499" y="11556"/>
                  </a:cubicBezTo>
                  <a:cubicBezTo>
                    <a:pt x="17808" y="10459"/>
                    <a:pt x="14615" y="9109"/>
                    <a:pt x="12643" y="8181"/>
                  </a:cubicBezTo>
                  <a:cubicBezTo>
                    <a:pt x="10671" y="7253"/>
                    <a:pt x="9920" y="6747"/>
                    <a:pt x="9544" y="6409"/>
                  </a:cubicBezTo>
                  <a:cubicBezTo>
                    <a:pt x="9168" y="6072"/>
                    <a:pt x="9168" y="5903"/>
                    <a:pt x="9168" y="5734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0" name="Line"/>
            <p:cNvSpPr/>
            <p:nvPr/>
          </p:nvSpPr>
          <p:spPr>
            <a:xfrm>
              <a:off x="1949728" y="4015548"/>
              <a:ext cx="539672" cy="581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692" y="2957"/>
                    <a:pt x="15785" y="5914"/>
                    <a:pt x="12185" y="9514"/>
                  </a:cubicBezTo>
                  <a:cubicBezTo>
                    <a:pt x="8585" y="13114"/>
                    <a:pt x="4292" y="17357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1" name="Line"/>
            <p:cNvSpPr/>
            <p:nvPr/>
          </p:nvSpPr>
          <p:spPr>
            <a:xfrm>
              <a:off x="1845945" y="4887324"/>
              <a:ext cx="529293" cy="664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8635" y="2588"/>
                    <a:pt x="15671" y="5175"/>
                    <a:pt x="12353" y="8381"/>
                  </a:cubicBezTo>
                  <a:cubicBezTo>
                    <a:pt x="9035" y="11588"/>
                    <a:pt x="5365" y="15412"/>
                    <a:pt x="3247" y="17719"/>
                  </a:cubicBezTo>
                  <a:cubicBezTo>
                    <a:pt x="1129" y="20025"/>
                    <a:pt x="565" y="2081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2" name="Line"/>
            <p:cNvSpPr/>
            <p:nvPr/>
          </p:nvSpPr>
          <p:spPr>
            <a:xfrm>
              <a:off x="3579119" y="3880631"/>
              <a:ext cx="383997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319" y="4160"/>
                    <a:pt x="13038" y="8320"/>
                    <a:pt x="9438" y="11920"/>
                  </a:cubicBezTo>
                  <a:cubicBezTo>
                    <a:pt x="5838" y="15520"/>
                    <a:pt x="2919" y="185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3" name="Line"/>
            <p:cNvSpPr/>
            <p:nvPr/>
          </p:nvSpPr>
          <p:spPr>
            <a:xfrm>
              <a:off x="3869711" y="4970351"/>
              <a:ext cx="446268" cy="4151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916" y="3060"/>
                    <a:pt x="14233" y="6120"/>
                    <a:pt x="10633" y="9720"/>
                  </a:cubicBezTo>
                  <a:cubicBezTo>
                    <a:pt x="7033" y="13320"/>
                    <a:pt x="3516" y="1746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4" name="Line"/>
            <p:cNvSpPr/>
            <p:nvPr/>
          </p:nvSpPr>
          <p:spPr>
            <a:xfrm>
              <a:off x="810638" y="6270115"/>
              <a:ext cx="567475" cy="397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6" h="21233" fill="norm" stroke="1" extrusionOk="0">
                  <a:moveTo>
                    <a:pt x="17544" y="7622"/>
                  </a:moveTo>
                  <a:cubicBezTo>
                    <a:pt x="16905" y="7253"/>
                    <a:pt x="16266" y="6883"/>
                    <a:pt x="15819" y="5868"/>
                  </a:cubicBezTo>
                  <a:cubicBezTo>
                    <a:pt x="15372" y="4853"/>
                    <a:pt x="15116" y="3191"/>
                    <a:pt x="14733" y="2083"/>
                  </a:cubicBezTo>
                  <a:cubicBezTo>
                    <a:pt x="14349" y="976"/>
                    <a:pt x="13838" y="422"/>
                    <a:pt x="12432" y="145"/>
                  </a:cubicBezTo>
                  <a:cubicBezTo>
                    <a:pt x="11026" y="-132"/>
                    <a:pt x="8726" y="-132"/>
                    <a:pt x="6489" y="1253"/>
                  </a:cubicBezTo>
                  <a:cubicBezTo>
                    <a:pt x="4252" y="2637"/>
                    <a:pt x="2079" y="5406"/>
                    <a:pt x="929" y="8360"/>
                  </a:cubicBezTo>
                  <a:cubicBezTo>
                    <a:pt x="-221" y="11314"/>
                    <a:pt x="-349" y="14453"/>
                    <a:pt x="801" y="16853"/>
                  </a:cubicBezTo>
                  <a:cubicBezTo>
                    <a:pt x="1952" y="19253"/>
                    <a:pt x="4380" y="20914"/>
                    <a:pt x="7384" y="21191"/>
                  </a:cubicBezTo>
                  <a:cubicBezTo>
                    <a:pt x="10387" y="21468"/>
                    <a:pt x="13966" y="20360"/>
                    <a:pt x="16458" y="18791"/>
                  </a:cubicBezTo>
                  <a:cubicBezTo>
                    <a:pt x="18950" y="17222"/>
                    <a:pt x="20356" y="15191"/>
                    <a:pt x="20804" y="12791"/>
                  </a:cubicBezTo>
                  <a:cubicBezTo>
                    <a:pt x="21251" y="10391"/>
                    <a:pt x="20740" y="7622"/>
                    <a:pt x="19653" y="5406"/>
                  </a:cubicBezTo>
                  <a:cubicBezTo>
                    <a:pt x="18567" y="3191"/>
                    <a:pt x="16905" y="1530"/>
                    <a:pt x="15436" y="791"/>
                  </a:cubicBezTo>
                  <a:cubicBezTo>
                    <a:pt x="13966" y="53"/>
                    <a:pt x="12688" y="237"/>
                    <a:pt x="11857" y="1437"/>
                  </a:cubicBezTo>
                  <a:cubicBezTo>
                    <a:pt x="11026" y="2637"/>
                    <a:pt x="10643" y="4853"/>
                    <a:pt x="10259" y="70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5" name="Line"/>
            <p:cNvSpPr/>
            <p:nvPr/>
          </p:nvSpPr>
          <p:spPr>
            <a:xfrm>
              <a:off x="1067573" y="6495960"/>
              <a:ext cx="269836" cy="3736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662" y="1600"/>
                    <a:pt x="3323" y="3200"/>
                    <a:pt x="6646" y="6400"/>
                  </a:cubicBezTo>
                  <a:cubicBezTo>
                    <a:pt x="9969" y="9600"/>
                    <a:pt x="14954" y="14400"/>
                    <a:pt x="17723" y="17200"/>
                  </a:cubicBezTo>
                  <a:cubicBezTo>
                    <a:pt x="20492" y="20000"/>
                    <a:pt x="21046" y="2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6" name="Line"/>
            <p:cNvSpPr/>
            <p:nvPr/>
          </p:nvSpPr>
          <p:spPr>
            <a:xfrm>
              <a:off x="1866702" y="6551310"/>
              <a:ext cx="352862" cy="6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6141" y="10800"/>
                    <a:pt x="12282" y="0"/>
                    <a:pt x="15882" y="0"/>
                  </a:cubicBezTo>
                  <a:cubicBezTo>
                    <a:pt x="19482" y="0"/>
                    <a:pt x="20541" y="108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7" name="Line"/>
            <p:cNvSpPr/>
            <p:nvPr/>
          </p:nvSpPr>
          <p:spPr>
            <a:xfrm>
              <a:off x="1939349" y="6713904"/>
              <a:ext cx="321728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8" name="Line"/>
            <p:cNvSpPr/>
            <p:nvPr/>
          </p:nvSpPr>
          <p:spPr>
            <a:xfrm>
              <a:off x="2935665" y="6174233"/>
              <a:ext cx="394376" cy="500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0" fill="norm" stroke="1" extrusionOk="0">
                  <a:moveTo>
                    <a:pt x="21600" y="0"/>
                  </a:moveTo>
                  <a:cubicBezTo>
                    <a:pt x="18379" y="296"/>
                    <a:pt x="15158" y="592"/>
                    <a:pt x="12411" y="1036"/>
                  </a:cubicBezTo>
                  <a:cubicBezTo>
                    <a:pt x="9663" y="1479"/>
                    <a:pt x="7389" y="2071"/>
                    <a:pt x="5779" y="2515"/>
                  </a:cubicBezTo>
                  <a:cubicBezTo>
                    <a:pt x="4168" y="2959"/>
                    <a:pt x="3221" y="3255"/>
                    <a:pt x="2653" y="3773"/>
                  </a:cubicBezTo>
                  <a:cubicBezTo>
                    <a:pt x="2084" y="4290"/>
                    <a:pt x="1895" y="5030"/>
                    <a:pt x="1800" y="5770"/>
                  </a:cubicBezTo>
                  <a:cubicBezTo>
                    <a:pt x="1705" y="6510"/>
                    <a:pt x="1705" y="7249"/>
                    <a:pt x="1705" y="8211"/>
                  </a:cubicBezTo>
                  <a:cubicBezTo>
                    <a:pt x="1705" y="9173"/>
                    <a:pt x="1705" y="10356"/>
                    <a:pt x="2558" y="10578"/>
                  </a:cubicBezTo>
                  <a:cubicBezTo>
                    <a:pt x="3411" y="10800"/>
                    <a:pt x="5116" y="10060"/>
                    <a:pt x="7011" y="9395"/>
                  </a:cubicBezTo>
                  <a:cubicBezTo>
                    <a:pt x="8905" y="8729"/>
                    <a:pt x="10989" y="8137"/>
                    <a:pt x="12505" y="7915"/>
                  </a:cubicBezTo>
                  <a:cubicBezTo>
                    <a:pt x="14021" y="7693"/>
                    <a:pt x="14968" y="7841"/>
                    <a:pt x="15726" y="8507"/>
                  </a:cubicBezTo>
                  <a:cubicBezTo>
                    <a:pt x="16484" y="9173"/>
                    <a:pt x="17053" y="10356"/>
                    <a:pt x="16958" y="11762"/>
                  </a:cubicBezTo>
                  <a:cubicBezTo>
                    <a:pt x="16863" y="13167"/>
                    <a:pt x="16105" y="14795"/>
                    <a:pt x="14021" y="16496"/>
                  </a:cubicBezTo>
                  <a:cubicBezTo>
                    <a:pt x="11937" y="18197"/>
                    <a:pt x="8526" y="19973"/>
                    <a:pt x="5968" y="20786"/>
                  </a:cubicBezTo>
                  <a:cubicBezTo>
                    <a:pt x="3411" y="21600"/>
                    <a:pt x="1705" y="21452"/>
                    <a:pt x="0" y="2130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39" name="Line"/>
            <p:cNvSpPr/>
            <p:nvPr/>
          </p:nvSpPr>
          <p:spPr>
            <a:xfrm>
              <a:off x="3496093" y="6527094"/>
              <a:ext cx="2075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0" name="Line"/>
            <p:cNvSpPr/>
            <p:nvPr/>
          </p:nvSpPr>
          <p:spPr>
            <a:xfrm>
              <a:off x="3835509" y="6265955"/>
              <a:ext cx="304039" cy="4243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0" h="21199" fill="norm" stroke="1" extrusionOk="0">
                  <a:moveTo>
                    <a:pt x="6768" y="7860"/>
                  </a:moveTo>
                  <a:cubicBezTo>
                    <a:pt x="5555" y="7860"/>
                    <a:pt x="4341" y="7860"/>
                    <a:pt x="3128" y="7600"/>
                  </a:cubicBezTo>
                  <a:cubicBezTo>
                    <a:pt x="1914" y="7341"/>
                    <a:pt x="701" y="6823"/>
                    <a:pt x="215" y="6132"/>
                  </a:cubicBezTo>
                  <a:cubicBezTo>
                    <a:pt x="-270" y="5440"/>
                    <a:pt x="-27" y="4576"/>
                    <a:pt x="1914" y="3453"/>
                  </a:cubicBezTo>
                  <a:cubicBezTo>
                    <a:pt x="3856" y="2330"/>
                    <a:pt x="7496" y="948"/>
                    <a:pt x="9923" y="343"/>
                  </a:cubicBezTo>
                  <a:cubicBezTo>
                    <a:pt x="12350" y="-262"/>
                    <a:pt x="13564" y="-89"/>
                    <a:pt x="14535" y="1034"/>
                  </a:cubicBezTo>
                  <a:cubicBezTo>
                    <a:pt x="15505" y="2157"/>
                    <a:pt x="16233" y="4231"/>
                    <a:pt x="15020" y="6823"/>
                  </a:cubicBezTo>
                  <a:cubicBezTo>
                    <a:pt x="13806" y="9415"/>
                    <a:pt x="10651" y="12525"/>
                    <a:pt x="8467" y="14512"/>
                  </a:cubicBezTo>
                  <a:cubicBezTo>
                    <a:pt x="6283" y="16500"/>
                    <a:pt x="5069" y="17364"/>
                    <a:pt x="3977" y="18314"/>
                  </a:cubicBezTo>
                  <a:cubicBezTo>
                    <a:pt x="2885" y="19264"/>
                    <a:pt x="1914" y="20301"/>
                    <a:pt x="2036" y="20820"/>
                  </a:cubicBezTo>
                  <a:cubicBezTo>
                    <a:pt x="2157" y="21338"/>
                    <a:pt x="3370" y="21338"/>
                    <a:pt x="6768" y="20733"/>
                  </a:cubicBezTo>
                  <a:cubicBezTo>
                    <a:pt x="10166" y="20128"/>
                    <a:pt x="15748" y="18919"/>
                    <a:pt x="21330" y="177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1" name="Line"/>
            <p:cNvSpPr/>
            <p:nvPr/>
          </p:nvSpPr>
          <p:spPr>
            <a:xfrm>
              <a:off x="4232952" y="6159002"/>
              <a:ext cx="385844" cy="5237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515" fill="norm" stroke="1" extrusionOk="0">
                  <a:moveTo>
                    <a:pt x="19093" y="1052"/>
                  </a:moveTo>
                  <a:cubicBezTo>
                    <a:pt x="20250" y="626"/>
                    <a:pt x="21407" y="199"/>
                    <a:pt x="21504" y="57"/>
                  </a:cubicBezTo>
                  <a:cubicBezTo>
                    <a:pt x="21600" y="-85"/>
                    <a:pt x="20636" y="57"/>
                    <a:pt x="18418" y="270"/>
                  </a:cubicBezTo>
                  <a:cubicBezTo>
                    <a:pt x="16200" y="483"/>
                    <a:pt x="12729" y="768"/>
                    <a:pt x="10511" y="981"/>
                  </a:cubicBezTo>
                  <a:cubicBezTo>
                    <a:pt x="8293" y="1194"/>
                    <a:pt x="7329" y="1336"/>
                    <a:pt x="6461" y="1976"/>
                  </a:cubicBezTo>
                  <a:cubicBezTo>
                    <a:pt x="5593" y="2615"/>
                    <a:pt x="4821" y="3752"/>
                    <a:pt x="4436" y="4676"/>
                  </a:cubicBezTo>
                  <a:cubicBezTo>
                    <a:pt x="4050" y="5599"/>
                    <a:pt x="4050" y="6310"/>
                    <a:pt x="4050" y="7091"/>
                  </a:cubicBezTo>
                  <a:cubicBezTo>
                    <a:pt x="4050" y="7873"/>
                    <a:pt x="4050" y="8726"/>
                    <a:pt x="4629" y="8939"/>
                  </a:cubicBezTo>
                  <a:cubicBezTo>
                    <a:pt x="5207" y="9152"/>
                    <a:pt x="6364" y="8726"/>
                    <a:pt x="8004" y="8299"/>
                  </a:cubicBezTo>
                  <a:cubicBezTo>
                    <a:pt x="9643" y="7873"/>
                    <a:pt x="11764" y="7447"/>
                    <a:pt x="13307" y="7376"/>
                  </a:cubicBezTo>
                  <a:cubicBezTo>
                    <a:pt x="14850" y="7304"/>
                    <a:pt x="15814" y="7589"/>
                    <a:pt x="16489" y="8086"/>
                  </a:cubicBezTo>
                  <a:cubicBezTo>
                    <a:pt x="17164" y="8583"/>
                    <a:pt x="17550" y="9294"/>
                    <a:pt x="17068" y="10715"/>
                  </a:cubicBezTo>
                  <a:cubicBezTo>
                    <a:pt x="16586" y="12136"/>
                    <a:pt x="15236" y="14268"/>
                    <a:pt x="12246" y="16186"/>
                  </a:cubicBezTo>
                  <a:cubicBezTo>
                    <a:pt x="9257" y="18104"/>
                    <a:pt x="4629" y="19810"/>
                    <a:pt x="0" y="215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2" name="Line"/>
            <p:cNvSpPr/>
            <p:nvPr/>
          </p:nvSpPr>
          <p:spPr>
            <a:xfrm>
              <a:off x="-1" y="5801383"/>
              <a:ext cx="4876407" cy="1534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581" fill="norm" stroke="1" extrusionOk="0">
                  <a:moveTo>
                    <a:pt x="21594" y="2908"/>
                  </a:moveTo>
                  <a:cubicBezTo>
                    <a:pt x="21548" y="4708"/>
                    <a:pt x="21502" y="6508"/>
                    <a:pt x="21448" y="8284"/>
                  </a:cubicBezTo>
                  <a:cubicBezTo>
                    <a:pt x="21395" y="10059"/>
                    <a:pt x="21334" y="11811"/>
                    <a:pt x="21288" y="13416"/>
                  </a:cubicBezTo>
                  <a:cubicBezTo>
                    <a:pt x="21242" y="15021"/>
                    <a:pt x="21211" y="16481"/>
                    <a:pt x="21196" y="17551"/>
                  </a:cubicBezTo>
                  <a:cubicBezTo>
                    <a:pt x="21180" y="18621"/>
                    <a:pt x="21180" y="19303"/>
                    <a:pt x="21165" y="19765"/>
                  </a:cubicBezTo>
                  <a:cubicBezTo>
                    <a:pt x="21150" y="20227"/>
                    <a:pt x="21119" y="20470"/>
                    <a:pt x="21050" y="20592"/>
                  </a:cubicBezTo>
                  <a:cubicBezTo>
                    <a:pt x="20981" y="20713"/>
                    <a:pt x="20874" y="20713"/>
                    <a:pt x="20583" y="20616"/>
                  </a:cubicBezTo>
                  <a:cubicBezTo>
                    <a:pt x="20292" y="20519"/>
                    <a:pt x="19817" y="20324"/>
                    <a:pt x="19304" y="20154"/>
                  </a:cubicBezTo>
                  <a:cubicBezTo>
                    <a:pt x="18791" y="19984"/>
                    <a:pt x="18239" y="19838"/>
                    <a:pt x="17665" y="19765"/>
                  </a:cubicBezTo>
                  <a:cubicBezTo>
                    <a:pt x="17090" y="19692"/>
                    <a:pt x="16493" y="19692"/>
                    <a:pt x="15918" y="19692"/>
                  </a:cubicBezTo>
                  <a:cubicBezTo>
                    <a:pt x="15344" y="19692"/>
                    <a:pt x="14792" y="19692"/>
                    <a:pt x="14233" y="19716"/>
                  </a:cubicBezTo>
                  <a:cubicBezTo>
                    <a:pt x="13674" y="19740"/>
                    <a:pt x="13107" y="19789"/>
                    <a:pt x="12525" y="19862"/>
                  </a:cubicBezTo>
                  <a:cubicBezTo>
                    <a:pt x="11943" y="19935"/>
                    <a:pt x="11345" y="20032"/>
                    <a:pt x="10771" y="20105"/>
                  </a:cubicBezTo>
                  <a:cubicBezTo>
                    <a:pt x="10197" y="20178"/>
                    <a:pt x="9645" y="20227"/>
                    <a:pt x="9055" y="20275"/>
                  </a:cubicBezTo>
                  <a:cubicBezTo>
                    <a:pt x="8465" y="20324"/>
                    <a:pt x="7837" y="20373"/>
                    <a:pt x="7232" y="20421"/>
                  </a:cubicBezTo>
                  <a:cubicBezTo>
                    <a:pt x="6627" y="20470"/>
                    <a:pt x="6045" y="20519"/>
                    <a:pt x="5478" y="20640"/>
                  </a:cubicBezTo>
                  <a:cubicBezTo>
                    <a:pt x="4911" y="20762"/>
                    <a:pt x="4360" y="20957"/>
                    <a:pt x="3839" y="21103"/>
                  </a:cubicBezTo>
                  <a:cubicBezTo>
                    <a:pt x="3318" y="21248"/>
                    <a:pt x="2828" y="21346"/>
                    <a:pt x="2345" y="21419"/>
                  </a:cubicBezTo>
                  <a:cubicBezTo>
                    <a:pt x="1863" y="21492"/>
                    <a:pt x="1388" y="21540"/>
                    <a:pt x="1112" y="21565"/>
                  </a:cubicBezTo>
                  <a:cubicBezTo>
                    <a:pt x="837" y="21589"/>
                    <a:pt x="760" y="21589"/>
                    <a:pt x="683" y="21540"/>
                  </a:cubicBezTo>
                  <a:cubicBezTo>
                    <a:pt x="607" y="21492"/>
                    <a:pt x="530" y="21394"/>
                    <a:pt x="507" y="21005"/>
                  </a:cubicBezTo>
                  <a:cubicBezTo>
                    <a:pt x="484" y="20616"/>
                    <a:pt x="515" y="19935"/>
                    <a:pt x="545" y="18792"/>
                  </a:cubicBezTo>
                  <a:cubicBezTo>
                    <a:pt x="576" y="17648"/>
                    <a:pt x="607" y="16043"/>
                    <a:pt x="584" y="14389"/>
                  </a:cubicBezTo>
                  <a:cubicBezTo>
                    <a:pt x="561" y="12735"/>
                    <a:pt x="484" y="11032"/>
                    <a:pt x="392" y="9548"/>
                  </a:cubicBezTo>
                  <a:cubicBezTo>
                    <a:pt x="300" y="8065"/>
                    <a:pt x="193" y="6800"/>
                    <a:pt x="124" y="6046"/>
                  </a:cubicBezTo>
                  <a:cubicBezTo>
                    <a:pt x="55" y="5292"/>
                    <a:pt x="25" y="5048"/>
                    <a:pt x="9" y="4805"/>
                  </a:cubicBezTo>
                  <a:cubicBezTo>
                    <a:pt x="-6" y="4562"/>
                    <a:pt x="-6" y="4319"/>
                    <a:pt x="40" y="4124"/>
                  </a:cubicBezTo>
                  <a:cubicBezTo>
                    <a:pt x="86" y="3930"/>
                    <a:pt x="178" y="3784"/>
                    <a:pt x="515" y="3686"/>
                  </a:cubicBezTo>
                  <a:cubicBezTo>
                    <a:pt x="852" y="3589"/>
                    <a:pt x="1434" y="3540"/>
                    <a:pt x="2001" y="3565"/>
                  </a:cubicBezTo>
                  <a:cubicBezTo>
                    <a:pt x="2568" y="3589"/>
                    <a:pt x="3119" y="3686"/>
                    <a:pt x="3709" y="3735"/>
                  </a:cubicBezTo>
                  <a:cubicBezTo>
                    <a:pt x="4299" y="3784"/>
                    <a:pt x="4927" y="3784"/>
                    <a:pt x="5547" y="3759"/>
                  </a:cubicBezTo>
                  <a:cubicBezTo>
                    <a:pt x="6168" y="3735"/>
                    <a:pt x="6780" y="3686"/>
                    <a:pt x="7408" y="3565"/>
                  </a:cubicBezTo>
                  <a:cubicBezTo>
                    <a:pt x="8037" y="3443"/>
                    <a:pt x="8680" y="3248"/>
                    <a:pt x="9316" y="3030"/>
                  </a:cubicBezTo>
                  <a:cubicBezTo>
                    <a:pt x="9951" y="2811"/>
                    <a:pt x="10580" y="2567"/>
                    <a:pt x="11200" y="2348"/>
                  </a:cubicBezTo>
                  <a:cubicBezTo>
                    <a:pt x="11820" y="2130"/>
                    <a:pt x="12433" y="1935"/>
                    <a:pt x="13038" y="1765"/>
                  </a:cubicBezTo>
                  <a:cubicBezTo>
                    <a:pt x="13643" y="1594"/>
                    <a:pt x="14241" y="1448"/>
                    <a:pt x="14838" y="1327"/>
                  </a:cubicBezTo>
                  <a:cubicBezTo>
                    <a:pt x="15436" y="1205"/>
                    <a:pt x="16033" y="1108"/>
                    <a:pt x="16546" y="1011"/>
                  </a:cubicBezTo>
                  <a:cubicBezTo>
                    <a:pt x="17060" y="913"/>
                    <a:pt x="17488" y="816"/>
                    <a:pt x="17963" y="719"/>
                  </a:cubicBezTo>
                  <a:cubicBezTo>
                    <a:pt x="18438" y="621"/>
                    <a:pt x="18959" y="524"/>
                    <a:pt x="19403" y="427"/>
                  </a:cubicBezTo>
                  <a:cubicBezTo>
                    <a:pt x="19848" y="330"/>
                    <a:pt x="20215" y="232"/>
                    <a:pt x="20437" y="159"/>
                  </a:cubicBezTo>
                  <a:cubicBezTo>
                    <a:pt x="20660" y="86"/>
                    <a:pt x="20736" y="38"/>
                    <a:pt x="20836" y="13"/>
                  </a:cubicBezTo>
                  <a:cubicBezTo>
                    <a:pt x="20935" y="-11"/>
                    <a:pt x="21058" y="-11"/>
                    <a:pt x="21096" y="86"/>
                  </a:cubicBezTo>
                  <a:cubicBezTo>
                    <a:pt x="21134" y="184"/>
                    <a:pt x="21088" y="378"/>
                    <a:pt x="21043" y="5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3" name="Line"/>
            <p:cNvSpPr/>
            <p:nvPr/>
          </p:nvSpPr>
          <p:spPr>
            <a:xfrm>
              <a:off x="1430813" y="6761834"/>
              <a:ext cx="151889" cy="2841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5" h="21377" fill="norm" stroke="1" extrusionOk="0">
                  <a:moveTo>
                    <a:pt x="0" y="5763"/>
                  </a:moveTo>
                  <a:cubicBezTo>
                    <a:pt x="4800" y="4982"/>
                    <a:pt x="9600" y="4201"/>
                    <a:pt x="13440" y="3030"/>
                  </a:cubicBezTo>
                  <a:cubicBezTo>
                    <a:pt x="17280" y="1859"/>
                    <a:pt x="20160" y="297"/>
                    <a:pt x="20880" y="37"/>
                  </a:cubicBezTo>
                  <a:cubicBezTo>
                    <a:pt x="21600" y="-223"/>
                    <a:pt x="20160" y="818"/>
                    <a:pt x="19200" y="4591"/>
                  </a:cubicBezTo>
                  <a:cubicBezTo>
                    <a:pt x="18240" y="8365"/>
                    <a:pt x="17760" y="14871"/>
                    <a:pt x="17280" y="2137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4" name="Line"/>
            <p:cNvSpPr/>
            <p:nvPr/>
          </p:nvSpPr>
          <p:spPr>
            <a:xfrm>
              <a:off x="1482705" y="7014874"/>
              <a:ext cx="197188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5" name="Line"/>
            <p:cNvSpPr/>
            <p:nvPr/>
          </p:nvSpPr>
          <p:spPr>
            <a:xfrm>
              <a:off x="4565057" y="4370301"/>
              <a:ext cx="181248" cy="31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245" fill="norm" stroke="1" extrusionOk="0">
                  <a:moveTo>
                    <a:pt x="0" y="10215"/>
                  </a:moveTo>
                  <a:cubicBezTo>
                    <a:pt x="5706" y="8377"/>
                    <a:pt x="11411" y="6539"/>
                    <a:pt x="14875" y="5160"/>
                  </a:cubicBezTo>
                  <a:cubicBezTo>
                    <a:pt x="18340" y="3781"/>
                    <a:pt x="19562" y="2862"/>
                    <a:pt x="20377" y="1828"/>
                  </a:cubicBezTo>
                  <a:cubicBezTo>
                    <a:pt x="21192" y="794"/>
                    <a:pt x="21600" y="-355"/>
                    <a:pt x="21192" y="105"/>
                  </a:cubicBezTo>
                  <a:cubicBezTo>
                    <a:pt x="20785" y="564"/>
                    <a:pt x="19562" y="2632"/>
                    <a:pt x="18543" y="5849"/>
                  </a:cubicBezTo>
                  <a:cubicBezTo>
                    <a:pt x="17525" y="9066"/>
                    <a:pt x="16709" y="13432"/>
                    <a:pt x="16709" y="16190"/>
                  </a:cubicBezTo>
                  <a:cubicBezTo>
                    <a:pt x="16709" y="18947"/>
                    <a:pt x="17525" y="20096"/>
                    <a:pt x="18340" y="2124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6" name="Line"/>
            <p:cNvSpPr/>
            <p:nvPr/>
          </p:nvSpPr>
          <p:spPr>
            <a:xfrm>
              <a:off x="1129843" y="7928164"/>
              <a:ext cx="176432" cy="5085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847" y="1616"/>
                    <a:pt x="1694" y="3233"/>
                    <a:pt x="3812" y="6245"/>
                  </a:cubicBezTo>
                  <a:cubicBezTo>
                    <a:pt x="5929" y="9257"/>
                    <a:pt x="9318" y="13665"/>
                    <a:pt x="12494" y="16457"/>
                  </a:cubicBezTo>
                  <a:cubicBezTo>
                    <a:pt x="15671" y="19249"/>
                    <a:pt x="18635" y="20424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7" name="Line"/>
            <p:cNvSpPr/>
            <p:nvPr/>
          </p:nvSpPr>
          <p:spPr>
            <a:xfrm>
              <a:off x="1046816" y="7818751"/>
              <a:ext cx="484003" cy="285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3" h="21503" fill="norm" stroke="1" extrusionOk="0">
                  <a:moveTo>
                    <a:pt x="0" y="6669"/>
                  </a:moveTo>
                  <a:cubicBezTo>
                    <a:pt x="1379" y="4848"/>
                    <a:pt x="2757" y="3026"/>
                    <a:pt x="5362" y="1855"/>
                  </a:cubicBezTo>
                  <a:cubicBezTo>
                    <a:pt x="7966" y="684"/>
                    <a:pt x="11796" y="163"/>
                    <a:pt x="14323" y="33"/>
                  </a:cubicBezTo>
                  <a:cubicBezTo>
                    <a:pt x="16851" y="-97"/>
                    <a:pt x="18077" y="163"/>
                    <a:pt x="19072" y="684"/>
                  </a:cubicBezTo>
                  <a:cubicBezTo>
                    <a:pt x="20068" y="1204"/>
                    <a:pt x="20834" y="1985"/>
                    <a:pt x="21217" y="3026"/>
                  </a:cubicBezTo>
                  <a:cubicBezTo>
                    <a:pt x="21600" y="4067"/>
                    <a:pt x="21600" y="5368"/>
                    <a:pt x="20145" y="7710"/>
                  </a:cubicBezTo>
                  <a:cubicBezTo>
                    <a:pt x="18689" y="10052"/>
                    <a:pt x="15779" y="13436"/>
                    <a:pt x="13481" y="15908"/>
                  </a:cubicBezTo>
                  <a:cubicBezTo>
                    <a:pt x="11183" y="18380"/>
                    <a:pt x="9498" y="19942"/>
                    <a:pt x="7813" y="215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8" name="Line"/>
            <p:cNvSpPr/>
            <p:nvPr/>
          </p:nvSpPr>
          <p:spPr>
            <a:xfrm>
              <a:off x="1928971" y="8094216"/>
              <a:ext cx="300971" cy="83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49" name="Line"/>
            <p:cNvSpPr/>
            <p:nvPr/>
          </p:nvSpPr>
          <p:spPr>
            <a:xfrm>
              <a:off x="1918593" y="8260269"/>
              <a:ext cx="228324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0" name="Line"/>
            <p:cNvSpPr/>
            <p:nvPr/>
          </p:nvSpPr>
          <p:spPr>
            <a:xfrm>
              <a:off x="2762045" y="7878763"/>
              <a:ext cx="287782" cy="389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1" h="21334" fill="norm" stroke="1" extrusionOk="0">
                  <a:moveTo>
                    <a:pt x="3648" y="4980"/>
                  </a:moveTo>
                  <a:cubicBezTo>
                    <a:pt x="3391" y="4032"/>
                    <a:pt x="3134" y="3085"/>
                    <a:pt x="3777" y="2232"/>
                  </a:cubicBezTo>
                  <a:cubicBezTo>
                    <a:pt x="4420" y="1380"/>
                    <a:pt x="5962" y="622"/>
                    <a:pt x="7634" y="243"/>
                  </a:cubicBezTo>
                  <a:cubicBezTo>
                    <a:pt x="9305" y="-136"/>
                    <a:pt x="11105" y="-136"/>
                    <a:pt x="12391" y="717"/>
                  </a:cubicBezTo>
                  <a:cubicBezTo>
                    <a:pt x="13677" y="1569"/>
                    <a:pt x="14448" y="3275"/>
                    <a:pt x="13934" y="5453"/>
                  </a:cubicBezTo>
                  <a:cubicBezTo>
                    <a:pt x="13420" y="7632"/>
                    <a:pt x="11620" y="10285"/>
                    <a:pt x="9305" y="12653"/>
                  </a:cubicBezTo>
                  <a:cubicBezTo>
                    <a:pt x="6991" y="15022"/>
                    <a:pt x="4162" y="17106"/>
                    <a:pt x="2362" y="18527"/>
                  </a:cubicBezTo>
                  <a:cubicBezTo>
                    <a:pt x="562" y="19948"/>
                    <a:pt x="-209" y="20706"/>
                    <a:pt x="48" y="21085"/>
                  </a:cubicBezTo>
                  <a:cubicBezTo>
                    <a:pt x="305" y="21464"/>
                    <a:pt x="1591" y="21464"/>
                    <a:pt x="5320" y="20706"/>
                  </a:cubicBezTo>
                  <a:cubicBezTo>
                    <a:pt x="9048" y="19948"/>
                    <a:pt x="15220" y="18432"/>
                    <a:pt x="21391" y="1691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1" name="Line"/>
            <p:cNvSpPr/>
            <p:nvPr/>
          </p:nvSpPr>
          <p:spPr>
            <a:xfrm>
              <a:off x="3298015" y="7832909"/>
              <a:ext cx="363922" cy="3858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39" h="21510" fill="norm" stroke="1" extrusionOk="0">
                  <a:moveTo>
                    <a:pt x="18051" y="5889"/>
                  </a:moveTo>
                  <a:cubicBezTo>
                    <a:pt x="13251" y="6467"/>
                    <a:pt x="8451" y="7046"/>
                    <a:pt x="5551" y="7142"/>
                  </a:cubicBezTo>
                  <a:cubicBezTo>
                    <a:pt x="2651" y="7239"/>
                    <a:pt x="1651" y="6853"/>
                    <a:pt x="951" y="6178"/>
                  </a:cubicBezTo>
                  <a:cubicBezTo>
                    <a:pt x="251" y="5503"/>
                    <a:pt x="-149" y="4539"/>
                    <a:pt x="51" y="3767"/>
                  </a:cubicBezTo>
                  <a:cubicBezTo>
                    <a:pt x="251" y="2996"/>
                    <a:pt x="1051" y="2417"/>
                    <a:pt x="3651" y="1646"/>
                  </a:cubicBezTo>
                  <a:cubicBezTo>
                    <a:pt x="6251" y="874"/>
                    <a:pt x="10651" y="-90"/>
                    <a:pt x="13851" y="6"/>
                  </a:cubicBezTo>
                  <a:cubicBezTo>
                    <a:pt x="17051" y="103"/>
                    <a:pt x="19051" y="1260"/>
                    <a:pt x="20151" y="2899"/>
                  </a:cubicBezTo>
                  <a:cubicBezTo>
                    <a:pt x="21251" y="4539"/>
                    <a:pt x="21451" y="6660"/>
                    <a:pt x="20051" y="9071"/>
                  </a:cubicBezTo>
                  <a:cubicBezTo>
                    <a:pt x="18651" y="11481"/>
                    <a:pt x="15651" y="14181"/>
                    <a:pt x="12351" y="16303"/>
                  </a:cubicBezTo>
                  <a:cubicBezTo>
                    <a:pt x="9051" y="18424"/>
                    <a:pt x="5451" y="19967"/>
                    <a:pt x="1851" y="215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2" name="Line"/>
            <p:cNvSpPr/>
            <p:nvPr/>
          </p:nvSpPr>
          <p:spPr>
            <a:xfrm>
              <a:off x="913546" y="7471519"/>
              <a:ext cx="3112731" cy="1295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1" h="21571" fill="norm" stroke="1" extrusionOk="0">
                  <a:moveTo>
                    <a:pt x="20270" y="1382"/>
                  </a:moveTo>
                  <a:cubicBezTo>
                    <a:pt x="20342" y="3110"/>
                    <a:pt x="20414" y="4838"/>
                    <a:pt x="20558" y="6595"/>
                  </a:cubicBezTo>
                  <a:cubicBezTo>
                    <a:pt x="20702" y="8352"/>
                    <a:pt x="20918" y="10138"/>
                    <a:pt x="21086" y="11405"/>
                  </a:cubicBezTo>
                  <a:cubicBezTo>
                    <a:pt x="21253" y="12672"/>
                    <a:pt x="21373" y="13421"/>
                    <a:pt x="21457" y="13968"/>
                  </a:cubicBezTo>
                  <a:cubicBezTo>
                    <a:pt x="21541" y="14515"/>
                    <a:pt x="21589" y="14861"/>
                    <a:pt x="21565" y="15120"/>
                  </a:cubicBezTo>
                  <a:cubicBezTo>
                    <a:pt x="21541" y="15379"/>
                    <a:pt x="21445" y="15552"/>
                    <a:pt x="21086" y="15638"/>
                  </a:cubicBezTo>
                  <a:cubicBezTo>
                    <a:pt x="20726" y="15725"/>
                    <a:pt x="20103" y="15725"/>
                    <a:pt x="19359" y="15811"/>
                  </a:cubicBezTo>
                  <a:cubicBezTo>
                    <a:pt x="18616" y="15898"/>
                    <a:pt x="17753" y="16070"/>
                    <a:pt x="16962" y="16272"/>
                  </a:cubicBezTo>
                  <a:cubicBezTo>
                    <a:pt x="16171" y="16474"/>
                    <a:pt x="15452" y="16704"/>
                    <a:pt x="14625" y="17021"/>
                  </a:cubicBezTo>
                  <a:cubicBezTo>
                    <a:pt x="13798" y="17338"/>
                    <a:pt x="12863" y="17741"/>
                    <a:pt x="11952" y="18144"/>
                  </a:cubicBezTo>
                  <a:cubicBezTo>
                    <a:pt x="11041" y="18547"/>
                    <a:pt x="10154" y="18950"/>
                    <a:pt x="9387" y="19267"/>
                  </a:cubicBezTo>
                  <a:cubicBezTo>
                    <a:pt x="8619" y="19584"/>
                    <a:pt x="7972" y="19814"/>
                    <a:pt x="7241" y="20074"/>
                  </a:cubicBezTo>
                  <a:cubicBezTo>
                    <a:pt x="6510" y="20333"/>
                    <a:pt x="5695" y="20621"/>
                    <a:pt x="4939" y="20880"/>
                  </a:cubicBezTo>
                  <a:cubicBezTo>
                    <a:pt x="4184" y="21139"/>
                    <a:pt x="3489" y="21370"/>
                    <a:pt x="3010" y="21485"/>
                  </a:cubicBezTo>
                  <a:cubicBezTo>
                    <a:pt x="2530" y="21600"/>
                    <a:pt x="2266" y="21600"/>
                    <a:pt x="2075" y="21485"/>
                  </a:cubicBezTo>
                  <a:cubicBezTo>
                    <a:pt x="1883" y="21370"/>
                    <a:pt x="1763" y="21139"/>
                    <a:pt x="1691" y="20736"/>
                  </a:cubicBezTo>
                  <a:cubicBezTo>
                    <a:pt x="1619" y="20333"/>
                    <a:pt x="1595" y="19757"/>
                    <a:pt x="1463" y="18749"/>
                  </a:cubicBezTo>
                  <a:cubicBezTo>
                    <a:pt x="1332" y="17741"/>
                    <a:pt x="1092" y="16301"/>
                    <a:pt x="888" y="14832"/>
                  </a:cubicBezTo>
                  <a:cubicBezTo>
                    <a:pt x="684" y="13363"/>
                    <a:pt x="516" y="11866"/>
                    <a:pt x="373" y="10339"/>
                  </a:cubicBezTo>
                  <a:cubicBezTo>
                    <a:pt x="229" y="8813"/>
                    <a:pt x="109" y="7258"/>
                    <a:pt x="49" y="6192"/>
                  </a:cubicBezTo>
                  <a:cubicBezTo>
                    <a:pt x="-11" y="5126"/>
                    <a:pt x="-11" y="4550"/>
                    <a:pt x="25" y="4147"/>
                  </a:cubicBezTo>
                  <a:cubicBezTo>
                    <a:pt x="61" y="3744"/>
                    <a:pt x="133" y="3514"/>
                    <a:pt x="373" y="3370"/>
                  </a:cubicBezTo>
                  <a:cubicBezTo>
                    <a:pt x="612" y="3226"/>
                    <a:pt x="1020" y="3168"/>
                    <a:pt x="1667" y="3168"/>
                  </a:cubicBezTo>
                  <a:cubicBezTo>
                    <a:pt x="2314" y="3168"/>
                    <a:pt x="3201" y="3226"/>
                    <a:pt x="4040" y="3197"/>
                  </a:cubicBezTo>
                  <a:cubicBezTo>
                    <a:pt x="4880" y="3168"/>
                    <a:pt x="5671" y="3053"/>
                    <a:pt x="6498" y="2880"/>
                  </a:cubicBezTo>
                  <a:cubicBezTo>
                    <a:pt x="7325" y="2707"/>
                    <a:pt x="8188" y="2477"/>
                    <a:pt x="9003" y="2246"/>
                  </a:cubicBezTo>
                  <a:cubicBezTo>
                    <a:pt x="9818" y="2016"/>
                    <a:pt x="10585" y="1786"/>
                    <a:pt x="11328" y="1584"/>
                  </a:cubicBezTo>
                  <a:cubicBezTo>
                    <a:pt x="12072" y="1382"/>
                    <a:pt x="12791" y="1210"/>
                    <a:pt x="13570" y="1066"/>
                  </a:cubicBezTo>
                  <a:cubicBezTo>
                    <a:pt x="14349" y="922"/>
                    <a:pt x="15188" y="806"/>
                    <a:pt x="15943" y="691"/>
                  </a:cubicBezTo>
                  <a:cubicBezTo>
                    <a:pt x="16698" y="576"/>
                    <a:pt x="17370" y="461"/>
                    <a:pt x="17837" y="374"/>
                  </a:cubicBezTo>
                  <a:cubicBezTo>
                    <a:pt x="18305" y="288"/>
                    <a:pt x="18568" y="230"/>
                    <a:pt x="18772" y="202"/>
                  </a:cubicBezTo>
                  <a:cubicBezTo>
                    <a:pt x="18976" y="173"/>
                    <a:pt x="19120" y="173"/>
                    <a:pt x="19204" y="144"/>
                  </a:cubicBezTo>
                  <a:cubicBezTo>
                    <a:pt x="19288" y="115"/>
                    <a:pt x="19312" y="58"/>
                    <a:pt x="19336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3" name="Line"/>
            <p:cNvSpPr/>
            <p:nvPr/>
          </p:nvSpPr>
          <p:spPr>
            <a:xfrm>
              <a:off x="1503461" y="8332917"/>
              <a:ext cx="10379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269" name="Drawing"/>
          <p:cNvGrpSpPr/>
          <p:nvPr/>
        </p:nvGrpSpPr>
        <p:grpSpPr>
          <a:xfrm>
            <a:off x="16200510" y="2751877"/>
            <a:ext cx="3310677" cy="1409818"/>
            <a:chOff x="0" y="0"/>
            <a:chExt cx="3310675" cy="1409817"/>
          </a:xfrm>
        </p:grpSpPr>
        <p:sp>
          <p:nvSpPr>
            <p:cNvPr id="2255" name="Line"/>
            <p:cNvSpPr/>
            <p:nvPr/>
          </p:nvSpPr>
          <p:spPr>
            <a:xfrm>
              <a:off x="0" y="39882"/>
              <a:ext cx="166054" cy="446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250" y="0"/>
                    <a:pt x="4500" y="0"/>
                    <a:pt x="6750" y="1005"/>
                  </a:cubicBezTo>
                  <a:cubicBezTo>
                    <a:pt x="9000" y="2009"/>
                    <a:pt x="11250" y="4019"/>
                    <a:pt x="13725" y="6698"/>
                  </a:cubicBezTo>
                  <a:cubicBezTo>
                    <a:pt x="16200" y="9377"/>
                    <a:pt x="18900" y="12726"/>
                    <a:pt x="20250" y="15321"/>
                  </a:cubicBezTo>
                  <a:cubicBezTo>
                    <a:pt x="21600" y="17916"/>
                    <a:pt x="21600" y="1975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6" name="Line"/>
            <p:cNvSpPr/>
            <p:nvPr/>
          </p:nvSpPr>
          <p:spPr>
            <a:xfrm>
              <a:off x="41513" y="-1"/>
              <a:ext cx="570807" cy="3927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1" fill="norm" stroke="1" extrusionOk="0">
                  <a:moveTo>
                    <a:pt x="0" y="2753"/>
                  </a:moveTo>
                  <a:cubicBezTo>
                    <a:pt x="1178" y="3700"/>
                    <a:pt x="2356" y="4648"/>
                    <a:pt x="3993" y="5785"/>
                  </a:cubicBezTo>
                  <a:cubicBezTo>
                    <a:pt x="5629" y="6922"/>
                    <a:pt x="7724" y="8248"/>
                    <a:pt x="9098" y="8722"/>
                  </a:cubicBezTo>
                  <a:cubicBezTo>
                    <a:pt x="10473" y="9195"/>
                    <a:pt x="11127" y="8816"/>
                    <a:pt x="11651" y="8153"/>
                  </a:cubicBezTo>
                  <a:cubicBezTo>
                    <a:pt x="12175" y="7490"/>
                    <a:pt x="12567" y="6543"/>
                    <a:pt x="12895" y="5595"/>
                  </a:cubicBezTo>
                  <a:cubicBezTo>
                    <a:pt x="13222" y="4648"/>
                    <a:pt x="13484" y="3700"/>
                    <a:pt x="13745" y="2564"/>
                  </a:cubicBezTo>
                  <a:cubicBezTo>
                    <a:pt x="14007" y="1427"/>
                    <a:pt x="14269" y="100"/>
                    <a:pt x="14400" y="6"/>
                  </a:cubicBezTo>
                  <a:cubicBezTo>
                    <a:pt x="14531" y="-89"/>
                    <a:pt x="14531" y="1048"/>
                    <a:pt x="14793" y="3606"/>
                  </a:cubicBezTo>
                  <a:cubicBezTo>
                    <a:pt x="15055" y="6164"/>
                    <a:pt x="15578" y="10143"/>
                    <a:pt x="16756" y="13364"/>
                  </a:cubicBezTo>
                  <a:cubicBezTo>
                    <a:pt x="17935" y="16585"/>
                    <a:pt x="19767" y="19048"/>
                    <a:pt x="21600" y="2151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7" name="Line"/>
            <p:cNvSpPr/>
            <p:nvPr/>
          </p:nvSpPr>
          <p:spPr>
            <a:xfrm>
              <a:off x="675461" y="10676"/>
              <a:ext cx="611449" cy="4858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9" h="21363" fill="norm" stroke="1" extrusionOk="0">
                  <a:moveTo>
                    <a:pt x="6193" y="9498"/>
                  </a:moveTo>
                  <a:cubicBezTo>
                    <a:pt x="4850" y="9194"/>
                    <a:pt x="3508" y="8890"/>
                    <a:pt x="2471" y="9422"/>
                  </a:cubicBezTo>
                  <a:cubicBezTo>
                    <a:pt x="1433" y="9955"/>
                    <a:pt x="701" y="11324"/>
                    <a:pt x="335" y="12464"/>
                  </a:cubicBezTo>
                  <a:cubicBezTo>
                    <a:pt x="-31" y="13605"/>
                    <a:pt x="-31" y="14518"/>
                    <a:pt x="30" y="15355"/>
                  </a:cubicBezTo>
                  <a:cubicBezTo>
                    <a:pt x="91" y="16191"/>
                    <a:pt x="213" y="16952"/>
                    <a:pt x="884" y="17332"/>
                  </a:cubicBezTo>
                  <a:cubicBezTo>
                    <a:pt x="1555" y="17712"/>
                    <a:pt x="2776" y="17712"/>
                    <a:pt x="3874" y="17104"/>
                  </a:cubicBezTo>
                  <a:cubicBezTo>
                    <a:pt x="4972" y="16495"/>
                    <a:pt x="5949" y="15278"/>
                    <a:pt x="6681" y="14366"/>
                  </a:cubicBezTo>
                  <a:cubicBezTo>
                    <a:pt x="7413" y="13453"/>
                    <a:pt x="7901" y="12845"/>
                    <a:pt x="8145" y="12921"/>
                  </a:cubicBezTo>
                  <a:cubicBezTo>
                    <a:pt x="8389" y="12997"/>
                    <a:pt x="8389" y="13757"/>
                    <a:pt x="8755" y="14746"/>
                  </a:cubicBezTo>
                  <a:cubicBezTo>
                    <a:pt x="9122" y="15735"/>
                    <a:pt x="9854" y="16952"/>
                    <a:pt x="10525" y="17636"/>
                  </a:cubicBezTo>
                  <a:cubicBezTo>
                    <a:pt x="11196" y="18321"/>
                    <a:pt x="11806" y="18473"/>
                    <a:pt x="11928" y="18245"/>
                  </a:cubicBezTo>
                  <a:cubicBezTo>
                    <a:pt x="12050" y="18017"/>
                    <a:pt x="11684" y="17408"/>
                    <a:pt x="11257" y="16876"/>
                  </a:cubicBezTo>
                  <a:cubicBezTo>
                    <a:pt x="10830" y="16343"/>
                    <a:pt x="10342" y="15887"/>
                    <a:pt x="10037" y="15202"/>
                  </a:cubicBezTo>
                  <a:cubicBezTo>
                    <a:pt x="9732" y="14518"/>
                    <a:pt x="9610" y="13605"/>
                    <a:pt x="9793" y="12921"/>
                  </a:cubicBezTo>
                  <a:cubicBezTo>
                    <a:pt x="9976" y="12236"/>
                    <a:pt x="10464" y="11780"/>
                    <a:pt x="10891" y="11856"/>
                  </a:cubicBezTo>
                  <a:cubicBezTo>
                    <a:pt x="11318" y="11932"/>
                    <a:pt x="11684" y="12540"/>
                    <a:pt x="12172" y="12921"/>
                  </a:cubicBezTo>
                  <a:cubicBezTo>
                    <a:pt x="12661" y="13301"/>
                    <a:pt x="13271" y="13453"/>
                    <a:pt x="13942" y="13301"/>
                  </a:cubicBezTo>
                  <a:cubicBezTo>
                    <a:pt x="14613" y="13149"/>
                    <a:pt x="15345" y="12693"/>
                    <a:pt x="15833" y="11400"/>
                  </a:cubicBezTo>
                  <a:cubicBezTo>
                    <a:pt x="16321" y="10107"/>
                    <a:pt x="16566" y="7977"/>
                    <a:pt x="16749" y="6152"/>
                  </a:cubicBezTo>
                  <a:cubicBezTo>
                    <a:pt x="16932" y="4326"/>
                    <a:pt x="17054" y="2805"/>
                    <a:pt x="17176" y="1664"/>
                  </a:cubicBezTo>
                  <a:cubicBezTo>
                    <a:pt x="17298" y="524"/>
                    <a:pt x="17420" y="-237"/>
                    <a:pt x="17420" y="67"/>
                  </a:cubicBezTo>
                  <a:cubicBezTo>
                    <a:pt x="17420" y="371"/>
                    <a:pt x="17298" y="1740"/>
                    <a:pt x="17359" y="4707"/>
                  </a:cubicBezTo>
                  <a:cubicBezTo>
                    <a:pt x="17420" y="7673"/>
                    <a:pt x="17664" y="12236"/>
                    <a:pt x="18396" y="15278"/>
                  </a:cubicBezTo>
                  <a:cubicBezTo>
                    <a:pt x="19128" y="18321"/>
                    <a:pt x="20349" y="19842"/>
                    <a:pt x="21569" y="2136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8" name="Line"/>
            <p:cNvSpPr/>
            <p:nvPr/>
          </p:nvSpPr>
          <p:spPr>
            <a:xfrm>
              <a:off x="1245473" y="100984"/>
              <a:ext cx="778294" cy="3643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063" fill="norm" stroke="1" extrusionOk="0">
                  <a:moveTo>
                    <a:pt x="5159" y="2468"/>
                  </a:moveTo>
                  <a:cubicBezTo>
                    <a:pt x="4872" y="1668"/>
                    <a:pt x="4585" y="868"/>
                    <a:pt x="4251" y="868"/>
                  </a:cubicBezTo>
                  <a:cubicBezTo>
                    <a:pt x="3916" y="868"/>
                    <a:pt x="3534" y="1668"/>
                    <a:pt x="2865" y="3168"/>
                  </a:cubicBezTo>
                  <a:cubicBezTo>
                    <a:pt x="2196" y="4668"/>
                    <a:pt x="1240" y="6868"/>
                    <a:pt x="667" y="8468"/>
                  </a:cubicBezTo>
                  <a:cubicBezTo>
                    <a:pt x="93" y="10068"/>
                    <a:pt x="-98" y="11068"/>
                    <a:pt x="45" y="11568"/>
                  </a:cubicBezTo>
                  <a:cubicBezTo>
                    <a:pt x="189" y="12068"/>
                    <a:pt x="667" y="12068"/>
                    <a:pt x="1814" y="12668"/>
                  </a:cubicBezTo>
                  <a:cubicBezTo>
                    <a:pt x="2960" y="13268"/>
                    <a:pt x="4776" y="14468"/>
                    <a:pt x="6401" y="14968"/>
                  </a:cubicBezTo>
                  <a:cubicBezTo>
                    <a:pt x="8026" y="15468"/>
                    <a:pt x="9460" y="15268"/>
                    <a:pt x="10367" y="14868"/>
                  </a:cubicBezTo>
                  <a:cubicBezTo>
                    <a:pt x="11275" y="14468"/>
                    <a:pt x="11658" y="13868"/>
                    <a:pt x="11944" y="12868"/>
                  </a:cubicBezTo>
                  <a:cubicBezTo>
                    <a:pt x="12231" y="11868"/>
                    <a:pt x="12422" y="10468"/>
                    <a:pt x="11801" y="9768"/>
                  </a:cubicBezTo>
                  <a:cubicBezTo>
                    <a:pt x="11180" y="9068"/>
                    <a:pt x="9746" y="9068"/>
                    <a:pt x="8886" y="9968"/>
                  </a:cubicBezTo>
                  <a:cubicBezTo>
                    <a:pt x="8026" y="10868"/>
                    <a:pt x="7739" y="12668"/>
                    <a:pt x="7739" y="14568"/>
                  </a:cubicBezTo>
                  <a:cubicBezTo>
                    <a:pt x="7739" y="16468"/>
                    <a:pt x="8026" y="18468"/>
                    <a:pt x="8695" y="19668"/>
                  </a:cubicBezTo>
                  <a:cubicBezTo>
                    <a:pt x="9364" y="20868"/>
                    <a:pt x="10415" y="21268"/>
                    <a:pt x="11562" y="20968"/>
                  </a:cubicBezTo>
                  <a:cubicBezTo>
                    <a:pt x="12709" y="20668"/>
                    <a:pt x="13952" y="19668"/>
                    <a:pt x="14907" y="17468"/>
                  </a:cubicBezTo>
                  <a:cubicBezTo>
                    <a:pt x="15863" y="15268"/>
                    <a:pt x="16532" y="11868"/>
                    <a:pt x="16867" y="9568"/>
                  </a:cubicBezTo>
                  <a:cubicBezTo>
                    <a:pt x="17201" y="7268"/>
                    <a:pt x="17201" y="6068"/>
                    <a:pt x="17249" y="4368"/>
                  </a:cubicBezTo>
                  <a:cubicBezTo>
                    <a:pt x="17297" y="2668"/>
                    <a:pt x="17392" y="468"/>
                    <a:pt x="17297" y="68"/>
                  </a:cubicBezTo>
                  <a:cubicBezTo>
                    <a:pt x="17201" y="-332"/>
                    <a:pt x="16914" y="1068"/>
                    <a:pt x="16914" y="3668"/>
                  </a:cubicBezTo>
                  <a:cubicBezTo>
                    <a:pt x="16914" y="6268"/>
                    <a:pt x="17201" y="10068"/>
                    <a:pt x="17775" y="12868"/>
                  </a:cubicBezTo>
                  <a:cubicBezTo>
                    <a:pt x="18348" y="15668"/>
                    <a:pt x="19208" y="17468"/>
                    <a:pt x="19877" y="18368"/>
                  </a:cubicBezTo>
                  <a:cubicBezTo>
                    <a:pt x="20546" y="19268"/>
                    <a:pt x="21024" y="19268"/>
                    <a:pt x="21502" y="1926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59" name="Line"/>
            <p:cNvSpPr/>
            <p:nvPr/>
          </p:nvSpPr>
          <p:spPr>
            <a:xfrm>
              <a:off x="1982254" y="205935"/>
              <a:ext cx="103784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0" name="Line"/>
            <p:cNvSpPr/>
            <p:nvPr/>
          </p:nvSpPr>
          <p:spPr>
            <a:xfrm>
              <a:off x="2526023" y="87207"/>
              <a:ext cx="328008" cy="378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3" h="21466" fill="norm" stroke="1" extrusionOk="0">
                  <a:moveTo>
                    <a:pt x="3076" y="7917"/>
                  </a:moveTo>
                  <a:cubicBezTo>
                    <a:pt x="2185" y="7328"/>
                    <a:pt x="1294" y="6739"/>
                    <a:pt x="626" y="5659"/>
                  </a:cubicBezTo>
                  <a:cubicBezTo>
                    <a:pt x="-42" y="4579"/>
                    <a:pt x="-487" y="3008"/>
                    <a:pt x="960" y="1928"/>
                  </a:cubicBezTo>
                  <a:cubicBezTo>
                    <a:pt x="2408" y="848"/>
                    <a:pt x="5748" y="259"/>
                    <a:pt x="7975" y="62"/>
                  </a:cubicBezTo>
                  <a:cubicBezTo>
                    <a:pt x="10202" y="-134"/>
                    <a:pt x="11315" y="62"/>
                    <a:pt x="11983" y="1633"/>
                  </a:cubicBezTo>
                  <a:cubicBezTo>
                    <a:pt x="12651" y="3204"/>
                    <a:pt x="12874" y="6150"/>
                    <a:pt x="11760" y="8801"/>
                  </a:cubicBezTo>
                  <a:cubicBezTo>
                    <a:pt x="10647" y="11451"/>
                    <a:pt x="8198" y="13808"/>
                    <a:pt x="6527" y="15379"/>
                  </a:cubicBezTo>
                  <a:cubicBezTo>
                    <a:pt x="4857" y="16950"/>
                    <a:pt x="3967" y="17735"/>
                    <a:pt x="3521" y="18619"/>
                  </a:cubicBezTo>
                  <a:cubicBezTo>
                    <a:pt x="3076" y="19502"/>
                    <a:pt x="3076" y="20484"/>
                    <a:pt x="5414" y="20975"/>
                  </a:cubicBezTo>
                  <a:cubicBezTo>
                    <a:pt x="7752" y="21466"/>
                    <a:pt x="12428" y="21466"/>
                    <a:pt x="15435" y="21466"/>
                  </a:cubicBezTo>
                  <a:cubicBezTo>
                    <a:pt x="18441" y="21466"/>
                    <a:pt x="19777" y="21466"/>
                    <a:pt x="21113" y="2146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1" name="Line"/>
            <p:cNvSpPr/>
            <p:nvPr/>
          </p:nvSpPr>
          <p:spPr>
            <a:xfrm>
              <a:off x="300970" y="952749"/>
              <a:ext cx="124541" cy="3982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7" fill="norm" stroke="1" extrusionOk="0">
                  <a:moveTo>
                    <a:pt x="0" y="2816"/>
                  </a:moveTo>
                  <a:cubicBezTo>
                    <a:pt x="1800" y="1513"/>
                    <a:pt x="3600" y="209"/>
                    <a:pt x="4800" y="23"/>
                  </a:cubicBezTo>
                  <a:cubicBezTo>
                    <a:pt x="6000" y="-163"/>
                    <a:pt x="6600" y="768"/>
                    <a:pt x="7800" y="3747"/>
                  </a:cubicBezTo>
                  <a:cubicBezTo>
                    <a:pt x="9000" y="6727"/>
                    <a:pt x="10800" y="11754"/>
                    <a:pt x="12000" y="14734"/>
                  </a:cubicBezTo>
                  <a:cubicBezTo>
                    <a:pt x="13200" y="17713"/>
                    <a:pt x="13800" y="18644"/>
                    <a:pt x="15000" y="19575"/>
                  </a:cubicBezTo>
                  <a:cubicBezTo>
                    <a:pt x="16200" y="20506"/>
                    <a:pt x="18000" y="21437"/>
                    <a:pt x="19200" y="21437"/>
                  </a:cubicBezTo>
                  <a:cubicBezTo>
                    <a:pt x="20400" y="21437"/>
                    <a:pt x="21000" y="20506"/>
                    <a:pt x="21600" y="1957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2" name="Line"/>
            <p:cNvSpPr/>
            <p:nvPr/>
          </p:nvSpPr>
          <p:spPr>
            <a:xfrm>
              <a:off x="306013" y="912773"/>
              <a:ext cx="482738" cy="4555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385" fill="norm" stroke="1" extrusionOk="0">
                  <a:moveTo>
                    <a:pt x="1163" y="2871"/>
                  </a:moveTo>
                  <a:cubicBezTo>
                    <a:pt x="546" y="2384"/>
                    <a:pt x="-71" y="1896"/>
                    <a:pt x="6" y="1977"/>
                  </a:cubicBezTo>
                  <a:cubicBezTo>
                    <a:pt x="83" y="2059"/>
                    <a:pt x="855" y="2708"/>
                    <a:pt x="2012" y="3764"/>
                  </a:cubicBezTo>
                  <a:cubicBezTo>
                    <a:pt x="3169" y="4820"/>
                    <a:pt x="4712" y="6281"/>
                    <a:pt x="6640" y="6768"/>
                  </a:cubicBezTo>
                  <a:cubicBezTo>
                    <a:pt x="8569" y="7256"/>
                    <a:pt x="10883" y="6768"/>
                    <a:pt x="12272" y="6119"/>
                  </a:cubicBezTo>
                  <a:cubicBezTo>
                    <a:pt x="13660" y="5469"/>
                    <a:pt x="14123" y="4657"/>
                    <a:pt x="14509" y="3358"/>
                  </a:cubicBezTo>
                  <a:cubicBezTo>
                    <a:pt x="14895" y="2059"/>
                    <a:pt x="15203" y="272"/>
                    <a:pt x="15358" y="29"/>
                  </a:cubicBezTo>
                  <a:cubicBezTo>
                    <a:pt x="15512" y="-215"/>
                    <a:pt x="15512" y="1084"/>
                    <a:pt x="15820" y="3845"/>
                  </a:cubicBezTo>
                  <a:cubicBezTo>
                    <a:pt x="16129" y="6606"/>
                    <a:pt x="16746" y="10829"/>
                    <a:pt x="17749" y="13996"/>
                  </a:cubicBezTo>
                  <a:cubicBezTo>
                    <a:pt x="18752" y="17162"/>
                    <a:pt x="20140" y="19274"/>
                    <a:pt x="21529" y="2138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3" name="Line"/>
            <p:cNvSpPr/>
            <p:nvPr/>
          </p:nvSpPr>
          <p:spPr>
            <a:xfrm>
              <a:off x="1027450" y="865849"/>
              <a:ext cx="435889" cy="4912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02" fill="norm" stroke="1" extrusionOk="0">
                  <a:moveTo>
                    <a:pt x="0" y="3786"/>
                  </a:moveTo>
                  <a:cubicBezTo>
                    <a:pt x="686" y="8436"/>
                    <a:pt x="1371" y="13086"/>
                    <a:pt x="1800" y="15786"/>
                  </a:cubicBezTo>
                  <a:cubicBezTo>
                    <a:pt x="2229" y="18486"/>
                    <a:pt x="2400" y="19236"/>
                    <a:pt x="2571" y="19986"/>
                  </a:cubicBezTo>
                  <a:cubicBezTo>
                    <a:pt x="2743" y="20736"/>
                    <a:pt x="2914" y="21486"/>
                    <a:pt x="2914" y="21261"/>
                  </a:cubicBezTo>
                  <a:cubicBezTo>
                    <a:pt x="2914" y="21036"/>
                    <a:pt x="2743" y="19836"/>
                    <a:pt x="2400" y="17211"/>
                  </a:cubicBezTo>
                  <a:cubicBezTo>
                    <a:pt x="2057" y="14586"/>
                    <a:pt x="1543" y="10536"/>
                    <a:pt x="1714" y="7611"/>
                  </a:cubicBezTo>
                  <a:cubicBezTo>
                    <a:pt x="1886" y="4686"/>
                    <a:pt x="2743" y="2886"/>
                    <a:pt x="3600" y="1836"/>
                  </a:cubicBezTo>
                  <a:cubicBezTo>
                    <a:pt x="4457" y="786"/>
                    <a:pt x="5314" y="486"/>
                    <a:pt x="6171" y="261"/>
                  </a:cubicBezTo>
                  <a:cubicBezTo>
                    <a:pt x="7029" y="36"/>
                    <a:pt x="7886" y="-114"/>
                    <a:pt x="8743" y="111"/>
                  </a:cubicBezTo>
                  <a:cubicBezTo>
                    <a:pt x="9600" y="336"/>
                    <a:pt x="10457" y="936"/>
                    <a:pt x="11143" y="1986"/>
                  </a:cubicBezTo>
                  <a:cubicBezTo>
                    <a:pt x="11829" y="3036"/>
                    <a:pt x="12343" y="4536"/>
                    <a:pt x="12171" y="6036"/>
                  </a:cubicBezTo>
                  <a:cubicBezTo>
                    <a:pt x="12000" y="7536"/>
                    <a:pt x="11143" y="9036"/>
                    <a:pt x="10371" y="10086"/>
                  </a:cubicBezTo>
                  <a:cubicBezTo>
                    <a:pt x="9600" y="11136"/>
                    <a:pt x="8914" y="11736"/>
                    <a:pt x="8571" y="12411"/>
                  </a:cubicBezTo>
                  <a:cubicBezTo>
                    <a:pt x="8229" y="13086"/>
                    <a:pt x="8229" y="13836"/>
                    <a:pt x="8657" y="14436"/>
                  </a:cubicBezTo>
                  <a:cubicBezTo>
                    <a:pt x="9086" y="15036"/>
                    <a:pt x="9943" y="15486"/>
                    <a:pt x="11829" y="15936"/>
                  </a:cubicBezTo>
                  <a:cubicBezTo>
                    <a:pt x="13714" y="16386"/>
                    <a:pt x="16629" y="16836"/>
                    <a:pt x="18429" y="17211"/>
                  </a:cubicBezTo>
                  <a:cubicBezTo>
                    <a:pt x="20229" y="17586"/>
                    <a:pt x="20914" y="17886"/>
                    <a:pt x="21600" y="1818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4" name="Line"/>
            <p:cNvSpPr/>
            <p:nvPr/>
          </p:nvSpPr>
          <p:spPr>
            <a:xfrm>
              <a:off x="1670905" y="1160738"/>
              <a:ext cx="228322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5" name="Line"/>
            <p:cNvSpPr/>
            <p:nvPr/>
          </p:nvSpPr>
          <p:spPr>
            <a:xfrm>
              <a:off x="1722797" y="1285277"/>
              <a:ext cx="228322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236" y="14400"/>
                    <a:pt x="10473" y="7200"/>
                    <a:pt x="14073" y="3600"/>
                  </a:cubicBezTo>
                  <a:cubicBezTo>
                    <a:pt x="17673" y="0"/>
                    <a:pt x="19636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6" name="Line"/>
            <p:cNvSpPr/>
            <p:nvPr/>
          </p:nvSpPr>
          <p:spPr>
            <a:xfrm>
              <a:off x="2241711" y="1056955"/>
              <a:ext cx="103784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7" name="Line"/>
            <p:cNvSpPr/>
            <p:nvPr/>
          </p:nvSpPr>
          <p:spPr>
            <a:xfrm>
              <a:off x="2279229" y="977008"/>
              <a:ext cx="574802" cy="401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1" h="21436" fill="norm" stroke="1" extrusionOk="0">
                  <a:moveTo>
                    <a:pt x="150" y="2605"/>
                  </a:moveTo>
                  <a:cubicBezTo>
                    <a:pt x="20" y="3528"/>
                    <a:pt x="-109" y="4451"/>
                    <a:pt x="150" y="5282"/>
                  </a:cubicBezTo>
                  <a:cubicBezTo>
                    <a:pt x="408" y="6113"/>
                    <a:pt x="1055" y="6851"/>
                    <a:pt x="2542" y="7498"/>
                  </a:cubicBezTo>
                  <a:cubicBezTo>
                    <a:pt x="4030" y="8144"/>
                    <a:pt x="6358" y="8698"/>
                    <a:pt x="7975" y="8328"/>
                  </a:cubicBezTo>
                  <a:cubicBezTo>
                    <a:pt x="9592" y="7959"/>
                    <a:pt x="10497" y="6667"/>
                    <a:pt x="11144" y="5467"/>
                  </a:cubicBezTo>
                  <a:cubicBezTo>
                    <a:pt x="11790" y="4267"/>
                    <a:pt x="12178" y="3159"/>
                    <a:pt x="12437" y="2051"/>
                  </a:cubicBezTo>
                  <a:cubicBezTo>
                    <a:pt x="12696" y="944"/>
                    <a:pt x="12825" y="-164"/>
                    <a:pt x="12890" y="21"/>
                  </a:cubicBezTo>
                  <a:cubicBezTo>
                    <a:pt x="12954" y="205"/>
                    <a:pt x="12954" y="1682"/>
                    <a:pt x="13407" y="4636"/>
                  </a:cubicBezTo>
                  <a:cubicBezTo>
                    <a:pt x="13860" y="7590"/>
                    <a:pt x="14765" y="12021"/>
                    <a:pt x="16188" y="15067"/>
                  </a:cubicBezTo>
                  <a:cubicBezTo>
                    <a:pt x="17611" y="18113"/>
                    <a:pt x="19551" y="19774"/>
                    <a:pt x="21491" y="21436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68" name="Line"/>
            <p:cNvSpPr/>
            <p:nvPr/>
          </p:nvSpPr>
          <p:spPr>
            <a:xfrm>
              <a:off x="2978599" y="978748"/>
              <a:ext cx="332077" cy="379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7" h="21523" fill="norm" stroke="1" extrusionOk="0">
                  <a:moveTo>
                    <a:pt x="18512" y="4439"/>
                  </a:moveTo>
                  <a:cubicBezTo>
                    <a:pt x="19173" y="3261"/>
                    <a:pt x="19835" y="2083"/>
                    <a:pt x="19504" y="1298"/>
                  </a:cubicBezTo>
                  <a:cubicBezTo>
                    <a:pt x="19173" y="512"/>
                    <a:pt x="17851" y="119"/>
                    <a:pt x="15426" y="21"/>
                  </a:cubicBezTo>
                  <a:cubicBezTo>
                    <a:pt x="13002" y="-77"/>
                    <a:pt x="9475" y="119"/>
                    <a:pt x="6390" y="1690"/>
                  </a:cubicBezTo>
                  <a:cubicBezTo>
                    <a:pt x="3304" y="3261"/>
                    <a:pt x="659" y="6207"/>
                    <a:pt x="108" y="9545"/>
                  </a:cubicBezTo>
                  <a:cubicBezTo>
                    <a:pt x="-443" y="12883"/>
                    <a:pt x="1100" y="16614"/>
                    <a:pt x="4957" y="18676"/>
                  </a:cubicBezTo>
                  <a:cubicBezTo>
                    <a:pt x="8814" y="20738"/>
                    <a:pt x="14986" y="21130"/>
                    <a:pt x="21157" y="2152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2308" name="Drawing"/>
          <p:cNvGrpSpPr/>
          <p:nvPr/>
        </p:nvGrpSpPr>
        <p:grpSpPr>
          <a:xfrm>
            <a:off x="11883141" y="2615329"/>
            <a:ext cx="7279960" cy="8043175"/>
            <a:chOff x="0" y="0"/>
            <a:chExt cx="7279959" cy="8043174"/>
          </a:xfrm>
        </p:grpSpPr>
        <p:sp>
          <p:nvSpPr>
            <p:cNvPr id="2270" name="Line"/>
            <p:cNvSpPr/>
            <p:nvPr/>
          </p:nvSpPr>
          <p:spPr>
            <a:xfrm>
              <a:off x="674589" y="435888"/>
              <a:ext cx="633077" cy="7607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90" y="314"/>
                    <a:pt x="1180" y="629"/>
                    <a:pt x="1534" y="987"/>
                  </a:cubicBezTo>
                  <a:cubicBezTo>
                    <a:pt x="1889" y="1346"/>
                    <a:pt x="2007" y="1748"/>
                    <a:pt x="2066" y="2132"/>
                  </a:cubicBezTo>
                  <a:cubicBezTo>
                    <a:pt x="2125" y="2515"/>
                    <a:pt x="2125" y="2878"/>
                    <a:pt x="2243" y="3256"/>
                  </a:cubicBezTo>
                  <a:cubicBezTo>
                    <a:pt x="2361" y="3634"/>
                    <a:pt x="2597" y="4027"/>
                    <a:pt x="2951" y="4401"/>
                  </a:cubicBezTo>
                  <a:cubicBezTo>
                    <a:pt x="3305" y="4774"/>
                    <a:pt x="3777" y="5127"/>
                    <a:pt x="4426" y="5506"/>
                  </a:cubicBezTo>
                  <a:cubicBezTo>
                    <a:pt x="5075" y="5884"/>
                    <a:pt x="5902" y="6286"/>
                    <a:pt x="6728" y="6684"/>
                  </a:cubicBezTo>
                  <a:cubicBezTo>
                    <a:pt x="7554" y="7082"/>
                    <a:pt x="8380" y="7475"/>
                    <a:pt x="9089" y="7819"/>
                  </a:cubicBezTo>
                  <a:cubicBezTo>
                    <a:pt x="9797" y="8163"/>
                    <a:pt x="10387" y="8457"/>
                    <a:pt x="11036" y="8821"/>
                  </a:cubicBezTo>
                  <a:cubicBezTo>
                    <a:pt x="11685" y="9184"/>
                    <a:pt x="12393" y="9616"/>
                    <a:pt x="12925" y="9985"/>
                  </a:cubicBezTo>
                  <a:cubicBezTo>
                    <a:pt x="13456" y="10353"/>
                    <a:pt x="13810" y="10658"/>
                    <a:pt x="14164" y="10972"/>
                  </a:cubicBezTo>
                  <a:cubicBezTo>
                    <a:pt x="14518" y="11286"/>
                    <a:pt x="14872" y="11610"/>
                    <a:pt x="15108" y="11930"/>
                  </a:cubicBezTo>
                  <a:cubicBezTo>
                    <a:pt x="15344" y="12249"/>
                    <a:pt x="15462" y="12563"/>
                    <a:pt x="15639" y="12882"/>
                  </a:cubicBezTo>
                  <a:cubicBezTo>
                    <a:pt x="15816" y="13202"/>
                    <a:pt x="16052" y="13526"/>
                    <a:pt x="16170" y="13845"/>
                  </a:cubicBezTo>
                  <a:cubicBezTo>
                    <a:pt x="16289" y="14164"/>
                    <a:pt x="16289" y="14479"/>
                    <a:pt x="16348" y="14783"/>
                  </a:cubicBezTo>
                  <a:cubicBezTo>
                    <a:pt x="16407" y="15088"/>
                    <a:pt x="16525" y="15382"/>
                    <a:pt x="16702" y="15741"/>
                  </a:cubicBezTo>
                  <a:cubicBezTo>
                    <a:pt x="16879" y="16099"/>
                    <a:pt x="17115" y="16522"/>
                    <a:pt x="17292" y="16920"/>
                  </a:cubicBezTo>
                  <a:cubicBezTo>
                    <a:pt x="17469" y="17317"/>
                    <a:pt x="17587" y="17691"/>
                    <a:pt x="17705" y="18054"/>
                  </a:cubicBezTo>
                  <a:cubicBezTo>
                    <a:pt x="17823" y="18417"/>
                    <a:pt x="17941" y="18771"/>
                    <a:pt x="18118" y="19139"/>
                  </a:cubicBezTo>
                  <a:cubicBezTo>
                    <a:pt x="18295" y="19508"/>
                    <a:pt x="18531" y="19891"/>
                    <a:pt x="18944" y="20279"/>
                  </a:cubicBezTo>
                  <a:cubicBezTo>
                    <a:pt x="19357" y="20667"/>
                    <a:pt x="19948" y="21060"/>
                    <a:pt x="20420" y="21281"/>
                  </a:cubicBezTo>
                  <a:cubicBezTo>
                    <a:pt x="20892" y="21502"/>
                    <a:pt x="21246" y="2155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1" name="Line"/>
            <p:cNvSpPr/>
            <p:nvPr/>
          </p:nvSpPr>
          <p:spPr>
            <a:xfrm>
              <a:off x="0" y="52939"/>
              <a:ext cx="446267" cy="2791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9" fill="norm" stroke="1" extrusionOk="0">
                  <a:moveTo>
                    <a:pt x="0" y="6319"/>
                  </a:moveTo>
                  <a:cubicBezTo>
                    <a:pt x="5023" y="4719"/>
                    <a:pt x="10047" y="3119"/>
                    <a:pt x="13312" y="2052"/>
                  </a:cubicBezTo>
                  <a:cubicBezTo>
                    <a:pt x="16577" y="986"/>
                    <a:pt x="18084" y="452"/>
                    <a:pt x="19340" y="186"/>
                  </a:cubicBezTo>
                  <a:cubicBezTo>
                    <a:pt x="20595" y="-81"/>
                    <a:pt x="21600" y="-81"/>
                    <a:pt x="21600" y="319"/>
                  </a:cubicBezTo>
                  <a:cubicBezTo>
                    <a:pt x="21600" y="719"/>
                    <a:pt x="20595" y="1519"/>
                    <a:pt x="19172" y="2186"/>
                  </a:cubicBezTo>
                  <a:cubicBezTo>
                    <a:pt x="17749" y="2852"/>
                    <a:pt x="15907" y="3386"/>
                    <a:pt x="14400" y="4852"/>
                  </a:cubicBezTo>
                  <a:cubicBezTo>
                    <a:pt x="12893" y="6319"/>
                    <a:pt x="11721" y="8719"/>
                    <a:pt x="11135" y="11652"/>
                  </a:cubicBezTo>
                  <a:cubicBezTo>
                    <a:pt x="10549" y="14586"/>
                    <a:pt x="10549" y="18052"/>
                    <a:pt x="10549" y="2151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2" name="Line"/>
            <p:cNvSpPr/>
            <p:nvPr/>
          </p:nvSpPr>
          <p:spPr>
            <a:xfrm>
              <a:off x="354403" y="166052"/>
              <a:ext cx="178883" cy="170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4" h="21312" fill="norm" stroke="1" extrusionOk="0">
                  <a:moveTo>
                    <a:pt x="8376" y="2592"/>
                  </a:moveTo>
                  <a:cubicBezTo>
                    <a:pt x="6339" y="3456"/>
                    <a:pt x="4301" y="4320"/>
                    <a:pt x="2671" y="6912"/>
                  </a:cubicBezTo>
                  <a:cubicBezTo>
                    <a:pt x="1041" y="9504"/>
                    <a:pt x="-182" y="13824"/>
                    <a:pt x="22" y="16632"/>
                  </a:cubicBezTo>
                  <a:cubicBezTo>
                    <a:pt x="226" y="19440"/>
                    <a:pt x="1856" y="20736"/>
                    <a:pt x="4709" y="21168"/>
                  </a:cubicBezTo>
                  <a:cubicBezTo>
                    <a:pt x="7561" y="21600"/>
                    <a:pt x="11637" y="21168"/>
                    <a:pt x="14897" y="18360"/>
                  </a:cubicBezTo>
                  <a:cubicBezTo>
                    <a:pt x="18158" y="15552"/>
                    <a:pt x="20603" y="10368"/>
                    <a:pt x="21010" y="6912"/>
                  </a:cubicBezTo>
                  <a:cubicBezTo>
                    <a:pt x="21418" y="3456"/>
                    <a:pt x="19788" y="1728"/>
                    <a:pt x="17750" y="864"/>
                  </a:cubicBezTo>
                  <a:cubicBezTo>
                    <a:pt x="15712" y="0"/>
                    <a:pt x="13267" y="0"/>
                    <a:pt x="10822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3" name="Line"/>
            <p:cNvSpPr/>
            <p:nvPr/>
          </p:nvSpPr>
          <p:spPr>
            <a:xfrm>
              <a:off x="833722" y="114161"/>
              <a:ext cx="442808" cy="182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5" fill="norm" stroke="1" extrusionOk="0">
                  <a:moveTo>
                    <a:pt x="338" y="0"/>
                  </a:moveTo>
                  <a:cubicBezTo>
                    <a:pt x="169" y="4075"/>
                    <a:pt x="0" y="8151"/>
                    <a:pt x="0" y="11819"/>
                  </a:cubicBezTo>
                  <a:cubicBezTo>
                    <a:pt x="0" y="15487"/>
                    <a:pt x="169" y="18747"/>
                    <a:pt x="591" y="19562"/>
                  </a:cubicBezTo>
                  <a:cubicBezTo>
                    <a:pt x="1013" y="20377"/>
                    <a:pt x="1688" y="18747"/>
                    <a:pt x="2447" y="16098"/>
                  </a:cubicBezTo>
                  <a:cubicBezTo>
                    <a:pt x="3206" y="13449"/>
                    <a:pt x="4050" y="9781"/>
                    <a:pt x="4894" y="7540"/>
                  </a:cubicBezTo>
                  <a:cubicBezTo>
                    <a:pt x="5738" y="5298"/>
                    <a:pt x="6581" y="4483"/>
                    <a:pt x="7088" y="5298"/>
                  </a:cubicBezTo>
                  <a:cubicBezTo>
                    <a:pt x="7594" y="6113"/>
                    <a:pt x="7763" y="8558"/>
                    <a:pt x="7931" y="10800"/>
                  </a:cubicBezTo>
                  <a:cubicBezTo>
                    <a:pt x="8100" y="13042"/>
                    <a:pt x="8269" y="15079"/>
                    <a:pt x="8691" y="16913"/>
                  </a:cubicBezTo>
                  <a:cubicBezTo>
                    <a:pt x="9113" y="18747"/>
                    <a:pt x="9788" y="20377"/>
                    <a:pt x="10378" y="20377"/>
                  </a:cubicBezTo>
                  <a:cubicBezTo>
                    <a:pt x="10969" y="20377"/>
                    <a:pt x="11475" y="18747"/>
                    <a:pt x="11981" y="16913"/>
                  </a:cubicBezTo>
                  <a:cubicBezTo>
                    <a:pt x="12488" y="15079"/>
                    <a:pt x="12994" y="13042"/>
                    <a:pt x="13584" y="11411"/>
                  </a:cubicBezTo>
                  <a:cubicBezTo>
                    <a:pt x="14175" y="9781"/>
                    <a:pt x="14850" y="8558"/>
                    <a:pt x="15188" y="8966"/>
                  </a:cubicBezTo>
                  <a:cubicBezTo>
                    <a:pt x="15525" y="9374"/>
                    <a:pt x="15525" y="11411"/>
                    <a:pt x="15694" y="13653"/>
                  </a:cubicBezTo>
                  <a:cubicBezTo>
                    <a:pt x="15863" y="15894"/>
                    <a:pt x="16200" y="18340"/>
                    <a:pt x="16791" y="19766"/>
                  </a:cubicBezTo>
                  <a:cubicBezTo>
                    <a:pt x="17381" y="21192"/>
                    <a:pt x="18225" y="21600"/>
                    <a:pt x="19069" y="21396"/>
                  </a:cubicBezTo>
                  <a:cubicBezTo>
                    <a:pt x="19912" y="21192"/>
                    <a:pt x="20756" y="20377"/>
                    <a:pt x="21600" y="1956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4" name="Line"/>
            <p:cNvSpPr/>
            <p:nvPr/>
          </p:nvSpPr>
          <p:spPr>
            <a:xfrm>
              <a:off x="1257701" y="142504"/>
              <a:ext cx="641527" cy="2414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5" h="21237" fill="norm" stroke="1" extrusionOk="0">
                  <a:moveTo>
                    <a:pt x="4464" y="5722"/>
                  </a:moveTo>
                  <a:cubicBezTo>
                    <a:pt x="3999" y="4505"/>
                    <a:pt x="3535" y="3288"/>
                    <a:pt x="3012" y="3136"/>
                  </a:cubicBezTo>
                  <a:cubicBezTo>
                    <a:pt x="2490" y="2983"/>
                    <a:pt x="1909" y="3896"/>
                    <a:pt x="1387" y="4961"/>
                  </a:cubicBezTo>
                  <a:cubicBezTo>
                    <a:pt x="864" y="6026"/>
                    <a:pt x="400" y="7243"/>
                    <a:pt x="167" y="8612"/>
                  </a:cubicBezTo>
                  <a:cubicBezTo>
                    <a:pt x="-65" y="9981"/>
                    <a:pt x="-65" y="11502"/>
                    <a:pt x="225" y="12567"/>
                  </a:cubicBezTo>
                  <a:cubicBezTo>
                    <a:pt x="516" y="13631"/>
                    <a:pt x="1096" y="14240"/>
                    <a:pt x="1967" y="14240"/>
                  </a:cubicBezTo>
                  <a:cubicBezTo>
                    <a:pt x="2838" y="14240"/>
                    <a:pt x="4000" y="13631"/>
                    <a:pt x="4754" y="12567"/>
                  </a:cubicBezTo>
                  <a:cubicBezTo>
                    <a:pt x="5509" y="11502"/>
                    <a:pt x="5858" y="9981"/>
                    <a:pt x="6264" y="9829"/>
                  </a:cubicBezTo>
                  <a:cubicBezTo>
                    <a:pt x="6670" y="9676"/>
                    <a:pt x="7135" y="10893"/>
                    <a:pt x="7541" y="12110"/>
                  </a:cubicBezTo>
                  <a:cubicBezTo>
                    <a:pt x="7948" y="13327"/>
                    <a:pt x="8296" y="14544"/>
                    <a:pt x="8761" y="15457"/>
                  </a:cubicBezTo>
                  <a:cubicBezTo>
                    <a:pt x="9225" y="16369"/>
                    <a:pt x="9806" y="16978"/>
                    <a:pt x="10329" y="16826"/>
                  </a:cubicBezTo>
                  <a:cubicBezTo>
                    <a:pt x="10851" y="16674"/>
                    <a:pt x="11316" y="15761"/>
                    <a:pt x="11722" y="13631"/>
                  </a:cubicBezTo>
                  <a:cubicBezTo>
                    <a:pt x="12129" y="11502"/>
                    <a:pt x="12477" y="8155"/>
                    <a:pt x="12767" y="5417"/>
                  </a:cubicBezTo>
                  <a:cubicBezTo>
                    <a:pt x="13058" y="2679"/>
                    <a:pt x="13290" y="550"/>
                    <a:pt x="13580" y="93"/>
                  </a:cubicBezTo>
                  <a:cubicBezTo>
                    <a:pt x="13870" y="-363"/>
                    <a:pt x="14219" y="854"/>
                    <a:pt x="14916" y="3744"/>
                  </a:cubicBezTo>
                  <a:cubicBezTo>
                    <a:pt x="15612" y="6634"/>
                    <a:pt x="16658" y="11198"/>
                    <a:pt x="17819" y="14392"/>
                  </a:cubicBezTo>
                  <a:cubicBezTo>
                    <a:pt x="18980" y="17586"/>
                    <a:pt x="20258" y="19412"/>
                    <a:pt x="21535" y="2123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5" name="Line"/>
            <p:cNvSpPr/>
            <p:nvPr/>
          </p:nvSpPr>
          <p:spPr>
            <a:xfrm>
              <a:off x="1712417" y="186809"/>
              <a:ext cx="103783" cy="238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5120" y="4070"/>
                    <a:pt x="8640" y="8139"/>
                    <a:pt x="5040" y="11739"/>
                  </a:cubicBezTo>
                  <a:cubicBezTo>
                    <a:pt x="1440" y="15339"/>
                    <a:pt x="720" y="1847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6" name="Line"/>
            <p:cNvSpPr/>
            <p:nvPr/>
          </p:nvSpPr>
          <p:spPr>
            <a:xfrm>
              <a:off x="2013387" y="145295"/>
              <a:ext cx="1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600" y="7200"/>
                    <a:pt x="216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7" name="Line"/>
            <p:cNvSpPr/>
            <p:nvPr/>
          </p:nvSpPr>
          <p:spPr>
            <a:xfrm>
              <a:off x="2013387" y="0"/>
              <a:ext cx="4151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8" name="Line"/>
            <p:cNvSpPr/>
            <p:nvPr/>
          </p:nvSpPr>
          <p:spPr>
            <a:xfrm>
              <a:off x="2137927" y="213960"/>
              <a:ext cx="446267" cy="2011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89" fill="norm" stroke="1" extrusionOk="0">
                  <a:moveTo>
                    <a:pt x="0" y="1520"/>
                  </a:moveTo>
                  <a:cubicBezTo>
                    <a:pt x="335" y="5181"/>
                    <a:pt x="670" y="8842"/>
                    <a:pt x="921" y="12136"/>
                  </a:cubicBezTo>
                  <a:cubicBezTo>
                    <a:pt x="1172" y="15431"/>
                    <a:pt x="1340" y="18360"/>
                    <a:pt x="1674" y="18726"/>
                  </a:cubicBezTo>
                  <a:cubicBezTo>
                    <a:pt x="2009" y="19092"/>
                    <a:pt x="2512" y="16896"/>
                    <a:pt x="3098" y="13784"/>
                  </a:cubicBezTo>
                  <a:cubicBezTo>
                    <a:pt x="3684" y="10672"/>
                    <a:pt x="4353" y="6645"/>
                    <a:pt x="4940" y="3899"/>
                  </a:cubicBezTo>
                  <a:cubicBezTo>
                    <a:pt x="5526" y="1153"/>
                    <a:pt x="6028" y="-311"/>
                    <a:pt x="6447" y="55"/>
                  </a:cubicBezTo>
                  <a:cubicBezTo>
                    <a:pt x="6865" y="421"/>
                    <a:pt x="7200" y="2618"/>
                    <a:pt x="7367" y="4631"/>
                  </a:cubicBezTo>
                  <a:cubicBezTo>
                    <a:pt x="7535" y="6645"/>
                    <a:pt x="7535" y="8475"/>
                    <a:pt x="7953" y="9391"/>
                  </a:cubicBezTo>
                  <a:cubicBezTo>
                    <a:pt x="8372" y="10306"/>
                    <a:pt x="9209" y="10306"/>
                    <a:pt x="10047" y="8842"/>
                  </a:cubicBezTo>
                  <a:cubicBezTo>
                    <a:pt x="10884" y="7377"/>
                    <a:pt x="11721" y="4448"/>
                    <a:pt x="12223" y="3899"/>
                  </a:cubicBezTo>
                  <a:cubicBezTo>
                    <a:pt x="12726" y="3350"/>
                    <a:pt x="12893" y="5181"/>
                    <a:pt x="12977" y="7011"/>
                  </a:cubicBezTo>
                  <a:cubicBezTo>
                    <a:pt x="13061" y="8842"/>
                    <a:pt x="13061" y="10672"/>
                    <a:pt x="13312" y="12503"/>
                  </a:cubicBezTo>
                  <a:cubicBezTo>
                    <a:pt x="13563" y="14333"/>
                    <a:pt x="14065" y="16164"/>
                    <a:pt x="15154" y="16896"/>
                  </a:cubicBezTo>
                  <a:cubicBezTo>
                    <a:pt x="16242" y="17628"/>
                    <a:pt x="17916" y="17262"/>
                    <a:pt x="19088" y="15248"/>
                  </a:cubicBezTo>
                  <a:cubicBezTo>
                    <a:pt x="20260" y="13235"/>
                    <a:pt x="20930" y="9574"/>
                    <a:pt x="21265" y="6828"/>
                  </a:cubicBezTo>
                  <a:cubicBezTo>
                    <a:pt x="21600" y="4082"/>
                    <a:pt x="21600" y="2252"/>
                    <a:pt x="21516" y="3533"/>
                  </a:cubicBezTo>
                  <a:cubicBezTo>
                    <a:pt x="21433" y="4814"/>
                    <a:pt x="21265" y="9208"/>
                    <a:pt x="21265" y="12686"/>
                  </a:cubicBezTo>
                  <a:cubicBezTo>
                    <a:pt x="21265" y="16164"/>
                    <a:pt x="21433" y="18726"/>
                    <a:pt x="21600" y="2128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79" name="Line"/>
            <p:cNvSpPr/>
            <p:nvPr/>
          </p:nvSpPr>
          <p:spPr>
            <a:xfrm>
              <a:off x="2604950" y="93404"/>
              <a:ext cx="41515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0" name="Line"/>
            <p:cNvSpPr/>
            <p:nvPr/>
          </p:nvSpPr>
          <p:spPr>
            <a:xfrm>
              <a:off x="2698355" y="186809"/>
              <a:ext cx="373620" cy="404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200" y="0"/>
                    <a:pt x="6400" y="0"/>
                    <a:pt x="8600" y="0"/>
                  </a:cubicBezTo>
                  <a:cubicBezTo>
                    <a:pt x="10800" y="0"/>
                    <a:pt x="12000" y="0"/>
                    <a:pt x="12400" y="462"/>
                  </a:cubicBezTo>
                  <a:cubicBezTo>
                    <a:pt x="12800" y="923"/>
                    <a:pt x="12400" y="1846"/>
                    <a:pt x="11100" y="3692"/>
                  </a:cubicBezTo>
                  <a:cubicBezTo>
                    <a:pt x="9800" y="5538"/>
                    <a:pt x="7600" y="8308"/>
                    <a:pt x="6100" y="10431"/>
                  </a:cubicBezTo>
                  <a:cubicBezTo>
                    <a:pt x="4600" y="12554"/>
                    <a:pt x="3800" y="14031"/>
                    <a:pt x="4100" y="14769"/>
                  </a:cubicBezTo>
                  <a:cubicBezTo>
                    <a:pt x="4400" y="15508"/>
                    <a:pt x="5800" y="15508"/>
                    <a:pt x="7700" y="15046"/>
                  </a:cubicBezTo>
                  <a:cubicBezTo>
                    <a:pt x="9600" y="14585"/>
                    <a:pt x="12000" y="13662"/>
                    <a:pt x="13700" y="13015"/>
                  </a:cubicBezTo>
                  <a:cubicBezTo>
                    <a:pt x="15400" y="12369"/>
                    <a:pt x="16400" y="12000"/>
                    <a:pt x="17200" y="11446"/>
                  </a:cubicBezTo>
                  <a:cubicBezTo>
                    <a:pt x="18000" y="10892"/>
                    <a:pt x="18600" y="10154"/>
                    <a:pt x="18500" y="9508"/>
                  </a:cubicBezTo>
                  <a:cubicBezTo>
                    <a:pt x="18400" y="8862"/>
                    <a:pt x="17600" y="8308"/>
                    <a:pt x="16800" y="8400"/>
                  </a:cubicBezTo>
                  <a:cubicBezTo>
                    <a:pt x="16000" y="8492"/>
                    <a:pt x="15200" y="9231"/>
                    <a:pt x="14300" y="10615"/>
                  </a:cubicBezTo>
                  <a:cubicBezTo>
                    <a:pt x="13400" y="12000"/>
                    <a:pt x="12400" y="14031"/>
                    <a:pt x="11900" y="15600"/>
                  </a:cubicBezTo>
                  <a:cubicBezTo>
                    <a:pt x="11400" y="17169"/>
                    <a:pt x="11400" y="18277"/>
                    <a:pt x="13100" y="19200"/>
                  </a:cubicBezTo>
                  <a:cubicBezTo>
                    <a:pt x="14800" y="20123"/>
                    <a:pt x="18200" y="2086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1" name="Line"/>
            <p:cNvSpPr/>
            <p:nvPr/>
          </p:nvSpPr>
          <p:spPr>
            <a:xfrm>
              <a:off x="197187" y="738155"/>
              <a:ext cx="2950894" cy="175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1" fill="norm" stroke="1" extrusionOk="0">
                  <a:moveTo>
                    <a:pt x="0" y="10006"/>
                  </a:moveTo>
                  <a:cubicBezTo>
                    <a:pt x="734" y="7888"/>
                    <a:pt x="1469" y="5770"/>
                    <a:pt x="2266" y="4076"/>
                  </a:cubicBezTo>
                  <a:cubicBezTo>
                    <a:pt x="3064" y="2382"/>
                    <a:pt x="3925" y="1112"/>
                    <a:pt x="4913" y="476"/>
                  </a:cubicBezTo>
                  <a:cubicBezTo>
                    <a:pt x="5900" y="-159"/>
                    <a:pt x="7014" y="-159"/>
                    <a:pt x="8015" y="476"/>
                  </a:cubicBezTo>
                  <a:cubicBezTo>
                    <a:pt x="9015" y="1112"/>
                    <a:pt x="9901" y="2382"/>
                    <a:pt x="10813" y="3865"/>
                  </a:cubicBezTo>
                  <a:cubicBezTo>
                    <a:pt x="11724" y="5347"/>
                    <a:pt x="12661" y="7041"/>
                    <a:pt x="13649" y="9159"/>
                  </a:cubicBezTo>
                  <a:cubicBezTo>
                    <a:pt x="14636" y="11276"/>
                    <a:pt x="15675" y="13817"/>
                    <a:pt x="16700" y="15935"/>
                  </a:cubicBezTo>
                  <a:cubicBezTo>
                    <a:pt x="17726" y="18053"/>
                    <a:pt x="18739" y="19747"/>
                    <a:pt x="19511" y="20594"/>
                  </a:cubicBezTo>
                  <a:cubicBezTo>
                    <a:pt x="20283" y="21441"/>
                    <a:pt x="20815" y="21441"/>
                    <a:pt x="21144" y="21441"/>
                  </a:cubicBezTo>
                  <a:cubicBezTo>
                    <a:pt x="21473" y="21441"/>
                    <a:pt x="21600" y="21441"/>
                    <a:pt x="21600" y="20806"/>
                  </a:cubicBezTo>
                  <a:cubicBezTo>
                    <a:pt x="21600" y="20170"/>
                    <a:pt x="21473" y="18900"/>
                    <a:pt x="21271" y="18053"/>
                  </a:cubicBezTo>
                  <a:cubicBezTo>
                    <a:pt x="21068" y="17206"/>
                    <a:pt x="20790" y="16782"/>
                    <a:pt x="20511" y="16359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2" name="Line"/>
            <p:cNvSpPr/>
            <p:nvPr/>
          </p:nvSpPr>
          <p:spPr>
            <a:xfrm>
              <a:off x="3391744" y="2297061"/>
              <a:ext cx="303362" cy="4524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6" h="21403" fill="norm" stroke="1" extrusionOk="0">
                  <a:moveTo>
                    <a:pt x="13816" y="9164"/>
                  </a:moveTo>
                  <a:cubicBezTo>
                    <a:pt x="9976" y="9000"/>
                    <a:pt x="6136" y="8836"/>
                    <a:pt x="3736" y="8427"/>
                  </a:cubicBezTo>
                  <a:cubicBezTo>
                    <a:pt x="1336" y="8018"/>
                    <a:pt x="376" y="7364"/>
                    <a:pt x="1096" y="5973"/>
                  </a:cubicBezTo>
                  <a:cubicBezTo>
                    <a:pt x="1816" y="4582"/>
                    <a:pt x="4216" y="2455"/>
                    <a:pt x="6736" y="1309"/>
                  </a:cubicBezTo>
                  <a:cubicBezTo>
                    <a:pt x="9256" y="164"/>
                    <a:pt x="11896" y="0"/>
                    <a:pt x="13816" y="0"/>
                  </a:cubicBezTo>
                  <a:cubicBezTo>
                    <a:pt x="15736" y="0"/>
                    <a:pt x="16936" y="164"/>
                    <a:pt x="17536" y="736"/>
                  </a:cubicBezTo>
                  <a:cubicBezTo>
                    <a:pt x="18136" y="1309"/>
                    <a:pt x="18136" y="2291"/>
                    <a:pt x="15616" y="4827"/>
                  </a:cubicBezTo>
                  <a:cubicBezTo>
                    <a:pt x="13096" y="7364"/>
                    <a:pt x="8056" y="11455"/>
                    <a:pt x="5056" y="13991"/>
                  </a:cubicBezTo>
                  <a:cubicBezTo>
                    <a:pt x="2056" y="16527"/>
                    <a:pt x="1096" y="17509"/>
                    <a:pt x="496" y="18409"/>
                  </a:cubicBezTo>
                  <a:cubicBezTo>
                    <a:pt x="-104" y="19309"/>
                    <a:pt x="-344" y="20127"/>
                    <a:pt x="856" y="20700"/>
                  </a:cubicBezTo>
                  <a:cubicBezTo>
                    <a:pt x="2056" y="21273"/>
                    <a:pt x="4696" y="21600"/>
                    <a:pt x="7936" y="21273"/>
                  </a:cubicBezTo>
                  <a:cubicBezTo>
                    <a:pt x="11176" y="20945"/>
                    <a:pt x="15016" y="19964"/>
                    <a:pt x="17536" y="18409"/>
                  </a:cubicBezTo>
                  <a:cubicBezTo>
                    <a:pt x="20056" y="16855"/>
                    <a:pt x="21256" y="14727"/>
                    <a:pt x="21016" y="13009"/>
                  </a:cubicBezTo>
                  <a:cubicBezTo>
                    <a:pt x="20776" y="11291"/>
                    <a:pt x="19096" y="9982"/>
                    <a:pt x="17056" y="9736"/>
                  </a:cubicBezTo>
                  <a:cubicBezTo>
                    <a:pt x="15016" y="9491"/>
                    <a:pt x="12616" y="10309"/>
                    <a:pt x="10216" y="1112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3" name="Line"/>
            <p:cNvSpPr/>
            <p:nvPr/>
          </p:nvSpPr>
          <p:spPr>
            <a:xfrm>
              <a:off x="3804855" y="2425371"/>
              <a:ext cx="262629" cy="254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7" h="21163" fill="norm" stroke="1" extrusionOk="0">
                  <a:moveTo>
                    <a:pt x="9337" y="3718"/>
                  </a:moveTo>
                  <a:cubicBezTo>
                    <a:pt x="9610" y="2278"/>
                    <a:pt x="9884" y="838"/>
                    <a:pt x="9337" y="262"/>
                  </a:cubicBezTo>
                  <a:cubicBezTo>
                    <a:pt x="8790" y="-314"/>
                    <a:pt x="7423" y="-26"/>
                    <a:pt x="5509" y="1990"/>
                  </a:cubicBezTo>
                  <a:cubicBezTo>
                    <a:pt x="3595" y="4006"/>
                    <a:pt x="1134" y="7750"/>
                    <a:pt x="314" y="11062"/>
                  </a:cubicBezTo>
                  <a:cubicBezTo>
                    <a:pt x="-506" y="14374"/>
                    <a:pt x="314" y="17254"/>
                    <a:pt x="2365" y="18982"/>
                  </a:cubicBezTo>
                  <a:cubicBezTo>
                    <a:pt x="4416" y="20710"/>
                    <a:pt x="7697" y="21286"/>
                    <a:pt x="10567" y="21142"/>
                  </a:cubicBezTo>
                  <a:cubicBezTo>
                    <a:pt x="13438" y="20998"/>
                    <a:pt x="15899" y="20134"/>
                    <a:pt x="17813" y="18406"/>
                  </a:cubicBezTo>
                  <a:cubicBezTo>
                    <a:pt x="19727" y="16678"/>
                    <a:pt x="21094" y="14086"/>
                    <a:pt x="20684" y="11206"/>
                  </a:cubicBezTo>
                  <a:cubicBezTo>
                    <a:pt x="20274" y="8326"/>
                    <a:pt x="18086" y="5158"/>
                    <a:pt x="15626" y="4006"/>
                  </a:cubicBezTo>
                  <a:cubicBezTo>
                    <a:pt x="13165" y="2854"/>
                    <a:pt x="10431" y="3718"/>
                    <a:pt x="7697" y="458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4" name="Line"/>
            <p:cNvSpPr/>
            <p:nvPr/>
          </p:nvSpPr>
          <p:spPr>
            <a:xfrm>
              <a:off x="4275856" y="2636085"/>
              <a:ext cx="25945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5" name="Line"/>
            <p:cNvSpPr/>
            <p:nvPr/>
          </p:nvSpPr>
          <p:spPr>
            <a:xfrm>
              <a:off x="4920607" y="2397385"/>
              <a:ext cx="341186" cy="4690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8" h="21532" fill="norm" stroke="1" extrusionOk="0">
                  <a:moveTo>
                    <a:pt x="21518" y="0"/>
                  </a:moveTo>
                  <a:cubicBezTo>
                    <a:pt x="17809" y="1429"/>
                    <a:pt x="14100" y="2859"/>
                    <a:pt x="10718" y="5162"/>
                  </a:cubicBezTo>
                  <a:cubicBezTo>
                    <a:pt x="7336" y="7465"/>
                    <a:pt x="4282" y="10641"/>
                    <a:pt x="2536" y="12785"/>
                  </a:cubicBezTo>
                  <a:cubicBezTo>
                    <a:pt x="791" y="14929"/>
                    <a:pt x="354" y="16041"/>
                    <a:pt x="136" y="17232"/>
                  </a:cubicBezTo>
                  <a:cubicBezTo>
                    <a:pt x="-82" y="18424"/>
                    <a:pt x="-82" y="19694"/>
                    <a:pt x="463" y="20488"/>
                  </a:cubicBezTo>
                  <a:cubicBezTo>
                    <a:pt x="1009" y="21282"/>
                    <a:pt x="2100" y="21600"/>
                    <a:pt x="3845" y="21521"/>
                  </a:cubicBezTo>
                  <a:cubicBezTo>
                    <a:pt x="5591" y="21441"/>
                    <a:pt x="7991" y="20965"/>
                    <a:pt x="10173" y="20012"/>
                  </a:cubicBezTo>
                  <a:cubicBezTo>
                    <a:pt x="12354" y="19059"/>
                    <a:pt x="14318" y="17629"/>
                    <a:pt x="15300" y="16518"/>
                  </a:cubicBezTo>
                  <a:cubicBezTo>
                    <a:pt x="16282" y="15406"/>
                    <a:pt x="16282" y="14612"/>
                    <a:pt x="14754" y="13738"/>
                  </a:cubicBezTo>
                  <a:cubicBezTo>
                    <a:pt x="13227" y="12865"/>
                    <a:pt x="10173" y="11912"/>
                    <a:pt x="8100" y="11594"/>
                  </a:cubicBezTo>
                  <a:cubicBezTo>
                    <a:pt x="6027" y="11276"/>
                    <a:pt x="4936" y="11594"/>
                    <a:pt x="3845" y="11912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6" name="Line"/>
            <p:cNvSpPr/>
            <p:nvPr/>
          </p:nvSpPr>
          <p:spPr>
            <a:xfrm>
              <a:off x="5341580" y="2463445"/>
              <a:ext cx="454295" cy="406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318" fill="norm" stroke="1" extrusionOk="0">
                  <a:moveTo>
                    <a:pt x="13692" y="3068"/>
                  </a:moveTo>
                  <a:cubicBezTo>
                    <a:pt x="14175" y="1979"/>
                    <a:pt x="14659" y="890"/>
                    <a:pt x="14336" y="346"/>
                  </a:cubicBezTo>
                  <a:cubicBezTo>
                    <a:pt x="14014" y="-199"/>
                    <a:pt x="12886" y="-199"/>
                    <a:pt x="10710" y="1072"/>
                  </a:cubicBezTo>
                  <a:cubicBezTo>
                    <a:pt x="8533" y="2342"/>
                    <a:pt x="5310" y="4883"/>
                    <a:pt x="3295" y="7697"/>
                  </a:cubicBezTo>
                  <a:cubicBezTo>
                    <a:pt x="1280" y="10510"/>
                    <a:pt x="474" y="13596"/>
                    <a:pt x="151" y="15593"/>
                  </a:cubicBezTo>
                  <a:cubicBezTo>
                    <a:pt x="-171" y="17589"/>
                    <a:pt x="-10" y="18497"/>
                    <a:pt x="957" y="19404"/>
                  </a:cubicBezTo>
                  <a:cubicBezTo>
                    <a:pt x="1925" y="20312"/>
                    <a:pt x="3698" y="21219"/>
                    <a:pt x="6680" y="21310"/>
                  </a:cubicBezTo>
                  <a:cubicBezTo>
                    <a:pt x="9662" y="21401"/>
                    <a:pt x="13853" y="20675"/>
                    <a:pt x="16593" y="19495"/>
                  </a:cubicBezTo>
                  <a:cubicBezTo>
                    <a:pt x="19333" y="18315"/>
                    <a:pt x="20623" y="16682"/>
                    <a:pt x="21026" y="14957"/>
                  </a:cubicBezTo>
                  <a:cubicBezTo>
                    <a:pt x="21429" y="13233"/>
                    <a:pt x="20945" y="11418"/>
                    <a:pt x="19978" y="9693"/>
                  </a:cubicBezTo>
                  <a:cubicBezTo>
                    <a:pt x="19011" y="7969"/>
                    <a:pt x="17560" y="6335"/>
                    <a:pt x="15868" y="5791"/>
                  </a:cubicBezTo>
                  <a:cubicBezTo>
                    <a:pt x="14175" y="5246"/>
                    <a:pt x="12241" y="5791"/>
                    <a:pt x="11113" y="6608"/>
                  </a:cubicBezTo>
                  <a:cubicBezTo>
                    <a:pt x="9984" y="7425"/>
                    <a:pt x="9662" y="8514"/>
                    <a:pt x="9339" y="960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7" name="Line"/>
            <p:cNvSpPr/>
            <p:nvPr/>
          </p:nvSpPr>
          <p:spPr>
            <a:xfrm>
              <a:off x="5583520" y="2739868"/>
              <a:ext cx="207567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800" y="655"/>
                    <a:pt x="3600" y="1309"/>
                    <a:pt x="6300" y="4418"/>
                  </a:cubicBezTo>
                  <a:cubicBezTo>
                    <a:pt x="9000" y="7527"/>
                    <a:pt x="12600" y="13091"/>
                    <a:pt x="15300" y="16364"/>
                  </a:cubicBezTo>
                  <a:cubicBezTo>
                    <a:pt x="18000" y="19636"/>
                    <a:pt x="19800" y="2061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8" name="Line"/>
            <p:cNvSpPr/>
            <p:nvPr/>
          </p:nvSpPr>
          <p:spPr>
            <a:xfrm>
              <a:off x="5915625" y="2706443"/>
              <a:ext cx="259458" cy="299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2" fill="norm" stroke="1" extrusionOk="0">
                  <a:moveTo>
                    <a:pt x="0" y="7527"/>
                  </a:moveTo>
                  <a:cubicBezTo>
                    <a:pt x="2880" y="5072"/>
                    <a:pt x="5760" y="2617"/>
                    <a:pt x="7920" y="1267"/>
                  </a:cubicBezTo>
                  <a:cubicBezTo>
                    <a:pt x="10080" y="-83"/>
                    <a:pt x="11520" y="-328"/>
                    <a:pt x="12528" y="408"/>
                  </a:cubicBezTo>
                  <a:cubicBezTo>
                    <a:pt x="13536" y="1145"/>
                    <a:pt x="14112" y="2863"/>
                    <a:pt x="13536" y="5440"/>
                  </a:cubicBezTo>
                  <a:cubicBezTo>
                    <a:pt x="12960" y="8017"/>
                    <a:pt x="11232" y="11454"/>
                    <a:pt x="8784" y="14154"/>
                  </a:cubicBezTo>
                  <a:cubicBezTo>
                    <a:pt x="6336" y="16854"/>
                    <a:pt x="3168" y="18817"/>
                    <a:pt x="2448" y="19922"/>
                  </a:cubicBezTo>
                  <a:cubicBezTo>
                    <a:pt x="1728" y="21027"/>
                    <a:pt x="3456" y="21272"/>
                    <a:pt x="7056" y="21272"/>
                  </a:cubicBezTo>
                  <a:cubicBezTo>
                    <a:pt x="10656" y="21272"/>
                    <a:pt x="16128" y="21027"/>
                    <a:pt x="21600" y="20781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89" name="Line"/>
            <p:cNvSpPr/>
            <p:nvPr/>
          </p:nvSpPr>
          <p:spPr>
            <a:xfrm>
              <a:off x="6455296" y="2615329"/>
              <a:ext cx="16605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1350" y="14400"/>
                    <a:pt x="2700" y="7200"/>
                    <a:pt x="6300" y="3600"/>
                  </a:cubicBezTo>
                  <a:cubicBezTo>
                    <a:pt x="9900" y="0"/>
                    <a:pt x="15750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0" name="Line"/>
            <p:cNvSpPr/>
            <p:nvPr/>
          </p:nvSpPr>
          <p:spPr>
            <a:xfrm>
              <a:off x="6413782" y="2739868"/>
              <a:ext cx="186810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1" name="Line"/>
            <p:cNvSpPr/>
            <p:nvPr/>
          </p:nvSpPr>
          <p:spPr>
            <a:xfrm>
              <a:off x="6994967" y="2340160"/>
              <a:ext cx="284993" cy="4091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4" h="21467" fill="norm" stroke="1" extrusionOk="0">
                  <a:moveTo>
                    <a:pt x="18514" y="11171"/>
                  </a:moveTo>
                  <a:cubicBezTo>
                    <a:pt x="14914" y="10082"/>
                    <a:pt x="11314" y="8993"/>
                    <a:pt x="9000" y="8176"/>
                  </a:cubicBezTo>
                  <a:cubicBezTo>
                    <a:pt x="6686" y="7359"/>
                    <a:pt x="5657" y="6814"/>
                    <a:pt x="5657" y="5816"/>
                  </a:cubicBezTo>
                  <a:cubicBezTo>
                    <a:pt x="5657" y="4818"/>
                    <a:pt x="6686" y="3366"/>
                    <a:pt x="8486" y="2186"/>
                  </a:cubicBezTo>
                  <a:cubicBezTo>
                    <a:pt x="10286" y="1006"/>
                    <a:pt x="12857" y="99"/>
                    <a:pt x="15429" y="8"/>
                  </a:cubicBezTo>
                  <a:cubicBezTo>
                    <a:pt x="18000" y="-83"/>
                    <a:pt x="20571" y="643"/>
                    <a:pt x="21086" y="2367"/>
                  </a:cubicBezTo>
                  <a:cubicBezTo>
                    <a:pt x="21600" y="4092"/>
                    <a:pt x="20057" y="6814"/>
                    <a:pt x="17229" y="9537"/>
                  </a:cubicBezTo>
                  <a:cubicBezTo>
                    <a:pt x="14400" y="12260"/>
                    <a:pt x="10286" y="14983"/>
                    <a:pt x="7971" y="16888"/>
                  </a:cubicBezTo>
                  <a:cubicBezTo>
                    <a:pt x="5657" y="18794"/>
                    <a:pt x="5143" y="19883"/>
                    <a:pt x="5529" y="20519"/>
                  </a:cubicBezTo>
                  <a:cubicBezTo>
                    <a:pt x="5914" y="21154"/>
                    <a:pt x="7200" y="21335"/>
                    <a:pt x="9129" y="21426"/>
                  </a:cubicBezTo>
                  <a:cubicBezTo>
                    <a:pt x="11057" y="21517"/>
                    <a:pt x="13629" y="21517"/>
                    <a:pt x="16071" y="20791"/>
                  </a:cubicBezTo>
                  <a:cubicBezTo>
                    <a:pt x="18514" y="20065"/>
                    <a:pt x="20829" y="18613"/>
                    <a:pt x="21086" y="17070"/>
                  </a:cubicBezTo>
                  <a:cubicBezTo>
                    <a:pt x="21343" y="15527"/>
                    <a:pt x="19543" y="13893"/>
                    <a:pt x="15686" y="12986"/>
                  </a:cubicBezTo>
                  <a:cubicBezTo>
                    <a:pt x="11829" y="12078"/>
                    <a:pt x="5914" y="11897"/>
                    <a:pt x="0" y="11715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2" name="Line"/>
            <p:cNvSpPr/>
            <p:nvPr/>
          </p:nvSpPr>
          <p:spPr>
            <a:xfrm>
              <a:off x="3486445" y="3558116"/>
              <a:ext cx="468390" cy="3729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1" h="20794" fill="norm" stroke="1" extrusionOk="0">
                  <a:moveTo>
                    <a:pt x="16115" y="5877"/>
                  </a:moveTo>
                  <a:cubicBezTo>
                    <a:pt x="16574" y="4527"/>
                    <a:pt x="17034" y="3177"/>
                    <a:pt x="16957" y="2213"/>
                  </a:cubicBezTo>
                  <a:cubicBezTo>
                    <a:pt x="16881" y="1249"/>
                    <a:pt x="16268" y="670"/>
                    <a:pt x="14736" y="285"/>
                  </a:cubicBezTo>
                  <a:cubicBezTo>
                    <a:pt x="13204" y="-101"/>
                    <a:pt x="10753" y="-294"/>
                    <a:pt x="8072" y="1056"/>
                  </a:cubicBezTo>
                  <a:cubicBezTo>
                    <a:pt x="5391" y="2406"/>
                    <a:pt x="2481" y="5299"/>
                    <a:pt x="1025" y="7806"/>
                  </a:cubicBezTo>
                  <a:cubicBezTo>
                    <a:pt x="-430" y="10313"/>
                    <a:pt x="-430" y="12435"/>
                    <a:pt x="1638" y="14749"/>
                  </a:cubicBezTo>
                  <a:cubicBezTo>
                    <a:pt x="3706" y="17063"/>
                    <a:pt x="7842" y="19570"/>
                    <a:pt x="11289" y="20438"/>
                  </a:cubicBezTo>
                  <a:cubicBezTo>
                    <a:pt x="14736" y="21306"/>
                    <a:pt x="17493" y="20535"/>
                    <a:pt x="19102" y="18702"/>
                  </a:cubicBezTo>
                  <a:cubicBezTo>
                    <a:pt x="20710" y="16870"/>
                    <a:pt x="21170" y="13977"/>
                    <a:pt x="20327" y="11277"/>
                  </a:cubicBezTo>
                  <a:cubicBezTo>
                    <a:pt x="19485" y="8577"/>
                    <a:pt x="17340" y="6070"/>
                    <a:pt x="15885" y="4817"/>
                  </a:cubicBezTo>
                  <a:cubicBezTo>
                    <a:pt x="14430" y="3563"/>
                    <a:pt x="13664" y="3563"/>
                    <a:pt x="12744" y="4527"/>
                  </a:cubicBezTo>
                  <a:cubicBezTo>
                    <a:pt x="11825" y="5492"/>
                    <a:pt x="10753" y="7420"/>
                    <a:pt x="9681" y="934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3" name="Line"/>
            <p:cNvSpPr/>
            <p:nvPr/>
          </p:nvSpPr>
          <p:spPr>
            <a:xfrm>
              <a:off x="3746562" y="3815215"/>
              <a:ext cx="176432" cy="2634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3" fill="norm" stroke="1" extrusionOk="0">
                  <a:moveTo>
                    <a:pt x="0" y="324"/>
                  </a:moveTo>
                  <a:cubicBezTo>
                    <a:pt x="2118" y="44"/>
                    <a:pt x="4235" y="-237"/>
                    <a:pt x="5718" y="324"/>
                  </a:cubicBezTo>
                  <a:cubicBezTo>
                    <a:pt x="7200" y="885"/>
                    <a:pt x="8047" y="2288"/>
                    <a:pt x="10588" y="5934"/>
                  </a:cubicBezTo>
                  <a:cubicBezTo>
                    <a:pt x="13129" y="9581"/>
                    <a:pt x="17365" y="15472"/>
                    <a:pt x="21600" y="2136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4" name="Line"/>
            <p:cNvSpPr/>
            <p:nvPr/>
          </p:nvSpPr>
          <p:spPr>
            <a:xfrm>
              <a:off x="4161694" y="3884261"/>
              <a:ext cx="300971" cy="348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5" fill="norm" stroke="1" extrusionOk="0">
                  <a:moveTo>
                    <a:pt x="0" y="6183"/>
                  </a:moveTo>
                  <a:cubicBezTo>
                    <a:pt x="0" y="5124"/>
                    <a:pt x="0" y="4065"/>
                    <a:pt x="497" y="3218"/>
                  </a:cubicBezTo>
                  <a:cubicBezTo>
                    <a:pt x="993" y="2371"/>
                    <a:pt x="1986" y="1736"/>
                    <a:pt x="3972" y="1101"/>
                  </a:cubicBezTo>
                  <a:cubicBezTo>
                    <a:pt x="5959" y="465"/>
                    <a:pt x="8938" y="-170"/>
                    <a:pt x="10676" y="42"/>
                  </a:cubicBezTo>
                  <a:cubicBezTo>
                    <a:pt x="12414" y="254"/>
                    <a:pt x="12910" y="1312"/>
                    <a:pt x="12290" y="3430"/>
                  </a:cubicBezTo>
                  <a:cubicBezTo>
                    <a:pt x="11669" y="5548"/>
                    <a:pt x="9931" y="8724"/>
                    <a:pt x="8317" y="11265"/>
                  </a:cubicBezTo>
                  <a:cubicBezTo>
                    <a:pt x="6703" y="13806"/>
                    <a:pt x="5214" y="15712"/>
                    <a:pt x="4345" y="17301"/>
                  </a:cubicBezTo>
                  <a:cubicBezTo>
                    <a:pt x="3476" y="18889"/>
                    <a:pt x="3228" y="20159"/>
                    <a:pt x="3848" y="20795"/>
                  </a:cubicBezTo>
                  <a:cubicBezTo>
                    <a:pt x="4469" y="21430"/>
                    <a:pt x="5959" y="21430"/>
                    <a:pt x="9062" y="21218"/>
                  </a:cubicBezTo>
                  <a:cubicBezTo>
                    <a:pt x="12166" y="21006"/>
                    <a:pt x="16883" y="20583"/>
                    <a:pt x="21600" y="2015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5" name="Line"/>
            <p:cNvSpPr/>
            <p:nvPr/>
          </p:nvSpPr>
          <p:spPr>
            <a:xfrm>
              <a:off x="4815526" y="3819210"/>
              <a:ext cx="280215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6" name="Line"/>
            <p:cNvSpPr/>
            <p:nvPr/>
          </p:nvSpPr>
          <p:spPr>
            <a:xfrm>
              <a:off x="4794770" y="3995641"/>
              <a:ext cx="269835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7" name="Line"/>
            <p:cNvSpPr/>
            <p:nvPr/>
          </p:nvSpPr>
          <p:spPr>
            <a:xfrm>
              <a:off x="5336170" y="3691211"/>
              <a:ext cx="112432" cy="480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1600" fill="norm" stroke="1" extrusionOk="0">
                  <a:moveTo>
                    <a:pt x="7528" y="8547"/>
                  </a:moveTo>
                  <a:cubicBezTo>
                    <a:pt x="4909" y="8081"/>
                    <a:pt x="2291" y="7614"/>
                    <a:pt x="982" y="6993"/>
                  </a:cubicBezTo>
                  <a:cubicBezTo>
                    <a:pt x="-327" y="6371"/>
                    <a:pt x="-327" y="5594"/>
                    <a:pt x="982" y="4662"/>
                  </a:cubicBezTo>
                  <a:cubicBezTo>
                    <a:pt x="2291" y="3729"/>
                    <a:pt x="4909" y="2642"/>
                    <a:pt x="6546" y="1709"/>
                  </a:cubicBezTo>
                  <a:cubicBezTo>
                    <a:pt x="8182" y="777"/>
                    <a:pt x="8837" y="0"/>
                    <a:pt x="9164" y="0"/>
                  </a:cubicBezTo>
                  <a:cubicBezTo>
                    <a:pt x="9491" y="0"/>
                    <a:pt x="9491" y="777"/>
                    <a:pt x="9164" y="3574"/>
                  </a:cubicBezTo>
                  <a:cubicBezTo>
                    <a:pt x="8837" y="6371"/>
                    <a:pt x="8182" y="11188"/>
                    <a:pt x="8182" y="13986"/>
                  </a:cubicBezTo>
                  <a:cubicBezTo>
                    <a:pt x="8182" y="16783"/>
                    <a:pt x="8837" y="17560"/>
                    <a:pt x="11128" y="18492"/>
                  </a:cubicBezTo>
                  <a:cubicBezTo>
                    <a:pt x="13418" y="19424"/>
                    <a:pt x="17346" y="20512"/>
                    <a:pt x="2127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8" name="Line"/>
            <p:cNvSpPr/>
            <p:nvPr/>
          </p:nvSpPr>
          <p:spPr>
            <a:xfrm>
              <a:off x="5490115" y="3697497"/>
              <a:ext cx="550051" cy="380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5" fill="norm" stroke="1" extrusionOk="0">
                  <a:moveTo>
                    <a:pt x="0" y="7430"/>
                  </a:moveTo>
                  <a:cubicBezTo>
                    <a:pt x="679" y="5679"/>
                    <a:pt x="1358" y="3927"/>
                    <a:pt x="2309" y="2565"/>
                  </a:cubicBezTo>
                  <a:cubicBezTo>
                    <a:pt x="3260" y="1203"/>
                    <a:pt x="4483" y="230"/>
                    <a:pt x="5774" y="36"/>
                  </a:cubicBezTo>
                  <a:cubicBezTo>
                    <a:pt x="7064" y="-159"/>
                    <a:pt x="8423" y="425"/>
                    <a:pt x="8830" y="2273"/>
                  </a:cubicBezTo>
                  <a:cubicBezTo>
                    <a:pt x="9238" y="4122"/>
                    <a:pt x="8694" y="7236"/>
                    <a:pt x="7675" y="9765"/>
                  </a:cubicBezTo>
                  <a:cubicBezTo>
                    <a:pt x="6657" y="12295"/>
                    <a:pt x="5162" y="14241"/>
                    <a:pt x="4211" y="15603"/>
                  </a:cubicBezTo>
                  <a:cubicBezTo>
                    <a:pt x="3260" y="16965"/>
                    <a:pt x="2853" y="17744"/>
                    <a:pt x="2717" y="18619"/>
                  </a:cubicBezTo>
                  <a:cubicBezTo>
                    <a:pt x="2581" y="19495"/>
                    <a:pt x="2717" y="20468"/>
                    <a:pt x="3260" y="20955"/>
                  </a:cubicBezTo>
                  <a:cubicBezTo>
                    <a:pt x="3804" y="21441"/>
                    <a:pt x="4755" y="21441"/>
                    <a:pt x="7879" y="21344"/>
                  </a:cubicBezTo>
                  <a:cubicBezTo>
                    <a:pt x="11004" y="21246"/>
                    <a:pt x="16302" y="21052"/>
                    <a:pt x="21600" y="208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299" name="Line"/>
            <p:cNvSpPr/>
            <p:nvPr/>
          </p:nvSpPr>
          <p:spPr>
            <a:xfrm>
              <a:off x="3219637" y="3393700"/>
              <a:ext cx="3183000" cy="108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9" h="21574" fill="norm" stroke="1" extrusionOk="0">
                  <a:moveTo>
                    <a:pt x="21232" y="3291"/>
                  </a:moveTo>
                  <a:cubicBezTo>
                    <a:pt x="21115" y="4114"/>
                    <a:pt x="20998" y="4937"/>
                    <a:pt x="20974" y="6514"/>
                  </a:cubicBezTo>
                  <a:cubicBezTo>
                    <a:pt x="20951" y="8091"/>
                    <a:pt x="21021" y="10423"/>
                    <a:pt x="21127" y="12583"/>
                  </a:cubicBezTo>
                  <a:cubicBezTo>
                    <a:pt x="21232" y="14743"/>
                    <a:pt x="21373" y="16731"/>
                    <a:pt x="21455" y="17931"/>
                  </a:cubicBezTo>
                  <a:cubicBezTo>
                    <a:pt x="21537" y="19131"/>
                    <a:pt x="21561" y="19543"/>
                    <a:pt x="21572" y="19920"/>
                  </a:cubicBezTo>
                  <a:cubicBezTo>
                    <a:pt x="21584" y="20297"/>
                    <a:pt x="21584" y="20640"/>
                    <a:pt x="21537" y="20914"/>
                  </a:cubicBezTo>
                  <a:cubicBezTo>
                    <a:pt x="21490" y="21189"/>
                    <a:pt x="21396" y="21394"/>
                    <a:pt x="20998" y="21497"/>
                  </a:cubicBezTo>
                  <a:cubicBezTo>
                    <a:pt x="20599" y="21600"/>
                    <a:pt x="19895" y="21600"/>
                    <a:pt x="19110" y="21497"/>
                  </a:cubicBezTo>
                  <a:cubicBezTo>
                    <a:pt x="18324" y="21394"/>
                    <a:pt x="17456" y="21189"/>
                    <a:pt x="16530" y="21017"/>
                  </a:cubicBezTo>
                  <a:cubicBezTo>
                    <a:pt x="15604" y="20846"/>
                    <a:pt x="14619" y="20709"/>
                    <a:pt x="13680" y="20640"/>
                  </a:cubicBezTo>
                  <a:cubicBezTo>
                    <a:pt x="12742" y="20571"/>
                    <a:pt x="11851" y="20571"/>
                    <a:pt x="10913" y="20571"/>
                  </a:cubicBezTo>
                  <a:cubicBezTo>
                    <a:pt x="9975" y="20571"/>
                    <a:pt x="8990" y="20571"/>
                    <a:pt x="8063" y="20606"/>
                  </a:cubicBezTo>
                  <a:cubicBezTo>
                    <a:pt x="7137" y="20640"/>
                    <a:pt x="6269" y="20709"/>
                    <a:pt x="5366" y="20811"/>
                  </a:cubicBezTo>
                  <a:cubicBezTo>
                    <a:pt x="4463" y="20914"/>
                    <a:pt x="3525" y="21051"/>
                    <a:pt x="2798" y="21154"/>
                  </a:cubicBezTo>
                  <a:cubicBezTo>
                    <a:pt x="2071" y="21257"/>
                    <a:pt x="1555" y="21326"/>
                    <a:pt x="1215" y="21394"/>
                  </a:cubicBezTo>
                  <a:cubicBezTo>
                    <a:pt x="875" y="21463"/>
                    <a:pt x="711" y="21531"/>
                    <a:pt x="605" y="21394"/>
                  </a:cubicBezTo>
                  <a:cubicBezTo>
                    <a:pt x="500" y="21257"/>
                    <a:pt x="453" y="20914"/>
                    <a:pt x="394" y="19886"/>
                  </a:cubicBezTo>
                  <a:cubicBezTo>
                    <a:pt x="336" y="18857"/>
                    <a:pt x="265" y="17143"/>
                    <a:pt x="195" y="15051"/>
                  </a:cubicBezTo>
                  <a:cubicBezTo>
                    <a:pt x="125" y="12960"/>
                    <a:pt x="54" y="10491"/>
                    <a:pt x="19" y="8263"/>
                  </a:cubicBezTo>
                  <a:cubicBezTo>
                    <a:pt x="-16" y="6034"/>
                    <a:pt x="-16" y="4046"/>
                    <a:pt x="136" y="2777"/>
                  </a:cubicBezTo>
                  <a:cubicBezTo>
                    <a:pt x="289" y="1509"/>
                    <a:pt x="594" y="960"/>
                    <a:pt x="1133" y="617"/>
                  </a:cubicBezTo>
                  <a:cubicBezTo>
                    <a:pt x="1673" y="274"/>
                    <a:pt x="2447" y="137"/>
                    <a:pt x="3291" y="69"/>
                  </a:cubicBezTo>
                  <a:cubicBezTo>
                    <a:pt x="4135" y="0"/>
                    <a:pt x="5050" y="0"/>
                    <a:pt x="5976" y="0"/>
                  </a:cubicBezTo>
                  <a:cubicBezTo>
                    <a:pt x="6903" y="0"/>
                    <a:pt x="7841" y="0"/>
                    <a:pt x="8697" y="0"/>
                  </a:cubicBezTo>
                  <a:cubicBezTo>
                    <a:pt x="9553" y="0"/>
                    <a:pt x="10327" y="0"/>
                    <a:pt x="11124" y="0"/>
                  </a:cubicBezTo>
                  <a:cubicBezTo>
                    <a:pt x="11921" y="0"/>
                    <a:pt x="12742" y="0"/>
                    <a:pt x="13763" y="0"/>
                  </a:cubicBezTo>
                  <a:cubicBezTo>
                    <a:pt x="14783" y="0"/>
                    <a:pt x="16002" y="0"/>
                    <a:pt x="16893" y="34"/>
                  </a:cubicBezTo>
                  <a:cubicBezTo>
                    <a:pt x="17785" y="69"/>
                    <a:pt x="18348" y="137"/>
                    <a:pt x="18910" y="20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0" name="Line"/>
            <p:cNvSpPr/>
            <p:nvPr/>
          </p:nvSpPr>
          <p:spPr>
            <a:xfrm>
              <a:off x="3725806" y="5012713"/>
              <a:ext cx="83026" cy="601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5400" y="0"/>
                  </a:moveTo>
                  <a:cubicBezTo>
                    <a:pt x="2700" y="1117"/>
                    <a:pt x="0" y="2234"/>
                    <a:pt x="0" y="4345"/>
                  </a:cubicBezTo>
                  <a:cubicBezTo>
                    <a:pt x="0" y="6455"/>
                    <a:pt x="2700" y="9559"/>
                    <a:pt x="6750" y="12600"/>
                  </a:cubicBezTo>
                  <a:cubicBezTo>
                    <a:pt x="10800" y="15641"/>
                    <a:pt x="16200" y="1862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1" name="Line"/>
            <p:cNvSpPr/>
            <p:nvPr/>
          </p:nvSpPr>
          <p:spPr>
            <a:xfrm>
              <a:off x="3694671" y="4909731"/>
              <a:ext cx="295370" cy="2794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fill="norm" stroke="1" extrusionOk="0">
                  <a:moveTo>
                    <a:pt x="0" y="7842"/>
                  </a:moveTo>
                  <a:cubicBezTo>
                    <a:pt x="0" y="5998"/>
                    <a:pt x="0" y="4154"/>
                    <a:pt x="1718" y="2574"/>
                  </a:cubicBezTo>
                  <a:cubicBezTo>
                    <a:pt x="3436" y="993"/>
                    <a:pt x="6873" y="-324"/>
                    <a:pt x="10309" y="71"/>
                  </a:cubicBezTo>
                  <a:cubicBezTo>
                    <a:pt x="13745" y="466"/>
                    <a:pt x="17182" y="2574"/>
                    <a:pt x="19145" y="4944"/>
                  </a:cubicBezTo>
                  <a:cubicBezTo>
                    <a:pt x="21109" y="7315"/>
                    <a:pt x="21600" y="9949"/>
                    <a:pt x="20005" y="12452"/>
                  </a:cubicBezTo>
                  <a:cubicBezTo>
                    <a:pt x="18409" y="14954"/>
                    <a:pt x="14727" y="17325"/>
                    <a:pt x="12027" y="18774"/>
                  </a:cubicBezTo>
                  <a:cubicBezTo>
                    <a:pt x="9327" y="20222"/>
                    <a:pt x="7609" y="20749"/>
                    <a:pt x="5891" y="2127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2" name="Line"/>
            <p:cNvSpPr/>
            <p:nvPr/>
          </p:nvSpPr>
          <p:spPr>
            <a:xfrm>
              <a:off x="4265476" y="5220280"/>
              <a:ext cx="300972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3" name="Line"/>
            <p:cNvSpPr/>
            <p:nvPr/>
          </p:nvSpPr>
          <p:spPr>
            <a:xfrm>
              <a:off x="4296611" y="5375954"/>
              <a:ext cx="300972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959" y="19200"/>
                    <a:pt x="11917" y="16800"/>
                    <a:pt x="15517" y="13200"/>
                  </a:cubicBezTo>
                  <a:cubicBezTo>
                    <a:pt x="19117" y="9600"/>
                    <a:pt x="20359" y="4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4" name="Line"/>
            <p:cNvSpPr/>
            <p:nvPr/>
          </p:nvSpPr>
          <p:spPr>
            <a:xfrm>
              <a:off x="5093349" y="5054227"/>
              <a:ext cx="293874" cy="456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1" h="21600" fill="norm" stroke="1" extrusionOk="0">
                  <a:moveTo>
                    <a:pt x="8365" y="0"/>
                  </a:moveTo>
                  <a:cubicBezTo>
                    <a:pt x="6378" y="2455"/>
                    <a:pt x="4392" y="4909"/>
                    <a:pt x="3027" y="6709"/>
                  </a:cubicBezTo>
                  <a:cubicBezTo>
                    <a:pt x="1661" y="8509"/>
                    <a:pt x="916" y="9655"/>
                    <a:pt x="420" y="10718"/>
                  </a:cubicBezTo>
                  <a:cubicBezTo>
                    <a:pt x="-77" y="11782"/>
                    <a:pt x="-325" y="12764"/>
                    <a:pt x="792" y="13336"/>
                  </a:cubicBezTo>
                  <a:cubicBezTo>
                    <a:pt x="1909" y="13909"/>
                    <a:pt x="4392" y="14073"/>
                    <a:pt x="7620" y="13991"/>
                  </a:cubicBezTo>
                  <a:cubicBezTo>
                    <a:pt x="10847" y="13909"/>
                    <a:pt x="14820" y="13582"/>
                    <a:pt x="17303" y="13173"/>
                  </a:cubicBezTo>
                  <a:cubicBezTo>
                    <a:pt x="19785" y="12764"/>
                    <a:pt x="20778" y="12273"/>
                    <a:pt x="21027" y="11618"/>
                  </a:cubicBezTo>
                  <a:cubicBezTo>
                    <a:pt x="21275" y="10964"/>
                    <a:pt x="20778" y="10145"/>
                    <a:pt x="19910" y="9900"/>
                  </a:cubicBezTo>
                  <a:cubicBezTo>
                    <a:pt x="19041" y="9655"/>
                    <a:pt x="17799" y="9982"/>
                    <a:pt x="16558" y="11209"/>
                  </a:cubicBezTo>
                  <a:cubicBezTo>
                    <a:pt x="15316" y="12436"/>
                    <a:pt x="14075" y="14564"/>
                    <a:pt x="13951" y="16445"/>
                  </a:cubicBezTo>
                  <a:cubicBezTo>
                    <a:pt x="13827" y="18327"/>
                    <a:pt x="14820" y="19964"/>
                    <a:pt x="1581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5" name="Line"/>
            <p:cNvSpPr/>
            <p:nvPr/>
          </p:nvSpPr>
          <p:spPr>
            <a:xfrm>
              <a:off x="5580231" y="5043849"/>
              <a:ext cx="313097" cy="4255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9" h="21600" fill="norm" stroke="1" extrusionOk="0">
                  <a:moveTo>
                    <a:pt x="7267" y="0"/>
                  </a:moveTo>
                  <a:cubicBezTo>
                    <a:pt x="4919" y="3337"/>
                    <a:pt x="2571" y="6673"/>
                    <a:pt x="1280" y="9044"/>
                  </a:cubicBezTo>
                  <a:cubicBezTo>
                    <a:pt x="-11" y="11415"/>
                    <a:pt x="-246" y="12820"/>
                    <a:pt x="224" y="13610"/>
                  </a:cubicBezTo>
                  <a:cubicBezTo>
                    <a:pt x="693" y="14400"/>
                    <a:pt x="1867" y="14576"/>
                    <a:pt x="4802" y="14488"/>
                  </a:cubicBezTo>
                  <a:cubicBezTo>
                    <a:pt x="7737" y="14400"/>
                    <a:pt x="12432" y="14049"/>
                    <a:pt x="15250" y="13610"/>
                  </a:cubicBezTo>
                  <a:cubicBezTo>
                    <a:pt x="18067" y="13171"/>
                    <a:pt x="19006" y="12644"/>
                    <a:pt x="19828" y="12029"/>
                  </a:cubicBezTo>
                  <a:cubicBezTo>
                    <a:pt x="20650" y="11415"/>
                    <a:pt x="21354" y="10712"/>
                    <a:pt x="21237" y="10800"/>
                  </a:cubicBezTo>
                  <a:cubicBezTo>
                    <a:pt x="21119" y="10888"/>
                    <a:pt x="20180" y="11766"/>
                    <a:pt x="18302" y="13698"/>
                  </a:cubicBezTo>
                  <a:cubicBezTo>
                    <a:pt x="16424" y="15629"/>
                    <a:pt x="13606" y="18615"/>
                    <a:pt x="1078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6" name="Line"/>
            <p:cNvSpPr/>
            <p:nvPr/>
          </p:nvSpPr>
          <p:spPr>
            <a:xfrm>
              <a:off x="4026776" y="5659627"/>
              <a:ext cx="155675" cy="197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85" fill="norm" stroke="1" extrusionOk="0">
                  <a:moveTo>
                    <a:pt x="0" y="745"/>
                  </a:moveTo>
                  <a:cubicBezTo>
                    <a:pt x="2880" y="372"/>
                    <a:pt x="5760" y="0"/>
                    <a:pt x="8400" y="0"/>
                  </a:cubicBezTo>
                  <a:cubicBezTo>
                    <a:pt x="11040" y="0"/>
                    <a:pt x="13440" y="372"/>
                    <a:pt x="14880" y="1490"/>
                  </a:cubicBezTo>
                  <a:cubicBezTo>
                    <a:pt x="16320" y="2607"/>
                    <a:pt x="16800" y="4469"/>
                    <a:pt x="16080" y="6145"/>
                  </a:cubicBezTo>
                  <a:cubicBezTo>
                    <a:pt x="15360" y="7821"/>
                    <a:pt x="13440" y="9310"/>
                    <a:pt x="11280" y="10986"/>
                  </a:cubicBezTo>
                  <a:cubicBezTo>
                    <a:pt x="9120" y="12662"/>
                    <a:pt x="6720" y="14524"/>
                    <a:pt x="6000" y="16386"/>
                  </a:cubicBezTo>
                  <a:cubicBezTo>
                    <a:pt x="5280" y="18248"/>
                    <a:pt x="6240" y="20110"/>
                    <a:pt x="9120" y="20855"/>
                  </a:cubicBezTo>
                  <a:cubicBezTo>
                    <a:pt x="12000" y="21600"/>
                    <a:pt x="16800" y="21228"/>
                    <a:pt x="21600" y="2085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07" name="Line"/>
            <p:cNvSpPr/>
            <p:nvPr/>
          </p:nvSpPr>
          <p:spPr>
            <a:xfrm>
              <a:off x="3062467" y="4680608"/>
              <a:ext cx="3445143" cy="1452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6" h="21587" fill="norm" stroke="1" extrusionOk="0">
                  <a:moveTo>
                    <a:pt x="19623" y="0"/>
                  </a:moveTo>
                  <a:cubicBezTo>
                    <a:pt x="19667" y="1029"/>
                    <a:pt x="19710" y="2057"/>
                    <a:pt x="19840" y="3497"/>
                  </a:cubicBezTo>
                  <a:cubicBezTo>
                    <a:pt x="19970" y="4937"/>
                    <a:pt x="20187" y="6789"/>
                    <a:pt x="20403" y="8589"/>
                  </a:cubicBezTo>
                  <a:cubicBezTo>
                    <a:pt x="20620" y="10389"/>
                    <a:pt x="20837" y="12137"/>
                    <a:pt x="20978" y="13294"/>
                  </a:cubicBezTo>
                  <a:cubicBezTo>
                    <a:pt x="21118" y="14451"/>
                    <a:pt x="21183" y="15017"/>
                    <a:pt x="21292" y="15660"/>
                  </a:cubicBezTo>
                  <a:cubicBezTo>
                    <a:pt x="21400" y="16303"/>
                    <a:pt x="21552" y="17023"/>
                    <a:pt x="21573" y="17434"/>
                  </a:cubicBezTo>
                  <a:cubicBezTo>
                    <a:pt x="21595" y="17846"/>
                    <a:pt x="21487" y="17949"/>
                    <a:pt x="21118" y="18051"/>
                  </a:cubicBezTo>
                  <a:cubicBezTo>
                    <a:pt x="20750" y="18154"/>
                    <a:pt x="20122" y="18257"/>
                    <a:pt x="19439" y="18334"/>
                  </a:cubicBezTo>
                  <a:cubicBezTo>
                    <a:pt x="18757" y="18411"/>
                    <a:pt x="18020" y="18463"/>
                    <a:pt x="17197" y="18566"/>
                  </a:cubicBezTo>
                  <a:cubicBezTo>
                    <a:pt x="16374" y="18669"/>
                    <a:pt x="15464" y="18823"/>
                    <a:pt x="14619" y="18977"/>
                  </a:cubicBezTo>
                  <a:cubicBezTo>
                    <a:pt x="13774" y="19131"/>
                    <a:pt x="12994" y="19286"/>
                    <a:pt x="12214" y="19466"/>
                  </a:cubicBezTo>
                  <a:cubicBezTo>
                    <a:pt x="11434" y="19646"/>
                    <a:pt x="10654" y="19851"/>
                    <a:pt x="9809" y="20083"/>
                  </a:cubicBezTo>
                  <a:cubicBezTo>
                    <a:pt x="8964" y="20314"/>
                    <a:pt x="8054" y="20571"/>
                    <a:pt x="7188" y="20777"/>
                  </a:cubicBezTo>
                  <a:cubicBezTo>
                    <a:pt x="6321" y="20983"/>
                    <a:pt x="5498" y="21137"/>
                    <a:pt x="4761" y="21266"/>
                  </a:cubicBezTo>
                  <a:cubicBezTo>
                    <a:pt x="4025" y="21394"/>
                    <a:pt x="3375" y="21497"/>
                    <a:pt x="2996" y="21549"/>
                  </a:cubicBezTo>
                  <a:cubicBezTo>
                    <a:pt x="2616" y="21600"/>
                    <a:pt x="2508" y="21600"/>
                    <a:pt x="2389" y="21549"/>
                  </a:cubicBezTo>
                  <a:cubicBezTo>
                    <a:pt x="2270" y="21497"/>
                    <a:pt x="2140" y="21394"/>
                    <a:pt x="2075" y="21189"/>
                  </a:cubicBezTo>
                  <a:cubicBezTo>
                    <a:pt x="2010" y="20983"/>
                    <a:pt x="2010" y="20674"/>
                    <a:pt x="2032" y="20083"/>
                  </a:cubicBezTo>
                  <a:cubicBezTo>
                    <a:pt x="2053" y="19491"/>
                    <a:pt x="2097" y="18617"/>
                    <a:pt x="1977" y="17383"/>
                  </a:cubicBezTo>
                  <a:cubicBezTo>
                    <a:pt x="1858" y="16149"/>
                    <a:pt x="1577" y="14554"/>
                    <a:pt x="1317" y="12986"/>
                  </a:cubicBezTo>
                  <a:cubicBezTo>
                    <a:pt x="1057" y="11417"/>
                    <a:pt x="818" y="9874"/>
                    <a:pt x="612" y="8409"/>
                  </a:cubicBezTo>
                  <a:cubicBezTo>
                    <a:pt x="407" y="6943"/>
                    <a:pt x="233" y="5554"/>
                    <a:pt x="136" y="4731"/>
                  </a:cubicBezTo>
                  <a:cubicBezTo>
                    <a:pt x="38" y="3909"/>
                    <a:pt x="17" y="3651"/>
                    <a:pt x="6" y="3369"/>
                  </a:cubicBezTo>
                  <a:cubicBezTo>
                    <a:pt x="-5" y="3086"/>
                    <a:pt x="-5" y="2777"/>
                    <a:pt x="60" y="2597"/>
                  </a:cubicBezTo>
                  <a:cubicBezTo>
                    <a:pt x="125" y="2417"/>
                    <a:pt x="255" y="2366"/>
                    <a:pt x="677" y="2366"/>
                  </a:cubicBezTo>
                  <a:cubicBezTo>
                    <a:pt x="1100" y="2366"/>
                    <a:pt x="1815" y="2417"/>
                    <a:pt x="2606" y="2443"/>
                  </a:cubicBezTo>
                  <a:cubicBezTo>
                    <a:pt x="3396" y="2469"/>
                    <a:pt x="4263" y="2469"/>
                    <a:pt x="5075" y="2469"/>
                  </a:cubicBezTo>
                  <a:cubicBezTo>
                    <a:pt x="5888" y="2469"/>
                    <a:pt x="6646" y="2469"/>
                    <a:pt x="7437" y="2417"/>
                  </a:cubicBezTo>
                  <a:cubicBezTo>
                    <a:pt x="8228" y="2366"/>
                    <a:pt x="9051" y="2263"/>
                    <a:pt x="9853" y="2160"/>
                  </a:cubicBezTo>
                  <a:cubicBezTo>
                    <a:pt x="10654" y="2057"/>
                    <a:pt x="11434" y="1954"/>
                    <a:pt x="12268" y="1851"/>
                  </a:cubicBezTo>
                  <a:cubicBezTo>
                    <a:pt x="13102" y="1749"/>
                    <a:pt x="13991" y="1646"/>
                    <a:pt x="14814" y="1517"/>
                  </a:cubicBezTo>
                  <a:cubicBezTo>
                    <a:pt x="15637" y="1389"/>
                    <a:pt x="16395" y="1234"/>
                    <a:pt x="17154" y="1106"/>
                  </a:cubicBezTo>
                  <a:cubicBezTo>
                    <a:pt x="17912" y="977"/>
                    <a:pt x="18670" y="874"/>
                    <a:pt x="19147" y="823"/>
                  </a:cubicBezTo>
                  <a:cubicBezTo>
                    <a:pt x="19623" y="771"/>
                    <a:pt x="19818" y="771"/>
                    <a:pt x="20013" y="77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0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311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 (4/5)</a:t>
            </a:r>
          </a:p>
        </p:txBody>
      </p:sp>
      <p:grpSp>
        <p:nvGrpSpPr>
          <p:cNvPr id="2345" name="Drawing"/>
          <p:cNvGrpSpPr/>
          <p:nvPr/>
        </p:nvGrpSpPr>
        <p:grpSpPr>
          <a:xfrm>
            <a:off x="4860617" y="3092730"/>
            <a:ext cx="6721555" cy="4037156"/>
            <a:chOff x="0" y="0"/>
            <a:chExt cx="6721554" cy="4037154"/>
          </a:xfrm>
        </p:grpSpPr>
        <p:sp>
          <p:nvSpPr>
            <p:cNvPr id="2312" name="Line"/>
            <p:cNvSpPr/>
            <p:nvPr/>
          </p:nvSpPr>
          <p:spPr>
            <a:xfrm>
              <a:off x="762417" y="518914"/>
              <a:ext cx="22756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97" h="21600" fill="norm" stroke="1" extrusionOk="0">
                  <a:moveTo>
                    <a:pt x="11040" y="0"/>
                  </a:moveTo>
                  <a:cubicBezTo>
                    <a:pt x="4868" y="4960"/>
                    <a:pt x="-1303" y="9920"/>
                    <a:pt x="240" y="13520"/>
                  </a:cubicBezTo>
                  <a:cubicBezTo>
                    <a:pt x="1783" y="17120"/>
                    <a:pt x="11040" y="19360"/>
                    <a:pt x="2029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3" name="Line"/>
            <p:cNvSpPr/>
            <p:nvPr/>
          </p:nvSpPr>
          <p:spPr>
            <a:xfrm>
              <a:off x="826685" y="485934"/>
              <a:ext cx="311350" cy="4273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9" fill="norm" stroke="1" extrusionOk="0">
                  <a:moveTo>
                    <a:pt x="0" y="4274"/>
                  </a:moveTo>
                  <a:cubicBezTo>
                    <a:pt x="0" y="3403"/>
                    <a:pt x="0" y="2532"/>
                    <a:pt x="240" y="2619"/>
                  </a:cubicBezTo>
                  <a:cubicBezTo>
                    <a:pt x="480" y="2706"/>
                    <a:pt x="960" y="3751"/>
                    <a:pt x="1800" y="5145"/>
                  </a:cubicBezTo>
                  <a:cubicBezTo>
                    <a:pt x="2640" y="6538"/>
                    <a:pt x="3840" y="8280"/>
                    <a:pt x="5040" y="9238"/>
                  </a:cubicBezTo>
                  <a:cubicBezTo>
                    <a:pt x="6240" y="10196"/>
                    <a:pt x="7440" y="10371"/>
                    <a:pt x="9000" y="10022"/>
                  </a:cubicBezTo>
                  <a:cubicBezTo>
                    <a:pt x="10560" y="9674"/>
                    <a:pt x="12480" y="8803"/>
                    <a:pt x="14040" y="7409"/>
                  </a:cubicBezTo>
                  <a:cubicBezTo>
                    <a:pt x="15600" y="6016"/>
                    <a:pt x="16800" y="4100"/>
                    <a:pt x="17640" y="2619"/>
                  </a:cubicBezTo>
                  <a:cubicBezTo>
                    <a:pt x="18480" y="1138"/>
                    <a:pt x="18960" y="93"/>
                    <a:pt x="19320" y="6"/>
                  </a:cubicBezTo>
                  <a:cubicBezTo>
                    <a:pt x="19680" y="-81"/>
                    <a:pt x="19920" y="790"/>
                    <a:pt x="19920" y="3751"/>
                  </a:cubicBezTo>
                  <a:cubicBezTo>
                    <a:pt x="19920" y="6713"/>
                    <a:pt x="19680" y="11764"/>
                    <a:pt x="19920" y="15074"/>
                  </a:cubicBezTo>
                  <a:cubicBezTo>
                    <a:pt x="20160" y="18384"/>
                    <a:pt x="20880" y="19951"/>
                    <a:pt x="21600" y="215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4" name="Line"/>
            <p:cNvSpPr/>
            <p:nvPr/>
          </p:nvSpPr>
          <p:spPr>
            <a:xfrm>
              <a:off x="1356411" y="355694"/>
              <a:ext cx="331673" cy="5960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2" h="21387" fill="norm" stroke="1" extrusionOk="0">
                  <a:moveTo>
                    <a:pt x="647" y="6229"/>
                  </a:moveTo>
                  <a:cubicBezTo>
                    <a:pt x="422" y="9208"/>
                    <a:pt x="197" y="12188"/>
                    <a:pt x="85" y="14360"/>
                  </a:cubicBezTo>
                  <a:cubicBezTo>
                    <a:pt x="-28" y="16532"/>
                    <a:pt x="-28" y="17898"/>
                    <a:pt x="85" y="19077"/>
                  </a:cubicBezTo>
                  <a:cubicBezTo>
                    <a:pt x="197" y="20257"/>
                    <a:pt x="422" y="21250"/>
                    <a:pt x="535" y="21374"/>
                  </a:cubicBezTo>
                  <a:cubicBezTo>
                    <a:pt x="647" y="21498"/>
                    <a:pt x="647" y="20753"/>
                    <a:pt x="647" y="18270"/>
                  </a:cubicBezTo>
                  <a:cubicBezTo>
                    <a:pt x="647" y="15788"/>
                    <a:pt x="647" y="11567"/>
                    <a:pt x="1435" y="8339"/>
                  </a:cubicBezTo>
                  <a:cubicBezTo>
                    <a:pt x="2222" y="5112"/>
                    <a:pt x="3797" y="2877"/>
                    <a:pt x="5260" y="1574"/>
                  </a:cubicBezTo>
                  <a:cubicBezTo>
                    <a:pt x="6722" y="270"/>
                    <a:pt x="8072" y="-102"/>
                    <a:pt x="9085" y="22"/>
                  </a:cubicBezTo>
                  <a:cubicBezTo>
                    <a:pt x="10097" y="146"/>
                    <a:pt x="10772" y="767"/>
                    <a:pt x="11447" y="1884"/>
                  </a:cubicBezTo>
                  <a:cubicBezTo>
                    <a:pt x="12122" y="3001"/>
                    <a:pt x="12797" y="4615"/>
                    <a:pt x="13134" y="5732"/>
                  </a:cubicBezTo>
                  <a:cubicBezTo>
                    <a:pt x="13472" y="6850"/>
                    <a:pt x="13472" y="7470"/>
                    <a:pt x="12909" y="7905"/>
                  </a:cubicBezTo>
                  <a:cubicBezTo>
                    <a:pt x="12347" y="8339"/>
                    <a:pt x="11222" y="8588"/>
                    <a:pt x="10659" y="9022"/>
                  </a:cubicBezTo>
                  <a:cubicBezTo>
                    <a:pt x="10097" y="9457"/>
                    <a:pt x="10097" y="10077"/>
                    <a:pt x="11109" y="10946"/>
                  </a:cubicBezTo>
                  <a:cubicBezTo>
                    <a:pt x="12122" y="11815"/>
                    <a:pt x="14147" y="12932"/>
                    <a:pt x="16059" y="13926"/>
                  </a:cubicBezTo>
                  <a:cubicBezTo>
                    <a:pt x="17972" y="14919"/>
                    <a:pt x="19772" y="15788"/>
                    <a:pt x="21572" y="166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5" name="Line"/>
            <p:cNvSpPr/>
            <p:nvPr/>
          </p:nvSpPr>
          <p:spPr>
            <a:xfrm>
              <a:off x="1823001" y="380902"/>
              <a:ext cx="173294" cy="6984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15" h="21482" fill="norm" stroke="1" extrusionOk="0">
                  <a:moveTo>
                    <a:pt x="0" y="95"/>
                  </a:moveTo>
                  <a:cubicBezTo>
                    <a:pt x="2445" y="-12"/>
                    <a:pt x="4891" y="-118"/>
                    <a:pt x="7947" y="308"/>
                  </a:cubicBezTo>
                  <a:cubicBezTo>
                    <a:pt x="11004" y="733"/>
                    <a:pt x="14672" y="1691"/>
                    <a:pt x="17321" y="3659"/>
                  </a:cubicBezTo>
                  <a:cubicBezTo>
                    <a:pt x="19970" y="5628"/>
                    <a:pt x="21600" y="8607"/>
                    <a:pt x="19358" y="11746"/>
                  </a:cubicBezTo>
                  <a:cubicBezTo>
                    <a:pt x="17117" y="14885"/>
                    <a:pt x="11004" y="18183"/>
                    <a:pt x="4891" y="2148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6" name="Line"/>
            <p:cNvSpPr/>
            <p:nvPr/>
          </p:nvSpPr>
          <p:spPr>
            <a:xfrm>
              <a:off x="341835" y="456644"/>
              <a:ext cx="173503" cy="633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33" h="21600" fill="norm" stroke="1" extrusionOk="0">
                  <a:moveTo>
                    <a:pt x="20833" y="0"/>
                  </a:moveTo>
                  <a:cubicBezTo>
                    <a:pt x="18756" y="0"/>
                    <a:pt x="16679" y="0"/>
                    <a:pt x="13771" y="531"/>
                  </a:cubicBezTo>
                  <a:cubicBezTo>
                    <a:pt x="10864" y="1062"/>
                    <a:pt x="7125" y="2125"/>
                    <a:pt x="4218" y="4544"/>
                  </a:cubicBezTo>
                  <a:cubicBezTo>
                    <a:pt x="1310" y="6964"/>
                    <a:pt x="-767" y="10741"/>
                    <a:pt x="271" y="13810"/>
                  </a:cubicBezTo>
                  <a:cubicBezTo>
                    <a:pt x="1310" y="16879"/>
                    <a:pt x="5464" y="19239"/>
                    <a:pt x="961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7" name="Line"/>
            <p:cNvSpPr/>
            <p:nvPr/>
          </p:nvSpPr>
          <p:spPr>
            <a:xfrm>
              <a:off x="2061702" y="0"/>
              <a:ext cx="176432" cy="207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7788" y="4680"/>
                    <a:pt x="13976" y="9360"/>
                    <a:pt x="10376" y="12960"/>
                  </a:cubicBezTo>
                  <a:cubicBezTo>
                    <a:pt x="6776" y="16560"/>
                    <a:pt x="3388" y="1908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8" name="Line"/>
            <p:cNvSpPr/>
            <p:nvPr/>
          </p:nvSpPr>
          <p:spPr>
            <a:xfrm>
              <a:off x="2622130" y="736858"/>
              <a:ext cx="259458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19" name="Line"/>
            <p:cNvSpPr/>
            <p:nvPr/>
          </p:nvSpPr>
          <p:spPr>
            <a:xfrm>
              <a:off x="2632508" y="892532"/>
              <a:ext cx="300971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0" name="Line"/>
            <p:cNvSpPr/>
            <p:nvPr/>
          </p:nvSpPr>
          <p:spPr>
            <a:xfrm>
              <a:off x="3992064" y="732388"/>
              <a:ext cx="322426" cy="563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4" h="20701" fill="norm" stroke="1" extrusionOk="0">
                  <a:moveTo>
                    <a:pt x="0" y="9266"/>
                  </a:moveTo>
                  <a:cubicBezTo>
                    <a:pt x="5344" y="6725"/>
                    <a:pt x="10689" y="4183"/>
                    <a:pt x="13918" y="2913"/>
                  </a:cubicBezTo>
                  <a:cubicBezTo>
                    <a:pt x="17146" y="1642"/>
                    <a:pt x="18260" y="1642"/>
                    <a:pt x="19373" y="1007"/>
                  </a:cubicBezTo>
                  <a:cubicBezTo>
                    <a:pt x="20487" y="372"/>
                    <a:pt x="21600" y="-899"/>
                    <a:pt x="19819" y="1007"/>
                  </a:cubicBezTo>
                  <a:cubicBezTo>
                    <a:pt x="18037" y="2913"/>
                    <a:pt x="13361" y="7995"/>
                    <a:pt x="10466" y="11172"/>
                  </a:cubicBezTo>
                  <a:cubicBezTo>
                    <a:pt x="7571" y="14348"/>
                    <a:pt x="6458" y="15619"/>
                    <a:pt x="5010" y="16889"/>
                  </a:cubicBezTo>
                  <a:cubicBezTo>
                    <a:pt x="3563" y="18160"/>
                    <a:pt x="1781" y="19430"/>
                    <a:pt x="1781" y="20066"/>
                  </a:cubicBezTo>
                  <a:cubicBezTo>
                    <a:pt x="1781" y="20701"/>
                    <a:pt x="3563" y="20701"/>
                    <a:pt x="5344" y="2070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1" name="Line"/>
            <p:cNvSpPr/>
            <p:nvPr/>
          </p:nvSpPr>
          <p:spPr>
            <a:xfrm>
              <a:off x="4531886" y="468321"/>
              <a:ext cx="398316" cy="5125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9" h="21479" fill="norm" stroke="1" extrusionOk="0">
                  <a:moveTo>
                    <a:pt x="11972" y="10818"/>
                  </a:moveTo>
                  <a:cubicBezTo>
                    <a:pt x="10157" y="10094"/>
                    <a:pt x="8342" y="9369"/>
                    <a:pt x="6981" y="8427"/>
                  </a:cubicBezTo>
                  <a:cubicBezTo>
                    <a:pt x="5619" y="7484"/>
                    <a:pt x="4712" y="6325"/>
                    <a:pt x="5529" y="5020"/>
                  </a:cubicBezTo>
                  <a:cubicBezTo>
                    <a:pt x="6345" y="3715"/>
                    <a:pt x="8887" y="2265"/>
                    <a:pt x="11156" y="1396"/>
                  </a:cubicBezTo>
                  <a:cubicBezTo>
                    <a:pt x="13424" y="526"/>
                    <a:pt x="15421" y="236"/>
                    <a:pt x="16964" y="91"/>
                  </a:cubicBezTo>
                  <a:cubicBezTo>
                    <a:pt x="18507" y="-54"/>
                    <a:pt x="19596" y="-54"/>
                    <a:pt x="20322" y="308"/>
                  </a:cubicBezTo>
                  <a:cubicBezTo>
                    <a:pt x="21048" y="671"/>
                    <a:pt x="21411" y="1396"/>
                    <a:pt x="19414" y="3353"/>
                  </a:cubicBezTo>
                  <a:cubicBezTo>
                    <a:pt x="17418" y="5310"/>
                    <a:pt x="13061" y="8499"/>
                    <a:pt x="9522" y="11108"/>
                  </a:cubicBezTo>
                  <a:cubicBezTo>
                    <a:pt x="5982" y="13718"/>
                    <a:pt x="3260" y="15747"/>
                    <a:pt x="1717" y="17197"/>
                  </a:cubicBezTo>
                  <a:cubicBezTo>
                    <a:pt x="174" y="18647"/>
                    <a:pt x="-189" y="19516"/>
                    <a:pt x="83" y="20241"/>
                  </a:cubicBezTo>
                  <a:cubicBezTo>
                    <a:pt x="356" y="20966"/>
                    <a:pt x="1263" y="21546"/>
                    <a:pt x="4440" y="21474"/>
                  </a:cubicBezTo>
                  <a:cubicBezTo>
                    <a:pt x="7616" y="21401"/>
                    <a:pt x="13061" y="20676"/>
                    <a:pt x="16147" y="20096"/>
                  </a:cubicBezTo>
                  <a:cubicBezTo>
                    <a:pt x="19233" y="19516"/>
                    <a:pt x="19959" y="19082"/>
                    <a:pt x="20231" y="18502"/>
                  </a:cubicBezTo>
                  <a:cubicBezTo>
                    <a:pt x="20503" y="17922"/>
                    <a:pt x="20322" y="17197"/>
                    <a:pt x="18053" y="16472"/>
                  </a:cubicBezTo>
                  <a:cubicBezTo>
                    <a:pt x="15784" y="15747"/>
                    <a:pt x="11428" y="15023"/>
                    <a:pt x="7072" y="142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2" name="Line"/>
            <p:cNvSpPr/>
            <p:nvPr/>
          </p:nvSpPr>
          <p:spPr>
            <a:xfrm>
              <a:off x="587985" y="1951118"/>
              <a:ext cx="41596" cy="477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78" h="21600" fill="norm" stroke="1" extrusionOk="0">
                  <a:moveTo>
                    <a:pt x="14954" y="0"/>
                  </a:moveTo>
                  <a:cubicBezTo>
                    <a:pt x="18277" y="3443"/>
                    <a:pt x="21600" y="6887"/>
                    <a:pt x="19108" y="10487"/>
                  </a:cubicBezTo>
                  <a:cubicBezTo>
                    <a:pt x="16615" y="14087"/>
                    <a:pt x="8308" y="17843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3" name="Line"/>
            <p:cNvSpPr/>
            <p:nvPr/>
          </p:nvSpPr>
          <p:spPr>
            <a:xfrm>
              <a:off x="639876" y="1854254"/>
              <a:ext cx="352863" cy="2578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68" fill="norm" stroke="1" extrusionOk="0">
                  <a:moveTo>
                    <a:pt x="0" y="10656"/>
                  </a:moveTo>
                  <a:cubicBezTo>
                    <a:pt x="0" y="8064"/>
                    <a:pt x="0" y="5472"/>
                    <a:pt x="212" y="4896"/>
                  </a:cubicBezTo>
                  <a:cubicBezTo>
                    <a:pt x="424" y="4320"/>
                    <a:pt x="847" y="5760"/>
                    <a:pt x="1376" y="8352"/>
                  </a:cubicBezTo>
                  <a:cubicBezTo>
                    <a:pt x="1906" y="10944"/>
                    <a:pt x="2541" y="14688"/>
                    <a:pt x="3176" y="17280"/>
                  </a:cubicBezTo>
                  <a:cubicBezTo>
                    <a:pt x="3812" y="19872"/>
                    <a:pt x="4447" y="21312"/>
                    <a:pt x="6247" y="21456"/>
                  </a:cubicBezTo>
                  <a:cubicBezTo>
                    <a:pt x="8047" y="21600"/>
                    <a:pt x="11012" y="20448"/>
                    <a:pt x="13553" y="17136"/>
                  </a:cubicBezTo>
                  <a:cubicBezTo>
                    <a:pt x="16094" y="13824"/>
                    <a:pt x="18212" y="8352"/>
                    <a:pt x="19376" y="4896"/>
                  </a:cubicBezTo>
                  <a:cubicBezTo>
                    <a:pt x="20541" y="1440"/>
                    <a:pt x="20753" y="0"/>
                    <a:pt x="20965" y="0"/>
                  </a:cubicBezTo>
                  <a:cubicBezTo>
                    <a:pt x="21176" y="0"/>
                    <a:pt x="21388" y="1440"/>
                    <a:pt x="21494" y="3312"/>
                  </a:cubicBezTo>
                  <a:cubicBezTo>
                    <a:pt x="21600" y="5184"/>
                    <a:pt x="21600" y="7488"/>
                    <a:pt x="21600" y="979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4" name="Line"/>
            <p:cNvSpPr/>
            <p:nvPr/>
          </p:nvSpPr>
          <p:spPr>
            <a:xfrm>
              <a:off x="982360" y="2106792"/>
              <a:ext cx="10379" cy="228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5" name="Line"/>
            <p:cNvSpPr/>
            <p:nvPr/>
          </p:nvSpPr>
          <p:spPr>
            <a:xfrm>
              <a:off x="1213536" y="1933150"/>
              <a:ext cx="401901" cy="365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8" h="21345" fill="norm" stroke="1" extrusionOk="0">
                  <a:moveTo>
                    <a:pt x="17017" y="4076"/>
                  </a:moveTo>
                  <a:cubicBezTo>
                    <a:pt x="16833" y="3067"/>
                    <a:pt x="16648" y="2058"/>
                    <a:pt x="15171" y="1250"/>
                  </a:cubicBezTo>
                  <a:cubicBezTo>
                    <a:pt x="13694" y="443"/>
                    <a:pt x="10925" y="-163"/>
                    <a:pt x="8525" y="39"/>
                  </a:cubicBezTo>
                  <a:cubicBezTo>
                    <a:pt x="6125" y="241"/>
                    <a:pt x="4094" y="1250"/>
                    <a:pt x="2617" y="3168"/>
                  </a:cubicBezTo>
                  <a:cubicBezTo>
                    <a:pt x="1140" y="5086"/>
                    <a:pt x="217" y="7912"/>
                    <a:pt x="33" y="10738"/>
                  </a:cubicBezTo>
                  <a:cubicBezTo>
                    <a:pt x="-152" y="13564"/>
                    <a:pt x="402" y="16390"/>
                    <a:pt x="3079" y="18308"/>
                  </a:cubicBezTo>
                  <a:cubicBezTo>
                    <a:pt x="5756" y="20226"/>
                    <a:pt x="10556" y="21235"/>
                    <a:pt x="13971" y="21336"/>
                  </a:cubicBezTo>
                  <a:cubicBezTo>
                    <a:pt x="17386" y="21437"/>
                    <a:pt x="19417" y="20630"/>
                    <a:pt x="21448" y="1982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6" name="Line"/>
            <p:cNvSpPr/>
            <p:nvPr/>
          </p:nvSpPr>
          <p:spPr>
            <a:xfrm>
              <a:off x="1781488" y="1783067"/>
              <a:ext cx="144320" cy="686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554" fill="norm" stroke="1" extrusionOk="0">
                  <a:moveTo>
                    <a:pt x="0" y="388"/>
                  </a:moveTo>
                  <a:cubicBezTo>
                    <a:pt x="2455" y="171"/>
                    <a:pt x="4909" y="-46"/>
                    <a:pt x="7364" y="8"/>
                  </a:cubicBezTo>
                  <a:cubicBezTo>
                    <a:pt x="9818" y="63"/>
                    <a:pt x="12273" y="388"/>
                    <a:pt x="15218" y="2071"/>
                  </a:cubicBezTo>
                  <a:cubicBezTo>
                    <a:pt x="18164" y="3753"/>
                    <a:pt x="21600" y="6792"/>
                    <a:pt x="20127" y="9994"/>
                  </a:cubicBezTo>
                  <a:cubicBezTo>
                    <a:pt x="18655" y="13196"/>
                    <a:pt x="12273" y="16561"/>
                    <a:pt x="8100" y="18515"/>
                  </a:cubicBezTo>
                  <a:cubicBezTo>
                    <a:pt x="3927" y="20469"/>
                    <a:pt x="1964" y="21011"/>
                    <a:pt x="0" y="215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7" name="Line"/>
            <p:cNvSpPr/>
            <p:nvPr/>
          </p:nvSpPr>
          <p:spPr>
            <a:xfrm>
              <a:off x="-1" y="1951118"/>
              <a:ext cx="567230" cy="7057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5" h="21600" fill="norm" stroke="1" extrusionOk="0">
                  <a:moveTo>
                    <a:pt x="1817" y="0"/>
                  </a:moveTo>
                  <a:cubicBezTo>
                    <a:pt x="776" y="3176"/>
                    <a:pt x="-265" y="6353"/>
                    <a:pt x="60" y="9265"/>
                  </a:cubicBezTo>
                  <a:cubicBezTo>
                    <a:pt x="386" y="12176"/>
                    <a:pt x="2077" y="14824"/>
                    <a:pt x="5330" y="16835"/>
                  </a:cubicBezTo>
                  <a:cubicBezTo>
                    <a:pt x="8583" y="18847"/>
                    <a:pt x="13398" y="20224"/>
                    <a:pt x="16325" y="20912"/>
                  </a:cubicBezTo>
                  <a:cubicBezTo>
                    <a:pt x="19253" y="21600"/>
                    <a:pt x="20294" y="21600"/>
                    <a:pt x="2133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8" name="Line"/>
            <p:cNvSpPr/>
            <p:nvPr/>
          </p:nvSpPr>
          <p:spPr>
            <a:xfrm>
              <a:off x="1989053" y="1297286"/>
              <a:ext cx="300972" cy="2490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29" name="Line"/>
            <p:cNvSpPr/>
            <p:nvPr/>
          </p:nvSpPr>
          <p:spPr>
            <a:xfrm>
              <a:off x="2476834" y="1930361"/>
              <a:ext cx="290592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0" name="Line"/>
            <p:cNvSpPr/>
            <p:nvPr/>
          </p:nvSpPr>
          <p:spPr>
            <a:xfrm>
              <a:off x="2518347" y="2023766"/>
              <a:ext cx="300971" cy="31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717" y="16800"/>
                    <a:pt x="9434" y="12000"/>
                    <a:pt x="13034" y="8400"/>
                  </a:cubicBezTo>
                  <a:cubicBezTo>
                    <a:pt x="16634" y="4800"/>
                    <a:pt x="19117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1" name="Line"/>
            <p:cNvSpPr/>
            <p:nvPr/>
          </p:nvSpPr>
          <p:spPr>
            <a:xfrm>
              <a:off x="3296287" y="1798903"/>
              <a:ext cx="341214" cy="319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7" h="21246" fill="norm" stroke="1" extrusionOk="0">
                  <a:moveTo>
                    <a:pt x="15274" y="1838"/>
                  </a:moveTo>
                  <a:cubicBezTo>
                    <a:pt x="14639" y="919"/>
                    <a:pt x="14003" y="0"/>
                    <a:pt x="11780" y="460"/>
                  </a:cubicBezTo>
                  <a:cubicBezTo>
                    <a:pt x="9556" y="919"/>
                    <a:pt x="5744" y="2757"/>
                    <a:pt x="3309" y="5630"/>
                  </a:cubicBezTo>
                  <a:cubicBezTo>
                    <a:pt x="874" y="8502"/>
                    <a:pt x="-185" y="12409"/>
                    <a:pt x="27" y="15281"/>
                  </a:cubicBezTo>
                  <a:cubicBezTo>
                    <a:pt x="239" y="18153"/>
                    <a:pt x="1721" y="19991"/>
                    <a:pt x="4368" y="20796"/>
                  </a:cubicBezTo>
                  <a:cubicBezTo>
                    <a:pt x="7015" y="21600"/>
                    <a:pt x="10827" y="21370"/>
                    <a:pt x="14003" y="19762"/>
                  </a:cubicBezTo>
                  <a:cubicBezTo>
                    <a:pt x="17180" y="18153"/>
                    <a:pt x="19721" y="15166"/>
                    <a:pt x="20568" y="11949"/>
                  </a:cubicBezTo>
                  <a:cubicBezTo>
                    <a:pt x="21415" y="8732"/>
                    <a:pt x="20568" y="5285"/>
                    <a:pt x="18133" y="3102"/>
                  </a:cubicBezTo>
                  <a:cubicBezTo>
                    <a:pt x="15697" y="919"/>
                    <a:pt x="11674" y="0"/>
                    <a:pt x="8709" y="0"/>
                  </a:cubicBezTo>
                  <a:cubicBezTo>
                    <a:pt x="5744" y="0"/>
                    <a:pt x="3839" y="919"/>
                    <a:pt x="1933" y="183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2" name="Line"/>
            <p:cNvSpPr/>
            <p:nvPr/>
          </p:nvSpPr>
          <p:spPr>
            <a:xfrm>
              <a:off x="1885271" y="3155000"/>
              <a:ext cx="20757" cy="48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4902"/>
                    <a:pt x="7200" y="9804"/>
                    <a:pt x="3600" y="13404"/>
                  </a:cubicBezTo>
                  <a:cubicBezTo>
                    <a:pt x="0" y="17004"/>
                    <a:pt x="0" y="1930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3" name="Line"/>
            <p:cNvSpPr/>
            <p:nvPr/>
          </p:nvSpPr>
          <p:spPr>
            <a:xfrm>
              <a:off x="1885271" y="3199591"/>
              <a:ext cx="383997" cy="453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4" fill="norm" stroke="1" extrusionOk="0">
                  <a:moveTo>
                    <a:pt x="0" y="345"/>
                  </a:moveTo>
                  <a:cubicBezTo>
                    <a:pt x="973" y="2963"/>
                    <a:pt x="1946" y="5581"/>
                    <a:pt x="3795" y="7136"/>
                  </a:cubicBezTo>
                  <a:cubicBezTo>
                    <a:pt x="5643" y="8690"/>
                    <a:pt x="8368" y="9181"/>
                    <a:pt x="11189" y="8527"/>
                  </a:cubicBezTo>
                  <a:cubicBezTo>
                    <a:pt x="14011" y="7872"/>
                    <a:pt x="16930" y="6072"/>
                    <a:pt x="18487" y="4763"/>
                  </a:cubicBezTo>
                  <a:cubicBezTo>
                    <a:pt x="20043" y="3454"/>
                    <a:pt x="20238" y="2636"/>
                    <a:pt x="20432" y="1736"/>
                  </a:cubicBezTo>
                  <a:cubicBezTo>
                    <a:pt x="20627" y="836"/>
                    <a:pt x="20822" y="-146"/>
                    <a:pt x="20919" y="18"/>
                  </a:cubicBezTo>
                  <a:cubicBezTo>
                    <a:pt x="21016" y="181"/>
                    <a:pt x="21016" y="1490"/>
                    <a:pt x="20432" y="4027"/>
                  </a:cubicBezTo>
                  <a:cubicBezTo>
                    <a:pt x="19849" y="6563"/>
                    <a:pt x="18681" y="10327"/>
                    <a:pt x="18292" y="13190"/>
                  </a:cubicBezTo>
                  <a:cubicBezTo>
                    <a:pt x="17903" y="16054"/>
                    <a:pt x="18292" y="18018"/>
                    <a:pt x="18973" y="19245"/>
                  </a:cubicBezTo>
                  <a:cubicBezTo>
                    <a:pt x="19654" y="20472"/>
                    <a:pt x="20627" y="20963"/>
                    <a:pt x="21600" y="2145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4" name="Line"/>
            <p:cNvSpPr/>
            <p:nvPr/>
          </p:nvSpPr>
          <p:spPr>
            <a:xfrm>
              <a:off x="2514887" y="3134836"/>
              <a:ext cx="314809" cy="4802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18" fill="norm" stroke="1" extrusionOk="0">
                  <a:moveTo>
                    <a:pt x="237" y="5450"/>
                  </a:moveTo>
                  <a:cubicBezTo>
                    <a:pt x="237" y="9101"/>
                    <a:pt x="237" y="12752"/>
                    <a:pt x="237" y="15110"/>
                  </a:cubicBezTo>
                  <a:cubicBezTo>
                    <a:pt x="237" y="17467"/>
                    <a:pt x="237" y="18532"/>
                    <a:pt x="237" y="19445"/>
                  </a:cubicBezTo>
                  <a:cubicBezTo>
                    <a:pt x="237" y="20357"/>
                    <a:pt x="237" y="21118"/>
                    <a:pt x="356" y="21118"/>
                  </a:cubicBezTo>
                  <a:cubicBezTo>
                    <a:pt x="475" y="21118"/>
                    <a:pt x="712" y="20357"/>
                    <a:pt x="593" y="17695"/>
                  </a:cubicBezTo>
                  <a:cubicBezTo>
                    <a:pt x="475" y="15033"/>
                    <a:pt x="0" y="10470"/>
                    <a:pt x="0" y="7428"/>
                  </a:cubicBezTo>
                  <a:cubicBezTo>
                    <a:pt x="0" y="4386"/>
                    <a:pt x="475" y="2864"/>
                    <a:pt x="2136" y="1648"/>
                  </a:cubicBezTo>
                  <a:cubicBezTo>
                    <a:pt x="3798" y="431"/>
                    <a:pt x="6646" y="-482"/>
                    <a:pt x="9257" y="279"/>
                  </a:cubicBezTo>
                  <a:cubicBezTo>
                    <a:pt x="11868" y="1039"/>
                    <a:pt x="14242" y="3473"/>
                    <a:pt x="15073" y="5526"/>
                  </a:cubicBezTo>
                  <a:cubicBezTo>
                    <a:pt x="15903" y="7580"/>
                    <a:pt x="15191" y="9253"/>
                    <a:pt x="14479" y="10394"/>
                  </a:cubicBezTo>
                  <a:cubicBezTo>
                    <a:pt x="13767" y="11535"/>
                    <a:pt x="13055" y="12143"/>
                    <a:pt x="12106" y="12600"/>
                  </a:cubicBezTo>
                  <a:cubicBezTo>
                    <a:pt x="11156" y="13056"/>
                    <a:pt x="9969" y="13360"/>
                    <a:pt x="9495" y="13893"/>
                  </a:cubicBezTo>
                  <a:cubicBezTo>
                    <a:pt x="9020" y="14425"/>
                    <a:pt x="9257" y="15186"/>
                    <a:pt x="11393" y="16402"/>
                  </a:cubicBezTo>
                  <a:cubicBezTo>
                    <a:pt x="13530" y="17619"/>
                    <a:pt x="17565" y="19293"/>
                    <a:pt x="21600" y="209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5" name="Line"/>
            <p:cNvSpPr/>
            <p:nvPr/>
          </p:nvSpPr>
          <p:spPr>
            <a:xfrm>
              <a:off x="2974992" y="3080353"/>
              <a:ext cx="202439" cy="8115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4" h="21561" fill="norm" stroke="1" extrusionOk="0">
                  <a:moveTo>
                    <a:pt x="2197" y="329"/>
                  </a:moveTo>
                  <a:cubicBezTo>
                    <a:pt x="4027" y="145"/>
                    <a:pt x="5858" y="-39"/>
                    <a:pt x="7688" y="7"/>
                  </a:cubicBezTo>
                  <a:cubicBezTo>
                    <a:pt x="9519" y="53"/>
                    <a:pt x="11349" y="329"/>
                    <a:pt x="14278" y="1661"/>
                  </a:cubicBezTo>
                  <a:cubicBezTo>
                    <a:pt x="17207" y="2994"/>
                    <a:pt x="21234" y="5384"/>
                    <a:pt x="21417" y="8095"/>
                  </a:cubicBezTo>
                  <a:cubicBezTo>
                    <a:pt x="21600" y="10807"/>
                    <a:pt x="17939" y="13840"/>
                    <a:pt x="13729" y="16138"/>
                  </a:cubicBezTo>
                  <a:cubicBezTo>
                    <a:pt x="9519" y="18436"/>
                    <a:pt x="4759" y="19998"/>
                    <a:pt x="0" y="2156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6" name="Line"/>
            <p:cNvSpPr/>
            <p:nvPr/>
          </p:nvSpPr>
          <p:spPr>
            <a:xfrm>
              <a:off x="1438889" y="3186135"/>
              <a:ext cx="394491" cy="851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2" h="21600" fill="norm" stroke="1" extrusionOk="0">
                  <a:moveTo>
                    <a:pt x="6652" y="0"/>
                  </a:moveTo>
                  <a:cubicBezTo>
                    <a:pt x="4067" y="2546"/>
                    <a:pt x="1483" y="5093"/>
                    <a:pt x="467" y="7639"/>
                  </a:cubicBezTo>
                  <a:cubicBezTo>
                    <a:pt x="-548" y="10185"/>
                    <a:pt x="6" y="12732"/>
                    <a:pt x="2960" y="14971"/>
                  </a:cubicBezTo>
                  <a:cubicBezTo>
                    <a:pt x="5914" y="17210"/>
                    <a:pt x="11267" y="19141"/>
                    <a:pt x="14683" y="20195"/>
                  </a:cubicBezTo>
                  <a:cubicBezTo>
                    <a:pt x="18098" y="21249"/>
                    <a:pt x="19575" y="21424"/>
                    <a:pt x="2105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7" name="Line"/>
            <p:cNvSpPr/>
            <p:nvPr/>
          </p:nvSpPr>
          <p:spPr>
            <a:xfrm>
              <a:off x="3296719" y="2854029"/>
              <a:ext cx="176431" cy="1764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8" name="Line"/>
            <p:cNvSpPr/>
            <p:nvPr/>
          </p:nvSpPr>
          <p:spPr>
            <a:xfrm>
              <a:off x="4051142" y="3189594"/>
              <a:ext cx="439081" cy="525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1600" fill="norm" stroke="1" extrusionOk="0">
                  <a:moveTo>
                    <a:pt x="18380" y="1137"/>
                  </a:moveTo>
                  <a:cubicBezTo>
                    <a:pt x="19562" y="568"/>
                    <a:pt x="20743" y="0"/>
                    <a:pt x="20996" y="0"/>
                  </a:cubicBezTo>
                  <a:cubicBezTo>
                    <a:pt x="21249" y="0"/>
                    <a:pt x="20574" y="568"/>
                    <a:pt x="17959" y="2132"/>
                  </a:cubicBezTo>
                  <a:cubicBezTo>
                    <a:pt x="15343" y="3695"/>
                    <a:pt x="10787" y="6253"/>
                    <a:pt x="7496" y="8384"/>
                  </a:cubicBezTo>
                  <a:cubicBezTo>
                    <a:pt x="4206" y="10516"/>
                    <a:pt x="2181" y="12221"/>
                    <a:pt x="1084" y="13429"/>
                  </a:cubicBezTo>
                  <a:cubicBezTo>
                    <a:pt x="-13" y="14637"/>
                    <a:pt x="-182" y="15347"/>
                    <a:pt x="155" y="15916"/>
                  </a:cubicBezTo>
                  <a:cubicBezTo>
                    <a:pt x="493" y="16484"/>
                    <a:pt x="1337" y="16911"/>
                    <a:pt x="4459" y="17692"/>
                  </a:cubicBezTo>
                  <a:cubicBezTo>
                    <a:pt x="7580" y="18474"/>
                    <a:pt x="12980" y="19611"/>
                    <a:pt x="16187" y="20321"/>
                  </a:cubicBezTo>
                  <a:cubicBezTo>
                    <a:pt x="19393" y="21032"/>
                    <a:pt x="20405" y="21316"/>
                    <a:pt x="2141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39" name="Line"/>
            <p:cNvSpPr/>
            <p:nvPr/>
          </p:nvSpPr>
          <p:spPr>
            <a:xfrm>
              <a:off x="5092162" y="3196513"/>
              <a:ext cx="10380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5250"/>
                    <a:pt x="14400" y="10500"/>
                    <a:pt x="18000" y="14100"/>
                  </a:cubicBezTo>
                  <a:cubicBezTo>
                    <a:pt x="21600" y="17700"/>
                    <a:pt x="21600" y="1965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0" name="Line"/>
            <p:cNvSpPr/>
            <p:nvPr/>
          </p:nvSpPr>
          <p:spPr>
            <a:xfrm>
              <a:off x="5112919" y="3155000"/>
              <a:ext cx="363241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6028"/>
                  </a:moveTo>
                  <a:cubicBezTo>
                    <a:pt x="206" y="4521"/>
                    <a:pt x="411" y="3014"/>
                    <a:pt x="514" y="2930"/>
                  </a:cubicBezTo>
                  <a:cubicBezTo>
                    <a:pt x="617" y="2847"/>
                    <a:pt x="617" y="4186"/>
                    <a:pt x="1029" y="5777"/>
                  </a:cubicBezTo>
                  <a:cubicBezTo>
                    <a:pt x="1440" y="7367"/>
                    <a:pt x="2263" y="9209"/>
                    <a:pt x="3909" y="10298"/>
                  </a:cubicBezTo>
                  <a:cubicBezTo>
                    <a:pt x="5554" y="11386"/>
                    <a:pt x="8023" y="11721"/>
                    <a:pt x="10800" y="10716"/>
                  </a:cubicBezTo>
                  <a:cubicBezTo>
                    <a:pt x="13577" y="9712"/>
                    <a:pt x="16663" y="7367"/>
                    <a:pt x="18309" y="5693"/>
                  </a:cubicBezTo>
                  <a:cubicBezTo>
                    <a:pt x="19954" y="4019"/>
                    <a:pt x="20160" y="3014"/>
                    <a:pt x="20469" y="2009"/>
                  </a:cubicBezTo>
                  <a:cubicBezTo>
                    <a:pt x="20777" y="1005"/>
                    <a:pt x="21189" y="0"/>
                    <a:pt x="21394" y="0"/>
                  </a:cubicBezTo>
                  <a:cubicBezTo>
                    <a:pt x="21600" y="0"/>
                    <a:pt x="21600" y="1005"/>
                    <a:pt x="21291" y="3935"/>
                  </a:cubicBezTo>
                  <a:cubicBezTo>
                    <a:pt x="20983" y="6865"/>
                    <a:pt x="20366" y="11721"/>
                    <a:pt x="20366" y="14986"/>
                  </a:cubicBezTo>
                  <a:cubicBezTo>
                    <a:pt x="20366" y="18251"/>
                    <a:pt x="20983" y="19926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1" name="Line"/>
            <p:cNvSpPr/>
            <p:nvPr/>
          </p:nvSpPr>
          <p:spPr>
            <a:xfrm>
              <a:off x="5657479" y="3186135"/>
              <a:ext cx="368730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0" h="21600" fill="norm" stroke="1" extrusionOk="0">
                  <a:moveTo>
                    <a:pt x="20341" y="3516"/>
                  </a:moveTo>
                  <a:cubicBezTo>
                    <a:pt x="20733" y="2679"/>
                    <a:pt x="21126" y="1842"/>
                    <a:pt x="20733" y="1172"/>
                  </a:cubicBezTo>
                  <a:cubicBezTo>
                    <a:pt x="20341" y="502"/>
                    <a:pt x="19162" y="0"/>
                    <a:pt x="16708" y="0"/>
                  </a:cubicBezTo>
                  <a:cubicBezTo>
                    <a:pt x="14253" y="0"/>
                    <a:pt x="10522" y="502"/>
                    <a:pt x="7577" y="1842"/>
                  </a:cubicBezTo>
                  <a:cubicBezTo>
                    <a:pt x="4631" y="3181"/>
                    <a:pt x="2471" y="5358"/>
                    <a:pt x="1195" y="7786"/>
                  </a:cubicBezTo>
                  <a:cubicBezTo>
                    <a:pt x="-81" y="10214"/>
                    <a:pt x="-474" y="12893"/>
                    <a:pt x="704" y="15070"/>
                  </a:cubicBezTo>
                  <a:cubicBezTo>
                    <a:pt x="1882" y="17247"/>
                    <a:pt x="4631" y="18921"/>
                    <a:pt x="8264" y="19926"/>
                  </a:cubicBezTo>
                  <a:cubicBezTo>
                    <a:pt x="11897" y="20930"/>
                    <a:pt x="16413" y="21265"/>
                    <a:pt x="2093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2" name="Line"/>
            <p:cNvSpPr/>
            <p:nvPr/>
          </p:nvSpPr>
          <p:spPr>
            <a:xfrm>
              <a:off x="6358314" y="2999325"/>
              <a:ext cx="155731" cy="757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7" h="21600" fill="norm" stroke="1" extrusionOk="0">
                  <a:moveTo>
                    <a:pt x="0" y="0"/>
                  </a:moveTo>
                  <a:cubicBezTo>
                    <a:pt x="7650" y="2268"/>
                    <a:pt x="15300" y="4537"/>
                    <a:pt x="18450" y="7348"/>
                  </a:cubicBezTo>
                  <a:cubicBezTo>
                    <a:pt x="21600" y="10159"/>
                    <a:pt x="20250" y="13512"/>
                    <a:pt x="17325" y="15978"/>
                  </a:cubicBezTo>
                  <a:cubicBezTo>
                    <a:pt x="14400" y="18444"/>
                    <a:pt x="9900" y="20022"/>
                    <a:pt x="54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3" name="Line"/>
            <p:cNvSpPr/>
            <p:nvPr/>
          </p:nvSpPr>
          <p:spPr>
            <a:xfrm>
              <a:off x="4775836" y="3040839"/>
              <a:ext cx="150275" cy="7057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97" h="21600" fill="norm" stroke="1" extrusionOk="0">
                  <a:moveTo>
                    <a:pt x="20397" y="0"/>
                  </a:moveTo>
                  <a:cubicBezTo>
                    <a:pt x="12884" y="2753"/>
                    <a:pt x="5371" y="5506"/>
                    <a:pt x="2084" y="8524"/>
                  </a:cubicBezTo>
                  <a:cubicBezTo>
                    <a:pt x="-1203" y="11541"/>
                    <a:pt x="-264" y="14824"/>
                    <a:pt x="2554" y="17047"/>
                  </a:cubicBezTo>
                  <a:cubicBezTo>
                    <a:pt x="5371" y="19271"/>
                    <a:pt x="10067" y="20435"/>
                    <a:pt x="1476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4" name="Line"/>
            <p:cNvSpPr/>
            <p:nvPr/>
          </p:nvSpPr>
          <p:spPr>
            <a:xfrm>
              <a:off x="6472475" y="2563437"/>
              <a:ext cx="249080" cy="166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200" y="4500"/>
                    <a:pt x="10800" y="9000"/>
                    <a:pt x="7200" y="12600"/>
                  </a:cubicBezTo>
                  <a:cubicBezTo>
                    <a:pt x="3600" y="16200"/>
                    <a:pt x="1800" y="189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sp>
        <p:nvSpPr>
          <p:cNvPr id="2346" name="Drawing"/>
          <p:cNvSpPr/>
          <p:nvPr/>
        </p:nvSpPr>
        <p:spPr>
          <a:xfrm>
            <a:off x="14270149" y="3279539"/>
            <a:ext cx="290593" cy="52825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0"/>
                </a:moveTo>
                <a:cubicBezTo>
                  <a:pt x="19800" y="481"/>
                  <a:pt x="18000" y="962"/>
                  <a:pt x="16457" y="1429"/>
                </a:cubicBezTo>
                <a:cubicBezTo>
                  <a:pt x="14914" y="1895"/>
                  <a:pt x="13629" y="2348"/>
                  <a:pt x="12471" y="2843"/>
                </a:cubicBezTo>
                <a:cubicBezTo>
                  <a:pt x="11314" y="3338"/>
                  <a:pt x="10286" y="3876"/>
                  <a:pt x="9643" y="4420"/>
                </a:cubicBezTo>
                <a:cubicBezTo>
                  <a:pt x="9000" y="4965"/>
                  <a:pt x="8743" y="5517"/>
                  <a:pt x="8614" y="6033"/>
                </a:cubicBezTo>
                <a:cubicBezTo>
                  <a:pt x="8486" y="6549"/>
                  <a:pt x="8486" y="7030"/>
                  <a:pt x="8743" y="7525"/>
                </a:cubicBezTo>
                <a:cubicBezTo>
                  <a:pt x="9000" y="8020"/>
                  <a:pt x="9514" y="8530"/>
                  <a:pt x="9900" y="9067"/>
                </a:cubicBezTo>
                <a:cubicBezTo>
                  <a:pt x="10286" y="9605"/>
                  <a:pt x="10543" y="10171"/>
                  <a:pt x="10671" y="10729"/>
                </a:cubicBezTo>
                <a:cubicBezTo>
                  <a:pt x="10800" y="11288"/>
                  <a:pt x="10800" y="11840"/>
                  <a:pt x="10671" y="12391"/>
                </a:cubicBezTo>
                <a:cubicBezTo>
                  <a:pt x="10543" y="12943"/>
                  <a:pt x="10286" y="13495"/>
                  <a:pt x="9771" y="14039"/>
                </a:cubicBezTo>
                <a:cubicBezTo>
                  <a:pt x="9257" y="14584"/>
                  <a:pt x="8486" y="15121"/>
                  <a:pt x="7843" y="15631"/>
                </a:cubicBezTo>
                <a:cubicBezTo>
                  <a:pt x="7200" y="16140"/>
                  <a:pt x="6686" y="16621"/>
                  <a:pt x="5914" y="17151"/>
                </a:cubicBezTo>
                <a:cubicBezTo>
                  <a:pt x="5143" y="17682"/>
                  <a:pt x="4114" y="18262"/>
                  <a:pt x="3086" y="18813"/>
                </a:cubicBezTo>
                <a:cubicBezTo>
                  <a:pt x="2057" y="19365"/>
                  <a:pt x="1029" y="19888"/>
                  <a:pt x="514" y="20348"/>
                </a:cubicBezTo>
                <a:cubicBezTo>
                  <a:pt x="0" y="20808"/>
                  <a:pt x="0" y="21204"/>
                  <a:pt x="0" y="21600"/>
                </a:cubicBezTo>
              </a:path>
            </a:pathLst>
          </a:custGeom>
          <a:ln w="88900" cap="rnd">
            <a:solidFill>
              <a:srgbClr val="147EFB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grpSp>
        <p:nvGrpSpPr>
          <p:cNvPr id="2380" name="Drawing"/>
          <p:cNvGrpSpPr/>
          <p:nvPr/>
        </p:nvGrpSpPr>
        <p:grpSpPr>
          <a:xfrm>
            <a:off x="15581250" y="2905921"/>
            <a:ext cx="5154575" cy="4068291"/>
            <a:chOff x="0" y="0"/>
            <a:chExt cx="5154573" cy="4068289"/>
          </a:xfrm>
        </p:grpSpPr>
        <p:sp>
          <p:nvSpPr>
            <p:cNvPr id="2347" name="Line"/>
            <p:cNvSpPr/>
            <p:nvPr/>
          </p:nvSpPr>
          <p:spPr>
            <a:xfrm>
              <a:off x="1387253" y="487779"/>
              <a:ext cx="31135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800" y="5800"/>
                    <a:pt x="12000" y="11600"/>
                    <a:pt x="8400" y="15200"/>
                  </a:cubicBezTo>
                  <a:cubicBezTo>
                    <a:pt x="4800" y="18800"/>
                    <a:pt x="2400" y="202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8" name="Line"/>
            <p:cNvSpPr/>
            <p:nvPr/>
          </p:nvSpPr>
          <p:spPr>
            <a:xfrm>
              <a:off x="1387253" y="401293"/>
              <a:ext cx="363240" cy="439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4762"/>
                  </a:moveTo>
                  <a:cubicBezTo>
                    <a:pt x="1440" y="6463"/>
                    <a:pt x="2880" y="8164"/>
                    <a:pt x="4937" y="9269"/>
                  </a:cubicBezTo>
                  <a:cubicBezTo>
                    <a:pt x="6994" y="10375"/>
                    <a:pt x="9669" y="10885"/>
                    <a:pt x="12343" y="9694"/>
                  </a:cubicBezTo>
                  <a:cubicBezTo>
                    <a:pt x="15017" y="8504"/>
                    <a:pt x="17691" y="5613"/>
                    <a:pt x="19234" y="3487"/>
                  </a:cubicBezTo>
                  <a:cubicBezTo>
                    <a:pt x="20777" y="1361"/>
                    <a:pt x="21189" y="0"/>
                    <a:pt x="21291" y="0"/>
                  </a:cubicBezTo>
                  <a:cubicBezTo>
                    <a:pt x="21394" y="0"/>
                    <a:pt x="21189" y="1361"/>
                    <a:pt x="20674" y="3997"/>
                  </a:cubicBezTo>
                  <a:cubicBezTo>
                    <a:pt x="20160" y="6633"/>
                    <a:pt x="19337" y="10545"/>
                    <a:pt x="19440" y="13691"/>
                  </a:cubicBezTo>
                  <a:cubicBezTo>
                    <a:pt x="19543" y="16838"/>
                    <a:pt x="20571" y="1921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49" name="Line"/>
            <p:cNvSpPr/>
            <p:nvPr/>
          </p:nvSpPr>
          <p:spPr>
            <a:xfrm>
              <a:off x="2020329" y="428245"/>
              <a:ext cx="311349" cy="3916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4" fill="norm" stroke="1" extrusionOk="0">
                  <a:moveTo>
                    <a:pt x="0" y="4923"/>
                  </a:moveTo>
                  <a:cubicBezTo>
                    <a:pt x="0" y="9994"/>
                    <a:pt x="0" y="15066"/>
                    <a:pt x="120" y="15066"/>
                  </a:cubicBezTo>
                  <a:cubicBezTo>
                    <a:pt x="240" y="15066"/>
                    <a:pt x="480" y="9994"/>
                    <a:pt x="1200" y="6520"/>
                  </a:cubicBezTo>
                  <a:cubicBezTo>
                    <a:pt x="1920" y="3045"/>
                    <a:pt x="3120" y="1167"/>
                    <a:pt x="5640" y="415"/>
                  </a:cubicBezTo>
                  <a:cubicBezTo>
                    <a:pt x="8160" y="-336"/>
                    <a:pt x="12000" y="40"/>
                    <a:pt x="14640" y="697"/>
                  </a:cubicBezTo>
                  <a:cubicBezTo>
                    <a:pt x="17280" y="1354"/>
                    <a:pt x="18720" y="2294"/>
                    <a:pt x="19560" y="3233"/>
                  </a:cubicBezTo>
                  <a:cubicBezTo>
                    <a:pt x="20400" y="4172"/>
                    <a:pt x="20640" y="5111"/>
                    <a:pt x="19200" y="6426"/>
                  </a:cubicBezTo>
                  <a:cubicBezTo>
                    <a:pt x="17760" y="7741"/>
                    <a:pt x="14640" y="9431"/>
                    <a:pt x="12480" y="10464"/>
                  </a:cubicBezTo>
                  <a:cubicBezTo>
                    <a:pt x="10320" y="11497"/>
                    <a:pt x="9120" y="11873"/>
                    <a:pt x="8520" y="12530"/>
                  </a:cubicBezTo>
                  <a:cubicBezTo>
                    <a:pt x="7920" y="13187"/>
                    <a:pt x="7920" y="14127"/>
                    <a:pt x="10200" y="15629"/>
                  </a:cubicBezTo>
                  <a:cubicBezTo>
                    <a:pt x="12480" y="17132"/>
                    <a:pt x="17040" y="19198"/>
                    <a:pt x="21600" y="2126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0" name="Line"/>
            <p:cNvSpPr/>
            <p:nvPr/>
          </p:nvSpPr>
          <p:spPr>
            <a:xfrm>
              <a:off x="2570377" y="259457"/>
              <a:ext cx="182016" cy="757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63" h="21600" fill="norm" stroke="1" extrusionOk="0">
                  <a:moveTo>
                    <a:pt x="0" y="0"/>
                  </a:moveTo>
                  <a:cubicBezTo>
                    <a:pt x="5891" y="1677"/>
                    <a:pt x="11782" y="3353"/>
                    <a:pt x="15709" y="5573"/>
                  </a:cubicBezTo>
                  <a:cubicBezTo>
                    <a:pt x="19636" y="7792"/>
                    <a:pt x="21600" y="10553"/>
                    <a:pt x="20225" y="13315"/>
                  </a:cubicBezTo>
                  <a:cubicBezTo>
                    <a:pt x="18851" y="16077"/>
                    <a:pt x="14138" y="18838"/>
                    <a:pt x="942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1" name="Line"/>
            <p:cNvSpPr/>
            <p:nvPr/>
          </p:nvSpPr>
          <p:spPr>
            <a:xfrm>
              <a:off x="1088385" y="373618"/>
              <a:ext cx="132817" cy="778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26" h="21600" fill="norm" stroke="1" extrusionOk="0">
                  <a:moveTo>
                    <a:pt x="17065" y="0"/>
                  </a:moveTo>
                  <a:cubicBezTo>
                    <a:pt x="10216" y="2784"/>
                    <a:pt x="3367" y="5568"/>
                    <a:pt x="997" y="8784"/>
                  </a:cubicBezTo>
                  <a:cubicBezTo>
                    <a:pt x="-1374" y="12000"/>
                    <a:pt x="733" y="15648"/>
                    <a:pt x="4684" y="17856"/>
                  </a:cubicBezTo>
                  <a:cubicBezTo>
                    <a:pt x="8636" y="20064"/>
                    <a:pt x="14431" y="20832"/>
                    <a:pt x="2022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2" name="Line"/>
            <p:cNvSpPr/>
            <p:nvPr/>
          </p:nvSpPr>
          <p:spPr>
            <a:xfrm>
              <a:off x="2809079" y="0"/>
              <a:ext cx="249080" cy="2075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200" y="5040"/>
                    <a:pt x="10800" y="10080"/>
                    <a:pt x="7200" y="13680"/>
                  </a:cubicBezTo>
                  <a:cubicBezTo>
                    <a:pt x="3600" y="17280"/>
                    <a:pt x="1800" y="1944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3" name="Line"/>
            <p:cNvSpPr/>
            <p:nvPr/>
          </p:nvSpPr>
          <p:spPr>
            <a:xfrm>
              <a:off x="3307236" y="601940"/>
              <a:ext cx="28021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4" name="Line"/>
            <p:cNvSpPr/>
            <p:nvPr/>
          </p:nvSpPr>
          <p:spPr>
            <a:xfrm>
              <a:off x="3338372" y="726480"/>
              <a:ext cx="33210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5" name="Line"/>
            <p:cNvSpPr/>
            <p:nvPr/>
          </p:nvSpPr>
          <p:spPr>
            <a:xfrm>
              <a:off x="3846907" y="643453"/>
              <a:ext cx="207568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6" name="Line"/>
            <p:cNvSpPr/>
            <p:nvPr/>
          </p:nvSpPr>
          <p:spPr>
            <a:xfrm>
              <a:off x="4396524" y="298558"/>
              <a:ext cx="339458" cy="585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5" h="21259" fill="norm" stroke="1" extrusionOk="0">
                  <a:moveTo>
                    <a:pt x="18171" y="1971"/>
                  </a:moveTo>
                  <a:cubicBezTo>
                    <a:pt x="19683" y="1217"/>
                    <a:pt x="21195" y="464"/>
                    <a:pt x="21195" y="150"/>
                  </a:cubicBezTo>
                  <a:cubicBezTo>
                    <a:pt x="21195" y="-164"/>
                    <a:pt x="19683" y="-38"/>
                    <a:pt x="17307" y="1029"/>
                  </a:cubicBezTo>
                  <a:cubicBezTo>
                    <a:pt x="14931" y="2096"/>
                    <a:pt x="11691" y="4106"/>
                    <a:pt x="8559" y="6555"/>
                  </a:cubicBezTo>
                  <a:cubicBezTo>
                    <a:pt x="5427" y="9003"/>
                    <a:pt x="2403" y="11892"/>
                    <a:pt x="999" y="14027"/>
                  </a:cubicBezTo>
                  <a:cubicBezTo>
                    <a:pt x="-405" y="16162"/>
                    <a:pt x="-189" y="17543"/>
                    <a:pt x="783" y="18610"/>
                  </a:cubicBezTo>
                  <a:cubicBezTo>
                    <a:pt x="1755" y="19678"/>
                    <a:pt x="3483" y="20431"/>
                    <a:pt x="4995" y="20871"/>
                  </a:cubicBezTo>
                  <a:cubicBezTo>
                    <a:pt x="6507" y="21310"/>
                    <a:pt x="7803" y="21436"/>
                    <a:pt x="9423" y="20934"/>
                  </a:cubicBezTo>
                  <a:cubicBezTo>
                    <a:pt x="11043" y="20431"/>
                    <a:pt x="12987" y="19301"/>
                    <a:pt x="12987" y="18296"/>
                  </a:cubicBezTo>
                  <a:cubicBezTo>
                    <a:pt x="12987" y="17292"/>
                    <a:pt x="11043" y="16413"/>
                    <a:pt x="8991" y="15848"/>
                  </a:cubicBezTo>
                  <a:cubicBezTo>
                    <a:pt x="6939" y="15283"/>
                    <a:pt x="4779" y="15031"/>
                    <a:pt x="2619" y="147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7" name="Line"/>
            <p:cNvSpPr/>
            <p:nvPr/>
          </p:nvSpPr>
          <p:spPr>
            <a:xfrm>
              <a:off x="1532549" y="1640563"/>
              <a:ext cx="6920" cy="614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02" fill="norm" stroke="1" extrusionOk="0">
                  <a:moveTo>
                    <a:pt x="0" y="9971"/>
                  </a:moveTo>
                  <a:cubicBezTo>
                    <a:pt x="10800" y="4286"/>
                    <a:pt x="21600" y="-1398"/>
                    <a:pt x="21600" y="307"/>
                  </a:cubicBezTo>
                  <a:cubicBezTo>
                    <a:pt x="21600" y="2012"/>
                    <a:pt x="10800" y="11107"/>
                    <a:pt x="0" y="202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8" name="Line"/>
            <p:cNvSpPr/>
            <p:nvPr/>
          </p:nvSpPr>
          <p:spPr>
            <a:xfrm>
              <a:off x="1532549" y="1629391"/>
              <a:ext cx="103784" cy="48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5760" y="4749"/>
                    <a:pt x="11520" y="9498"/>
                    <a:pt x="15120" y="13098"/>
                  </a:cubicBezTo>
                  <a:cubicBezTo>
                    <a:pt x="18720" y="16698"/>
                    <a:pt x="20160" y="1914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59" name="Line"/>
            <p:cNvSpPr/>
            <p:nvPr/>
          </p:nvSpPr>
          <p:spPr>
            <a:xfrm>
              <a:off x="1587900" y="1625932"/>
              <a:ext cx="515456" cy="3978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595" y="6386"/>
                  </a:moveTo>
                  <a:cubicBezTo>
                    <a:pt x="1160" y="4508"/>
                    <a:pt x="725" y="2630"/>
                    <a:pt x="435" y="2160"/>
                  </a:cubicBezTo>
                  <a:cubicBezTo>
                    <a:pt x="145" y="1690"/>
                    <a:pt x="0" y="2630"/>
                    <a:pt x="0" y="3663"/>
                  </a:cubicBezTo>
                  <a:cubicBezTo>
                    <a:pt x="0" y="4696"/>
                    <a:pt x="145" y="5823"/>
                    <a:pt x="1377" y="6856"/>
                  </a:cubicBezTo>
                  <a:cubicBezTo>
                    <a:pt x="2609" y="7889"/>
                    <a:pt x="4929" y="8828"/>
                    <a:pt x="7031" y="7983"/>
                  </a:cubicBezTo>
                  <a:cubicBezTo>
                    <a:pt x="9133" y="7137"/>
                    <a:pt x="11017" y="4508"/>
                    <a:pt x="12177" y="2723"/>
                  </a:cubicBezTo>
                  <a:cubicBezTo>
                    <a:pt x="13337" y="939"/>
                    <a:pt x="13772" y="0"/>
                    <a:pt x="13989" y="0"/>
                  </a:cubicBezTo>
                  <a:cubicBezTo>
                    <a:pt x="14207" y="0"/>
                    <a:pt x="14207" y="939"/>
                    <a:pt x="14352" y="3850"/>
                  </a:cubicBezTo>
                  <a:cubicBezTo>
                    <a:pt x="14497" y="6762"/>
                    <a:pt x="14787" y="11645"/>
                    <a:pt x="16019" y="14932"/>
                  </a:cubicBezTo>
                  <a:cubicBezTo>
                    <a:pt x="17251" y="18219"/>
                    <a:pt x="19426" y="1991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0" name="Line"/>
            <p:cNvSpPr/>
            <p:nvPr/>
          </p:nvSpPr>
          <p:spPr>
            <a:xfrm>
              <a:off x="2278989" y="1719892"/>
              <a:ext cx="246068" cy="366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16" h="21366" fill="norm" stroke="1" extrusionOk="0">
                  <a:moveTo>
                    <a:pt x="18824" y="5015"/>
                  </a:moveTo>
                  <a:cubicBezTo>
                    <a:pt x="19676" y="3400"/>
                    <a:pt x="20529" y="1785"/>
                    <a:pt x="20103" y="876"/>
                  </a:cubicBezTo>
                  <a:cubicBezTo>
                    <a:pt x="19676" y="-32"/>
                    <a:pt x="17971" y="-234"/>
                    <a:pt x="14703" y="271"/>
                  </a:cubicBezTo>
                  <a:cubicBezTo>
                    <a:pt x="11434" y="775"/>
                    <a:pt x="6603" y="1987"/>
                    <a:pt x="3476" y="4510"/>
                  </a:cubicBezTo>
                  <a:cubicBezTo>
                    <a:pt x="350" y="7033"/>
                    <a:pt x="-1071" y="10869"/>
                    <a:pt x="918" y="13897"/>
                  </a:cubicBezTo>
                  <a:cubicBezTo>
                    <a:pt x="2908" y="16925"/>
                    <a:pt x="8308" y="19145"/>
                    <a:pt x="13708" y="213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1" name="Line"/>
            <p:cNvSpPr/>
            <p:nvPr/>
          </p:nvSpPr>
          <p:spPr>
            <a:xfrm>
              <a:off x="2777944" y="1535986"/>
              <a:ext cx="189396" cy="7057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89" h="21600" fill="norm" stroke="1" extrusionOk="0">
                  <a:moveTo>
                    <a:pt x="0" y="0"/>
                  </a:moveTo>
                  <a:cubicBezTo>
                    <a:pt x="6703" y="2224"/>
                    <a:pt x="13407" y="4447"/>
                    <a:pt x="17131" y="6882"/>
                  </a:cubicBezTo>
                  <a:cubicBezTo>
                    <a:pt x="20855" y="9318"/>
                    <a:pt x="21600" y="11965"/>
                    <a:pt x="18248" y="14453"/>
                  </a:cubicBezTo>
                  <a:cubicBezTo>
                    <a:pt x="14897" y="16941"/>
                    <a:pt x="7448" y="1927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2" name="Line"/>
            <p:cNvSpPr/>
            <p:nvPr/>
          </p:nvSpPr>
          <p:spPr>
            <a:xfrm>
              <a:off x="1137495" y="1598256"/>
              <a:ext cx="145976" cy="67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15" h="21600" fill="norm" stroke="1" extrusionOk="0">
                  <a:moveTo>
                    <a:pt x="13351" y="0"/>
                  </a:moveTo>
                  <a:cubicBezTo>
                    <a:pt x="8442" y="1772"/>
                    <a:pt x="3533" y="3545"/>
                    <a:pt x="1324" y="6369"/>
                  </a:cubicBezTo>
                  <a:cubicBezTo>
                    <a:pt x="-885" y="9194"/>
                    <a:pt x="-394" y="13071"/>
                    <a:pt x="3288" y="15785"/>
                  </a:cubicBezTo>
                  <a:cubicBezTo>
                    <a:pt x="6970" y="18498"/>
                    <a:pt x="13842" y="20049"/>
                    <a:pt x="207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3" name="Line"/>
            <p:cNvSpPr/>
            <p:nvPr/>
          </p:nvSpPr>
          <p:spPr>
            <a:xfrm>
              <a:off x="3058158" y="1224638"/>
              <a:ext cx="217945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4" name="Line"/>
            <p:cNvSpPr/>
            <p:nvPr/>
          </p:nvSpPr>
          <p:spPr>
            <a:xfrm>
              <a:off x="3411019" y="1847335"/>
              <a:ext cx="238703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fill="norm" stroke="1" extrusionOk="0">
                  <a:moveTo>
                    <a:pt x="0" y="0"/>
                  </a:moveTo>
                  <a:cubicBezTo>
                    <a:pt x="7200" y="21600"/>
                    <a:pt x="14400" y="21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5" name="Line"/>
            <p:cNvSpPr/>
            <p:nvPr/>
          </p:nvSpPr>
          <p:spPr>
            <a:xfrm>
              <a:off x="3369507" y="1982253"/>
              <a:ext cx="238701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6" name="Line"/>
            <p:cNvSpPr/>
            <p:nvPr/>
          </p:nvSpPr>
          <p:spPr>
            <a:xfrm>
              <a:off x="4005592" y="1702039"/>
              <a:ext cx="297055" cy="2634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82" h="21361" fill="norm" stroke="1" extrusionOk="0">
                  <a:moveTo>
                    <a:pt x="16884" y="4208"/>
                  </a:moveTo>
                  <a:cubicBezTo>
                    <a:pt x="16646" y="2805"/>
                    <a:pt x="16409" y="1403"/>
                    <a:pt x="15578" y="701"/>
                  </a:cubicBezTo>
                  <a:cubicBezTo>
                    <a:pt x="14748" y="0"/>
                    <a:pt x="13323" y="0"/>
                    <a:pt x="10594" y="1262"/>
                  </a:cubicBezTo>
                  <a:cubicBezTo>
                    <a:pt x="7864" y="2525"/>
                    <a:pt x="3829" y="5049"/>
                    <a:pt x="1693" y="7995"/>
                  </a:cubicBezTo>
                  <a:cubicBezTo>
                    <a:pt x="-444" y="10940"/>
                    <a:pt x="-681" y="14307"/>
                    <a:pt x="1693" y="16831"/>
                  </a:cubicBezTo>
                  <a:cubicBezTo>
                    <a:pt x="4066" y="19356"/>
                    <a:pt x="9051" y="21039"/>
                    <a:pt x="12849" y="21319"/>
                  </a:cubicBezTo>
                  <a:cubicBezTo>
                    <a:pt x="16647" y="21600"/>
                    <a:pt x="19257" y="20478"/>
                    <a:pt x="20088" y="17673"/>
                  </a:cubicBezTo>
                  <a:cubicBezTo>
                    <a:pt x="20919" y="14868"/>
                    <a:pt x="19970" y="10379"/>
                    <a:pt x="17477" y="7153"/>
                  </a:cubicBezTo>
                  <a:cubicBezTo>
                    <a:pt x="14985" y="3927"/>
                    <a:pt x="10950" y="1964"/>
                    <a:pt x="691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7" name="Line"/>
            <p:cNvSpPr/>
            <p:nvPr/>
          </p:nvSpPr>
          <p:spPr>
            <a:xfrm>
              <a:off x="442828" y="3362565"/>
              <a:ext cx="10380" cy="477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5322"/>
                    <a:pt x="7200" y="10643"/>
                    <a:pt x="3600" y="14243"/>
                  </a:cubicBezTo>
                  <a:cubicBezTo>
                    <a:pt x="0" y="17843"/>
                    <a:pt x="0" y="1972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8" name="Line"/>
            <p:cNvSpPr/>
            <p:nvPr/>
          </p:nvSpPr>
          <p:spPr>
            <a:xfrm>
              <a:off x="442828" y="3331008"/>
              <a:ext cx="394377" cy="457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7" fill="norm" stroke="1" extrusionOk="0">
                  <a:moveTo>
                    <a:pt x="0" y="1968"/>
                  </a:moveTo>
                  <a:cubicBezTo>
                    <a:pt x="189" y="4567"/>
                    <a:pt x="379" y="7165"/>
                    <a:pt x="758" y="8789"/>
                  </a:cubicBezTo>
                  <a:cubicBezTo>
                    <a:pt x="1137" y="10413"/>
                    <a:pt x="1705" y="11063"/>
                    <a:pt x="3126" y="11388"/>
                  </a:cubicBezTo>
                  <a:cubicBezTo>
                    <a:pt x="4547" y="11713"/>
                    <a:pt x="6821" y="11713"/>
                    <a:pt x="9379" y="10738"/>
                  </a:cubicBezTo>
                  <a:cubicBezTo>
                    <a:pt x="11937" y="9764"/>
                    <a:pt x="14779" y="7815"/>
                    <a:pt x="16389" y="6272"/>
                  </a:cubicBezTo>
                  <a:cubicBezTo>
                    <a:pt x="18000" y="4729"/>
                    <a:pt x="18379" y="3592"/>
                    <a:pt x="18758" y="2455"/>
                  </a:cubicBezTo>
                  <a:cubicBezTo>
                    <a:pt x="19137" y="1319"/>
                    <a:pt x="19516" y="182"/>
                    <a:pt x="19705" y="19"/>
                  </a:cubicBezTo>
                  <a:cubicBezTo>
                    <a:pt x="19895" y="-143"/>
                    <a:pt x="19895" y="669"/>
                    <a:pt x="19516" y="3349"/>
                  </a:cubicBezTo>
                  <a:cubicBezTo>
                    <a:pt x="19137" y="6028"/>
                    <a:pt x="18379" y="10576"/>
                    <a:pt x="18095" y="13662"/>
                  </a:cubicBezTo>
                  <a:cubicBezTo>
                    <a:pt x="17811" y="16747"/>
                    <a:pt x="18000" y="18371"/>
                    <a:pt x="18663" y="19427"/>
                  </a:cubicBezTo>
                  <a:cubicBezTo>
                    <a:pt x="19326" y="20483"/>
                    <a:pt x="20463" y="20970"/>
                    <a:pt x="21600" y="214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69" name="Line"/>
            <p:cNvSpPr/>
            <p:nvPr/>
          </p:nvSpPr>
          <p:spPr>
            <a:xfrm>
              <a:off x="1018374" y="3313372"/>
              <a:ext cx="348123" cy="5076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1" h="21418" fill="norm" stroke="1" extrusionOk="0">
                  <a:moveTo>
                    <a:pt x="1632" y="5140"/>
                  </a:moveTo>
                  <a:cubicBezTo>
                    <a:pt x="1204" y="7475"/>
                    <a:pt x="776" y="9810"/>
                    <a:pt x="456" y="12291"/>
                  </a:cubicBezTo>
                  <a:cubicBezTo>
                    <a:pt x="135" y="14772"/>
                    <a:pt x="-79" y="17400"/>
                    <a:pt x="28" y="19078"/>
                  </a:cubicBezTo>
                  <a:cubicBezTo>
                    <a:pt x="135" y="20756"/>
                    <a:pt x="563" y="21486"/>
                    <a:pt x="669" y="21413"/>
                  </a:cubicBezTo>
                  <a:cubicBezTo>
                    <a:pt x="776" y="21340"/>
                    <a:pt x="563" y="20464"/>
                    <a:pt x="563" y="17910"/>
                  </a:cubicBezTo>
                  <a:cubicBezTo>
                    <a:pt x="563" y="15356"/>
                    <a:pt x="776" y="11124"/>
                    <a:pt x="1311" y="8205"/>
                  </a:cubicBezTo>
                  <a:cubicBezTo>
                    <a:pt x="1846" y="5286"/>
                    <a:pt x="2701" y="3681"/>
                    <a:pt x="3450" y="2513"/>
                  </a:cubicBezTo>
                  <a:cubicBezTo>
                    <a:pt x="4198" y="1345"/>
                    <a:pt x="4840" y="616"/>
                    <a:pt x="6230" y="251"/>
                  </a:cubicBezTo>
                  <a:cubicBezTo>
                    <a:pt x="7620" y="-114"/>
                    <a:pt x="9759" y="-114"/>
                    <a:pt x="11576" y="470"/>
                  </a:cubicBezTo>
                  <a:cubicBezTo>
                    <a:pt x="13394" y="1054"/>
                    <a:pt x="14891" y="2221"/>
                    <a:pt x="15747" y="3243"/>
                  </a:cubicBezTo>
                  <a:cubicBezTo>
                    <a:pt x="16602" y="4264"/>
                    <a:pt x="16816" y="5140"/>
                    <a:pt x="16602" y="5870"/>
                  </a:cubicBezTo>
                  <a:cubicBezTo>
                    <a:pt x="16388" y="6600"/>
                    <a:pt x="15747" y="7183"/>
                    <a:pt x="14891" y="7767"/>
                  </a:cubicBezTo>
                  <a:cubicBezTo>
                    <a:pt x="14036" y="8351"/>
                    <a:pt x="12967" y="8935"/>
                    <a:pt x="12004" y="9445"/>
                  </a:cubicBezTo>
                  <a:cubicBezTo>
                    <a:pt x="11042" y="9956"/>
                    <a:pt x="10186" y="10394"/>
                    <a:pt x="10614" y="11270"/>
                  </a:cubicBezTo>
                  <a:cubicBezTo>
                    <a:pt x="11042" y="12145"/>
                    <a:pt x="12753" y="13459"/>
                    <a:pt x="14784" y="14408"/>
                  </a:cubicBezTo>
                  <a:cubicBezTo>
                    <a:pt x="16816" y="15356"/>
                    <a:pt x="19169" y="15940"/>
                    <a:pt x="21521" y="1652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0" name="Line"/>
            <p:cNvSpPr/>
            <p:nvPr/>
          </p:nvSpPr>
          <p:spPr>
            <a:xfrm>
              <a:off x="1605197" y="3101110"/>
              <a:ext cx="164333" cy="9671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40" h="21567" fill="norm" stroke="1" extrusionOk="0">
                  <a:moveTo>
                    <a:pt x="0" y="276"/>
                  </a:moveTo>
                  <a:cubicBezTo>
                    <a:pt x="2204" y="121"/>
                    <a:pt x="4408" y="-33"/>
                    <a:pt x="6612" y="6"/>
                  </a:cubicBezTo>
                  <a:cubicBezTo>
                    <a:pt x="8816" y="44"/>
                    <a:pt x="11020" y="276"/>
                    <a:pt x="13665" y="1356"/>
                  </a:cubicBezTo>
                  <a:cubicBezTo>
                    <a:pt x="16310" y="2436"/>
                    <a:pt x="19396" y="4364"/>
                    <a:pt x="20498" y="6871"/>
                  </a:cubicBezTo>
                  <a:cubicBezTo>
                    <a:pt x="21600" y="9378"/>
                    <a:pt x="20718" y="12464"/>
                    <a:pt x="16971" y="15010"/>
                  </a:cubicBezTo>
                  <a:cubicBezTo>
                    <a:pt x="13224" y="17556"/>
                    <a:pt x="6612" y="19561"/>
                    <a:pt x="0" y="2156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1" name="Line"/>
            <p:cNvSpPr/>
            <p:nvPr/>
          </p:nvSpPr>
          <p:spPr>
            <a:xfrm>
              <a:off x="0" y="3092730"/>
              <a:ext cx="193751" cy="871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62" h="21600" fill="norm" stroke="1" extrusionOk="0">
                  <a:moveTo>
                    <a:pt x="20162" y="0"/>
                  </a:moveTo>
                  <a:cubicBezTo>
                    <a:pt x="14402" y="1371"/>
                    <a:pt x="8642" y="2743"/>
                    <a:pt x="4682" y="5100"/>
                  </a:cubicBezTo>
                  <a:cubicBezTo>
                    <a:pt x="722" y="7457"/>
                    <a:pt x="-1438" y="10800"/>
                    <a:pt x="1082" y="13714"/>
                  </a:cubicBezTo>
                  <a:cubicBezTo>
                    <a:pt x="3602" y="16629"/>
                    <a:pt x="10802" y="19114"/>
                    <a:pt x="18002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2" name="Line"/>
            <p:cNvSpPr/>
            <p:nvPr/>
          </p:nvSpPr>
          <p:spPr>
            <a:xfrm>
              <a:off x="2009951" y="2864407"/>
              <a:ext cx="217944" cy="217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3" name="Line"/>
            <p:cNvSpPr/>
            <p:nvPr/>
          </p:nvSpPr>
          <p:spPr>
            <a:xfrm>
              <a:off x="2369510" y="3295920"/>
              <a:ext cx="408436" cy="4817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0" h="21487" fill="norm" stroke="1" extrusionOk="0">
                  <a:moveTo>
                    <a:pt x="15440" y="196"/>
                  </a:moveTo>
                  <a:cubicBezTo>
                    <a:pt x="16529" y="41"/>
                    <a:pt x="17618" y="-113"/>
                    <a:pt x="17618" y="118"/>
                  </a:cubicBezTo>
                  <a:cubicBezTo>
                    <a:pt x="17618" y="350"/>
                    <a:pt x="16529" y="967"/>
                    <a:pt x="13806" y="2278"/>
                  </a:cubicBezTo>
                  <a:cubicBezTo>
                    <a:pt x="11084" y="3590"/>
                    <a:pt x="6727" y="5596"/>
                    <a:pt x="4186" y="6984"/>
                  </a:cubicBezTo>
                  <a:cubicBezTo>
                    <a:pt x="1645" y="8373"/>
                    <a:pt x="919" y="9144"/>
                    <a:pt x="465" y="9916"/>
                  </a:cubicBezTo>
                  <a:cubicBezTo>
                    <a:pt x="12" y="10687"/>
                    <a:pt x="-170" y="11458"/>
                    <a:pt x="193" y="12153"/>
                  </a:cubicBezTo>
                  <a:cubicBezTo>
                    <a:pt x="556" y="12847"/>
                    <a:pt x="1464" y="13464"/>
                    <a:pt x="4549" y="14698"/>
                  </a:cubicBezTo>
                  <a:cubicBezTo>
                    <a:pt x="7635" y="15933"/>
                    <a:pt x="12899" y="17784"/>
                    <a:pt x="16075" y="19018"/>
                  </a:cubicBezTo>
                  <a:cubicBezTo>
                    <a:pt x="19252" y="20253"/>
                    <a:pt x="20341" y="20870"/>
                    <a:pt x="21430" y="2148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4" name="Line"/>
            <p:cNvSpPr/>
            <p:nvPr/>
          </p:nvSpPr>
          <p:spPr>
            <a:xfrm>
              <a:off x="3577072" y="3186134"/>
              <a:ext cx="72650" cy="539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029" y="4569"/>
                    <a:pt x="2057" y="9138"/>
                    <a:pt x="5657" y="12738"/>
                  </a:cubicBezTo>
                  <a:cubicBezTo>
                    <a:pt x="9257" y="16338"/>
                    <a:pt x="15429" y="1896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5" name="Line"/>
            <p:cNvSpPr/>
            <p:nvPr/>
          </p:nvSpPr>
          <p:spPr>
            <a:xfrm>
              <a:off x="3545938" y="3164933"/>
              <a:ext cx="487780" cy="4363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52" fill="norm" stroke="1" extrusionOk="0">
                  <a:moveTo>
                    <a:pt x="0" y="1553"/>
                  </a:moveTo>
                  <a:cubicBezTo>
                    <a:pt x="306" y="702"/>
                    <a:pt x="613" y="-148"/>
                    <a:pt x="996" y="22"/>
                  </a:cubicBezTo>
                  <a:cubicBezTo>
                    <a:pt x="1379" y="192"/>
                    <a:pt x="1838" y="1383"/>
                    <a:pt x="2681" y="3169"/>
                  </a:cubicBezTo>
                  <a:cubicBezTo>
                    <a:pt x="3523" y="4954"/>
                    <a:pt x="4749" y="7335"/>
                    <a:pt x="6587" y="8696"/>
                  </a:cubicBezTo>
                  <a:cubicBezTo>
                    <a:pt x="8426" y="10057"/>
                    <a:pt x="10877" y="10397"/>
                    <a:pt x="12791" y="9972"/>
                  </a:cubicBezTo>
                  <a:cubicBezTo>
                    <a:pt x="14706" y="9546"/>
                    <a:pt x="16085" y="8356"/>
                    <a:pt x="16851" y="7165"/>
                  </a:cubicBezTo>
                  <a:cubicBezTo>
                    <a:pt x="17617" y="5975"/>
                    <a:pt x="17770" y="4784"/>
                    <a:pt x="17923" y="3424"/>
                  </a:cubicBezTo>
                  <a:cubicBezTo>
                    <a:pt x="18077" y="2063"/>
                    <a:pt x="18230" y="532"/>
                    <a:pt x="18306" y="192"/>
                  </a:cubicBezTo>
                  <a:cubicBezTo>
                    <a:pt x="18383" y="-148"/>
                    <a:pt x="18383" y="702"/>
                    <a:pt x="18306" y="3509"/>
                  </a:cubicBezTo>
                  <a:cubicBezTo>
                    <a:pt x="18230" y="6315"/>
                    <a:pt x="18077" y="11077"/>
                    <a:pt x="18613" y="14394"/>
                  </a:cubicBezTo>
                  <a:cubicBezTo>
                    <a:pt x="19149" y="17710"/>
                    <a:pt x="20374" y="19581"/>
                    <a:pt x="21600" y="2145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6" name="Line"/>
            <p:cNvSpPr/>
            <p:nvPr/>
          </p:nvSpPr>
          <p:spPr>
            <a:xfrm>
              <a:off x="4193798" y="3251880"/>
              <a:ext cx="338078" cy="390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9" h="21410" fill="norm" stroke="1" extrusionOk="0">
                  <a:moveTo>
                    <a:pt x="18517" y="2652"/>
                  </a:moveTo>
                  <a:cubicBezTo>
                    <a:pt x="17869" y="1705"/>
                    <a:pt x="17221" y="757"/>
                    <a:pt x="15709" y="284"/>
                  </a:cubicBezTo>
                  <a:cubicBezTo>
                    <a:pt x="14197" y="-190"/>
                    <a:pt x="11821" y="-190"/>
                    <a:pt x="9121" y="1231"/>
                  </a:cubicBezTo>
                  <a:cubicBezTo>
                    <a:pt x="6421" y="2652"/>
                    <a:pt x="3397" y="5494"/>
                    <a:pt x="1669" y="8147"/>
                  </a:cubicBezTo>
                  <a:cubicBezTo>
                    <a:pt x="-59" y="10799"/>
                    <a:pt x="-491" y="13263"/>
                    <a:pt x="589" y="15347"/>
                  </a:cubicBezTo>
                  <a:cubicBezTo>
                    <a:pt x="1669" y="17431"/>
                    <a:pt x="4261" y="19136"/>
                    <a:pt x="7933" y="20084"/>
                  </a:cubicBezTo>
                  <a:cubicBezTo>
                    <a:pt x="11605" y="21031"/>
                    <a:pt x="16357" y="21221"/>
                    <a:pt x="21109" y="2141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7" name="Line"/>
            <p:cNvSpPr/>
            <p:nvPr/>
          </p:nvSpPr>
          <p:spPr>
            <a:xfrm>
              <a:off x="4749820" y="3051217"/>
              <a:ext cx="237604" cy="10066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4" h="21600" fill="norm" stroke="1" extrusionOk="0">
                  <a:moveTo>
                    <a:pt x="4629" y="0"/>
                  </a:moveTo>
                  <a:cubicBezTo>
                    <a:pt x="6480" y="0"/>
                    <a:pt x="8331" y="0"/>
                    <a:pt x="10337" y="482"/>
                  </a:cubicBezTo>
                  <a:cubicBezTo>
                    <a:pt x="12343" y="965"/>
                    <a:pt x="14503" y="1930"/>
                    <a:pt x="16817" y="3414"/>
                  </a:cubicBezTo>
                  <a:cubicBezTo>
                    <a:pt x="19131" y="4899"/>
                    <a:pt x="21600" y="6903"/>
                    <a:pt x="21137" y="9390"/>
                  </a:cubicBezTo>
                  <a:cubicBezTo>
                    <a:pt x="20674" y="11876"/>
                    <a:pt x="17280" y="14845"/>
                    <a:pt x="13269" y="16961"/>
                  </a:cubicBezTo>
                  <a:cubicBezTo>
                    <a:pt x="9257" y="19076"/>
                    <a:pt x="4629" y="2033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8" name="Line"/>
            <p:cNvSpPr/>
            <p:nvPr/>
          </p:nvSpPr>
          <p:spPr>
            <a:xfrm>
              <a:off x="3159974" y="2988947"/>
              <a:ext cx="334074" cy="1017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9" h="21600" fill="norm" stroke="1" extrusionOk="0">
                  <a:moveTo>
                    <a:pt x="18451" y="0"/>
                  </a:moveTo>
                  <a:cubicBezTo>
                    <a:pt x="14742" y="1322"/>
                    <a:pt x="11033" y="2645"/>
                    <a:pt x="7542" y="4482"/>
                  </a:cubicBezTo>
                  <a:cubicBezTo>
                    <a:pt x="4051" y="6318"/>
                    <a:pt x="778" y="8669"/>
                    <a:pt x="124" y="10947"/>
                  </a:cubicBezTo>
                  <a:cubicBezTo>
                    <a:pt x="-531" y="13224"/>
                    <a:pt x="1433" y="15429"/>
                    <a:pt x="5360" y="17192"/>
                  </a:cubicBezTo>
                  <a:cubicBezTo>
                    <a:pt x="9287" y="18955"/>
                    <a:pt x="15178" y="20278"/>
                    <a:pt x="2106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79" name="Line"/>
            <p:cNvSpPr/>
            <p:nvPr/>
          </p:nvSpPr>
          <p:spPr>
            <a:xfrm>
              <a:off x="4863980" y="2667220"/>
              <a:ext cx="290594" cy="2179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2" name="Slide Number"/>
          <p:cNvSpPr txBox="1"/>
          <p:nvPr>
            <p:ph type="sldNum" sz="quarter" idx="2"/>
          </p:nvPr>
        </p:nvSpPr>
        <p:spPr>
          <a:xfrm>
            <a:off x="22696258" y="12943847"/>
            <a:ext cx="556040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383" name="Google Shape;126;p4"/>
          <p:cNvSpPr txBox="1"/>
          <p:nvPr/>
        </p:nvSpPr>
        <p:spPr>
          <a:xfrm>
            <a:off x="4709164" y="1167623"/>
            <a:ext cx="13366186" cy="1033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l">
              <a:spcBef>
                <a:spcPts val="800"/>
              </a:spcBef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Solution (5/5 )</a:t>
            </a:r>
          </a:p>
        </p:txBody>
      </p:sp>
      <p:grpSp>
        <p:nvGrpSpPr>
          <p:cNvPr id="2499" name="Drawing"/>
          <p:cNvGrpSpPr/>
          <p:nvPr/>
        </p:nvGrpSpPr>
        <p:grpSpPr>
          <a:xfrm>
            <a:off x="4049566" y="3130639"/>
            <a:ext cx="18948725" cy="6842899"/>
            <a:chOff x="0" y="0"/>
            <a:chExt cx="18948723" cy="6842897"/>
          </a:xfrm>
        </p:grpSpPr>
        <p:sp>
          <p:nvSpPr>
            <p:cNvPr id="2384" name="Line"/>
            <p:cNvSpPr/>
            <p:nvPr/>
          </p:nvSpPr>
          <p:spPr>
            <a:xfrm>
              <a:off x="0" y="304574"/>
              <a:ext cx="80993" cy="477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28" h="21600" fill="norm" stroke="1" extrusionOk="0">
                  <a:moveTo>
                    <a:pt x="2084" y="0"/>
                  </a:moveTo>
                  <a:cubicBezTo>
                    <a:pt x="356" y="3443"/>
                    <a:pt x="-1372" y="6887"/>
                    <a:pt x="1652" y="10487"/>
                  </a:cubicBezTo>
                  <a:cubicBezTo>
                    <a:pt x="4676" y="14087"/>
                    <a:pt x="12452" y="17843"/>
                    <a:pt x="2022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5" name="Line"/>
            <p:cNvSpPr/>
            <p:nvPr/>
          </p:nvSpPr>
          <p:spPr>
            <a:xfrm>
              <a:off x="33830" y="245394"/>
              <a:ext cx="368890" cy="4950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6" h="21466" fill="norm" stroke="1" extrusionOk="0">
                  <a:moveTo>
                    <a:pt x="330" y="3916"/>
                  </a:moveTo>
                  <a:cubicBezTo>
                    <a:pt x="128" y="2716"/>
                    <a:pt x="-74" y="1516"/>
                    <a:pt x="27" y="1516"/>
                  </a:cubicBezTo>
                  <a:cubicBezTo>
                    <a:pt x="128" y="1516"/>
                    <a:pt x="532" y="2716"/>
                    <a:pt x="1541" y="4516"/>
                  </a:cubicBezTo>
                  <a:cubicBezTo>
                    <a:pt x="2550" y="6316"/>
                    <a:pt x="4165" y="8716"/>
                    <a:pt x="5376" y="10141"/>
                  </a:cubicBezTo>
                  <a:cubicBezTo>
                    <a:pt x="6588" y="11566"/>
                    <a:pt x="7395" y="12016"/>
                    <a:pt x="8203" y="12016"/>
                  </a:cubicBezTo>
                  <a:cubicBezTo>
                    <a:pt x="9010" y="12016"/>
                    <a:pt x="9818" y="11566"/>
                    <a:pt x="10726" y="9766"/>
                  </a:cubicBezTo>
                  <a:cubicBezTo>
                    <a:pt x="11634" y="7966"/>
                    <a:pt x="12644" y="4816"/>
                    <a:pt x="13350" y="2791"/>
                  </a:cubicBezTo>
                  <a:cubicBezTo>
                    <a:pt x="14057" y="766"/>
                    <a:pt x="14461" y="-134"/>
                    <a:pt x="14763" y="16"/>
                  </a:cubicBezTo>
                  <a:cubicBezTo>
                    <a:pt x="15066" y="166"/>
                    <a:pt x="15268" y="1366"/>
                    <a:pt x="15369" y="4141"/>
                  </a:cubicBezTo>
                  <a:cubicBezTo>
                    <a:pt x="15470" y="6916"/>
                    <a:pt x="15470" y="11266"/>
                    <a:pt x="16479" y="14416"/>
                  </a:cubicBezTo>
                  <a:cubicBezTo>
                    <a:pt x="17489" y="17566"/>
                    <a:pt x="19507" y="19516"/>
                    <a:pt x="21526" y="2146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6" name="Line"/>
            <p:cNvSpPr/>
            <p:nvPr/>
          </p:nvSpPr>
          <p:spPr>
            <a:xfrm>
              <a:off x="570237" y="544901"/>
              <a:ext cx="704259" cy="2682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0" h="21198" fill="norm" stroke="1" extrusionOk="0">
                  <a:moveTo>
                    <a:pt x="6277" y="692"/>
                  </a:moveTo>
                  <a:cubicBezTo>
                    <a:pt x="5118" y="145"/>
                    <a:pt x="3959" y="-402"/>
                    <a:pt x="2958" y="418"/>
                  </a:cubicBezTo>
                  <a:cubicBezTo>
                    <a:pt x="1957" y="1239"/>
                    <a:pt x="1114" y="3426"/>
                    <a:pt x="588" y="5203"/>
                  </a:cubicBezTo>
                  <a:cubicBezTo>
                    <a:pt x="61" y="6980"/>
                    <a:pt x="-150" y="8347"/>
                    <a:pt x="113" y="9851"/>
                  </a:cubicBezTo>
                  <a:cubicBezTo>
                    <a:pt x="377" y="11355"/>
                    <a:pt x="1114" y="12995"/>
                    <a:pt x="1747" y="13679"/>
                  </a:cubicBezTo>
                  <a:cubicBezTo>
                    <a:pt x="2379" y="14363"/>
                    <a:pt x="2906" y="14089"/>
                    <a:pt x="3432" y="12722"/>
                  </a:cubicBezTo>
                  <a:cubicBezTo>
                    <a:pt x="3959" y="11355"/>
                    <a:pt x="4486" y="8894"/>
                    <a:pt x="4855" y="6980"/>
                  </a:cubicBezTo>
                  <a:cubicBezTo>
                    <a:pt x="5224" y="5066"/>
                    <a:pt x="5434" y="3699"/>
                    <a:pt x="5645" y="3699"/>
                  </a:cubicBezTo>
                  <a:cubicBezTo>
                    <a:pt x="5856" y="3699"/>
                    <a:pt x="6067" y="5066"/>
                    <a:pt x="6593" y="6980"/>
                  </a:cubicBezTo>
                  <a:cubicBezTo>
                    <a:pt x="7120" y="8894"/>
                    <a:pt x="7963" y="11355"/>
                    <a:pt x="8648" y="12722"/>
                  </a:cubicBezTo>
                  <a:cubicBezTo>
                    <a:pt x="9333" y="14089"/>
                    <a:pt x="9860" y="14363"/>
                    <a:pt x="10492" y="12859"/>
                  </a:cubicBezTo>
                  <a:cubicBezTo>
                    <a:pt x="11124" y="11355"/>
                    <a:pt x="11862" y="8074"/>
                    <a:pt x="12336" y="5750"/>
                  </a:cubicBezTo>
                  <a:cubicBezTo>
                    <a:pt x="12810" y="3426"/>
                    <a:pt x="13021" y="2059"/>
                    <a:pt x="13337" y="1922"/>
                  </a:cubicBezTo>
                  <a:cubicBezTo>
                    <a:pt x="13653" y="1785"/>
                    <a:pt x="14074" y="2879"/>
                    <a:pt x="15444" y="6297"/>
                  </a:cubicBezTo>
                  <a:cubicBezTo>
                    <a:pt x="16814" y="9714"/>
                    <a:pt x="19132" y="15456"/>
                    <a:pt x="21450" y="2119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7" name="Line"/>
            <p:cNvSpPr/>
            <p:nvPr/>
          </p:nvSpPr>
          <p:spPr>
            <a:xfrm>
              <a:off x="1066930" y="532897"/>
              <a:ext cx="176432" cy="383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9482" y="195"/>
                    <a:pt x="17365" y="389"/>
                    <a:pt x="13976" y="3114"/>
                  </a:cubicBezTo>
                  <a:cubicBezTo>
                    <a:pt x="10588" y="5838"/>
                    <a:pt x="5929" y="11092"/>
                    <a:pt x="3388" y="14595"/>
                  </a:cubicBezTo>
                  <a:cubicBezTo>
                    <a:pt x="847" y="18097"/>
                    <a:pt x="424" y="19849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8" name="Line"/>
            <p:cNvSpPr/>
            <p:nvPr/>
          </p:nvSpPr>
          <p:spPr>
            <a:xfrm>
              <a:off x="1388657" y="574410"/>
              <a:ext cx="51892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89" name="Line"/>
            <p:cNvSpPr/>
            <p:nvPr/>
          </p:nvSpPr>
          <p:spPr>
            <a:xfrm>
              <a:off x="1409413" y="387600"/>
              <a:ext cx="1" cy="10380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0" name="Line"/>
            <p:cNvSpPr/>
            <p:nvPr/>
          </p:nvSpPr>
          <p:spPr>
            <a:xfrm>
              <a:off x="1585844" y="531048"/>
              <a:ext cx="394376" cy="271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73" fill="norm" stroke="1" extrusionOk="0">
                  <a:moveTo>
                    <a:pt x="0" y="1787"/>
                  </a:moveTo>
                  <a:cubicBezTo>
                    <a:pt x="568" y="5888"/>
                    <a:pt x="1137" y="9989"/>
                    <a:pt x="1611" y="13407"/>
                  </a:cubicBezTo>
                  <a:cubicBezTo>
                    <a:pt x="2084" y="16825"/>
                    <a:pt x="2463" y="19559"/>
                    <a:pt x="2747" y="20243"/>
                  </a:cubicBezTo>
                  <a:cubicBezTo>
                    <a:pt x="3032" y="20926"/>
                    <a:pt x="3221" y="19559"/>
                    <a:pt x="3600" y="16551"/>
                  </a:cubicBezTo>
                  <a:cubicBezTo>
                    <a:pt x="3979" y="13544"/>
                    <a:pt x="4547" y="8896"/>
                    <a:pt x="5021" y="5888"/>
                  </a:cubicBezTo>
                  <a:cubicBezTo>
                    <a:pt x="5495" y="2881"/>
                    <a:pt x="5874" y="1513"/>
                    <a:pt x="6537" y="1377"/>
                  </a:cubicBezTo>
                  <a:cubicBezTo>
                    <a:pt x="7200" y="1240"/>
                    <a:pt x="8147" y="2334"/>
                    <a:pt x="8621" y="3701"/>
                  </a:cubicBezTo>
                  <a:cubicBezTo>
                    <a:pt x="9095" y="5068"/>
                    <a:pt x="9095" y="6708"/>
                    <a:pt x="9095" y="8212"/>
                  </a:cubicBezTo>
                  <a:cubicBezTo>
                    <a:pt x="9095" y="9716"/>
                    <a:pt x="9095" y="11083"/>
                    <a:pt x="9379" y="12313"/>
                  </a:cubicBezTo>
                  <a:cubicBezTo>
                    <a:pt x="9663" y="13544"/>
                    <a:pt x="10232" y="14638"/>
                    <a:pt x="10800" y="14638"/>
                  </a:cubicBezTo>
                  <a:cubicBezTo>
                    <a:pt x="11368" y="14638"/>
                    <a:pt x="11937" y="13544"/>
                    <a:pt x="12600" y="11357"/>
                  </a:cubicBezTo>
                  <a:cubicBezTo>
                    <a:pt x="13263" y="9169"/>
                    <a:pt x="14021" y="5888"/>
                    <a:pt x="14779" y="3564"/>
                  </a:cubicBezTo>
                  <a:cubicBezTo>
                    <a:pt x="15537" y="1240"/>
                    <a:pt x="16295" y="-127"/>
                    <a:pt x="16674" y="10"/>
                  </a:cubicBezTo>
                  <a:cubicBezTo>
                    <a:pt x="17053" y="146"/>
                    <a:pt x="17053" y="1787"/>
                    <a:pt x="17147" y="4658"/>
                  </a:cubicBezTo>
                  <a:cubicBezTo>
                    <a:pt x="17242" y="7529"/>
                    <a:pt x="17432" y="11630"/>
                    <a:pt x="18189" y="14638"/>
                  </a:cubicBezTo>
                  <a:cubicBezTo>
                    <a:pt x="18947" y="17645"/>
                    <a:pt x="20274" y="19559"/>
                    <a:pt x="21600" y="2147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1" name="Line"/>
            <p:cNvSpPr/>
            <p:nvPr/>
          </p:nvSpPr>
          <p:spPr>
            <a:xfrm>
              <a:off x="2108218" y="582939"/>
              <a:ext cx="224864" cy="209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5" fill="norm" stroke="1" extrusionOk="0">
                  <a:moveTo>
                    <a:pt x="665" y="189"/>
                  </a:moveTo>
                  <a:cubicBezTo>
                    <a:pt x="332" y="4084"/>
                    <a:pt x="0" y="7979"/>
                    <a:pt x="0" y="10812"/>
                  </a:cubicBezTo>
                  <a:cubicBezTo>
                    <a:pt x="0" y="13645"/>
                    <a:pt x="332" y="15415"/>
                    <a:pt x="1329" y="16832"/>
                  </a:cubicBezTo>
                  <a:cubicBezTo>
                    <a:pt x="2326" y="18248"/>
                    <a:pt x="3988" y="19310"/>
                    <a:pt x="5317" y="18779"/>
                  </a:cubicBezTo>
                  <a:cubicBezTo>
                    <a:pt x="6646" y="18248"/>
                    <a:pt x="7643" y="16124"/>
                    <a:pt x="8474" y="13291"/>
                  </a:cubicBezTo>
                  <a:cubicBezTo>
                    <a:pt x="9305" y="10458"/>
                    <a:pt x="9969" y="6917"/>
                    <a:pt x="10800" y="4261"/>
                  </a:cubicBezTo>
                  <a:cubicBezTo>
                    <a:pt x="11631" y="1605"/>
                    <a:pt x="12628" y="-165"/>
                    <a:pt x="13292" y="12"/>
                  </a:cubicBezTo>
                  <a:cubicBezTo>
                    <a:pt x="13957" y="189"/>
                    <a:pt x="14289" y="2314"/>
                    <a:pt x="15618" y="6209"/>
                  </a:cubicBezTo>
                  <a:cubicBezTo>
                    <a:pt x="16948" y="10104"/>
                    <a:pt x="19274" y="15769"/>
                    <a:pt x="21600" y="2143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2" name="Line"/>
            <p:cNvSpPr/>
            <p:nvPr/>
          </p:nvSpPr>
          <p:spPr>
            <a:xfrm>
              <a:off x="2395351" y="600209"/>
              <a:ext cx="425511" cy="146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24" fill="norm" stroke="1" extrusionOk="0">
                  <a:moveTo>
                    <a:pt x="0" y="2230"/>
                  </a:moveTo>
                  <a:cubicBezTo>
                    <a:pt x="351" y="7630"/>
                    <a:pt x="702" y="13030"/>
                    <a:pt x="1229" y="16466"/>
                  </a:cubicBezTo>
                  <a:cubicBezTo>
                    <a:pt x="1756" y="19902"/>
                    <a:pt x="2459" y="21375"/>
                    <a:pt x="2985" y="20639"/>
                  </a:cubicBezTo>
                  <a:cubicBezTo>
                    <a:pt x="3512" y="19902"/>
                    <a:pt x="3863" y="16957"/>
                    <a:pt x="4215" y="14011"/>
                  </a:cubicBezTo>
                  <a:cubicBezTo>
                    <a:pt x="4566" y="11066"/>
                    <a:pt x="4917" y="8120"/>
                    <a:pt x="5356" y="5420"/>
                  </a:cubicBezTo>
                  <a:cubicBezTo>
                    <a:pt x="5795" y="2720"/>
                    <a:pt x="6322" y="266"/>
                    <a:pt x="6849" y="20"/>
                  </a:cubicBezTo>
                  <a:cubicBezTo>
                    <a:pt x="7376" y="-225"/>
                    <a:pt x="7902" y="1739"/>
                    <a:pt x="8254" y="3948"/>
                  </a:cubicBezTo>
                  <a:cubicBezTo>
                    <a:pt x="8605" y="6157"/>
                    <a:pt x="8780" y="8611"/>
                    <a:pt x="9132" y="10820"/>
                  </a:cubicBezTo>
                  <a:cubicBezTo>
                    <a:pt x="9483" y="13030"/>
                    <a:pt x="10010" y="14993"/>
                    <a:pt x="10712" y="15239"/>
                  </a:cubicBezTo>
                  <a:cubicBezTo>
                    <a:pt x="11415" y="15484"/>
                    <a:pt x="12293" y="14011"/>
                    <a:pt x="13083" y="12293"/>
                  </a:cubicBezTo>
                  <a:cubicBezTo>
                    <a:pt x="13873" y="10575"/>
                    <a:pt x="14576" y="8611"/>
                    <a:pt x="15366" y="7384"/>
                  </a:cubicBezTo>
                  <a:cubicBezTo>
                    <a:pt x="16156" y="6157"/>
                    <a:pt x="17034" y="5666"/>
                    <a:pt x="17649" y="6648"/>
                  </a:cubicBezTo>
                  <a:cubicBezTo>
                    <a:pt x="18263" y="7630"/>
                    <a:pt x="18615" y="10084"/>
                    <a:pt x="19229" y="12539"/>
                  </a:cubicBezTo>
                  <a:cubicBezTo>
                    <a:pt x="19844" y="14993"/>
                    <a:pt x="20722" y="17448"/>
                    <a:pt x="21600" y="1990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3" name="Line"/>
            <p:cNvSpPr/>
            <p:nvPr/>
          </p:nvSpPr>
          <p:spPr>
            <a:xfrm>
              <a:off x="3422801" y="130008"/>
              <a:ext cx="249921" cy="885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7" h="21433" fill="norm" stroke="1" extrusionOk="0">
                  <a:moveTo>
                    <a:pt x="0" y="6736"/>
                  </a:moveTo>
                  <a:cubicBezTo>
                    <a:pt x="4087" y="9080"/>
                    <a:pt x="8173" y="11424"/>
                    <a:pt x="11384" y="13727"/>
                  </a:cubicBezTo>
                  <a:cubicBezTo>
                    <a:pt x="14595" y="16029"/>
                    <a:pt x="16930" y="18290"/>
                    <a:pt x="18097" y="19629"/>
                  </a:cubicBezTo>
                  <a:cubicBezTo>
                    <a:pt x="19265" y="20969"/>
                    <a:pt x="19265" y="21387"/>
                    <a:pt x="18535" y="21429"/>
                  </a:cubicBezTo>
                  <a:cubicBezTo>
                    <a:pt x="17805" y="21471"/>
                    <a:pt x="16346" y="21136"/>
                    <a:pt x="13573" y="19755"/>
                  </a:cubicBezTo>
                  <a:cubicBezTo>
                    <a:pt x="10800" y="18373"/>
                    <a:pt x="6714" y="15945"/>
                    <a:pt x="4378" y="13266"/>
                  </a:cubicBezTo>
                  <a:cubicBezTo>
                    <a:pt x="2043" y="10587"/>
                    <a:pt x="1459" y="7657"/>
                    <a:pt x="1459" y="5648"/>
                  </a:cubicBezTo>
                  <a:cubicBezTo>
                    <a:pt x="1459" y="3638"/>
                    <a:pt x="2043" y="2550"/>
                    <a:pt x="3065" y="1713"/>
                  </a:cubicBezTo>
                  <a:cubicBezTo>
                    <a:pt x="4087" y="876"/>
                    <a:pt x="5546" y="290"/>
                    <a:pt x="7151" y="80"/>
                  </a:cubicBezTo>
                  <a:cubicBezTo>
                    <a:pt x="8757" y="-129"/>
                    <a:pt x="10508" y="38"/>
                    <a:pt x="12843" y="959"/>
                  </a:cubicBezTo>
                  <a:cubicBezTo>
                    <a:pt x="15178" y="1880"/>
                    <a:pt x="18097" y="3555"/>
                    <a:pt x="19703" y="5145"/>
                  </a:cubicBezTo>
                  <a:cubicBezTo>
                    <a:pt x="21308" y="6736"/>
                    <a:pt x="21600" y="8243"/>
                    <a:pt x="20141" y="9415"/>
                  </a:cubicBezTo>
                  <a:cubicBezTo>
                    <a:pt x="18681" y="10587"/>
                    <a:pt x="15470" y="11424"/>
                    <a:pt x="12260" y="12262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4" name="Line"/>
            <p:cNvSpPr/>
            <p:nvPr/>
          </p:nvSpPr>
          <p:spPr>
            <a:xfrm>
              <a:off x="3703015" y="0"/>
              <a:ext cx="1027452" cy="967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7" fill="norm" stroke="1" extrusionOk="0">
                  <a:moveTo>
                    <a:pt x="0" y="12532"/>
                  </a:moveTo>
                  <a:cubicBezTo>
                    <a:pt x="1018" y="13147"/>
                    <a:pt x="2036" y="13762"/>
                    <a:pt x="2691" y="14339"/>
                  </a:cubicBezTo>
                  <a:cubicBezTo>
                    <a:pt x="3345" y="14915"/>
                    <a:pt x="3636" y="15453"/>
                    <a:pt x="3818" y="15953"/>
                  </a:cubicBezTo>
                  <a:cubicBezTo>
                    <a:pt x="4000" y="16453"/>
                    <a:pt x="4073" y="16914"/>
                    <a:pt x="3964" y="17029"/>
                  </a:cubicBezTo>
                  <a:cubicBezTo>
                    <a:pt x="3855" y="17145"/>
                    <a:pt x="3564" y="16914"/>
                    <a:pt x="3345" y="16376"/>
                  </a:cubicBezTo>
                  <a:cubicBezTo>
                    <a:pt x="3127" y="15838"/>
                    <a:pt x="2982" y="14992"/>
                    <a:pt x="3164" y="13954"/>
                  </a:cubicBezTo>
                  <a:cubicBezTo>
                    <a:pt x="3345" y="12917"/>
                    <a:pt x="3855" y="11687"/>
                    <a:pt x="4291" y="11072"/>
                  </a:cubicBezTo>
                  <a:cubicBezTo>
                    <a:pt x="4727" y="10457"/>
                    <a:pt x="5091" y="10457"/>
                    <a:pt x="5382" y="10611"/>
                  </a:cubicBezTo>
                  <a:cubicBezTo>
                    <a:pt x="5673" y="10764"/>
                    <a:pt x="5891" y="11072"/>
                    <a:pt x="6436" y="11648"/>
                  </a:cubicBezTo>
                  <a:cubicBezTo>
                    <a:pt x="6982" y="12225"/>
                    <a:pt x="7855" y="13070"/>
                    <a:pt x="8545" y="13762"/>
                  </a:cubicBezTo>
                  <a:cubicBezTo>
                    <a:pt x="9236" y="14454"/>
                    <a:pt x="9745" y="14992"/>
                    <a:pt x="10073" y="15492"/>
                  </a:cubicBezTo>
                  <a:cubicBezTo>
                    <a:pt x="10400" y="15991"/>
                    <a:pt x="10545" y="16453"/>
                    <a:pt x="10473" y="16799"/>
                  </a:cubicBezTo>
                  <a:cubicBezTo>
                    <a:pt x="10400" y="17145"/>
                    <a:pt x="10109" y="17375"/>
                    <a:pt x="9782" y="17490"/>
                  </a:cubicBezTo>
                  <a:cubicBezTo>
                    <a:pt x="9455" y="17606"/>
                    <a:pt x="9091" y="17606"/>
                    <a:pt x="8764" y="17452"/>
                  </a:cubicBezTo>
                  <a:cubicBezTo>
                    <a:pt x="8436" y="17298"/>
                    <a:pt x="8145" y="16991"/>
                    <a:pt x="7964" y="16606"/>
                  </a:cubicBezTo>
                  <a:cubicBezTo>
                    <a:pt x="7782" y="16222"/>
                    <a:pt x="7709" y="15761"/>
                    <a:pt x="7782" y="15377"/>
                  </a:cubicBezTo>
                  <a:cubicBezTo>
                    <a:pt x="7855" y="14992"/>
                    <a:pt x="8073" y="14685"/>
                    <a:pt x="8436" y="14531"/>
                  </a:cubicBezTo>
                  <a:cubicBezTo>
                    <a:pt x="8800" y="14377"/>
                    <a:pt x="9309" y="14377"/>
                    <a:pt x="9927" y="14377"/>
                  </a:cubicBezTo>
                  <a:cubicBezTo>
                    <a:pt x="10545" y="14377"/>
                    <a:pt x="11273" y="14377"/>
                    <a:pt x="12000" y="14147"/>
                  </a:cubicBezTo>
                  <a:cubicBezTo>
                    <a:pt x="12727" y="13916"/>
                    <a:pt x="13455" y="13455"/>
                    <a:pt x="14000" y="12340"/>
                  </a:cubicBezTo>
                  <a:cubicBezTo>
                    <a:pt x="14545" y="11226"/>
                    <a:pt x="14909" y="9458"/>
                    <a:pt x="14836" y="7421"/>
                  </a:cubicBezTo>
                  <a:cubicBezTo>
                    <a:pt x="14764" y="5384"/>
                    <a:pt x="14255" y="3078"/>
                    <a:pt x="13891" y="1771"/>
                  </a:cubicBezTo>
                  <a:cubicBezTo>
                    <a:pt x="13527" y="464"/>
                    <a:pt x="13309" y="157"/>
                    <a:pt x="13018" y="41"/>
                  </a:cubicBezTo>
                  <a:cubicBezTo>
                    <a:pt x="12727" y="-74"/>
                    <a:pt x="12364" y="3"/>
                    <a:pt x="12109" y="887"/>
                  </a:cubicBezTo>
                  <a:cubicBezTo>
                    <a:pt x="11855" y="1771"/>
                    <a:pt x="11709" y="3462"/>
                    <a:pt x="11855" y="5384"/>
                  </a:cubicBezTo>
                  <a:cubicBezTo>
                    <a:pt x="12000" y="7305"/>
                    <a:pt x="12436" y="9458"/>
                    <a:pt x="13091" y="11725"/>
                  </a:cubicBezTo>
                  <a:cubicBezTo>
                    <a:pt x="13745" y="13993"/>
                    <a:pt x="14618" y="16376"/>
                    <a:pt x="15127" y="17798"/>
                  </a:cubicBezTo>
                  <a:cubicBezTo>
                    <a:pt x="15636" y="19220"/>
                    <a:pt x="15782" y="19681"/>
                    <a:pt x="15891" y="20142"/>
                  </a:cubicBezTo>
                  <a:cubicBezTo>
                    <a:pt x="16000" y="20604"/>
                    <a:pt x="16073" y="21065"/>
                    <a:pt x="15891" y="21295"/>
                  </a:cubicBezTo>
                  <a:cubicBezTo>
                    <a:pt x="15709" y="21526"/>
                    <a:pt x="15273" y="21526"/>
                    <a:pt x="14909" y="21411"/>
                  </a:cubicBezTo>
                  <a:cubicBezTo>
                    <a:pt x="14545" y="21295"/>
                    <a:pt x="14255" y="21065"/>
                    <a:pt x="14000" y="20796"/>
                  </a:cubicBezTo>
                  <a:cubicBezTo>
                    <a:pt x="13745" y="20527"/>
                    <a:pt x="13527" y="20219"/>
                    <a:pt x="13564" y="19643"/>
                  </a:cubicBezTo>
                  <a:cubicBezTo>
                    <a:pt x="13600" y="19066"/>
                    <a:pt x="13891" y="18221"/>
                    <a:pt x="14582" y="17298"/>
                  </a:cubicBezTo>
                  <a:cubicBezTo>
                    <a:pt x="15273" y="16376"/>
                    <a:pt x="16364" y="15377"/>
                    <a:pt x="17091" y="14915"/>
                  </a:cubicBezTo>
                  <a:cubicBezTo>
                    <a:pt x="17818" y="14454"/>
                    <a:pt x="18182" y="14531"/>
                    <a:pt x="18655" y="14915"/>
                  </a:cubicBezTo>
                  <a:cubicBezTo>
                    <a:pt x="19127" y="15300"/>
                    <a:pt x="19709" y="15991"/>
                    <a:pt x="20218" y="16530"/>
                  </a:cubicBezTo>
                  <a:cubicBezTo>
                    <a:pt x="20727" y="17068"/>
                    <a:pt x="21164" y="17452"/>
                    <a:pt x="21600" y="178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5" name="Line"/>
            <p:cNvSpPr/>
            <p:nvPr/>
          </p:nvSpPr>
          <p:spPr>
            <a:xfrm>
              <a:off x="4657818" y="439492"/>
              <a:ext cx="20757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6" name="Line"/>
            <p:cNvSpPr/>
            <p:nvPr/>
          </p:nvSpPr>
          <p:spPr>
            <a:xfrm>
              <a:off x="4855005" y="439492"/>
              <a:ext cx="259458" cy="394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440" y="4168"/>
                    <a:pt x="2880" y="8337"/>
                    <a:pt x="4176" y="11558"/>
                  </a:cubicBezTo>
                  <a:cubicBezTo>
                    <a:pt x="5472" y="14779"/>
                    <a:pt x="6624" y="17053"/>
                    <a:pt x="9504" y="18568"/>
                  </a:cubicBezTo>
                  <a:cubicBezTo>
                    <a:pt x="12384" y="20084"/>
                    <a:pt x="16992" y="20842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7" name="Line"/>
            <p:cNvSpPr/>
            <p:nvPr/>
          </p:nvSpPr>
          <p:spPr>
            <a:xfrm>
              <a:off x="4989924" y="636679"/>
              <a:ext cx="186809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8" name="Line"/>
            <p:cNvSpPr/>
            <p:nvPr/>
          </p:nvSpPr>
          <p:spPr>
            <a:xfrm>
              <a:off x="402719" y="1954722"/>
              <a:ext cx="83027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800" y="4480"/>
                    <a:pt x="3600" y="8960"/>
                    <a:pt x="7200" y="12560"/>
                  </a:cubicBezTo>
                  <a:cubicBezTo>
                    <a:pt x="10800" y="16160"/>
                    <a:pt x="16200" y="1888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399" name="Line"/>
            <p:cNvSpPr/>
            <p:nvPr/>
          </p:nvSpPr>
          <p:spPr>
            <a:xfrm>
              <a:off x="558393" y="1954722"/>
              <a:ext cx="93406" cy="4981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1800"/>
                  </a:moveTo>
                  <a:cubicBezTo>
                    <a:pt x="800" y="900"/>
                    <a:pt x="1600" y="0"/>
                    <a:pt x="2000" y="0"/>
                  </a:cubicBezTo>
                  <a:cubicBezTo>
                    <a:pt x="2400" y="0"/>
                    <a:pt x="2400" y="900"/>
                    <a:pt x="3600" y="3450"/>
                  </a:cubicBezTo>
                  <a:cubicBezTo>
                    <a:pt x="4800" y="6000"/>
                    <a:pt x="7200" y="10200"/>
                    <a:pt x="10400" y="13500"/>
                  </a:cubicBezTo>
                  <a:cubicBezTo>
                    <a:pt x="13600" y="16800"/>
                    <a:pt x="17600" y="192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0" name="Line"/>
            <p:cNvSpPr/>
            <p:nvPr/>
          </p:nvSpPr>
          <p:spPr>
            <a:xfrm>
              <a:off x="315995" y="1840561"/>
              <a:ext cx="543370" cy="93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3" h="21600" fill="norm" stroke="1" extrusionOk="0">
                  <a:moveTo>
                    <a:pt x="146" y="21600"/>
                  </a:moveTo>
                  <a:cubicBezTo>
                    <a:pt x="10" y="16800"/>
                    <a:pt x="-127" y="12000"/>
                    <a:pt x="215" y="10000"/>
                  </a:cubicBezTo>
                  <a:cubicBezTo>
                    <a:pt x="557" y="8000"/>
                    <a:pt x="1377" y="8800"/>
                    <a:pt x="4111" y="8800"/>
                  </a:cubicBezTo>
                  <a:cubicBezTo>
                    <a:pt x="6845" y="8800"/>
                    <a:pt x="11493" y="8000"/>
                    <a:pt x="14706" y="6400"/>
                  </a:cubicBezTo>
                  <a:cubicBezTo>
                    <a:pt x="17919" y="4800"/>
                    <a:pt x="19696" y="2400"/>
                    <a:pt x="21473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1" name="Line"/>
            <p:cNvSpPr/>
            <p:nvPr/>
          </p:nvSpPr>
          <p:spPr>
            <a:xfrm>
              <a:off x="1139578" y="2172666"/>
              <a:ext cx="249080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2" name="Line"/>
            <p:cNvSpPr/>
            <p:nvPr/>
          </p:nvSpPr>
          <p:spPr>
            <a:xfrm>
              <a:off x="1212226" y="2245315"/>
              <a:ext cx="22832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3" name="Line"/>
            <p:cNvSpPr/>
            <p:nvPr/>
          </p:nvSpPr>
          <p:spPr>
            <a:xfrm>
              <a:off x="2272443" y="1973480"/>
              <a:ext cx="724850" cy="26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0460" fill="norm" stroke="1" extrusionOk="0">
                  <a:moveTo>
                    <a:pt x="1494" y="17760"/>
                  </a:moveTo>
                  <a:cubicBezTo>
                    <a:pt x="774" y="15060"/>
                    <a:pt x="54" y="12360"/>
                    <a:pt x="2" y="13710"/>
                  </a:cubicBezTo>
                  <a:cubicBezTo>
                    <a:pt x="-49" y="15060"/>
                    <a:pt x="568" y="20460"/>
                    <a:pt x="2780" y="20460"/>
                  </a:cubicBezTo>
                  <a:cubicBezTo>
                    <a:pt x="4991" y="20460"/>
                    <a:pt x="8797" y="15060"/>
                    <a:pt x="11985" y="9660"/>
                  </a:cubicBezTo>
                  <a:cubicBezTo>
                    <a:pt x="15174" y="4260"/>
                    <a:pt x="17745" y="-1140"/>
                    <a:pt x="19237" y="210"/>
                  </a:cubicBezTo>
                  <a:cubicBezTo>
                    <a:pt x="20728" y="1560"/>
                    <a:pt x="21140" y="9660"/>
                    <a:pt x="21551" y="1776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4" name="Line"/>
            <p:cNvSpPr/>
            <p:nvPr/>
          </p:nvSpPr>
          <p:spPr>
            <a:xfrm>
              <a:off x="2594078" y="1975479"/>
              <a:ext cx="143758" cy="5292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1" h="21600" fill="norm" stroke="1" extrusionOk="0">
                  <a:moveTo>
                    <a:pt x="2857" y="0"/>
                  </a:moveTo>
                  <a:cubicBezTo>
                    <a:pt x="1314" y="2259"/>
                    <a:pt x="-229" y="4518"/>
                    <a:pt x="28" y="7200"/>
                  </a:cubicBezTo>
                  <a:cubicBezTo>
                    <a:pt x="285" y="9882"/>
                    <a:pt x="2342" y="12988"/>
                    <a:pt x="6200" y="15459"/>
                  </a:cubicBezTo>
                  <a:cubicBezTo>
                    <a:pt x="10057" y="17929"/>
                    <a:pt x="15714" y="19765"/>
                    <a:pt x="21371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5" name="Line"/>
            <p:cNvSpPr/>
            <p:nvPr/>
          </p:nvSpPr>
          <p:spPr>
            <a:xfrm>
              <a:off x="3152966" y="1746067"/>
              <a:ext cx="570807" cy="677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5" fill="norm" stroke="1" extrusionOk="0">
                  <a:moveTo>
                    <a:pt x="0" y="7561"/>
                  </a:moveTo>
                  <a:cubicBezTo>
                    <a:pt x="1309" y="11161"/>
                    <a:pt x="2618" y="14761"/>
                    <a:pt x="3404" y="16889"/>
                  </a:cubicBezTo>
                  <a:cubicBezTo>
                    <a:pt x="4189" y="19016"/>
                    <a:pt x="4451" y="19671"/>
                    <a:pt x="4713" y="20271"/>
                  </a:cubicBezTo>
                  <a:cubicBezTo>
                    <a:pt x="4975" y="20871"/>
                    <a:pt x="5236" y="21416"/>
                    <a:pt x="5171" y="21361"/>
                  </a:cubicBezTo>
                  <a:cubicBezTo>
                    <a:pt x="5105" y="21307"/>
                    <a:pt x="4713" y="20652"/>
                    <a:pt x="4255" y="19125"/>
                  </a:cubicBezTo>
                  <a:cubicBezTo>
                    <a:pt x="3796" y="17598"/>
                    <a:pt x="3273" y="15198"/>
                    <a:pt x="2945" y="12252"/>
                  </a:cubicBezTo>
                  <a:cubicBezTo>
                    <a:pt x="2618" y="9307"/>
                    <a:pt x="2487" y="5816"/>
                    <a:pt x="2684" y="3689"/>
                  </a:cubicBezTo>
                  <a:cubicBezTo>
                    <a:pt x="2880" y="1561"/>
                    <a:pt x="3404" y="798"/>
                    <a:pt x="3993" y="361"/>
                  </a:cubicBezTo>
                  <a:cubicBezTo>
                    <a:pt x="4582" y="-75"/>
                    <a:pt x="5236" y="-184"/>
                    <a:pt x="6611" y="416"/>
                  </a:cubicBezTo>
                  <a:cubicBezTo>
                    <a:pt x="7985" y="1016"/>
                    <a:pt x="10080" y="2325"/>
                    <a:pt x="11585" y="4016"/>
                  </a:cubicBezTo>
                  <a:cubicBezTo>
                    <a:pt x="13091" y="5707"/>
                    <a:pt x="14007" y="7780"/>
                    <a:pt x="14335" y="9089"/>
                  </a:cubicBezTo>
                  <a:cubicBezTo>
                    <a:pt x="14662" y="10398"/>
                    <a:pt x="14400" y="10943"/>
                    <a:pt x="13418" y="11434"/>
                  </a:cubicBezTo>
                  <a:cubicBezTo>
                    <a:pt x="12436" y="11925"/>
                    <a:pt x="10735" y="12361"/>
                    <a:pt x="9556" y="12580"/>
                  </a:cubicBezTo>
                  <a:cubicBezTo>
                    <a:pt x="8378" y="12798"/>
                    <a:pt x="7724" y="12798"/>
                    <a:pt x="7069" y="12798"/>
                  </a:cubicBezTo>
                  <a:cubicBezTo>
                    <a:pt x="6415" y="12798"/>
                    <a:pt x="5760" y="12798"/>
                    <a:pt x="5956" y="12907"/>
                  </a:cubicBezTo>
                  <a:cubicBezTo>
                    <a:pt x="6153" y="13016"/>
                    <a:pt x="7200" y="13234"/>
                    <a:pt x="9229" y="14107"/>
                  </a:cubicBezTo>
                  <a:cubicBezTo>
                    <a:pt x="11258" y="14980"/>
                    <a:pt x="14269" y="16507"/>
                    <a:pt x="16495" y="17816"/>
                  </a:cubicBezTo>
                  <a:cubicBezTo>
                    <a:pt x="18720" y="19125"/>
                    <a:pt x="20160" y="20216"/>
                    <a:pt x="21600" y="2130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6" name="Line"/>
            <p:cNvSpPr/>
            <p:nvPr/>
          </p:nvSpPr>
          <p:spPr>
            <a:xfrm>
              <a:off x="4180416" y="2103478"/>
              <a:ext cx="385848" cy="484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1600" fill="norm" stroke="1" extrusionOk="0">
                  <a:moveTo>
                    <a:pt x="0" y="21600"/>
                  </a:moveTo>
                  <a:cubicBezTo>
                    <a:pt x="5593" y="15429"/>
                    <a:pt x="11186" y="9257"/>
                    <a:pt x="14464" y="6171"/>
                  </a:cubicBezTo>
                  <a:cubicBezTo>
                    <a:pt x="17743" y="3086"/>
                    <a:pt x="18707" y="3086"/>
                    <a:pt x="19671" y="2314"/>
                  </a:cubicBezTo>
                  <a:cubicBezTo>
                    <a:pt x="20636" y="1543"/>
                    <a:pt x="21600" y="0"/>
                    <a:pt x="21504" y="0"/>
                  </a:cubicBezTo>
                  <a:cubicBezTo>
                    <a:pt x="21407" y="0"/>
                    <a:pt x="20250" y="1543"/>
                    <a:pt x="17839" y="3857"/>
                  </a:cubicBezTo>
                  <a:cubicBezTo>
                    <a:pt x="15429" y="6171"/>
                    <a:pt x="11764" y="9257"/>
                    <a:pt x="9354" y="11571"/>
                  </a:cubicBezTo>
                  <a:cubicBezTo>
                    <a:pt x="6943" y="13886"/>
                    <a:pt x="5786" y="15429"/>
                    <a:pt x="5689" y="15429"/>
                  </a:cubicBezTo>
                  <a:cubicBezTo>
                    <a:pt x="5593" y="15429"/>
                    <a:pt x="6557" y="13886"/>
                    <a:pt x="7521" y="1234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7" name="Line"/>
            <p:cNvSpPr/>
            <p:nvPr/>
          </p:nvSpPr>
          <p:spPr>
            <a:xfrm>
              <a:off x="5021058" y="1747157"/>
              <a:ext cx="539672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708" y="16800"/>
                    <a:pt x="9415" y="12000"/>
                    <a:pt x="12877" y="9000"/>
                  </a:cubicBezTo>
                  <a:cubicBezTo>
                    <a:pt x="16338" y="6000"/>
                    <a:pt x="18554" y="4800"/>
                    <a:pt x="19800" y="3600"/>
                  </a:cubicBezTo>
                  <a:cubicBezTo>
                    <a:pt x="21046" y="2400"/>
                    <a:pt x="21323" y="1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8" name="Line"/>
            <p:cNvSpPr/>
            <p:nvPr/>
          </p:nvSpPr>
          <p:spPr>
            <a:xfrm>
              <a:off x="5335187" y="1757535"/>
              <a:ext cx="121760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8" h="21600" fill="norm" stroke="1" extrusionOk="0">
                  <a:moveTo>
                    <a:pt x="6718" y="0"/>
                  </a:moveTo>
                  <a:cubicBezTo>
                    <a:pt x="4318" y="502"/>
                    <a:pt x="1918" y="1005"/>
                    <a:pt x="718" y="2260"/>
                  </a:cubicBezTo>
                  <a:cubicBezTo>
                    <a:pt x="-482" y="3516"/>
                    <a:pt x="-482" y="5526"/>
                    <a:pt x="3118" y="8874"/>
                  </a:cubicBezTo>
                  <a:cubicBezTo>
                    <a:pt x="6718" y="12223"/>
                    <a:pt x="13918" y="16912"/>
                    <a:pt x="21118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09" name="Line"/>
            <p:cNvSpPr/>
            <p:nvPr/>
          </p:nvSpPr>
          <p:spPr>
            <a:xfrm>
              <a:off x="5872064" y="1610029"/>
              <a:ext cx="591578" cy="505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334" fill="norm" stroke="1" extrusionOk="0">
                  <a:moveTo>
                    <a:pt x="15733" y="4909"/>
                  </a:moveTo>
                  <a:cubicBezTo>
                    <a:pt x="15982" y="3742"/>
                    <a:pt x="16232" y="2574"/>
                    <a:pt x="16045" y="1771"/>
                  </a:cubicBezTo>
                  <a:cubicBezTo>
                    <a:pt x="15857" y="969"/>
                    <a:pt x="15233" y="531"/>
                    <a:pt x="13797" y="239"/>
                  </a:cubicBezTo>
                  <a:cubicBezTo>
                    <a:pt x="12361" y="-53"/>
                    <a:pt x="10114" y="-199"/>
                    <a:pt x="7929" y="531"/>
                  </a:cubicBezTo>
                  <a:cubicBezTo>
                    <a:pt x="5744" y="1260"/>
                    <a:pt x="3622" y="2866"/>
                    <a:pt x="2123" y="5055"/>
                  </a:cubicBezTo>
                  <a:cubicBezTo>
                    <a:pt x="625" y="7244"/>
                    <a:pt x="-249" y="10017"/>
                    <a:pt x="63" y="12644"/>
                  </a:cubicBezTo>
                  <a:cubicBezTo>
                    <a:pt x="375" y="15271"/>
                    <a:pt x="1874" y="17752"/>
                    <a:pt x="4558" y="19285"/>
                  </a:cubicBezTo>
                  <a:cubicBezTo>
                    <a:pt x="7242" y="20817"/>
                    <a:pt x="11113" y="21401"/>
                    <a:pt x="14109" y="21328"/>
                  </a:cubicBezTo>
                  <a:cubicBezTo>
                    <a:pt x="17106" y="21255"/>
                    <a:pt x="19228" y="20525"/>
                    <a:pt x="21351" y="1979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0" name="Line"/>
            <p:cNvSpPr/>
            <p:nvPr/>
          </p:nvSpPr>
          <p:spPr>
            <a:xfrm>
              <a:off x="1513196" y="3542601"/>
              <a:ext cx="259458" cy="1"/>
            </a:xfrm>
            <a:prstGeom prst="ellipse">
              <a:avLst/>
            </a:pr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1" name="Line"/>
            <p:cNvSpPr/>
            <p:nvPr/>
          </p:nvSpPr>
          <p:spPr>
            <a:xfrm>
              <a:off x="1575466" y="3667140"/>
              <a:ext cx="300971" cy="480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5" fill="norm" stroke="1" extrusionOk="0">
                  <a:moveTo>
                    <a:pt x="0" y="12960"/>
                  </a:moveTo>
                  <a:cubicBezTo>
                    <a:pt x="2731" y="17280"/>
                    <a:pt x="5462" y="21600"/>
                    <a:pt x="9062" y="19440"/>
                  </a:cubicBezTo>
                  <a:cubicBezTo>
                    <a:pt x="12662" y="17280"/>
                    <a:pt x="17131" y="864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2" name="Line"/>
            <p:cNvSpPr/>
            <p:nvPr/>
          </p:nvSpPr>
          <p:spPr>
            <a:xfrm>
              <a:off x="2478377" y="3191519"/>
              <a:ext cx="270272" cy="7066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1" h="21420" fill="norm" stroke="1" extrusionOk="0">
                  <a:moveTo>
                    <a:pt x="0" y="5923"/>
                  </a:moveTo>
                  <a:cubicBezTo>
                    <a:pt x="547" y="9383"/>
                    <a:pt x="1094" y="12843"/>
                    <a:pt x="1641" y="15150"/>
                  </a:cubicBezTo>
                  <a:cubicBezTo>
                    <a:pt x="2187" y="17457"/>
                    <a:pt x="2734" y="18610"/>
                    <a:pt x="3418" y="19554"/>
                  </a:cubicBezTo>
                  <a:cubicBezTo>
                    <a:pt x="4101" y="20497"/>
                    <a:pt x="4922" y="21231"/>
                    <a:pt x="5742" y="21389"/>
                  </a:cubicBezTo>
                  <a:cubicBezTo>
                    <a:pt x="6562" y="21546"/>
                    <a:pt x="7382" y="21127"/>
                    <a:pt x="8203" y="19659"/>
                  </a:cubicBezTo>
                  <a:cubicBezTo>
                    <a:pt x="9023" y="18191"/>
                    <a:pt x="9843" y="15674"/>
                    <a:pt x="9433" y="12896"/>
                  </a:cubicBezTo>
                  <a:cubicBezTo>
                    <a:pt x="9023" y="10117"/>
                    <a:pt x="7382" y="7076"/>
                    <a:pt x="6425" y="5189"/>
                  </a:cubicBezTo>
                  <a:cubicBezTo>
                    <a:pt x="5468" y="3301"/>
                    <a:pt x="5195" y="2567"/>
                    <a:pt x="5058" y="1886"/>
                  </a:cubicBezTo>
                  <a:cubicBezTo>
                    <a:pt x="4922" y="1204"/>
                    <a:pt x="4922" y="575"/>
                    <a:pt x="5605" y="261"/>
                  </a:cubicBezTo>
                  <a:cubicBezTo>
                    <a:pt x="6289" y="-54"/>
                    <a:pt x="7656" y="-54"/>
                    <a:pt x="9706" y="103"/>
                  </a:cubicBezTo>
                  <a:cubicBezTo>
                    <a:pt x="11757" y="261"/>
                    <a:pt x="14491" y="575"/>
                    <a:pt x="16815" y="1099"/>
                  </a:cubicBezTo>
                  <a:cubicBezTo>
                    <a:pt x="19139" y="1624"/>
                    <a:pt x="21053" y="2358"/>
                    <a:pt x="21327" y="3406"/>
                  </a:cubicBezTo>
                  <a:cubicBezTo>
                    <a:pt x="21600" y="4455"/>
                    <a:pt x="20233" y="5818"/>
                    <a:pt x="17635" y="7181"/>
                  </a:cubicBezTo>
                  <a:cubicBezTo>
                    <a:pt x="15038" y="8544"/>
                    <a:pt x="11210" y="9907"/>
                    <a:pt x="7382" y="1127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3" name="Line"/>
            <p:cNvSpPr/>
            <p:nvPr/>
          </p:nvSpPr>
          <p:spPr>
            <a:xfrm>
              <a:off x="2851996" y="3677518"/>
              <a:ext cx="62270" cy="2698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800" y="1108"/>
                    <a:pt x="9600" y="2215"/>
                    <a:pt x="13200" y="5815"/>
                  </a:cubicBezTo>
                  <a:cubicBezTo>
                    <a:pt x="16800" y="9415"/>
                    <a:pt x="19200" y="15508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4" name="Line"/>
            <p:cNvSpPr/>
            <p:nvPr/>
          </p:nvSpPr>
          <p:spPr>
            <a:xfrm>
              <a:off x="3209259" y="3277868"/>
              <a:ext cx="378803" cy="4165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7" h="21145" fill="norm" stroke="1" extrusionOk="0">
                  <a:moveTo>
                    <a:pt x="14219" y="5537"/>
                  </a:moveTo>
                  <a:cubicBezTo>
                    <a:pt x="14219" y="4658"/>
                    <a:pt x="14219" y="3780"/>
                    <a:pt x="13737" y="2639"/>
                  </a:cubicBezTo>
                  <a:cubicBezTo>
                    <a:pt x="13255" y="1497"/>
                    <a:pt x="12291" y="93"/>
                    <a:pt x="10266" y="5"/>
                  </a:cubicBezTo>
                  <a:cubicBezTo>
                    <a:pt x="8241" y="-83"/>
                    <a:pt x="5155" y="1146"/>
                    <a:pt x="3034" y="4132"/>
                  </a:cubicBezTo>
                  <a:cubicBezTo>
                    <a:pt x="912" y="7117"/>
                    <a:pt x="-245" y="11858"/>
                    <a:pt x="44" y="15107"/>
                  </a:cubicBezTo>
                  <a:cubicBezTo>
                    <a:pt x="334" y="18356"/>
                    <a:pt x="2069" y="20112"/>
                    <a:pt x="5251" y="20815"/>
                  </a:cubicBezTo>
                  <a:cubicBezTo>
                    <a:pt x="8434" y="21517"/>
                    <a:pt x="13062" y="21166"/>
                    <a:pt x="16148" y="19146"/>
                  </a:cubicBezTo>
                  <a:cubicBezTo>
                    <a:pt x="19234" y="17127"/>
                    <a:pt x="20776" y="13439"/>
                    <a:pt x="21066" y="10541"/>
                  </a:cubicBezTo>
                  <a:cubicBezTo>
                    <a:pt x="21355" y="7644"/>
                    <a:pt x="20391" y="5537"/>
                    <a:pt x="19426" y="4395"/>
                  </a:cubicBezTo>
                  <a:cubicBezTo>
                    <a:pt x="18462" y="3254"/>
                    <a:pt x="17498" y="3078"/>
                    <a:pt x="16244" y="3956"/>
                  </a:cubicBezTo>
                  <a:cubicBezTo>
                    <a:pt x="14991" y="4834"/>
                    <a:pt x="13448" y="6766"/>
                    <a:pt x="11905" y="86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5" name="Line"/>
            <p:cNvSpPr/>
            <p:nvPr/>
          </p:nvSpPr>
          <p:spPr>
            <a:xfrm>
              <a:off x="3412423" y="3563357"/>
              <a:ext cx="134919" cy="3528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985" y="4659"/>
                    <a:pt x="9969" y="9318"/>
                    <a:pt x="13569" y="12918"/>
                  </a:cubicBezTo>
                  <a:cubicBezTo>
                    <a:pt x="17169" y="16518"/>
                    <a:pt x="19385" y="1905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6" name="Line"/>
            <p:cNvSpPr/>
            <p:nvPr/>
          </p:nvSpPr>
          <p:spPr>
            <a:xfrm>
              <a:off x="3786042" y="3750166"/>
              <a:ext cx="93405" cy="332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000" y="6300"/>
                    <a:pt x="8000" y="12600"/>
                    <a:pt x="11600" y="16200"/>
                  </a:cubicBezTo>
                  <a:cubicBezTo>
                    <a:pt x="15200" y="19800"/>
                    <a:pt x="18400" y="207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7" name="Line"/>
            <p:cNvSpPr/>
            <p:nvPr/>
          </p:nvSpPr>
          <p:spPr>
            <a:xfrm>
              <a:off x="4454981" y="3314278"/>
              <a:ext cx="16029" cy="487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20015" y="0"/>
                  </a:moveTo>
                  <a:cubicBezTo>
                    <a:pt x="11375" y="5974"/>
                    <a:pt x="2735" y="11949"/>
                    <a:pt x="575" y="15549"/>
                  </a:cubicBezTo>
                  <a:cubicBezTo>
                    <a:pt x="-1585" y="19149"/>
                    <a:pt x="2735" y="20374"/>
                    <a:pt x="705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8" name="Line"/>
            <p:cNvSpPr/>
            <p:nvPr/>
          </p:nvSpPr>
          <p:spPr>
            <a:xfrm>
              <a:off x="4304956" y="3469953"/>
              <a:ext cx="373619" cy="934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200" y="16800"/>
                    <a:pt x="4400" y="12000"/>
                    <a:pt x="8000" y="8400"/>
                  </a:cubicBezTo>
                  <a:cubicBezTo>
                    <a:pt x="11600" y="4800"/>
                    <a:pt x="16600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19" name="Line"/>
            <p:cNvSpPr/>
            <p:nvPr/>
          </p:nvSpPr>
          <p:spPr>
            <a:xfrm>
              <a:off x="4991821" y="3090427"/>
              <a:ext cx="206567" cy="8249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72" h="21372" fill="norm" stroke="1" extrusionOk="0">
                  <a:moveTo>
                    <a:pt x="2898" y="4993"/>
                  </a:moveTo>
                  <a:cubicBezTo>
                    <a:pt x="1183" y="6516"/>
                    <a:pt x="-531" y="8040"/>
                    <a:pt x="155" y="10281"/>
                  </a:cubicBezTo>
                  <a:cubicBezTo>
                    <a:pt x="840" y="12521"/>
                    <a:pt x="3926" y="15479"/>
                    <a:pt x="5812" y="17182"/>
                  </a:cubicBezTo>
                  <a:cubicBezTo>
                    <a:pt x="7698" y="18885"/>
                    <a:pt x="8383" y="19333"/>
                    <a:pt x="9412" y="19916"/>
                  </a:cubicBezTo>
                  <a:cubicBezTo>
                    <a:pt x="10440" y="20498"/>
                    <a:pt x="11812" y="21215"/>
                    <a:pt x="12155" y="21350"/>
                  </a:cubicBezTo>
                  <a:cubicBezTo>
                    <a:pt x="12498" y="21484"/>
                    <a:pt x="11812" y="21036"/>
                    <a:pt x="10269" y="19602"/>
                  </a:cubicBezTo>
                  <a:cubicBezTo>
                    <a:pt x="8726" y="18168"/>
                    <a:pt x="6326" y="15748"/>
                    <a:pt x="4783" y="12835"/>
                  </a:cubicBezTo>
                  <a:cubicBezTo>
                    <a:pt x="3240" y="9922"/>
                    <a:pt x="2555" y="6516"/>
                    <a:pt x="3069" y="4276"/>
                  </a:cubicBezTo>
                  <a:cubicBezTo>
                    <a:pt x="3583" y="2035"/>
                    <a:pt x="5298" y="960"/>
                    <a:pt x="7012" y="422"/>
                  </a:cubicBezTo>
                  <a:cubicBezTo>
                    <a:pt x="8726" y="-116"/>
                    <a:pt x="10440" y="-116"/>
                    <a:pt x="12669" y="287"/>
                  </a:cubicBezTo>
                  <a:cubicBezTo>
                    <a:pt x="14898" y="691"/>
                    <a:pt x="17640" y="1497"/>
                    <a:pt x="19183" y="2394"/>
                  </a:cubicBezTo>
                  <a:cubicBezTo>
                    <a:pt x="20726" y="3290"/>
                    <a:pt x="21069" y="4276"/>
                    <a:pt x="19183" y="5306"/>
                  </a:cubicBezTo>
                  <a:cubicBezTo>
                    <a:pt x="17298" y="6337"/>
                    <a:pt x="13183" y="7413"/>
                    <a:pt x="9069" y="848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0" name="Line"/>
            <p:cNvSpPr/>
            <p:nvPr/>
          </p:nvSpPr>
          <p:spPr>
            <a:xfrm>
              <a:off x="5363542" y="3682562"/>
              <a:ext cx="207566" cy="3460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95" fill="norm" stroke="1" extrusionOk="0">
                  <a:moveTo>
                    <a:pt x="0" y="8029"/>
                  </a:moveTo>
                  <a:cubicBezTo>
                    <a:pt x="1080" y="5890"/>
                    <a:pt x="2160" y="3752"/>
                    <a:pt x="3600" y="2254"/>
                  </a:cubicBezTo>
                  <a:cubicBezTo>
                    <a:pt x="5040" y="757"/>
                    <a:pt x="6840" y="-98"/>
                    <a:pt x="9180" y="9"/>
                  </a:cubicBezTo>
                  <a:cubicBezTo>
                    <a:pt x="11520" y="116"/>
                    <a:pt x="14400" y="1185"/>
                    <a:pt x="15660" y="3538"/>
                  </a:cubicBezTo>
                  <a:cubicBezTo>
                    <a:pt x="16920" y="5890"/>
                    <a:pt x="16560" y="9526"/>
                    <a:pt x="14580" y="12306"/>
                  </a:cubicBezTo>
                  <a:cubicBezTo>
                    <a:pt x="12600" y="15086"/>
                    <a:pt x="9000" y="17011"/>
                    <a:pt x="6660" y="18401"/>
                  </a:cubicBezTo>
                  <a:cubicBezTo>
                    <a:pt x="4320" y="19791"/>
                    <a:pt x="3240" y="20647"/>
                    <a:pt x="3780" y="21074"/>
                  </a:cubicBezTo>
                  <a:cubicBezTo>
                    <a:pt x="4320" y="21502"/>
                    <a:pt x="6480" y="21502"/>
                    <a:pt x="9720" y="21074"/>
                  </a:cubicBezTo>
                  <a:cubicBezTo>
                    <a:pt x="12960" y="20647"/>
                    <a:pt x="17280" y="19791"/>
                    <a:pt x="21600" y="1893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1" name="Line"/>
            <p:cNvSpPr/>
            <p:nvPr/>
          </p:nvSpPr>
          <p:spPr>
            <a:xfrm>
              <a:off x="5774895" y="3176375"/>
              <a:ext cx="511817" cy="541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1" h="21380" fill="norm" stroke="1" extrusionOk="0">
                  <a:moveTo>
                    <a:pt x="14880" y="2989"/>
                  </a:moveTo>
                  <a:cubicBezTo>
                    <a:pt x="14880" y="2032"/>
                    <a:pt x="14880" y="1075"/>
                    <a:pt x="14530" y="529"/>
                  </a:cubicBezTo>
                  <a:cubicBezTo>
                    <a:pt x="14179" y="-18"/>
                    <a:pt x="13478" y="-155"/>
                    <a:pt x="11795" y="187"/>
                  </a:cubicBezTo>
                  <a:cubicBezTo>
                    <a:pt x="10111" y="529"/>
                    <a:pt x="7447" y="1349"/>
                    <a:pt x="5132" y="3331"/>
                  </a:cubicBezTo>
                  <a:cubicBezTo>
                    <a:pt x="2818" y="5313"/>
                    <a:pt x="854" y="8458"/>
                    <a:pt x="223" y="11397"/>
                  </a:cubicBezTo>
                  <a:cubicBezTo>
                    <a:pt x="-408" y="14336"/>
                    <a:pt x="293" y="17070"/>
                    <a:pt x="2397" y="18848"/>
                  </a:cubicBezTo>
                  <a:cubicBezTo>
                    <a:pt x="4501" y="20625"/>
                    <a:pt x="8008" y="21445"/>
                    <a:pt x="11234" y="21377"/>
                  </a:cubicBezTo>
                  <a:cubicBezTo>
                    <a:pt x="14460" y="21308"/>
                    <a:pt x="17405" y="20351"/>
                    <a:pt x="19088" y="18574"/>
                  </a:cubicBezTo>
                  <a:cubicBezTo>
                    <a:pt x="20771" y="16797"/>
                    <a:pt x="21192" y="14199"/>
                    <a:pt x="20280" y="11329"/>
                  </a:cubicBezTo>
                  <a:cubicBezTo>
                    <a:pt x="19369" y="8458"/>
                    <a:pt x="17124" y="5313"/>
                    <a:pt x="15301" y="3741"/>
                  </a:cubicBezTo>
                  <a:cubicBezTo>
                    <a:pt x="13478" y="2169"/>
                    <a:pt x="12075" y="2169"/>
                    <a:pt x="11093" y="2921"/>
                  </a:cubicBezTo>
                  <a:cubicBezTo>
                    <a:pt x="10111" y="3673"/>
                    <a:pt x="9550" y="5177"/>
                    <a:pt x="8989" y="668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2" name="Line"/>
            <p:cNvSpPr/>
            <p:nvPr/>
          </p:nvSpPr>
          <p:spPr>
            <a:xfrm>
              <a:off x="6027752" y="3573735"/>
              <a:ext cx="238702" cy="363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070" y="2469"/>
                    <a:pt x="8139" y="4937"/>
                    <a:pt x="11739" y="8537"/>
                  </a:cubicBezTo>
                  <a:cubicBezTo>
                    <a:pt x="15339" y="12137"/>
                    <a:pt x="18470" y="1686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3" name="Line"/>
            <p:cNvSpPr/>
            <p:nvPr/>
          </p:nvSpPr>
          <p:spPr>
            <a:xfrm>
              <a:off x="6484397" y="3655032"/>
              <a:ext cx="249080" cy="3109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06" fill="norm" stroke="1" extrusionOk="0">
                  <a:moveTo>
                    <a:pt x="0" y="7161"/>
                  </a:moveTo>
                  <a:cubicBezTo>
                    <a:pt x="2400" y="4578"/>
                    <a:pt x="4800" y="1996"/>
                    <a:pt x="6750" y="822"/>
                  </a:cubicBezTo>
                  <a:cubicBezTo>
                    <a:pt x="8700" y="-352"/>
                    <a:pt x="10200" y="-117"/>
                    <a:pt x="11250" y="587"/>
                  </a:cubicBezTo>
                  <a:cubicBezTo>
                    <a:pt x="12300" y="1291"/>
                    <a:pt x="12900" y="2465"/>
                    <a:pt x="12600" y="4813"/>
                  </a:cubicBezTo>
                  <a:cubicBezTo>
                    <a:pt x="12300" y="7161"/>
                    <a:pt x="11100" y="10683"/>
                    <a:pt x="9750" y="12913"/>
                  </a:cubicBezTo>
                  <a:cubicBezTo>
                    <a:pt x="8400" y="15144"/>
                    <a:pt x="6900" y="16083"/>
                    <a:pt x="5400" y="17257"/>
                  </a:cubicBezTo>
                  <a:cubicBezTo>
                    <a:pt x="3900" y="18431"/>
                    <a:pt x="2400" y="19839"/>
                    <a:pt x="2400" y="20544"/>
                  </a:cubicBezTo>
                  <a:cubicBezTo>
                    <a:pt x="2400" y="21248"/>
                    <a:pt x="3900" y="21248"/>
                    <a:pt x="7350" y="20778"/>
                  </a:cubicBezTo>
                  <a:cubicBezTo>
                    <a:pt x="10800" y="20309"/>
                    <a:pt x="16200" y="19370"/>
                    <a:pt x="21600" y="18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4" name="Line"/>
            <p:cNvSpPr/>
            <p:nvPr/>
          </p:nvSpPr>
          <p:spPr>
            <a:xfrm>
              <a:off x="7366551" y="3345413"/>
              <a:ext cx="539673" cy="455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296" fill="norm" stroke="1" extrusionOk="0">
                  <a:moveTo>
                    <a:pt x="0" y="18514"/>
                  </a:moveTo>
                  <a:cubicBezTo>
                    <a:pt x="4846" y="16972"/>
                    <a:pt x="9692" y="15429"/>
                    <a:pt x="11562" y="14657"/>
                  </a:cubicBezTo>
                  <a:cubicBezTo>
                    <a:pt x="13431" y="13886"/>
                    <a:pt x="12323" y="13886"/>
                    <a:pt x="11354" y="13886"/>
                  </a:cubicBezTo>
                  <a:cubicBezTo>
                    <a:pt x="10385" y="13886"/>
                    <a:pt x="9554" y="13886"/>
                    <a:pt x="8654" y="14657"/>
                  </a:cubicBezTo>
                  <a:cubicBezTo>
                    <a:pt x="7754" y="15429"/>
                    <a:pt x="6785" y="16972"/>
                    <a:pt x="6646" y="18514"/>
                  </a:cubicBezTo>
                  <a:cubicBezTo>
                    <a:pt x="6508" y="20057"/>
                    <a:pt x="7200" y="21600"/>
                    <a:pt x="9831" y="18514"/>
                  </a:cubicBezTo>
                  <a:cubicBezTo>
                    <a:pt x="12462" y="15429"/>
                    <a:pt x="17031" y="7714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5" name="Line"/>
            <p:cNvSpPr/>
            <p:nvPr/>
          </p:nvSpPr>
          <p:spPr>
            <a:xfrm>
              <a:off x="8609280" y="2971013"/>
              <a:ext cx="210233" cy="5715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0" h="21499" fill="norm" stroke="1" extrusionOk="0">
                  <a:moveTo>
                    <a:pt x="16460" y="1200"/>
                  </a:moveTo>
                  <a:cubicBezTo>
                    <a:pt x="17473" y="680"/>
                    <a:pt x="18485" y="159"/>
                    <a:pt x="18147" y="29"/>
                  </a:cubicBezTo>
                  <a:cubicBezTo>
                    <a:pt x="17810" y="-101"/>
                    <a:pt x="16122" y="159"/>
                    <a:pt x="12916" y="1656"/>
                  </a:cubicBezTo>
                  <a:cubicBezTo>
                    <a:pt x="9710" y="3152"/>
                    <a:pt x="4985" y="5885"/>
                    <a:pt x="2285" y="8877"/>
                  </a:cubicBezTo>
                  <a:cubicBezTo>
                    <a:pt x="-415" y="11870"/>
                    <a:pt x="-1090" y="15123"/>
                    <a:pt x="2285" y="17270"/>
                  </a:cubicBezTo>
                  <a:cubicBezTo>
                    <a:pt x="5660" y="19417"/>
                    <a:pt x="13085" y="20458"/>
                    <a:pt x="20510" y="214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6" name="Line"/>
            <p:cNvSpPr/>
            <p:nvPr/>
          </p:nvSpPr>
          <p:spPr>
            <a:xfrm>
              <a:off x="9151618" y="2980326"/>
              <a:ext cx="181982" cy="4273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9" h="21519" fill="norm" stroke="1" extrusionOk="0">
                  <a:moveTo>
                    <a:pt x="0" y="11590"/>
                  </a:moveTo>
                  <a:cubicBezTo>
                    <a:pt x="6928" y="8454"/>
                    <a:pt x="13857" y="5319"/>
                    <a:pt x="17525" y="3229"/>
                  </a:cubicBezTo>
                  <a:cubicBezTo>
                    <a:pt x="21192" y="1138"/>
                    <a:pt x="21600" y="93"/>
                    <a:pt x="21396" y="6"/>
                  </a:cubicBezTo>
                  <a:cubicBezTo>
                    <a:pt x="21192" y="-81"/>
                    <a:pt x="20377" y="790"/>
                    <a:pt x="19155" y="3316"/>
                  </a:cubicBezTo>
                  <a:cubicBezTo>
                    <a:pt x="17932" y="5842"/>
                    <a:pt x="16302" y="10022"/>
                    <a:pt x="15691" y="13071"/>
                  </a:cubicBezTo>
                  <a:cubicBezTo>
                    <a:pt x="15079" y="16119"/>
                    <a:pt x="15487" y="18035"/>
                    <a:pt x="16506" y="19254"/>
                  </a:cubicBezTo>
                  <a:cubicBezTo>
                    <a:pt x="17525" y="20474"/>
                    <a:pt x="19155" y="20996"/>
                    <a:pt x="20785" y="215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7" name="Line"/>
            <p:cNvSpPr/>
            <p:nvPr/>
          </p:nvSpPr>
          <p:spPr>
            <a:xfrm>
              <a:off x="9483723" y="2949191"/>
              <a:ext cx="311349" cy="4148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9" fill="norm" stroke="1" extrusionOk="0">
                  <a:moveTo>
                    <a:pt x="0" y="14019"/>
                  </a:moveTo>
                  <a:cubicBezTo>
                    <a:pt x="960" y="10092"/>
                    <a:pt x="1920" y="6165"/>
                    <a:pt x="3600" y="3666"/>
                  </a:cubicBezTo>
                  <a:cubicBezTo>
                    <a:pt x="5280" y="1167"/>
                    <a:pt x="7680" y="96"/>
                    <a:pt x="10200" y="6"/>
                  </a:cubicBezTo>
                  <a:cubicBezTo>
                    <a:pt x="12720" y="-83"/>
                    <a:pt x="15360" y="810"/>
                    <a:pt x="16320" y="2684"/>
                  </a:cubicBezTo>
                  <a:cubicBezTo>
                    <a:pt x="17280" y="4558"/>
                    <a:pt x="16560" y="7415"/>
                    <a:pt x="14640" y="10181"/>
                  </a:cubicBezTo>
                  <a:cubicBezTo>
                    <a:pt x="12720" y="12948"/>
                    <a:pt x="9600" y="15626"/>
                    <a:pt x="7920" y="17500"/>
                  </a:cubicBezTo>
                  <a:cubicBezTo>
                    <a:pt x="6240" y="19375"/>
                    <a:pt x="6000" y="20446"/>
                    <a:pt x="6720" y="20981"/>
                  </a:cubicBezTo>
                  <a:cubicBezTo>
                    <a:pt x="7440" y="21517"/>
                    <a:pt x="9120" y="21517"/>
                    <a:pt x="11760" y="21160"/>
                  </a:cubicBezTo>
                  <a:cubicBezTo>
                    <a:pt x="14400" y="20803"/>
                    <a:pt x="18000" y="20089"/>
                    <a:pt x="21600" y="1937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8" name="Line"/>
            <p:cNvSpPr/>
            <p:nvPr/>
          </p:nvSpPr>
          <p:spPr>
            <a:xfrm>
              <a:off x="10158311" y="3065199"/>
              <a:ext cx="321729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4181" y="16800"/>
                    <a:pt x="8361" y="12000"/>
                    <a:pt x="11961" y="8400"/>
                  </a:cubicBezTo>
                  <a:cubicBezTo>
                    <a:pt x="15561" y="4800"/>
                    <a:pt x="18581" y="24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29" name="Line"/>
            <p:cNvSpPr/>
            <p:nvPr/>
          </p:nvSpPr>
          <p:spPr>
            <a:xfrm>
              <a:off x="10081876" y="3041789"/>
              <a:ext cx="409092" cy="325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0" h="20711" fill="norm" stroke="1" extrusionOk="0">
                  <a:moveTo>
                    <a:pt x="8764" y="6781"/>
                  </a:moveTo>
                  <a:cubicBezTo>
                    <a:pt x="9656" y="6561"/>
                    <a:pt x="10549" y="6341"/>
                    <a:pt x="11352" y="5679"/>
                  </a:cubicBezTo>
                  <a:cubicBezTo>
                    <a:pt x="12155" y="5018"/>
                    <a:pt x="12869" y="3916"/>
                    <a:pt x="12691" y="3255"/>
                  </a:cubicBezTo>
                  <a:cubicBezTo>
                    <a:pt x="12512" y="2594"/>
                    <a:pt x="11441" y="2373"/>
                    <a:pt x="9567" y="3035"/>
                  </a:cubicBezTo>
                  <a:cubicBezTo>
                    <a:pt x="7693" y="3696"/>
                    <a:pt x="5015" y="5239"/>
                    <a:pt x="3051" y="7222"/>
                  </a:cubicBezTo>
                  <a:cubicBezTo>
                    <a:pt x="1088" y="9206"/>
                    <a:pt x="-162" y="11630"/>
                    <a:pt x="17" y="14055"/>
                  </a:cubicBezTo>
                  <a:cubicBezTo>
                    <a:pt x="195" y="16479"/>
                    <a:pt x="1802" y="18904"/>
                    <a:pt x="4569" y="20006"/>
                  </a:cubicBezTo>
                  <a:cubicBezTo>
                    <a:pt x="7336" y="21108"/>
                    <a:pt x="11263" y="20888"/>
                    <a:pt x="14298" y="19565"/>
                  </a:cubicBezTo>
                  <a:cubicBezTo>
                    <a:pt x="17332" y="18243"/>
                    <a:pt x="19474" y="15818"/>
                    <a:pt x="20456" y="12732"/>
                  </a:cubicBezTo>
                  <a:cubicBezTo>
                    <a:pt x="21438" y="9647"/>
                    <a:pt x="21259" y="5900"/>
                    <a:pt x="20278" y="3365"/>
                  </a:cubicBezTo>
                  <a:cubicBezTo>
                    <a:pt x="19296" y="830"/>
                    <a:pt x="17511" y="-492"/>
                    <a:pt x="14119" y="169"/>
                  </a:cubicBezTo>
                  <a:cubicBezTo>
                    <a:pt x="10727" y="830"/>
                    <a:pt x="5729" y="3475"/>
                    <a:pt x="731" y="61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0" name="Line"/>
            <p:cNvSpPr/>
            <p:nvPr/>
          </p:nvSpPr>
          <p:spPr>
            <a:xfrm>
              <a:off x="10781010" y="3096334"/>
              <a:ext cx="404754" cy="207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538" y="14400"/>
                    <a:pt x="11077" y="7200"/>
                    <a:pt x="12369" y="3600"/>
                  </a:cubicBezTo>
                  <a:cubicBezTo>
                    <a:pt x="13662" y="0"/>
                    <a:pt x="10708" y="0"/>
                    <a:pt x="8769" y="1800"/>
                  </a:cubicBezTo>
                  <a:cubicBezTo>
                    <a:pt x="6831" y="3600"/>
                    <a:pt x="5908" y="7200"/>
                    <a:pt x="6000" y="9000"/>
                  </a:cubicBezTo>
                  <a:cubicBezTo>
                    <a:pt x="6092" y="10800"/>
                    <a:pt x="7200" y="10800"/>
                    <a:pt x="9969" y="9000"/>
                  </a:cubicBezTo>
                  <a:cubicBezTo>
                    <a:pt x="12738" y="7200"/>
                    <a:pt x="17169" y="36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1" name="Line"/>
            <p:cNvSpPr/>
            <p:nvPr/>
          </p:nvSpPr>
          <p:spPr>
            <a:xfrm>
              <a:off x="11034817" y="3002930"/>
              <a:ext cx="16028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15" h="21600" fill="norm" stroke="1" extrusionOk="0">
                  <a:moveTo>
                    <a:pt x="7056" y="0"/>
                  </a:moveTo>
                  <a:cubicBezTo>
                    <a:pt x="2735" y="5815"/>
                    <a:pt x="-1585" y="11631"/>
                    <a:pt x="575" y="15231"/>
                  </a:cubicBezTo>
                  <a:cubicBezTo>
                    <a:pt x="2735" y="18831"/>
                    <a:pt x="11375" y="20215"/>
                    <a:pt x="2001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2" name="Line"/>
            <p:cNvSpPr/>
            <p:nvPr/>
          </p:nvSpPr>
          <p:spPr>
            <a:xfrm>
              <a:off x="11504706" y="2869559"/>
              <a:ext cx="276602" cy="4585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2" h="21527" fill="norm" stroke="1" extrusionOk="0">
                  <a:moveTo>
                    <a:pt x="16017" y="13569"/>
                  </a:moveTo>
                  <a:cubicBezTo>
                    <a:pt x="12592" y="11783"/>
                    <a:pt x="9168" y="9996"/>
                    <a:pt x="7587" y="7885"/>
                  </a:cubicBezTo>
                  <a:cubicBezTo>
                    <a:pt x="6007" y="5774"/>
                    <a:pt x="6270" y="3338"/>
                    <a:pt x="7851" y="1876"/>
                  </a:cubicBezTo>
                  <a:cubicBezTo>
                    <a:pt x="9431" y="414"/>
                    <a:pt x="12329" y="-73"/>
                    <a:pt x="14963" y="8"/>
                  </a:cubicBezTo>
                  <a:cubicBezTo>
                    <a:pt x="17597" y="89"/>
                    <a:pt x="19968" y="739"/>
                    <a:pt x="20626" y="2038"/>
                  </a:cubicBezTo>
                  <a:cubicBezTo>
                    <a:pt x="21285" y="3338"/>
                    <a:pt x="20231" y="5286"/>
                    <a:pt x="16544" y="8047"/>
                  </a:cubicBezTo>
                  <a:cubicBezTo>
                    <a:pt x="12856" y="10808"/>
                    <a:pt x="6534" y="14381"/>
                    <a:pt x="3241" y="16655"/>
                  </a:cubicBezTo>
                  <a:cubicBezTo>
                    <a:pt x="-52" y="18929"/>
                    <a:pt x="-315" y="19903"/>
                    <a:pt x="212" y="20553"/>
                  </a:cubicBezTo>
                  <a:cubicBezTo>
                    <a:pt x="739" y="21202"/>
                    <a:pt x="2056" y="21527"/>
                    <a:pt x="5085" y="21527"/>
                  </a:cubicBezTo>
                  <a:cubicBezTo>
                    <a:pt x="8114" y="21527"/>
                    <a:pt x="12856" y="21202"/>
                    <a:pt x="16017" y="20390"/>
                  </a:cubicBezTo>
                  <a:cubicBezTo>
                    <a:pt x="19178" y="19578"/>
                    <a:pt x="20758" y="18279"/>
                    <a:pt x="21022" y="16898"/>
                  </a:cubicBezTo>
                  <a:cubicBezTo>
                    <a:pt x="21285" y="15518"/>
                    <a:pt x="20231" y="14056"/>
                    <a:pt x="18124" y="13163"/>
                  </a:cubicBezTo>
                  <a:cubicBezTo>
                    <a:pt x="16017" y="12270"/>
                    <a:pt x="12856" y="11945"/>
                    <a:pt x="9695" y="1162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3" name="Line"/>
            <p:cNvSpPr/>
            <p:nvPr/>
          </p:nvSpPr>
          <p:spPr>
            <a:xfrm>
              <a:off x="11938577" y="2903214"/>
              <a:ext cx="431138" cy="3314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49" h="20907" fill="norm" stroke="1" extrusionOk="0">
                  <a:moveTo>
                    <a:pt x="12100" y="1052"/>
                  </a:moveTo>
                  <a:cubicBezTo>
                    <a:pt x="11441" y="180"/>
                    <a:pt x="10781" y="-693"/>
                    <a:pt x="8638" y="834"/>
                  </a:cubicBezTo>
                  <a:cubicBezTo>
                    <a:pt x="6494" y="2362"/>
                    <a:pt x="2867" y="6289"/>
                    <a:pt x="1135" y="9452"/>
                  </a:cubicBezTo>
                  <a:cubicBezTo>
                    <a:pt x="-596" y="12616"/>
                    <a:pt x="-431" y="15016"/>
                    <a:pt x="2207" y="17089"/>
                  </a:cubicBezTo>
                  <a:cubicBezTo>
                    <a:pt x="4845" y="19162"/>
                    <a:pt x="9957" y="20907"/>
                    <a:pt x="13667" y="20907"/>
                  </a:cubicBezTo>
                  <a:cubicBezTo>
                    <a:pt x="17376" y="20907"/>
                    <a:pt x="19685" y="19162"/>
                    <a:pt x="20344" y="15998"/>
                  </a:cubicBezTo>
                  <a:cubicBezTo>
                    <a:pt x="21004" y="12834"/>
                    <a:pt x="20015" y="8252"/>
                    <a:pt x="18119" y="5198"/>
                  </a:cubicBezTo>
                  <a:cubicBezTo>
                    <a:pt x="16222" y="2143"/>
                    <a:pt x="13419" y="616"/>
                    <a:pt x="11358" y="725"/>
                  </a:cubicBezTo>
                  <a:cubicBezTo>
                    <a:pt x="9297" y="834"/>
                    <a:pt x="7978" y="2580"/>
                    <a:pt x="6659" y="432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4" name="Line"/>
            <p:cNvSpPr/>
            <p:nvPr/>
          </p:nvSpPr>
          <p:spPr>
            <a:xfrm>
              <a:off x="12067917" y="3148226"/>
              <a:ext cx="186810" cy="2802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0" y="0"/>
                    <a:pt x="4800" y="0"/>
                    <a:pt x="7800" y="2667"/>
                  </a:cubicBezTo>
                  <a:cubicBezTo>
                    <a:pt x="10800" y="5333"/>
                    <a:pt x="14400" y="10667"/>
                    <a:pt x="16800" y="14267"/>
                  </a:cubicBezTo>
                  <a:cubicBezTo>
                    <a:pt x="19200" y="17867"/>
                    <a:pt x="20400" y="1973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5" name="Line"/>
            <p:cNvSpPr/>
            <p:nvPr/>
          </p:nvSpPr>
          <p:spPr>
            <a:xfrm>
              <a:off x="12441536" y="2567041"/>
              <a:ext cx="313104" cy="9340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0" h="21600" fill="norm" stroke="1" extrusionOk="0">
                  <a:moveTo>
                    <a:pt x="0" y="0"/>
                  </a:moveTo>
                  <a:cubicBezTo>
                    <a:pt x="3522" y="400"/>
                    <a:pt x="7043" y="800"/>
                    <a:pt x="10330" y="1960"/>
                  </a:cubicBezTo>
                  <a:cubicBezTo>
                    <a:pt x="13617" y="3120"/>
                    <a:pt x="16670" y="5040"/>
                    <a:pt x="18665" y="7400"/>
                  </a:cubicBezTo>
                  <a:cubicBezTo>
                    <a:pt x="20661" y="9760"/>
                    <a:pt x="21600" y="12560"/>
                    <a:pt x="21130" y="14760"/>
                  </a:cubicBezTo>
                  <a:cubicBezTo>
                    <a:pt x="20661" y="16960"/>
                    <a:pt x="18783" y="18560"/>
                    <a:pt x="16787" y="19600"/>
                  </a:cubicBezTo>
                  <a:cubicBezTo>
                    <a:pt x="14791" y="20640"/>
                    <a:pt x="12678" y="21120"/>
                    <a:pt x="10565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6" name="Line"/>
            <p:cNvSpPr/>
            <p:nvPr/>
          </p:nvSpPr>
          <p:spPr>
            <a:xfrm>
              <a:off x="1689627" y="4922913"/>
              <a:ext cx="280215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7" name="Line"/>
            <p:cNvSpPr/>
            <p:nvPr/>
          </p:nvSpPr>
          <p:spPr>
            <a:xfrm>
              <a:off x="1731140" y="5037075"/>
              <a:ext cx="352863" cy="51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8" name="Line"/>
            <p:cNvSpPr/>
            <p:nvPr/>
          </p:nvSpPr>
          <p:spPr>
            <a:xfrm>
              <a:off x="2551701" y="4756861"/>
              <a:ext cx="206891" cy="7264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4" h="21600" fill="norm" stroke="1" extrusionOk="0">
                  <a:moveTo>
                    <a:pt x="16390" y="0"/>
                  </a:moveTo>
                  <a:cubicBezTo>
                    <a:pt x="11933" y="1543"/>
                    <a:pt x="7475" y="3086"/>
                    <a:pt x="4218" y="5554"/>
                  </a:cubicBezTo>
                  <a:cubicBezTo>
                    <a:pt x="961" y="8023"/>
                    <a:pt x="-1096" y="11417"/>
                    <a:pt x="618" y="14143"/>
                  </a:cubicBezTo>
                  <a:cubicBezTo>
                    <a:pt x="2333" y="16869"/>
                    <a:pt x="7818" y="18926"/>
                    <a:pt x="11761" y="20057"/>
                  </a:cubicBezTo>
                  <a:cubicBezTo>
                    <a:pt x="15704" y="21189"/>
                    <a:pt x="18104" y="21394"/>
                    <a:pt x="2050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39" name="Line"/>
            <p:cNvSpPr/>
            <p:nvPr/>
          </p:nvSpPr>
          <p:spPr>
            <a:xfrm>
              <a:off x="2858469" y="4905633"/>
              <a:ext cx="273741" cy="347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5" h="21242" fill="norm" stroke="1" extrusionOk="0">
                  <a:moveTo>
                    <a:pt x="2735" y="8046"/>
                  </a:moveTo>
                  <a:cubicBezTo>
                    <a:pt x="1655" y="7411"/>
                    <a:pt x="575" y="6775"/>
                    <a:pt x="170" y="5928"/>
                  </a:cubicBezTo>
                  <a:cubicBezTo>
                    <a:pt x="-235" y="5081"/>
                    <a:pt x="35" y="4022"/>
                    <a:pt x="1520" y="2963"/>
                  </a:cubicBezTo>
                  <a:cubicBezTo>
                    <a:pt x="3005" y="1905"/>
                    <a:pt x="5705" y="846"/>
                    <a:pt x="7865" y="316"/>
                  </a:cubicBezTo>
                  <a:cubicBezTo>
                    <a:pt x="10025" y="-213"/>
                    <a:pt x="11645" y="-213"/>
                    <a:pt x="12725" y="1375"/>
                  </a:cubicBezTo>
                  <a:cubicBezTo>
                    <a:pt x="13805" y="2963"/>
                    <a:pt x="14345" y="6140"/>
                    <a:pt x="12860" y="9316"/>
                  </a:cubicBezTo>
                  <a:cubicBezTo>
                    <a:pt x="11375" y="12493"/>
                    <a:pt x="7865" y="15669"/>
                    <a:pt x="5705" y="17681"/>
                  </a:cubicBezTo>
                  <a:cubicBezTo>
                    <a:pt x="3545" y="19693"/>
                    <a:pt x="2735" y="20540"/>
                    <a:pt x="3140" y="20963"/>
                  </a:cubicBezTo>
                  <a:cubicBezTo>
                    <a:pt x="3545" y="21387"/>
                    <a:pt x="5165" y="21387"/>
                    <a:pt x="8405" y="20540"/>
                  </a:cubicBezTo>
                  <a:cubicBezTo>
                    <a:pt x="11645" y="19693"/>
                    <a:pt x="16505" y="17999"/>
                    <a:pt x="21365" y="1630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0" name="Line"/>
            <p:cNvSpPr/>
            <p:nvPr/>
          </p:nvSpPr>
          <p:spPr>
            <a:xfrm>
              <a:off x="3207397" y="4888308"/>
              <a:ext cx="228511" cy="3978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82" h="21231" fill="norm" stroke="1" extrusionOk="0">
                  <a:moveTo>
                    <a:pt x="18287" y="7939"/>
                  </a:moveTo>
                  <a:cubicBezTo>
                    <a:pt x="13659" y="8123"/>
                    <a:pt x="9030" y="8308"/>
                    <a:pt x="5944" y="8308"/>
                  </a:cubicBezTo>
                  <a:cubicBezTo>
                    <a:pt x="2859" y="8308"/>
                    <a:pt x="1316" y="8123"/>
                    <a:pt x="544" y="7569"/>
                  </a:cubicBezTo>
                  <a:cubicBezTo>
                    <a:pt x="-227" y="7016"/>
                    <a:pt x="-227" y="6093"/>
                    <a:pt x="853" y="4893"/>
                  </a:cubicBezTo>
                  <a:cubicBezTo>
                    <a:pt x="1933" y="3693"/>
                    <a:pt x="4093" y="2216"/>
                    <a:pt x="6870" y="1200"/>
                  </a:cubicBezTo>
                  <a:cubicBezTo>
                    <a:pt x="9647" y="185"/>
                    <a:pt x="13042" y="-369"/>
                    <a:pt x="15973" y="277"/>
                  </a:cubicBezTo>
                  <a:cubicBezTo>
                    <a:pt x="18904" y="923"/>
                    <a:pt x="21373" y="2769"/>
                    <a:pt x="19984" y="6185"/>
                  </a:cubicBezTo>
                  <a:cubicBezTo>
                    <a:pt x="18596" y="9600"/>
                    <a:pt x="13350" y="14585"/>
                    <a:pt x="9802" y="17354"/>
                  </a:cubicBezTo>
                  <a:cubicBezTo>
                    <a:pt x="6253" y="20123"/>
                    <a:pt x="4402" y="20677"/>
                    <a:pt x="2550" y="212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1" name="Line"/>
            <p:cNvSpPr/>
            <p:nvPr/>
          </p:nvSpPr>
          <p:spPr>
            <a:xfrm>
              <a:off x="3526584" y="4736104"/>
              <a:ext cx="201974" cy="633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8" h="21600" fill="norm" stroke="1" extrusionOk="0">
                  <a:moveTo>
                    <a:pt x="0" y="0"/>
                  </a:moveTo>
                  <a:cubicBezTo>
                    <a:pt x="4320" y="590"/>
                    <a:pt x="8640" y="1180"/>
                    <a:pt x="12600" y="2774"/>
                  </a:cubicBezTo>
                  <a:cubicBezTo>
                    <a:pt x="16560" y="4367"/>
                    <a:pt x="20160" y="6964"/>
                    <a:pt x="20880" y="9561"/>
                  </a:cubicBezTo>
                  <a:cubicBezTo>
                    <a:pt x="21600" y="12157"/>
                    <a:pt x="19440" y="14754"/>
                    <a:pt x="15840" y="16761"/>
                  </a:cubicBezTo>
                  <a:cubicBezTo>
                    <a:pt x="12240" y="18767"/>
                    <a:pt x="7200" y="20184"/>
                    <a:pt x="216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2" name="Line"/>
            <p:cNvSpPr/>
            <p:nvPr/>
          </p:nvSpPr>
          <p:spPr>
            <a:xfrm>
              <a:off x="3971302" y="4663456"/>
              <a:ext cx="240251" cy="643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49" h="21600" fill="norm" stroke="1" extrusionOk="0">
                  <a:moveTo>
                    <a:pt x="14335" y="0"/>
                  </a:moveTo>
                  <a:cubicBezTo>
                    <a:pt x="9601" y="3252"/>
                    <a:pt x="4867" y="6503"/>
                    <a:pt x="2204" y="9232"/>
                  </a:cubicBezTo>
                  <a:cubicBezTo>
                    <a:pt x="-459" y="11961"/>
                    <a:pt x="-1051" y="14168"/>
                    <a:pt x="2352" y="16142"/>
                  </a:cubicBezTo>
                  <a:cubicBezTo>
                    <a:pt x="5754" y="18116"/>
                    <a:pt x="13152" y="19858"/>
                    <a:pt x="20549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3" name="Line"/>
            <p:cNvSpPr/>
            <p:nvPr/>
          </p:nvSpPr>
          <p:spPr>
            <a:xfrm>
              <a:off x="4424158" y="4881400"/>
              <a:ext cx="263087" cy="3736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3" h="21600" fill="norm" stroke="1" extrusionOk="0">
                  <a:moveTo>
                    <a:pt x="20108" y="0"/>
                  </a:moveTo>
                  <a:cubicBezTo>
                    <a:pt x="15460" y="200"/>
                    <a:pt x="10812" y="400"/>
                    <a:pt x="7941" y="800"/>
                  </a:cubicBezTo>
                  <a:cubicBezTo>
                    <a:pt x="5070" y="1200"/>
                    <a:pt x="3976" y="1800"/>
                    <a:pt x="3293" y="2600"/>
                  </a:cubicBezTo>
                  <a:cubicBezTo>
                    <a:pt x="2609" y="3400"/>
                    <a:pt x="2336" y="4400"/>
                    <a:pt x="1652" y="5700"/>
                  </a:cubicBezTo>
                  <a:cubicBezTo>
                    <a:pt x="969" y="7000"/>
                    <a:pt x="-125" y="8600"/>
                    <a:pt x="12" y="9300"/>
                  </a:cubicBezTo>
                  <a:cubicBezTo>
                    <a:pt x="148" y="10000"/>
                    <a:pt x="1516" y="9800"/>
                    <a:pt x="3566" y="9300"/>
                  </a:cubicBezTo>
                  <a:cubicBezTo>
                    <a:pt x="5617" y="8800"/>
                    <a:pt x="8351" y="8000"/>
                    <a:pt x="11359" y="7800"/>
                  </a:cubicBezTo>
                  <a:cubicBezTo>
                    <a:pt x="14366" y="7600"/>
                    <a:pt x="17647" y="8000"/>
                    <a:pt x="19424" y="8700"/>
                  </a:cubicBezTo>
                  <a:cubicBezTo>
                    <a:pt x="21202" y="9400"/>
                    <a:pt x="21475" y="10400"/>
                    <a:pt x="18878" y="12600"/>
                  </a:cubicBezTo>
                  <a:cubicBezTo>
                    <a:pt x="16280" y="14800"/>
                    <a:pt x="10812" y="18200"/>
                    <a:pt x="534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4" name="Line"/>
            <p:cNvSpPr/>
            <p:nvPr/>
          </p:nvSpPr>
          <p:spPr>
            <a:xfrm>
              <a:off x="4865384" y="5078588"/>
              <a:ext cx="10379" cy="20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5" name="Line"/>
            <p:cNvSpPr/>
            <p:nvPr/>
          </p:nvSpPr>
          <p:spPr>
            <a:xfrm>
              <a:off x="5142406" y="4816056"/>
              <a:ext cx="169245" cy="3650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5" h="21300" fill="norm" stroke="1" extrusionOk="0">
                  <a:moveTo>
                    <a:pt x="399" y="9869"/>
                  </a:moveTo>
                  <a:cubicBezTo>
                    <a:pt x="399" y="7851"/>
                    <a:pt x="399" y="5832"/>
                    <a:pt x="399" y="4217"/>
                  </a:cubicBezTo>
                  <a:cubicBezTo>
                    <a:pt x="399" y="2602"/>
                    <a:pt x="399" y="1391"/>
                    <a:pt x="1479" y="684"/>
                  </a:cubicBezTo>
                  <a:cubicBezTo>
                    <a:pt x="2559" y="-22"/>
                    <a:pt x="4719" y="-224"/>
                    <a:pt x="7527" y="281"/>
                  </a:cubicBezTo>
                  <a:cubicBezTo>
                    <a:pt x="10335" y="785"/>
                    <a:pt x="13791" y="1997"/>
                    <a:pt x="15303" y="3612"/>
                  </a:cubicBezTo>
                  <a:cubicBezTo>
                    <a:pt x="16815" y="5226"/>
                    <a:pt x="16383" y="7245"/>
                    <a:pt x="13575" y="9769"/>
                  </a:cubicBezTo>
                  <a:cubicBezTo>
                    <a:pt x="10767" y="12292"/>
                    <a:pt x="5583" y="15320"/>
                    <a:pt x="2775" y="17339"/>
                  </a:cubicBezTo>
                  <a:cubicBezTo>
                    <a:pt x="-33" y="19357"/>
                    <a:pt x="-465" y="20367"/>
                    <a:pt x="399" y="20871"/>
                  </a:cubicBezTo>
                  <a:cubicBezTo>
                    <a:pt x="1263" y="21376"/>
                    <a:pt x="3423" y="21376"/>
                    <a:pt x="7095" y="21174"/>
                  </a:cubicBezTo>
                  <a:cubicBezTo>
                    <a:pt x="10767" y="20972"/>
                    <a:pt x="15951" y="20569"/>
                    <a:pt x="21135" y="2016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6" name="Line"/>
            <p:cNvSpPr/>
            <p:nvPr/>
          </p:nvSpPr>
          <p:spPr>
            <a:xfrm>
              <a:off x="5456946" y="4795413"/>
              <a:ext cx="207567" cy="501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1" fill="norm" stroke="1" extrusionOk="0">
                  <a:moveTo>
                    <a:pt x="21600" y="1458"/>
                  </a:moveTo>
                  <a:cubicBezTo>
                    <a:pt x="20160" y="1015"/>
                    <a:pt x="18720" y="571"/>
                    <a:pt x="17100" y="349"/>
                  </a:cubicBezTo>
                  <a:cubicBezTo>
                    <a:pt x="15480" y="127"/>
                    <a:pt x="13680" y="127"/>
                    <a:pt x="11520" y="53"/>
                  </a:cubicBezTo>
                  <a:cubicBezTo>
                    <a:pt x="9360" y="-21"/>
                    <a:pt x="6840" y="-169"/>
                    <a:pt x="5040" y="867"/>
                  </a:cubicBezTo>
                  <a:cubicBezTo>
                    <a:pt x="3240" y="1902"/>
                    <a:pt x="2160" y="4121"/>
                    <a:pt x="1440" y="5601"/>
                  </a:cubicBezTo>
                  <a:cubicBezTo>
                    <a:pt x="720" y="7080"/>
                    <a:pt x="360" y="7820"/>
                    <a:pt x="1260" y="8042"/>
                  </a:cubicBezTo>
                  <a:cubicBezTo>
                    <a:pt x="2160" y="8264"/>
                    <a:pt x="4320" y="7968"/>
                    <a:pt x="6660" y="7746"/>
                  </a:cubicBezTo>
                  <a:cubicBezTo>
                    <a:pt x="9000" y="7524"/>
                    <a:pt x="11520" y="7376"/>
                    <a:pt x="13500" y="7524"/>
                  </a:cubicBezTo>
                  <a:cubicBezTo>
                    <a:pt x="15480" y="7672"/>
                    <a:pt x="16920" y="8116"/>
                    <a:pt x="18000" y="9078"/>
                  </a:cubicBezTo>
                  <a:cubicBezTo>
                    <a:pt x="19080" y="10039"/>
                    <a:pt x="19800" y="11519"/>
                    <a:pt x="17820" y="13442"/>
                  </a:cubicBezTo>
                  <a:cubicBezTo>
                    <a:pt x="15840" y="15365"/>
                    <a:pt x="11160" y="17732"/>
                    <a:pt x="7740" y="19138"/>
                  </a:cubicBezTo>
                  <a:cubicBezTo>
                    <a:pt x="4320" y="20543"/>
                    <a:pt x="2160" y="20987"/>
                    <a:pt x="0" y="21431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7" name="Line"/>
            <p:cNvSpPr/>
            <p:nvPr/>
          </p:nvSpPr>
          <p:spPr>
            <a:xfrm>
              <a:off x="5664512" y="4601186"/>
              <a:ext cx="257038" cy="736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7" h="21600" fill="norm" stroke="1" extrusionOk="0">
                  <a:moveTo>
                    <a:pt x="0" y="608"/>
                  </a:moveTo>
                  <a:cubicBezTo>
                    <a:pt x="1137" y="304"/>
                    <a:pt x="2274" y="0"/>
                    <a:pt x="3411" y="0"/>
                  </a:cubicBezTo>
                  <a:cubicBezTo>
                    <a:pt x="4547" y="0"/>
                    <a:pt x="5684" y="304"/>
                    <a:pt x="8526" y="1420"/>
                  </a:cubicBezTo>
                  <a:cubicBezTo>
                    <a:pt x="11368" y="2535"/>
                    <a:pt x="15916" y="4462"/>
                    <a:pt x="18474" y="6744"/>
                  </a:cubicBezTo>
                  <a:cubicBezTo>
                    <a:pt x="21032" y="9025"/>
                    <a:pt x="21600" y="11662"/>
                    <a:pt x="20747" y="13792"/>
                  </a:cubicBezTo>
                  <a:cubicBezTo>
                    <a:pt x="19895" y="15921"/>
                    <a:pt x="17621" y="17544"/>
                    <a:pt x="14779" y="18761"/>
                  </a:cubicBezTo>
                  <a:cubicBezTo>
                    <a:pt x="11937" y="19977"/>
                    <a:pt x="8526" y="20789"/>
                    <a:pt x="511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8" name="Line"/>
            <p:cNvSpPr/>
            <p:nvPr/>
          </p:nvSpPr>
          <p:spPr>
            <a:xfrm>
              <a:off x="6944501" y="4746482"/>
              <a:ext cx="6920" cy="4151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0800" y="5760"/>
                    <a:pt x="0" y="11520"/>
                    <a:pt x="0" y="15120"/>
                  </a:cubicBezTo>
                  <a:cubicBezTo>
                    <a:pt x="0" y="18720"/>
                    <a:pt x="10800" y="201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49" name="Line"/>
            <p:cNvSpPr/>
            <p:nvPr/>
          </p:nvSpPr>
          <p:spPr>
            <a:xfrm>
              <a:off x="6764611" y="4902157"/>
              <a:ext cx="415133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2880" y="19200"/>
                    <a:pt x="5760" y="16800"/>
                    <a:pt x="9360" y="13200"/>
                  </a:cubicBezTo>
                  <a:cubicBezTo>
                    <a:pt x="12960" y="9600"/>
                    <a:pt x="17280" y="48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0" name="Line"/>
            <p:cNvSpPr/>
            <p:nvPr/>
          </p:nvSpPr>
          <p:spPr>
            <a:xfrm>
              <a:off x="7699649" y="4582060"/>
              <a:ext cx="141528" cy="5276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3" h="21533" fill="norm" stroke="1" extrusionOk="0">
                  <a:moveTo>
                    <a:pt x="14586" y="4168"/>
                  </a:moveTo>
                  <a:cubicBezTo>
                    <a:pt x="15568" y="3462"/>
                    <a:pt x="16550" y="2757"/>
                    <a:pt x="17777" y="1909"/>
                  </a:cubicBezTo>
                  <a:cubicBezTo>
                    <a:pt x="19004" y="1062"/>
                    <a:pt x="20477" y="74"/>
                    <a:pt x="19986" y="4"/>
                  </a:cubicBezTo>
                  <a:cubicBezTo>
                    <a:pt x="19495" y="-67"/>
                    <a:pt x="17041" y="780"/>
                    <a:pt x="12622" y="2968"/>
                  </a:cubicBezTo>
                  <a:cubicBezTo>
                    <a:pt x="8204" y="5157"/>
                    <a:pt x="1822" y="8686"/>
                    <a:pt x="350" y="11792"/>
                  </a:cubicBezTo>
                  <a:cubicBezTo>
                    <a:pt x="-1123" y="14898"/>
                    <a:pt x="2313" y="17580"/>
                    <a:pt x="5750" y="19133"/>
                  </a:cubicBezTo>
                  <a:cubicBezTo>
                    <a:pt x="9186" y="20686"/>
                    <a:pt x="12622" y="21109"/>
                    <a:pt x="16059" y="2153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1" name="Line"/>
            <p:cNvSpPr/>
            <p:nvPr/>
          </p:nvSpPr>
          <p:spPr>
            <a:xfrm>
              <a:off x="7965033" y="4632321"/>
              <a:ext cx="325188" cy="4566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1260" y="0"/>
                  </a:moveTo>
                  <a:cubicBezTo>
                    <a:pt x="7813" y="3273"/>
                    <a:pt x="4366" y="6545"/>
                    <a:pt x="2413" y="8591"/>
                  </a:cubicBezTo>
                  <a:cubicBezTo>
                    <a:pt x="460" y="10636"/>
                    <a:pt x="0" y="11455"/>
                    <a:pt x="0" y="12273"/>
                  </a:cubicBezTo>
                  <a:cubicBezTo>
                    <a:pt x="0" y="13091"/>
                    <a:pt x="460" y="13909"/>
                    <a:pt x="3102" y="14400"/>
                  </a:cubicBezTo>
                  <a:cubicBezTo>
                    <a:pt x="5745" y="14891"/>
                    <a:pt x="10570" y="15055"/>
                    <a:pt x="13787" y="14564"/>
                  </a:cubicBezTo>
                  <a:cubicBezTo>
                    <a:pt x="17004" y="14073"/>
                    <a:pt x="18613" y="12927"/>
                    <a:pt x="19762" y="11945"/>
                  </a:cubicBezTo>
                  <a:cubicBezTo>
                    <a:pt x="20911" y="10964"/>
                    <a:pt x="21600" y="10145"/>
                    <a:pt x="21600" y="10064"/>
                  </a:cubicBezTo>
                  <a:cubicBezTo>
                    <a:pt x="21600" y="9982"/>
                    <a:pt x="20911" y="10636"/>
                    <a:pt x="19877" y="11945"/>
                  </a:cubicBezTo>
                  <a:cubicBezTo>
                    <a:pt x="18843" y="13255"/>
                    <a:pt x="17464" y="15218"/>
                    <a:pt x="17004" y="16936"/>
                  </a:cubicBezTo>
                  <a:cubicBezTo>
                    <a:pt x="16545" y="18655"/>
                    <a:pt x="17004" y="20127"/>
                    <a:pt x="17464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2" name="Line"/>
            <p:cNvSpPr/>
            <p:nvPr/>
          </p:nvSpPr>
          <p:spPr>
            <a:xfrm>
              <a:off x="8367632" y="4694591"/>
              <a:ext cx="269543" cy="467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3" h="21600" fill="norm" stroke="1" extrusionOk="0">
                  <a:moveTo>
                    <a:pt x="13568" y="0"/>
                  </a:moveTo>
                  <a:cubicBezTo>
                    <a:pt x="9467" y="2880"/>
                    <a:pt x="5365" y="5760"/>
                    <a:pt x="3041" y="7840"/>
                  </a:cubicBezTo>
                  <a:cubicBezTo>
                    <a:pt x="717" y="9920"/>
                    <a:pt x="170" y="11200"/>
                    <a:pt x="34" y="12240"/>
                  </a:cubicBezTo>
                  <a:cubicBezTo>
                    <a:pt x="-103" y="13280"/>
                    <a:pt x="170" y="14080"/>
                    <a:pt x="991" y="14480"/>
                  </a:cubicBezTo>
                  <a:cubicBezTo>
                    <a:pt x="1811" y="14880"/>
                    <a:pt x="3178" y="14880"/>
                    <a:pt x="6186" y="14480"/>
                  </a:cubicBezTo>
                  <a:cubicBezTo>
                    <a:pt x="9193" y="14080"/>
                    <a:pt x="13841" y="13280"/>
                    <a:pt x="16712" y="12480"/>
                  </a:cubicBezTo>
                  <a:cubicBezTo>
                    <a:pt x="19583" y="11680"/>
                    <a:pt x="20677" y="10880"/>
                    <a:pt x="21087" y="10960"/>
                  </a:cubicBezTo>
                  <a:cubicBezTo>
                    <a:pt x="21497" y="11040"/>
                    <a:pt x="21224" y="12000"/>
                    <a:pt x="21087" y="13920"/>
                  </a:cubicBezTo>
                  <a:cubicBezTo>
                    <a:pt x="20950" y="15840"/>
                    <a:pt x="20950" y="18720"/>
                    <a:pt x="2095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3" name="Line"/>
            <p:cNvSpPr/>
            <p:nvPr/>
          </p:nvSpPr>
          <p:spPr>
            <a:xfrm>
              <a:off x="8736486" y="4559673"/>
              <a:ext cx="167413" cy="7679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6" h="21600" fill="norm" stroke="1" extrusionOk="0">
                  <a:moveTo>
                    <a:pt x="1271" y="0"/>
                  </a:moveTo>
                  <a:cubicBezTo>
                    <a:pt x="3388" y="0"/>
                    <a:pt x="5506" y="0"/>
                    <a:pt x="8471" y="730"/>
                  </a:cubicBezTo>
                  <a:cubicBezTo>
                    <a:pt x="11435" y="1459"/>
                    <a:pt x="15247" y="2919"/>
                    <a:pt x="17788" y="5011"/>
                  </a:cubicBezTo>
                  <a:cubicBezTo>
                    <a:pt x="20329" y="7103"/>
                    <a:pt x="21600" y="9827"/>
                    <a:pt x="19271" y="12551"/>
                  </a:cubicBezTo>
                  <a:cubicBezTo>
                    <a:pt x="16941" y="15276"/>
                    <a:pt x="11012" y="18000"/>
                    <a:pt x="7200" y="19508"/>
                  </a:cubicBezTo>
                  <a:cubicBezTo>
                    <a:pt x="3388" y="21016"/>
                    <a:pt x="1694" y="21308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4" name="Line"/>
            <p:cNvSpPr/>
            <p:nvPr/>
          </p:nvSpPr>
          <p:spPr>
            <a:xfrm>
              <a:off x="9077786" y="4511258"/>
              <a:ext cx="239885" cy="723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6" h="21497" fill="norm" stroke="1" extrusionOk="0">
                  <a:moveTo>
                    <a:pt x="20183" y="1440"/>
                  </a:moveTo>
                  <a:cubicBezTo>
                    <a:pt x="20183" y="926"/>
                    <a:pt x="20183" y="411"/>
                    <a:pt x="19423" y="154"/>
                  </a:cubicBezTo>
                  <a:cubicBezTo>
                    <a:pt x="18662" y="-103"/>
                    <a:pt x="17141" y="-103"/>
                    <a:pt x="14403" y="668"/>
                  </a:cubicBezTo>
                  <a:cubicBezTo>
                    <a:pt x="11665" y="1440"/>
                    <a:pt x="7710" y="2983"/>
                    <a:pt x="4668" y="5143"/>
                  </a:cubicBezTo>
                  <a:cubicBezTo>
                    <a:pt x="1626" y="7303"/>
                    <a:pt x="-504" y="10080"/>
                    <a:pt x="104" y="12600"/>
                  </a:cubicBezTo>
                  <a:cubicBezTo>
                    <a:pt x="713" y="15120"/>
                    <a:pt x="4059" y="17383"/>
                    <a:pt x="8014" y="18823"/>
                  </a:cubicBezTo>
                  <a:cubicBezTo>
                    <a:pt x="11969" y="20263"/>
                    <a:pt x="16533" y="20880"/>
                    <a:pt x="21096" y="2149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5" name="Line"/>
            <p:cNvSpPr/>
            <p:nvPr/>
          </p:nvSpPr>
          <p:spPr>
            <a:xfrm>
              <a:off x="9395804" y="4680753"/>
              <a:ext cx="264351" cy="3874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6" h="21600" fill="norm" stroke="1" extrusionOk="0">
                  <a:moveTo>
                    <a:pt x="397" y="4821"/>
                  </a:moveTo>
                  <a:cubicBezTo>
                    <a:pt x="117" y="5786"/>
                    <a:pt x="-164" y="6750"/>
                    <a:pt x="117" y="7618"/>
                  </a:cubicBezTo>
                  <a:cubicBezTo>
                    <a:pt x="397" y="8486"/>
                    <a:pt x="1239" y="9257"/>
                    <a:pt x="2361" y="9546"/>
                  </a:cubicBezTo>
                  <a:cubicBezTo>
                    <a:pt x="3483" y="9836"/>
                    <a:pt x="4885" y="9643"/>
                    <a:pt x="7550" y="8293"/>
                  </a:cubicBezTo>
                  <a:cubicBezTo>
                    <a:pt x="10215" y="6943"/>
                    <a:pt x="14142" y="4436"/>
                    <a:pt x="16246" y="2700"/>
                  </a:cubicBezTo>
                  <a:cubicBezTo>
                    <a:pt x="18350" y="964"/>
                    <a:pt x="18631" y="0"/>
                    <a:pt x="18491" y="0"/>
                  </a:cubicBezTo>
                  <a:cubicBezTo>
                    <a:pt x="18350" y="0"/>
                    <a:pt x="17789" y="964"/>
                    <a:pt x="16948" y="3568"/>
                  </a:cubicBezTo>
                  <a:cubicBezTo>
                    <a:pt x="16106" y="6171"/>
                    <a:pt x="14984" y="10414"/>
                    <a:pt x="14984" y="13596"/>
                  </a:cubicBezTo>
                  <a:cubicBezTo>
                    <a:pt x="14984" y="16779"/>
                    <a:pt x="16106" y="18900"/>
                    <a:pt x="17368" y="20057"/>
                  </a:cubicBezTo>
                  <a:cubicBezTo>
                    <a:pt x="18631" y="21214"/>
                    <a:pt x="20033" y="21407"/>
                    <a:pt x="2143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6" name="Line"/>
            <p:cNvSpPr/>
            <p:nvPr/>
          </p:nvSpPr>
          <p:spPr>
            <a:xfrm>
              <a:off x="9801924" y="4588313"/>
              <a:ext cx="242228" cy="400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2" h="21186" fill="norm" stroke="1" extrusionOk="0">
                  <a:moveTo>
                    <a:pt x="1223" y="7271"/>
                  </a:moveTo>
                  <a:cubicBezTo>
                    <a:pt x="2136" y="5258"/>
                    <a:pt x="3048" y="3244"/>
                    <a:pt x="4265" y="2054"/>
                  </a:cubicBezTo>
                  <a:cubicBezTo>
                    <a:pt x="5482" y="864"/>
                    <a:pt x="7003" y="498"/>
                    <a:pt x="8524" y="224"/>
                  </a:cubicBezTo>
                  <a:cubicBezTo>
                    <a:pt x="10046" y="-51"/>
                    <a:pt x="11567" y="-234"/>
                    <a:pt x="12784" y="681"/>
                  </a:cubicBezTo>
                  <a:cubicBezTo>
                    <a:pt x="14001" y="1597"/>
                    <a:pt x="14913" y="3610"/>
                    <a:pt x="13696" y="5807"/>
                  </a:cubicBezTo>
                  <a:cubicBezTo>
                    <a:pt x="12479" y="8003"/>
                    <a:pt x="9133" y="10383"/>
                    <a:pt x="6547" y="12397"/>
                  </a:cubicBezTo>
                  <a:cubicBezTo>
                    <a:pt x="3961" y="14410"/>
                    <a:pt x="2136" y="16058"/>
                    <a:pt x="1071" y="17430"/>
                  </a:cubicBezTo>
                  <a:cubicBezTo>
                    <a:pt x="6" y="18803"/>
                    <a:pt x="-298" y="19902"/>
                    <a:pt x="310" y="20542"/>
                  </a:cubicBezTo>
                  <a:cubicBezTo>
                    <a:pt x="919" y="21183"/>
                    <a:pt x="2440" y="21366"/>
                    <a:pt x="6091" y="21000"/>
                  </a:cubicBezTo>
                  <a:cubicBezTo>
                    <a:pt x="9741" y="20634"/>
                    <a:pt x="15522" y="19719"/>
                    <a:pt x="21302" y="18803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7" name="Line"/>
            <p:cNvSpPr/>
            <p:nvPr/>
          </p:nvSpPr>
          <p:spPr>
            <a:xfrm>
              <a:off x="10157392" y="4487025"/>
              <a:ext cx="211946" cy="782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4" h="21519" fill="norm" stroke="1" extrusionOk="0">
                  <a:moveTo>
                    <a:pt x="5318" y="0"/>
                  </a:moveTo>
                  <a:cubicBezTo>
                    <a:pt x="8802" y="952"/>
                    <a:pt x="12286" y="1903"/>
                    <a:pt x="15421" y="3711"/>
                  </a:cubicBezTo>
                  <a:cubicBezTo>
                    <a:pt x="18557" y="5519"/>
                    <a:pt x="21344" y="8183"/>
                    <a:pt x="21344" y="10515"/>
                  </a:cubicBezTo>
                  <a:cubicBezTo>
                    <a:pt x="21344" y="12846"/>
                    <a:pt x="18557" y="14844"/>
                    <a:pt x="15073" y="16509"/>
                  </a:cubicBezTo>
                  <a:cubicBezTo>
                    <a:pt x="11589" y="18174"/>
                    <a:pt x="7409" y="19507"/>
                    <a:pt x="4621" y="20363"/>
                  </a:cubicBezTo>
                  <a:cubicBezTo>
                    <a:pt x="1834" y="21219"/>
                    <a:pt x="441" y="21600"/>
                    <a:pt x="92" y="21505"/>
                  </a:cubicBezTo>
                  <a:cubicBezTo>
                    <a:pt x="-256" y="21410"/>
                    <a:pt x="441" y="20839"/>
                    <a:pt x="1138" y="202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8" name="Line"/>
            <p:cNvSpPr/>
            <p:nvPr/>
          </p:nvSpPr>
          <p:spPr>
            <a:xfrm>
              <a:off x="11279167" y="4736104"/>
              <a:ext cx="308060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36" h="21600" fill="norm" stroke="1" extrusionOk="0">
                  <a:moveTo>
                    <a:pt x="0" y="21600"/>
                  </a:moveTo>
                  <a:cubicBezTo>
                    <a:pt x="8100" y="19800"/>
                    <a:pt x="16200" y="18000"/>
                    <a:pt x="18900" y="17100"/>
                  </a:cubicBezTo>
                  <a:cubicBezTo>
                    <a:pt x="21600" y="16200"/>
                    <a:pt x="18900" y="16200"/>
                    <a:pt x="16875" y="16200"/>
                  </a:cubicBezTo>
                  <a:cubicBezTo>
                    <a:pt x="14850" y="16200"/>
                    <a:pt x="13500" y="16200"/>
                    <a:pt x="11925" y="16200"/>
                  </a:cubicBezTo>
                  <a:cubicBezTo>
                    <a:pt x="10350" y="16200"/>
                    <a:pt x="8550" y="16200"/>
                    <a:pt x="8212" y="13500"/>
                  </a:cubicBezTo>
                  <a:cubicBezTo>
                    <a:pt x="7875" y="10800"/>
                    <a:pt x="9000" y="5400"/>
                    <a:pt x="10125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59" name="Line"/>
            <p:cNvSpPr/>
            <p:nvPr/>
          </p:nvSpPr>
          <p:spPr>
            <a:xfrm>
              <a:off x="12213214" y="4403710"/>
              <a:ext cx="314808" cy="425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0" fill="norm" stroke="1" extrusionOk="0">
                  <a:moveTo>
                    <a:pt x="0" y="10466"/>
                  </a:moveTo>
                  <a:cubicBezTo>
                    <a:pt x="3086" y="10640"/>
                    <a:pt x="6171" y="10814"/>
                    <a:pt x="9613" y="10117"/>
                  </a:cubicBezTo>
                  <a:cubicBezTo>
                    <a:pt x="13055" y="9421"/>
                    <a:pt x="16853" y="7853"/>
                    <a:pt x="18989" y="6634"/>
                  </a:cubicBezTo>
                  <a:cubicBezTo>
                    <a:pt x="21125" y="5414"/>
                    <a:pt x="21600" y="4543"/>
                    <a:pt x="21600" y="3237"/>
                  </a:cubicBezTo>
                  <a:cubicBezTo>
                    <a:pt x="21600" y="1930"/>
                    <a:pt x="21125" y="188"/>
                    <a:pt x="20413" y="14"/>
                  </a:cubicBezTo>
                  <a:cubicBezTo>
                    <a:pt x="19701" y="-160"/>
                    <a:pt x="18752" y="1234"/>
                    <a:pt x="17565" y="4021"/>
                  </a:cubicBezTo>
                  <a:cubicBezTo>
                    <a:pt x="16378" y="6808"/>
                    <a:pt x="14954" y="10988"/>
                    <a:pt x="14716" y="14124"/>
                  </a:cubicBezTo>
                  <a:cubicBezTo>
                    <a:pt x="14479" y="17259"/>
                    <a:pt x="15429" y="19350"/>
                    <a:pt x="16378" y="2144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0" name="Line"/>
            <p:cNvSpPr/>
            <p:nvPr/>
          </p:nvSpPr>
          <p:spPr>
            <a:xfrm>
              <a:off x="12693908" y="4407178"/>
              <a:ext cx="241076" cy="452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9" h="21223" fill="norm" stroke="1" extrusionOk="0">
                  <a:moveTo>
                    <a:pt x="5044" y="7646"/>
                  </a:moveTo>
                  <a:cubicBezTo>
                    <a:pt x="4156" y="6834"/>
                    <a:pt x="3269" y="6022"/>
                    <a:pt x="3417" y="4804"/>
                  </a:cubicBezTo>
                  <a:cubicBezTo>
                    <a:pt x="3565" y="3586"/>
                    <a:pt x="4748" y="1962"/>
                    <a:pt x="7115" y="987"/>
                  </a:cubicBezTo>
                  <a:cubicBezTo>
                    <a:pt x="9482" y="13"/>
                    <a:pt x="13033" y="-312"/>
                    <a:pt x="15992" y="338"/>
                  </a:cubicBezTo>
                  <a:cubicBezTo>
                    <a:pt x="18951" y="987"/>
                    <a:pt x="21318" y="2611"/>
                    <a:pt x="20430" y="4804"/>
                  </a:cubicBezTo>
                  <a:cubicBezTo>
                    <a:pt x="19543" y="6996"/>
                    <a:pt x="15400" y="9757"/>
                    <a:pt x="11406" y="12112"/>
                  </a:cubicBezTo>
                  <a:cubicBezTo>
                    <a:pt x="7411" y="14467"/>
                    <a:pt x="3565" y="16416"/>
                    <a:pt x="1641" y="17877"/>
                  </a:cubicBezTo>
                  <a:cubicBezTo>
                    <a:pt x="-282" y="19339"/>
                    <a:pt x="-282" y="20314"/>
                    <a:pt x="458" y="20801"/>
                  </a:cubicBezTo>
                  <a:cubicBezTo>
                    <a:pt x="1197" y="21288"/>
                    <a:pt x="2677" y="21288"/>
                    <a:pt x="5932" y="21126"/>
                  </a:cubicBezTo>
                  <a:cubicBezTo>
                    <a:pt x="9186" y="20963"/>
                    <a:pt x="14217" y="20638"/>
                    <a:pt x="19247" y="20314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1" name="Line"/>
            <p:cNvSpPr/>
            <p:nvPr/>
          </p:nvSpPr>
          <p:spPr>
            <a:xfrm>
              <a:off x="13075494" y="4555694"/>
              <a:ext cx="328196" cy="2625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9" h="21019" fill="norm" stroke="1" extrusionOk="0">
                  <a:moveTo>
                    <a:pt x="13035" y="6965"/>
                  </a:moveTo>
                  <a:cubicBezTo>
                    <a:pt x="13690" y="4750"/>
                    <a:pt x="14344" y="2534"/>
                    <a:pt x="14126" y="1288"/>
                  </a:cubicBezTo>
                  <a:cubicBezTo>
                    <a:pt x="13908" y="42"/>
                    <a:pt x="12817" y="-235"/>
                    <a:pt x="10526" y="180"/>
                  </a:cubicBezTo>
                  <a:cubicBezTo>
                    <a:pt x="8235" y="596"/>
                    <a:pt x="4744" y="1703"/>
                    <a:pt x="2563" y="4611"/>
                  </a:cubicBezTo>
                  <a:cubicBezTo>
                    <a:pt x="381" y="7519"/>
                    <a:pt x="-492" y="12227"/>
                    <a:pt x="272" y="15411"/>
                  </a:cubicBezTo>
                  <a:cubicBezTo>
                    <a:pt x="1035" y="18596"/>
                    <a:pt x="3435" y="20257"/>
                    <a:pt x="6817" y="20811"/>
                  </a:cubicBezTo>
                  <a:cubicBezTo>
                    <a:pt x="10199" y="21365"/>
                    <a:pt x="14563" y="20811"/>
                    <a:pt x="17290" y="19150"/>
                  </a:cubicBezTo>
                  <a:cubicBezTo>
                    <a:pt x="20017" y="17488"/>
                    <a:pt x="21108" y="14719"/>
                    <a:pt x="20563" y="11811"/>
                  </a:cubicBezTo>
                  <a:cubicBezTo>
                    <a:pt x="20017" y="8904"/>
                    <a:pt x="17835" y="5857"/>
                    <a:pt x="15326" y="3919"/>
                  </a:cubicBezTo>
                  <a:cubicBezTo>
                    <a:pt x="12817" y="1980"/>
                    <a:pt x="9981" y="1150"/>
                    <a:pt x="7144" y="31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2" name="Line"/>
            <p:cNvSpPr/>
            <p:nvPr/>
          </p:nvSpPr>
          <p:spPr>
            <a:xfrm>
              <a:off x="13748771" y="4622711"/>
              <a:ext cx="286611" cy="407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3" h="21200" fill="norm" stroke="1" extrusionOk="0">
                  <a:moveTo>
                    <a:pt x="31" y="21200"/>
                  </a:moveTo>
                  <a:cubicBezTo>
                    <a:pt x="5368" y="14000"/>
                    <a:pt x="10704" y="6800"/>
                    <a:pt x="14516" y="3200"/>
                  </a:cubicBezTo>
                  <a:cubicBezTo>
                    <a:pt x="18328" y="-400"/>
                    <a:pt x="20615" y="-400"/>
                    <a:pt x="20996" y="500"/>
                  </a:cubicBezTo>
                  <a:cubicBezTo>
                    <a:pt x="21377" y="1400"/>
                    <a:pt x="19852" y="3200"/>
                    <a:pt x="16422" y="5000"/>
                  </a:cubicBezTo>
                  <a:cubicBezTo>
                    <a:pt x="12991" y="6800"/>
                    <a:pt x="7655" y="8600"/>
                    <a:pt x="4351" y="10400"/>
                  </a:cubicBezTo>
                  <a:cubicBezTo>
                    <a:pt x="1048" y="12200"/>
                    <a:pt x="-223" y="14000"/>
                    <a:pt x="31" y="14900"/>
                  </a:cubicBezTo>
                  <a:cubicBezTo>
                    <a:pt x="285" y="15800"/>
                    <a:pt x="2064" y="15800"/>
                    <a:pt x="4859" y="14900"/>
                  </a:cubicBezTo>
                  <a:cubicBezTo>
                    <a:pt x="7655" y="14000"/>
                    <a:pt x="11466" y="12200"/>
                    <a:pt x="15278" y="104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3" name="Line"/>
            <p:cNvSpPr/>
            <p:nvPr/>
          </p:nvSpPr>
          <p:spPr>
            <a:xfrm>
              <a:off x="7605252" y="2434916"/>
              <a:ext cx="1647287" cy="5057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3" h="21481" fill="norm" stroke="1" extrusionOk="0">
                  <a:moveTo>
                    <a:pt x="0" y="21481"/>
                  </a:moveTo>
                  <a:cubicBezTo>
                    <a:pt x="272" y="20012"/>
                    <a:pt x="543" y="18542"/>
                    <a:pt x="1291" y="16265"/>
                  </a:cubicBezTo>
                  <a:cubicBezTo>
                    <a:pt x="2038" y="13987"/>
                    <a:pt x="3260" y="10901"/>
                    <a:pt x="4664" y="8477"/>
                  </a:cubicBezTo>
                  <a:cubicBezTo>
                    <a:pt x="6068" y="6052"/>
                    <a:pt x="7653" y="4289"/>
                    <a:pt x="9147" y="3261"/>
                  </a:cubicBezTo>
                  <a:cubicBezTo>
                    <a:pt x="10642" y="2232"/>
                    <a:pt x="12045" y="1938"/>
                    <a:pt x="13426" y="3040"/>
                  </a:cubicBezTo>
                  <a:cubicBezTo>
                    <a:pt x="14808" y="4142"/>
                    <a:pt x="16166" y="6640"/>
                    <a:pt x="17140" y="8697"/>
                  </a:cubicBezTo>
                  <a:cubicBezTo>
                    <a:pt x="18113" y="10754"/>
                    <a:pt x="18702" y="12371"/>
                    <a:pt x="19223" y="13105"/>
                  </a:cubicBezTo>
                  <a:cubicBezTo>
                    <a:pt x="19743" y="13840"/>
                    <a:pt x="20196" y="13693"/>
                    <a:pt x="20468" y="13252"/>
                  </a:cubicBezTo>
                  <a:cubicBezTo>
                    <a:pt x="20740" y="12812"/>
                    <a:pt x="20830" y="12077"/>
                    <a:pt x="20853" y="10461"/>
                  </a:cubicBezTo>
                  <a:cubicBezTo>
                    <a:pt x="20875" y="8844"/>
                    <a:pt x="20830" y="6346"/>
                    <a:pt x="20785" y="4730"/>
                  </a:cubicBezTo>
                  <a:cubicBezTo>
                    <a:pt x="20740" y="3114"/>
                    <a:pt x="20694" y="2379"/>
                    <a:pt x="20626" y="1644"/>
                  </a:cubicBezTo>
                  <a:cubicBezTo>
                    <a:pt x="20558" y="910"/>
                    <a:pt x="20468" y="175"/>
                    <a:pt x="20332" y="28"/>
                  </a:cubicBezTo>
                  <a:cubicBezTo>
                    <a:pt x="20196" y="-119"/>
                    <a:pt x="20015" y="322"/>
                    <a:pt x="19947" y="983"/>
                  </a:cubicBezTo>
                  <a:cubicBezTo>
                    <a:pt x="19879" y="1644"/>
                    <a:pt x="19925" y="2526"/>
                    <a:pt x="20151" y="3922"/>
                  </a:cubicBezTo>
                  <a:cubicBezTo>
                    <a:pt x="20377" y="5318"/>
                    <a:pt x="20785" y="7228"/>
                    <a:pt x="21057" y="8477"/>
                  </a:cubicBezTo>
                  <a:cubicBezTo>
                    <a:pt x="21328" y="9726"/>
                    <a:pt x="21464" y="10314"/>
                    <a:pt x="21532" y="10975"/>
                  </a:cubicBezTo>
                  <a:cubicBezTo>
                    <a:pt x="21600" y="11636"/>
                    <a:pt x="21600" y="12371"/>
                    <a:pt x="21034" y="13252"/>
                  </a:cubicBezTo>
                  <a:cubicBezTo>
                    <a:pt x="20468" y="14134"/>
                    <a:pt x="19336" y="15163"/>
                    <a:pt x="18113" y="16559"/>
                  </a:cubicBezTo>
                  <a:cubicBezTo>
                    <a:pt x="16891" y="17954"/>
                    <a:pt x="15577" y="19718"/>
                    <a:pt x="14264" y="21481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4" name="Line"/>
            <p:cNvSpPr/>
            <p:nvPr/>
          </p:nvSpPr>
          <p:spPr>
            <a:xfrm>
              <a:off x="7252391" y="1991479"/>
              <a:ext cx="3652969" cy="1094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8" h="21557" fill="norm" stroke="1" extrusionOk="0">
                  <a:moveTo>
                    <a:pt x="0" y="21557"/>
                  </a:moveTo>
                  <a:cubicBezTo>
                    <a:pt x="286" y="20331"/>
                    <a:pt x="572" y="19104"/>
                    <a:pt x="940" y="17537"/>
                  </a:cubicBezTo>
                  <a:cubicBezTo>
                    <a:pt x="1308" y="15970"/>
                    <a:pt x="1757" y="14062"/>
                    <a:pt x="2299" y="12222"/>
                  </a:cubicBezTo>
                  <a:cubicBezTo>
                    <a:pt x="2840" y="10382"/>
                    <a:pt x="3474" y="8611"/>
                    <a:pt x="4128" y="7146"/>
                  </a:cubicBezTo>
                  <a:cubicBezTo>
                    <a:pt x="4782" y="5681"/>
                    <a:pt x="5456" y="4522"/>
                    <a:pt x="6131" y="3568"/>
                  </a:cubicBezTo>
                  <a:cubicBezTo>
                    <a:pt x="6805" y="2614"/>
                    <a:pt x="7479" y="1865"/>
                    <a:pt x="8184" y="1320"/>
                  </a:cubicBezTo>
                  <a:cubicBezTo>
                    <a:pt x="8889" y="775"/>
                    <a:pt x="9625" y="434"/>
                    <a:pt x="10371" y="230"/>
                  </a:cubicBezTo>
                  <a:cubicBezTo>
                    <a:pt x="11117" y="25"/>
                    <a:pt x="11873" y="-43"/>
                    <a:pt x="12629" y="25"/>
                  </a:cubicBezTo>
                  <a:cubicBezTo>
                    <a:pt x="13385" y="93"/>
                    <a:pt x="14141" y="298"/>
                    <a:pt x="14887" y="741"/>
                  </a:cubicBezTo>
                  <a:cubicBezTo>
                    <a:pt x="15633" y="1183"/>
                    <a:pt x="16369" y="1865"/>
                    <a:pt x="17023" y="2751"/>
                  </a:cubicBezTo>
                  <a:cubicBezTo>
                    <a:pt x="17676" y="3636"/>
                    <a:pt x="18249" y="4727"/>
                    <a:pt x="18657" y="5715"/>
                  </a:cubicBezTo>
                  <a:cubicBezTo>
                    <a:pt x="19066" y="6703"/>
                    <a:pt x="19311" y="7589"/>
                    <a:pt x="19475" y="8168"/>
                  </a:cubicBezTo>
                  <a:cubicBezTo>
                    <a:pt x="19638" y="8747"/>
                    <a:pt x="19720" y="9019"/>
                    <a:pt x="19802" y="9054"/>
                  </a:cubicBezTo>
                  <a:cubicBezTo>
                    <a:pt x="19883" y="9088"/>
                    <a:pt x="19965" y="8883"/>
                    <a:pt x="20037" y="8406"/>
                  </a:cubicBezTo>
                  <a:cubicBezTo>
                    <a:pt x="20108" y="7929"/>
                    <a:pt x="20170" y="7180"/>
                    <a:pt x="20210" y="6498"/>
                  </a:cubicBezTo>
                  <a:cubicBezTo>
                    <a:pt x="20251" y="5817"/>
                    <a:pt x="20272" y="5204"/>
                    <a:pt x="20272" y="4727"/>
                  </a:cubicBezTo>
                  <a:cubicBezTo>
                    <a:pt x="20272" y="4250"/>
                    <a:pt x="20251" y="3909"/>
                    <a:pt x="20272" y="3875"/>
                  </a:cubicBezTo>
                  <a:cubicBezTo>
                    <a:pt x="20292" y="3841"/>
                    <a:pt x="20353" y="4113"/>
                    <a:pt x="20568" y="4761"/>
                  </a:cubicBezTo>
                  <a:cubicBezTo>
                    <a:pt x="20783" y="5408"/>
                    <a:pt x="21150" y="6430"/>
                    <a:pt x="21355" y="7112"/>
                  </a:cubicBezTo>
                  <a:cubicBezTo>
                    <a:pt x="21559" y="7793"/>
                    <a:pt x="21600" y="8134"/>
                    <a:pt x="21569" y="8372"/>
                  </a:cubicBezTo>
                  <a:cubicBezTo>
                    <a:pt x="21539" y="8611"/>
                    <a:pt x="21437" y="8747"/>
                    <a:pt x="21048" y="9224"/>
                  </a:cubicBezTo>
                  <a:cubicBezTo>
                    <a:pt x="20660" y="9701"/>
                    <a:pt x="19986" y="10519"/>
                    <a:pt x="19311" y="11336"/>
                  </a:cubicBezTo>
                </a:path>
              </a:pathLst>
            </a:custGeom>
            <a:noFill/>
            <a:ln w="88900" cap="rnd">
              <a:solidFill>
                <a:srgbClr val="FCD02F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5" name="Line"/>
            <p:cNvSpPr/>
            <p:nvPr/>
          </p:nvSpPr>
          <p:spPr>
            <a:xfrm>
              <a:off x="14506815" y="4264374"/>
              <a:ext cx="342200" cy="4829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6" h="21385" fill="norm" stroke="1" extrusionOk="0">
                  <a:moveTo>
                    <a:pt x="9072" y="9400"/>
                  </a:moveTo>
                  <a:cubicBezTo>
                    <a:pt x="6912" y="9093"/>
                    <a:pt x="4752" y="8787"/>
                    <a:pt x="3240" y="7791"/>
                  </a:cubicBezTo>
                  <a:cubicBezTo>
                    <a:pt x="1728" y="6796"/>
                    <a:pt x="864" y="5111"/>
                    <a:pt x="1404" y="3732"/>
                  </a:cubicBezTo>
                  <a:cubicBezTo>
                    <a:pt x="1944" y="2353"/>
                    <a:pt x="3888" y="1281"/>
                    <a:pt x="6588" y="668"/>
                  </a:cubicBezTo>
                  <a:cubicBezTo>
                    <a:pt x="9288" y="55"/>
                    <a:pt x="12744" y="-98"/>
                    <a:pt x="14904" y="55"/>
                  </a:cubicBezTo>
                  <a:cubicBezTo>
                    <a:pt x="17064" y="208"/>
                    <a:pt x="17928" y="668"/>
                    <a:pt x="17496" y="1893"/>
                  </a:cubicBezTo>
                  <a:cubicBezTo>
                    <a:pt x="17064" y="3119"/>
                    <a:pt x="15336" y="5111"/>
                    <a:pt x="12744" y="7332"/>
                  </a:cubicBezTo>
                  <a:cubicBezTo>
                    <a:pt x="10152" y="9553"/>
                    <a:pt x="6696" y="12004"/>
                    <a:pt x="4752" y="14302"/>
                  </a:cubicBezTo>
                  <a:cubicBezTo>
                    <a:pt x="2808" y="16600"/>
                    <a:pt x="2376" y="18745"/>
                    <a:pt x="2700" y="19970"/>
                  </a:cubicBezTo>
                  <a:cubicBezTo>
                    <a:pt x="3024" y="21196"/>
                    <a:pt x="4104" y="21502"/>
                    <a:pt x="6912" y="21349"/>
                  </a:cubicBezTo>
                  <a:cubicBezTo>
                    <a:pt x="9720" y="21196"/>
                    <a:pt x="14256" y="20583"/>
                    <a:pt x="17064" y="19587"/>
                  </a:cubicBezTo>
                  <a:cubicBezTo>
                    <a:pt x="19872" y="18591"/>
                    <a:pt x="20952" y="17213"/>
                    <a:pt x="21276" y="16140"/>
                  </a:cubicBezTo>
                  <a:cubicBezTo>
                    <a:pt x="21600" y="15068"/>
                    <a:pt x="21168" y="14302"/>
                    <a:pt x="18036" y="13613"/>
                  </a:cubicBezTo>
                  <a:cubicBezTo>
                    <a:pt x="14904" y="12923"/>
                    <a:pt x="9072" y="12311"/>
                    <a:pt x="5616" y="12081"/>
                  </a:cubicBezTo>
                  <a:cubicBezTo>
                    <a:pt x="2160" y="11851"/>
                    <a:pt x="1080" y="12004"/>
                    <a:pt x="0" y="12157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6" name="Line"/>
            <p:cNvSpPr/>
            <p:nvPr/>
          </p:nvSpPr>
          <p:spPr>
            <a:xfrm>
              <a:off x="15185235" y="4131857"/>
              <a:ext cx="369788" cy="7495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0" h="21468" fill="norm" stroke="1" extrusionOk="0">
                  <a:moveTo>
                    <a:pt x="12743" y="66"/>
                  </a:moveTo>
                  <a:cubicBezTo>
                    <a:pt x="11761" y="-33"/>
                    <a:pt x="10779" y="-132"/>
                    <a:pt x="9012" y="661"/>
                  </a:cubicBezTo>
                  <a:cubicBezTo>
                    <a:pt x="7245" y="1453"/>
                    <a:pt x="4692" y="3138"/>
                    <a:pt x="2728" y="5516"/>
                  </a:cubicBezTo>
                  <a:cubicBezTo>
                    <a:pt x="765" y="7894"/>
                    <a:pt x="-610" y="10965"/>
                    <a:pt x="274" y="13492"/>
                  </a:cubicBezTo>
                  <a:cubicBezTo>
                    <a:pt x="1157" y="16018"/>
                    <a:pt x="4299" y="18000"/>
                    <a:pt x="8128" y="19239"/>
                  </a:cubicBezTo>
                  <a:cubicBezTo>
                    <a:pt x="11957" y="20477"/>
                    <a:pt x="16474" y="20973"/>
                    <a:pt x="20990" y="2146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7" name="Line"/>
            <p:cNvSpPr/>
            <p:nvPr/>
          </p:nvSpPr>
          <p:spPr>
            <a:xfrm>
              <a:off x="15592662" y="4221918"/>
              <a:ext cx="263332" cy="3792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3" h="21528" fill="norm" stroke="1" extrusionOk="0">
                  <a:moveTo>
                    <a:pt x="21353" y="321"/>
                  </a:moveTo>
                  <a:cubicBezTo>
                    <a:pt x="20511" y="124"/>
                    <a:pt x="19670" y="-72"/>
                    <a:pt x="17145" y="26"/>
                  </a:cubicBezTo>
                  <a:cubicBezTo>
                    <a:pt x="14621" y="124"/>
                    <a:pt x="10413" y="517"/>
                    <a:pt x="7608" y="812"/>
                  </a:cubicBezTo>
                  <a:cubicBezTo>
                    <a:pt x="4802" y="1106"/>
                    <a:pt x="3400" y="1303"/>
                    <a:pt x="2418" y="2972"/>
                  </a:cubicBezTo>
                  <a:cubicBezTo>
                    <a:pt x="1436" y="4641"/>
                    <a:pt x="875" y="7783"/>
                    <a:pt x="454" y="9844"/>
                  </a:cubicBezTo>
                  <a:cubicBezTo>
                    <a:pt x="34" y="11906"/>
                    <a:pt x="-247" y="12888"/>
                    <a:pt x="314" y="13183"/>
                  </a:cubicBezTo>
                  <a:cubicBezTo>
                    <a:pt x="875" y="13477"/>
                    <a:pt x="2278" y="13084"/>
                    <a:pt x="4662" y="12593"/>
                  </a:cubicBezTo>
                  <a:cubicBezTo>
                    <a:pt x="7047" y="12103"/>
                    <a:pt x="10413" y="11513"/>
                    <a:pt x="13358" y="11612"/>
                  </a:cubicBezTo>
                  <a:cubicBezTo>
                    <a:pt x="16304" y="11710"/>
                    <a:pt x="18828" y="12495"/>
                    <a:pt x="20091" y="13477"/>
                  </a:cubicBezTo>
                  <a:cubicBezTo>
                    <a:pt x="21353" y="14459"/>
                    <a:pt x="21353" y="15637"/>
                    <a:pt x="20652" y="16521"/>
                  </a:cubicBezTo>
                  <a:cubicBezTo>
                    <a:pt x="19950" y="17404"/>
                    <a:pt x="18548" y="17993"/>
                    <a:pt x="15462" y="18779"/>
                  </a:cubicBezTo>
                  <a:cubicBezTo>
                    <a:pt x="12376" y="19564"/>
                    <a:pt x="7608" y="20546"/>
                    <a:pt x="2839" y="2152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8" name="Line"/>
            <p:cNvSpPr/>
            <p:nvPr/>
          </p:nvSpPr>
          <p:spPr>
            <a:xfrm>
              <a:off x="16042802" y="4455890"/>
              <a:ext cx="10380" cy="62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69" name="Line"/>
            <p:cNvSpPr/>
            <p:nvPr/>
          </p:nvSpPr>
          <p:spPr>
            <a:xfrm>
              <a:off x="16250367" y="4331293"/>
              <a:ext cx="169399" cy="318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9" h="21372" fill="norm" stroke="1" extrusionOk="0">
                  <a:moveTo>
                    <a:pt x="0" y="6275"/>
                  </a:moveTo>
                  <a:cubicBezTo>
                    <a:pt x="0" y="5114"/>
                    <a:pt x="0" y="3953"/>
                    <a:pt x="847" y="3024"/>
                  </a:cubicBezTo>
                  <a:cubicBezTo>
                    <a:pt x="1694" y="2095"/>
                    <a:pt x="3388" y="1398"/>
                    <a:pt x="6565" y="817"/>
                  </a:cubicBezTo>
                  <a:cubicBezTo>
                    <a:pt x="9741" y="237"/>
                    <a:pt x="14400" y="-228"/>
                    <a:pt x="17365" y="120"/>
                  </a:cubicBezTo>
                  <a:cubicBezTo>
                    <a:pt x="20329" y="469"/>
                    <a:pt x="21600" y="1630"/>
                    <a:pt x="20118" y="4069"/>
                  </a:cubicBezTo>
                  <a:cubicBezTo>
                    <a:pt x="18635" y="6507"/>
                    <a:pt x="14400" y="10224"/>
                    <a:pt x="11435" y="12662"/>
                  </a:cubicBezTo>
                  <a:cubicBezTo>
                    <a:pt x="8471" y="15101"/>
                    <a:pt x="6777" y="16262"/>
                    <a:pt x="5506" y="17424"/>
                  </a:cubicBezTo>
                  <a:cubicBezTo>
                    <a:pt x="4235" y="18585"/>
                    <a:pt x="3388" y="19746"/>
                    <a:pt x="4024" y="20443"/>
                  </a:cubicBezTo>
                  <a:cubicBezTo>
                    <a:pt x="4659" y="21140"/>
                    <a:pt x="6776" y="21372"/>
                    <a:pt x="9741" y="21372"/>
                  </a:cubicBezTo>
                  <a:cubicBezTo>
                    <a:pt x="12706" y="21372"/>
                    <a:pt x="16518" y="21140"/>
                    <a:pt x="20329" y="20908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0" name="Line"/>
            <p:cNvSpPr/>
            <p:nvPr/>
          </p:nvSpPr>
          <p:spPr>
            <a:xfrm>
              <a:off x="16543756" y="4265102"/>
              <a:ext cx="360444" cy="4087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34" h="21446" fill="norm" stroke="1" extrusionOk="0">
                  <a:moveTo>
                    <a:pt x="21434" y="1843"/>
                  </a:moveTo>
                  <a:cubicBezTo>
                    <a:pt x="19377" y="1117"/>
                    <a:pt x="17320" y="391"/>
                    <a:pt x="14645" y="118"/>
                  </a:cubicBezTo>
                  <a:cubicBezTo>
                    <a:pt x="11971" y="-154"/>
                    <a:pt x="8680" y="28"/>
                    <a:pt x="6314" y="844"/>
                  </a:cubicBezTo>
                  <a:cubicBezTo>
                    <a:pt x="3948" y="1661"/>
                    <a:pt x="2508" y="3113"/>
                    <a:pt x="1480" y="4293"/>
                  </a:cubicBezTo>
                  <a:cubicBezTo>
                    <a:pt x="451" y="5473"/>
                    <a:pt x="-166" y="6380"/>
                    <a:pt x="40" y="6834"/>
                  </a:cubicBezTo>
                  <a:cubicBezTo>
                    <a:pt x="245" y="7288"/>
                    <a:pt x="1274" y="7288"/>
                    <a:pt x="3331" y="7288"/>
                  </a:cubicBezTo>
                  <a:cubicBezTo>
                    <a:pt x="5388" y="7288"/>
                    <a:pt x="8474" y="7288"/>
                    <a:pt x="10531" y="7560"/>
                  </a:cubicBezTo>
                  <a:cubicBezTo>
                    <a:pt x="12588" y="7833"/>
                    <a:pt x="13617" y="8377"/>
                    <a:pt x="14337" y="9103"/>
                  </a:cubicBezTo>
                  <a:cubicBezTo>
                    <a:pt x="15057" y="9829"/>
                    <a:pt x="15468" y="10737"/>
                    <a:pt x="14645" y="12370"/>
                  </a:cubicBezTo>
                  <a:cubicBezTo>
                    <a:pt x="13823" y="14004"/>
                    <a:pt x="11765" y="16364"/>
                    <a:pt x="9503" y="17997"/>
                  </a:cubicBezTo>
                  <a:cubicBezTo>
                    <a:pt x="7240" y="19631"/>
                    <a:pt x="4771" y="20538"/>
                    <a:pt x="2303" y="21446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1" name="Line"/>
            <p:cNvSpPr/>
            <p:nvPr/>
          </p:nvSpPr>
          <p:spPr>
            <a:xfrm>
              <a:off x="17122145" y="4258703"/>
              <a:ext cx="38733" cy="394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53" h="21600" fill="norm" stroke="1" extrusionOk="0">
                  <a:moveTo>
                    <a:pt x="10799" y="0"/>
                  </a:moveTo>
                  <a:cubicBezTo>
                    <a:pt x="16200" y="3221"/>
                    <a:pt x="21600" y="6442"/>
                    <a:pt x="19800" y="10042"/>
                  </a:cubicBezTo>
                  <a:cubicBezTo>
                    <a:pt x="18000" y="13642"/>
                    <a:pt x="9000" y="17621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2" name="Line"/>
            <p:cNvSpPr/>
            <p:nvPr/>
          </p:nvSpPr>
          <p:spPr>
            <a:xfrm>
              <a:off x="16997605" y="4435133"/>
              <a:ext cx="290593" cy="41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5914" y="14400"/>
                    <a:pt x="11829" y="7200"/>
                    <a:pt x="15429" y="3600"/>
                  </a:cubicBezTo>
                  <a:cubicBezTo>
                    <a:pt x="19029" y="0"/>
                    <a:pt x="20314" y="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3" name="Line"/>
            <p:cNvSpPr/>
            <p:nvPr/>
          </p:nvSpPr>
          <p:spPr>
            <a:xfrm>
              <a:off x="17526897" y="4289837"/>
              <a:ext cx="13839" cy="332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10800" y="3600"/>
                    <a:pt x="21600" y="7200"/>
                    <a:pt x="21600" y="10800"/>
                  </a:cubicBezTo>
                  <a:cubicBezTo>
                    <a:pt x="21600" y="14400"/>
                    <a:pt x="10800" y="180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4" name="Line"/>
            <p:cNvSpPr/>
            <p:nvPr/>
          </p:nvSpPr>
          <p:spPr>
            <a:xfrm>
              <a:off x="17692951" y="4230407"/>
              <a:ext cx="186809" cy="31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09" fill="norm" stroke="1" extrusionOk="0">
                  <a:moveTo>
                    <a:pt x="0" y="6777"/>
                  </a:moveTo>
                  <a:cubicBezTo>
                    <a:pt x="0" y="5615"/>
                    <a:pt x="0" y="4454"/>
                    <a:pt x="0" y="3293"/>
                  </a:cubicBezTo>
                  <a:cubicBezTo>
                    <a:pt x="0" y="2132"/>
                    <a:pt x="0" y="970"/>
                    <a:pt x="2000" y="390"/>
                  </a:cubicBezTo>
                  <a:cubicBezTo>
                    <a:pt x="4000" y="-191"/>
                    <a:pt x="8000" y="-191"/>
                    <a:pt x="11200" y="854"/>
                  </a:cubicBezTo>
                  <a:cubicBezTo>
                    <a:pt x="14400" y="1899"/>
                    <a:pt x="16800" y="3990"/>
                    <a:pt x="16800" y="5964"/>
                  </a:cubicBezTo>
                  <a:cubicBezTo>
                    <a:pt x="16800" y="7938"/>
                    <a:pt x="14400" y="9796"/>
                    <a:pt x="11400" y="11770"/>
                  </a:cubicBezTo>
                  <a:cubicBezTo>
                    <a:pt x="8400" y="13744"/>
                    <a:pt x="4800" y="15835"/>
                    <a:pt x="3200" y="17461"/>
                  </a:cubicBezTo>
                  <a:cubicBezTo>
                    <a:pt x="1600" y="19086"/>
                    <a:pt x="2000" y="20248"/>
                    <a:pt x="5400" y="20828"/>
                  </a:cubicBezTo>
                  <a:cubicBezTo>
                    <a:pt x="8800" y="21409"/>
                    <a:pt x="15200" y="21409"/>
                    <a:pt x="21600" y="2140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5" name="Line"/>
            <p:cNvSpPr/>
            <p:nvPr/>
          </p:nvSpPr>
          <p:spPr>
            <a:xfrm>
              <a:off x="17921273" y="4051136"/>
              <a:ext cx="363622" cy="840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9" h="21600" fill="norm" stroke="1" extrusionOk="0">
                  <a:moveTo>
                    <a:pt x="9690" y="0"/>
                  </a:moveTo>
                  <a:cubicBezTo>
                    <a:pt x="11708" y="267"/>
                    <a:pt x="13727" y="533"/>
                    <a:pt x="15746" y="1422"/>
                  </a:cubicBezTo>
                  <a:cubicBezTo>
                    <a:pt x="17764" y="2311"/>
                    <a:pt x="19783" y="3822"/>
                    <a:pt x="20692" y="5778"/>
                  </a:cubicBezTo>
                  <a:cubicBezTo>
                    <a:pt x="21600" y="7733"/>
                    <a:pt x="21398" y="10133"/>
                    <a:pt x="19581" y="12356"/>
                  </a:cubicBezTo>
                  <a:cubicBezTo>
                    <a:pt x="17764" y="14578"/>
                    <a:pt x="14333" y="16622"/>
                    <a:pt x="10800" y="18133"/>
                  </a:cubicBezTo>
                  <a:cubicBezTo>
                    <a:pt x="7267" y="19644"/>
                    <a:pt x="3634" y="20622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6" name="Line"/>
            <p:cNvSpPr/>
            <p:nvPr/>
          </p:nvSpPr>
          <p:spPr>
            <a:xfrm>
              <a:off x="14496437" y="3106712"/>
              <a:ext cx="269836" cy="207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6338" y="5400"/>
                    <a:pt x="11077" y="10800"/>
                    <a:pt x="7477" y="14400"/>
                  </a:cubicBezTo>
                  <a:cubicBezTo>
                    <a:pt x="3877" y="18000"/>
                    <a:pt x="1938" y="198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7" name="Line"/>
            <p:cNvSpPr/>
            <p:nvPr/>
          </p:nvSpPr>
          <p:spPr>
            <a:xfrm>
              <a:off x="15773593" y="2412908"/>
              <a:ext cx="490384" cy="43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2" h="21276" fill="norm" stroke="1" extrusionOk="0">
                  <a:moveTo>
                    <a:pt x="14176" y="3496"/>
                  </a:moveTo>
                  <a:cubicBezTo>
                    <a:pt x="15211" y="2645"/>
                    <a:pt x="16247" y="1795"/>
                    <a:pt x="16469" y="1115"/>
                  </a:cubicBezTo>
                  <a:cubicBezTo>
                    <a:pt x="16691" y="434"/>
                    <a:pt x="16099" y="-76"/>
                    <a:pt x="14398" y="9"/>
                  </a:cubicBezTo>
                  <a:cubicBezTo>
                    <a:pt x="12696" y="94"/>
                    <a:pt x="9885" y="774"/>
                    <a:pt x="7296" y="2390"/>
                  </a:cubicBezTo>
                  <a:cubicBezTo>
                    <a:pt x="4707" y="4006"/>
                    <a:pt x="2340" y="6557"/>
                    <a:pt x="1082" y="8853"/>
                  </a:cubicBezTo>
                  <a:cubicBezTo>
                    <a:pt x="-175" y="11149"/>
                    <a:pt x="-323" y="13190"/>
                    <a:pt x="565" y="15146"/>
                  </a:cubicBezTo>
                  <a:cubicBezTo>
                    <a:pt x="1452" y="17102"/>
                    <a:pt x="3376" y="18973"/>
                    <a:pt x="6335" y="20078"/>
                  </a:cubicBezTo>
                  <a:cubicBezTo>
                    <a:pt x="9293" y="21184"/>
                    <a:pt x="13288" y="21524"/>
                    <a:pt x="16025" y="21099"/>
                  </a:cubicBezTo>
                  <a:cubicBezTo>
                    <a:pt x="18762" y="20674"/>
                    <a:pt x="20241" y="19483"/>
                    <a:pt x="20759" y="17442"/>
                  </a:cubicBezTo>
                  <a:cubicBezTo>
                    <a:pt x="21277" y="15401"/>
                    <a:pt x="20833" y="12510"/>
                    <a:pt x="19576" y="9874"/>
                  </a:cubicBezTo>
                  <a:cubicBezTo>
                    <a:pt x="18318" y="7237"/>
                    <a:pt x="16247" y="4856"/>
                    <a:pt x="14250" y="4261"/>
                  </a:cubicBezTo>
                  <a:cubicBezTo>
                    <a:pt x="12252" y="3666"/>
                    <a:pt x="10329" y="4856"/>
                    <a:pt x="8406" y="6047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8" name="Line"/>
            <p:cNvSpPr/>
            <p:nvPr/>
          </p:nvSpPr>
          <p:spPr>
            <a:xfrm>
              <a:off x="16022046" y="2639689"/>
              <a:ext cx="83027" cy="29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500" y="0"/>
                    <a:pt x="9000" y="0"/>
                    <a:pt x="12150" y="2314"/>
                  </a:cubicBezTo>
                  <a:cubicBezTo>
                    <a:pt x="15300" y="4629"/>
                    <a:pt x="17100" y="9257"/>
                    <a:pt x="18450" y="12857"/>
                  </a:cubicBezTo>
                  <a:cubicBezTo>
                    <a:pt x="19800" y="16457"/>
                    <a:pt x="20700" y="19029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79" name="Line"/>
            <p:cNvSpPr/>
            <p:nvPr/>
          </p:nvSpPr>
          <p:spPr>
            <a:xfrm>
              <a:off x="16540960" y="2520636"/>
              <a:ext cx="269836" cy="25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18" fill="norm" stroke="1" extrusionOk="0">
                  <a:moveTo>
                    <a:pt x="0" y="20018"/>
                  </a:moveTo>
                  <a:cubicBezTo>
                    <a:pt x="5815" y="11918"/>
                    <a:pt x="11631" y="3818"/>
                    <a:pt x="15231" y="1118"/>
                  </a:cubicBezTo>
                  <a:cubicBezTo>
                    <a:pt x="18831" y="-1582"/>
                    <a:pt x="20215" y="1118"/>
                    <a:pt x="21600" y="381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0" name="Line"/>
            <p:cNvSpPr/>
            <p:nvPr/>
          </p:nvSpPr>
          <p:spPr>
            <a:xfrm>
              <a:off x="16530581" y="2701959"/>
              <a:ext cx="280215" cy="10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1" name="Line"/>
            <p:cNvSpPr/>
            <p:nvPr/>
          </p:nvSpPr>
          <p:spPr>
            <a:xfrm>
              <a:off x="16941882" y="2278976"/>
              <a:ext cx="510740" cy="3751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19" h="21105" fill="norm" stroke="1" extrusionOk="0">
                  <a:moveTo>
                    <a:pt x="16895" y="5112"/>
                  </a:moveTo>
                  <a:cubicBezTo>
                    <a:pt x="16895" y="3944"/>
                    <a:pt x="16895" y="2777"/>
                    <a:pt x="16608" y="1901"/>
                  </a:cubicBezTo>
                  <a:cubicBezTo>
                    <a:pt x="16322" y="1026"/>
                    <a:pt x="15750" y="442"/>
                    <a:pt x="14105" y="150"/>
                  </a:cubicBezTo>
                  <a:cubicBezTo>
                    <a:pt x="12460" y="-142"/>
                    <a:pt x="9742" y="-142"/>
                    <a:pt x="7239" y="1415"/>
                  </a:cubicBezTo>
                  <a:cubicBezTo>
                    <a:pt x="4736" y="2972"/>
                    <a:pt x="2447" y="6085"/>
                    <a:pt x="1160" y="8907"/>
                  </a:cubicBezTo>
                  <a:cubicBezTo>
                    <a:pt x="-128" y="11728"/>
                    <a:pt x="-414" y="14258"/>
                    <a:pt x="659" y="16399"/>
                  </a:cubicBezTo>
                  <a:cubicBezTo>
                    <a:pt x="1732" y="18539"/>
                    <a:pt x="4163" y="20290"/>
                    <a:pt x="7454" y="20874"/>
                  </a:cubicBezTo>
                  <a:cubicBezTo>
                    <a:pt x="10744" y="21458"/>
                    <a:pt x="14892" y="20874"/>
                    <a:pt x="17467" y="19804"/>
                  </a:cubicBezTo>
                  <a:cubicBezTo>
                    <a:pt x="20042" y="18734"/>
                    <a:pt x="21043" y="17177"/>
                    <a:pt x="21114" y="14744"/>
                  </a:cubicBezTo>
                  <a:cubicBezTo>
                    <a:pt x="21186" y="12312"/>
                    <a:pt x="20328" y="9004"/>
                    <a:pt x="19040" y="7058"/>
                  </a:cubicBezTo>
                  <a:cubicBezTo>
                    <a:pt x="17753" y="5112"/>
                    <a:pt x="16036" y="4528"/>
                    <a:pt x="14606" y="4723"/>
                  </a:cubicBezTo>
                  <a:cubicBezTo>
                    <a:pt x="13175" y="4917"/>
                    <a:pt x="12031" y="5890"/>
                    <a:pt x="10887" y="686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2" name="Line"/>
            <p:cNvSpPr/>
            <p:nvPr/>
          </p:nvSpPr>
          <p:spPr>
            <a:xfrm>
              <a:off x="17174036" y="2494393"/>
              <a:ext cx="145296" cy="311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3086" y="3360"/>
                    <a:pt x="6171" y="6720"/>
                    <a:pt x="9771" y="10320"/>
                  </a:cubicBezTo>
                  <a:cubicBezTo>
                    <a:pt x="13371" y="13920"/>
                    <a:pt x="17486" y="1776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3" name="Line"/>
            <p:cNvSpPr/>
            <p:nvPr/>
          </p:nvSpPr>
          <p:spPr>
            <a:xfrm>
              <a:off x="17558033" y="2681203"/>
              <a:ext cx="31136" cy="228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400" y="3273"/>
                    <a:pt x="4800" y="6545"/>
                    <a:pt x="8400" y="10145"/>
                  </a:cubicBezTo>
                  <a:cubicBezTo>
                    <a:pt x="12000" y="13745"/>
                    <a:pt x="16800" y="17673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4" name="Line"/>
            <p:cNvSpPr/>
            <p:nvPr/>
          </p:nvSpPr>
          <p:spPr>
            <a:xfrm>
              <a:off x="17921273" y="2224558"/>
              <a:ext cx="1" cy="435889"/>
            </a:xfrm>
            <a:prstGeom prst="ellipse">
              <a:avLst/>
            </a:pr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5" name="Line"/>
            <p:cNvSpPr/>
            <p:nvPr/>
          </p:nvSpPr>
          <p:spPr>
            <a:xfrm>
              <a:off x="17765599" y="2442502"/>
              <a:ext cx="332106" cy="1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4275" y="0"/>
                    <a:pt x="8550" y="0"/>
                    <a:pt x="12150" y="3600"/>
                  </a:cubicBezTo>
                  <a:cubicBezTo>
                    <a:pt x="15750" y="7200"/>
                    <a:pt x="18675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6" name="Line"/>
            <p:cNvSpPr/>
            <p:nvPr/>
          </p:nvSpPr>
          <p:spPr>
            <a:xfrm>
              <a:off x="18155363" y="2242104"/>
              <a:ext cx="428140" cy="3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16" h="20848" fill="norm" stroke="1" extrusionOk="0">
                  <a:moveTo>
                    <a:pt x="15657" y="2082"/>
                  </a:moveTo>
                  <a:cubicBezTo>
                    <a:pt x="15143" y="1243"/>
                    <a:pt x="14629" y="404"/>
                    <a:pt x="13086" y="404"/>
                  </a:cubicBezTo>
                  <a:cubicBezTo>
                    <a:pt x="11543" y="404"/>
                    <a:pt x="8972" y="1243"/>
                    <a:pt x="6657" y="3235"/>
                  </a:cubicBezTo>
                  <a:cubicBezTo>
                    <a:pt x="4343" y="5227"/>
                    <a:pt x="2286" y="8373"/>
                    <a:pt x="1172" y="10994"/>
                  </a:cubicBezTo>
                  <a:cubicBezTo>
                    <a:pt x="57" y="13615"/>
                    <a:pt x="-114" y="15713"/>
                    <a:pt x="57" y="17181"/>
                  </a:cubicBezTo>
                  <a:cubicBezTo>
                    <a:pt x="229" y="18648"/>
                    <a:pt x="743" y="19487"/>
                    <a:pt x="2372" y="20116"/>
                  </a:cubicBezTo>
                  <a:cubicBezTo>
                    <a:pt x="4000" y="20746"/>
                    <a:pt x="6743" y="21165"/>
                    <a:pt x="9829" y="20536"/>
                  </a:cubicBezTo>
                  <a:cubicBezTo>
                    <a:pt x="12915" y="19907"/>
                    <a:pt x="16343" y="18229"/>
                    <a:pt x="18486" y="15608"/>
                  </a:cubicBezTo>
                  <a:cubicBezTo>
                    <a:pt x="20629" y="12986"/>
                    <a:pt x="21486" y="9421"/>
                    <a:pt x="21143" y="6485"/>
                  </a:cubicBezTo>
                  <a:cubicBezTo>
                    <a:pt x="20800" y="3549"/>
                    <a:pt x="19257" y="1243"/>
                    <a:pt x="17200" y="404"/>
                  </a:cubicBezTo>
                  <a:cubicBezTo>
                    <a:pt x="15143" y="-435"/>
                    <a:pt x="12572" y="194"/>
                    <a:pt x="10000" y="823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7" name="Line"/>
            <p:cNvSpPr/>
            <p:nvPr/>
          </p:nvSpPr>
          <p:spPr>
            <a:xfrm>
              <a:off x="18315647" y="2400989"/>
              <a:ext cx="103784" cy="2698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2880" y="831"/>
                    <a:pt x="5760" y="1662"/>
                    <a:pt x="9360" y="5262"/>
                  </a:cubicBezTo>
                  <a:cubicBezTo>
                    <a:pt x="12960" y="8862"/>
                    <a:pt x="17280" y="15231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8" name="Line"/>
            <p:cNvSpPr/>
            <p:nvPr/>
          </p:nvSpPr>
          <p:spPr>
            <a:xfrm>
              <a:off x="18699644" y="2529358"/>
              <a:ext cx="249080" cy="224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8" fill="norm" stroke="1" extrusionOk="0">
                  <a:moveTo>
                    <a:pt x="0" y="4547"/>
                  </a:moveTo>
                  <a:cubicBezTo>
                    <a:pt x="3900" y="2583"/>
                    <a:pt x="7800" y="620"/>
                    <a:pt x="10350" y="129"/>
                  </a:cubicBezTo>
                  <a:cubicBezTo>
                    <a:pt x="12900" y="-362"/>
                    <a:pt x="14100" y="620"/>
                    <a:pt x="14850" y="1929"/>
                  </a:cubicBezTo>
                  <a:cubicBezTo>
                    <a:pt x="15600" y="3238"/>
                    <a:pt x="15900" y="4874"/>
                    <a:pt x="14850" y="6838"/>
                  </a:cubicBezTo>
                  <a:cubicBezTo>
                    <a:pt x="13800" y="8802"/>
                    <a:pt x="11400" y="11093"/>
                    <a:pt x="9450" y="12565"/>
                  </a:cubicBezTo>
                  <a:cubicBezTo>
                    <a:pt x="7500" y="14038"/>
                    <a:pt x="6000" y="14693"/>
                    <a:pt x="4800" y="15674"/>
                  </a:cubicBezTo>
                  <a:cubicBezTo>
                    <a:pt x="3600" y="16656"/>
                    <a:pt x="2700" y="17965"/>
                    <a:pt x="3000" y="18620"/>
                  </a:cubicBezTo>
                  <a:cubicBezTo>
                    <a:pt x="3300" y="19274"/>
                    <a:pt x="4800" y="19274"/>
                    <a:pt x="8100" y="19602"/>
                  </a:cubicBezTo>
                  <a:cubicBezTo>
                    <a:pt x="11400" y="19929"/>
                    <a:pt x="16500" y="20583"/>
                    <a:pt x="21600" y="21238"/>
                  </a:cubicBezTo>
                </a:path>
              </a:pathLst>
            </a:custGeom>
            <a:noFill/>
            <a:ln w="88900" cap="rnd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89" name="Line"/>
            <p:cNvSpPr/>
            <p:nvPr/>
          </p:nvSpPr>
          <p:spPr>
            <a:xfrm>
              <a:off x="1565088" y="6521170"/>
              <a:ext cx="332106" cy="62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0" name="Line"/>
            <p:cNvSpPr/>
            <p:nvPr/>
          </p:nvSpPr>
          <p:spPr>
            <a:xfrm>
              <a:off x="1482061" y="6718357"/>
              <a:ext cx="352863" cy="415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21600"/>
                  </a:moveTo>
                  <a:cubicBezTo>
                    <a:pt x="7200" y="14400"/>
                    <a:pt x="14400" y="7200"/>
                    <a:pt x="21600" y="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1" name="Line"/>
            <p:cNvSpPr/>
            <p:nvPr/>
          </p:nvSpPr>
          <p:spPr>
            <a:xfrm>
              <a:off x="2875450" y="6396631"/>
              <a:ext cx="358053" cy="446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1" h="21600" fill="norm" stroke="1" extrusionOk="0">
                  <a:moveTo>
                    <a:pt x="4777" y="0"/>
                  </a:moveTo>
                  <a:cubicBezTo>
                    <a:pt x="3131" y="3181"/>
                    <a:pt x="1486" y="6363"/>
                    <a:pt x="663" y="8372"/>
                  </a:cubicBezTo>
                  <a:cubicBezTo>
                    <a:pt x="-160" y="10381"/>
                    <a:pt x="-160" y="11219"/>
                    <a:pt x="354" y="11805"/>
                  </a:cubicBezTo>
                  <a:cubicBezTo>
                    <a:pt x="869" y="12391"/>
                    <a:pt x="1897" y="12726"/>
                    <a:pt x="4571" y="12893"/>
                  </a:cubicBezTo>
                  <a:cubicBezTo>
                    <a:pt x="7246" y="13060"/>
                    <a:pt x="11566" y="13060"/>
                    <a:pt x="14651" y="12809"/>
                  </a:cubicBezTo>
                  <a:cubicBezTo>
                    <a:pt x="17737" y="12558"/>
                    <a:pt x="19589" y="12056"/>
                    <a:pt x="20514" y="11219"/>
                  </a:cubicBezTo>
                  <a:cubicBezTo>
                    <a:pt x="21440" y="10381"/>
                    <a:pt x="21440" y="9209"/>
                    <a:pt x="21029" y="8874"/>
                  </a:cubicBezTo>
                  <a:cubicBezTo>
                    <a:pt x="20617" y="8540"/>
                    <a:pt x="19794" y="9042"/>
                    <a:pt x="18971" y="10800"/>
                  </a:cubicBezTo>
                  <a:cubicBezTo>
                    <a:pt x="18149" y="12558"/>
                    <a:pt x="17326" y="15572"/>
                    <a:pt x="17120" y="17581"/>
                  </a:cubicBezTo>
                  <a:cubicBezTo>
                    <a:pt x="16914" y="19591"/>
                    <a:pt x="17326" y="20595"/>
                    <a:pt x="17737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2" name="Line"/>
            <p:cNvSpPr/>
            <p:nvPr/>
          </p:nvSpPr>
          <p:spPr>
            <a:xfrm>
              <a:off x="3496301" y="6259504"/>
              <a:ext cx="300120" cy="4248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4" h="21223" fill="norm" stroke="1" extrusionOk="0">
                  <a:moveTo>
                    <a:pt x="5094" y="9960"/>
                  </a:moveTo>
                  <a:cubicBezTo>
                    <a:pt x="4112" y="9442"/>
                    <a:pt x="3130" y="8923"/>
                    <a:pt x="2639" y="7714"/>
                  </a:cubicBezTo>
                  <a:cubicBezTo>
                    <a:pt x="2149" y="6504"/>
                    <a:pt x="2149" y="4603"/>
                    <a:pt x="3867" y="3221"/>
                  </a:cubicBezTo>
                  <a:cubicBezTo>
                    <a:pt x="5585" y="1839"/>
                    <a:pt x="9021" y="975"/>
                    <a:pt x="11599" y="456"/>
                  </a:cubicBezTo>
                  <a:cubicBezTo>
                    <a:pt x="14176" y="-62"/>
                    <a:pt x="15894" y="-235"/>
                    <a:pt x="17489" y="456"/>
                  </a:cubicBezTo>
                  <a:cubicBezTo>
                    <a:pt x="19085" y="1147"/>
                    <a:pt x="20558" y="2703"/>
                    <a:pt x="19453" y="5295"/>
                  </a:cubicBezTo>
                  <a:cubicBezTo>
                    <a:pt x="18349" y="7887"/>
                    <a:pt x="14667" y="11515"/>
                    <a:pt x="11721" y="13935"/>
                  </a:cubicBezTo>
                  <a:cubicBezTo>
                    <a:pt x="8776" y="16354"/>
                    <a:pt x="6567" y="17563"/>
                    <a:pt x="4480" y="18600"/>
                  </a:cubicBezTo>
                  <a:cubicBezTo>
                    <a:pt x="2394" y="19637"/>
                    <a:pt x="430" y="20501"/>
                    <a:pt x="62" y="20933"/>
                  </a:cubicBezTo>
                  <a:cubicBezTo>
                    <a:pt x="-306" y="21365"/>
                    <a:pt x="921" y="21365"/>
                    <a:pt x="4726" y="20587"/>
                  </a:cubicBezTo>
                  <a:cubicBezTo>
                    <a:pt x="8530" y="19810"/>
                    <a:pt x="14912" y="18255"/>
                    <a:pt x="21294" y="16699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3" name="Line"/>
            <p:cNvSpPr/>
            <p:nvPr/>
          </p:nvSpPr>
          <p:spPr>
            <a:xfrm>
              <a:off x="3975240" y="6215443"/>
              <a:ext cx="485391" cy="4275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3" h="21357" fill="norm" stroke="1" extrusionOk="0">
                  <a:moveTo>
                    <a:pt x="351" y="10606"/>
                  </a:moveTo>
                  <a:cubicBezTo>
                    <a:pt x="47" y="9742"/>
                    <a:pt x="-257" y="8878"/>
                    <a:pt x="351" y="7582"/>
                  </a:cubicBezTo>
                  <a:cubicBezTo>
                    <a:pt x="960" y="6286"/>
                    <a:pt x="2481" y="4558"/>
                    <a:pt x="4458" y="3262"/>
                  </a:cubicBezTo>
                  <a:cubicBezTo>
                    <a:pt x="6436" y="1966"/>
                    <a:pt x="8870" y="1102"/>
                    <a:pt x="10771" y="583"/>
                  </a:cubicBezTo>
                  <a:cubicBezTo>
                    <a:pt x="12673" y="65"/>
                    <a:pt x="14042" y="-108"/>
                    <a:pt x="15030" y="65"/>
                  </a:cubicBezTo>
                  <a:cubicBezTo>
                    <a:pt x="16019" y="238"/>
                    <a:pt x="16628" y="756"/>
                    <a:pt x="16856" y="1534"/>
                  </a:cubicBezTo>
                  <a:cubicBezTo>
                    <a:pt x="17084" y="2311"/>
                    <a:pt x="16932" y="3348"/>
                    <a:pt x="14954" y="6026"/>
                  </a:cubicBezTo>
                  <a:cubicBezTo>
                    <a:pt x="12977" y="8705"/>
                    <a:pt x="9174" y="13025"/>
                    <a:pt x="6968" y="15444"/>
                  </a:cubicBezTo>
                  <a:cubicBezTo>
                    <a:pt x="4763" y="17863"/>
                    <a:pt x="4154" y="18382"/>
                    <a:pt x="3394" y="19073"/>
                  </a:cubicBezTo>
                  <a:cubicBezTo>
                    <a:pt x="2633" y="19764"/>
                    <a:pt x="1720" y="20628"/>
                    <a:pt x="1644" y="21060"/>
                  </a:cubicBezTo>
                  <a:cubicBezTo>
                    <a:pt x="1568" y="21492"/>
                    <a:pt x="2329" y="21492"/>
                    <a:pt x="4763" y="20801"/>
                  </a:cubicBezTo>
                  <a:cubicBezTo>
                    <a:pt x="7197" y="20110"/>
                    <a:pt x="11304" y="18727"/>
                    <a:pt x="14346" y="17777"/>
                  </a:cubicBezTo>
                  <a:cubicBezTo>
                    <a:pt x="17388" y="16826"/>
                    <a:pt x="19366" y="16308"/>
                    <a:pt x="21343" y="1579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4" name="Line"/>
            <p:cNvSpPr/>
            <p:nvPr/>
          </p:nvSpPr>
          <p:spPr>
            <a:xfrm>
              <a:off x="4834249" y="6448522"/>
              <a:ext cx="20757" cy="3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0" y="0"/>
                  </a:moveTo>
                  <a:cubicBezTo>
                    <a:pt x="7200" y="7200"/>
                    <a:pt x="14400" y="14400"/>
                    <a:pt x="2160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5" name="Line"/>
            <p:cNvSpPr/>
            <p:nvPr/>
          </p:nvSpPr>
          <p:spPr>
            <a:xfrm>
              <a:off x="5068810" y="6126795"/>
              <a:ext cx="273976" cy="1556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3" h="21600" fill="norm" stroke="1" extrusionOk="0">
                  <a:moveTo>
                    <a:pt x="21383" y="0"/>
                  </a:moveTo>
                  <a:cubicBezTo>
                    <a:pt x="15443" y="1920"/>
                    <a:pt x="9503" y="3840"/>
                    <a:pt x="5858" y="5280"/>
                  </a:cubicBezTo>
                  <a:cubicBezTo>
                    <a:pt x="2213" y="6720"/>
                    <a:pt x="863" y="7680"/>
                    <a:pt x="323" y="9360"/>
                  </a:cubicBezTo>
                  <a:cubicBezTo>
                    <a:pt x="-217" y="11040"/>
                    <a:pt x="53" y="13440"/>
                    <a:pt x="188" y="15840"/>
                  </a:cubicBezTo>
                  <a:cubicBezTo>
                    <a:pt x="323" y="18240"/>
                    <a:pt x="323" y="20640"/>
                    <a:pt x="998" y="21120"/>
                  </a:cubicBezTo>
                  <a:cubicBezTo>
                    <a:pt x="1673" y="21600"/>
                    <a:pt x="3023" y="20160"/>
                    <a:pt x="4913" y="18960"/>
                  </a:cubicBezTo>
                  <a:cubicBezTo>
                    <a:pt x="6803" y="17760"/>
                    <a:pt x="9233" y="16800"/>
                    <a:pt x="9908" y="17280"/>
                  </a:cubicBezTo>
                  <a:cubicBezTo>
                    <a:pt x="10583" y="17760"/>
                    <a:pt x="9503" y="19680"/>
                    <a:pt x="8423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6" name="Line"/>
            <p:cNvSpPr/>
            <p:nvPr/>
          </p:nvSpPr>
          <p:spPr>
            <a:xfrm>
              <a:off x="4990101" y="6149098"/>
              <a:ext cx="570629" cy="548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3" h="21422" fill="norm" stroke="1" extrusionOk="0">
                  <a:moveTo>
                    <a:pt x="774" y="8040"/>
                  </a:moveTo>
                  <a:cubicBezTo>
                    <a:pt x="644" y="7365"/>
                    <a:pt x="514" y="6690"/>
                    <a:pt x="1359" y="5475"/>
                  </a:cubicBezTo>
                  <a:cubicBezTo>
                    <a:pt x="2205" y="4260"/>
                    <a:pt x="4027" y="2505"/>
                    <a:pt x="6304" y="1425"/>
                  </a:cubicBezTo>
                  <a:cubicBezTo>
                    <a:pt x="8581" y="345"/>
                    <a:pt x="11314" y="-60"/>
                    <a:pt x="13070" y="8"/>
                  </a:cubicBezTo>
                  <a:cubicBezTo>
                    <a:pt x="14827" y="75"/>
                    <a:pt x="15608" y="615"/>
                    <a:pt x="16063" y="1695"/>
                  </a:cubicBezTo>
                  <a:cubicBezTo>
                    <a:pt x="16518" y="2775"/>
                    <a:pt x="16649" y="4395"/>
                    <a:pt x="15673" y="6622"/>
                  </a:cubicBezTo>
                  <a:cubicBezTo>
                    <a:pt x="14697" y="8850"/>
                    <a:pt x="12615" y="11685"/>
                    <a:pt x="10077" y="13980"/>
                  </a:cubicBezTo>
                  <a:cubicBezTo>
                    <a:pt x="7540" y="16275"/>
                    <a:pt x="4547" y="18030"/>
                    <a:pt x="2726" y="18907"/>
                  </a:cubicBezTo>
                  <a:cubicBezTo>
                    <a:pt x="904" y="19785"/>
                    <a:pt x="253" y="19785"/>
                    <a:pt x="58" y="19447"/>
                  </a:cubicBezTo>
                  <a:cubicBezTo>
                    <a:pt x="-137" y="19110"/>
                    <a:pt x="123" y="18435"/>
                    <a:pt x="1359" y="17490"/>
                  </a:cubicBezTo>
                  <a:cubicBezTo>
                    <a:pt x="2596" y="16545"/>
                    <a:pt x="4808" y="15330"/>
                    <a:pt x="6694" y="14723"/>
                  </a:cubicBezTo>
                  <a:cubicBezTo>
                    <a:pt x="8581" y="14115"/>
                    <a:pt x="10143" y="14115"/>
                    <a:pt x="11314" y="14723"/>
                  </a:cubicBezTo>
                  <a:cubicBezTo>
                    <a:pt x="12485" y="15330"/>
                    <a:pt x="13265" y="16545"/>
                    <a:pt x="13721" y="17557"/>
                  </a:cubicBezTo>
                  <a:cubicBezTo>
                    <a:pt x="14176" y="18570"/>
                    <a:pt x="14306" y="19380"/>
                    <a:pt x="14371" y="20123"/>
                  </a:cubicBezTo>
                  <a:cubicBezTo>
                    <a:pt x="14437" y="20865"/>
                    <a:pt x="14437" y="21540"/>
                    <a:pt x="14827" y="21405"/>
                  </a:cubicBezTo>
                  <a:cubicBezTo>
                    <a:pt x="15217" y="21270"/>
                    <a:pt x="15998" y="20325"/>
                    <a:pt x="17169" y="18975"/>
                  </a:cubicBezTo>
                  <a:cubicBezTo>
                    <a:pt x="18340" y="17625"/>
                    <a:pt x="19902" y="15870"/>
                    <a:pt x="21463" y="14115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7" name="Line"/>
            <p:cNvSpPr/>
            <p:nvPr/>
          </p:nvSpPr>
          <p:spPr>
            <a:xfrm>
              <a:off x="5716404" y="6064525"/>
              <a:ext cx="435916" cy="6538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4" h="21600" fill="norm" stroke="1" extrusionOk="0">
                  <a:moveTo>
                    <a:pt x="16706" y="0"/>
                  </a:moveTo>
                  <a:cubicBezTo>
                    <a:pt x="12825" y="229"/>
                    <a:pt x="8944" y="457"/>
                    <a:pt x="6328" y="686"/>
                  </a:cubicBezTo>
                  <a:cubicBezTo>
                    <a:pt x="3713" y="914"/>
                    <a:pt x="2362" y="1143"/>
                    <a:pt x="1434" y="1486"/>
                  </a:cubicBezTo>
                  <a:cubicBezTo>
                    <a:pt x="506" y="1829"/>
                    <a:pt x="0" y="2286"/>
                    <a:pt x="0" y="2743"/>
                  </a:cubicBezTo>
                  <a:cubicBezTo>
                    <a:pt x="0" y="3200"/>
                    <a:pt x="506" y="3657"/>
                    <a:pt x="1350" y="4286"/>
                  </a:cubicBezTo>
                  <a:cubicBezTo>
                    <a:pt x="2194" y="4914"/>
                    <a:pt x="3375" y="5714"/>
                    <a:pt x="5738" y="5771"/>
                  </a:cubicBezTo>
                  <a:cubicBezTo>
                    <a:pt x="8100" y="5829"/>
                    <a:pt x="11644" y="5143"/>
                    <a:pt x="14259" y="5086"/>
                  </a:cubicBezTo>
                  <a:cubicBezTo>
                    <a:pt x="16875" y="5029"/>
                    <a:pt x="18563" y="5600"/>
                    <a:pt x="19744" y="6514"/>
                  </a:cubicBezTo>
                  <a:cubicBezTo>
                    <a:pt x="20925" y="7429"/>
                    <a:pt x="21600" y="8686"/>
                    <a:pt x="21094" y="10343"/>
                  </a:cubicBezTo>
                  <a:cubicBezTo>
                    <a:pt x="20587" y="12000"/>
                    <a:pt x="18900" y="14057"/>
                    <a:pt x="15272" y="16000"/>
                  </a:cubicBezTo>
                  <a:cubicBezTo>
                    <a:pt x="11644" y="17943"/>
                    <a:pt x="6075" y="19771"/>
                    <a:pt x="506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498" name="Line"/>
            <p:cNvSpPr/>
            <p:nvPr/>
          </p:nvSpPr>
          <p:spPr>
            <a:xfrm>
              <a:off x="6370236" y="6541926"/>
              <a:ext cx="103784" cy="51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00" y="0"/>
                  </a:moveTo>
                  <a:cubicBezTo>
                    <a:pt x="14400" y="7200"/>
                    <a:pt x="7200" y="14400"/>
                    <a:pt x="0" y="21600"/>
                  </a:cubicBezTo>
                </a:path>
              </a:pathLst>
            </a:custGeom>
            <a:noFill/>
            <a:ln w="88900" cap="rnd">
              <a:solidFill>
                <a:srgbClr val="147EFB"/>
              </a:solidFill>
              <a:prstDash val="solid"/>
              <a:round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1" name="Slide Number"/>
          <p:cNvSpPr txBox="1"/>
          <p:nvPr>
            <p:ph type="sldNum" sz="quarter" idx="2"/>
          </p:nvPr>
        </p:nvSpPr>
        <p:spPr>
          <a:xfrm>
            <a:off x="22640966" y="12943847"/>
            <a:ext cx="556041" cy="5361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502" name="Google Shape;128;p4"/>
          <p:cNvSpPr txBox="1"/>
          <p:nvPr/>
        </p:nvSpPr>
        <p:spPr>
          <a:xfrm>
            <a:off x="3317357" y="5800092"/>
            <a:ext cx="17462018" cy="1528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ctr">
              <a:defRPr sz="88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Thank you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8" tIns="91438" rIns="91438" bIns="91438" numCol="1" spcCol="38100" rtlCol="0" anchor="ctr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91438" tIns="91438" rIns="91438" bIns="91438" numCol="1" spcCol="38100" rtlCol="0" anchor="t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8" tIns="91438" rIns="91438" bIns="91438" numCol="1" spcCol="38100" rtlCol="0" anchor="ctr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91438" tIns="91438" rIns="91438" bIns="91438" numCol="1" spcCol="38100" rtlCol="0" anchor="t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