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Lst>
  <p:notesMasterIdLst>
    <p:notesMasterId r:id="rId24"/>
  </p:notesMasterIdLst>
  <p:sldIdLst>
    <p:sldId id="303" r:id="rId2"/>
    <p:sldId id="276" r:id="rId3"/>
    <p:sldId id="313" r:id="rId4"/>
    <p:sldId id="503" r:id="rId5"/>
    <p:sldId id="504" r:id="rId6"/>
    <p:sldId id="506" r:id="rId7"/>
    <p:sldId id="505" r:id="rId8"/>
    <p:sldId id="508" r:id="rId9"/>
    <p:sldId id="507" r:id="rId10"/>
    <p:sldId id="509" r:id="rId11"/>
    <p:sldId id="510" r:id="rId12"/>
    <p:sldId id="256" r:id="rId13"/>
    <p:sldId id="511" r:id="rId14"/>
    <p:sldId id="512" r:id="rId15"/>
    <p:sldId id="515" r:id="rId16"/>
    <p:sldId id="514" r:id="rId17"/>
    <p:sldId id="516" r:id="rId18"/>
    <p:sldId id="517" r:id="rId19"/>
    <p:sldId id="518" r:id="rId20"/>
    <p:sldId id="519" r:id="rId21"/>
    <p:sldId id="520" r:id="rId22"/>
    <p:sldId id="349" r:id="rId2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303"/>
            <p14:sldId id="276"/>
            <p14:sldId id="313"/>
            <p14:sldId id="503"/>
            <p14:sldId id="504"/>
            <p14:sldId id="506"/>
            <p14:sldId id="505"/>
            <p14:sldId id="508"/>
            <p14:sldId id="507"/>
            <p14:sldId id="509"/>
            <p14:sldId id="510"/>
            <p14:sldId id="256"/>
            <p14:sldId id="511"/>
            <p14:sldId id="512"/>
            <p14:sldId id="515"/>
            <p14:sldId id="514"/>
            <p14:sldId id="516"/>
            <p14:sldId id="517"/>
            <p14:sldId id="518"/>
            <p14:sldId id="519"/>
            <p14:sldId id="520"/>
            <p14:sldId id="349"/>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3738" autoAdjust="0"/>
  </p:normalViewPr>
  <p:slideViewPr>
    <p:cSldViewPr snapToGrid="0">
      <p:cViewPr varScale="1">
        <p:scale>
          <a:sx n="62" d="100"/>
          <a:sy n="62" d="100"/>
        </p:scale>
        <p:origin x="804"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viewProps" Target="viewProps.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areem Ahmed" userId="668b7c42-9793-4d96-80a6-ccc644a66bcf" providerId="ADAL" clId="{44EAEFD4-F808-48E0-A7DC-E8D8D454CDA9}"/>
    <pc:docChg chg="modSld">
      <pc:chgData name="Kareem Ahmed" userId="668b7c42-9793-4d96-80a6-ccc644a66bcf" providerId="ADAL" clId="{44EAEFD4-F808-48E0-A7DC-E8D8D454CDA9}" dt="2023-09-24T13:36:22.468" v="6" actId="20577"/>
      <pc:docMkLst>
        <pc:docMk/>
      </pc:docMkLst>
      <pc:sldChg chg="modSp mod">
        <pc:chgData name="Kareem Ahmed" userId="668b7c42-9793-4d96-80a6-ccc644a66bcf" providerId="ADAL" clId="{44EAEFD4-F808-48E0-A7DC-E8D8D454CDA9}" dt="2023-09-24T13:36:22.468" v="6" actId="20577"/>
        <pc:sldMkLst>
          <pc:docMk/>
          <pc:sldMk cId="701632073" sldId="303"/>
        </pc:sldMkLst>
        <pc:spChg chg="mod">
          <ac:chgData name="Kareem Ahmed" userId="668b7c42-9793-4d96-80a6-ccc644a66bcf" providerId="ADAL" clId="{44EAEFD4-F808-48E0-A7DC-E8D8D454CDA9}" dt="2023-09-24T13:36:22.468" v="6" actId="20577"/>
          <ac:spMkLst>
            <pc:docMk/>
            <pc:sldMk cId="701632073" sldId="303"/>
            <ac:spMk id="4" creationId="{850385A7-EEF1-C32A-E3AD-AC873039FCC8}"/>
          </ac:spMkLst>
        </pc:spChg>
      </pc:sldChg>
    </pc:docChg>
  </pc:docChgLst>
  <pc:docChgLst>
    <pc:chgData name="Kareem Ahmed" userId="668b7c42-9793-4d96-80a6-ccc644a66bcf" providerId="ADAL" clId="{8E56FAAA-FE86-4E65-85AE-8EE305424E86}"/>
    <pc:docChg chg="undo redo custSel addSld delSld modSld sldOrd delMainMaster modSection">
      <pc:chgData name="Kareem Ahmed" userId="668b7c42-9793-4d96-80a6-ccc644a66bcf" providerId="ADAL" clId="{8E56FAAA-FE86-4E65-85AE-8EE305424E86}" dt="2023-09-04T20:38:34.639" v="1123"/>
      <pc:docMkLst>
        <pc:docMk/>
      </pc:docMkLst>
      <pc:sldChg chg="addSp modSp add mod modTransition">
        <pc:chgData name="Kareem Ahmed" userId="668b7c42-9793-4d96-80a6-ccc644a66bcf" providerId="ADAL" clId="{8E56FAAA-FE86-4E65-85AE-8EE305424E86}" dt="2023-09-03T22:02:31.069" v="1119"/>
        <pc:sldMkLst>
          <pc:docMk/>
          <pc:sldMk cId="3434396648" sldId="256"/>
        </pc:sldMkLst>
        <pc:spChg chg="mod">
          <ac:chgData name="Kareem Ahmed" userId="668b7c42-9793-4d96-80a6-ccc644a66bcf" providerId="ADAL" clId="{8E56FAAA-FE86-4E65-85AE-8EE305424E86}" dt="2023-09-03T09:22:52.242" v="708" actId="255"/>
          <ac:spMkLst>
            <pc:docMk/>
            <pc:sldMk cId="3434396648" sldId="256"/>
            <ac:spMk id="23" creationId="{52297C4B-84D7-EDC8-F6F6-53F29890AA2A}"/>
          </ac:spMkLst>
        </pc:spChg>
        <pc:spChg chg="mod">
          <ac:chgData name="Kareem Ahmed" userId="668b7c42-9793-4d96-80a6-ccc644a66bcf" providerId="ADAL" clId="{8E56FAAA-FE86-4E65-85AE-8EE305424E86}" dt="2023-09-03T09:23:30.162" v="714" actId="13900"/>
          <ac:spMkLst>
            <pc:docMk/>
            <pc:sldMk cId="3434396648" sldId="256"/>
            <ac:spMk id="24" creationId="{6083F8E2-699C-9C01-0329-7C9299434C08}"/>
          </ac:spMkLst>
        </pc:spChg>
        <pc:spChg chg="mod">
          <ac:chgData name="Kareem Ahmed" userId="668b7c42-9793-4d96-80a6-ccc644a66bcf" providerId="ADAL" clId="{8E56FAAA-FE86-4E65-85AE-8EE305424E86}" dt="2023-09-03T09:23:11.842" v="712" actId="1076"/>
          <ac:spMkLst>
            <pc:docMk/>
            <pc:sldMk cId="3434396648" sldId="256"/>
            <ac:spMk id="25" creationId="{FE1BA4EE-2B88-B99F-6A81-884E42CCA968}"/>
          </ac:spMkLst>
        </pc:spChg>
        <pc:picChg chg="add mod">
          <ac:chgData name="Kareem Ahmed" userId="668b7c42-9793-4d96-80a6-ccc644a66bcf" providerId="ADAL" clId="{8E56FAAA-FE86-4E65-85AE-8EE305424E86}" dt="2023-09-03T22:02:31.069" v="1119"/>
          <ac:picMkLst>
            <pc:docMk/>
            <pc:sldMk cId="3434396648" sldId="256"/>
            <ac:picMk id="6" creationId="{6E271E26-5D5E-1904-8F5E-257EA9623644}"/>
          </ac:picMkLst>
        </pc:picChg>
      </pc:sldChg>
      <pc:sldChg chg="addSp delSp modSp add mod modTransition modAnim">
        <pc:chgData name="Kareem Ahmed" userId="668b7c42-9793-4d96-80a6-ccc644a66bcf" providerId="ADAL" clId="{8E56FAAA-FE86-4E65-85AE-8EE305424E86}" dt="2023-09-03T21:25:43.360" v="1084"/>
        <pc:sldMkLst>
          <pc:docMk/>
          <pc:sldMk cId="979261729" sldId="276"/>
        </pc:sldMkLst>
        <pc:spChg chg="del">
          <ac:chgData name="Kareem Ahmed" userId="668b7c42-9793-4d96-80a6-ccc644a66bcf" providerId="ADAL" clId="{8E56FAAA-FE86-4E65-85AE-8EE305424E86}" dt="2023-09-03T08:16:29.895" v="365" actId="478"/>
          <ac:spMkLst>
            <pc:docMk/>
            <pc:sldMk cId="979261729" sldId="276"/>
            <ac:spMk id="3" creationId="{F9A80F9F-74DB-1D57-04E8-E20E92A09B0A}"/>
          </ac:spMkLst>
        </pc:spChg>
        <pc:spChg chg="add mod">
          <ac:chgData name="Kareem Ahmed" userId="668b7c42-9793-4d96-80a6-ccc644a66bcf" providerId="ADAL" clId="{8E56FAAA-FE86-4E65-85AE-8EE305424E86}" dt="2023-09-03T08:16:42.435" v="368" actId="1076"/>
          <ac:spMkLst>
            <pc:docMk/>
            <pc:sldMk cId="979261729" sldId="276"/>
            <ac:spMk id="4" creationId="{5E9BAD3D-2EAB-CF7B-7F98-01DDA089A63A}"/>
          </ac:spMkLst>
        </pc:spChg>
        <pc:spChg chg="del">
          <ac:chgData name="Kareem Ahmed" userId="668b7c42-9793-4d96-80a6-ccc644a66bcf" providerId="ADAL" clId="{8E56FAAA-FE86-4E65-85AE-8EE305424E86}" dt="2023-09-03T08:16:29.895" v="365" actId="478"/>
          <ac:spMkLst>
            <pc:docMk/>
            <pc:sldMk cId="979261729" sldId="276"/>
            <ac:spMk id="5" creationId="{3985EAE6-BFA6-766D-A032-077E4DCB399E}"/>
          </ac:spMkLst>
        </pc:spChg>
        <pc:spChg chg="del">
          <ac:chgData name="Kareem Ahmed" userId="668b7c42-9793-4d96-80a6-ccc644a66bcf" providerId="ADAL" clId="{8E56FAAA-FE86-4E65-85AE-8EE305424E86}" dt="2023-09-03T08:16:29.895" v="365" actId="478"/>
          <ac:spMkLst>
            <pc:docMk/>
            <pc:sldMk cId="979261729" sldId="276"/>
            <ac:spMk id="6" creationId="{05E43288-C9C0-B2CA-0970-EB4E627B30CA}"/>
          </ac:spMkLst>
        </pc:spChg>
        <pc:spChg chg="add mod">
          <ac:chgData name="Kareem Ahmed" userId="668b7c42-9793-4d96-80a6-ccc644a66bcf" providerId="ADAL" clId="{8E56FAAA-FE86-4E65-85AE-8EE305424E86}" dt="2023-09-03T08:16:45.604" v="369" actId="1076"/>
          <ac:spMkLst>
            <pc:docMk/>
            <pc:sldMk cId="979261729" sldId="276"/>
            <ac:spMk id="7" creationId="{EDD0640D-19FE-DC90-F655-3D8083D5E7E2}"/>
          </ac:spMkLst>
        </pc:spChg>
        <pc:spChg chg="del">
          <ac:chgData name="Kareem Ahmed" userId="668b7c42-9793-4d96-80a6-ccc644a66bcf" providerId="ADAL" clId="{8E56FAAA-FE86-4E65-85AE-8EE305424E86}" dt="2023-09-03T08:16:29.895" v="365" actId="478"/>
          <ac:spMkLst>
            <pc:docMk/>
            <pc:sldMk cId="979261729" sldId="276"/>
            <ac:spMk id="10" creationId="{463D680D-A11B-0A8A-63D5-DD2C6F3FD516}"/>
          </ac:spMkLst>
        </pc:spChg>
        <pc:spChg chg="del">
          <ac:chgData name="Kareem Ahmed" userId="668b7c42-9793-4d96-80a6-ccc644a66bcf" providerId="ADAL" clId="{8E56FAAA-FE86-4E65-85AE-8EE305424E86}" dt="2023-09-03T08:16:29.895" v="365" actId="478"/>
          <ac:spMkLst>
            <pc:docMk/>
            <pc:sldMk cId="979261729" sldId="276"/>
            <ac:spMk id="25" creationId="{2BC869EB-5623-4AA1-9123-4AF9DF916049}"/>
          </ac:spMkLst>
        </pc:spChg>
        <pc:spChg chg="del">
          <ac:chgData name="Kareem Ahmed" userId="668b7c42-9793-4d96-80a6-ccc644a66bcf" providerId="ADAL" clId="{8E56FAAA-FE86-4E65-85AE-8EE305424E86}" dt="2023-09-03T08:16:29.895" v="365" actId="478"/>
          <ac:spMkLst>
            <pc:docMk/>
            <pc:sldMk cId="979261729" sldId="276"/>
            <ac:spMk id="48" creationId="{050976E4-0CF2-BA00-34CA-2F9419409B9E}"/>
          </ac:spMkLst>
        </pc:spChg>
        <pc:picChg chg="add del mod">
          <ac:chgData name="Kareem Ahmed" userId="668b7c42-9793-4d96-80a6-ccc644a66bcf" providerId="ADAL" clId="{8E56FAAA-FE86-4E65-85AE-8EE305424E86}" dt="2023-09-03T21:24:52.041" v="1083"/>
          <ac:picMkLst>
            <pc:docMk/>
            <pc:sldMk cId="979261729" sldId="276"/>
            <ac:picMk id="9" creationId="{D6752AE7-DEA8-1914-AEEB-865BFD78DDCE}"/>
          </ac:picMkLst>
        </pc:picChg>
        <pc:picChg chg="add del mod ord">
          <ac:chgData name="Kareem Ahmed" userId="668b7c42-9793-4d96-80a6-ccc644a66bcf" providerId="ADAL" clId="{8E56FAAA-FE86-4E65-85AE-8EE305424E86}" dt="2023-09-03T21:25:43.360" v="1084"/>
          <ac:picMkLst>
            <pc:docMk/>
            <pc:sldMk cId="979261729" sldId="276"/>
            <ac:picMk id="14" creationId="{373D6888-8B74-EA5B-447C-C1BEB8FD3416}"/>
          </ac:picMkLst>
        </pc:picChg>
        <pc:picChg chg="add mod">
          <ac:chgData name="Kareem Ahmed" userId="668b7c42-9793-4d96-80a6-ccc644a66bcf" providerId="ADAL" clId="{8E56FAAA-FE86-4E65-85AE-8EE305424E86}" dt="2023-09-03T21:25:43.360" v="1084"/>
          <ac:picMkLst>
            <pc:docMk/>
            <pc:sldMk cId="979261729" sldId="276"/>
            <ac:picMk id="15" creationId="{3C4F65CA-C3A6-990A-12F2-ABCE49D12BDA}"/>
          </ac:picMkLst>
        </pc:picChg>
      </pc:sldChg>
      <pc:sldChg chg="addSp delSp modSp add del mod modTransition modAnim">
        <pc:chgData name="Kareem Ahmed" userId="668b7c42-9793-4d96-80a6-ccc644a66bcf" providerId="ADAL" clId="{8E56FAAA-FE86-4E65-85AE-8EE305424E86}" dt="2023-09-03T21:24:21.994" v="1081"/>
        <pc:sldMkLst>
          <pc:docMk/>
          <pc:sldMk cId="701632073" sldId="303"/>
        </pc:sldMkLst>
        <pc:spChg chg="mod">
          <ac:chgData name="Kareem Ahmed" userId="668b7c42-9793-4d96-80a6-ccc644a66bcf" providerId="ADAL" clId="{8E56FAAA-FE86-4E65-85AE-8EE305424E86}" dt="2023-09-03T08:14:56.321" v="352" actId="1076"/>
          <ac:spMkLst>
            <pc:docMk/>
            <pc:sldMk cId="701632073" sldId="303"/>
            <ac:spMk id="2" creationId="{EF875848-86E8-4CAA-B094-688608BC5D7F}"/>
          </ac:spMkLst>
        </pc:spChg>
        <pc:spChg chg="add mod">
          <ac:chgData name="Kareem Ahmed" userId="668b7c42-9793-4d96-80a6-ccc644a66bcf" providerId="ADAL" clId="{8E56FAAA-FE86-4E65-85AE-8EE305424E86}" dt="2023-09-03T08:18:42.348" v="383" actId="2711"/>
          <ac:spMkLst>
            <pc:docMk/>
            <pc:sldMk cId="701632073" sldId="303"/>
            <ac:spMk id="4" creationId="{850385A7-EEF1-C32A-E3AD-AC873039FCC8}"/>
          </ac:spMkLst>
        </pc:spChg>
        <pc:spChg chg="add mod">
          <ac:chgData name="Kareem Ahmed" userId="668b7c42-9793-4d96-80a6-ccc644a66bcf" providerId="ADAL" clId="{8E56FAAA-FE86-4E65-85AE-8EE305424E86}" dt="2023-09-03T08:18:50.466" v="384" actId="2711"/>
          <ac:spMkLst>
            <pc:docMk/>
            <pc:sldMk cId="701632073" sldId="303"/>
            <ac:spMk id="6" creationId="{B8471815-0C85-1DA0-C0D2-4517932AD91C}"/>
          </ac:spMkLst>
        </pc:spChg>
        <pc:spChg chg="add mod">
          <ac:chgData name="Kareem Ahmed" userId="668b7c42-9793-4d96-80a6-ccc644a66bcf" providerId="ADAL" clId="{8E56FAAA-FE86-4E65-85AE-8EE305424E86}" dt="2023-09-03T21:22:25.992" v="1078" actId="20577"/>
          <ac:spMkLst>
            <pc:docMk/>
            <pc:sldMk cId="701632073" sldId="303"/>
            <ac:spMk id="7" creationId="{4098A3B7-0C62-3A38-6132-176C103CA077}"/>
          </ac:spMkLst>
        </pc:spChg>
        <pc:spChg chg="del">
          <ac:chgData name="Kareem Ahmed" userId="668b7c42-9793-4d96-80a6-ccc644a66bcf" providerId="ADAL" clId="{8E56FAAA-FE86-4E65-85AE-8EE305424E86}" dt="2023-09-03T08:14:53.737" v="350" actId="478"/>
          <ac:spMkLst>
            <pc:docMk/>
            <pc:sldMk cId="701632073" sldId="303"/>
            <ac:spMk id="9" creationId="{25760A6C-566F-B7E3-1EEE-CB29F0CF0113}"/>
          </ac:spMkLst>
        </pc:spChg>
        <pc:spChg chg="del">
          <ac:chgData name="Kareem Ahmed" userId="668b7c42-9793-4d96-80a6-ccc644a66bcf" providerId="ADAL" clId="{8E56FAAA-FE86-4E65-85AE-8EE305424E86}" dt="2023-09-03T08:14:57.966" v="353" actId="478"/>
          <ac:spMkLst>
            <pc:docMk/>
            <pc:sldMk cId="701632073" sldId="303"/>
            <ac:spMk id="10" creationId="{844810E4-E8A9-2051-4D02-31024B944D7B}"/>
          </ac:spMkLst>
        </pc:spChg>
        <pc:spChg chg="del">
          <ac:chgData name="Kareem Ahmed" userId="668b7c42-9793-4d96-80a6-ccc644a66bcf" providerId="ADAL" clId="{8E56FAAA-FE86-4E65-85AE-8EE305424E86}" dt="2023-09-03T08:15:00.228" v="354" actId="478"/>
          <ac:spMkLst>
            <pc:docMk/>
            <pc:sldMk cId="701632073" sldId="303"/>
            <ac:spMk id="11" creationId="{781F72BC-06B8-4FB5-F2D5-D8EA1BFF812E}"/>
          </ac:spMkLst>
        </pc:spChg>
        <pc:spChg chg="del">
          <ac:chgData name="Kareem Ahmed" userId="668b7c42-9793-4d96-80a6-ccc644a66bcf" providerId="ADAL" clId="{8E56FAAA-FE86-4E65-85AE-8EE305424E86}" dt="2023-09-03T08:15:25.642" v="358" actId="478"/>
          <ac:spMkLst>
            <pc:docMk/>
            <pc:sldMk cId="701632073" sldId="303"/>
            <ac:spMk id="12" creationId="{8C520B7F-7764-8B81-C7C7-A7440DA2CCAF}"/>
          </ac:spMkLst>
        </pc:spChg>
        <pc:spChg chg="del">
          <ac:chgData name="Kareem Ahmed" userId="668b7c42-9793-4d96-80a6-ccc644a66bcf" providerId="ADAL" clId="{8E56FAAA-FE86-4E65-85AE-8EE305424E86}" dt="2023-09-03T08:15:27.594" v="359" actId="478"/>
          <ac:spMkLst>
            <pc:docMk/>
            <pc:sldMk cId="701632073" sldId="303"/>
            <ac:spMk id="13" creationId="{8F2D6F91-78DB-C333-FFAC-FF52CB9F2DF3}"/>
          </ac:spMkLst>
        </pc:spChg>
        <pc:picChg chg="add del mod">
          <ac:chgData name="Kareem Ahmed" userId="668b7c42-9793-4d96-80a6-ccc644a66bcf" providerId="ADAL" clId="{8E56FAAA-FE86-4E65-85AE-8EE305424E86}" dt="2023-09-03T21:23:15.432" v="1080"/>
          <ac:picMkLst>
            <pc:docMk/>
            <pc:sldMk cId="701632073" sldId="303"/>
            <ac:picMk id="10" creationId="{63F357AC-FDAA-E7D6-13DE-24ABA3795FDC}"/>
          </ac:picMkLst>
        </pc:picChg>
        <pc:picChg chg="add del mod ord">
          <ac:chgData name="Kareem Ahmed" userId="668b7c42-9793-4d96-80a6-ccc644a66bcf" providerId="ADAL" clId="{8E56FAAA-FE86-4E65-85AE-8EE305424E86}" dt="2023-09-03T21:24:21.994" v="1081"/>
          <ac:picMkLst>
            <pc:docMk/>
            <pc:sldMk cId="701632073" sldId="303"/>
            <ac:picMk id="14" creationId="{4C146DDD-7C0C-F61E-75AC-105BD4EC92F7}"/>
          </ac:picMkLst>
        </pc:picChg>
        <pc:picChg chg="add mod">
          <ac:chgData name="Kareem Ahmed" userId="668b7c42-9793-4d96-80a6-ccc644a66bcf" providerId="ADAL" clId="{8E56FAAA-FE86-4E65-85AE-8EE305424E86}" dt="2023-09-03T21:24:21.994" v="1081"/>
          <ac:picMkLst>
            <pc:docMk/>
            <pc:sldMk cId="701632073" sldId="303"/>
            <ac:picMk id="15" creationId="{1860C955-F68B-1D54-AD84-789035E8CE19}"/>
          </ac:picMkLst>
        </pc:picChg>
      </pc:sldChg>
      <pc:sldChg chg="addSp delSp modSp add mod modTransition">
        <pc:chgData name="Kareem Ahmed" userId="668b7c42-9793-4d96-80a6-ccc644a66bcf" providerId="ADAL" clId="{8E56FAAA-FE86-4E65-85AE-8EE305424E86}" dt="2023-09-03T21:27:07.446" v="1085"/>
        <pc:sldMkLst>
          <pc:docMk/>
          <pc:sldMk cId="2569408148" sldId="313"/>
        </pc:sldMkLst>
        <pc:spChg chg="add mod">
          <ac:chgData name="Kareem Ahmed" userId="668b7c42-9793-4d96-80a6-ccc644a66bcf" providerId="ADAL" clId="{8E56FAAA-FE86-4E65-85AE-8EE305424E86}" dt="2023-09-03T08:21:11.363" v="407" actId="113"/>
          <ac:spMkLst>
            <pc:docMk/>
            <pc:sldMk cId="2569408148" sldId="313"/>
            <ac:spMk id="3" creationId="{057999F6-AC37-83FD-4BC0-438FECE60B34}"/>
          </ac:spMkLst>
        </pc:spChg>
        <pc:spChg chg="add mod">
          <ac:chgData name="Kareem Ahmed" userId="668b7c42-9793-4d96-80a6-ccc644a66bcf" providerId="ADAL" clId="{8E56FAAA-FE86-4E65-85AE-8EE305424E86}" dt="2023-09-03T08:21:11.363" v="407" actId="113"/>
          <ac:spMkLst>
            <pc:docMk/>
            <pc:sldMk cId="2569408148" sldId="313"/>
            <ac:spMk id="7" creationId="{E621EE73-0EFC-EE92-5E1F-980805472E78}"/>
          </ac:spMkLst>
        </pc:spChg>
        <pc:spChg chg="add del mod">
          <ac:chgData name="Kareem Ahmed" userId="668b7c42-9793-4d96-80a6-ccc644a66bcf" providerId="ADAL" clId="{8E56FAAA-FE86-4E65-85AE-8EE305424E86}" dt="2023-09-03T08:17:32.581" v="377" actId="478"/>
          <ac:spMkLst>
            <pc:docMk/>
            <pc:sldMk cId="2569408148" sldId="313"/>
            <ac:spMk id="10" creationId="{28B47CB7-F698-3D9C-2489-598D182CC232}"/>
          </ac:spMkLst>
        </pc:spChg>
        <pc:spChg chg="del">
          <ac:chgData name="Kareem Ahmed" userId="668b7c42-9793-4d96-80a6-ccc644a66bcf" providerId="ADAL" clId="{8E56FAAA-FE86-4E65-85AE-8EE305424E86}" dt="2023-09-03T08:17:18.118" v="372" actId="478"/>
          <ac:spMkLst>
            <pc:docMk/>
            <pc:sldMk cId="2569408148" sldId="313"/>
            <ac:spMk id="25" creationId="{904B7CA6-23A4-2E24-5FFC-ECEA38831F6A}"/>
          </ac:spMkLst>
        </pc:spChg>
        <pc:spChg chg="del">
          <ac:chgData name="Kareem Ahmed" userId="668b7c42-9793-4d96-80a6-ccc644a66bcf" providerId="ADAL" clId="{8E56FAAA-FE86-4E65-85AE-8EE305424E86}" dt="2023-09-03T08:17:20.836" v="373" actId="478"/>
          <ac:spMkLst>
            <pc:docMk/>
            <pc:sldMk cId="2569408148" sldId="313"/>
            <ac:spMk id="31" creationId="{4527402C-3F97-690D-9C20-A459E375AEB7}"/>
          </ac:spMkLst>
        </pc:spChg>
        <pc:spChg chg="del">
          <ac:chgData name="Kareem Ahmed" userId="668b7c42-9793-4d96-80a6-ccc644a66bcf" providerId="ADAL" clId="{8E56FAAA-FE86-4E65-85AE-8EE305424E86}" dt="2023-09-03T08:17:18.118" v="372" actId="478"/>
          <ac:spMkLst>
            <pc:docMk/>
            <pc:sldMk cId="2569408148" sldId="313"/>
            <ac:spMk id="32" creationId="{6FE380F3-A68B-26EA-9084-2C15BB9E43F9}"/>
          </ac:spMkLst>
        </pc:spChg>
        <pc:spChg chg="del">
          <ac:chgData name="Kareem Ahmed" userId="668b7c42-9793-4d96-80a6-ccc644a66bcf" providerId="ADAL" clId="{8E56FAAA-FE86-4E65-85AE-8EE305424E86}" dt="2023-09-03T08:17:18.118" v="372" actId="478"/>
          <ac:spMkLst>
            <pc:docMk/>
            <pc:sldMk cId="2569408148" sldId="313"/>
            <ac:spMk id="33" creationId="{7C16A569-901B-C6A9-5510-154F90D28A49}"/>
          </ac:spMkLst>
        </pc:spChg>
        <pc:spChg chg="del">
          <ac:chgData name="Kareem Ahmed" userId="668b7c42-9793-4d96-80a6-ccc644a66bcf" providerId="ADAL" clId="{8E56FAAA-FE86-4E65-85AE-8EE305424E86}" dt="2023-09-03T08:17:18.118" v="372" actId="478"/>
          <ac:spMkLst>
            <pc:docMk/>
            <pc:sldMk cId="2569408148" sldId="313"/>
            <ac:spMk id="34" creationId="{1E819771-40E4-115E-1677-879EF07CAA9A}"/>
          </ac:spMkLst>
        </pc:spChg>
        <pc:picChg chg="add mod">
          <ac:chgData name="Kareem Ahmed" userId="668b7c42-9793-4d96-80a6-ccc644a66bcf" providerId="ADAL" clId="{8E56FAAA-FE86-4E65-85AE-8EE305424E86}" dt="2023-09-03T21:27:07.446" v="1085"/>
          <ac:picMkLst>
            <pc:docMk/>
            <pc:sldMk cId="2569408148" sldId="313"/>
            <ac:picMk id="15" creationId="{BDCDD0F6-4B2C-F187-2862-C180176943E1}"/>
          </ac:picMkLst>
        </pc:picChg>
      </pc:sldChg>
      <pc:sldChg chg="addSp modSp add modTransition">
        <pc:chgData name="Kareem Ahmed" userId="668b7c42-9793-4d96-80a6-ccc644a66bcf" providerId="ADAL" clId="{8E56FAAA-FE86-4E65-85AE-8EE305424E86}" dt="2023-09-04T20:38:34.639" v="1123"/>
        <pc:sldMkLst>
          <pc:docMk/>
          <pc:sldMk cId="2269687913" sldId="349"/>
        </pc:sldMkLst>
        <pc:picChg chg="add mod">
          <ac:chgData name="Kareem Ahmed" userId="668b7c42-9793-4d96-80a6-ccc644a66bcf" providerId="ADAL" clId="{8E56FAAA-FE86-4E65-85AE-8EE305424E86}" dt="2023-09-04T20:38:34.639" v="1123"/>
          <ac:picMkLst>
            <pc:docMk/>
            <pc:sldMk cId="2269687913" sldId="349"/>
            <ac:picMk id="3" creationId="{DC01E1A6-B959-6DC1-0DB4-FB1258E27BBB}"/>
          </ac:picMkLst>
        </pc:picChg>
      </pc:sldChg>
      <pc:sldChg chg="addSp delSp modSp del mod">
        <pc:chgData name="Kareem Ahmed" userId="668b7c42-9793-4d96-80a6-ccc644a66bcf" providerId="ADAL" clId="{8E56FAAA-FE86-4E65-85AE-8EE305424E86}" dt="2023-09-03T08:16:16.433" v="363" actId="47"/>
        <pc:sldMkLst>
          <pc:docMk/>
          <pc:sldMk cId="2937957354" sldId="481"/>
        </pc:sldMkLst>
        <pc:spChg chg="mod">
          <ac:chgData name="Kareem Ahmed" userId="668b7c42-9793-4d96-80a6-ccc644a66bcf" providerId="ADAL" clId="{8E56FAAA-FE86-4E65-85AE-8EE305424E86}" dt="2023-08-29T10:41:04.176" v="102" actId="20577"/>
          <ac:spMkLst>
            <pc:docMk/>
            <pc:sldMk cId="2937957354" sldId="481"/>
            <ac:spMk id="30" creationId="{1BBD67B8-DB49-942C-018D-7F74C671F260}"/>
          </ac:spMkLst>
        </pc:spChg>
        <pc:spChg chg="mod">
          <ac:chgData name="Kareem Ahmed" userId="668b7c42-9793-4d96-80a6-ccc644a66bcf" providerId="ADAL" clId="{8E56FAAA-FE86-4E65-85AE-8EE305424E86}" dt="2023-08-29T09:51:06.412" v="36" actId="20577"/>
          <ac:spMkLst>
            <pc:docMk/>
            <pc:sldMk cId="2937957354" sldId="481"/>
            <ac:spMk id="31" creationId="{16E4CC76-2D0D-6204-3FBC-B0856D8E8836}"/>
          </ac:spMkLst>
        </pc:spChg>
        <pc:spChg chg="mod">
          <ac:chgData name="Kareem Ahmed" userId="668b7c42-9793-4d96-80a6-ccc644a66bcf" providerId="ADAL" clId="{8E56FAAA-FE86-4E65-85AE-8EE305424E86}" dt="2023-08-29T10:40:46.782" v="95" actId="14100"/>
          <ac:spMkLst>
            <pc:docMk/>
            <pc:sldMk cId="2937957354" sldId="481"/>
            <ac:spMk id="34" creationId="{15C30772-0DD8-7BE1-E943-20DE696CFBEA}"/>
          </ac:spMkLst>
        </pc:spChg>
        <pc:picChg chg="add del">
          <ac:chgData name="Kareem Ahmed" userId="668b7c42-9793-4d96-80a6-ccc644a66bcf" providerId="ADAL" clId="{8E56FAAA-FE86-4E65-85AE-8EE305424E86}" dt="2023-09-03T08:14:42.009" v="348"/>
          <ac:picMkLst>
            <pc:docMk/>
            <pc:sldMk cId="2937957354" sldId="481"/>
            <ac:picMk id="2" creationId="{53CCF77C-94C3-CE88-B2B4-1BC27E8333B5}"/>
          </ac:picMkLst>
        </pc:picChg>
      </pc:sldChg>
      <pc:sldChg chg="addSp delSp modSp del mod">
        <pc:chgData name="Kareem Ahmed" userId="668b7c42-9793-4d96-80a6-ccc644a66bcf" providerId="ADAL" clId="{8E56FAAA-FE86-4E65-85AE-8EE305424E86}" dt="2023-09-03T08:16:49.382" v="370" actId="47"/>
        <pc:sldMkLst>
          <pc:docMk/>
          <pc:sldMk cId="1882381084" sldId="482"/>
        </pc:sldMkLst>
        <pc:spChg chg="add del">
          <ac:chgData name="Kareem Ahmed" userId="668b7c42-9793-4d96-80a6-ccc644a66bcf" providerId="ADAL" clId="{8E56FAAA-FE86-4E65-85AE-8EE305424E86}" dt="2023-08-29T10:42:53.047" v="105"/>
          <ac:spMkLst>
            <pc:docMk/>
            <pc:sldMk cId="1882381084" sldId="482"/>
            <ac:spMk id="2" creationId="{B67DD523-4805-E9D7-C7F0-3E26A3500BA4}"/>
          </ac:spMkLst>
        </pc:spChg>
        <pc:spChg chg="mod">
          <ac:chgData name="Kareem Ahmed" userId="668b7c42-9793-4d96-80a6-ccc644a66bcf" providerId="ADAL" clId="{8E56FAAA-FE86-4E65-85AE-8EE305424E86}" dt="2023-08-29T10:43:13.445" v="112" actId="1076"/>
          <ac:spMkLst>
            <pc:docMk/>
            <pc:sldMk cId="1882381084" sldId="482"/>
            <ac:spMk id="23" creationId="{52297C4B-84D7-EDC8-F6F6-53F29890AA2A}"/>
          </ac:spMkLst>
        </pc:spChg>
        <pc:spChg chg="mod">
          <ac:chgData name="Kareem Ahmed" userId="668b7c42-9793-4d96-80a6-ccc644a66bcf" providerId="ADAL" clId="{8E56FAAA-FE86-4E65-85AE-8EE305424E86}" dt="2023-09-02T19:54:43.010" v="344" actId="20577"/>
          <ac:spMkLst>
            <pc:docMk/>
            <pc:sldMk cId="1882381084" sldId="482"/>
            <ac:spMk id="24" creationId="{6083F8E2-699C-9C01-0329-7C9299434C08}"/>
          </ac:spMkLst>
        </pc:spChg>
        <pc:spChg chg="mod">
          <ac:chgData name="Kareem Ahmed" userId="668b7c42-9793-4d96-80a6-ccc644a66bcf" providerId="ADAL" clId="{8E56FAAA-FE86-4E65-85AE-8EE305424E86}" dt="2023-08-29T10:52:50.020" v="305" actId="14100"/>
          <ac:spMkLst>
            <pc:docMk/>
            <pc:sldMk cId="1882381084" sldId="482"/>
            <ac:spMk id="25" creationId="{FE1BA4EE-2B88-B99F-6A81-884E42CCA968}"/>
          </ac:spMkLst>
        </pc:spChg>
        <pc:picChg chg="mod">
          <ac:chgData name="Kareem Ahmed" userId="668b7c42-9793-4d96-80a6-ccc644a66bcf" providerId="ADAL" clId="{8E56FAAA-FE86-4E65-85AE-8EE305424E86}" dt="2023-08-29T10:46:01.149" v="174" actId="1076"/>
          <ac:picMkLst>
            <pc:docMk/>
            <pc:sldMk cId="1882381084" sldId="482"/>
            <ac:picMk id="27" creationId="{769E907B-4E46-D435-4CAB-CCD69193EBE9}"/>
          </ac:picMkLst>
        </pc:picChg>
        <pc:picChg chg="mod">
          <ac:chgData name="Kareem Ahmed" userId="668b7c42-9793-4d96-80a6-ccc644a66bcf" providerId="ADAL" clId="{8E56FAAA-FE86-4E65-85AE-8EE305424E86}" dt="2023-08-29T10:45:57.589" v="173" actId="1076"/>
          <ac:picMkLst>
            <pc:docMk/>
            <pc:sldMk cId="1882381084" sldId="482"/>
            <ac:picMk id="29" creationId="{688F9722-B0D2-7D96-976C-BD9372D94E2A}"/>
          </ac:picMkLst>
        </pc:picChg>
      </pc:sldChg>
      <pc:sldChg chg="del">
        <pc:chgData name="Kareem Ahmed" userId="668b7c42-9793-4d96-80a6-ccc644a66bcf" providerId="ADAL" clId="{8E56FAAA-FE86-4E65-85AE-8EE305424E86}" dt="2023-09-03T09:32:14.431" v="715" actId="47"/>
        <pc:sldMkLst>
          <pc:docMk/>
          <pc:sldMk cId="1921867189" sldId="483"/>
        </pc:sldMkLst>
      </pc:sldChg>
      <pc:sldChg chg="del">
        <pc:chgData name="Kareem Ahmed" userId="668b7c42-9793-4d96-80a6-ccc644a66bcf" providerId="ADAL" clId="{8E56FAAA-FE86-4E65-85AE-8EE305424E86}" dt="2023-09-03T09:32:36.894" v="741" actId="47"/>
        <pc:sldMkLst>
          <pc:docMk/>
          <pc:sldMk cId="2653274303" sldId="484"/>
        </pc:sldMkLst>
      </pc:sldChg>
      <pc:sldChg chg="modSp del mod">
        <pc:chgData name="Kareem Ahmed" userId="668b7c42-9793-4d96-80a6-ccc644a66bcf" providerId="ADAL" clId="{8E56FAAA-FE86-4E65-85AE-8EE305424E86}" dt="2023-09-03T08:21:18.416" v="408" actId="47"/>
        <pc:sldMkLst>
          <pc:docMk/>
          <pc:sldMk cId="1452094667" sldId="485"/>
        </pc:sldMkLst>
        <pc:spChg chg="mod">
          <ac:chgData name="Kareem Ahmed" userId="668b7c42-9793-4d96-80a6-ccc644a66bcf" providerId="ADAL" clId="{8E56FAAA-FE86-4E65-85AE-8EE305424E86}" dt="2023-09-02T09:28:06.622" v="343" actId="1076"/>
          <ac:spMkLst>
            <pc:docMk/>
            <pc:sldMk cId="1452094667" sldId="485"/>
            <ac:spMk id="8" creationId="{DEE0AF26-C85E-4AE1-9B7E-0A3454BF24BB}"/>
          </ac:spMkLst>
        </pc:spChg>
        <pc:spChg chg="mod">
          <ac:chgData name="Kareem Ahmed" userId="668b7c42-9793-4d96-80a6-ccc644a66bcf" providerId="ADAL" clId="{8E56FAAA-FE86-4E65-85AE-8EE305424E86}" dt="2023-08-29T10:49:52.919" v="217" actId="20577"/>
          <ac:spMkLst>
            <pc:docMk/>
            <pc:sldMk cId="1452094667" sldId="485"/>
            <ac:spMk id="25" creationId="{904B7CA6-23A4-2E24-5FFC-ECEA38831F6A}"/>
          </ac:spMkLst>
        </pc:spChg>
        <pc:spChg chg="mod">
          <ac:chgData name="Kareem Ahmed" userId="668b7c42-9793-4d96-80a6-ccc644a66bcf" providerId="ADAL" clId="{8E56FAAA-FE86-4E65-85AE-8EE305424E86}" dt="2023-08-29T10:53:34.754" v="341" actId="20577"/>
          <ac:spMkLst>
            <pc:docMk/>
            <pc:sldMk cId="1452094667" sldId="485"/>
            <ac:spMk id="31" creationId="{4527402C-3F97-690D-9C20-A459E375AEB7}"/>
          </ac:spMkLst>
        </pc:spChg>
        <pc:spChg chg="mod">
          <ac:chgData name="Kareem Ahmed" userId="668b7c42-9793-4d96-80a6-ccc644a66bcf" providerId="ADAL" clId="{8E56FAAA-FE86-4E65-85AE-8EE305424E86}" dt="2023-08-29T10:49:35.213" v="208" actId="14100"/>
          <ac:spMkLst>
            <pc:docMk/>
            <pc:sldMk cId="1452094667" sldId="485"/>
            <ac:spMk id="32" creationId="{6FE380F3-A68B-26EA-9084-2C15BB9E43F9}"/>
          </ac:spMkLst>
        </pc:spChg>
        <pc:spChg chg="mod">
          <ac:chgData name="Kareem Ahmed" userId="668b7c42-9793-4d96-80a6-ccc644a66bcf" providerId="ADAL" clId="{8E56FAAA-FE86-4E65-85AE-8EE305424E86}" dt="2023-08-29T10:49:38.150" v="209" actId="14100"/>
          <ac:spMkLst>
            <pc:docMk/>
            <pc:sldMk cId="1452094667" sldId="485"/>
            <ac:spMk id="33" creationId="{7C16A569-901B-C6A9-5510-154F90D28A49}"/>
          </ac:spMkLst>
        </pc:spChg>
        <pc:picChg chg="mod">
          <ac:chgData name="Kareem Ahmed" userId="668b7c42-9793-4d96-80a6-ccc644a66bcf" providerId="ADAL" clId="{8E56FAAA-FE86-4E65-85AE-8EE305424E86}" dt="2023-08-29T10:48:09.134" v="190" actId="1076"/>
          <ac:picMkLst>
            <pc:docMk/>
            <pc:sldMk cId="1452094667" sldId="485"/>
            <ac:picMk id="5" creationId="{7A23C5C4-4FD9-93DE-9391-0CA92C90FFA6}"/>
          </ac:picMkLst>
        </pc:picChg>
      </pc:sldChg>
      <pc:sldChg chg="add del">
        <pc:chgData name="Kareem Ahmed" userId="668b7c42-9793-4d96-80a6-ccc644a66bcf" providerId="ADAL" clId="{8E56FAAA-FE86-4E65-85AE-8EE305424E86}" dt="2023-09-03T09:32:24.383" v="724" actId="47"/>
        <pc:sldMkLst>
          <pc:docMk/>
          <pc:sldMk cId="3660803501" sldId="486"/>
        </pc:sldMkLst>
      </pc:sldChg>
      <pc:sldChg chg="add del">
        <pc:chgData name="Kareem Ahmed" userId="668b7c42-9793-4d96-80a6-ccc644a66bcf" providerId="ADAL" clId="{8E56FAAA-FE86-4E65-85AE-8EE305424E86}" dt="2023-09-03T09:32:24.990" v="725" actId="47"/>
        <pc:sldMkLst>
          <pc:docMk/>
          <pc:sldMk cId="4209819176" sldId="487"/>
        </pc:sldMkLst>
      </pc:sldChg>
      <pc:sldChg chg="add del">
        <pc:chgData name="Kareem Ahmed" userId="668b7c42-9793-4d96-80a6-ccc644a66bcf" providerId="ADAL" clId="{8E56FAAA-FE86-4E65-85AE-8EE305424E86}" dt="2023-09-03T09:32:25.575" v="726" actId="47"/>
        <pc:sldMkLst>
          <pc:docMk/>
          <pc:sldMk cId="158516179" sldId="488"/>
        </pc:sldMkLst>
      </pc:sldChg>
      <pc:sldChg chg="add del">
        <pc:chgData name="Kareem Ahmed" userId="668b7c42-9793-4d96-80a6-ccc644a66bcf" providerId="ADAL" clId="{8E56FAAA-FE86-4E65-85AE-8EE305424E86}" dt="2023-09-03T09:32:26.325" v="727" actId="47"/>
        <pc:sldMkLst>
          <pc:docMk/>
          <pc:sldMk cId="1952458810" sldId="489"/>
        </pc:sldMkLst>
      </pc:sldChg>
      <pc:sldChg chg="del">
        <pc:chgData name="Kareem Ahmed" userId="668b7c42-9793-4d96-80a6-ccc644a66bcf" providerId="ADAL" clId="{8E56FAAA-FE86-4E65-85AE-8EE305424E86}" dt="2023-09-03T09:32:27.160" v="728" actId="47"/>
        <pc:sldMkLst>
          <pc:docMk/>
          <pc:sldMk cId="1669778837" sldId="490"/>
        </pc:sldMkLst>
      </pc:sldChg>
      <pc:sldChg chg="del">
        <pc:chgData name="Kareem Ahmed" userId="668b7c42-9793-4d96-80a6-ccc644a66bcf" providerId="ADAL" clId="{8E56FAAA-FE86-4E65-85AE-8EE305424E86}" dt="2023-09-03T09:32:27.728" v="729" actId="47"/>
        <pc:sldMkLst>
          <pc:docMk/>
          <pc:sldMk cId="490115368" sldId="491"/>
        </pc:sldMkLst>
      </pc:sldChg>
      <pc:sldChg chg="del">
        <pc:chgData name="Kareem Ahmed" userId="668b7c42-9793-4d96-80a6-ccc644a66bcf" providerId="ADAL" clId="{8E56FAAA-FE86-4E65-85AE-8EE305424E86}" dt="2023-09-03T09:32:28.401" v="730" actId="47"/>
        <pc:sldMkLst>
          <pc:docMk/>
          <pc:sldMk cId="1970699533" sldId="492"/>
        </pc:sldMkLst>
      </pc:sldChg>
      <pc:sldChg chg="del">
        <pc:chgData name="Kareem Ahmed" userId="668b7c42-9793-4d96-80a6-ccc644a66bcf" providerId="ADAL" clId="{8E56FAAA-FE86-4E65-85AE-8EE305424E86}" dt="2023-09-03T09:32:28.966" v="731" actId="47"/>
        <pc:sldMkLst>
          <pc:docMk/>
          <pc:sldMk cId="3850636812" sldId="493"/>
        </pc:sldMkLst>
      </pc:sldChg>
      <pc:sldChg chg="del">
        <pc:chgData name="Kareem Ahmed" userId="668b7c42-9793-4d96-80a6-ccc644a66bcf" providerId="ADAL" clId="{8E56FAAA-FE86-4E65-85AE-8EE305424E86}" dt="2023-09-03T09:32:29.630" v="732" actId="47"/>
        <pc:sldMkLst>
          <pc:docMk/>
          <pc:sldMk cId="3181484680" sldId="494"/>
        </pc:sldMkLst>
      </pc:sldChg>
      <pc:sldChg chg="del">
        <pc:chgData name="Kareem Ahmed" userId="668b7c42-9793-4d96-80a6-ccc644a66bcf" providerId="ADAL" clId="{8E56FAAA-FE86-4E65-85AE-8EE305424E86}" dt="2023-09-03T09:32:31.335" v="733" actId="47"/>
        <pc:sldMkLst>
          <pc:docMk/>
          <pc:sldMk cId="3092844847" sldId="495"/>
        </pc:sldMkLst>
      </pc:sldChg>
      <pc:sldChg chg="del">
        <pc:chgData name="Kareem Ahmed" userId="668b7c42-9793-4d96-80a6-ccc644a66bcf" providerId="ADAL" clId="{8E56FAAA-FE86-4E65-85AE-8EE305424E86}" dt="2023-09-03T09:32:32.111" v="734" actId="47"/>
        <pc:sldMkLst>
          <pc:docMk/>
          <pc:sldMk cId="2083517152" sldId="496"/>
        </pc:sldMkLst>
      </pc:sldChg>
      <pc:sldChg chg="del">
        <pc:chgData name="Kareem Ahmed" userId="668b7c42-9793-4d96-80a6-ccc644a66bcf" providerId="ADAL" clId="{8E56FAAA-FE86-4E65-85AE-8EE305424E86}" dt="2023-09-03T09:32:32.711" v="735" actId="47"/>
        <pc:sldMkLst>
          <pc:docMk/>
          <pc:sldMk cId="1560591986" sldId="497"/>
        </pc:sldMkLst>
      </pc:sldChg>
      <pc:sldChg chg="del">
        <pc:chgData name="Kareem Ahmed" userId="668b7c42-9793-4d96-80a6-ccc644a66bcf" providerId="ADAL" clId="{8E56FAAA-FE86-4E65-85AE-8EE305424E86}" dt="2023-09-03T09:32:33.462" v="736" actId="47"/>
        <pc:sldMkLst>
          <pc:docMk/>
          <pc:sldMk cId="1360959514" sldId="498"/>
        </pc:sldMkLst>
      </pc:sldChg>
      <pc:sldChg chg="del">
        <pc:chgData name="Kareem Ahmed" userId="668b7c42-9793-4d96-80a6-ccc644a66bcf" providerId="ADAL" clId="{8E56FAAA-FE86-4E65-85AE-8EE305424E86}" dt="2023-09-03T09:32:34.102" v="737" actId="47"/>
        <pc:sldMkLst>
          <pc:docMk/>
          <pc:sldMk cId="2589861188" sldId="499"/>
        </pc:sldMkLst>
      </pc:sldChg>
      <pc:sldChg chg="del">
        <pc:chgData name="Kareem Ahmed" userId="668b7c42-9793-4d96-80a6-ccc644a66bcf" providerId="ADAL" clId="{8E56FAAA-FE86-4E65-85AE-8EE305424E86}" dt="2023-09-03T09:32:34.648" v="738" actId="47"/>
        <pc:sldMkLst>
          <pc:docMk/>
          <pc:sldMk cId="1310864174" sldId="500"/>
        </pc:sldMkLst>
      </pc:sldChg>
      <pc:sldChg chg="del">
        <pc:chgData name="Kareem Ahmed" userId="668b7c42-9793-4d96-80a6-ccc644a66bcf" providerId="ADAL" clId="{8E56FAAA-FE86-4E65-85AE-8EE305424E86}" dt="2023-09-03T09:32:35.207" v="739" actId="47"/>
        <pc:sldMkLst>
          <pc:docMk/>
          <pc:sldMk cId="3260078987" sldId="501"/>
        </pc:sldMkLst>
      </pc:sldChg>
      <pc:sldChg chg="del">
        <pc:chgData name="Kareem Ahmed" userId="668b7c42-9793-4d96-80a6-ccc644a66bcf" providerId="ADAL" clId="{8E56FAAA-FE86-4E65-85AE-8EE305424E86}" dt="2023-09-03T09:32:35.874" v="740" actId="47"/>
        <pc:sldMkLst>
          <pc:docMk/>
          <pc:sldMk cId="3047937583" sldId="502"/>
        </pc:sldMkLst>
      </pc:sldChg>
      <pc:sldChg chg="addSp delSp modSp add mod modTransition modAnim">
        <pc:chgData name="Kareem Ahmed" userId="668b7c42-9793-4d96-80a6-ccc644a66bcf" providerId="ADAL" clId="{8E56FAAA-FE86-4E65-85AE-8EE305424E86}" dt="2023-09-03T21:31:03.710" v="1088"/>
        <pc:sldMkLst>
          <pc:docMk/>
          <pc:sldMk cId="2427510998" sldId="503"/>
        </pc:sldMkLst>
        <pc:spChg chg="mod">
          <ac:chgData name="Kareem Ahmed" userId="668b7c42-9793-4d96-80a6-ccc644a66bcf" providerId="ADAL" clId="{8E56FAAA-FE86-4E65-85AE-8EE305424E86}" dt="2023-09-03T08:24:17.179" v="475" actId="1076"/>
          <ac:spMkLst>
            <pc:docMk/>
            <pc:sldMk cId="2427510998" sldId="503"/>
            <ac:spMk id="3" creationId="{F9A80F9F-74DB-1D57-04E8-E20E92A09B0A}"/>
          </ac:spMkLst>
        </pc:spChg>
        <pc:spChg chg="del mod">
          <ac:chgData name="Kareem Ahmed" userId="668b7c42-9793-4d96-80a6-ccc644a66bcf" providerId="ADAL" clId="{8E56FAAA-FE86-4E65-85AE-8EE305424E86}" dt="2023-09-03T08:24:14.274" v="474" actId="478"/>
          <ac:spMkLst>
            <pc:docMk/>
            <pc:sldMk cId="2427510998" sldId="503"/>
            <ac:spMk id="5" creationId="{3985EAE6-BFA6-766D-A032-077E4DCB399E}"/>
          </ac:spMkLst>
        </pc:spChg>
        <pc:spChg chg="del mod">
          <ac:chgData name="Kareem Ahmed" userId="668b7c42-9793-4d96-80a6-ccc644a66bcf" providerId="ADAL" clId="{8E56FAAA-FE86-4E65-85AE-8EE305424E86}" dt="2023-09-03T08:24:07.809" v="472" actId="478"/>
          <ac:spMkLst>
            <pc:docMk/>
            <pc:sldMk cId="2427510998" sldId="503"/>
            <ac:spMk id="6" creationId="{05E43288-C9C0-B2CA-0970-EB4E627B30CA}"/>
          </ac:spMkLst>
        </pc:spChg>
        <pc:spChg chg="del mod">
          <ac:chgData name="Kareem Ahmed" userId="668b7c42-9793-4d96-80a6-ccc644a66bcf" providerId="ADAL" clId="{8E56FAAA-FE86-4E65-85AE-8EE305424E86}" dt="2023-09-03T08:24:03.131" v="471" actId="478"/>
          <ac:spMkLst>
            <pc:docMk/>
            <pc:sldMk cId="2427510998" sldId="503"/>
            <ac:spMk id="10" creationId="{463D680D-A11B-0A8A-63D5-DD2C6F3FD516}"/>
          </ac:spMkLst>
        </pc:spChg>
        <pc:spChg chg="mod">
          <ac:chgData name="Kareem Ahmed" userId="668b7c42-9793-4d96-80a6-ccc644a66bcf" providerId="ADAL" clId="{8E56FAAA-FE86-4E65-85AE-8EE305424E86}" dt="2023-09-03T08:23:19.467" v="467" actId="14100"/>
          <ac:spMkLst>
            <pc:docMk/>
            <pc:sldMk cId="2427510998" sldId="503"/>
            <ac:spMk id="25" creationId="{2BC869EB-5623-4AA1-9123-4AF9DF916049}"/>
          </ac:spMkLst>
        </pc:spChg>
        <pc:spChg chg="mod">
          <ac:chgData name="Kareem Ahmed" userId="668b7c42-9793-4d96-80a6-ccc644a66bcf" providerId="ADAL" clId="{8E56FAAA-FE86-4E65-85AE-8EE305424E86}" dt="2023-09-03T08:23:25.595" v="468" actId="13900"/>
          <ac:spMkLst>
            <pc:docMk/>
            <pc:sldMk cId="2427510998" sldId="503"/>
            <ac:spMk id="48" creationId="{050976E4-0CF2-BA00-34CA-2F9419409B9E}"/>
          </ac:spMkLst>
        </pc:spChg>
        <pc:picChg chg="add del mod">
          <ac:chgData name="Kareem Ahmed" userId="668b7c42-9793-4d96-80a6-ccc644a66bcf" providerId="ADAL" clId="{8E56FAAA-FE86-4E65-85AE-8EE305424E86}" dt="2023-09-03T21:28:17.103" v="1087"/>
          <ac:picMkLst>
            <pc:docMk/>
            <pc:sldMk cId="2427510998" sldId="503"/>
            <ac:picMk id="6" creationId="{383CF60B-42F6-F10A-9F77-80A92B7CDC64}"/>
          </ac:picMkLst>
        </pc:picChg>
        <pc:picChg chg="add del mod ord">
          <ac:chgData name="Kareem Ahmed" userId="668b7c42-9793-4d96-80a6-ccc644a66bcf" providerId="ADAL" clId="{8E56FAAA-FE86-4E65-85AE-8EE305424E86}" dt="2023-09-03T21:31:03.710" v="1088"/>
          <ac:picMkLst>
            <pc:docMk/>
            <pc:sldMk cId="2427510998" sldId="503"/>
            <ac:picMk id="10" creationId="{C68BC512-4ED8-5D93-D30F-A0D86F3EF73C}"/>
          </ac:picMkLst>
        </pc:picChg>
        <pc:picChg chg="add mod">
          <ac:chgData name="Kareem Ahmed" userId="668b7c42-9793-4d96-80a6-ccc644a66bcf" providerId="ADAL" clId="{8E56FAAA-FE86-4E65-85AE-8EE305424E86}" dt="2023-09-03T21:31:03.710" v="1088"/>
          <ac:picMkLst>
            <pc:docMk/>
            <pc:sldMk cId="2427510998" sldId="503"/>
            <ac:picMk id="11" creationId="{4070AA2A-57C4-0BAC-D6C0-BB98BDDCF46B}"/>
          </ac:picMkLst>
        </pc:picChg>
      </pc:sldChg>
      <pc:sldChg chg="addSp delSp modSp add mod modTransition modAnim">
        <pc:chgData name="Kareem Ahmed" userId="668b7c42-9793-4d96-80a6-ccc644a66bcf" providerId="ADAL" clId="{8E56FAAA-FE86-4E65-85AE-8EE305424E86}" dt="2023-09-03T21:34:59.884" v="1098"/>
        <pc:sldMkLst>
          <pc:docMk/>
          <pc:sldMk cId="3470737107" sldId="504"/>
        </pc:sldMkLst>
        <pc:spChg chg="mod">
          <ac:chgData name="Kareem Ahmed" userId="668b7c42-9793-4d96-80a6-ccc644a66bcf" providerId="ADAL" clId="{8E56FAAA-FE86-4E65-85AE-8EE305424E86}" dt="2023-09-03T08:43:43.048" v="574" actId="207"/>
          <ac:spMkLst>
            <pc:docMk/>
            <pc:sldMk cId="3470737107" sldId="504"/>
            <ac:spMk id="3" creationId="{F9A80F9F-74DB-1D57-04E8-E20E92A09B0A}"/>
          </ac:spMkLst>
        </pc:spChg>
        <pc:spChg chg="mod">
          <ac:chgData name="Kareem Ahmed" userId="668b7c42-9793-4d96-80a6-ccc644a66bcf" providerId="ADAL" clId="{8E56FAAA-FE86-4E65-85AE-8EE305424E86}" dt="2023-09-03T08:27:24.234" v="503" actId="14100"/>
          <ac:spMkLst>
            <pc:docMk/>
            <pc:sldMk cId="3470737107" sldId="504"/>
            <ac:spMk id="25" creationId="{2BC869EB-5623-4AA1-9123-4AF9DF916049}"/>
          </ac:spMkLst>
        </pc:spChg>
        <pc:spChg chg="mod">
          <ac:chgData name="Kareem Ahmed" userId="668b7c42-9793-4d96-80a6-ccc644a66bcf" providerId="ADAL" clId="{8E56FAAA-FE86-4E65-85AE-8EE305424E86}" dt="2023-09-03T08:27:29.690" v="504" actId="20577"/>
          <ac:spMkLst>
            <pc:docMk/>
            <pc:sldMk cId="3470737107" sldId="504"/>
            <ac:spMk id="48" creationId="{050976E4-0CF2-BA00-34CA-2F9419409B9E}"/>
          </ac:spMkLst>
        </pc:spChg>
        <pc:picChg chg="add del mod">
          <ac:chgData name="Kareem Ahmed" userId="668b7c42-9793-4d96-80a6-ccc644a66bcf" providerId="ADAL" clId="{8E56FAAA-FE86-4E65-85AE-8EE305424E86}" dt="2023-09-03T21:32:18.071" v="1091"/>
          <ac:picMkLst>
            <pc:docMk/>
            <pc:sldMk cId="3470737107" sldId="504"/>
            <ac:picMk id="6" creationId="{60A3FDAD-1F5B-052E-F31E-A15FE3D708EE}"/>
          </ac:picMkLst>
        </pc:picChg>
        <pc:picChg chg="add del mod ord">
          <ac:chgData name="Kareem Ahmed" userId="668b7c42-9793-4d96-80a6-ccc644a66bcf" providerId="ADAL" clId="{8E56FAAA-FE86-4E65-85AE-8EE305424E86}" dt="2023-09-03T21:32:32.834" v="1092"/>
          <ac:picMkLst>
            <pc:docMk/>
            <pc:sldMk cId="3470737107" sldId="504"/>
            <ac:picMk id="10" creationId="{13077CF5-2F48-92BC-9E92-B69B75DA3E4A}"/>
          </ac:picMkLst>
        </pc:picChg>
        <pc:picChg chg="add del mod">
          <ac:chgData name="Kareem Ahmed" userId="668b7c42-9793-4d96-80a6-ccc644a66bcf" providerId="ADAL" clId="{8E56FAAA-FE86-4E65-85AE-8EE305424E86}" dt="2023-09-03T21:32:39.703" v="1094"/>
          <ac:picMkLst>
            <pc:docMk/>
            <pc:sldMk cId="3470737107" sldId="504"/>
            <ac:picMk id="11" creationId="{3BA33A14-A7C8-58DE-63AB-FA2B38E042B3}"/>
          </ac:picMkLst>
        </pc:picChg>
        <pc:picChg chg="add del mod ord">
          <ac:chgData name="Kareem Ahmed" userId="668b7c42-9793-4d96-80a6-ccc644a66bcf" providerId="ADAL" clId="{8E56FAAA-FE86-4E65-85AE-8EE305424E86}" dt="2023-09-03T21:33:00.259" v="1095"/>
          <ac:picMkLst>
            <pc:docMk/>
            <pc:sldMk cId="3470737107" sldId="504"/>
            <ac:picMk id="14" creationId="{153A9F14-B9F9-0239-CC9F-E13EEA5D3FE2}"/>
          </ac:picMkLst>
        </pc:picChg>
        <pc:picChg chg="add del mod">
          <ac:chgData name="Kareem Ahmed" userId="668b7c42-9793-4d96-80a6-ccc644a66bcf" providerId="ADAL" clId="{8E56FAAA-FE86-4E65-85AE-8EE305424E86}" dt="2023-09-03T21:33:04.630" v="1097"/>
          <ac:picMkLst>
            <pc:docMk/>
            <pc:sldMk cId="3470737107" sldId="504"/>
            <ac:picMk id="15" creationId="{AB2F3F86-93B5-A033-9F61-9F03064512A8}"/>
          </ac:picMkLst>
        </pc:picChg>
        <pc:picChg chg="add del mod ord">
          <ac:chgData name="Kareem Ahmed" userId="668b7c42-9793-4d96-80a6-ccc644a66bcf" providerId="ADAL" clId="{8E56FAAA-FE86-4E65-85AE-8EE305424E86}" dt="2023-09-03T21:34:59.884" v="1098"/>
          <ac:picMkLst>
            <pc:docMk/>
            <pc:sldMk cId="3470737107" sldId="504"/>
            <ac:picMk id="18" creationId="{07C97131-F859-DD77-1AEA-C1C65E08199C}"/>
          </ac:picMkLst>
        </pc:picChg>
        <pc:picChg chg="add mod">
          <ac:chgData name="Kareem Ahmed" userId="668b7c42-9793-4d96-80a6-ccc644a66bcf" providerId="ADAL" clId="{8E56FAAA-FE86-4E65-85AE-8EE305424E86}" dt="2023-09-03T21:34:59.884" v="1098"/>
          <ac:picMkLst>
            <pc:docMk/>
            <pc:sldMk cId="3470737107" sldId="504"/>
            <ac:picMk id="19" creationId="{E03C4617-DBAF-C462-2DE7-A499AD5D3408}"/>
          </ac:picMkLst>
        </pc:picChg>
      </pc:sldChg>
      <pc:sldChg chg="addSp modSp add mod modTransition">
        <pc:chgData name="Kareem Ahmed" userId="668b7c42-9793-4d96-80a6-ccc644a66bcf" providerId="ADAL" clId="{8E56FAAA-FE86-4E65-85AE-8EE305424E86}" dt="2023-09-03T21:38:38.001" v="1099"/>
        <pc:sldMkLst>
          <pc:docMk/>
          <pc:sldMk cId="665267355" sldId="505"/>
        </pc:sldMkLst>
        <pc:spChg chg="mod">
          <ac:chgData name="Kareem Ahmed" userId="668b7c42-9793-4d96-80a6-ccc644a66bcf" providerId="ADAL" clId="{8E56FAAA-FE86-4E65-85AE-8EE305424E86}" dt="2023-09-03T08:43:31.087" v="572" actId="207"/>
          <ac:spMkLst>
            <pc:docMk/>
            <pc:sldMk cId="665267355" sldId="505"/>
            <ac:spMk id="3" creationId="{F9A80F9F-74DB-1D57-04E8-E20E92A09B0A}"/>
          </ac:spMkLst>
        </pc:spChg>
        <pc:spChg chg="mod">
          <ac:chgData name="Kareem Ahmed" userId="668b7c42-9793-4d96-80a6-ccc644a66bcf" providerId="ADAL" clId="{8E56FAAA-FE86-4E65-85AE-8EE305424E86}" dt="2023-09-03T08:31:44.644" v="567" actId="20577"/>
          <ac:spMkLst>
            <pc:docMk/>
            <pc:sldMk cId="665267355" sldId="505"/>
            <ac:spMk id="48" creationId="{050976E4-0CF2-BA00-34CA-2F9419409B9E}"/>
          </ac:spMkLst>
        </pc:spChg>
        <pc:picChg chg="add mod">
          <ac:chgData name="Kareem Ahmed" userId="668b7c42-9793-4d96-80a6-ccc644a66bcf" providerId="ADAL" clId="{8E56FAAA-FE86-4E65-85AE-8EE305424E86}" dt="2023-09-03T21:38:38.001" v="1099"/>
          <ac:picMkLst>
            <pc:docMk/>
            <pc:sldMk cId="665267355" sldId="505"/>
            <ac:picMk id="5" creationId="{786F0867-3EA3-EB20-7749-84A0FBED3836}"/>
          </ac:picMkLst>
        </pc:picChg>
      </pc:sldChg>
      <pc:sldChg chg="addSp modSp add mod ord modTransition">
        <pc:chgData name="Kareem Ahmed" userId="668b7c42-9793-4d96-80a6-ccc644a66bcf" providerId="ADAL" clId="{8E56FAAA-FE86-4E65-85AE-8EE305424E86}" dt="2023-09-03T21:38:38.001" v="1099"/>
        <pc:sldMkLst>
          <pc:docMk/>
          <pc:sldMk cId="998424323" sldId="506"/>
        </pc:sldMkLst>
        <pc:spChg chg="mod">
          <ac:chgData name="Kareem Ahmed" userId="668b7c42-9793-4d96-80a6-ccc644a66bcf" providerId="ADAL" clId="{8E56FAAA-FE86-4E65-85AE-8EE305424E86}" dt="2023-09-03T08:43:33.887" v="573" actId="207"/>
          <ac:spMkLst>
            <pc:docMk/>
            <pc:sldMk cId="998424323" sldId="506"/>
            <ac:spMk id="3" creationId="{F9A80F9F-74DB-1D57-04E8-E20E92A09B0A}"/>
          </ac:spMkLst>
        </pc:spChg>
        <pc:spChg chg="mod">
          <ac:chgData name="Kareem Ahmed" userId="668b7c42-9793-4d96-80a6-ccc644a66bcf" providerId="ADAL" clId="{8E56FAAA-FE86-4E65-85AE-8EE305424E86}" dt="2023-09-03T08:31:17.971" v="556" actId="20577"/>
          <ac:spMkLst>
            <pc:docMk/>
            <pc:sldMk cId="998424323" sldId="506"/>
            <ac:spMk id="48" creationId="{050976E4-0CF2-BA00-34CA-2F9419409B9E}"/>
          </ac:spMkLst>
        </pc:spChg>
        <pc:picChg chg="add mod">
          <ac:chgData name="Kareem Ahmed" userId="668b7c42-9793-4d96-80a6-ccc644a66bcf" providerId="ADAL" clId="{8E56FAAA-FE86-4E65-85AE-8EE305424E86}" dt="2023-09-03T21:38:38.001" v="1099"/>
          <ac:picMkLst>
            <pc:docMk/>
            <pc:sldMk cId="998424323" sldId="506"/>
            <ac:picMk id="6" creationId="{C25593B7-57E7-B49E-B6EA-B33668D3DE54}"/>
          </ac:picMkLst>
        </pc:picChg>
      </pc:sldChg>
      <pc:sldChg chg="addSp delSp modSp add mod modTransition modAnim">
        <pc:chgData name="Kareem Ahmed" userId="668b7c42-9793-4d96-80a6-ccc644a66bcf" providerId="ADAL" clId="{8E56FAAA-FE86-4E65-85AE-8EE305424E86}" dt="2023-09-03T21:49:02.382" v="1118"/>
        <pc:sldMkLst>
          <pc:docMk/>
          <pc:sldMk cId="2111109097" sldId="507"/>
        </pc:sldMkLst>
        <pc:spChg chg="mod">
          <ac:chgData name="Kareem Ahmed" userId="668b7c42-9793-4d96-80a6-ccc644a66bcf" providerId="ADAL" clId="{8E56FAAA-FE86-4E65-85AE-8EE305424E86}" dt="2023-09-03T08:44:23.557" v="578"/>
          <ac:spMkLst>
            <pc:docMk/>
            <pc:sldMk cId="2111109097" sldId="507"/>
            <ac:spMk id="3" creationId="{F9A80F9F-74DB-1D57-04E8-E20E92A09B0A}"/>
          </ac:spMkLst>
        </pc:spChg>
        <pc:spChg chg="mod">
          <ac:chgData name="Kareem Ahmed" userId="668b7c42-9793-4d96-80a6-ccc644a66bcf" providerId="ADAL" clId="{8E56FAAA-FE86-4E65-85AE-8EE305424E86}" dt="2023-09-03T08:45:45.253" v="611" actId="1076"/>
          <ac:spMkLst>
            <pc:docMk/>
            <pc:sldMk cId="2111109097" sldId="507"/>
            <ac:spMk id="48" creationId="{050976E4-0CF2-BA00-34CA-2F9419409B9E}"/>
          </ac:spMkLst>
        </pc:spChg>
        <pc:picChg chg="add del mod">
          <ac:chgData name="Kareem Ahmed" userId="668b7c42-9793-4d96-80a6-ccc644a66bcf" providerId="ADAL" clId="{8E56FAAA-FE86-4E65-85AE-8EE305424E86}" dt="2023-09-03T21:47:05.932" v="1117"/>
          <ac:picMkLst>
            <pc:docMk/>
            <pc:sldMk cId="2111109097" sldId="507"/>
            <ac:picMk id="7" creationId="{FAE2D694-44CD-6604-156E-1C465A417A62}"/>
          </ac:picMkLst>
        </pc:picChg>
        <pc:picChg chg="add del mod ord">
          <ac:chgData name="Kareem Ahmed" userId="668b7c42-9793-4d96-80a6-ccc644a66bcf" providerId="ADAL" clId="{8E56FAAA-FE86-4E65-85AE-8EE305424E86}" dt="2023-09-03T21:49:02.382" v="1118"/>
          <ac:picMkLst>
            <pc:docMk/>
            <pc:sldMk cId="2111109097" sldId="507"/>
            <ac:picMk id="11" creationId="{FA28C1A5-0716-F92D-70E4-5622E209AC83}"/>
          </ac:picMkLst>
        </pc:picChg>
        <pc:picChg chg="add mod">
          <ac:chgData name="Kareem Ahmed" userId="668b7c42-9793-4d96-80a6-ccc644a66bcf" providerId="ADAL" clId="{8E56FAAA-FE86-4E65-85AE-8EE305424E86}" dt="2023-09-03T21:49:02.382" v="1118"/>
          <ac:picMkLst>
            <pc:docMk/>
            <pc:sldMk cId="2111109097" sldId="507"/>
            <ac:picMk id="12" creationId="{D3606EC6-81EF-0768-C7B0-DA4313AAA2D3}"/>
          </ac:picMkLst>
        </pc:picChg>
      </pc:sldChg>
      <pc:sldChg chg="addSp delSp modSp add mod ord modTransition modAnim">
        <pc:chgData name="Kareem Ahmed" userId="668b7c42-9793-4d96-80a6-ccc644a66bcf" providerId="ADAL" clId="{8E56FAAA-FE86-4E65-85AE-8EE305424E86}" dt="2023-09-03T21:46:41.395" v="1114"/>
        <pc:sldMkLst>
          <pc:docMk/>
          <pc:sldMk cId="4256549670" sldId="508"/>
        </pc:sldMkLst>
        <pc:spChg chg="mod">
          <ac:chgData name="Kareem Ahmed" userId="668b7c42-9793-4d96-80a6-ccc644a66bcf" providerId="ADAL" clId="{8E56FAAA-FE86-4E65-85AE-8EE305424E86}" dt="2023-09-03T21:43:43.286" v="1111" actId="20577"/>
          <ac:spMkLst>
            <pc:docMk/>
            <pc:sldMk cId="4256549670" sldId="508"/>
            <ac:spMk id="48" creationId="{050976E4-0CF2-BA00-34CA-2F9419409B9E}"/>
          </ac:spMkLst>
        </pc:spChg>
        <pc:picChg chg="add del mod">
          <ac:chgData name="Kareem Ahmed" userId="668b7c42-9793-4d96-80a6-ccc644a66bcf" providerId="ADAL" clId="{8E56FAAA-FE86-4E65-85AE-8EE305424E86}" dt="2023-09-03T21:44:17.466" v="1113"/>
          <ac:picMkLst>
            <pc:docMk/>
            <pc:sldMk cId="4256549670" sldId="508"/>
            <ac:picMk id="5" creationId="{4B4BB3E4-28E3-8964-4285-0A9F3BB1CB30}"/>
          </ac:picMkLst>
        </pc:picChg>
        <pc:picChg chg="add del mod ord">
          <ac:chgData name="Kareem Ahmed" userId="668b7c42-9793-4d96-80a6-ccc644a66bcf" providerId="ADAL" clId="{8E56FAAA-FE86-4E65-85AE-8EE305424E86}" dt="2023-09-03T21:46:41.395" v="1114"/>
          <ac:picMkLst>
            <pc:docMk/>
            <pc:sldMk cId="4256549670" sldId="508"/>
            <ac:picMk id="10" creationId="{B9C5CA90-C786-DE2E-F372-495CCCA5B6DF}"/>
          </ac:picMkLst>
        </pc:picChg>
        <pc:picChg chg="add mod">
          <ac:chgData name="Kareem Ahmed" userId="668b7c42-9793-4d96-80a6-ccc644a66bcf" providerId="ADAL" clId="{8E56FAAA-FE86-4E65-85AE-8EE305424E86}" dt="2023-09-03T21:46:41.395" v="1114"/>
          <ac:picMkLst>
            <pc:docMk/>
            <pc:sldMk cId="4256549670" sldId="508"/>
            <ac:picMk id="11" creationId="{D75E225A-9A81-B216-C0A6-520B4D30C593}"/>
          </ac:picMkLst>
        </pc:picChg>
      </pc:sldChg>
      <pc:sldChg chg="addSp modSp add mod modTransition">
        <pc:chgData name="Kareem Ahmed" userId="668b7c42-9793-4d96-80a6-ccc644a66bcf" providerId="ADAL" clId="{8E56FAAA-FE86-4E65-85AE-8EE305424E86}" dt="2023-09-03T22:02:31.069" v="1119"/>
        <pc:sldMkLst>
          <pc:docMk/>
          <pc:sldMk cId="3629802214" sldId="509"/>
        </pc:sldMkLst>
        <pc:spChg chg="mod">
          <ac:chgData name="Kareem Ahmed" userId="668b7c42-9793-4d96-80a6-ccc644a66bcf" providerId="ADAL" clId="{8E56FAAA-FE86-4E65-85AE-8EE305424E86}" dt="2023-09-03T08:46:34.103" v="614" actId="5793"/>
          <ac:spMkLst>
            <pc:docMk/>
            <pc:sldMk cId="3629802214" sldId="509"/>
            <ac:spMk id="3" creationId="{F9A80F9F-74DB-1D57-04E8-E20E92A09B0A}"/>
          </ac:spMkLst>
        </pc:spChg>
        <pc:spChg chg="mod">
          <ac:chgData name="Kareem Ahmed" userId="668b7c42-9793-4d96-80a6-ccc644a66bcf" providerId="ADAL" clId="{8E56FAAA-FE86-4E65-85AE-8EE305424E86}" dt="2023-09-03T08:47:10.995" v="643" actId="1076"/>
          <ac:spMkLst>
            <pc:docMk/>
            <pc:sldMk cId="3629802214" sldId="509"/>
            <ac:spMk id="25" creationId="{2BC869EB-5623-4AA1-9123-4AF9DF916049}"/>
          </ac:spMkLst>
        </pc:spChg>
        <pc:spChg chg="mod">
          <ac:chgData name="Kareem Ahmed" userId="668b7c42-9793-4d96-80a6-ccc644a66bcf" providerId="ADAL" clId="{8E56FAAA-FE86-4E65-85AE-8EE305424E86}" dt="2023-09-03T08:47:14.237" v="644" actId="1076"/>
          <ac:spMkLst>
            <pc:docMk/>
            <pc:sldMk cId="3629802214" sldId="509"/>
            <ac:spMk id="48" creationId="{050976E4-0CF2-BA00-34CA-2F9419409B9E}"/>
          </ac:spMkLst>
        </pc:spChg>
        <pc:picChg chg="add mod">
          <ac:chgData name="Kareem Ahmed" userId="668b7c42-9793-4d96-80a6-ccc644a66bcf" providerId="ADAL" clId="{8E56FAAA-FE86-4E65-85AE-8EE305424E86}" dt="2023-09-03T22:02:31.069" v="1119"/>
          <ac:picMkLst>
            <pc:docMk/>
            <pc:sldMk cId="3629802214" sldId="509"/>
            <ac:picMk id="10" creationId="{79BA5D72-2413-F07D-9103-61BACA7967E0}"/>
          </ac:picMkLst>
        </pc:picChg>
      </pc:sldChg>
      <pc:sldChg chg="addSp delSp modSp add mod modTransition">
        <pc:chgData name="Kareem Ahmed" userId="668b7c42-9793-4d96-80a6-ccc644a66bcf" providerId="ADAL" clId="{8E56FAAA-FE86-4E65-85AE-8EE305424E86}" dt="2023-09-03T22:02:31.069" v="1119"/>
        <pc:sldMkLst>
          <pc:docMk/>
          <pc:sldMk cId="1598838153" sldId="510"/>
        </pc:sldMkLst>
        <pc:spChg chg="del">
          <ac:chgData name="Kareem Ahmed" userId="668b7c42-9793-4d96-80a6-ccc644a66bcf" providerId="ADAL" clId="{8E56FAAA-FE86-4E65-85AE-8EE305424E86}" dt="2023-09-03T08:47:40.268" v="646" actId="478"/>
          <ac:spMkLst>
            <pc:docMk/>
            <pc:sldMk cId="1598838153" sldId="510"/>
            <ac:spMk id="3" creationId="{F9A80F9F-74DB-1D57-04E8-E20E92A09B0A}"/>
          </ac:spMkLst>
        </pc:spChg>
        <pc:spChg chg="mod">
          <ac:chgData name="Kareem Ahmed" userId="668b7c42-9793-4d96-80a6-ccc644a66bcf" providerId="ADAL" clId="{8E56FAAA-FE86-4E65-85AE-8EE305424E86}" dt="2023-09-03T08:48:03.747" v="682"/>
          <ac:spMkLst>
            <pc:docMk/>
            <pc:sldMk cId="1598838153" sldId="510"/>
            <ac:spMk id="48" creationId="{050976E4-0CF2-BA00-34CA-2F9419409B9E}"/>
          </ac:spMkLst>
        </pc:spChg>
        <pc:picChg chg="add mod">
          <ac:chgData name="Kareem Ahmed" userId="668b7c42-9793-4d96-80a6-ccc644a66bcf" providerId="ADAL" clId="{8E56FAAA-FE86-4E65-85AE-8EE305424E86}" dt="2023-09-03T22:02:31.069" v="1119"/>
          <ac:picMkLst>
            <pc:docMk/>
            <pc:sldMk cId="1598838153" sldId="510"/>
            <ac:picMk id="5" creationId="{5A1D30F1-DC7C-C5BB-2BEE-C81C76B7189D}"/>
          </ac:picMkLst>
        </pc:picChg>
      </pc:sldChg>
      <pc:sldChg chg="addSp modSp add mod modTransition">
        <pc:chgData name="Kareem Ahmed" userId="668b7c42-9793-4d96-80a6-ccc644a66bcf" providerId="ADAL" clId="{8E56FAAA-FE86-4E65-85AE-8EE305424E86}" dt="2023-09-03T22:02:31.069" v="1119"/>
        <pc:sldMkLst>
          <pc:docMk/>
          <pc:sldMk cId="3091598264" sldId="511"/>
        </pc:sldMkLst>
        <pc:spChg chg="mod">
          <ac:chgData name="Kareem Ahmed" userId="668b7c42-9793-4d96-80a6-ccc644a66bcf" providerId="ADAL" clId="{8E56FAAA-FE86-4E65-85AE-8EE305424E86}" dt="2023-09-03T09:34:19.659" v="762" actId="14100"/>
          <ac:spMkLst>
            <pc:docMk/>
            <pc:sldMk cId="3091598264" sldId="511"/>
            <ac:spMk id="23" creationId="{52297C4B-84D7-EDC8-F6F6-53F29890AA2A}"/>
          </ac:spMkLst>
        </pc:spChg>
        <pc:spChg chg="mod">
          <ac:chgData name="Kareem Ahmed" userId="668b7c42-9793-4d96-80a6-ccc644a66bcf" providerId="ADAL" clId="{8E56FAAA-FE86-4E65-85AE-8EE305424E86}" dt="2023-09-03T09:40:19.688" v="781" actId="113"/>
          <ac:spMkLst>
            <pc:docMk/>
            <pc:sldMk cId="3091598264" sldId="511"/>
            <ac:spMk id="24" creationId="{6083F8E2-699C-9C01-0329-7C9299434C08}"/>
          </ac:spMkLst>
        </pc:spChg>
        <pc:spChg chg="mod">
          <ac:chgData name="Kareem Ahmed" userId="668b7c42-9793-4d96-80a6-ccc644a66bcf" providerId="ADAL" clId="{8E56FAAA-FE86-4E65-85AE-8EE305424E86}" dt="2023-09-03T09:34:55.210" v="770" actId="14100"/>
          <ac:spMkLst>
            <pc:docMk/>
            <pc:sldMk cId="3091598264" sldId="511"/>
            <ac:spMk id="25" creationId="{FE1BA4EE-2B88-B99F-6A81-884E42CCA968}"/>
          </ac:spMkLst>
        </pc:spChg>
        <pc:picChg chg="add mod">
          <ac:chgData name="Kareem Ahmed" userId="668b7c42-9793-4d96-80a6-ccc644a66bcf" providerId="ADAL" clId="{8E56FAAA-FE86-4E65-85AE-8EE305424E86}" dt="2023-09-03T22:02:31.069" v="1119"/>
          <ac:picMkLst>
            <pc:docMk/>
            <pc:sldMk cId="3091598264" sldId="511"/>
            <ac:picMk id="6" creationId="{26336DB8-CA13-4029-DCD6-173A31CC13F1}"/>
          </ac:picMkLst>
        </pc:picChg>
      </pc:sldChg>
      <pc:sldChg chg="addSp modSp add mod modTransition">
        <pc:chgData name="Kareem Ahmed" userId="668b7c42-9793-4d96-80a6-ccc644a66bcf" providerId="ADAL" clId="{8E56FAAA-FE86-4E65-85AE-8EE305424E86}" dt="2023-09-03T22:02:31.069" v="1119"/>
        <pc:sldMkLst>
          <pc:docMk/>
          <pc:sldMk cId="772372102" sldId="512"/>
        </pc:sldMkLst>
        <pc:spChg chg="mod">
          <ac:chgData name="Kareem Ahmed" userId="668b7c42-9793-4d96-80a6-ccc644a66bcf" providerId="ADAL" clId="{8E56FAAA-FE86-4E65-85AE-8EE305424E86}" dt="2023-09-03T09:35:15.362" v="778" actId="1076"/>
          <ac:spMkLst>
            <pc:docMk/>
            <pc:sldMk cId="772372102" sldId="512"/>
            <ac:spMk id="24" creationId="{6083F8E2-699C-9C01-0329-7C9299434C08}"/>
          </ac:spMkLst>
        </pc:spChg>
        <pc:spChg chg="mod">
          <ac:chgData name="Kareem Ahmed" userId="668b7c42-9793-4d96-80a6-ccc644a66bcf" providerId="ADAL" clId="{8E56FAAA-FE86-4E65-85AE-8EE305424E86}" dt="2023-09-03T09:35:19.268" v="779" actId="14100"/>
          <ac:spMkLst>
            <pc:docMk/>
            <pc:sldMk cId="772372102" sldId="512"/>
            <ac:spMk id="25" creationId="{FE1BA4EE-2B88-B99F-6A81-884E42CCA968}"/>
          </ac:spMkLst>
        </pc:spChg>
        <pc:picChg chg="add mod">
          <ac:chgData name="Kareem Ahmed" userId="668b7c42-9793-4d96-80a6-ccc644a66bcf" providerId="ADAL" clId="{8E56FAAA-FE86-4E65-85AE-8EE305424E86}" dt="2023-09-03T22:02:31.069" v="1119"/>
          <ac:picMkLst>
            <pc:docMk/>
            <pc:sldMk cId="772372102" sldId="512"/>
            <ac:picMk id="6" creationId="{14227211-AE36-5593-8759-79144F47AA92}"/>
          </ac:picMkLst>
        </pc:picChg>
      </pc:sldChg>
      <pc:sldChg chg="addSp modSp add del mod modTransition">
        <pc:chgData name="Kareem Ahmed" userId="668b7c42-9793-4d96-80a6-ccc644a66bcf" providerId="ADAL" clId="{8E56FAAA-FE86-4E65-85AE-8EE305424E86}" dt="2023-09-04T20:25:29.259" v="1122" actId="47"/>
        <pc:sldMkLst>
          <pc:docMk/>
          <pc:sldMk cId="148864236" sldId="513"/>
        </pc:sldMkLst>
        <pc:spChg chg="mod">
          <ac:chgData name="Kareem Ahmed" userId="668b7c42-9793-4d96-80a6-ccc644a66bcf" providerId="ADAL" clId="{8E56FAAA-FE86-4E65-85AE-8EE305424E86}" dt="2023-09-04T20:24:58.564" v="1121" actId="20577"/>
          <ac:spMkLst>
            <pc:docMk/>
            <pc:sldMk cId="148864236" sldId="513"/>
            <ac:spMk id="24" creationId="{6083F8E2-699C-9C01-0329-7C9299434C08}"/>
          </ac:spMkLst>
        </pc:spChg>
        <pc:picChg chg="add mod">
          <ac:chgData name="Kareem Ahmed" userId="668b7c42-9793-4d96-80a6-ccc644a66bcf" providerId="ADAL" clId="{8E56FAAA-FE86-4E65-85AE-8EE305424E86}" dt="2023-09-04T20:24:23.540" v="1120"/>
          <ac:picMkLst>
            <pc:docMk/>
            <pc:sldMk cId="148864236" sldId="513"/>
            <ac:picMk id="7" creationId="{462E02EF-0CFE-9373-5F4A-50B1ACE9B9F9}"/>
          </ac:picMkLst>
        </pc:picChg>
      </pc:sldChg>
      <pc:sldChg chg="addSp modSp add mod modTransition">
        <pc:chgData name="Kareem Ahmed" userId="668b7c42-9793-4d96-80a6-ccc644a66bcf" providerId="ADAL" clId="{8E56FAAA-FE86-4E65-85AE-8EE305424E86}" dt="2023-09-04T20:38:34.639" v="1123"/>
        <pc:sldMkLst>
          <pc:docMk/>
          <pc:sldMk cId="2584183316" sldId="514"/>
        </pc:sldMkLst>
        <pc:spChg chg="mod">
          <ac:chgData name="Kareem Ahmed" userId="668b7c42-9793-4d96-80a6-ccc644a66bcf" providerId="ADAL" clId="{8E56FAAA-FE86-4E65-85AE-8EE305424E86}" dt="2023-09-03T17:58:24.440" v="860" actId="207"/>
          <ac:spMkLst>
            <pc:docMk/>
            <pc:sldMk cId="2584183316" sldId="514"/>
            <ac:spMk id="23" creationId="{52297C4B-84D7-EDC8-F6F6-53F29890AA2A}"/>
          </ac:spMkLst>
        </pc:spChg>
        <pc:spChg chg="mod">
          <ac:chgData name="Kareem Ahmed" userId="668b7c42-9793-4d96-80a6-ccc644a66bcf" providerId="ADAL" clId="{8E56FAAA-FE86-4E65-85AE-8EE305424E86}" dt="2023-09-03T18:02:26.907" v="1004" actId="113"/>
          <ac:spMkLst>
            <pc:docMk/>
            <pc:sldMk cId="2584183316" sldId="514"/>
            <ac:spMk id="24" creationId="{6083F8E2-699C-9C01-0329-7C9299434C08}"/>
          </ac:spMkLst>
        </pc:spChg>
        <pc:spChg chg="mod">
          <ac:chgData name="Kareem Ahmed" userId="668b7c42-9793-4d96-80a6-ccc644a66bcf" providerId="ADAL" clId="{8E56FAAA-FE86-4E65-85AE-8EE305424E86}" dt="2023-09-03T18:02:08.555" v="994" actId="14100"/>
          <ac:spMkLst>
            <pc:docMk/>
            <pc:sldMk cId="2584183316" sldId="514"/>
            <ac:spMk id="25" creationId="{FE1BA4EE-2B88-B99F-6A81-884E42CCA968}"/>
          </ac:spMkLst>
        </pc:spChg>
        <pc:picChg chg="add mod">
          <ac:chgData name="Kareem Ahmed" userId="668b7c42-9793-4d96-80a6-ccc644a66bcf" providerId="ADAL" clId="{8E56FAAA-FE86-4E65-85AE-8EE305424E86}" dt="2023-09-04T20:38:34.639" v="1123"/>
          <ac:picMkLst>
            <pc:docMk/>
            <pc:sldMk cId="2584183316" sldId="514"/>
            <ac:picMk id="7" creationId="{9D0B34A9-0A02-1303-D011-13B8ACFBF07D}"/>
          </ac:picMkLst>
        </pc:picChg>
      </pc:sldChg>
      <pc:sldChg chg="addSp modSp add mod ord modTransition">
        <pc:chgData name="Kareem Ahmed" userId="668b7c42-9793-4d96-80a6-ccc644a66bcf" providerId="ADAL" clId="{8E56FAAA-FE86-4E65-85AE-8EE305424E86}" dt="2023-09-04T20:38:34.639" v="1123"/>
        <pc:sldMkLst>
          <pc:docMk/>
          <pc:sldMk cId="762708542" sldId="515"/>
        </pc:sldMkLst>
        <pc:spChg chg="mod">
          <ac:chgData name="Kareem Ahmed" userId="668b7c42-9793-4d96-80a6-ccc644a66bcf" providerId="ADAL" clId="{8E56FAAA-FE86-4E65-85AE-8EE305424E86}" dt="2023-09-03T18:01:39.451" v="985" actId="1036"/>
          <ac:spMkLst>
            <pc:docMk/>
            <pc:sldMk cId="762708542" sldId="515"/>
            <ac:spMk id="24" creationId="{6083F8E2-699C-9C01-0329-7C9299434C08}"/>
          </ac:spMkLst>
        </pc:spChg>
        <pc:picChg chg="add mod">
          <ac:chgData name="Kareem Ahmed" userId="668b7c42-9793-4d96-80a6-ccc644a66bcf" providerId="ADAL" clId="{8E56FAAA-FE86-4E65-85AE-8EE305424E86}" dt="2023-09-04T20:38:34.639" v="1123"/>
          <ac:picMkLst>
            <pc:docMk/>
            <pc:sldMk cId="762708542" sldId="515"/>
            <ac:picMk id="9" creationId="{264BC61C-7CDC-D5AE-4ADD-CD7A2CA841F7}"/>
          </ac:picMkLst>
        </pc:picChg>
      </pc:sldChg>
      <pc:sldChg chg="addSp modSp add mod modTransition">
        <pc:chgData name="Kareem Ahmed" userId="668b7c42-9793-4d96-80a6-ccc644a66bcf" providerId="ADAL" clId="{8E56FAAA-FE86-4E65-85AE-8EE305424E86}" dt="2023-09-04T20:38:34.639" v="1123"/>
        <pc:sldMkLst>
          <pc:docMk/>
          <pc:sldMk cId="2613038668" sldId="516"/>
        </pc:sldMkLst>
        <pc:spChg chg="mod">
          <ac:chgData name="Kareem Ahmed" userId="668b7c42-9793-4d96-80a6-ccc644a66bcf" providerId="ADAL" clId="{8E56FAAA-FE86-4E65-85AE-8EE305424E86}" dt="2023-09-03T18:18:05.512" v="1019" actId="113"/>
          <ac:spMkLst>
            <pc:docMk/>
            <pc:sldMk cId="2613038668" sldId="516"/>
            <ac:spMk id="24" creationId="{6083F8E2-699C-9C01-0329-7C9299434C08}"/>
          </ac:spMkLst>
        </pc:spChg>
        <pc:picChg chg="add mod">
          <ac:chgData name="Kareem Ahmed" userId="668b7c42-9793-4d96-80a6-ccc644a66bcf" providerId="ADAL" clId="{8E56FAAA-FE86-4E65-85AE-8EE305424E86}" dt="2023-09-04T20:38:34.639" v="1123"/>
          <ac:picMkLst>
            <pc:docMk/>
            <pc:sldMk cId="2613038668" sldId="516"/>
            <ac:picMk id="6" creationId="{84CA8F56-0D53-F519-F16E-DDB6400C7C33}"/>
          </ac:picMkLst>
        </pc:picChg>
      </pc:sldChg>
      <pc:sldChg chg="addSp modSp add mod modTransition">
        <pc:chgData name="Kareem Ahmed" userId="668b7c42-9793-4d96-80a6-ccc644a66bcf" providerId="ADAL" clId="{8E56FAAA-FE86-4E65-85AE-8EE305424E86}" dt="2023-09-04T20:38:34.639" v="1123"/>
        <pc:sldMkLst>
          <pc:docMk/>
          <pc:sldMk cId="3200320905" sldId="517"/>
        </pc:sldMkLst>
        <pc:spChg chg="mod">
          <ac:chgData name="Kareem Ahmed" userId="668b7c42-9793-4d96-80a6-ccc644a66bcf" providerId="ADAL" clId="{8E56FAAA-FE86-4E65-85AE-8EE305424E86}" dt="2023-09-03T18:19:08.729" v="1032" actId="113"/>
          <ac:spMkLst>
            <pc:docMk/>
            <pc:sldMk cId="3200320905" sldId="517"/>
            <ac:spMk id="24" creationId="{6083F8E2-699C-9C01-0329-7C9299434C08}"/>
          </ac:spMkLst>
        </pc:spChg>
        <pc:picChg chg="add mod">
          <ac:chgData name="Kareem Ahmed" userId="668b7c42-9793-4d96-80a6-ccc644a66bcf" providerId="ADAL" clId="{8E56FAAA-FE86-4E65-85AE-8EE305424E86}" dt="2023-09-04T20:38:34.639" v="1123"/>
          <ac:picMkLst>
            <pc:docMk/>
            <pc:sldMk cId="3200320905" sldId="517"/>
            <ac:picMk id="6" creationId="{24B690A2-BEC9-7269-654C-6C811D21DA55}"/>
          </ac:picMkLst>
        </pc:picChg>
      </pc:sldChg>
      <pc:sldChg chg="addSp modSp add mod modTransition">
        <pc:chgData name="Kareem Ahmed" userId="668b7c42-9793-4d96-80a6-ccc644a66bcf" providerId="ADAL" clId="{8E56FAAA-FE86-4E65-85AE-8EE305424E86}" dt="2023-09-04T20:38:34.639" v="1123"/>
        <pc:sldMkLst>
          <pc:docMk/>
          <pc:sldMk cId="2822672872" sldId="518"/>
        </pc:sldMkLst>
        <pc:spChg chg="mod">
          <ac:chgData name="Kareem Ahmed" userId="668b7c42-9793-4d96-80a6-ccc644a66bcf" providerId="ADAL" clId="{8E56FAAA-FE86-4E65-85AE-8EE305424E86}" dt="2023-09-03T18:20:21.600" v="1048" actId="113"/>
          <ac:spMkLst>
            <pc:docMk/>
            <pc:sldMk cId="2822672872" sldId="518"/>
            <ac:spMk id="24" creationId="{6083F8E2-699C-9C01-0329-7C9299434C08}"/>
          </ac:spMkLst>
        </pc:spChg>
        <pc:picChg chg="add mod">
          <ac:chgData name="Kareem Ahmed" userId="668b7c42-9793-4d96-80a6-ccc644a66bcf" providerId="ADAL" clId="{8E56FAAA-FE86-4E65-85AE-8EE305424E86}" dt="2023-09-04T20:38:34.639" v="1123"/>
          <ac:picMkLst>
            <pc:docMk/>
            <pc:sldMk cId="2822672872" sldId="518"/>
            <ac:picMk id="6" creationId="{68947614-D6A0-91E5-E595-82C05BD88DED}"/>
          </ac:picMkLst>
        </pc:picChg>
      </pc:sldChg>
      <pc:sldChg chg="addSp modSp add mod modTransition">
        <pc:chgData name="Kareem Ahmed" userId="668b7c42-9793-4d96-80a6-ccc644a66bcf" providerId="ADAL" clId="{8E56FAAA-FE86-4E65-85AE-8EE305424E86}" dt="2023-09-04T20:38:34.639" v="1123"/>
        <pc:sldMkLst>
          <pc:docMk/>
          <pc:sldMk cId="1440598559" sldId="519"/>
        </pc:sldMkLst>
        <pc:spChg chg="mod">
          <ac:chgData name="Kareem Ahmed" userId="668b7c42-9793-4d96-80a6-ccc644a66bcf" providerId="ADAL" clId="{8E56FAAA-FE86-4E65-85AE-8EE305424E86}" dt="2023-09-03T18:20:55.752" v="1065" actId="113"/>
          <ac:spMkLst>
            <pc:docMk/>
            <pc:sldMk cId="1440598559" sldId="519"/>
            <ac:spMk id="24" creationId="{6083F8E2-699C-9C01-0329-7C9299434C08}"/>
          </ac:spMkLst>
        </pc:spChg>
        <pc:picChg chg="add mod">
          <ac:chgData name="Kareem Ahmed" userId="668b7c42-9793-4d96-80a6-ccc644a66bcf" providerId="ADAL" clId="{8E56FAAA-FE86-4E65-85AE-8EE305424E86}" dt="2023-09-04T20:38:34.639" v="1123"/>
          <ac:picMkLst>
            <pc:docMk/>
            <pc:sldMk cId="1440598559" sldId="519"/>
            <ac:picMk id="6" creationId="{73D70B1C-296A-8BA4-4FD6-60D563C4DB2E}"/>
          </ac:picMkLst>
        </pc:picChg>
      </pc:sldChg>
      <pc:sldChg chg="addSp delSp modSp add mod modTransition">
        <pc:chgData name="Kareem Ahmed" userId="668b7c42-9793-4d96-80a6-ccc644a66bcf" providerId="ADAL" clId="{8E56FAAA-FE86-4E65-85AE-8EE305424E86}" dt="2023-09-04T20:38:34.639" v="1123"/>
        <pc:sldMkLst>
          <pc:docMk/>
          <pc:sldMk cId="1593161421" sldId="520"/>
        </pc:sldMkLst>
        <pc:spChg chg="add del">
          <ac:chgData name="Kareem Ahmed" userId="668b7c42-9793-4d96-80a6-ccc644a66bcf" providerId="ADAL" clId="{8E56FAAA-FE86-4E65-85AE-8EE305424E86}" dt="2023-09-03T18:26:00.051" v="1068"/>
          <ac:spMkLst>
            <pc:docMk/>
            <pc:sldMk cId="1593161421" sldId="520"/>
            <ac:spMk id="2" creationId="{FD54FA0D-F3D4-2EF2-873F-720BC268479A}"/>
          </ac:spMkLst>
        </pc:spChg>
        <pc:spChg chg="mod">
          <ac:chgData name="Kareem Ahmed" userId="668b7c42-9793-4d96-80a6-ccc644a66bcf" providerId="ADAL" clId="{8E56FAAA-FE86-4E65-85AE-8EE305424E86}" dt="2023-09-03T18:26:05.288" v="1074" actId="1076"/>
          <ac:spMkLst>
            <pc:docMk/>
            <pc:sldMk cId="1593161421" sldId="520"/>
            <ac:spMk id="24" creationId="{6083F8E2-699C-9C01-0329-7C9299434C08}"/>
          </ac:spMkLst>
        </pc:spChg>
        <pc:picChg chg="add mod">
          <ac:chgData name="Kareem Ahmed" userId="668b7c42-9793-4d96-80a6-ccc644a66bcf" providerId="ADAL" clId="{8E56FAAA-FE86-4E65-85AE-8EE305424E86}" dt="2023-09-04T20:38:34.639" v="1123"/>
          <ac:picMkLst>
            <pc:docMk/>
            <pc:sldMk cId="1593161421" sldId="520"/>
            <ac:picMk id="6" creationId="{B813880F-984F-DCE4-E0F2-9DD50080ACE4}"/>
          </ac:picMkLst>
        </pc:picChg>
      </pc:sldChg>
      <pc:sldMasterChg chg="del addSldLayout delSldLayout">
        <pc:chgData name="Kareem Ahmed" userId="668b7c42-9793-4d96-80a6-ccc644a66bcf" providerId="ADAL" clId="{8E56FAAA-FE86-4E65-85AE-8EE305424E86}" dt="2023-09-03T09:32:36.894" v="741" actId="47"/>
        <pc:sldMasterMkLst>
          <pc:docMk/>
          <pc:sldMasterMk cId="492988910" sldId="2147483648"/>
        </pc:sldMasterMkLst>
        <pc:sldLayoutChg chg="del">
          <pc:chgData name="Kareem Ahmed" userId="668b7c42-9793-4d96-80a6-ccc644a66bcf" providerId="ADAL" clId="{8E56FAAA-FE86-4E65-85AE-8EE305424E86}" dt="2023-09-03T09:32:36.894" v="741" actId="47"/>
          <pc:sldLayoutMkLst>
            <pc:docMk/>
            <pc:sldMasterMk cId="492988910" sldId="2147483648"/>
            <pc:sldLayoutMk cId="1413114159" sldId="2147483649"/>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320473791" sldId="2147483650"/>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538725266" sldId="2147483651"/>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2196891257" sldId="2147483652"/>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1590701053" sldId="2147483653"/>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459313348" sldId="2147483654"/>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947763121" sldId="2147483655"/>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895470066" sldId="2147483656"/>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056692096" sldId="2147483657"/>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334060483" sldId="2147483658"/>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2967789462" sldId="2147483659"/>
          </pc:sldLayoutMkLst>
        </pc:sldLayoutChg>
        <pc:sldLayoutChg chg="del">
          <pc:chgData name="Kareem Ahmed" userId="668b7c42-9793-4d96-80a6-ccc644a66bcf" providerId="ADAL" clId="{8E56FAAA-FE86-4E65-85AE-8EE305424E86}" dt="2023-09-03T08:16:16.433" v="363" actId="47"/>
          <pc:sldLayoutMkLst>
            <pc:docMk/>
            <pc:sldMasterMk cId="492988910" sldId="2147483648"/>
            <pc:sldLayoutMk cId="3854240609" sldId="2147483660"/>
          </pc:sldLayoutMkLst>
        </pc:sldLayoutChg>
        <pc:sldLayoutChg chg="del">
          <pc:chgData name="Kareem Ahmed" userId="668b7c42-9793-4d96-80a6-ccc644a66bcf" providerId="ADAL" clId="{8E56FAAA-FE86-4E65-85AE-8EE305424E86}" dt="2023-09-03T08:21:18.416" v="408" actId="47"/>
          <pc:sldLayoutMkLst>
            <pc:docMk/>
            <pc:sldMasterMk cId="492988910" sldId="2147483648"/>
            <pc:sldLayoutMk cId="430188539" sldId="2147483665"/>
          </pc:sldLayoutMkLst>
        </pc:sldLayoutChg>
        <pc:sldLayoutChg chg="add del">
          <pc:chgData name="Kareem Ahmed" userId="668b7c42-9793-4d96-80a6-ccc644a66bcf" providerId="ADAL" clId="{8E56FAAA-FE86-4E65-85AE-8EE305424E86}" dt="2023-09-03T09:32:25.575" v="726" actId="47"/>
          <pc:sldLayoutMkLst>
            <pc:docMk/>
            <pc:sldMasterMk cId="492988910" sldId="2147483648"/>
            <pc:sldLayoutMk cId="1378898049" sldId="2147483666"/>
          </pc:sldLayoutMkLst>
        </pc:sldLayoutChg>
        <pc:sldLayoutChg chg="del">
          <pc:chgData name="Kareem Ahmed" userId="668b7c42-9793-4d96-80a6-ccc644a66bcf" providerId="ADAL" clId="{8E56FAAA-FE86-4E65-85AE-8EE305424E86}" dt="2023-09-03T09:32:36.894" v="741" actId="47"/>
          <pc:sldLayoutMkLst>
            <pc:docMk/>
            <pc:sldMasterMk cId="492988910" sldId="2147483648"/>
            <pc:sldLayoutMk cId="2905283487" sldId="2147483667"/>
          </pc:sldLayoutMkLst>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9/24/2023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panose="020F0502020204030204"/>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5741542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388551640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293851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57013287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14952776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5627521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5303830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041906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9692321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9590544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8923671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9365816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5710799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6668550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2549403568"/>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5246029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874454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090131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5464391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1580953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31205007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0">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9/24/2023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703389310"/>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 id="2147483686" r:id="rId18"/>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3.xml"/><Relationship Id="rId6" Type="http://schemas.openxmlformats.org/officeDocument/2006/relationships/image" Target="../media/image5.png"/><Relationship Id="rId5" Type="http://schemas.openxmlformats.org/officeDocument/2006/relationships/image" Target="../media/image4.sv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2.xml"/><Relationship Id="rId1" Type="http://schemas.openxmlformats.org/officeDocument/2006/relationships/slideLayout" Target="../slideLayouts/slideLayout15.xml"/><Relationship Id="rId4" Type="http://schemas.openxmlformats.org/officeDocument/2006/relationships/image" Target="../media/image6.png"/></Relationships>
</file>

<file path=ppt/slides/_rels/slide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6.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8" Type="http://schemas.openxmlformats.org/officeDocument/2006/relationships/image" Target="../media/image10.jpg"/><Relationship Id="rId3" Type="http://schemas.openxmlformats.org/officeDocument/2006/relationships/image" Target="../media/image8.png"/><Relationship Id="rId7"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7.xml"/><Relationship Id="rId6" Type="http://schemas.openxmlformats.org/officeDocument/2006/relationships/image" Target="../media/image4.svg"/><Relationship Id="rId5" Type="http://schemas.openxmlformats.org/officeDocument/2006/relationships/image" Target="../media/image3.png"/><Relationship Id="rId4" Type="http://schemas.openxmlformats.org/officeDocument/2006/relationships/image" Target="../media/image9.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4175" r="4175"/>
          <a:stretch/>
        </p:blipFill>
        <p:spPr>
          <a:xfrm>
            <a:off x="0" y="-43542"/>
            <a:ext cx="8659664" cy="5300798"/>
          </a:xfrm>
        </p:spPr>
      </p:pic>
      <p:pic>
        <p:nvPicPr>
          <p:cNvPr id="22" name="Graphic 21">
            <a:extLst>
              <a:ext uri="{FF2B5EF4-FFF2-40B4-BE49-F238E27FC236}">
                <a16:creationId xmlns:a16="http://schemas.microsoft.com/office/drawing/2014/main" id="{FA5D44C7-1F20-0684-5315-73F4013F0EB0}"/>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a16="http://schemas.microsoft.com/office/drawing/2014/main" id="{ACE76E66-5FF1-83D6-4EAC-3853027A6FDC}"/>
              </a:ext>
            </a:extLst>
          </p:cNvPr>
          <p:cNvPicPr>
            <a:picLocks noChangeAspect="1"/>
          </p:cNvPicPr>
          <p:nvPr/>
        </p:nvPicPr>
        <p:blipFill>
          <a:blip r:embed="rId6">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white"/>
                </a:solidFill>
                <a:effectLst/>
                <a:uLnTx/>
                <a:uFillTx/>
                <a:latin typeface="Calibri" panose="020F0502020204030204"/>
                <a:ea typeface="+mn-ea"/>
                <a:cs typeface="+mn-cs"/>
              </a:rPr>
              <a:t>www.midocean.ae</a:t>
            </a:r>
          </a:p>
        </p:txBody>
      </p:sp>
      <p:sp>
        <p:nvSpPr>
          <p:cNvPr id="4" name="TextBox 3">
            <a:extLst>
              <a:ext uri="{FF2B5EF4-FFF2-40B4-BE49-F238E27FC236}">
                <a16:creationId xmlns:a16="http://schemas.microsoft.com/office/drawing/2014/main" id="{850385A7-EEF1-C32A-E3AD-AC873039FCC8}"/>
              </a:ext>
            </a:extLst>
          </p:cNvPr>
          <p:cNvSpPr txBox="1"/>
          <p:nvPr/>
        </p:nvSpPr>
        <p:spPr>
          <a:xfrm>
            <a:off x="6770670" y="2604288"/>
            <a:ext cx="4681937" cy="1446550"/>
          </a:xfrm>
          <a:prstGeom prst="rect">
            <a:avLst/>
          </a:prstGeom>
          <a:noFill/>
        </p:spPr>
        <p:txBody>
          <a:bodyPr wrap="square" rtlCol="0">
            <a:spAutoFit/>
          </a:bodyPr>
          <a:lstStyle/>
          <a:p>
            <a:pPr algn="ctr"/>
            <a:r>
              <a:rPr lang="en-US" sz="4400" b="1" dirty="0">
                <a:solidFill>
                  <a:srgbClr val="C00000"/>
                </a:solidFill>
                <a:latin typeface="Times New Roman" panose="02020603050405020304" pitchFamily="18" charset="0"/>
                <a:cs typeface="Times New Roman" panose="02020603050405020304" pitchFamily="18" charset="0"/>
              </a:rPr>
              <a:t>Digital</a:t>
            </a:r>
            <a:r>
              <a:rPr lang="en-US" sz="4400" b="1" dirty="0">
                <a:solidFill>
                  <a:srgbClr val="C00000"/>
                </a:solidFill>
                <a:latin typeface="Tajawal Medium" panose="00000600000000000000" pitchFamily="2" charset="-78"/>
              </a:rPr>
              <a:t> </a:t>
            </a:r>
            <a:r>
              <a:rPr lang="en-US" sz="4400" b="1" dirty="0">
                <a:solidFill>
                  <a:srgbClr val="C00000"/>
                </a:solidFill>
                <a:latin typeface="Times New Roman" panose="02020603050405020304" pitchFamily="18" charset="0"/>
                <a:cs typeface="Times New Roman" panose="02020603050405020304" pitchFamily="18" charset="0"/>
              </a:rPr>
              <a:t>Analytics</a:t>
            </a:r>
            <a:endParaRPr lang="ar-EG" sz="4400" b="1" dirty="0">
              <a:solidFill>
                <a:srgbClr val="C00000"/>
              </a:solidFill>
              <a:latin typeface="Times New Roman" panose="02020603050405020304" pitchFamily="18" charset="0"/>
              <a:cs typeface="Times New Roman" panose="02020603050405020304" pitchFamily="18" charset="0"/>
            </a:endParaRPr>
          </a:p>
          <a:p>
            <a:pPr algn="ctr"/>
            <a:r>
              <a:rPr lang="en-US" sz="4400" b="1">
                <a:solidFill>
                  <a:srgbClr val="C00000"/>
                </a:solidFill>
                <a:latin typeface="Times New Roman" panose="02020603050405020304" pitchFamily="18" charset="0"/>
                <a:cs typeface="+mj-cs"/>
              </a:rPr>
              <a:t>MKT631</a:t>
            </a:r>
          </a:p>
        </p:txBody>
      </p:sp>
      <p:sp>
        <p:nvSpPr>
          <p:cNvPr id="6" name="Rectangle: Rounded Corners 5">
            <a:extLst>
              <a:ext uri="{FF2B5EF4-FFF2-40B4-BE49-F238E27FC236}">
                <a16:creationId xmlns:a16="http://schemas.microsoft.com/office/drawing/2014/main" id="{B8471815-0C85-1DA0-C0D2-4517932AD91C}"/>
              </a:ext>
            </a:extLst>
          </p:cNvPr>
          <p:cNvSpPr/>
          <p:nvPr/>
        </p:nvSpPr>
        <p:spPr>
          <a:xfrm>
            <a:off x="6998161" y="4282225"/>
            <a:ext cx="3985839" cy="726255"/>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imes New Roman" panose="02020603050405020304" pitchFamily="18" charset="0"/>
                <a:cs typeface="Times New Roman" panose="02020603050405020304" pitchFamily="18" charset="0"/>
              </a:rPr>
              <a:t>Orientation Lecture</a:t>
            </a:r>
          </a:p>
        </p:txBody>
      </p:sp>
      <p:sp>
        <p:nvSpPr>
          <p:cNvPr id="7" name="TextBox 6">
            <a:extLst>
              <a:ext uri="{FF2B5EF4-FFF2-40B4-BE49-F238E27FC236}">
                <a16:creationId xmlns:a16="http://schemas.microsoft.com/office/drawing/2014/main" id="{4098A3B7-0C62-3A38-6132-176C103CA077}"/>
              </a:ext>
            </a:extLst>
          </p:cNvPr>
          <p:cNvSpPr txBox="1"/>
          <p:nvPr/>
        </p:nvSpPr>
        <p:spPr>
          <a:xfrm>
            <a:off x="0" y="5748457"/>
            <a:ext cx="3985839" cy="1077218"/>
          </a:xfrm>
          <a:prstGeom prst="rect">
            <a:avLst/>
          </a:prstGeom>
          <a:noFill/>
        </p:spPr>
        <p:txBody>
          <a:bodyPr wrap="square" rtlCol="0">
            <a:spAutoFit/>
          </a:bodyPr>
          <a:lstStyle/>
          <a:p>
            <a:pPr algn="ctr"/>
            <a:r>
              <a:rPr lang="en-US" sz="3200" b="1" dirty="0">
                <a:solidFill>
                  <a:schemeClr val="bg1"/>
                </a:solidFill>
                <a:latin typeface="Times New Roman" panose="02020603050405020304" pitchFamily="18" charset="0"/>
                <a:cs typeface="Times New Roman" panose="02020603050405020304" pitchFamily="18" charset="0"/>
              </a:rPr>
              <a:t>Prepared</a:t>
            </a:r>
            <a:r>
              <a:rPr lang="en-US" sz="3200" b="1" dirty="0">
                <a:solidFill>
                  <a:schemeClr val="bg1"/>
                </a:solidFill>
                <a:latin typeface="Tajawal Medium" panose="00000600000000000000" pitchFamily="2" charset="-78"/>
                <a:cs typeface="+mj-cs"/>
              </a:rPr>
              <a:t> </a:t>
            </a:r>
            <a:r>
              <a:rPr lang="en-US" sz="3200" b="1" dirty="0">
                <a:solidFill>
                  <a:schemeClr val="bg1"/>
                </a:solidFill>
                <a:latin typeface="Times New Roman" panose="02020603050405020304" pitchFamily="18" charset="0"/>
                <a:cs typeface="Times New Roman" panose="02020603050405020304" pitchFamily="18" charset="0"/>
              </a:rPr>
              <a:t>by</a:t>
            </a:r>
            <a:r>
              <a:rPr lang="en-US" sz="3200" b="1" dirty="0">
                <a:solidFill>
                  <a:schemeClr val="bg1"/>
                </a:solidFill>
                <a:latin typeface="Tajawal Medium" panose="00000600000000000000" pitchFamily="2" charset="-78"/>
                <a:cs typeface="+mj-cs"/>
              </a:rPr>
              <a:t> </a:t>
            </a:r>
            <a:endParaRPr lang="ar-EG" sz="3200" b="1" dirty="0">
              <a:solidFill>
                <a:schemeClr val="bg1"/>
              </a:solidFill>
              <a:latin typeface="Tajawal Medium" panose="00000600000000000000" pitchFamily="2" charset="-78"/>
              <a:cs typeface="+mj-cs"/>
            </a:endParaRPr>
          </a:p>
          <a:p>
            <a:pPr algn="ctr"/>
            <a:r>
              <a:rPr lang="en-US" sz="3200" b="1" dirty="0">
                <a:solidFill>
                  <a:schemeClr val="bg1"/>
                </a:solidFill>
                <a:latin typeface="Times New Roman" panose="02020603050405020304" pitchFamily="18" charset="0"/>
                <a:cs typeface="Times New Roman" panose="02020603050405020304" pitchFamily="18" charset="0"/>
              </a:rPr>
              <a:t>Dr</a:t>
            </a:r>
            <a:r>
              <a:rPr lang="en-US" sz="3200" b="1" dirty="0">
                <a:solidFill>
                  <a:schemeClr val="bg1"/>
                </a:solidFill>
                <a:latin typeface="Tajawal Medium" panose="00000600000000000000" pitchFamily="2" charset="-78"/>
                <a:cs typeface="+mj-cs"/>
              </a:rPr>
              <a:t>. </a:t>
            </a:r>
            <a:r>
              <a:rPr lang="en-US" sz="3200" b="1" dirty="0">
                <a:solidFill>
                  <a:schemeClr val="bg1"/>
                </a:solidFill>
                <a:latin typeface="Times New Roman" panose="02020603050405020304" pitchFamily="18" charset="0"/>
                <a:cs typeface="Times New Roman" panose="02020603050405020304" pitchFamily="18" charset="0"/>
              </a:rPr>
              <a:t>Karim</a:t>
            </a:r>
            <a:r>
              <a:rPr lang="en-US" sz="3200" b="1" dirty="0">
                <a:solidFill>
                  <a:schemeClr val="bg1"/>
                </a:solidFill>
                <a:latin typeface="Tajawal Medium" panose="00000600000000000000" pitchFamily="2" charset="-78"/>
                <a:cs typeface="+mj-cs"/>
              </a:rPr>
              <a:t> </a:t>
            </a:r>
            <a:r>
              <a:rPr lang="en-US" sz="3200" b="1" dirty="0">
                <a:solidFill>
                  <a:schemeClr val="bg1"/>
                </a:solidFill>
                <a:latin typeface="Times New Roman" panose="02020603050405020304" pitchFamily="18" charset="0"/>
                <a:cs typeface="Times New Roman" panose="02020603050405020304" pitchFamily="18" charset="0"/>
              </a:rPr>
              <a:t>Ahmed</a:t>
            </a:r>
          </a:p>
        </p:txBody>
      </p:sp>
    </p:spTree>
    <p:extLst>
      <p:ext uri="{BB962C8B-B14F-4D97-AF65-F5344CB8AC3E}">
        <p14:creationId xmlns:p14="http://schemas.microsoft.com/office/powerpoint/2010/main" val="701632073"/>
      </p:ext>
    </p:extLst>
  </p:cSld>
  <p:clrMapOvr>
    <a:masterClrMapping/>
  </p:clrMapOvr>
  <mc:AlternateContent xmlns:mc="http://schemas.openxmlformats.org/markup-compatibility/2006" xmlns:p14="http://schemas.microsoft.com/office/powerpoint/2010/main">
    <mc:Choice Requires="p14">
      <p:transition spd="slow" p14:dur="2000" advTm="23445"/>
    </mc:Choice>
    <mc:Fallback xmlns="">
      <p:transition spd="slow" advTm="2344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4" name="Rectangle: Rounded Corners 3">
            <a:extLst>
              <a:ext uri="{FF2B5EF4-FFF2-40B4-BE49-F238E27FC236}">
                <a16:creationId xmlns:a16="http://schemas.microsoft.com/office/drawing/2014/main" id="{5E9BAD3D-2EAB-CF7B-7F98-01DDA089A63A}"/>
              </a:ext>
            </a:extLst>
          </p:cNvPr>
          <p:cNvSpPr/>
          <p:nvPr/>
        </p:nvSpPr>
        <p:spPr>
          <a:xfrm>
            <a:off x="498764" y="1212844"/>
            <a:ext cx="10494584" cy="4827750"/>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50000"/>
              </a:lnSpc>
            </a:pPr>
            <a:endParaRPr lang="en-US" dirty="0"/>
          </a:p>
        </p:txBody>
      </p:sp>
      <p:sp>
        <p:nvSpPr>
          <p:cNvPr id="7" name="TextBox 6">
            <a:extLst>
              <a:ext uri="{FF2B5EF4-FFF2-40B4-BE49-F238E27FC236}">
                <a16:creationId xmlns:a16="http://schemas.microsoft.com/office/drawing/2014/main" id="{EDD0640D-19FE-DC90-F655-3D8083D5E7E2}"/>
              </a:ext>
            </a:extLst>
          </p:cNvPr>
          <p:cNvSpPr txBox="1"/>
          <p:nvPr/>
        </p:nvSpPr>
        <p:spPr>
          <a:xfrm>
            <a:off x="771170" y="1541592"/>
            <a:ext cx="9743170" cy="3774816"/>
          </a:xfrm>
          <a:prstGeom prst="rect">
            <a:avLst/>
          </a:prstGeom>
          <a:noFill/>
        </p:spPr>
        <p:txBody>
          <a:bodyPr wrap="square" rtlCol="0">
            <a:spAutoFit/>
          </a:bodyPr>
          <a:lstStyle/>
          <a:p>
            <a:pPr algn="just">
              <a:lnSpc>
                <a:spcPct val="150000"/>
              </a:lnSpc>
            </a:pPr>
            <a:r>
              <a:rPr lang="en-US" sz="2200" b="1" u="sng" dirty="0">
                <a:solidFill>
                  <a:srgbClr val="2D3956"/>
                </a:solidFill>
                <a:latin typeface="Tajawal ExtraBold" panose="00000800000000000000" pitchFamily="2" charset="-78"/>
                <a:cs typeface="+mj-cs"/>
              </a:rPr>
              <a:t>Dr. Karim Ahmed</a:t>
            </a:r>
          </a:p>
          <a:p>
            <a:pPr marL="342900" indent="-342900" algn="just">
              <a:lnSpc>
                <a:spcPct val="150000"/>
              </a:lnSpc>
              <a:buFont typeface="Arial" panose="020B0604020202020204" pitchFamily="34" charset="0"/>
              <a:buChar char="•"/>
            </a:pPr>
            <a:r>
              <a:rPr lang="en-US" sz="2000" dirty="0">
                <a:solidFill>
                  <a:srgbClr val="2D3956"/>
                </a:solidFill>
                <a:latin typeface="Tajawal ExtraBold" panose="00000800000000000000" pitchFamily="2" charset="-78"/>
                <a:cs typeface="+mj-cs"/>
              </a:rPr>
              <a:t>Holder of a Ph.D. and Master's degree in Digital Marketing.</a:t>
            </a:r>
          </a:p>
          <a:p>
            <a:pPr marL="342900" indent="-342900" algn="just">
              <a:lnSpc>
                <a:spcPct val="150000"/>
              </a:lnSpc>
              <a:buFont typeface="Arial" panose="020B0604020202020204" pitchFamily="34" charset="0"/>
              <a:buChar char="•"/>
            </a:pPr>
            <a:r>
              <a:rPr lang="en-US" sz="2000" dirty="0">
                <a:solidFill>
                  <a:srgbClr val="2D3956"/>
                </a:solidFill>
                <a:latin typeface="Tajawal ExtraBold" panose="00000800000000000000" pitchFamily="2" charset="-78"/>
                <a:cs typeface="+mj-cs"/>
              </a:rPr>
              <a:t>I teach courses related to Marketing and Digital Marketing to undergraduate students in Egypt and Saudi Arabia. </a:t>
            </a:r>
          </a:p>
          <a:p>
            <a:pPr marL="342900" indent="-342900" algn="just">
              <a:lnSpc>
                <a:spcPct val="150000"/>
              </a:lnSpc>
              <a:buFont typeface="Arial" panose="020B0604020202020204" pitchFamily="34" charset="0"/>
              <a:buChar char="•"/>
            </a:pPr>
            <a:r>
              <a:rPr lang="en-US" sz="2000" dirty="0">
                <a:solidFill>
                  <a:srgbClr val="2D3956"/>
                </a:solidFill>
                <a:latin typeface="Tajawal ExtraBold" panose="00000800000000000000" pitchFamily="2" charset="-78"/>
                <a:cs typeface="+mj-cs"/>
              </a:rPr>
              <a:t>I have worked in the field of providing management and marketing consulting for companies in Egypt and Saudi Arabia.</a:t>
            </a:r>
          </a:p>
          <a:p>
            <a:pPr marL="342900" indent="-342900" algn="just">
              <a:lnSpc>
                <a:spcPct val="150000"/>
              </a:lnSpc>
              <a:buFont typeface="Arial" panose="020B0604020202020204" pitchFamily="34" charset="0"/>
              <a:buChar char="•"/>
            </a:pPr>
            <a:r>
              <a:rPr lang="en-US" sz="2000" dirty="0">
                <a:solidFill>
                  <a:srgbClr val="2D3956"/>
                </a:solidFill>
                <a:latin typeface="Tajawal ExtraBold" panose="00000800000000000000" pitchFamily="2" charset="-78"/>
                <a:cs typeface="+mj-cs"/>
              </a:rPr>
              <a:t>My research interests are centered around digital platform and innovation in the field of marketing.</a:t>
            </a:r>
          </a:p>
        </p:txBody>
      </p:sp>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47739"/>
    </mc:Choice>
    <mc:Fallback xmlns="">
      <p:transition advTm="4773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id="{CBBA58F7-397B-7DE5-A7C3-7859BEFC12FC}"/>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3" name="TextBox 2">
            <a:extLst>
              <a:ext uri="{FF2B5EF4-FFF2-40B4-BE49-F238E27FC236}">
                <a16:creationId xmlns:a16="http://schemas.microsoft.com/office/drawing/2014/main" id="{057999F6-AC37-83FD-4BC0-438FECE60B34}"/>
              </a:ext>
            </a:extLst>
          </p:cNvPr>
          <p:cNvSpPr txBox="1"/>
          <p:nvPr/>
        </p:nvSpPr>
        <p:spPr>
          <a:xfrm>
            <a:off x="4039051" y="1799303"/>
            <a:ext cx="4113898" cy="553998"/>
          </a:xfrm>
          <a:prstGeom prst="rect">
            <a:avLst/>
          </a:prstGeom>
          <a:noFill/>
        </p:spPr>
        <p:txBody>
          <a:bodyPr wrap="square" rtlCol="0">
            <a:spAutoFit/>
          </a:bodyPr>
          <a:lstStyle/>
          <a:p>
            <a:pPr algn="l"/>
            <a:r>
              <a:rPr lang="en-US" sz="3000" b="1" dirty="0">
                <a:solidFill>
                  <a:schemeClr val="bg1"/>
                </a:solidFill>
                <a:latin typeface="Times New Roman" panose="02020603050405020304" pitchFamily="18" charset="0"/>
                <a:cs typeface="+mj-cs"/>
              </a:rPr>
              <a:t>Layout </a:t>
            </a:r>
          </a:p>
        </p:txBody>
      </p:sp>
      <p:sp>
        <p:nvSpPr>
          <p:cNvPr id="7" name="TextBox 6">
            <a:extLst>
              <a:ext uri="{FF2B5EF4-FFF2-40B4-BE49-F238E27FC236}">
                <a16:creationId xmlns:a16="http://schemas.microsoft.com/office/drawing/2014/main" id="{E621EE73-0EFC-EE92-5E1F-980805472E78}"/>
              </a:ext>
            </a:extLst>
          </p:cNvPr>
          <p:cNvSpPr txBox="1"/>
          <p:nvPr/>
        </p:nvSpPr>
        <p:spPr>
          <a:xfrm>
            <a:off x="3543312" y="2480334"/>
            <a:ext cx="8417320" cy="3471335"/>
          </a:xfrm>
          <a:prstGeom prst="rect">
            <a:avLst/>
          </a:prstGeom>
          <a:noFill/>
        </p:spPr>
        <p:txBody>
          <a:bodyPr wrap="square" rtlCol="0">
            <a:spAutoFit/>
          </a:bodyPr>
          <a:lstStyle/>
          <a:p>
            <a:pPr marL="285750" indent="-285750" algn="l">
              <a:lnSpc>
                <a:spcPct val="150000"/>
              </a:lnSpc>
              <a:buFont typeface="Arial" panose="020B0604020202020204" pitchFamily="34" charset="0"/>
              <a:buChar char="•"/>
            </a:pPr>
            <a:r>
              <a:rPr lang="en-US" sz="3000" b="1" dirty="0">
                <a:solidFill>
                  <a:schemeClr val="bg1"/>
                </a:solidFill>
                <a:latin typeface="Times New Roman" panose="02020603050405020304" pitchFamily="18" charset="0"/>
                <a:cs typeface="+mj-cs"/>
              </a:rPr>
              <a:t>Course Description</a:t>
            </a:r>
            <a:endParaRPr lang="ar-EG" sz="3000" b="1" dirty="0">
              <a:solidFill>
                <a:schemeClr val="bg1"/>
              </a:solidFill>
              <a:latin typeface="Times New Roman" panose="02020603050405020304" pitchFamily="18" charset="0"/>
              <a:cs typeface="+mj-cs"/>
            </a:endParaRPr>
          </a:p>
          <a:p>
            <a:pPr marL="285750" indent="-285750" algn="l">
              <a:lnSpc>
                <a:spcPct val="150000"/>
              </a:lnSpc>
              <a:buFont typeface="Arial" panose="020B0604020202020204" pitchFamily="34" charset="0"/>
              <a:buChar char="•"/>
            </a:pPr>
            <a:r>
              <a:rPr lang="en-US" sz="3000" b="1" dirty="0">
                <a:solidFill>
                  <a:schemeClr val="bg1"/>
                </a:solidFill>
                <a:latin typeface="Times New Roman" panose="02020603050405020304" pitchFamily="18" charset="0"/>
                <a:cs typeface="+mj-cs"/>
              </a:rPr>
              <a:t>Course Objectives </a:t>
            </a:r>
            <a:endParaRPr lang="ar-EG" sz="3000" b="1" dirty="0">
              <a:solidFill>
                <a:schemeClr val="bg1"/>
              </a:solidFill>
              <a:latin typeface="Times New Roman" panose="02020603050405020304" pitchFamily="18" charset="0"/>
              <a:cs typeface="+mj-cs"/>
            </a:endParaRPr>
          </a:p>
          <a:p>
            <a:pPr marL="285750" indent="-285750" algn="l">
              <a:lnSpc>
                <a:spcPct val="150000"/>
              </a:lnSpc>
              <a:buFont typeface="Arial" panose="020B0604020202020204" pitchFamily="34" charset="0"/>
              <a:buChar char="•"/>
            </a:pPr>
            <a:r>
              <a:rPr lang="en-US" sz="3000" b="1" dirty="0">
                <a:solidFill>
                  <a:schemeClr val="bg1"/>
                </a:solidFill>
                <a:latin typeface="Times New Roman" panose="02020603050405020304" pitchFamily="18" charset="0"/>
                <a:cs typeface="+mj-cs"/>
              </a:rPr>
              <a:t>Learning Outcomes </a:t>
            </a:r>
            <a:endParaRPr lang="ar-EG" sz="3000" b="1" dirty="0">
              <a:solidFill>
                <a:schemeClr val="bg1"/>
              </a:solidFill>
              <a:latin typeface="Times New Roman" panose="02020603050405020304" pitchFamily="18" charset="0"/>
              <a:cs typeface="+mj-cs"/>
            </a:endParaRPr>
          </a:p>
          <a:p>
            <a:pPr marL="285750" indent="-285750" algn="l">
              <a:lnSpc>
                <a:spcPct val="150000"/>
              </a:lnSpc>
              <a:buFont typeface="Arial" panose="020B0604020202020204" pitchFamily="34" charset="0"/>
              <a:buChar char="•"/>
            </a:pPr>
            <a:r>
              <a:rPr lang="en-US" sz="3000" b="1" dirty="0">
                <a:solidFill>
                  <a:schemeClr val="bg1"/>
                </a:solidFill>
                <a:latin typeface="Times New Roman" panose="02020603050405020304" pitchFamily="18" charset="0"/>
                <a:cs typeface="+mj-cs"/>
              </a:rPr>
              <a:t>Student Assessment </a:t>
            </a:r>
            <a:endParaRPr lang="ar-EG" sz="3000" b="1" dirty="0">
              <a:solidFill>
                <a:schemeClr val="bg1"/>
              </a:solidFill>
              <a:latin typeface="Times New Roman" panose="02020603050405020304" pitchFamily="18" charset="0"/>
              <a:cs typeface="+mj-cs"/>
            </a:endParaRPr>
          </a:p>
          <a:p>
            <a:pPr marL="285750" indent="-285750" algn="l">
              <a:lnSpc>
                <a:spcPct val="150000"/>
              </a:lnSpc>
              <a:buFont typeface="Arial" panose="020B0604020202020204" pitchFamily="34" charset="0"/>
              <a:buChar char="•"/>
            </a:pPr>
            <a:r>
              <a:rPr lang="en-US" sz="3000" b="1" dirty="0">
                <a:solidFill>
                  <a:schemeClr val="bg1"/>
                </a:solidFill>
                <a:latin typeface="Times New Roman" panose="02020603050405020304" pitchFamily="18" charset="0"/>
                <a:cs typeface="+mj-cs"/>
              </a:rPr>
              <a:t>The Emergence of Digital Analytics</a:t>
            </a:r>
            <a:r>
              <a:rPr lang="en-US" sz="3000" b="1" dirty="0">
                <a:solidFill>
                  <a:schemeClr val="bg1"/>
                </a:solidFill>
                <a:latin typeface="Tajawal ExtraBold" panose="00000800000000000000" pitchFamily="2" charset="-78"/>
                <a:cs typeface="+mj-cs"/>
              </a:rPr>
              <a:t>. </a:t>
            </a:r>
            <a:endParaRPr lang="ar-EG" sz="3000" b="1" dirty="0">
              <a:solidFill>
                <a:schemeClr val="bg1"/>
              </a:solidFill>
              <a:latin typeface="Tajawal ExtraBold" panose="00000800000000000000" pitchFamily="2" charset="-78"/>
              <a:cs typeface="+mj-cs"/>
            </a:endParaRPr>
          </a:p>
        </p:txBody>
      </p:sp>
    </p:spTree>
    <p:extLst>
      <p:ext uri="{BB962C8B-B14F-4D97-AF65-F5344CB8AC3E}">
        <p14:creationId xmlns:p14="http://schemas.microsoft.com/office/powerpoint/2010/main" val="2569408148"/>
      </p:ext>
    </p:extLst>
  </p:cSld>
  <p:clrMapOvr>
    <a:masterClrMapping/>
  </p:clrMapOvr>
  <mc:AlternateContent xmlns:mc="http://schemas.openxmlformats.org/markup-compatibility/2006" xmlns:p14="http://schemas.microsoft.com/office/powerpoint/2010/main">
    <mc:Choice Requires="p14">
      <p:transition spd="slow" p14:dur="2000" advTm="38427"/>
    </mc:Choice>
    <mc:Fallback xmlns="">
      <p:transition spd="slow" advTm="3842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3902032" cy="661207"/>
          </a:xfrm>
          <a:prstGeom prst="rect">
            <a:avLst/>
          </a:prstGeom>
          <a:noFill/>
        </p:spPr>
        <p:txBody>
          <a:bodyPr wrap="square" rtlCol="0">
            <a:spAutoFit/>
          </a:bodyPr>
          <a:lstStyle/>
          <a:p>
            <a:pPr algn="l">
              <a:lnSpc>
                <a:spcPct val="150000"/>
              </a:lnSpc>
            </a:pPr>
            <a:r>
              <a:rPr lang="en-US" sz="2800" b="1" dirty="0">
                <a:solidFill>
                  <a:schemeClr val="bg1"/>
                </a:solidFill>
                <a:latin typeface="Times New Roman" panose="02020603050405020304" pitchFamily="18" charset="0"/>
                <a:cs typeface="+mj-cs"/>
              </a:rPr>
              <a:t>Course Description</a:t>
            </a:r>
            <a:endParaRPr lang="ar-EG" sz="2800" b="1" dirty="0">
              <a:solidFill>
                <a:schemeClr val="bg1"/>
              </a:solidFill>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700297"/>
            <a:ext cx="10541000" cy="4457952"/>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 This course examines the strategic use of analytics for digital marketing. The course focuses on measuring and analyzing online analytics and how analytic insights and intelligence can be reported and used to inform marketing strategies. Different types of online data are explored, with emphasis on learning relevant tools and platforms. This course also explores different ways analytics can be communicated, so management can understand digital analytics’ strategic and organizational impact. This course empowers marketing professionals and digital enthusiasts with the knowledge and skills needed to harness the power of data for marketing success.</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427510998"/>
      </p:ext>
    </p:extLst>
  </p:cSld>
  <p:clrMapOvr>
    <a:masterClrMapping/>
  </p:clrMapOvr>
  <mc:AlternateContent xmlns:mc="http://schemas.openxmlformats.org/markup-compatibility/2006" xmlns:p14="http://schemas.microsoft.com/office/powerpoint/2010/main">
    <mc:Choice Requires="p14">
      <p:transition p14:dur="10" advTm="163003"/>
    </mc:Choice>
    <mc:Fallback xmlns="">
      <p:transition advTm="163003"/>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501518"/>
            <a:ext cx="10812720" cy="502257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3902032" cy="661207"/>
          </a:xfrm>
          <a:prstGeom prst="rect">
            <a:avLst/>
          </a:prstGeom>
          <a:noFill/>
        </p:spPr>
        <p:txBody>
          <a:bodyPr wrap="square" rtlCol="0">
            <a:spAutoFit/>
          </a:bodyPr>
          <a:lstStyle/>
          <a:p>
            <a:pPr algn="l">
              <a:lnSpc>
                <a:spcPct val="150000"/>
              </a:lnSpc>
            </a:pPr>
            <a:r>
              <a:rPr lang="en-US" sz="2800" b="1" dirty="0">
                <a:solidFill>
                  <a:srgbClr val="FFFF00"/>
                </a:solidFill>
                <a:latin typeface="Times New Roman" panose="02020603050405020304" pitchFamily="18" charset="0"/>
                <a:cs typeface="+mj-cs"/>
              </a:rPr>
              <a:t>Course Objectives </a:t>
            </a:r>
            <a:endParaRPr lang="ar-EG" sz="2800" b="1" dirty="0">
              <a:solidFill>
                <a:srgbClr val="FFFF00"/>
              </a:solidFill>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53140" y="1501518"/>
            <a:ext cx="10541000" cy="5011949"/>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Upon successful completion of this course, participants will be able to:</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1. Trace the Evolution of Digital Analytics: Understand the historical development of digital analytics and its significance in the context of the internet.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2. Analyze the Role of Search Engines: Examine the impact of search engines on internet marketing and the strategies for optimizing search engine visibility.</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3. Explore the History of Social Media: Investigate the history and evolution of social media platforms and their influence on marketing.</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4. Identify Digital Analytics Industry Players: Recognize key players and tools in the digital analytics industry and their roles in data collection and analysis.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470737107"/>
      </p:ext>
    </p:extLst>
  </p:cSld>
  <p:clrMapOvr>
    <a:masterClrMapping/>
  </p:clrMapOvr>
  <mc:AlternateContent xmlns:mc="http://schemas.openxmlformats.org/markup-compatibility/2006" xmlns:p14="http://schemas.microsoft.com/office/powerpoint/2010/main">
    <mc:Choice Requires="p14">
      <p:transition p14:dur="10" advTm="111702"/>
    </mc:Choice>
    <mc:Fallback xmlns="">
      <p:transition advTm="11170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3902032" cy="661207"/>
          </a:xfrm>
          <a:prstGeom prst="rect">
            <a:avLst/>
          </a:prstGeom>
          <a:noFill/>
        </p:spPr>
        <p:txBody>
          <a:bodyPr wrap="square" rtlCol="0">
            <a:spAutoFit/>
          </a:bodyPr>
          <a:lstStyle/>
          <a:p>
            <a:pPr algn="l">
              <a:lnSpc>
                <a:spcPct val="150000"/>
              </a:lnSpc>
            </a:pPr>
            <a:r>
              <a:rPr lang="en-US" sz="2800" b="1" dirty="0">
                <a:solidFill>
                  <a:srgbClr val="FFFF00"/>
                </a:solidFill>
                <a:latin typeface="Times New Roman" panose="02020603050405020304" pitchFamily="18" charset="0"/>
                <a:cs typeface="+mj-cs"/>
              </a:rPr>
              <a:t>Course Objectives </a:t>
            </a:r>
            <a:endParaRPr lang="ar-EG" sz="2800" b="1" dirty="0">
              <a:solidFill>
                <a:srgbClr val="FFFF00"/>
              </a:solidFill>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700297"/>
            <a:ext cx="10541000" cy="4457952"/>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5. Master </a:t>
            </a:r>
            <a:r>
              <a:rPr lang="en-US" sz="2400" dirty="0">
                <a:latin typeface="Times New Roman" panose="02020603050405020304" pitchFamily="18" charset="0"/>
                <a:ea typeface="Times New Roman" panose="02020603050405020304" pitchFamily="18" charset="0"/>
                <a:cs typeface="Arial" panose="020B0604020202020204" pitchFamily="34" charset="0"/>
              </a:rPr>
              <a:t>Basic and advanced Web </a:t>
            </a:r>
            <a:r>
              <a:rPr lang="en-US" sz="2400" dirty="0">
                <a:effectLst/>
                <a:latin typeface="Times New Roman" panose="02020603050405020304" pitchFamily="18" charset="0"/>
                <a:ea typeface="Times New Roman" panose="02020603050405020304" pitchFamily="18" charset="0"/>
                <a:cs typeface="Arial" panose="020B0604020202020204" pitchFamily="34" charset="0"/>
              </a:rPr>
              <a:t>Analytics: Gain proficiency in basic web analytics techniques, including data collection, interpretation, and reporting.</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6. Work with Third-Party Data: Understand and effectively utilize third-party data sources for more comprehensive analysis.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7. Introduce Social Media Analytics: Learn the fundamentals of social media analytics, including metrics and tools.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8. Conduct Network Analysis: Understand social network mapping and network analysis to identify influential users and communities.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998424323"/>
      </p:ext>
    </p:extLst>
  </p:cSld>
  <p:clrMapOvr>
    <a:masterClrMapping/>
  </p:clrMapOvr>
  <mc:AlternateContent xmlns:mc="http://schemas.openxmlformats.org/markup-compatibility/2006" xmlns:p14="http://schemas.microsoft.com/office/powerpoint/2010/main">
    <mc:Choice Requires="p14">
      <p:transition p14:dur="10" advTm="95016"/>
    </mc:Choice>
    <mc:Fallback xmlns="">
      <p:transition advTm="95016"/>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3902032" cy="661207"/>
          </a:xfrm>
          <a:prstGeom prst="rect">
            <a:avLst/>
          </a:prstGeom>
          <a:noFill/>
        </p:spPr>
        <p:txBody>
          <a:bodyPr wrap="square" rtlCol="0">
            <a:spAutoFit/>
          </a:bodyPr>
          <a:lstStyle/>
          <a:p>
            <a:pPr algn="l">
              <a:lnSpc>
                <a:spcPct val="150000"/>
              </a:lnSpc>
            </a:pPr>
            <a:r>
              <a:rPr lang="en-US" sz="2800" b="1" dirty="0">
                <a:solidFill>
                  <a:srgbClr val="FFFF00"/>
                </a:solidFill>
                <a:latin typeface="Times New Roman" panose="02020603050405020304" pitchFamily="18" charset="0"/>
                <a:cs typeface="+mj-cs"/>
              </a:rPr>
              <a:t>Course Objectives </a:t>
            </a:r>
            <a:endParaRPr lang="ar-EG" sz="2800" b="1" dirty="0">
              <a:solidFill>
                <a:srgbClr val="FFFF00"/>
              </a:solidFill>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700297"/>
            <a:ext cx="10541000" cy="3349956"/>
          </a:xfrm>
          <a:prstGeom prst="rect">
            <a:avLst/>
          </a:prstGeom>
          <a:noFill/>
        </p:spPr>
        <p:txBody>
          <a:bodyPr wrap="square" rtlCol="0">
            <a:spAutoFit/>
          </a:bodyPr>
          <a:lstStyle/>
          <a:p>
            <a:pPr algn="just">
              <a:lnSpc>
                <a:spcPct val="150000"/>
              </a:lnSpc>
            </a:pPr>
            <a:endParaRPr lang="en-US" sz="2400" dirty="0">
              <a:effectLst/>
              <a:latin typeface="Times New Roman" panose="02020603050405020304" pitchFamily="18" charset="0"/>
              <a:ea typeface="Times New Roman" panose="02020603050405020304" pitchFamily="18" charset="0"/>
              <a:cs typeface="Arial" panose="020B0604020202020204" pitchFamily="34" charset="0"/>
            </a:endParaRP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9. Master Mobile Analytics: Gain proficiency in mobile analytics to optimize marketing for mobile devices.</a:t>
            </a:r>
          </a:p>
          <a:p>
            <a:pPr algn="just">
              <a:lnSpc>
                <a:spcPct val="150000"/>
              </a:lnSpc>
            </a:pPr>
            <a:endParaRPr lang="en-US" sz="2400" dirty="0">
              <a:effectLst/>
              <a:latin typeface="Times New Roman" panose="02020603050405020304" pitchFamily="18" charset="0"/>
              <a:ea typeface="Times New Roman" panose="02020603050405020304" pitchFamily="18" charset="0"/>
              <a:cs typeface="Arial" panose="020B0604020202020204" pitchFamily="34" charset="0"/>
            </a:endParaRP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10. Align Analytics with Business Strategy: Apply digital analytics insights to align marketing strategies with overall business goals.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665267355"/>
      </p:ext>
    </p:extLst>
  </p:cSld>
  <p:clrMapOvr>
    <a:masterClrMapping/>
  </p:clrMapOvr>
  <mc:AlternateContent xmlns:mc="http://schemas.openxmlformats.org/markup-compatibility/2006" xmlns:p14="http://schemas.microsoft.com/office/powerpoint/2010/main">
    <mc:Choice Requires="p14">
      <p:transition p14:dur="10" advTm="78196"/>
    </mc:Choice>
    <mc:Fallback xmlns="">
      <p:transition advTm="7819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3902032" cy="661207"/>
          </a:xfrm>
          <a:prstGeom prst="rect">
            <a:avLst/>
          </a:prstGeom>
          <a:noFill/>
        </p:spPr>
        <p:txBody>
          <a:bodyPr wrap="square" rtlCol="0">
            <a:spAutoFit/>
          </a:bodyPr>
          <a:lstStyle/>
          <a:p>
            <a:pPr algn="l">
              <a:lnSpc>
                <a:spcPct val="150000"/>
              </a:lnSpc>
            </a:pPr>
            <a:r>
              <a:rPr lang="en-US" sz="2800" b="1" dirty="0">
                <a:solidFill>
                  <a:schemeClr val="accent6">
                    <a:lumMod val="60000"/>
                    <a:lumOff val="40000"/>
                  </a:schemeClr>
                </a:solidFill>
                <a:latin typeface="Times New Roman" panose="02020603050405020304" pitchFamily="18" charset="0"/>
                <a:cs typeface="+mj-cs"/>
              </a:rPr>
              <a:t>Learning Outcomes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1700297"/>
            <a:ext cx="10381751" cy="4457952"/>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By the end of this course, participants will have achieved the following learning outcomes: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1. Ability to understand digital analytics within the evolution of the internet.</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2. Competency in using search engine optimization (SEO) strategies for internet marketing.</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3. In-depth knowledge of the history and impact of social media on marketing.</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4. Recognition of key players and tools in the digital analytics industry.</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5. Proficiency in basic and advanced web analytics techniques.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256549670"/>
      </p:ext>
    </p:extLst>
  </p:cSld>
  <p:clrMapOvr>
    <a:masterClrMapping/>
  </p:clrMapOvr>
  <mc:AlternateContent xmlns:mc="http://schemas.openxmlformats.org/markup-compatibility/2006" xmlns:p14="http://schemas.microsoft.com/office/powerpoint/2010/main">
    <mc:Choice Requires="p14">
      <p:transition p14:dur="10" advTm="140479"/>
    </mc:Choice>
    <mc:Fallback xmlns="">
      <p:transition advTm="14047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3902032" cy="661207"/>
          </a:xfrm>
          <a:prstGeom prst="rect">
            <a:avLst/>
          </a:prstGeom>
          <a:noFill/>
        </p:spPr>
        <p:txBody>
          <a:bodyPr wrap="square" rtlCol="0">
            <a:spAutoFit/>
          </a:bodyPr>
          <a:lstStyle/>
          <a:p>
            <a:pPr algn="l">
              <a:lnSpc>
                <a:spcPct val="150000"/>
              </a:lnSpc>
            </a:pPr>
            <a:r>
              <a:rPr lang="en-US" sz="2800" b="1" dirty="0">
                <a:solidFill>
                  <a:schemeClr val="accent6">
                    <a:lumMod val="60000"/>
                    <a:lumOff val="40000"/>
                  </a:schemeClr>
                </a:solidFill>
                <a:latin typeface="Times New Roman" panose="02020603050405020304" pitchFamily="18" charset="0"/>
                <a:cs typeface="+mj-cs"/>
              </a:rPr>
              <a:t>Learning Outcomes </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89000" y="2206829"/>
            <a:ext cx="10541000" cy="2795958"/>
          </a:xfrm>
          <a:prstGeom prst="rect">
            <a:avLst/>
          </a:prstGeom>
          <a:noFill/>
        </p:spPr>
        <p:txBody>
          <a:bodyPr wrap="square" rtlCol="0">
            <a:spAutoFit/>
          </a:bodyPr>
          <a:lstStyle/>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6. Capability to work with third-party data sources for comprehensive analysis.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7. Proficiency in analyzing social media actions and hyperlinks.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8. Ability to conduct network analysis and map social networks.</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9. Expertise in mobile analytics for optimizing mobile marketing.</a:t>
            </a:r>
          </a:p>
          <a:p>
            <a:pPr algn="just">
              <a:lnSpc>
                <a:spcPct val="150000"/>
              </a:lnSpc>
            </a:pPr>
            <a:r>
              <a:rPr lang="en-US" sz="2400" dirty="0">
                <a:effectLst/>
                <a:latin typeface="Times New Roman" panose="02020603050405020304" pitchFamily="18" charset="0"/>
                <a:ea typeface="Times New Roman" panose="02020603050405020304" pitchFamily="18" charset="0"/>
                <a:cs typeface="Arial" panose="020B0604020202020204" pitchFamily="34" charset="0"/>
              </a:rPr>
              <a:t>10. Strategic alignment of digital analytics with business objectives.</a:t>
            </a: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111109097"/>
      </p:ext>
    </p:extLst>
  </p:cSld>
  <p:clrMapOvr>
    <a:masterClrMapping/>
  </p:clrMapOvr>
  <mc:AlternateContent xmlns:mc="http://schemas.openxmlformats.org/markup-compatibility/2006" xmlns:p14="http://schemas.microsoft.com/office/powerpoint/2010/main">
    <mc:Choice Requires="p14">
      <p:transition p14:dur="10" advTm="112966"/>
    </mc:Choice>
    <mc:Fallback xmlns="">
      <p:transition advTm="112966"/>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1013123" y="781771"/>
            <a:ext cx="3902032" cy="661207"/>
          </a:xfrm>
          <a:prstGeom prst="rect">
            <a:avLst/>
          </a:prstGeom>
          <a:noFill/>
        </p:spPr>
        <p:txBody>
          <a:bodyPr wrap="square" rtlCol="0">
            <a:spAutoFit/>
          </a:bodyPr>
          <a:lstStyle/>
          <a:p>
            <a:pPr algn="l">
              <a:lnSpc>
                <a:spcPct val="150000"/>
              </a:lnSpc>
            </a:pPr>
            <a:r>
              <a:rPr lang="en-US" sz="2800" b="1" dirty="0">
                <a:solidFill>
                  <a:schemeClr val="bg1"/>
                </a:solidFill>
                <a:latin typeface="Times New Roman" panose="02020603050405020304" pitchFamily="18" charset="0"/>
                <a:cs typeface="+mj-cs"/>
              </a:rPr>
              <a:t>Student Assessment </a:t>
            </a:r>
            <a:endParaRPr lang="ar-EG" sz="2800" b="1" dirty="0">
              <a:solidFill>
                <a:schemeClr val="bg1"/>
              </a:solidFill>
              <a:latin typeface="Times New Roman" panose="02020603050405020304" pitchFamily="18" charset="0"/>
              <a:cs typeface="+mj-cs"/>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4012344" y="2730811"/>
            <a:ext cx="4843980" cy="1654748"/>
          </a:xfrm>
          <a:prstGeom prst="rect">
            <a:avLst/>
          </a:prstGeom>
          <a:noFill/>
        </p:spPr>
        <p:txBody>
          <a:bodyPr wrap="square" rtlCol="0">
            <a:spAutoFit/>
          </a:bodyPr>
          <a:lstStyle/>
          <a:p>
            <a:pPr marL="342900" indent="-342900" algn="just">
              <a:lnSpc>
                <a:spcPct val="150000"/>
              </a:lnSpc>
              <a:buFont typeface="Wingdings" panose="05000000000000000000" pitchFamily="2" charset="2"/>
              <a:buChar char="Ø"/>
            </a:pPr>
            <a:r>
              <a:rPr lang="en-US" sz="3600" b="1" dirty="0">
                <a:effectLst/>
                <a:latin typeface="Times New Roman" panose="02020603050405020304" pitchFamily="18" charset="0"/>
                <a:ea typeface="Times New Roman" panose="02020603050405020304" pitchFamily="18" charset="0"/>
                <a:cs typeface="Arial" panose="020B0604020202020204" pitchFamily="34" charset="0"/>
              </a:rPr>
              <a:t>Weekly Exam</a:t>
            </a:r>
          </a:p>
          <a:p>
            <a:pPr marL="342900" indent="-342900" algn="just">
              <a:lnSpc>
                <a:spcPct val="150000"/>
              </a:lnSpc>
              <a:buFont typeface="Wingdings" panose="05000000000000000000" pitchFamily="2" charset="2"/>
              <a:buChar char="Ø"/>
            </a:pPr>
            <a:r>
              <a:rPr lang="en-US" sz="3600" b="1" dirty="0">
                <a:latin typeface="Times New Roman" panose="02020603050405020304" pitchFamily="18" charset="0"/>
                <a:ea typeface="Times New Roman" panose="02020603050405020304" pitchFamily="18" charset="0"/>
                <a:cs typeface="Arial" panose="020B0604020202020204" pitchFamily="34" charset="0"/>
              </a:rPr>
              <a:t>Final Exam </a:t>
            </a:r>
            <a:endParaRPr lang="en-US" sz="3600" b="1" dirty="0">
              <a:effectLst/>
              <a:latin typeface="Times New Roman" panose="02020603050405020304" pitchFamily="18" charset="0"/>
              <a:ea typeface="Times New Roman" panose="02020603050405020304" pitchFamily="18"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629802214"/>
      </p:ext>
    </p:extLst>
  </p:cSld>
  <p:clrMapOvr>
    <a:masterClrMapping/>
  </p:clrMapOvr>
  <mc:AlternateContent xmlns:mc="http://schemas.openxmlformats.org/markup-compatibility/2006" xmlns:p14="http://schemas.microsoft.com/office/powerpoint/2010/main">
    <mc:Choice Requires="p14">
      <p:transition p14:dur="10" advTm="42030"/>
    </mc:Choice>
    <mc:Fallback xmlns="">
      <p:transition advTm="4203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a:extLst>
              <a:ext uri="{FF2B5EF4-FFF2-40B4-BE49-F238E27FC236}">
                <a16:creationId xmlns:a16="http://schemas.microsoft.com/office/drawing/2014/main" id="{050976E4-0CF2-BA00-34CA-2F9419409B9E}"/>
              </a:ext>
            </a:extLst>
          </p:cNvPr>
          <p:cNvSpPr txBox="1"/>
          <p:nvPr/>
        </p:nvSpPr>
        <p:spPr>
          <a:xfrm>
            <a:off x="4063715" y="2741085"/>
            <a:ext cx="4843980" cy="823752"/>
          </a:xfrm>
          <a:prstGeom prst="rect">
            <a:avLst/>
          </a:prstGeom>
          <a:noFill/>
        </p:spPr>
        <p:txBody>
          <a:bodyPr wrap="square" rtlCol="0">
            <a:spAutoFit/>
          </a:bodyPr>
          <a:lstStyle/>
          <a:p>
            <a:pPr algn="just">
              <a:lnSpc>
                <a:spcPct val="150000"/>
              </a:lnSpc>
            </a:pPr>
            <a:r>
              <a:rPr lang="en-US" sz="3600" b="1" dirty="0">
                <a:latin typeface="Times New Roman" panose="02020603050405020304" pitchFamily="18" charset="0"/>
                <a:ea typeface="Times New Roman" panose="02020603050405020304" pitchFamily="18" charset="0"/>
                <a:cs typeface="Arial" panose="020B0604020202020204" pitchFamily="34" charset="0"/>
              </a:rPr>
              <a:t>Discussion Sessions </a:t>
            </a:r>
            <a:endParaRPr lang="en-US" sz="3600" b="1" dirty="0">
              <a:effectLst/>
              <a:latin typeface="Times New Roman" panose="02020603050405020304" pitchFamily="18" charset="0"/>
              <a:ea typeface="Times New Roman" panose="02020603050405020304" pitchFamily="18" charset="0"/>
              <a:cs typeface="Arial" panose="020B0604020202020204" pitchFamily="34" charset="0"/>
            </a:endParaRPr>
          </a:p>
        </p:txBody>
      </p:sp>
      <p:pic>
        <p:nvPicPr>
          <p:cNvPr id="2" name="Picture 1">
            <a:extLst>
              <a:ext uri="{FF2B5EF4-FFF2-40B4-BE49-F238E27FC236}">
                <a16:creationId xmlns:a16="http://schemas.microsoft.com/office/drawing/2014/main" id="{55CD1180-4C62-EDA2-42A3-AF92F9FA68DE}"/>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598838153"/>
      </p:ext>
    </p:extLst>
  </p:cSld>
  <p:clrMapOvr>
    <a:masterClrMapping/>
  </p:clrMapOvr>
  <mc:AlternateContent xmlns:mc="http://schemas.openxmlformats.org/markup-compatibility/2006" xmlns:p14="http://schemas.microsoft.com/office/powerpoint/2010/main">
    <mc:Choice Requires="p14">
      <p:transition p14:dur="10" advTm="90838"/>
    </mc:Choice>
    <mc:Fallback xmlns="">
      <p:transition advTm="90838"/>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427" y="1212844"/>
            <a:ext cx="3665759" cy="4952309"/>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bg1"/>
                </a:solidFill>
                <a:latin typeface="Times New Roman" panose="02020603050405020304" pitchFamily="18" charset="0"/>
                <a:cs typeface="+mj-cs"/>
              </a:rPr>
              <a:t>The </a:t>
            </a:r>
          </a:p>
          <a:p>
            <a:r>
              <a:rPr lang="en-US" sz="2400" b="1" dirty="0">
                <a:solidFill>
                  <a:schemeClr val="bg1"/>
                </a:solidFill>
                <a:latin typeface="Times New Roman" panose="02020603050405020304" pitchFamily="18" charset="0"/>
                <a:cs typeface="+mj-cs"/>
              </a:rPr>
              <a:t>Emergence </a:t>
            </a:r>
          </a:p>
          <a:p>
            <a:r>
              <a:rPr lang="en-US" sz="2400" b="1" dirty="0">
                <a:solidFill>
                  <a:schemeClr val="bg1"/>
                </a:solidFill>
                <a:latin typeface="Times New Roman" panose="02020603050405020304" pitchFamily="18" charset="0"/>
                <a:cs typeface="+mj-cs"/>
              </a:rPr>
              <a:t>of Digital </a:t>
            </a:r>
          </a:p>
          <a:p>
            <a:r>
              <a:rPr lang="en-US" sz="2400" b="1" dirty="0">
                <a:solidFill>
                  <a:schemeClr val="bg1"/>
                </a:solidFill>
                <a:latin typeface="Times New Roman" panose="02020603050405020304" pitchFamily="18" charset="0"/>
                <a:cs typeface="+mj-cs"/>
              </a:rPr>
              <a:t>Analytics</a:t>
            </a:r>
            <a:endParaRPr lang="en-US" sz="2400"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86870" y="1545190"/>
            <a:ext cx="9345750" cy="428761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251085" y="1741202"/>
            <a:ext cx="8417320" cy="3903954"/>
          </a:xfrm>
          <a:prstGeom prst="rect">
            <a:avLst/>
          </a:prstGeom>
          <a:noFill/>
        </p:spPr>
        <p:txBody>
          <a:bodyPr wrap="square" rtlCol="0">
            <a:spAutoFit/>
          </a:bodyPr>
          <a:lstStyle/>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The ubiquity of data analytics today isn’t just a product of the past half century’s transformative and revolutionary changes in commerce and technology. Humanity has been developing, analyzing, and using data for millennia. Understanding where digital marketing analytics is now and where it will be in five, 10, or 50 years requires a holistic and historical view of our relationship and interaction with data.</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434396648"/>
      </p:ext>
    </p:extLst>
  </p:cSld>
  <p:clrMapOvr>
    <a:masterClrMapping/>
  </p:clrMapOvr>
  <mc:AlternateContent xmlns:mc="http://schemas.openxmlformats.org/markup-compatibility/2006" xmlns:p14="http://schemas.microsoft.com/office/powerpoint/2010/main">
    <mc:Choice Requires="p14">
      <p:transition spd="slow" p14:dur="2000" advTm="228814"/>
    </mc:Choice>
    <mc:Fallback xmlns="">
      <p:transition spd="slow" advTm="228814"/>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427" y="1406438"/>
            <a:ext cx="3665759" cy="47587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bg1"/>
                </a:solidFill>
                <a:latin typeface="Times New Roman" panose="02020603050405020304" pitchFamily="18" charset="0"/>
                <a:cs typeface="+mj-cs"/>
              </a:rPr>
              <a:t>The </a:t>
            </a:r>
          </a:p>
          <a:p>
            <a:r>
              <a:rPr lang="en-US" sz="2400" b="1" dirty="0">
                <a:solidFill>
                  <a:schemeClr val="bg1"/>
                </a:solidFill>
                <a:latin typeface="Times New Roman" panose="02020603050405020304" pitchFamily="18" charset="0"/>
                <a:cs typeface="+mj-cs"/>
              </a:rPr>
              <a:t>Emergence </a:t>
            </a:r>
          </a:p>
          <a:p>
            <a:r>
              <a:rPr lang="en-US" sz="2400" b="1" dirty="0">
                <a:solidFill>
                  <a:schemeClr val="bg1"/>
                </a:solidFill>
                <a:latin typeface="Times New Roman" panose="02020603050405020304" pitchFamily="18" charset="0"/>
                <a:cs typeface="+mj-cs"/>
              </a:rPr>
              <a:t>of Digital </a:t>
            </a:r>
          </a:p>
          <a:p>
            <a:r>
              <a:rPr lang="en-US" sz="2400" b="1" dirty="0">
                <a:solidFill>
                  <a:schemeClr val="bg1"/>
                </a:solidFill>
                <a:latin typeface="Times New Roman" panose="02020603050405020304" pitchFamily="18" charset="0"/>
                <a:cs typeface="+mj-cs"/>
              </a:rPr>
              <a:t>Analytics</a:t>
            </a:r>
            <a:endParaRPr lang="en-US" sz="2400"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86870" y="1315001"/>
            <a:ext cx="9345750" cy="480443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251085" y="1741202"/>
            <a:ext cx="8417320" cy="3903954"/>
          </a:xfrm>
          <a:prstGeom prst="rect">
            <a:avLst/>
          </a:prstGeom>
          <a:noFill/>
        </p:spPr>
        <p:txBody>
          <a:bodyPr wrap="square" rtlCol="0">
            <a:spAutoFit/>
          </a:bodyPr>
          <a:lstStyle/>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Our focus on </a:t>
            </a:r>
            <a:r>
              <a:rPr lang="en-US" sz="2400" b="1" dirty="0">
                <a:solidFill>
                  <a:srgbClr val="2D3956"/>
                </a:solidFill>
                <a:latin typeface="Times New Roman" panose="02020603050405020304" pitchFamily="18" charset="0"/>
                <a:cs typeface="Times New Roman" panose="02020603050405020304" pitchFamily="18" charset="0"/>
              </a:rPr>
              <a:t>digital marketing </a:t>
            </a:r>
            <a:r>
              <a:rPr lang="en-US" sz="2400" dirty="0">
                <a:solidFill>
                  <a:srgbClr val="2D3956"/>
                </a:solidFill>
                <a:latin typeface="Times New Roman" panose="02020603050405020304" pitchFamily="18" charset="0"/>
                <a:cs typeface="Times New Roman" panose="02020603050405020304" pitchFamily="18" charset="0"/>
              </a:rPr>
              <a:t>is a product of the changing marketing landscape. As </a:t>
            </a:r>
            <a:r>
              <a:rPr lang="en-US" sz="2400" b="1" dirty="0">
                <a:solidFill>
                  <a:srgbClr val="2D3956"/>
                </a:solidFill>
                <a:latin typeface="Times New Roman" panose="02020603050405020304" pitchFamily="18" charset="0"/>
                <a:cs typeface="Times New Roman" panose="02020603050405020304" pitchFamily="18" charset="0"/>
              </a:rPr>
              <a:t>technology</a:t>
            </a:r>
            <a:r>
              <a:rPr lang="en-US" sz="2400" dirty="0">
                <a:solidFill>
                  <a:srgbClr val="2D3956"/>
                </a:solidFill>
                <a:latin typeface="Times New Roman" panose="02020603050405020304" pitchFamily="18" charset="0"/>
                <a:cs typeface="Times New Roman" panose="02020603050405020304" pitchFamily="18" charset="0"/>
              </a:rPr>
              <a:t> progresses, consumers interact with people on a larger scale through websites and mobile applications. Through these connections, a business can harvest vast amounts of data to provide information on important matters, such as target consumers and business operations. Most data being created is observed online, within social media and Web services. </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091598264"/>
      </p:ext>
    </p:extLst>
  </p:cSld>
  <p:clrMapOvr>
    <a:masterClrMapping/>
  </p:clrMapOvr>
  <mc:AlternateContent xmlns:mc="http://schemas.openxmlformats.org/markup-compatibility/2006" xmlns:p14="http://schemas.microsoft.com/office/powerpoint/2010/main">
    <mc:Choice Requires="p14">
      <p:transition spd="slow" p14:dur="2000" advTm="170992"/>
    </mc:Choice>
    <mc:Fallback xmlns="">
      <p:transition spd="slow" advTm="170992"/>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427" y="1406438"/>
            <a:ext cx="3665759" cy="47587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chemeClr val="bg1"/>
                </a:solidFill>
                <a:latin typeface="Times New Roman" panose="02020603050405020304" pitchFamily="18" charset="0"/>
                <a:cs typeface="+mj-cs"/>
              </a:rPr>
              <a:t>The </a:t>
            </a:r>
          </a:p>
          <a:p>
            <a:r>
              <a:rPr lang="en-US" sz="2400" b="1" dirty="0">
                <a:solidFill>
                  <a:schemeClr val="bg1"/>
                </a:solidFill>
                <a:latin typeface="Times New Roman" panose="02020603050405020304" pitchFamily="18" charset="0"/>
                <a:cs typeface="+mj-cs"/>
              </a:rPr>
              <a:t>Emergence </a:t>
            </a:r>
          </a:p>
          <a:p>
            <a:r>
              <a:rPr lang="en-US" sz="2400" b="1" dirty="0">
                <a:solidFill>
                  <a:schemeClr val="bg1"/>
                </a:solidFill>
                <a:latin typeface="Times New Roman" panose="02020603050405020304" pitchFamily="18" charset="0"/>
                <a:cs typeface="+mj-cs"/>
              </a:rPr>
              <a:t>of Digital </a:t>
            </a:r>
          </a:p>
          <a:p>
            <a:r>
              <a:rPr lang="en-US" sz="2400" b="1" dirty="0">
                <a:solidFill>
                  <a:schemeClr val="bg1"/>
                </a:solidFill>
                <a:latin typeface="Times New Roman" panose="02020603050405020304" pitchFamily="18" charset="0"/>
                <a:cs typeface="+mj-cs"/>
              </a:rPr>
              <a:t>Analytics</a:t>
            </a:r>
            <a:endParaRPr lang="en-US" sz="2400"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86870" y="1315001"/>
            <a:ext cx="9345750" cy="48501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2251085" y="1947468"/>
            <a:ext cx="8417320" cy="3349956"/>
          </a:xfrm>
          <a:prstGeom prst="rect">
            <a:avLst/>
          </a:prstGeom>
          <a:noFill/>
        </p:spPr>
        <p:txBody>
          <a:bodyPr wrap="square" rtlCol="0">
            <a:spAutoFit/>
          </a:bodyPr>
          <a:lstStyle/>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Examples of this shift are present in online banking, news and commentary, lifestyle and fashion, travel and lodging sites, education, online dating services, and so on. As time progresses, the infrastructure supporting the Internet evolved to become more powerful and sophisticated as companies invest in more digital resources and increase their online business.</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72372102"/>
      </p:ext>
    </p:extLst>
  </p:cSld>
  <p:clrMapOvr>
    <a:masterClrMapping/>
  </p:clrMapOvr>
  <mc:AlternateContent xmlns:mc="http://schemas.openxmlformats.org/markup-compatibility/2006" xmlns:p14="http://schemas.microsoft.com/office/powerpoint/2010/main">
    <mc:Choice Requires="p14">
      <p:transition spd="slow" p14:dur="2000" advTm="153493"/>
    </mc:Choice>
    <mc:Fallback xmlns="">
      <p:transition spd="slow" advTm="153493"/>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427" y="1406438"/>
            <a:ext cx="3665759" cy="47587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FFFF00"/>
                </a:solidFill>
                <a:latin typeface="Times New Roman" panose="02020603050405020304" pitchFamily="18" charset="0"/>
                <a:cs typeface="+mj-cs"/>
              </a:rPr>
              <a:t>Why Do </a:t>
            </a:r>
          </a:p>
          <a:p>
            <a:r>
              <a:rPr lang="en-US" sz="2400" b="1" dirty="0">
                <a:solidFill>
                  <a:srgbClr val="FFFF00"/>
                </a:solidFill>
                <a:latin typeface="Times New Roman" panose="02020603050405020304" pitchFamily="18" charset="0"/>
                <a:cs typeface="+mj-cs"/>
              </a:rPr>
              <a:t>We Study </a:t>
            </a:r>
          </a:p>
          <a:p>
            <a:r>
              <a:rPr lang="en-US" sz="2400" b="1" dirty="0">
                <a:solidFill>
                  <a:srgbClr val="FFFF00"/>
                </a:solidFill>
                <a:latin typeface="Times New Roman" panose="02020603050405020304" pitchFamily="18" charset="0"/>
                <a:cs typeface="+mj-cs"/>
              </a:rPr>
              <a:t>Digital </a:t>
            </a:r>
          </a:p>
          <a:p>
            <a:r>
              <a:rPr lang="en-US" sz="2400" b="1" dirty="0">
                <a:solidFill>
                  <a:srgbClr val="FFFF00"/>
                </a:solidFill>
                <a:latin typeface="Times New Roman" panose="02020603050405020304" pitchFamily="18" charset="0"/>
                <a:cs typeface="+mj-cs"/>
              </a:rPr>
              <a:t>Analysis?</a:t>
            </a:r>
            <a:endParaRPr lang="en-US" sz="2400" dirty="0">
              <a:solidFill>
                <a:srgbClr val="FFFF00"/>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86870" y="1340263"/>
            <a:ext cx="9345750" cy="517355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977536" y="1336133"/>
            <a:ext cx="8841152" cy="5011949"/>
          </a:xfrm>
          <a:prstGeom prst="rect">
            <a:avLst/>
          </a:prstGeom>
          <a:noFill/>
        </p:spPr>
        <p:txBody>
          <a:bodyPr wrap="square" rtlCol="0">
            <a:spAutoFit/>
          </a:bodyPr>
          <a:lstStyle/>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Studying digital analytics for students offers numerous advantages that can positively impact their academic and professional development:</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1. </a:t>
            </a:r>
            <a:r>
              <a:rPr lang="en-US" sz="2400" b="1" dirty="0">
                <a:solidFill>
                  <a:srgbClr val="2D3956"/>
                </a:solidFill>
                <a:latin typeface="Times New Roman" panose="02020603050405020304" pitchFamily="18" charset="0"/>
                <a:cs typeface="Times New Roman" panose="02020603050405020304" pitchFamily="18" charset="0"/>
              </a:rPr>
              <a:t>Career Opportunities</a:t>
            </a:r>
            <a:r>
              <a:rPr lang="en-US" sz="2400" dirty="0">
                <a:solidFill>
                  <a:srgbClr val="2D3956"/>
                </a:solidFill>
                <a:latin typeface="Times New Roman" panose="02020603050405020304" pitchFamily="18" charset="0"/>
                <a:cs typeface="Times New Roman" panose="02020603050405020304" pitchFamily="18" charset="0"/>
              </a:rPr>
              <a:t>: Proficiency in digital analytics opens up a wide range of career opportunities in fields such as digital marketing, data analysis, business intelligence, market research, and more. Students with these skills are highly sought after in the job market.</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2.  </a:t>
            </a:r>
            <a:r>
              <a:rPr lang="en-US" sz="2400" b="1" dirty="0">
                <a:solidFill>
                  <a:srgbClr val="2D3956"/>
                </a:solidFill>
                <a:latin typeface="Times New Roman" panose="02020603050405020304" pitchFamily="18" charset="0"/>
                <a:cs typeface="Times New Roman" panose="02020603050405020304" pitchFamily="18" charset="0"/>
              </a:rPr>
              <a:t>Skill Development</a:t>
            </a:r>
            <a:r>
              <a:rPr lang="en-US" sz="2400" dirty="0">
                <a:solidFill>
                  <a:srgbClr val="2D3956"/>
                </a:solidFill>
                <a:latin typeface="Times New Roman" panose="02020603050405020304" pitchFamily="18" charset="0"/>
                <a:cs typeface="Times New Roman" panose="02020603050405020304" pitchFamily="18" charset="0"/>
              </a:rPr>
              <a:t>: Learning digital analytics equips students with valuable technical and analytical skills, including data analysis, data visualization, and the use of analytics tools and software.</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762708542"/>
      </p:ext>
    </p:extLst>
  </p:cSld>
  <p:clrMapOvr>
    <a:masterClrMapping/>
  </p:clrMapOvr>
  <mc:AlternateContent xmlns:mc="http://schemas.openxmlformats.org/markup-compatibility/2006" xmlns:p14="http://schemas.microsoft.com/office/powerpoint/2010/main">
    <mc:Choice Requires="p14">
      <p:transition spd="slow" p14:dur="2000" advTm="154071"/>
    </mc:Choice>
    <mc:Fallback xmlns="">
      <p:transition spd="slow" advTm="154071"/>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427" y="1406438"/>
            <a:ext cx="3665759" cy="47587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FFFF00"/>
                </a:solidFill>
                <a:latin typeface="Times New Roman" panose="02020603050405020304" pitchFamily="18" charset="0"/>
                <a:cs typeface="+mj-cs"/>
              </a:rPr>
              <a:t>Why Do </a:t>
            </a:r>
          </a:p>
          <a:p>
            <a:r>
              <a:rPr lang="en-US" sz="2400" b="1" dirty="0">
                <a:solidFill>
                  <a:srgbClr val="FFFF00"/>
                </a:solidFill>
                <a:latin typeface="Times New Roman" panose="02020603050405020304" pitchFamily="18" charset="0"/>
                <a:cs typeface="+mj-cs"/>
              </a:rPr>
              <a:t>We Study </a:t>
            </a:r>
          </a:p>
          <a:p>
            <a:r>
              <a:rPr lang="en-US" sz="2400" b="1" dirty="0">
                <a:solidFill>
                  <a:srgbClr val="FFFF00"/>
                </a:solidFill>
                <a:latin typeface="Times New Roman" panose="02020603050405020304" pitchFamily="18" charset="0"/>
                <a:cs typeface="+mj-cs"/>
              </a:rPr>
              <a:t>Digital </a:t>
            </a:r>
          </a:p>
          <a:p>
            <a:r>
              <a:rPr lang="en-US" sz="2400" b="1" dirty="0">
                <a:solidFill>
                  <a:srgbClr val="FFFF00"/>
                </a:solidFill>
                <a:latin typeface="Times New Roman" panose="02020603050405020304" pitchFamily="18" charset="0"/>
                <a:cs typeface="+mj-cs"/>
              </a:rPr>
              <a:t>Analysis?</a:t>
            </a:r>
            <a:endParaRPr lang="en-US" sz="2400" dirty="0">
              <a:solidFill>
                <a:srgbClr val="FFFF00"/>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86870" y="1340263"/>
            <a:ext cx="9345750" cy="48682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907306" y="1406438"/>
            <a:ext cx="8841152" cy="4457952"/>
          </a:xfrm>
          <a:prstGeom prst="rect">
            <a:avLst/>
          </a:prstGeom>
          <a:noFill/>
        </p:spPr>
        <p:txBody>
          <a:bodyPr wrap="square" rtlCol="0">
            <a:spAutoFit/>
          </a:bodyPr>
          <a:lstStyle/>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3. </a:t>
            </a:r>
            <a:r>
              <a:rPr lang="en-US" sz="2400" b="1" dirty="0">
                <a:solidFill>
                  <a:srgbClr val="2D3956"/>
                </a:solidFill>
                <a:latin typeface="Times New Roman" panose="02020603050405020304" pitchFamily="18" charset="0"/>
                <a:cs typeface="Times New Roman" panose="02020603050405020304" pitchFamily="18" charset="0"/>
              </a:rPr>
              <a:t>Real-World Application</a:t>
            </a:r>
            <a:r>
              <a:rPr lang="en-US" sz="2400" dirty="0">
                <a:solidFill>
                  <a:srgbClr val="2D3956"/>
                </a:solidFill>
                <a:latin typeface="Times New Roman" panose="02020603050405020304" pitchFamily="18" charset="0"/>
                <a:cs typeface="Times New Roman" panose="02020603050405020304" pitchFamily="18" charset="0"/>
              </a:rPr>
              <a:t>: Digital analytics is highly practical and applicable to real-world scenarios. Students can apply what they learn to analyze data from actual marketing campaigns, making their coursework relevant and hands-on.</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4. </a:t>
            </a:r>
            <a:r>
              <a:rPr lang="en-US" sz="2400" b="1" dirty="0">
                <a:solidFill>
                  <a:srgbClr val="2D3956"/>
                </a:solidFill>
                <a:latin typeface="Times New Roman" panose="02020603050405020304" pitchFamily="18" charset="0"/>
                <a:cs typeface="Times New Roman" panose="02020603050405020304" pitchFamily="18" charset="0"/>
              </a:rPr>
              <a:t>Data-Driven Decision Making</a:t>
            </a:r>
            <a:r>
              <a:rPr lang="en-US" sz="2400" dirty="0">
                <a:solidFill>
                  <a:srgbClr val="2D3956"/>
                </a:solidFill>
                <a:latin typeface="Times New Roman" panose="02020603050405020304" pitchFamily="18" charset="0"/>
                <a:cs typeface="Times New Roman" panose="02020603050405020304" pitchFamily="18" charset="0"/>
              </a:rPr>
              <a:t>: Students gain the ability to make informed decisions based on data, which is a critical skill in today's data-driven world. This skill is valuable not only in academia but also in their personal and professional lives.</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584183316"/>
      </p:ext>
    </p:extLst>
  </p:cSld>
  <p:clrMapOvr>
    <a:masterClrMapping/>
  </p:clrMapOvr>
  <mc:AlternateContent xmlns:mc="http://schemas.openxmlformats.org/markup-compatibility/2006" xmlns:p14="http://schemas.microsoft.com/office/powerpoint/2010/main">
    <mc:Choice Requires="p14">
      <p:transition spd="slow" p14:dur="2000" advTm="104077"/>
    </mc:Choice>
    <mc:Fallback xmlns="">
      <p:transition spd="slow" advTm="104077"/>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427" y="1406438"/>
            <a:ext cx="3665759" cy="47587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FFFF00"/>
                </a:solidFill>
                <a:latin typeface="Times New Roman" panose="02020603050405020304" pitchFamily="18" charset="0"/>
                <a:cs typeface="+mj-cs"/>
              </a:rPr>
              <a:t>Why Do </a:t>
            </a:r>
          </a:p>
          <a:p>
            <a:r>
              <a:rPr lang="en-US" sz="2400" b="1" dirty="0">
                <a:solidFill>
                  <a:srgbClr val="FFFF00"/>
                </a:solidFill>
                <a:latin typeface="Times New Roman" panose="02020603050405020304" pitchFamily="18" charset="0"/>
                <a:cs typeface="+mj-cs"/>
              </a:rPr>
              <a:t>We Study </a:t>
            </a:r>
          </a:p>
          <a:p>
            <a:r>
              <a:rPr lang="en-US" sz="2400" b="1" dirty="0">
                <a:solidFill>
                  <a:srgbClr val="FFFF00"/>
                </a:solidFill>
                <a:latin typeface="Times New Roman" panose="02020603050405020304" pitchFamily="18" charset="0"/>
                <a:cs typeface="+mj-cs"/>
              </a:rPr>
              <a:t>Digital </a:t>
            </a:r>
          </a:p>
          <a:p>
            <a:r>
              <a:rPr lang="en-US" sz="2400" b="1" dirty="0">
                <a:solidFill>
                  <a:srgbClr val="FFFF00"/>
                </a:solidFill>
                <a:latin typeface="Times New Roman" panose="02020603050405020304" pitchFamily="18" charset="0"/>
                <a:cs typeface="+mj-cs"/>
              </a:rPr>
              <a:t>Analysis?</a:t>
            </a:r>
            <a:endParaRPr lang="en-US" sz="2400" dirty="0">
              <a:solidFill>
                <a:srgbClr val="FFFF00"/>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86870" y="1340263"/>
            <a:ext cx="9345750" cy="48682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907306" y="1613783"/>
            <a:ext cx="8841152" cy="3903954"/>
          </a:xfrm>
          <a:prstGeom prst="rect">
            <a:avLst/>
          </a:prstGeom>
          <a:noFill/>
        </p:spPr>
        <p:txBody>
          <a:bodyPr wrap="square" rtlCol="0">
            <a:spAutoFit/>
          </a:bodyPr>
          <a:lstStyle/>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5. </a:t>
            </a:r>
            <a:r>
              <a:rPr lang="en-US" sz="2400" b="1" dirty="0">
                <a:solidFill>
                  <a:srgbClr val="2D3956"/>
                </a:solidFill>
                <a:latin typeface="Times New Roman" panose="02020603050405020304" pitchFamily="18" charset="0"/>
                <a:cs typeface="Times New Roman" panose="02020603050405020304" pitchFamily="18" charset="0"/>
              </a:rPr>
              <a:t>Competitive Edge</a:t>
            </a:r>
            <a:r>
              <a:rPr lang="en-US" sz="2400" dirty="0">
                <a:solidFill>
                  <a:srgbClr val="2D3956"/>
                </a:solidFill>
                <a:latin typeface="Times New Roman" panose="02020603050405020304" pitchFamily="18" charset="0"/>
                <a:cs typeface="Times New Roman" panose="02020603050405020304" pitchFamily="18" charset="0"/>
              </a:rPr>
              <a:t>: Having digital analytics skills gives students a competitive edge over their peers. They can leverage data to improve their academic performance and stand out in the job market.</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6. </a:t>
            </a:r>
            <a:r>
              <a:rPr lang="en-US" sz="2400" b="1" dirty="0">
                <a:solidFill>
                  <a:srgbClr val="2D3956"/>
                </a:solidFill>
                <a:latin typeface="Times New Roman" panose="02020603050405020304" pitchFamily="18" charset="0"/>
                <a:cs typeface="Times New Roman" panose="02020603050405020304" pitchFamily="18" charset="0"/>
              </a:rPr>
              <a:t>Problem Solving</a:t>
            </a:r>
            <a:r>
              <a:rPr lang="en-US" sz="2400" dirty="0">
                <a:solidFill>
                  <a:srgbClr val="2D3956"/>
                </a:solidFill>
                <a:latin typeface="Times New Roman" panose="02020603050405020304" pitchFamily="18" charset="0"/>
                <a:cs typeface="Times New Roman" panose="02020603050405020304" pitchFamily="18" charset="0"/>
              </a:rPr>
              <a:t>: Digital analytics requires students to solve complex problems related to data analysis and interpretation. These problem-solving skills are transferable to various areas of life and work.</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13038668"/>
      </p:ext>
    </p:extLst>
  </p:cSld>
  <p:clrMapOvr>
    <a:masterClrMapping/>
  </p:clrMapOvr>
  <mc:AlternateContent xmlns:mc="http://schemas.openxmlformats.org/markup-compatibility/2006" xmlns:p14="http://schemas.microsoft.com/office/powerpoint/2010/main">
    <mc:Choice Requires="p14">
      <p:transition spd="slow" p14:dur="2000" advTm="92764"/>
    </mc:Choice>
    <mc:Fallback xmlns="">
      <p:transition spd="slow" advTm="9276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427" y="1406438"/>
            <a:ext cx="3665759" cy="47587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FFFF00"/>
                </a:solidFill>
                <a:latin typeface="Times New Roman" panose="02020603050405020304" pitchFamily="18" charset="0"/>
                <a:cs typeface="+mj-cs"/>
              </a:rPr>
              <a:t>Why Do </a:t>
            </a:r>
          </a:p>
          <a:p>
            <a:r>
              <a:rPr lang="en-US" sz="2400" b="1" dirty="0">
                <a:solidFill>
                  <a:srgbClr val="FFFF00"/>
                </a:solidFill>
                <a:latin typeface="Times New Roman" panose="02020603050405020304" pitchFamily="18" charset="0"/>
                <a:cs typeface="+mj-cs"/>
              </a:rPr>
              <a:t>We Study </a:t>
            </a:r>
          </a:p>
          <a:p>
            <a:r>
              <a:rPr lang="en-US" sz="2400" b="1" dirty="0">
                <a:solidFill>
                  <a:srgbClr val="FFFF00"/>
                </a:solidFill>
                <a:latin typeface="Times New Roman" panose="02020603050405020304" pitchFamily="18" charset="0"/>
                <a:cs typeface="+mj-cs"/>
              </a:rPr>
              <a:t>Digital </a:t>
            </a:r>
          </a:p>
          <a:p>
            <a:r>
              <a:rPr lang="en-US" sz="2400" b="1" dirty="0">
                <a:solidFill>
                  <a:srgbClr val="FFFF00"/>
                </a:solidFill>
                <a:latin typeface="Times New Roman" panose="02020603050405020304" pitchFamily="18" charset="0"/>
                <a:cs typeface="+mj-cs"/>
              </a:rPr>
              <a:t>Analysis?</a:t>
            </a:r>
            <a:endParaRPr lang="en-US" sz="2400" dirty="0">
              <a:solidFill>
                <a:srgbClr val="FFFF00"/>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86870" y="1340263"/>
            <a:ext cx="9345750" cy="48682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907306" y="1613783"/>
            <a:ext cx="8841152" cy="4457952"/>
          </a:xfrm>
          <a:prstGeom prst="rect">
            <a:avLst/>
          </a:prstGeom>
          <a:noFill/>
        </p:spPr>
        <p:txBody>
          <a:bodyPr wrap="square" rtlCol="0">
            <a:spAutoFit/>
          </a:bodyPr>
          <a:lstStyle/>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7. </a:t>
            </a:r>
            <a:r>
              <a:rPr lang="en-US" sz="2400" b="1" dirty="0">
                <a:solidFill>
                  <a:srgbClr val="2D3956"/>
                </a:solidFill>
                <a:latin typeface="Times New Roman" panose="02020603050405020304" pitchFamily="18" charset="0"/>
                <a:cs typeface="Times New Roman" panose="02020603050405020304" pitchFamily="18" charset="0"/>
              </a:rPr>
              <a:t>Increased Employability</a:t>
            </a:r>
            <a:r>
              <a:rPr lang="en-US" sz="2400" dirty="0">
                <a:solidFill>
                  <a:srgbClr val="2D3956"/>
                </a:solidFill>
                <a:latin typeface="Times New Roman" panose="02020603050405020304" pitchFamily="18" charset="0"/>
                <a:cs typeface="Times New Roman" panose="02020603050405020304" pitchFamily="18" charset="0"/>
              </a:rPr>
              <a:t>: Graduates with digital analytics skills are in high demand across industries. Employers value individuals who can extract insights from data and use them to drive business decisions.</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8. </a:t>
            </a:r>
            <a:r>
              <a:rPr lang="en-US" sz="2400" b="1" dirty="0">
                <a:solidFill>
                  <a:srgbClr val="2D3956"/>
                </a:solidFill>
                <a:latin typeface="Times New Roman" panose="02020603050405020304" pitchFamily="18" charset="0"/>
                <a:cs typeface="Times New Roman" panose="02020603050405020304" pitchFamily="18" charset="0"/>
              </a:rPr>
              <a:t>Entrepreneurship</a:t>
            </a:r>
            <a:r>
              <a:rPr lang="en-US" sz="2400" dirty="0">
                <a:solidFill>
                  <a:srgbClr val="2D3956"/>
                </a:solidFill>
                <a:latin typeface="Times New Roman" panose="02020603050405020304" pitchFamily="18" charset="0"/>
                <a:cs typeface="Times New Roman" panose="02020603050405020304" pitchFamily="18" charset="0"/>
              </a:rPr>
              <a:t>: Students interested in entrepreneurship can use digital analytics to assess market trends, customer preferences, and competitive landscapes, helping them make informed decisions when launching or growing their businesses.</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00320905"/>
      </p:ext>
    </p:extLst>
  </p:cSld>
  <p:clrMapOvr>
    <a:masterClrMapping/>
  </p:clrMapOvr>
  <mc:AlternateContent xmlns:mc="http://schemas.openxmlformats.org/markup-compatibility/2006" xmlns:p14="http://schemas.microsoft.com/office/powerpoint/2010/main">
    <mc:Choice Requires="p14">
      <p:transition spd="slow" p14:dur="2000" advTm="106845"/>
    </mc:Choice>
    <mc:Fallback xmlns="">
      <p:transition spd="slow" advTm="10684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427" y="1406438"/>
            <a:ext cx="3665759" cy="47587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FFFF00"/>
                </a:solidFill>
                <a:latin typeface="Times New Roman" panose="02020603050405020304" pitchFamily="18" charset="0"/>
                <a:cs typeface="+mj-cs"/>
              </a:rPr>
              <a:t>Why Do </a:t>
            </a:r>
          </a:p>
          <a:p>
            <a:r>
              <a:rPr lang="en-US" sz="2400" b="1" dirty="0">
                <a:solidFill>
                  <a:srgbClr val="FFFF00"/>
                </a:solidFill>
                <a:latin typeface="Times New Roman" panose="02020603050405020304" pitchFamily="18" charset="0"/>
                <a:cs typeface="+mj-cs"/>
              </a:rPr>
              <a:t>We Study </a:t>
            </a:r>
          </a:p>
          <a:p>
            <a:r>
              <a:rPr lang="en-US" sz="2400" b="1" dirty="0">
                <a:solidFill>
                  <a:srgbClr val="FFFF00"/>
                </a:solidFill>
                <a:latin typeface="Times New Roman" panose="02020603050405020304" pitchFamily="18" charset="0"/>
                <a:cs typeface="+mj-cs"/>
              </a:rPr>
              <a:t>Digital </a:t>
            </a:r>
          </a:p>
          <a:p>
            <a:r>
              <a:rPr lang="en-US" sz="2400" b="1" dirty="0">
                <a:solidFill>
                  <a:srgbClr val="FFFF00"/>
                </a:solidFill>
                <a:latin typeface="Times New Roman" panose="02020603050405020304" pitchFamily="18" charset="0"/>
                <a:cs typeface="+mj-cs"/>
              </a:rPr>
              <a:t>Analysis?</a:t>
            </a:r>
            <a:endParaRPr lang="en-US" sz="2400" dirty="0">
              <a:solidFill>
                <a:srgbClr val="FFFF00"/>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86870" y="1340263"/>
            <a:ext cx="9345750" cy="48682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907306" y="1613783"/>
            <a:ext cx="8841152" cy="4457952"/>
          </a:xfrm>
          <a:prstGeom prst="rect">
            <a:avLst/>
          </a:prstGeom>
          <a:noFill/>
        </p:spPr>
        <p:txBody>
          <a:bodyPr wrap="square" rtlCol="0">
            <a:spAutoFit/>
          </a:bodyPr>
          <a:lstStyle/>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9. </a:t>
            </a:r>
            <a:r>
              <a:rPr lang="en-US" sz="2400" b="1" dirty="0">
                <a:solidFill>
                  <a:srgbClr val="2D3956"/>
                </a:solidFill>
                <a:latin typeface="Times New Roman" panose="02020603050405020304" pitchFamily="18" charset="0"/>
                <a:cs typeface="Times New Roman" panose="02020603050405020304" pitchFamily="18" charset="0"/>
              </a:rPr>
              <a:t>Enhanced Research Abilities</a:t>
            </a:r>
            <a:r>
              <a:rPr lang="en-US" sz="2400" dirty="0">
                <a:solidFill>
                  <a:srgbClr val="2D3956"/>
                </a:solidFill>
                <a:latin typeface="Times New Roman" panose="02020603050405020304" pitchFamily="18" charset="0"/>
                <a:cs typeface="Times New Roman" panose="02020603050405020304" pitchFamily="18" charset="0"/>
              </a:rPr>
              <a:t>: For students pursuing advanced degrees, digital analytics skills can enhance their research capabilities, allowing them to collect and analyze data effectively for their theses or dissertations.</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10. </a:t>
            </a:r>
            <a:r>
              <a:rPr lang="en-US" sz="2400" b="1" dirty="0">
                <a:solidFill>
                  <a:srgbClr val="2D3956"/>
                </a:solidFill>
                <a:latin typeface="Times New Roman" panose="02020603050405020304" pitchFamily="18" charset="0"/>
                <a:cs typeface="Times New Roman" panose="02020603050405020304" pitchFamily="18" charset="0"/>
              </a:rPr>
              <a:t>Self-Improvement</a:t>
            </a:r>
            <a:r>
              <a:rPr lang="en-US" sz="2400" dirty="0">
                <a:solidFill>
                  <a:srgbClr val="2D3956"/>
                </a:solidFill>
                <a:latin typeface="Times New Roman" panose="02020603050405020304" pitchFamily="18" charset="0"/>
                <a:cs typeface="Times New Roman" panose="02020603050405020304" pitchFamily="18" charset="0"/>
              </a:rPr>
              <a:t>: The analytical mindset developed through studying digital analytics can extend to personal growth. Students can use these skills to track and improve various aspects of their lives, from health and finances to personal goals.</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822672872"/>
      </p:ext>
    </p:extLst>
  </p:cSld>
  <p:clrMapOvr>
    <a:masterClrMapping/>
  </p:clrMapOvr>
  <mc:AlternateContent xmlns:mc="http://schemas.openxmlformats.org/markup-compatibility/2006" xmlns:p14="http://schemas.microsoft.com/office/powerpoint/2010/main">
    <mc:Choice Requires="p14">
      <p:transition spd="slow" p14:dur="2000" advTm="101355"/>
    </mc:Choice>
    <mc:Fallback xmlns="">
      <p:transition spd="slow" advTm="10135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427" y="1406438"/>
            <a:ext cx="3665759" cy="47587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FFFF00"/>
                </a:solidFill>
                <a:latin typeface="Times New Roman" panose="02020603050405020304" pitchFamily="18" charset="0"/>
                <a:cs typeface="+mj-cs"/>
              </a:rPr>
              <a:t>Why Do </a:t>
            </a:r>
          </a:p>
          <a:p>
            <a:r>
              <a:rPr lang="en-US" sz="2400" b="1" dirty="0">
                <a:solidFill>
                  <a:srgbClr val="FFFF00"/>
                </a:solidFill>
                <a:latin typeface="Times New Roman" panose="02020603050405020304" pitchFamily="18" charset="0"/>
                <a:cs typeface="+mj-cs"/>
              </a:rPr>
              <a:t>We Study </a:t>
            </a:r>
          </a:p>
          <a:p>
            <a:r>
              <a:rPr lang="en-US" sz="2400" b="1" dirty="0">
                <a:solidFill>
                  <a:srgbClr val="FFFF00"/>
                </a:solidFill>
                <a:latin typeface="Times New Roman" panose="02020603050405020304" pitchFamily="18" charset="0"/>
                <a:cs typeface="+mj-cs"/>
              </a:rPr>
              <a:t>Digital </a:t>
            </a:r>
          </a:p>
          <a:p>
            <a:r>
              <a:rPr lang="en-US" sz="2400" b="1" dirty="0">
                <a:solidFill>
                  <a:srgbClr val="FFFF00"/>
                </a:solidFill>
                <a:latin typeface="Times New Roman" panose="02020603050405020304" pitchFamily="18" charset="0"/>
                <a:cs typeface="+mj-cs"/>
              </a:rPr>
              <a:t>Analysis?</a:t>
            </a:r>
            <a:endParaRPr lang="en-US" sz="2400" dirty="0">
              <a:solidFill>
                <a:srgbClr val="FFFF00"/>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86870" y="1340263"/>
            <a:ext cx="9345750" cy="48682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907306" y="1613783"/>
            <a:ext cx="8841152" cy="4457952"/>
          </a:xfrm>
          <a:prstGeom prst="rect">
            <a:avLst/>
          </a:prstGeom>
          <a:noFill/>
        </p:spPr>
        <p:txBody>
          <a:bodyPr wrap="square" rtlCol="0">
            <a:spAutoFit/>
          </a:bodyPr>
          <a:lstStyle/>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11. </a:t>
            </a:r>
            <a:r>
              <a:rPr lang="en-US" sz="2400" b="1" dirty="0">
                <a:solidFill>
                  <a:srgbClr val="2D3956"/>
                </a:solidFill>
                <a:latin typeface="Times New Roman" panose="02020603050405020304" pitchFamily="18" charset="0"/>
                <a:cs typeface="Times New Roman" panose="02020603050405020304" pitchFamily="18" charset="0"/>
              </a:rPr>
              <a:t>Global Perspective</a:t>
            </a:r>
            <a:r>
              <a:rPr lang="en-US" sz="2400" dirty="0">
                <a:solidFill>
                  <a:srgbClr val="2D3956"/>
                </a:solidFill>
                <a:latin typeface="Times New Roman" panose="02020603050405020304" pitchFamily="18" charset="0"/>
                <a:cs typeface="Times New Roman" panose="02020603050405020304" pitchFamily="18" charset="0"/>
              </a:rPr>
              <a:t>: Digital analytics can be applied to data from various sources, providing students with insights into global trends and patterns, broadening their understanding of international markets and cultures.</a:t>
            </a:r>
          </a:p>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12. </a:t>
            </a:r>
            <a:r>
              <a:rPr lang="en-US" sz="2400" b="1" dirty="0">
                <a:solidFill>
                  <a:srgbClr val="2D3956"/>
                </a:solidFill>
                <a:latin typeface="Times New Roman" panose="02020603050405020304" pitchFamily="18" charset="0"/>
                <a:cs typeface="Times New Roman" panose="02020603050405020304" pitchFamily="18" charset="0"/>
              </a:rPr>
              <a:t>Continuous Learning</a:t>
            </a:r>
            <a:r>
              <a:rPr lang="en-US" sz="2400" dirty="0">
                <a:solidFill>
                  <a:srgbClr val="2D3956"/>
                </a:solidFill>
                <a:latin typeface="Times New Roman" panose="02020603050405020304" pitchFamily="18" charset="0"/>
                <a:cs typeface="Times New Roman" panose="02020603050405020304" pitchFamily="18" charset="0"/>
              </a:rPr>
              <a:t>: The field of digital analytics is continually evolving, offering students the opportunity for lifelong learning. Staying up-to-date with new tools and techniques can lead to ongoing personal and professional growth.</a:t>
            </a: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40598559"/>
      </p:ext>
    </p:extLst>
  </p:cSld>
  <p:clrMapOvr>
    <a:masterClrMapping/>
  </p:clrMapOvr>
  <mc:AlternateContent xmlns:mc="http://schemas.openxmlformats.org/markup-compatibility/2006" xmlns:p14="http://schemas.microsoft.com/office/powerpoint/2010/main">
    <mc:Choice Requires="p14">
      <p:transition spd="slow" p14:dur="2000" advTm="103693"/>
    </mc:Choice>
    <mc:Fallback xmlns="">
      <p:transition spd="slow" advTm="103693"/>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Rectangle: Rounded Corners 22">
            <a:extLst>
              <a:ext uri="{FF2B5EF4-FFF2-40B4-BE49-F238E27FC236}">
                <a16:creationId xmlns:a16="http://schemas.microsoft.com/office/drawing/2014/main" id="{52297C4B-84D7-EDC8-F6F6-53F29890AA2A}"/>
              </a:ext>
            </a:extLst>
          </p:cNvPr>
          <p:cNvSpPr/>
          <p:nvPr/>
        </p:nvSpPr>
        <p:spPr>
          <a:xfrm>
            <a:off x="74427" y="1406438"/>
            <a:ext cx="3665759" cy="4758715"/>
          </a:xfrm>
          <a:prstGeom prst="roundRect">
            <a:avLst>
              <a:gd name="adj" fmla="val 6140"/>
            </a:avLst>
          </a:prstGeom>
          <a:solidFill>
            <a:srgbClr val="00B0F0">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b="1" dirty="0">
                <a:solidFill>
                  <a:srgbClr val="FFFF00"/>
                </a:solidFill>
                <a:latin typeface="Times New Roman" panose="02020603050405020304" pitchFamily="18" charset="0"/>
                <a:cs typeface="+mj-cs"/>
              </a:rPr>
              <a:t>Why Do </a:t>
            </a:r>
          </a:p>
          <a:p>
            <a:r>
              <a:rPr lang="en-US" sz="2400" b="1" dirty="0">
                <a:solidFill>
                  <a:srgbClr val="FFFF00"/>
                </a:solidFill>
                <a:latin typeface="Times New Roman" panose="02020603050405020304" pitchFamily="18" charset="0"/>
                <a:cs typeface="+mj-cs"/>
              </a:rPr>
              <a:t>We Study </a:t>
            </a:r>
          </a:p>
          <a:p>
            <a:r>
              <a:rPr lang="en-US" sz="2400" b="1" dirty="0">
                <a:solidFill>
                  <a:srgbClr val="FFFF00"/>
                </a:solidFill>
                <a:latin typeface="Times New Roman" panose="02020603050405020304" pitchFamily="18" charset="0"/>
                <a:cs typeface="+mj-cs"/>
              </a:rPr>
              <a:t>Digital </a:t>
            </a:r>
          </a:p>
          <a:p>
            <a:r>
              <a:rPr lang="en-US" sz="2400" b="1" dirty="0">
                <a:solidFill>
                  <a:srgbClr val="FFFF00"/>
                </a:solidFill>
                <a:latin typeface="Times New Roman" panose="02020603050405020304" pitchFamily="18" charset="0"/>
                <a:cs typeface="+mj-cs"/>
              </a:rPr>
              <a:t>Analysis?</a:t>
            </a:r>
            <a:endParaRPr lang="en-US" sz="2400" dirty="0">
              <a:solidFill>
                <a:srgbClr val="FFFF00"/>
              </a:solidFill>
            </a:endParaRPr>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786870" y="1340263"/>
            <a:ext cx="9345750" cy="486824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847804" y="2110702"/>
            <a:ext cx="8841152" cy="2795958"/>
          </a:xfrm>
          <a:prstGeom prst="rect">
            <a:avLst/>
          </a:prstGeom>
          <a:noFill/>
        </p:spPr>
        <p:txBody>
          <a:bodyPr wrap="square" rtlCol="0">
            <a:spAutoFit/>
          </a:bodyPr>
          <a:lstStyle/>
          <a:p>
            <a:pPr algn="just">
              <a:lnSpc>
                <a:spcPct val="150000"/>
              </a:lnSpc>
            </a:pPr>
            <a:r>
              <a:rPr lang="en-US" sz="2400" dirty="0">
                <a:solidFill>
                  <a:srgbClr val="2D3956"/>
                </a:solidFill>
                <a:latin typeface="Times New Roman" panose="02020603050405020304" pitchFamily="18" charset="0"/>
                <a:cs typeface="Times New Roman" panose="02020603050405020304" pitchFamily="18" charset="0"/>
              </a:rPr>
              <a:t>In summary, studying digital analytics provides students with a valuable skill set that extends beyond the classroom, enhancing their employability, problem-solving abilities, and decision-making skills while offering a foundation for future success in various fields.</a:t>
            </a:r>
          </a:p>
          <a:p>
            <a:pPr algn="just">
              <a:lnSpc>
                <a:spcPct val="150000"/>
              </a:lnSpc>
            </a:pP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3" name="Picture 2">
            <a:extLst>
              <a:ext uri="{FF2B5EF4-FFF2-40B4-BE49-F238E27FC236}">
                <a16:creationId xmlns:a16="http://schemas.microsoft.com/office/drawing/2014/main" id="{BF267E06-EB1E-9B34-38B9-64519A68A913}"/>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4" name="TextBox 3">
            <a:extLst>
              <a:ext uri="{FF2B5EF4-FFF2-40B4-BE49-F238E27FC236}">
                <a16:creationId xmlns:a16="http://schemas.microsoft.com/office/drawing/2014/main" id="{F4348071-CE82-4950-9337-A8B929809A72}"/>
              </a:ext>
            </a:extLst>
          </p:cNvPr>
          <p:cNvSpPr txBox="1"/>
          <p:nvPr/>
        </p:nvSpPr>
        <p:spPr>
          <a:xfrm>
            <a:off x="4328048"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5" name="Rectangle 4">
            <a:extLst>
              <a:ext uri="{FF2B5EF4-FFF2-40B4-BE49-F238E27FC236}">
                <a16:creationId xmlns:a16="http://schemas.microsoft.com/office/drawing/2014/main" id="{ADB57316-93DF-55FF-871F-F7A63A9FF2F0}"/>
              </a:ext>
            </a:extLst>
          </p:cNvPr>
          <p:cNvSpPr/>
          <p:nvPr/>
        </p:nvSpPr>
        <p:spPr>
          <a:xfrm flipV="1">
            <a:off x="-609600" y="603769"/>
            <a:ext cx="9752693" cy="4571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593161421"/>
      </p:ext>
    </p:extLst>
  </p:cSld>
  <p:clrMapOvr>
    <a:masterClrMapping/>
  </p:clrMapOvr>
  <mc:AlternateContent xmlns:mc="http://schemas.openxmlformats.org/markup-compatibility/2006" xmlns:p14="http://schemas.microsoft.com/office/powerpoint/2010/main">
    <mc:Choice Requires="p14">
      <p:transition spd="slow" p14:dur="2000" advTm="79933"/>
    </mc:Choice>
    <mc:Fallback xmlns="">
      <p:transition spd="slow" advTm="7993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id="{B4F11E07-4264-8495-2858-4C5FEEEE25D0}"/>
              </a:ext>
            </a:extLst>
          </p:cNvPr>
          <p:cNvPicPr>
            <a:picLocks noChangeAspect="1"/>
          </p:cNvPicPr>
          <p:nvPr/>
        </p:nvPicPr>
        <p:blipFill>
          <a:blip r:embed="rId7">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mc:AlternateContent xmlns:mc="http://schemas.openxmlformats.org/markup-compatibility/2006" xmlns:p14="http://schemas.microsoft.com/office/powerpoint/2010/main">
    <mc:Choice Requires="p14">
      <p:transition spd="slow" p14:dur="2000" advTm="21113"/>
    </mc:Choice>
    <mc:Fallback xmlns="">
      <p:transition spd="slow" advTm="21113"/>
    </mc:Fallback>
  </mc:AlternateContent>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3132</TotalTime>
  <Words>1496</Words>
  <Application>Microsoft Office PowerPoint</Application>
  <PresentationFormat>Widescreen</PresentationFormat>
  <Paragraphs>134</Paragraphs>
  <Slides>22</Slides>
  <Notes>4</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22</vt:i4>
      </vt:variant>
    </vt:vector>
  </HeadingPairs>
  <TitlesOfParts>
    <vt:vector size="30" baseType="lpstr">
      <vt:lpstr>Arial</vt:lpstr>
      <vt:lpstr>Calibri</vt:lpstr>
      <vt:lpstr>Calibri Light</vt:lpstr>
      <vt:lpstr>Tajawal ExtraBold</vt:lpstr>
      <vt:lpstr>Tajawal Medium</vt:lpstr>
      <vt:lpstr>Times New Roman</vt:lpstr>
      <vt:lpstr>Wingdings</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Kareem Ahmed</cp:lastModifiedBy>
  <cp:revision>23</cp:revision>
  <dcterms:created xsi:type="dcterms:W3CDTF">2023-04-29T09:08:23Z</dcterms:created>
  <dcterms:modified xsi:type="dcterms:W3CDTF">2023-09-24T13:36:27Z</dcterms:modified>
</cp:coreProperties>
</file>