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customXml" Target="../customXml/item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1719-2C62-F612-0329-D05418260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D2B89B-41E1-C4EF-70B7-DAAECE9D6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4CE2B-22C8-43A9-A514-78980FBEE23C}" type="datetimeFigureOut">
              <a:rPr lang="en-US" smtClean="0"/>
              <a:t>11/19/2025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513D78-825D-03BC-1466-8EB05FE49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BA66CA-23E1-62CE-F220-8B2EEEE07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EF534-C9CD-4CE6-B63D-7D012D7496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AF9FB4-D156-C768-90CD-6485AA7FB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1E81BD-6159-13F6-67E7-97303FE5D1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BB9631-AD3D-168C-254B-4F5701B775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0F4CE2B-22C8-43A9-A514-78980FBEE23C}" type="datetimeFigureOut">
              <a:rPr lang="en-US" smtClean="0"/>
              <a:t>11/19/2025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0399B2-51BD-FD0B-6893-81147B3897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83C970-9160-94A8-A4F4-AD4849DD54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6EF534-C9CD-4CE6-B63D-7D012D7496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985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E629EF-47DA-BAD4-65D9-8AB817648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2223B6-2B2C-954A-EFC7-C0A53B88B9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474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CF5F4A-628C-A28E-C1C3-061612C4B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C1A4D9-9BD8-37B3-EA5B-AC987C2460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47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EFEFDF-B4C2-9F42-75B5-7FEBF289B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DE5874-93D4-2B39-B44D-43BEF145AB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398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F3309E-EDE2-BFD8-C113-926C22E85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What is SQL?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739C2B-6552-F9E9-7506-341FE4700D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85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5C225E-6FE2-57FF-E760-9A663D3B5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41DB77-7C62-DAA5-33B3-1A4D5DE037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8510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AF5490-3A2C-9418-3D77-70221F8C1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9A06DF-277F-1588-98AC-64FCEAC602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051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491A4C-C34D-6470-52E4-E2CA44B0D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B930F4-BF75-C245-A932-F0CEFEBC6C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827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9F56C8-6E95-4946-0057-F880874B8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084432-0A7B-07B3-9048-3A01799226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6828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5FE084-2C3C-AAD3-0F3A-97BFA6859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3766C8-B674-1632-5DF0-DEE6288A79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5361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4EC21D-E190-3197-30F3-A3800CAFD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6BF162-7E38-FE7B-B8CA-349997AC4D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677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C872AD-8306-031A-73A4-C6E2CBB90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2EDFFF-9732-4154-ED03-6424BE473B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8949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2BC97D-24AE-F91F-CE08-96F0B48D4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EA8660-7C2D-5680-DD3F-B9D5BF8BA8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2329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598A8C-ABA8-C043-0212-9457988DF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71EEE3-8FD5-1892-EAB4-B6E29398E0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6198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B46760-BBC5-731E-366D-27053EB92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428D2A-CA7E-AF08-93AD-C4923783F8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8264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D1152F-0318-C6DA-51FF-3BAE8D970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4801F7-F508-9DD7-B2C9-ED37BCC38F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6506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81185F-D72B-18D6-A998-0D7C0A677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0BA2AC-70D5-803F-020B-B96CBD1F2D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2393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E3559E-9C40-42D5-E0E1-956CC220B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479C4C-2983-68C4-DDCB-0C794AD558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6669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16CD2E-7096-64DE-9A21-C45F118A0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81AC07-29A3-A91D-E7CC-E176652A89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9017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423B45-C3C5-36A3-9358-19137C5CA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1ABE44-CDE8-287E-CBEA-951E4ACD4E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5649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2F51E9-3238-C569-F0FE-BC37001B4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2E0204-6C47-A15B-BBEC-D538683F30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0102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560A78-1530-273B-E411-FD049A397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80261D-174C-C37D-7A52-D6DA06C3D7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4818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6FAC9F-94E4-6811-EF6A-3C1B7CEF0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65BBC8-EF90-EC65-ADC7-CCC83E7212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9856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AF12BA-2635-08FC-B8A3-05289EE41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B9C408-3F4D-44DF-4DBE-81599C3DCA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2042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A6F27D-7F87-7406-B411-A1576712F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B86A1A-4B17-3EC3-38B6-9192DE42AF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8681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4FC391-953C-87E6-6984-987D182AA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55AA82-843B-C458-1F0E-5C3EEFA071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2197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80D06F-2611-1F42-67C3-40F2763F5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3BA08A-DEFC-4701-AE38-438E615396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8704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E77CFB-E542-3F1E-8668-8AA738D9C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07478C-2BB2-E446-D8A5-325C65CE3E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845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D6FF3B-0B07-9E74-C473-AD0F2AD87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6B41AD-1524-3E77-A655-67D8FE63F6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5745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D83B5B-62EC-BF76-A4C3-476314C5D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0114A6-25E7-A5E8-433D-CA31F9CBC6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0035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245C83-6FEE-BD7D-DB1B-E765507A4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16F294-5641-6397-8421-92AF4D23F5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0696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F9A6B3-18D8-2283-23B8-C341C7788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5F28AC-278E-8C16-4DF4-5D9476D1F7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9307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30B459-13F7-329F-55F2-CBF6C9FAB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C3636E-CDCE-EFAA-25C1-A0085BB76F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2298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8ED504-8B63-16EF-6D99-2B2F6F257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AE2302-04E1-9804-3165-DEC6005B24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4087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BDCD0C-71B9-233C-D43A-2A402B601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B42D33-D83E-48AA-4B5E-7E4F9B477A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1667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F32EF7-359B-6EBC-7352-3C79D5180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E418B2-BEEC-7EBF-76AD-C098E9D1BC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6085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4ECAC2-D4B0-1633-8A2F-AAED57F83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38B200-9714-4D59-72AB-4955F99C22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7769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CE6385-04FA-D61F-B67B-393E9B413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6AB543-D88A-C1AF-15DA-0F09BC20B6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1243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822B66-E4F8-7D58-AA5B-603E80BEE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C54FA4-4509-B8C5-DDD5-329A31EFAC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1823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777EED-84AB-5FBC-044E-438E07E56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942BC5-4C34-1A0C-7FCD-7D6344A936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4777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C0716C-432F-0B48-0FED-41D84B812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4476AC-15E0-247C-0B28-627101641D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89085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BC82EA-CC06-0AAC-0991-2FFB57E0A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AB47DC-3761-56B6-CAAB-9B8635209F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0318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457D86-D61D-8FEE-F6E2-6B90E9DB5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FBFB00-86A5-397A-7967-4CDDDE61AF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23556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FE60F0-30D3-8779-268E-6AE849594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114BF1-3914-C78B-FC96-49AC5A7E44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25572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0342A4-D252-2D66-6241-AE3F19442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1B61E8-6DC8-DFAD-C38E-7360FB3109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46707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B71CDF-55FD-DD63-0B38-38971ABB4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496E83-8069-476D-E8AD-F65320D8F1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28342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4F4466-AAF8-CD50-CD98-31E19AF015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C66666-F320-D51D-24F9-CB897D9649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09503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A84019-9CA3-2B88-869D-B4EA6124E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EA93E2-ABE8-A5B3-DC17-D43720561C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09978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9C9FA4-6923-3908-41D5-FF4545659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C91227-8903-8F5F-0C69-BE694DEBB0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2434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4D55C7-7D90-2FB9-6B18-D3C35419D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83112C-6383-7493-4BA7-FE9F5A6D0C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6574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B407C7-B9FD-065C-68BB-F31695A63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C20EBF-2178-3582-D988-D346254265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48362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F207C4-76B1-44A0-A11C-A89FB6B71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6CEECC-5958-34B7-CC33-9BC914F609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59854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36CFCE-A9CA-3B30-7AD0-379426387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259215-E142-B778-7639-49120D35F8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4251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f51ca246ac35a0965651d648262080ff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3ab2b786f06899cbef12ab29aa3cee1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84A90C2-B6BF-4797-AB76-2B81D0C773CD}"/>
</file>

<file path=customXml/itemProps2.xml><?xml version="1.0" encoding="utf-8"?>
<ds:datastoreItem xmlns:ds="http://schemas.openxmlformats.org/officeDocument/2006/customXml" ds:itemID="{862DB009-CD44-436F-837A-F47F5976C527}"/>
</file>

<file path=customXml/itemProps3.xml><?xml version="1.0" encoding="utf-8"?>
<ds:datastoreItem xmlns:ds="http://schemas.openxmlformats.org/officeDocument/2006/customXml" ds:itemID="{689B9F52-16F5-4388-8F25-7D63110DFC3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Widescreen</PresentationFormat>
  <Paragraphs>1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What is SQL?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2025-11-19T16:10:16Z</dcterms:created>
  <dcterms:modified xsi:type="dcterms:W3CDTF">2025-11-19T16:10:16Z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