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BBBC13-9E79-ECBC-589F-20F7DF9CBB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F8172DB-01AD-825F-C45F-D845C001A5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BB6DF9-A745-412D-83D3-5778FC09DF0A}" type="datetimeFigureOut">
              <a:rPr lang="en-GB" smtClean="0"/>
              <a:t>15/08/2025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71006BC-5F94-F40F-2C35-3B327CBB75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33D5803-C089-45C1-AEF2-01EFE79AB9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23AD25-D703-436B-B6CF-44B9D42915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57751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07B8CF3-6E1D-E814-E4E5-8A8261759C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B6227D5-C89A-2744-EC72-5CDB4716805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BE6DCB7-42E3-87B7-408F-177FC5E6A01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BBB6DF9-A745-412D-83D3-5778FC09DF0A}" type="datetimeFigureOut">
              <a:rPr lang="en-GB" smtClean="0"/>
              <a:t>15/08/2025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688166C-05E6-64D2-4599-6BB282DAE8D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1487F3C-D53F-AFED-F2AE-7D0182A312B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023AD25-D703-436B-B6CF-44B9D42915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88330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B3D727D-541F-AA42-0073-E46AC4A3F0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F8A46D5-BB8E-E6C1-B65C-90E6C5CDC81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694583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EA7B071-8ACC-D3F3-527F-8E3239F20A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535053E-83D7-E5DE-311D-48C2B4817FB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3865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B89A057-8EDC-9DAE-B705-EE60E9B782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BDEADEC-ED4E-BA3A-BDDC-FE25E8A37DE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2174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248D941-14BB-AA53-6DFA-B62AB58960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07AD5AD-94B9-0C31-009F-3AB9EE072B6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9201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1331B1D-B3CF-F2EB-8261-F1D012D5E1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8C59BB6-649D-C294-B0B8-6E8EC372D16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48298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49C91CF-A89C-4B7C-551A-AD19237FD5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34EC2D0-9CB8-541D-FC15-BADF0987826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2859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AAA8ACA-17FD-FD41-01BA-0EA70F210A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C028438-03ED-95C0-A56F-B3359F0D38C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6573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25F0B0F-330B-DB83-8D0F-CE1F26F806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AF7FF1C-8685-205E-DE0E-43812B59A0C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91134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8AEBB31-B830-0A09-7413-344D20FE4B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641F387-F267-B795-AD5B-9FA03B24A70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68863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928ECF1-437A-AC92-AE54-0A46C33DAD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5D85299-69DA-96C5-4C08-CE075BD5E5E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2272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7635DFF-DAC2-7143-C056-57E2EE4349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5CB4F53-AEE3-429B-4889-0316A6262CE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2422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9FA524A-BA99-E1C9-6F32-F5DBCC6F03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D95CAD1-857D-80FD-B1C0-59314D5F8DF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8646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7BED09E-D80B-59A6-DC7A-EDD3052E16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F28985A-AFD2-3476-F9FA-C92007F395D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7761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07E2627-FED2-B697-7564-E4BCAA68FB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E0012C2-55FB-0457-7E1A-9B020FDFF7C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5008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D91C67A-D8C0-6E19-4BE7-710E91B895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AB4215C-DE2B-44AA-6087-4B527696185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6168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77CA992-4A8D-73E1-1E4D-E4DA1A6CA3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3ECC6C1-F924-5C8E-4A17-9E7B77DB770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2321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DA494F3-1AEC-5BC8-07A3-5C71319F5D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1843543-CA3D-B014-5E93-4776C4151EF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9963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604D314-F011-18B4-B8A6-2394418E9F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DD35039-7085-3850-6396-5ABE3895FE3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49665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3935456-5A9D-1793-F243-4DEA668267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79332FF-790D-931F-243C-3C723B45C44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6005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B999E11-11F3-7722-2765-F77761E18E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E54F519-70E2-6EE6-80D0-7AD9E6A42E9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1716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1898569-E6E8-0032-5270-BACF6050C4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5DA6AB7-3F49-5CE9-48FD-5D37DE52C32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76140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0467603-8E61-9D42-6974-E524FE6A02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353EA2D-4CAA-6948-4A4F-57A13CC6DC2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3955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6F4D427-F58D-4D39-AE0E-0EED44989A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2775A65-E450-0B26-9906-74857F60537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2095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19EA0B4-9DC0-2614-0D71-5DCF495F26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1AC3053-1D9D-EA1A-10B8-9AF6539E07D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89166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939A6E6-56C6-AB77-6A88-8D93A58BBE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3935681-9AE8-E820-8E50-01B5518164A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1077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4590686-CDFD-631D-C09E-7D694E03BD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F84213F-2946-DDD8-8BDA-905E44E7D66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5615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254DA9E-6019-39A3-9B0F-F4FAF99015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14077B3-765E-4527-D298-1B0BAA4905C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6402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5D749AD-A387-BA8D-FF60-AC89348170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B4A762B-9202-0749-853B-98D6CB66AA4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88306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3A6B5FF-8D7E-D078-4D40-938865F88D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0E63093-8C17-1021-8F67-B1A3EF5B89F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63996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878E49D-0DC4-61EF-0F0A-E63BE8C1F3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55E9389-74F1-E1E9-9F4B-A6D6DCEA666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81680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FAAF99C-90EB-F645-E20C-2078C53ED5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87C2918-725C-3E5D-1ECD-D7B3E53E263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3289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D04F1CC-F6F5-7A63-BB60-35B90A8234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8E72CD4-9523-FDAC-F3B2-05A83D5BEE4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6173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0FAB103-72D1-2E65-1D4F-FAEF75526F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07CF80C-ED05-F6A0-A0E1-8D6FE0993BC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9268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78DA5DD-4E15-FBA1-2147-BC48124FA9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7569087-08B9-E65E-90CA-BA8E37CD6C4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1003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5DF6752-8EF6-F9B0-3B44-A3E0364675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5FDF726-7AB3-B1A9-07C9-6EE90B31C0B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8815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267805A-3CE5-A95B-0949-9ED892E640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F9DCFFD-4EB3-26A4-DEE4-542005A6750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073579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36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36</vt:i4>
      </vt:variant>
    </vt:vector>
  </HeadingPairs>
  <TitlesOfParts>
    <vt:vector size="40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walid raslan</dc:creator>
  <cp:lastModifiedBy>walid raslan</cp:lastModifiedBy>
  <cp:revision>1</cp:revision>
  <dcterms:created xsi:type="dcterms:W3CDTF">2025-08-14T23:00:59Z</dcterms:created>
  <dcterms:modified xsi:type="dcterms:W3CDTF">2025-08-14T23:00:59Z</dcterms:modified>
</cp:coreProperties>
</file>