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notesSlides/notesSlide4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8"/>
  </p:notesMasterIdLst>
  <p:handoutMasterIdLst>
    <p:handoutMasterId r:id="rId49"/>
  </p:handoutMasterIdLst>
  <p:sldIdLst>
    <p:sldId id="264" r:id="rId3"/>
    <p:sldId id="569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70" r:id="rId40"/>
    <p:sldId id="563" r:id="rId41"/>
    <p:sldId id="564" r:id="rId42"/>
    <p:sldId id="565" r:id="rId43"/>
    <p:sldId id="566" r:id="rId44"/>
    <p:sldId id="571" r:id="rId45"/>
    <p:sldId id="567" r:id="rId46"/>
    <p:sldId id="56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01-Jul-21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05:00.5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20413 11367 1604 0,'0'0'230'0,"0"0"-55"0,0 0-65 16,0 0-21-16,0 0-42 0,0 0-21 15,0-38 4-15,0 38-18 0,0 0 8 0,0 0 5 16,0 0-6-16,0 0 0 0,0 0-13 15,0 0 13-15,0 0 3 0,0 0-10 16,0 0-12-16,0 0 19 0,8-21-7 0,-8 21 21 16,0 0-15-16,0 0 9 0,0 0 2 15,0 0 18-15,0 0-13 0,0 0 11 0,0 0-14 16,0 0-9-16,0 0-3 0,0 0 3 16,0 0 2-16,-2-37 11 0,2 37-3 15,0 0-6-15,0 0-5 0,0 0 2 16,0 0 3-16,0 0-11 0,0 0 13 0,-12-31-18 15,12 31 7-15,0 0 3 0,0 0-2 16,0 0-1-16,-15-22-3 0,15 22 6 0,0 0-1 16,0 0-7-16,-16-15 7 0,16 15 2 15,0 0-6-15,0 0 1 0,-22-15-4 16,22 15-1-16,0 0-1 0,0 0 3 0,-23-15 6 16,23 15-3-16,0 0 0 0,-24-12-3 15,24 12 5-15,0 0-11 0,0 0 17 0,-25-14-13 16,25 14 0-16,0 0-2 0,0 0 0 15,-32-9 8-15,32 9 1 0,0 0 1 16,-27-4 0-16,27 4 11 0,0 0-15 0,0 0 0 16,-35-8-9-16,35 8 6 0,0 0 7 15,0 0-6-15,-35-3-11 0,35 3 8 16,0 0-6-16,0 0 0 0,0 0-4 0,-42 0 4 16,42 0-2-16,0 0-4 0,0 0 6 15,-33 6-4-15,33-6-2 0,0 0 6 0,0 0 8 16,-27 6-7-16,27-6 1 0,0 0 6 15,-27 11 2-15,27-11 0 0,0 0 0 16,-25 4 4-16,25-4-1 0,0 0-5 0,-25 11 10 16,25-11-3-16,-27 9 2 0,27-9-9 15,-21 9 7-15,21-9 13 0,0 0-8 0,-32 12-2 16,32-12-1-16,-20 6 12 0,20-6-12 16,0 0-1-16,-29 9 5 0,29-9 0 15,0 0-18-15,-25 15 0 0,25-15 0 16,-21 10 9-16,21-10-9 0,0 0-6 0,-32 13 5 15,32-13 1-15,-15 12 3 0,15-12-1 16,0 0-3-16,-24 15-12 0,24-15 12 0,0 0 3 16,-23 15 1-16,23-15-17 0,0 0 7 15,-15 22 2-15,15-22-10 0,0 0 16 16,-19 15-4-16,19-15-8 0,0 0 9 0,0 0-5 16,-18 22 7-16,18-22-7 0,0 0-5 15,0 0 7-15,-13 17 11 0,13-17-11 16,0 0-9-16,0 0 5 0,-15 17-1 0,15-17 3 15,0 0-5-15,0 0 3 0,-15 18 4 0,15-18-4 16,0 0 6-16,-14 19-3 0,14-19 4 16,0 0-3-16,0 0-4 0,-13 21 2 15,13-21-1-15,0 0-11 0,0 0 7 0,-14 22 5 16,14-22-4-16,0 0-3 0,0 0 11 16,0 0-2-16,-10 22-1 0,10-22-4 0,0 0 6 15,0 0-3-15,0 0 4 0,0 0-3 16,-6 30 1-16,6-30 7 0,0 0-18 15,0 0-5-15,0 0 16 0,0 0-10 0,0 0 6 16,0 0-3-16,1 30 5 0,-1-30 1 16,0 0-2-16,0 0-5 0,0 0 19 15,0 0-7-15,0 0-11 0,0 0 5 16,0 0-7-16,5 29-5 0,-5-29 9 0,0 0-2 16,0 0 5-16,0 0 0 0,9 24 1 15,-9-24-9-15,0 0 6 0,0 0 14 0,0 0-12 16,5 25-3-16,-5-25-3 0,0 0 5 15,0 0-6-15,10 25 3 0,-10-25 2 0,0 0 6 16,5 18-4-16,-5-18 9 0,0 0-9 16,0 0 5-16,0 0 9 0,8 25-14 15,-8-25 0-15,0 0 7 0,0 0-6 0,7 21 1 16,-7-21 3-16,0 0-3 0,0 0 1 16,0 0-3-16,3 28 4 0,-3-28-8 0,0 0 4 15,0 0 9-15,9 28-2 0,-9-28-11 16,0 0 3-16,6 24-3 0,-6-24 11 15,0 0-12-15,0 0 10 0,9 27-8 0,-9-27 3 16,0 0 17-16,5 25-24 0,-5-25 4 16,0 0 8-16,0 0-9 0,5 32-1 0,-5-32-2 15,0 0 6-15,0 0 4 0,8 29-6 16,-8-29 8-16,0 0-2 0,0 0-3 0,2 27 12 16,-2-27-3-16,0 0 9 15,0 0-15-15,-2 30-8 0,2-30 12 0,0 0-9 16,0 0 4-16,-3 30 7 0,3-30-11 0,0 0-1 15,0 0 6-15,-7 30-6 0,7-30 9 16,0 0-2-16,-3 27-8 0,3-27 4 16,0 0 0-16,0 0 10 0,0 30-10 0,0-30-3 15,0 0 0-15,0 0 9 0,-2 27-2 16,2-27-1-16,0 0 0 0,0 0-1 16,0 0-4-16,0 0 2 0,0 32-3 0,0-32 6 15,0 0-3-15,0 0 0 0,0 0 7 16,2 33-5-16,-2-33-9 0,0 0 20 0,3 23-14 15,-3-23-4-15,0 0 6 0,0 0 4 16,10 29 4-16,-10-29-8 0,0 0 3 16,8 26 2-16,-8-26-6 0,12 15 2 15,-12-15 1-15,0 0 0 0,19 24 6 0,-19-24-11 16,13 20-5-16,-13-20 14 0,15 15-12 16,-15-15 2-16,22 15-7 0,-22-15 7 0,23 12-4 15,-23-12 5-15,20 13 7 0,-20-13 0 16,22 15-6-16,-22-15 7 0,27 12-3 0,-27-12-1 15,20 11-10-15,-20-11 5 0,25 14 3 16,-25-14-4-16,27 8 6 0,-27-8 11 0,28 14-13 16,-28-14-3-16,34 11 1 0,-16-4-1 15,-18-7 4-15,37 5-1 0,-37-5 2 16,38 7-2-16,-19-1-2 0,-19-6 1 0,45 6-2 16,-45-6 6-16,38 5-5 0,-11-4-6 15,-27-1 6-15,35 3 7 0,-35-3 2 16,42 3-7-16,-42-3-3 0,37 6-1 0,-37-6-1 15,32 3 0-15,-32-3 12 0,30 7-10 16,-30-7 1-16,31 4 4 0,-31-4-6 16,24 1-2-16,-24-1 1 0,28 5 13 0,-28-5-8 15,29 3 0-15,-29-3-3 0,0 0 3 16,33 2-2-16,-33-2 0 0,24 4-3 0,-24-4 5 16,0 0 2-16,0 0-4 0,28 0 2 15,-28 0 2-15,0 0 1 0,0 0 7 16,0 0-10-16,0 0 4 0,33 3-4 0,-33-3 3 15,0 0 0-15,0 0 2 0,0 0 8 16,0 0-11-16,0 0 6 0,0 0 2 16,31 3 0-16,-31-3 11 0,0 0-8 0,0 0 4 15,0 0 1-15,0 0-2 0,0 0-4 16,0 0-5-16,0 0 7 0,0 0-3 0,0 0-7 16,33-6 3-16,-33 6-4 0,0 0 3 15,0 0 5-15,35-4-7 0,-35 4 4 16,0 0 0-16,35-5 1 0,-35 5 3 0,37-6-15 15,-37 6 3-15,35-4 1 0,-13-3-2 16,-22 7 4-16,33-5-3 0,-33 5 6 0,42-7-3 16,-23 3 2-16,-19 4-2 0,38-11-3 15,-11 8 6-15,-27 3-6 0,38-10 0 0,-16 8 3 16,-22 2-3-16,40-6-5 0,-15 2 7 16,-25 4-4-16,41-8 2 0,-20 5 2 15,-21 3 1-15,44-7-6 0,-17 5 3 0,-27 2-3 16,48-7 6-16,-28 4-3 0,-20 3-3 15,50-3 9-15,-28-1-8 0,-22 4-1 0,47-1 8 16,-22-3-8-16,-25 4 6 0,43-5-6 16,-43 5 3-16,46-3-9 0,-28 3 10 15,-18 0 2-15,47-1-4 0,-47 1-2 0,42-3 1 16,-42 3-4-16,38 0 6 0,-38 0 0 16,45 0 5-16,-45 0-4 0,47 0-1 0,-27 0-6 15,-20 0 9-15,47 0-4 0,-47 0-2 16,50-4-1-16,-28 4 3 0,-22 0 6 15,49 0-9-15,-49 0 3 0,46-4-1 0,-19 4 5 16,-27 0 1-16,49-3-8 0,-26 3 3 16,9-1-2-16,-32 1 6 0,57-4-9 0,-36 0 6 15,-21 4-3-15,54-3 4 0,-26 3 4 16,3-3-4-16,-31 3 1 0,46 0 12 16,-24-3-16-16,-22 3 7 0,52 0-1 0,-27 0-8 15,-25 0-2-15,49 0 10 0,-49 0-5 16,46 0 2-16,-20 3-5 0,-26-3 1 0,50 0 4 15,-25 0 2-15,-25 0 5 0,48 0-11 16,-19-3 0-16,-29 3 1 0,47 3 2 16,-24-3 8-16,-23 0-14 0,54 0 10 0,-26-3-5 15,-28 3 1-15,52 0 4 0,-27 0-2 16,-25 0-5-16,62 0-3 0,-37-2-2 0,7 2 13 16,-32 0-13-16,60-4 5 0,-25 4 0 15,-5-3 3-15,4 0 8 0,-34 3-10 16,61-3 7-16,-27 3-4 0,-2 0 4 0,-32 0 4 15,58-3-9-15,-29 3-3 0,1-3 0 16,2 3 3-16,1 0-3 0,2 0 3 16,-35 0-8-16,69-3 13 0,-36 6-8 0,4-3 1 15,0-3-1-15,-4 3 3 0,4 0 0 16,-2 3-3-16,4-6 1 0,-4 3 2 16,-3 0 3-16,3 0-1 0,-2 0-5 0,1 0 11 15,1 0-5-15,-2-3-3 0,4 3 0 16,-4 0 4-16,4 0-1 0,-3 0-4 0,1-3 4 15,3 3-2-15,-1 0-2 0,0 0 10 16,6 0-8-16,-9 0-2 0,3 0-4 16,6 0 7-16,-8 0-4 0,4 3 7 0,-6-3-7 15,7 0 1-15,-4 0 1 0,-1 0-2 16,3 0 1-16,-3 3 4 0,0-3-6 0,1 0 1 16,0 3-2-16,4-3 4 0,-4 3-3 15,7-3 6-15,-9 3 0 0,2 0 0 16,1 0 3-16,-2-3-8 0,4 3-4 0,-4 1 14 15,-3-4-5-15,1 2 0 0,-3 1 3 16,2-3-8-16,-2 3 2 0,2 0 0 0,-7 1 2 16,-25-4 2-16,57 4-4 0,-35-3 3 15,-22-1-6-15,46 3 0 0,-27 1 6 16,-19-4 0-16,37 4-1 0,-37-4 2 0,35 3-4 16,-35-3 3-16,35 4-4 0,-35-4 11 15,35 9-13-15,-35-9 3 0,40 5 13 0,-40-5-11 16,44 3-4-16,-21 2 2 0,6-5 3 15,-29 0 2-15,56 7-5 0,-30-7 4 16,4 3 5-16,0 1 1 0,-30-4-1 0,62 3-6 16,-37-3 4-16,3 3 5 0,-28-3-5 15,54 2-1-15,-28 1-3 0,-26-3 6 0,47 4-1 16,-23-1 1-16,4 0 2 0,-28-3-1 16,49 9-4-16,-31-3 2 0,-18-6 1 0,49 11 6 15,-24-7-9-15,-4 3 5 0,10 3 3 16,-10-4-2-16,8 0 3 0,-1-1-8 15,-3 5 3-15,4-1-2 0,-6-3-4 0,4 0 8 16,3 0-2-16,-8 1-1 0,3-2 2 16,-2 2-3-16,4 0 4 0,-4-3-5 15,4 5 2-15,-5-6-2 0,5 2 0 0,-1 5 3 16,0-5 1-16,2 2-8 0,4-2 1 16,-7 2 1-16,3-1-2 0,1 0-2 0,-4 3 3 15,7-3-4-15,-6-1 3 0,6-1 3 16,-3 3-3-16,-3-3-1 0,1 0 3 0,2 4-2 15,-29-8 2-15,48 6-5 0,-23-1-2 16,4-3 5-16,-1 6-1 0,-28-8 0 16,50 6-2-16,-26-3 3 0,4 3-1 0,-28-6 2 15,50 3 0-15,-21 0-3 0,-6 0-1 16,-23-3 3-16,49 3-3 0,-24 0-1 0,-25-3 2 16,45 4 1-16,-23-4-3 0,-22 0 0 15,48 5 1-15,-28-5 2 0,-20 0 1 16,52 7-2-16,-29-7 0 0,6 0-2 0,-29 0 2 15,48 0 2-15,-27 3-3 0,-21-3 0 16,48 0-3-16,-26 0 3 0,5 0 2 0,-9 0-1 16,5 0-1-16,2 4 0 0,-1-4-4 15,-2 0 4-15,4 0 3 0,-1-4-5 16,-3 4 6-16,10 0-8 0,-2 0 3 0,0-3 2 16,0-1-3-16,0 4 2 0,2-3 1 15,-7-2-2-15,4 5 5 0,-6-4-6 0,2 1 4 16,-25 3-4-16,49-3 2 0,-27 0-1 15,1 3 0-15,-1-3 1 0,-2 0-3 16,7 0 3-16,-27 3-2 0,46-6 2 0,-19 3-3 16,-3 0 1-16,4 0 3 0,-1-4 0 15,-27 7-5-15,50-10 7 0,-22 9-2 16,-3-7-5-16,2 4 6 0,0-4 0 0,-27 8 1 16,52-7-1-16,-27-2-4 0,0 7 7 15,-25 2-8-15,52-13 3 0,-25 8-5 0,3-2 0 16,-30 7 6-16,50-8-2 0,-20 1-1 15,-2 4 3-15,-1-2-5 0,0-2 4 16,-27 7-1-16,52-8 2 0,-24 4 2 0,-28 4-7 16,51-9 11-16,-23 2-10 0,-5 3 3 15,6-2 0-15,-4 0-2 0,7 0 2 0,-6-3 4 16,5 0-6-16,-1 0 2 0,-4 2-7 16,5-3 9-16,-5-2-2 0,4 3 11 15,-8 2-10-15,3-4-2 0,-1 2 0 0,1 0-1 16,-5-1 9-16,-20 10-5 0,40-17 5 15,-23 7 3-15,-17 10 3 0,31-20-3 0,-14 12 3 16,-17 8-3-16,30-16 2 0,-30 16-4 16,27-15-2-16,-27 15-1 0,22-15 4 15,-22 15-2-15,17-12 3 0,-17 12 2 0,20-15-2 16,-9 6 2-16,-11 9-5 0,0 0 3 16,30-29-3-16,-30 29 2 0,21-18-2 0,-11 6-5 15,-10 12 4-15,33-26-1 0,-20 13-3 16,4-2 0-16,-17 15 3 0,32-24-7 15,-15 9 4-15,-1 0 1 0,-16 15-2 0,32-25 2 16,-18 9-3-16,-3 0 3 0,6 1-1 16,-17 15 1-16,25-27 7 0,-10 15-1 0,-15 12 5 15,19-28-1-15,-8 13-1 0,-11 15 3 16,12-28-1-16,-12 28 2 0,12-27 3 16,-12 27 0-16,0-35 0 0,0 35 4 0,-4-36-1 15,4 36 4-15,-15-44 0 0,2 22-1 16,-4 1-2-16,-5-8 3 0,-4 5 4 0,4-4-4 15,-7 5 3-15,6-3-2 0,-5 1-1 16,3 4-3-16,-1 0-3 0,1-2 0 0,4 6-4 16,2-2-2-16,-3 4 1 0,2-3 0 15,0 0-4-15,0 6 0 0,-2-8-2 16,1 8 2-16,-1-3-1 0,0 0-1 0,-1 2-1 16,-2-2 1-16,25 15-2 0,-49-23 1 15,24 11-2-15,-3 3 1 0,-1 0-1 0,1-1-1 16,-9 5-2-16,7-2 1 0,1 1 1 15,-2-3-2-15,1 6 2 0,-1-4 1 16,10 2 0-16,-8 0-2 0,9 3-1 0,-2-3 1 16,22 5-2-16,-40-4 2 0,24 0-3 15,-5 1 1-15,21 3-1 0,-36-2 2 16,16-1 1-16,20 3-1 0,-34-7-3 0,14 4 2 16,0 1-2-16,20 2 1 0,-42 0 2 15,19-4-3-15,-2 4 0 0,25 0 1 0,-54 0 4 16,26 0-4-16,-4 0-4 0,2 4 3 15,-2-4 1-15,-1 0-1 0,-3 2 0 0,3-2-1 16,-4 3 2-16,-1-3 0 0,-2 3 0 16,-6 1 0-16,-2-1-2 0,-1-1 3 15,-1-2-3-15,-3 3 2 0,-8 1-3 0,-4 0-2 16,-2 1 2-16,-6-3-2 0,-4 3 1 16,-2-2 1-16,-15-1-1 0,-3 2 4 15,15-4-2-15,0 3 6 0,7-3 0 0,-3 3-1 16,6-3 0-16,1 0 1 0,-2 0-4 15,4 4 0-15,7-4 0 0,5 0-4 16,-13-4 3-16,10 4-5 0,0 0 3 0,-5 0 0 16,-4-3 3-16,-5 0 1 0,4-1-1 15,-9 2 0-15,4-1 4 0,-7-2-4 16,-13 3 0-16,-4 1 0 0,-5 1-1 0,4 0 3 16,-5 0 1-16,1 0 3 0,-1 0 1 15,6 1 1-15,4-1 1 0,8 0 0 0,8 2-1 16,0-2 0-16,7 0-3 0,5 5 0 15,2-2-1-15,5-3 1 0,8 2-1 0,-5 2-1 16,5-1 2-16,1-3 0 0,7 0-1 16,-4 3 0-16,7-3 0 0,5 4 1 15,-3-1-2-15,1-3 0 0,6 2-2 0,-2 1 0 16,3 0 0-16,-1-3-2 0,0 0-1 16,0 0-2-16,6 4 0 0,-6-1 0 15,3-3-3-15,-1 0 4 0,-2 3-2 0,-1-1 0 16,1-2 1-16,-1 4 1 0,-2-4-2 15,-4 3 2-15,1 0 0 0,3-3 1 0,-2 3 0 16,-3-3 1-16,3 3-3 0,-5-3 1 16,5 3 0-16,-6-3 4 0,4 3-2 15,-9-3-2-15,1 3 1 0,-3-3 1 0,1 0 0 16,-1 0 2-16,0 0-2 0,-7 3 1 16,3-3-1-16,-3 0 2 0,2 3-1 0,3-3 1 15,1 0-4-15,-10 4 2 0,9-4 0 16,-4 0 0-16,2 0-1 0,2 0 1 15,-3 2 0-15,0-2 0 0,5 0 3 0,-2 3-3 16,0-3 1-16,0 0 2 0,4 0-5 16,-3 4 3-16,0-4-3 0,2 0 2 0,-1 0 1 15,1 0 0-15,1 0 0 0,-1 0 2 16,7 0 0-16,1-4 2 0,-5 4-2 0,1-3 2 16,5 3-5-16,2 0 1 0,-4-2 1 15,7 2 1-15,-5-4-1 0,4 1-2 0,1 0-3 16,2 3-2-16,-2-3-3 0,1 0 3 15,-3 3-1-15,4-3 0 0,-5 0 0 16,38 3 3-16,-66-3-1 0,35 0 1 16,-3 0 2-16,1 3 3 0,-1-4-4 0,34 4 3 15,-62-2-2-15,34-1-1 0,-2 3 1 0,-2-3 1 16,32 3 0-16,-55-7-2 0,25 7-1 16,30 0 3-16,-52-3-2 0,25 3 3 15,27 0-3-15,-48-5 3 0,24 5-1 0,24 0-1 16,-47-7 0-16,47 7 0 0,-42-7 1 15,42 7 0-15,-45 0 0 0,45 0 0 0,-42-2-2 16,42 2 4-16,-35-3-2 0,35 3 1 16,-33-5 0-16,33 5-3 0,-32-2 2 15,32 2 0-15,0 0 0 0,-48-1 0 0,48 1-1 16,0 0 0-16,-41-4 3 0,41 4-2 16,0 0-6-16,-36-4-3 0,36 4 1 15,0 0 1-15,-36-4 0 0,36 4 2 0,-30-3-1 16,30 3 2-16,-33-5-1 0,33 5 3 15,-50-7 2-15,25 4-1 0,-4 1 0 16,-8-2 1-16,4 1-2 0,-9 0 2 0,-3 0-4 16,-2 1-8-16,-5 2-4 0,4 0-12 15,-1 2-16-15,-1-2-25 0,3 3-47 16,10 0-70-16,-4-3-224 0,5 0-558 0,1-6-990 16</inkml:trace>
  <inkml:trace contextRef="#ctx0" brushRef="#br0" timeOffset="5727.3472">11135 2944 1086 0,'0'0'214'0,"0"0"-31"16,0 0-71-16,0 0-49 0,0 0 2 0,0 0-29 16,0 0 15-16,0 0 11 0,0 0 17 15,0 0 5-15,0 0 11 0,0 0 0 0,0 0-6 16,0 0-13-16,0 0-13 0,0 0-11 16,0 0-4-16,0 0-4 0,-20 12 0 0,20-12-18 15,0 0-3-15,0 0-6 0,0 0-3 16,0 0 0-16,0 0-3 0,0 0-5 15,0 0 16-15,0 30-19 0,0-30 10 16,0 0-2-16,7 41 14 0,-7-41-14 16,0 40 10-16,1-12 1 0,3-1-4 0,-1 4 6 15,5 10 10-15,-2-2-1 0,2 3 3 16,4 0 7-16,1 10-8 0,-1 0-13 0,4 5 2 16,1-7 3-16,0 4-8 0,5 2 8 15,-6-8-9-15,1 1 8 0,1 1-7 16,-1-11-3-16,-7-1 7 0,4-1-9 0,-1-7 20 15,-1 2 2-15,-7-8-7 0,6 1 4 16,-6-2-18-16,4 3 13 0,-1-5-6 16,-8-21-14-16,10 36 7 0,-5-20-4 0,-5-16 2 15,7 32 3-15,-7-32-13 0,10 30-31 16,-3-14-32-16,-7-16-76 0,5 23-116 16,-5-23-461-16,0 0 605 0</inkml:trace>
  <inkml:trace contextRef="#ctx0" brushRef="#br0" timeOffset="6325.9772">10473 3382 2850 0,'0'0'-54'0,"-29"15"10"16,29-15 16-16,0 0-1 0,0 0 9 15,0 0 3-15,0 0 6 0,0 0 2 0,0 0 24 16,0 0 13-16,0 0 3 0,0 0-5 15,0 0 10-15,0 0-6 0,0 0-11 16,0 0 8-16,0 0-5 0,69-48-9 16,-52 34 3-16,-17 14 0 0,41-22-8 0,-17 7 5 15,-2 0 2-15,1 3-12 0,2-4 12 16,-3 0 3-16,8 1-12 0,-5-3-1 16,3-4 13-16,1 3-1 0,-2 4 1 0,-1-6-3 15,1 2 5-15,-2 4-10 0,-1-1 12 16,-4-3-10-16,5 4 10 0,-2 0-12 0,6-6-3 15,-1 1 3-15,-8 5-3 0,10-6 0 16,-10 6-9-16,4-1-10 0,1 1-22 0,-2 0-20 16,2 2-29-16,-3-2-55 0,5 3-81 15,-5-1-414-15,-1 1 118 0</inkml:trace>
  <inkml:trace contextRef="#ctx0" brushRef="#br0" timeOffset="7407.8878">11772 3349 2456 0,'17'-27'12'0,"-17"27"25"0,0 0 11 0,0 0 8 16,0 0 2-16,0 0-7 0,0 0-9 16,0 0-3-16,0 0-7 0,0 0-2 0,0 0-6 15,0 0 2-15,0 0-10 0,0 0 5 16,0 0-5-16,0 0 2 0,30 43-3 16,-30-43 3-16,15 41-3 0,-6-20 0 0,2 2 3 15,-6 1-8-15,6 0 10 0,4 3-3 16,-7-2-5-16,4 0 8 0,3 3 9 15,-5 0-7-15,-2 0 7 0,4-1-1 0,-4 0-2 16,2 1-5-16,4-2 6 0,-6-2-8 16,0-3-3-16,-3 1-1 0,4-2 19 15,-9-20-12-15,8 35 14 0,0-20-19 0,-8-15 26 16,5 25-11-16,-5-25 8 0,14 22 23 16,-14-22 14-16,0 0 19 0,5 28 6 15,-5-28 28-15,0 0-3 0,8 18-16 0,-8-18-9 16,0 0-23-16,0 0-8 0,0 0-12 15,0 0-10-15,0 0-1 0,-65-12-14 0,65 12-4 16,-40-24-9-16,23 7 0 0,0 1-5 16,-6-11-2-16,1 0-2 0,2-2 0 0,2 2-12 15,-9-3 10-15,7-2-5 0,1 2 6 16,1 0-1-16,1 0-8 0,1 2 4 0,2 2-5 16,-1 5 2-16,3-5 2 0,4 5-7 15,-4 0 3-15,12 21 2 0,-13-40-7 16,10 20-5-16,3 20 7 0,-5-39-8 0,5 39 8 15,0-36-13-15,0 36 9 0,3-39-8 16,2 19 9-16,-5 20-9 0,12-43-5 16,-4 17-6-16,2 5 8 0,5 0-9 15,2 0 15-15,-2-2-17 0,2 2 2 0,-2 2 7 16,7 2 5-16,-9-1-13 0,4 2 3 16,-17 16-12-16,30-28 1 0,-17 15 12 0,-13 13-26 15,22-18 2-15,-22 18-6 0,25-18-10 16,-25 18-24-16,27-13-7 0,-14 6-25 0,0 2-37 15,-13 5-75-15,0 0-555 0,44-13 259 16</inkml:trace>
  <inkml:trace contextRef="#ctx0" brushRef="#br0" timeOffset="7799.6602">12540 3165 3459 0,'0'0'-15'0,"7"23"8"16,-7-23-6-16,0 0-3 0,5 24 7 0,-5-24-7 15,0 0 7-15,0 0-2 0,12 31 7 16,-12-31 24-16,3 20 5 0,-3-20 10 15,13 35 3-15,-8-13 9 0,7 7-15 0,-3-6 2 16,9 11-13-16,-5 3 8 0,4-2 0 16,-4 4-13-16,4-3 5 0,2 5-5 15,-3-4-6-15,-2 3 0 0,2-3 4 0,-1 3-6 16,-3-3 2-16,-3 0-6 0,4-5-2 16,-1 3 7-16,-4-7 9 0,4-4-10 15,-1 1-10-15,-6-3 18 0,2 0-13 0,3-3 5 16,-10-19-10-16,12 30-11 0,-12-30-13 15,13 25-9-15,-13-25-9 0,5 18-42 0,-5-18-69 16,0 0-79-16,0 0-497 0,0 0 521 16</inkml:trace>
  <inkml:trace contextRef="#ctx0" brushRef="#br0" timeOffset="8023.5246">12470 3012 3278 0,'-20'-27'69'0,"7"10"14"0,13 17 3 0,-29-30-16 16,17 18 1-16,12 12-16 0,-16-22-5 15,16 22-5-15,-14-25 6 0,14 25-9 0,-8-25-6 16,8 25-7-16,0 0 3 0,0-33-5 16,0 33-10-16,0 0-17 0,5-32-6 15,-5 32-23-15,0 0-34 0,8-24-36 16,-8 24-25-16,0 0-50 0,0 0-122 15,9-15-434-15,-9 15 514 0</inkml:trace>
  <inkml:trace contextRef="#ctx0" brushRef="#br0" timeOffset="8955.1542">13059 2892 3292 0,'8'34'89'0,"-8"-34"-24"0,4 27-6 0,1-9-4 15,3 7-17-15,4 9-6 0,1-4 3 16,5 9 2-16,4-4-11 0,0 8 4 16,8 1-4-16,-5 6-11 0,7-4 1 0,-2 2 7 15,9 8-5-15,-1 1-3 0,-6-3 0 16,6 2-5-16,-11-6 11 0,5-5-21 16,-4 4 7-16,-1-2 5 0,0-2-9 0,-4 2 7 15,1-4-1-15,-8-6 0 0,-2 3-1 16,2-2 16-16,-7-5-17 0,6 1-5 15,-2 1-2-15,-1-10 5 0,-7 1 3 0,2-2 4 16,1 0-1-16,-3-1-5 0,-5-23 6 16,12 34 12-16,-12-34 9 0,6 28-1 0,3-12 23 15,-9-16 8-15,8 21 9 0,-8-21 10 16,0 0 2-16,9 21-14 0,-9-21-14 16,0 0-5-16,0 0-2 0,0 0-3 0,0 0-9 15,0 0-5-15,-61-42 6 0,41 13-7 16,-5-1-7-16,0-12 7 0,-7-3-2 0,-5-9 10 15,-1-5-3-15,0-3 12 0,-3-7 7 16,-14-18-4-16,5 0-3 0,7 9 0 16,6 10-2-16,0 0-5 0,-2 1-5 15,4 2-7-15,2 0 1 0,1 4-5 0,10 11 0 16,-3 5 0-16,3-2 1 0,4 13-2 16,1 2-2-16,2 4-5 0,5 2-2 0,-5 5-1 15,7-2-3-15,8 23-1 0,-17-33-1 16,17 33-2-16,-15-27 0 0,15 27-1 15,-10-25-3-15,10 25 1 0,-13-21-1 0,13 21-2 16,0 0 0-16,-10-26-1 0,10 26 0 16,0 0 0-16,-12-21-1 0,12 21-6 0,0 0-6 15,0 0-8-15,0 0-9 0,0 0-1 16,0 0 1-16,13-43-11 0,-13 43-5 16,30-12 9-16,-30 12-7 0,25-19 4 0,-8 13-3 15,-17 6 3-15,32-10-4 0,-32 10 9 16,33-8 1-16,-33 8 7 0,32-4 0 15,-32 4 5-15,34 4-5 0,-34-4-2 0,40 5 6 16,-40-5 0-16,33 15-1 0,-16-5 22 16,-17-10-24-16,37 25 11 0,-24-13 3 15,4 7 2-15,1-1-8 0,-4 0 10 0,2 5-6 16,-2 1 7-16,-2-2 0 0,1-2 3 16,-3 2-4-16,2 3 15 0,-7 0-9 0,6-4-5 15,-11-21-1-15,5 45 7 0,-1-22-2 16,1 1 3-16,-5-24-4 0,0 47 5 15,-5-22-1-15,1 2 3 0,4-27-3 0,-5 53 0 16,2-29-5-16,3-24 6 0,-8 40-28 16,8-18-24-16,0-22-39 0,-2 34-44 0,2-34-64 15,-3 25-138-15,-6-17-505 0,9-8-53 16</inkml:trace>
  <inkml:trace contextRef="#ctx0" brushRef="#br0" timeOffset="9827.9538">13987 2839 3778 0,'0'0'-50'0,"17"21"7"15,-17-21 6-15,8 19 0 0,-8-19 8 16,9 28-7-16,-1-9 10 0,-8-19 4 0,15 39 11 16,-10-15 3-16,4 2 10 0,-1 1 13 15,4-2 5-15,-4 8 5 0,5 4-10 0,6 3 34 16,6 7-33-16,-3 0 3 0,6 2 2 16,4 8-3-16,-7-3-10 0,12 8 11 15,-4-2 1-15,-1 6-20 0,-2-2 22 16,-3 1-8-16,3-4-6 0,-5-5 8 0,-5-4 5 15,0 4 14-15,-3-7-14 0,6 1 0 16,-11-6 15-16,1-6-22 0,-1 2 8 0,-4-9-7 16,3 0 0-16,-5-7 9 0,6 1 28 15,-4-3 9-15,-8-22 38 0,9 34 8 16,-9-34 0-16,3 21-13 0,-3-21-14 0,0 0-13 16,0 0-8-16,0 0-9 0,0 0-2 15,-60-42-8-15,30 4-1 0,-5-2-5 0,-1-12-9 16,-7-6-5-16,-1-7 6 0,-7-22-5 15,-1-5-12-15,-2 2-7 0,17 13-8 0,6 10-11 16,0-4 4-16,0 3-11 0,7 4 6 16,-2-1 3-16,2 9-5 0,4 1 2 15,-5 3-16-15,5 3 6 0,3 2 6 16,-5 0 1-16,11 7-5 0,-3 7 3 0,-2-1-1 16,6 6 11-16,5 4 0 0,-4-1-8 15,9 25-2-15,-12-45-20 0,4 26-3 0,8 19 4 16,-3-37-4-16,3 37 1 0,-2-34 2 15,2 34 0-15,-3-35-1 0,3 35 3 16,5-35 2-16,-5 35-2 0,6-30-1 16,-6 30 9-16,10-30 8 0,-10 30-5 0,12-24 3 15,-12 24 1-15,14-25 6 0,-14 25-6 16,16-25 0-16,-6 13-8 0,-10 12 9 0,25-18-7 16,-11 6-1-16,-14 12 3 0,27-15 1 15,-27 15-3-15,26-16 14 0,-26 16-11 16,29-11 11-16,-29 11-9 0,32-5 10 0,-32 5 3 15,28 4-5-15,-28-4 2 0,28 12 4 16,-28-12-2-16,34 21 20 0,-17-6-8 0,-4 3-1 16,5 6 11-16,-4-1-1 0,2 5-8 15,1 3 8-15,2 0 7 0,-6 2-9 0,2 1-4 16,-2 1 11-16,-4-2 20 0,1 4-4 16,-2-5 14-16,1 0 14 0,-8-1-6 15,-1 0 12-15,0 0-4 0,-1-3 9 0,-3-1-7 16,-4 4-3-16,1-4-16 0,-5 4 4 15,2 1-8-15,4-8-1 0,-4 3-15 16,1-3 0-16,1 3-30 0,1-4-22 0,-1 2-32 16,5 1-16-16,3-26-27 0,-9 33-62 15,9-33-130-15,-5 22-472 0,5-22 326 16</inkml:trace>
  <inkml:trace contextRef="#ctx0" brushRef="#br0" timeOffset="10395.1432">14339 1320 3299 0,'0'0'-59'0,"-12"-27"5"0,12 27 27 16,0 0 13-16,0 0 11 0,-12-22 10 0,12 22 22 15,0 0-2-15,0 0-1 0,0 0 26 16,0 0-6-16,0 0 15 0,-12-22-14 15,12 22 6-15,0 0-17 0,0 0 7 0,0 0 12 16,0 0-10-16,0 0-25 0,0 0 11 16,0 0 1-16,0 0-14 0,0 0 5 0,0 0-5 15,0 0-8-15,0 0 1 0,-13-18-9 16,13 18 6-16,0 0-12 0,0 0 0 16,0 0 1-16,0 0 4 0,0 0-8 0,0 0 11 15,0 0-1-15,0 0 1 0,0 0 8 16,5 89 17-16,-2-59 7 0,6 9 16 15,-4-1-15-15,5 9 5 0,7 5 9 16,-1 5-2-16,3-1 7 0,1 11 5 0,7 0-6 16,-1 0-8-16,1 7 0 0,0 1-2 15,5-1 0-15,8 22-14 0,0-14 0 0,-2 14 1 16,8-4-7-16,-1 0-2 0,-8-11-6 16,8 13 4-16,-10-13-18 0,-5-6-34 0,-3-5-30 15,-1 1-28-15,1-4-24 0,-10-8-30 16,-4-5-41-16,-4-12-87 0,2-2-538 15,-9-9 131-15</inkml:trace>
  <inkml:trace contextRef="#ctx0" brushRef="#br0" timeOffset="11081.4954">15602 2192 3582 0,'0'0'-9'15,"0"0"9"-15,0 0 23 0,31 0-2 0,-31 0-8 16,0 0 10-16,0 0-17 0,34-15 0 16,-34 15 16-16,23-18-1 0,-23 18 9 0,20-19-18 15,-10 7 4-15,-10 12 7 0,20-26-1 16,-5 14-14-16,-15 12 2 0,21-27 1 15,-11 12-1-15,-10 15 0 0,26-33 1 0,-19 16-9 16,-7 17 4-16,22-30-8 0,-14 11 4 16,-8 19-2-16,13-40-6 0,-7 18 2 15,-6 22 6-15,6-47 2 0,-1 23-6 0,-5 24 17 16,0-45-3-16,2 23 1 0,-2 22 6 16,-7-43-10-16,7 43 14 0,-6-44-16 0,4 25 6 15,2 19 0-15,-9-36 2 0,9 36-19 16,-11-37 9-16,2 20-12 0,9 17 9 15,-20-23 2-15,20 23-6 0,-31-16 4 0,31 16-4 16,-42-6 2-16,18 6-9 0,24 0 12 16,-58 10-5-16,24-2 10 0,-1 4 19 15,-2 8-2-15,6-5 2 0,-3 10 17 0,2 2 16 16,2 8 9-16,0 4 6 0,2 3-3 16,4 8 1-16,6-1-11 0,3 7-8 15,3 0-2-15,12-4 0 0,0 4-3 0,8 1-8 16,8 3-5-16,0-7 10 0,9-2-8 15,15 1 1-15,7-3 0 0,7-4-3 16,11-12-5-16,7-1-6 0,10-8 2 0,10-2-18 16,8-10-45-16,39 0-46 0,-22-6-55 15,-8-9-71-15,30-9-198 0,0-3-462 0,-12-16-209 16</inkml:trace>
  <inkml:trace contextRef="#ctx0" brushRef="#br0" timeOffset="13183.4818">16010 3027 1242 0,'0'0'337'16,"0"0"-94"-16,0 0-81 0,0 0-37 15,0 0-46-15,0 0-12 0,0 0-38 16,0 0 14-16,0 0-8 0,-30 3 6 0,30-3-7 16,0 0 6-16,0 0-6 0,-27 10 5 15,27-10 8-15,-20 15 31 0,20-15-7 0,-27 17 17 16,14-2 13-16,-1 5-6 0,-11 5 7 15,12 5 9-15,-4 2-34 0,5 4 4 16,-8 9-1-16,9 2-15 0,-1 8 6 16,2 4-19-16,3-2 3 0,4-9-1 0,3 5-7 15,0-5-9-15,6-1 6 0,3-1-10 16,-1-2 0-16,9-1-7 0,0-6 4 0,9 5-2 16,8-4 7-16,3-11 6 0,9-5-12 15,11-4 0-15,0-6 2 0,8-8-3 0,4-1-9 16,5-10 5-16,-1 1-25 0,6-9-18 15,-1-3-4-15,1-5-24 0,1-4-21 0,-6-1-27 16,23-19-37-16,-22-4-85 0,-13 8-220 16,-13-6-299-16,-1 0 498 0</inkml:trace>
  <inkml:trace contextRef="#ctx0" brushRef="#br0" timeOffset="13695.1643">17105 2974 3085 0,'0'0'-35'0,"-40"12"-3"0,24-2 10 15,-8 3 13-15,6-1 17 0,-2 0 14 16,3 3 22-16,-2 0 5 0,3 5 2 0,2-3 23 15,-1 2-13-15,5 6-6 0,10-25 18 16,-16 45-9-16,11-16-2 0,3-2 0 16,2-27-1-16,12 57-15 0,-9-34 0 0,14 2-14 15,-4 1 7-15,5-2-7 0,6 0 4 16,4-2-1-16,1-2 1 0,3-3-17 16,-2-2-5-16,-4-3 5 0,3-5-13 0,1 1 0 15,3-1 0-15,-4-4 0 0,4-3-9 16,-33 0-1-16,57-10-9 0,-22 5-3 15,-5-5 1-15,-3-2-7 0,-2 0 0 0,-1-3 2 16,-3-2 1-16,-4-1 9 0,-3-6 3 16,-3 1 22-16,-1 3 3 0,-10 20-10 0,9-44 0 15,-9 44 6-15,-9-39 2 0,-4 16-1 16,-4 5 3-16,-5-3-10 0,-4 6 2 16,-1 0 4-16,-8-2 4 0,8 5 4 0,-5 3-4 15,2 0 0-15,-2 3 13 0,4-1-17 16,-4 2 2-16,32 5-2 0,-53-10-5 15,31 10-4-15,22 0 2 0,-44-2-4 0,44 2-5 16,-33 2-6-16,33-2-17 0,-27 7-33 16,27-7-41-16,0 0-69 0,-23 11-191 0,23-11-338 15,0 0 642-15</inkml:trace>
  <inkml:trace contextRef="#ctx0" brushRef="#br0" timeOffset="14259.8775">17386 2875 2984 0,'0'0'64'0,"24"-4"-19"16,-24 4-11-16,0 0 1 0,0 0-11 0,0 0 4 15,0 0 3-15,33 16-10 0,-33-16 3 16,22 17 13-16,-22-17 1 0,25 22-6 15,-11-14 6-15,-1 7 4 0,9-2-8 16,-6 2-6-16,-1-3 0 0,7 5-13 0,-3-5 6 16,1 3-3-16,-4-3 1 0,1 2 0 15,0-1-1-15,-17-13-6 0,23 15 1 16,-23-15 1-16,25 20-8 0,-25-20 12 0,17 12 14 16,-17-12 7-16,0 0 19 0,20 15 25 15,-20-15-2-15,0 0-5 0,0 0 4 0,0 0-20 16,0 0-3-16,0 0-6 0,0 0-11 15,0 0-3-15,0 0-10 0,0 0-5 0,0 0-19 16,0 0-14-16,-32-89-15 0,27 68-38 16,-1-5-22-16,6 26-13 0,-7-54-15 15,4 26 1-15,3-1 13 0,0-1 14 16,0 30 21-16,3-54 16 0,-3 32 10 0,0 22 12 16,0-38 2-16,0 38-3 0,3-34 2 15,-3 34 7-15,9-28 8 0,-9 28 18 0,10-17-1 16,-10 17-6-16,0 0 11 0,28-13 13 15,-28 13-3-15,0 0 15 0,45 6 7 16,-45-6 2-16,39 9 4 0,-39-9 2 0,37 15 14 16,-14-4-8-16,-3-4-10 0,7 5 5 15,-7 5 11-15,2-4-20 0,3 4-1 0,-5-1 10 16,0 3-18-16,2-3-2 0,-6 2-7 16,4 0-14-16,-1-3-26 0,-4 4-32 15,0-3-38-15,-15-16-70 0,23 21-141 16,-13-11-503-16,-10-10 186 0</inkml:trace>
  <inkml:trace contextRef="#ctx0" brushRef="#br0" timeOffset="14967.0494">18454 2081 3507 0,'-30'-6'-77'16,"30"6"3"-16,0 0 3 0,0 0 5 0,-27-9 13 15,27 9-10-15,0 0 13 0,0 0-1 0,0 0 5 16,-30-3 7-16,30 3 2 0,0 0-1 15,0 0 22-15,0 0 16 0,-40 18 16 16,40-18 11-16,-22 16 10 0,22-16 18 16,-24 20-6-16,24-20-4 0,-15 30 15 0,0-15 6 15,7 2-7-15,8-17 9 0,-19 40-13 16,14-18-3-16,-3 0-10 0,8-22-1 0,-7 45 4 16,4-25 6-16,3-20-15 0,0 42-7 15,0-42-3-15,3 40 3 0,-1-17-5 0,-2-23-4 16,10 36-2-16,-7-17 1 0,-3-19-1 15,14 28-4-15,-14-28 3 0,10 27-5 16,-10-27 9-16,13 25-19 0,-13-25 5 0,15 18 1 16,-15-18 1-16,15 19 1 0,-15-19-4 15,30 16-5-15,-30-16 1 0,34 9-7 16,-11-6-18-16,2 3 2 0,-25-6 0 16,49 9 13-16,-24-6-7 0,0 0 5 0,2 3-6 15,-27-6 2-15,52 9 3 0,-29-6-5 16,4 4 8-16,-4-2-6 0,-23-5-2 0,49 11 6 15,-24-2-2-15,-7-4 14 0,9 5-17 16,-3-3 7-16,-6 1 6 0,-18-8-6 0,38 16 2 16,-24-10 0-16,-14-6 4 0,32 12 0 15,-32-12 8-15,31 13-2 0,-19-5 8 16,-12-8 0-16,22 9 19 0,-22-9-3 0,0 0 6 16,25 17-5-16,-25-17 10 0,0 0-12 15,13 18 9-15,-13-18-10 0,0 0 15 16,0 0-15-16,-8 31 1 0,8-31 11 15,0 0-23-15,-22 28 8 0,22-28-2 0,-22 19-2 16,2-11-3-16,20-8 6 0,-40 22-15 16,15-17-8-16,2 5-11 0,-7-1-4 0,3-3-19 15,3 0-29-15,24-6-29 0,-58 8-59 16,34-8-143-16,4-4-477 0,-3-3 322 16</inkml:trace>
  <inkml:trace contextRef="#ctx0" brushRef="#br0" timeOffset="15509.4333">18445 1382 3169 0,'-6'-29'-106'0,"6"29"35"16,0 0 6-16,0 0 12 0,0 0 2 15,-4-27 16-15,4 27 10 0,0 0 14 16,0 0 36-16,0 0 24 0,0 0 7 0,0 0 7 15,0 0-8-15,0 0 5 0,0 0-2 16,-3-27-19-16,3 27-1 0,0 0 3 0,0 0-4 16,0 0-25-16,0 0-7 0,0 0 15 15,0 0 47-15,0 0 24 0,0 0-11 16,63 66 6-16,-42-36-10 0,20 2-12 0,-6 5-6 16,11 13-13-16,7 1 4 0,-6-1-8 15,3 7 16-15,15 15-20 0,1 3-2 16,-1 5 2-16,-2 0-2 0,3 1 10 0,-1-1-4 15,-17-13-14-15,1-8 5 0,-4 0-14 16,0-4 5-16,4-2-5 0,-9-5-1 16,-2-8 0-16,4 1 5 0,-8-5-11 0,-11-4 3 15,2-5-9-15,-3-3 6 0,-4-6 2 16,-3 6 1-16,4-6-13 0,-9-3 16 0,-10-15-7 16,18 27-24-16,-8-13-24 0,-10-14-33 15,2 24-32-15,-2-24-69 0,0 0-139 16,0 0-502-16,-20 18 115 0</inkml:trace>
  <inkml:trace contextRef="#ctx0" brushRef="#br0" timeOffset="15823.2558">18987 2308 3791 0,'0'0'88'0,"0"0"17"0,0 0 4 0,0 0-11 15,0 0-21-15,0 0-8 0,0 0-4 16,0 0 4-16,0 0-3 0,0 0 7 16,0 0-13-16,0 0-7 0,52-51-7 0,-52 51-16 15,25-26 1-15,-6 14-2 0,-4-3-7 16,-15 15-5-16,31-25-2 0,-12 13 0 0,-19 12-2 15,22-20-13-15,-2 5-10 0,-20 15-20 16,30-23-23-16,-15 14-29 0,-15 9-13 16,40-19-32-16,-22 10-37 0,4 0-63 0,-22 9-135 15,34-15-447-15,-11 5 131 0</inkml:trace>
  <inkml:trace contextRef="#ctx0" brushRef="#br0" timeOffset="16346.9329">19728 1909 3867 0,'2'32'78'0,"-2"-32"-11"0,0 0-15 0,0 0-23 15,3 27-6-15,-3-27-13 0,0 0 8 16,12 23 6-16,-12-23-6 0,0 0 2 0,15 31 8 15,-8-17-10-15,-7-14 11 0,27 27-7 16,-11-12 1-16,3 4-5 0,-4-4-7 16,5 3-1-16,-5-1-3 0,0-2 2 15,2 0 1-15,-17-15 8 0,26 24-15 0,-19-11 3 16,-7-13 2-16,19 17 5 0,-19-17 6 16,15 17 6-16,-15-17 3 0,0 0-6 0,0 0 1 15,0 0-2-15,0 0 9 0,-46 18 3 16,46-18 2-16,-40-3 18 0,40 3 1 15,-52-9-1-15,24 0-6 0,-4-5-5 0,7 2-2 16,-8-3-2-16,6-3-8 0,-7-6-3 16,8-1-3-16,-6-3-3 0,8 0-11 0,-1-5-9 15,7 0-6-15,0-6-19 0,2-5-23 16,1 6-12-16,7-8-11 0,5-1-1 16,-1 0 1-16,4 4 14 0,4 1-4 0,4 1 10 15,-5 1 4-15,-1 5 13 0,-2 5 12 16,10 0 18-16,-7 1-3 0,3 5 3 15,-6 24 1-15,8-48-2 0,-5 29 4 0,-3 19-7 16,15-38-4-16,-11 23 5 0,-4 15-18 16,21-27 2-16,-7 18-10 0,-14 9-14 15,28-20-20-15,-28 20-24 0,32-12-27 0,-32 12-44 16,35-3-73-16,-35 3-558 0,37 0 219 16</inkml:trace>
  <inkml:trace contextRef="#ctx0" brushRef="#br0" timeOffset="17317.1587">20250 1326 3511 0,'0'0'-48'0,"0"0"9"0,0 0-4 15,-18 36 11-15,18-36 16 0,-14 23 16 0,14-23 5 16,-16 31 13-16,11-16 7 0,5-15 2 16,-15 41 4-16,10-17-9 0,-4 0 9 15,8 1-5-15,-4 3-5 0,5-28 0 16,0 58 1-16,0-27 5 0,5-3-10 0,-4 3-3 16,8 1-1-16,1-2-1 0,0 3 4 15,3-1 3-15,5-2-9 0,1-3 0 0,-1 5 2 16,2-8-6-16,-1 1-10 0,8-7-18 15,-4 0-7-15,2-4-4 0,3-2-12 16,-9-5-2-16,4 1 5 0,-23-8-2 0,34 6 9 16,-34-6 6-16,0 0 4 0,40-9 14 15,-40 9 16-15,15-18 4 0,-15 18 2 16,0 0 2-16,-5-38 3 0,5 38-9 0,0 0-5 16,-18-45 0-16,9 27 2 0,9 18-4 15,-25-39-4-15,17 21-5 0,-7 3-9 16,15 15 5-16,-29-31 6 0,16 15-4 0,13 16 9 15,-32-27 2-15,17 15-12 0,15 12 10 16,-22-19 2-16,22 19 2 0,-20-15 5 0,20 15-7 16,-23-12-4-16,23 12-8 0,-15-16-15 15,15 16-12-15,0 0-1 0,0 0 2 16,-22-19-10-16,22 19 4 0,0 0 4 0,0 0 8 16,0 0-1-16,-17-15 13 0,17 15-1 15,0 0 3-15,0 0 13 0,0 0 10 16,0 0 5-16,0 0 6 0,0 0-1 0,0 0 3 15,0 0 0-15,0 0-1 0,0 0 1 16,0 0 2-16,0 0-10 0,0 0-3 0,0 0 8 16,45 54 2-16,-45-54 12 0,19 25 0 15,-19-25-7-15,20 25-3 0,-12-9 4 16,4 4-2-16,-12-20 0 0,25 33 5 16,-12-12-1-16,6 0-9 0,-1 2 4 0,2 1-7 15,7-2 10-15,-9 2-19 0,6-3 9 16,1 1 1-16,-2-5-8 0,1 3 7 0,-1-8 0 15,4 1-10-15,-4-1-1 0,11-7-2 16,-6 3-9-16,2-3-4 0,-3-3 0 16,-27-2-7-16,55-4 2 0,-26 1-9 0,-6-6-4 15,-4-5-8-15,-19 14 7 0,31-27 8 16,-19 7 6-16,0-4-1 0,-9-1-10 0,1-5 0 16,-1-2 3-16,-3 0 13 0,-3 1-1 15,3-7-6-15,-5 5 12 0,3-1 8 16,-10 2 5-16,9 5 30 0,-1 0 13 0,4 27 14 15,-13-43-5-15,10 24-5 0,3 19-20 16,-12-30 11-16,12 30-15 0,-8-25-1 16,8 25-10-16,0 0-2 0,0 0 9 0,0 0-13 15,0 0-1-15,0 0 3 0,0 0-5 16,0 0 13-16,0 0 7 0,0 0 1 16,0 0-1-16,57 66 9 0,-37-53 1 0,0 7 15 15,1-5 1-15,-1 4 0 0,4-4-4 16,1 3-7-16,-2-3-7 0,1 2-6 0,-1-2 1 15,4-3 4-15,-5 0-12 0,0 0-18 16,-4 1-19-16,0-5-42 0,-18-8-40 0,32 11-119 16,-17-15-319-16,-15 4-197 0,0 0 509 15</inkml:trace>
  <inkml:trace contextRef="#ctx0" brushRef="#br0" timeOffset="17526.0007">20603 1127 3317 0,'0'0'89'0,"-23"-25"40"0,23 25 17 15,-17-21-16-15,17 21-19 0,-18-21-20 0,18 21-8 16,-7-20-5-16,7 20-11 0,0 0-17 16,-15-21 0-16,15 21-10 0,0 0-12 15,0 0-25-15,0 0 0 0,-12-21-17 0,12 21-37 16,0 0-31-16,0 0-56 0,0 0-98 15,0 0-588-15,0 0 58 0</inkml:trace>
  <inkml:trace contextRef="#ctx0" brushRef="#br0" timeOffset="18143.2308">21062 1243 3702 0,'0'0'-60'0,"16"16"0"0,-16-16 6 0,32 25 5 15,-15-10 7-15,0 1 2 0,4 1 11 16,3 1 15-16,-6 5 3 0,2-4 6 0,2-1 5 16,-7-3 5-16,8 3-1 0,-9-2-4 15,4-1 16-15,-3 1 4 0,4-1-8 16,-4 0 8-16,5 2 2 0,-5-5-9 0,-15-12 3 15,30 24 1-15,-15-12-6 0,-15-12 4 16,23 15-8-16,-23-15 18 0,17 15 20 16,-17-15 11-16,17 13 18 0,-17-13-1 15,0 0-10-15,0 0-12 0,0 0-3 0,0 0-13 16,0 0 9-16,0 0-10 0,0 0-3 16,0 0 9-16,-14-70-21 0,14 70-3 0,-6-40-11 15,4 15-8-15,2 25-2 0,-3-50-6 16,6 26 8-16,-1 0-13 0,4-6-2 0,1 7-1 15,8 1-13-15,0 1 3 0,2-3-2 16,1 4 1-16,2-1 4 0,7 6 10 16,-8-3-3-16,4 2 11 0,4 5-1 15,-9-3-3-15,6 4-1 0,-1 2 7 0,-23 8 8 16,44-10 19-16,-19 7 0 0,-25 3-2 16,45 0 9-16,-45 0 7 0,52 6 11 0,-24 1 4 15,1-2 13-15,-4 6-11 0,3-3 13 16,-3 5-2-16,4-1-6 0,-1 1-6 0,0-1 14 15,-2 0-18-15,0 3 2 0,-4 1-5 16,3 0-2-16,-1-3-3 0,-1 7 6 16,-3-5-2-16,2 0-6 0,-5 0-1 0,-1 2-5 15,1-2 0-15,-2 0-5 0,0-3-6 16,-15-12 2-16,27 25-2 0,-19-13-4 16,-8-12 0-16,24 25-6 0,-11-9-20 0,-13-16-39 15,22 24-32-15,-22-24-35 0,20 19-34 16,-17-11-58-16,-3-8-156 0,0 0-487 15,0 0-97-15</inkml:trace>
  <inkml:trace contextRef="#ctx0" brushRef="#br0" timeOffset="18590.9774">22234 407 3900 0,'0'0'-62'0,"0"0"11"0,-13-30 2 16,13 30 2-16,0 0-2 0,-7-21 1 15,7 21 14-15,0 0 11 0,0 0 17 0,0 0 1 16,0 0 1-16,0 0 23 0,0 0 15 15,0 0 19-15,0 0-4 0,0 0 8 16,0 0 34-16,0 0-7 0,0 0 6 0,50 59 13 16,-38-40 1-16,3 2-11 0,7 6 4 15,-5 0-13-15,1 2-5 0,2 1-1 0,5 5-8 16,-1-5-4-16,2 10-4 0,6 1-6 16,-2-2-7-16,5 7 15 0,-1-5-6 15,1 3-5-15,-2-5-8 0,7 0-4 0,-6-2-5 16,-2 0 2-16,1 0-8 0,2-2-26 15,-5 4 3-15,1-4-1 0,-8-8-3 16,2 1-8-16,-3-1-9 0,5 2-24 0,-7-2-16 16,-2-2-21-16,0 3-19 0,1-4-23 15,-1-2-23-15,-4-4-32 0,1 0-59 16,-4 1-165-16,-6-9-439 0,-5-10-15 0</inkml:trace>
  <inkml:trace contextRef="#ctx0" brushRef="#br0" timeOffset="18860.6923">22570 1003 3803 0,'0'0'-65'0,"-15"-16"31"16,15 16 38-16,0 0 16 0,-16-21 34 0,16 21 24 15,0 0 39-15,-15-22 15 0,15 22-11 16,0 0-22-16,0 0-13 0,0 0-13 0,23-51-14 16,-6 38-6-16,4-3-9 0,11 0-5 15,-3 1 1-15,7 3-30 0,1 1-27 16,-2 0-24-16,9 3-37 0,-1 0-41 0,3-4-55 16,-6 7-126-16,2-5-538 0,-1 5-24 15</inkml:trace>
  <inkml:trace contextRef="#ctx0" brushRef="#br0" timeOffset="19240.4584">23516 676 3726 0,'0'0'-78'0,"0"0"14"16,0 0 2-16,0 0 10 0,0 0 6 0,0 0-1 15,0 0 29-15,0 0 20 0,0 0 9 16,0 0 12-16,0 0-3 0,0 0 13 15,0 0 9-15,-84 21 1 0,84-21 10 0,-29 17 3 16,29-17 8-16,-28 18 4 0,20-6-2 16,8-12 3-16,-24 27-11 0,24-27-12 15,-10 32-2-15,10-32-1 0,-8 34-13 0,8-34 7 16,8 36-15-16,-3-12 7 0,0-1-8 16,4-2 9-16,2 0-8 0,-2 3 6 0,6-7-18 15,-2 1 7-15,-1 1 0 0,0-4 5 16,-12-15-5-16,21 32 18 0,-21-32 3 15,24 21 20-15,-16-9-5 0,-8-12 7 0,20 24 1 16,-20-24-9-16,19 18-7 0,-19-18 4 16,16 23-8-16,-16-23 1 0,15 22 1 15,-15-22-5-15,15 17-7 0,-15-17-3 16,9 28-3-16,-9-28-2 0,5 36-14 0,-5-7-53 16,-5 3-69-16,-7-2-150 0,0 1-657 0,-6-4-569 15</inkml:trace>
  <inkml:trace contextRef="#ctx0" brushRef="#br0" timeOffset="21467.8237">20883 2996 4316 0,'0'0'-141'0,"0"0"10"0,0 0 11 16,0 0 17-16,0 0 14 0,0 0 12 15,-36-11 8-15,36 11 11 0,0 0 22 16,0 0 5-16,0 0-2 0,0 0 13 16,0 0-5-16,-10-23-9 0,10 23-7 0,0 0 2 15,0 0-4-15,0 0 0 0,0 0 17 16,0 0 9-16,0 0 7 0,14-43 5 16,-14 43 12-16,0 0 1 0,0 0-8 0,0 0 17 15,11-32 7-15,-11 32 12 0,0 0-17 16,0 0 4-16,0 0 1 0,9-23-15 0,-9 23 3 15,0 0 6-15,0 0-7 0,0 0-1 16,15-22 6-16,-15 22 6 0,0 0-2 16,0 0 3-16,0 0 12 0,0 0 24 0,8-27 0 15,-8 27 6-15,0 0 13 0,0 0-3 16,0 0-5-16,0 0-5 0,0 0-17 16,0 0-5-16,0 0-5 0,0 0-1 0,0 0-7 15,0 0-3-15,0 0-8 0,-55-5-2 16,55 5-3-16,0 0 1 0,0 0 9 15,-38 29-10-15,23-16 1 0,15-13-5 16,-27 23 8-16,8-11 10 0,4 5-14 0,15-17 12 16,-28 27-5-16,14-12 1 0,-6 4 5 0,9-3-6 15,11-16-5-15,-24 31 4 0,14-16-1 16,10-15-2-16,-15 25 1 0,15-25-13 16,-15 23 1-16,15-23 4 0,-12 25-14 0,12-25 25 15,0 0-22-15,-5 32 1 0,5-32 3 16,0 0-3-16,0 0-5 0,0 0 14 0,4 33-9 15,-4-33 5-15,0 0-5 0,0 0 6 16,15 19-5-16,-15-19-1 0,0 0-7 0,23 5 14 16,-23-5-7-16,0 0 0 0,42 0 0 15,-42 0 2-15,32-1-8 0,-32 1 3 16,35 0 0-16,-35 0 3 0,37-7-5 0,-37 7 7 16,28-4-8-16,-28 4 9 0,34-3 12 15,-34 3-18-15,0 0-3 0,45-1 6 16,-45 1-5-16,32-5 7 0,-32 5-10 15,0 0 10-15,41 0-5 0,-41 0 7 0,31-3-4 16,-31 3-1-16,35 3 1 0,-35-3 0 16,26 0-9-16,-26 0 6 0,32 6 15 0,-32-6-15 15,24 3-2-15,-24-3 14 0,25 11-13 16,-25-11 2-16,0 0 4 0,26 12 4 0,-26-12-6 16,22 9 1-16,-22-9-2 0,0 0 4 15,24 19 10-15,-24-19-5 0,13 15-16 16,-13-15 11-16,10 20 9 0,-10-20-3 0,10 23-3 15,-10-23 7-15,0 0-4 0,7 27 6 16,-7-27 13-16,0 0-7 0,7 25 7 0,-7-25 3 16,0 0-3-16,0 0 6 0,0 0-4 15,-9 38-1-15,9-38-10 0,0 0 3 16,-23 27 1-16,23-27-1 0,-22 15 5 0,7-6 2 16,15-9-2-16,-27 16 7 0,7-5-7 15,20-11 4-15,-38 17 4 0,23-10-2 0,15-7-8 16,-32 15 0-16,32-15-2 0,-29 8-4 15,29-8-1-15,-20 9-2 0,20-9-6 16,0 0-14-16,-30 10-16 0,30-10-20 16,0 0-22-16,0 0-24 0,-20 12-28 0,20-12-15 15,0 0-10-15,0 0-32 0,0 0-46 16,0 0-114-16,0 0-514 0,0 0-58 0</inkml:trace>
  <inkml:trace contextRef="#ctx0" brushRef="#br0" timeOffset="22001.0945">21550 2919 3827 0,'13'-24'-57'0,"-13"24"19"15,15-23-7-15,-15 23 0 0,5-20-9 0,-5 20-8 16,0 0 4-16,16-25 3 0,-16 25 10 16,0 0 15-16,6-22 9 0,-6 22 8 0,0 0-1 15,0 0 18-15,0 0-18 0,9-24 0 16,-9 24 3-16,0 0 6 0,0 0 7 16,0 0-2-16,0 0 3 0,0 0-3 0,0 0 0 15,0 0 2-15,0 0-2 0,0 0-5 16,0 0 3-16,0 0 9 0,0 0-5 0,0 0 1 15,0 0 4-15,0 0 9 0,0 0-2 16,0 0 11-16,-66 37-11 0,66-37 16 16,-26 24 1-16,12-9 0 0,14-15 9 15,-20 35 12-15,7-20 10 0,13-15 2 0,-19 31 4 16,11-13-4-16,8-18-8 0,-12 30-9 16,12-30 6-16,-3 35-3 0,3-35-4 0,0 38-14 15,0-38 7-15,10 33-5 0,0-18-6 16,-10-15 3-16,32 30-14 0,-12-17 7 15,7-1-5-15,-6-1-4 0,9-3 2 0,1-1-6 16,2-1 14-16,-1-3-13 0,1 0 6 16,-1 0-5-16,3-3-4 0,-1 0 6 15,1 0-9-15,0-3-7 0,-3 0-2 0,-32 3-2 16,62-8-16-16,-31 7-19 0,-1-3-13 16,1 1-21-16,-6-1-23 0,-25 4-37 15,41-9-46-15,-25 3-89 0,-16 6-502 0,33-18 326 16</inkml:trace>
  <inkml:trace contextRef="#ctx0" brushRef="#br0" timeOffset="22483.5798">22164 2793 3329 0,'0'0'-67'0,"-13"-22"3"0,13 22 1 0,0 0 1 16,0 0 14-16,0 0 0 0,0 0 9 15,0 0 18-15,0 0 10 0,0 0 27 16,0 0 5-16,0 0 13 0,0 0 14 0,-16 59-5 16,16-59 2-16,0 0-9 0,11 42 8 15,-11-42-6-15,13 27 2 0,0-14-10 0,-13-13-2 16,32 26-5-16,-15-15 2 0,6-1-1 16,-1-4 3-16,3 0-14 0,-25-6 12 15,44 3-1-15,-44-3-18 0,43 0 3 16,-43 0 4-16,44-6-3 0,-44 6-5 0,36-15 8 15,-16 6-7-15,-20 9 13 0,27-22 6 16,-17 11-2-16,-10 11 15 0,24-27 25 0,-24 27 3 16,8-24 9-16,-8 24-16 0,8-24-1 15,-8 24 6-15,0 0-28 0,5-27 5 16,-5 27-4-16,0 0-12 0,0 0 2 0,0-35 4 16,0 35-18-16,0 0 23 0,-16-24-16 15,16 24-12-15,0 0 2 0,-32-22 5 16,32 22-9-16,-30-17 4 0,11 13-8 0,19 4-11 15,-38-12-5-15,21 5-14 0,17 7-9 16,-40-9-9-16,40 9 3 0,-38-7 8 16,38 7 0-16,-44-3 0 0,44 3 2 0,-37-3 2 15,37 3-4-15,-32 0-2 0,32 0-1 16,-21 10-27-16,21-10-37 0,0 0-54 0,-27 16-88 16,27-16-501-16,-10 12 458 0</inkml:trace>
  <inkml:trace contextRef="#ctx0" brushRef="#br0" timeOffset="22897.3221">22626 2507 3183 0,'0'0'57'15,"0"0"13"-15,20-14 39 0,-20 14-6 0,0 0-16 16,0 0-23-16,0 0-9 0,0 0-3 16,0 0 2-16,0 0 8 0,0 0 19 15,52 18 4-15,-39-8-14 0,0 7-1 0,6 0-7 16,2 2-10-16,1 2 0 0,8 1-15 16,-5 0-4-16,2 3 2 0,2-5-8 0,-1 3 3 15,4-2-8-15,-7 1-3 0,5 2-1 16,0-5 2-16,-5 3-9 0,4-1 3 15,-1-3 17-15,-6 3-26 0,1-1 6 0,-3-3-12 16,-1 2 10-16,-3-4-6 0,3 4-2 16,-2-7 5-16,-4 4 0 0,-13-16-4 15,20 22 4-15,-20-22 16 0,23 18-16 0,-23-18 4 16,12 19-6-16,-12-19-1 0,14 15 0 16,-14-15-12-16,0 0-12 0,10 20-16 15,-10-20-12-15,0 0-17 0,0 0-35 16,0 0-38-16,0 0-44 0,0 0-75 0,0 0-572 15,0 0 23-15</inkml:trace>
  <inkml:trace contextRef="#ctx0" brushRef="#br0" timeOffset="23336.0675">22813 2257 3661 0,'0'0'-98'0,"-28"-27"14"16,12 15 13-16,16 12 6 0,-26-29 16 0,7 14 10 15,19 15 8-15,-21-22 9 0,9 7 6 0,12 15-8 16,-17-25-8-16,17 25 5 0,-12-28-8 16,12 28 5-16,-6-29 7 0,6 29 3 15,0 0 7-15,-2-39 10 0,2 39 1 16,0 0-4-16,15-37-1 0,-15 37 9 0,17-18-2 15,-17 18-5-15,22-19 0 0,-22 19 5 16,31-13-8-16,-12 12 0 0,-19 1 3 16,42-7 2-16,-42 7-2 0,51-4 8 0,-20 8-6 15,0 0 3-15,1-1 13 0,2 1-2 16,-3 1 9-16,1 2 14 0,-7 1 9 16,4 4 31-16,-4 0 18 0,-3 1 21 0,-2 2 15 15,3 3-12-15,-6 2-2 0,-1 1 6 16,-4 3 5-16,0-2 11 0,-4 1-11 0,-3 7-5 15,-5-6-16-15,4 0 1 0,-4-24 0 16,-14 56-4-16,-4-22-17 0,-2-2-12 16,-12 3-10-16,-7 4-34 0,-2-3-60 15,-13 6-74-15,-3-5-119 0,5-11-345 0,14-8-271 16,-9-9-53-16</inkml:trace>
  <inkml:trace contextRef="#ctx0" brushRef="#br0" timeOffset="24765.1224">23511 2053 3786 0,'0'0'-62'16,"0"0"-3"-16,-17-17-12 0,17 17-22 0,0 0-28 16,0 0 11-16,0 0 23 0,0 0 61 15,-12-21 42-15,12 21 14 0,0 0 8 16,0 0 13-16,0 0 5 0,0 0-9 16,-2-29-2-16,2 29-3 0,0 0-9 15,0 0 4-15,26-37 2 0,-6 25-20 0,-20 12 2 16,33-28-15-16,-16 15-4 0,3 1-7 15,0 0 7-15,0 0-5 0,2 0 3 0,-2-1 8 16,-20 13-11-16,40-22 9 0,-20 12 0 16,0-2-2-16,-20 12 2 0,30-18 9 0,-13 11 12 15,-17 7 12-15,20-13-18 0,-20 13-1 16,25-20-5-16,-25 20-13 0,17-22 4 16,-17 22-5-16,18-18-3 0,-18 18-7 0,12-21 11 15,-12 21-11-15,0 0 10 0,10-32 10 16,-10 32-3-16,0 0 2 0,3-27-2 15,-3 27 5-15,0 0-7 0,0 0-2 0,0 0 4 16,-21-33-2-16,21 33-9 0,0 0-4 16,-39-3-8-16,39 3-23 0,0 0-3 15,-48 3-9-15,48-3 12 0,-36 8 7 0,36-8-3 16,-38 10 13-16,38-10 25 0,-33 12 4 16,14 0 15-16,1-3 7 0,-4 7 4 0,2 3-9 15,0-1 15-15,-5 6-6 0,5 5 4 16,0 0 6-16,0 3 17 0,-2 5 3 15,3 3 6-15,4 2 17 0,-6 5-4 0,11-1 11 16,1-3-6-16,6 1 8 0,-6-4-9 16,9-3-5-16,0-1 6 0,9-1-2 15,-4 1 3-15,10-5 8 0,2 4 9 0,4-8-1 16,15-3-1-16,9 0-9 0,15-7-11 16,7-5-9-16,26-3-11 0,6-6-28 15,3-9-41-15,37 0-53 0,-5-12-73 0,-14-14-105 16,-9-2-295-16,-21 0-316 0,-21-3-123 15</inkml:trace>
  <inkml:trace contextRef="#ctx0" brushRef="#br0" timeOffset="25890.6231">22520 3538 3784 0,'-5'-30'-163'0,"5"30"38"0,0 0 24 15,0 0 26-15,0 0 5 0,-8-30 34 0,8 30 27 16,0 0 11-16,0 0 36 0,-3-35 0 15,3 35 12-15,0 0 21 0,-9-22-1 0,9 22-9 16,0 0-2-16,0 0-11 0,0 0 1 16,-5-27-16-16,5 27-7 0,0 0 2 15,0 0-17-15,0 0-16 0,0 0 8 16,0 0-16-16,0 0 9 0,0 0-8 16,0 0 8-16,0 0 4 0,-12-29-2 0,12 29 6 15,0 0 6-15,0 0 2 0,0 0 1 0,0 0 7 16,0 0-8-16,0 0-1 0,0 0-1 15,0 0 0-15,0 0 7 0,0 0-15 16,0 0 6-16,0 0 3 0,0 0-7 0,0 0 15 16,0 0-4-16,0 0 4 0,-70 38 3 15,55-25 0-15,15-13 18 0,-32 34 11 0,16-10-5 16,1 0 17-16,-7 3-5 0,0 4-1 16,5 4 2-16,1-2-11 0,-3 2 1 0,6 2-2 15,-1-7-8-15,6 7-7 0,0 0 8 16,4-3-6-16,4-1 7 0,4 1 0 15,6 0-4-15,0-3 1 0,10 3-1 16,2-5-5-16,1-5 2 0,9-3-3 0,-4-3 1 16,4 1 2-16,1-3-6 0,4-4 7 15,-12-2-1-15,7-5-1 0,2-3-2 16,-3-2-4-16,5 0-4 0,-3-2 0 0,0-3-13 16,8-5-24-16,-10 2-28 0,11-7-30 15,0-2-22-15,1-5-25 0,4-5-25 0,-8-5-42 16,-1 2-102-16,2-3-586 0,-16-5-246 15</inkml:trace>
  <inkml:trace contextRef="#ctx0" brushRef="#br0" timeOffset="26383.4053">23256 3486 3952 0,'-13'-40'-75'0,"13"40"23"0,0 0 1 0,0 0 23 15,0 0-10-15,0 0 3 0,0 0 15 16,0 0 1-16,0 0 13 0,0 0 12 16,0 0 8-16,0 0 11 0,-49 55 38 0,49-55-33 15,0 27 7-15,0-27 14 0,-3 36 2 16,3-36-4-16,0 33 1 0,0-33 22 0,12 41-22 16,-4-20-6-16,2-1 6 0,7-1-16 15,5-1-2-15,-2-2 7 0,3-4-12 0,7 0-5 16,0-1 3-16,0-5-6 0,1-3 6 15,5-3-9-15,-2-3 0 0,4-7-4 16,1 0 1-16,1-3-1 0,-7-4-4 0,4-1 0 16,-3-4-16-16,-3 1-11 0,-2-7-1 15,-11 3-2-15,4-7 6 0,-12 5-9 0,2-3 19 16,-7 3-2-16,-2-3-5 0,-3 30 13 16,-8-54-4-16,-1 27 9 0,1 5-2 15,-4 0 9-15,-3 1-6 0,-1 2-6 0,-1 4 7 16,17 15 5-16,-37-23 3 0,9 14 2 15,6 1-8-15,-12 4-2 0,6 1 2 16,28 3 0-16,-65 3 2 0,30-3-8 0,1 4 2 16,2-2 6-16,2 1-4 0,30-3-5 15,-57 7-5-15,36-2-6 0,-8-2-1 16,29-3-19-16,-37 12-17 0,37-12-11 0,-33 8-17 16,33-8-8-16,-27 12-17 0,27-12-23 15,-20 10-34-15,20-10-48 0,0 0-164 0,-15 12-368 16,15-12 496-16</inkml:trace>
  <inkml:trace contextRef="#ctx0" brushRef="#br0" timeOffset="26510.3208">23885 3162 3010 0,'39'-9'-114'0,"-19"3"-19"0,-20 6-21 16,40-6-15-16,-40 6 0 0</inkml:trace>
  <inkml:trace contextRef="#ctx0" brushRef="#br0" timeOffset="26757.1728">24021 3134 2098 0,'28'-8'18'0,"-28"8"54"16,17-9 11-16,-17 9 14 0,0 0-6 0,0 0 0 16,0 0 0-16,0 0 6 0,0 0-26 15,0 0 0-15,0 0-6 0,0 0 0 0,0 0-12 16,0 0-21-16,0 0 5 0,0 0 2 16,0 0-10-16,-42-45 0 0,42 45-8 0,0 0-7 15,0 0 12-15,0 0-10 0,-35 0 2 0,35 0-6 16,0 0-1-16,0 0-6 0,0 0 6 15,0 0 0-15,0 0-4 0,0 0-5 16,-49 15 5-16,49-15-2 0,0 0-8 16,0 0 1-16,0 0-7 0,0 0-9 0,-16 13-12 15,16-13-4-15,0 0-8 0,0 0-1 16,0 0-5-16,0 0-13 0,0 0-16 16,0 0 10-16,0 0-22 0,0 0-15 0,0 0-23 15,0 0-33-15,0 0-50 0,0 0-354 16,0 0 113-16</inkml:trace>
  <inkml:trace contextRef="#ctx0" brushRef="#br0" timeOffset="27359.799">24071 3079 2205 0,'0'0'60'0,"0"0"27"0,23-12 1 15,-23 12-26-15,0 0-20 0,0 0-39 0,22-8-21 16,-22 8 0-16,0 0-22 0,24-14 9 16,-24 14 3-16,0 0-3 0,31-9-1 0,-31 9 10 15,0 0 9-15,22-9 29 0,-22 9 6 16,0 0 32-16,0 0-1 0,0 0 2 15,0 0-4-15,0 0-4 0,0 0 8 0,0 0-10 16,0 0 3-16,0 0-1 0,0 0 1 16,0 0-2-16,0 0-15 0,0 0 6 0,0 0 12 15,0 0 1-15,-79 28 7 0,79-28-4 16,-30 17 0-16,14-2 8 0,-1-2 10 16,0 4 3-16,17-17-6 0,-32 27 21 15,16-10 2-15,2-1-36 0,1 1 16 0,13-17-26 16,-22 30 6-16,12-15-9 0,10-15-2 15,-8 27-12-15,8-27-4 0,0 0 5 0,0 36 1 16,0-36-9-16,18 15 7 0,-18-15-24 16,39 8-6-16,-18-4-16 0,-21-4 8 15,54 0-10-15,-26-4 13 0,-28 4-5 0,61-3-6 16,-33 1 4-16,0-5 3 0,2 4 0 16,-3 0 2-16,-27 3 1 0,47-9-3 0,-20 6 11 15,-27 3-5-15,35-7-1 0,-35 7 6 16,35-2 2-16,-35 2-2 0,30-3 13 15,-30 3 2-15,0 0 12 0,44 5 0 16,-44-5 7-16,21 10-3 0,-21-10 3 0,26 9-2 16,-26-9 8-16,20 15 7 0,-20-15 9 15,23 19-4-15,-23-19 2 0,17 19 10 0,-17-19-4 16,20 17-2-16,-20-17 8 0,12 20-7 16,-12-20-3-16,10 21-2 0,-10-21-3 15,6 25 1-15,-6-25 6 0,0 31-4 0,0-31-2 16,-3 31-4-16,3-31 0 0,-5 30-1 15,5-30 3-15,-15 30-3 0,5-13-4 0,-9-2-3 16,-1 0-8-16,-1 4-1 0,-8-4-2 16,-4-2-8-16,-7-1 3 0,1 0-5 15,1-2 0-15,2-5-5 0,1-2-15 0,5 1-19 16,30-4-53-16,-52-9-41 0,32-1-63 16,4-5-92-16,4-6-678 0,7-5-799 15</inkml:trace>
  <inkml:trace contextRef="#ctx0" brushRef="#br0" timeOffset="27759.2466">24713 2547 4610 0,'0'0'-152'0,"0"0"40"0,0 0 23 16,24-7 14-16,-24 7 9 0,0 0 18 0,0 0 42 16,0 0 37-16,0 0 15 0,0 0 6 15,11 43 6-15,-11-43 9 0,2 34 3 16,-2-34 5-16,12 40 3 0,-9-16 1 0,2 2 5 16,7 1 3-16,-4 1 0 0,7 3 1 15,2 3-2-15,0-1-2 0,6 2-9 0,-1-1 0 16,3-4-3-16,-3 0-1 0,10-1 0 15,-7-2-4-15,3-1-5 0,9-2-9 16,-9-2-18-16,12-7-1 0,-4 0-2 0,10-1 0 16,-5-10-3-16,2-1-5 0,1-3-3 15,4-3 3-15,-1-1-8 0,1-10-7 16,4-1-12-16,-2 0-18 0,1-7-22 16,-3-2-27-16,1-5-31 0,-4 5-27 0,-2-8-20 15,-3 2-25-15,-1-4-39 0,-6-1-116 16,3 0-592-16,-13 1-565 0</inkml:trace>
  <inkml:trace contextRef="#ctx0" brushRef="#br0" timeOffset="28058.0809">24618 2996 4360 0,'-20'13'-64'0,"20"-13"32"15,0 0 34-15,-24 12 23 0,24-12-8 16,0 0-2-16,0 0-4 0,0 0 25 16,0 0 20-16,0 0 14 0,79-40 2 0,-44 24 0 15,2-3 0-15,3 2-6 0,5-8-8 16,-3 4-9-16,7-2-6 0,-6-1-7 15,1 6-3-15,-8-2-25 0,1-1-37 0,3 6-39 16,-11-1-54-16,3 1-67 0,-11 3-188 16,-1-3-487-16,-11 6-188 0</inkml:trace>
  <inkml:trace contextRef="#ctx0" brushRef="#br0" timeOffset="28849.6015">24700 4029 3960 0,'0'-29'-57'16,"0"29"8"-16,0 0 2 0,0 0-12 0,2-24-20 15,-2 24 4-15,0 0 16 0,0 0 24 16,0 0 25-16,0 0 23 0,3-28 23 16,-3 28-2-16,0 0 8 0,0 0-9 0,0 0-2 15,0 0-2-15,0 0-1 0,0 0 6 16,0 0 15-16,0 0 32 0,0 0 5 0,0 0 17 15,0 0 4-15,0 0-4 0,0 0 13 16,13 90 8-16,-6-66 2 0,-2 3 2 16,2 1 0-16,1 4-10 0,0-2 1 0,4 4-9 15,-4 3-11-15,9-7-8 0,-2 5-9 16,7-4-12-16,0-1-5 0,3-1-4 16,2-1-8-16,3-8-2 0,2 5-6 0,4-7-3 15,9-3-4-15,1-3-6 0,4 0-2 16,13-4-2-16,3-2-2 0,-9-6-3 15,13 0-6-15,0-4-5 0,-1-6-7 16,1 3-10-16,-10-3-8 0,-1 0-10 0,-11 0-9 16,-3 2-17-16,-6-4-22 0,-1-1-25 15,-8 4-18-15,-1-3-34 0,-4 2-20 0,-8-3-26 16,-17 13-46-16,16-16-101 0,-16 16-571 16,4-14-516-16</inkml:trace>
  <inkml:trace contextRef="#ctx0" brushRef="#br0" timeOffset="29248.5212">24832 4481 4453 0,'0'0'-25'16,"-32"6"15"-16,32-6 7 0,0 0-6 16,-30 6-16-16,30-6-2 0,0 0 19 0,0 0 22 15,0 0 30-15,0 0 19 16,0 0-3-16,0 0-2 0,0 0-10 0,74-30-4 15,-44 20-3-15,7-2-4 0,1 0-3 16,1 0 1-16,4-4-2 0,1 3 1 0,11-2-9 16,2 0 4-16,-7-1-6 0,3 1 1 15,-7-1-2-15,0 7-5 0,-7-3-6 16,1-1-3-16,-7 4 3 0,-4 3-5 0,-4-3-1 16,3 2-4-16,-4-1 2 0,-24 8 2 15,43-13-5-15,-24 6 2 0,-19 7-2 0,30-5-2 16,-30 5 1-16,28-10-4 0,-28 10 2 15,0 0 2-15,37 3 5 0,-37-3 4 0,32 7 8 16,-32-7 1-16,33 17 10 0,-16-2-9 16,3-4-5-16,4 1 1 0,-3 4-3 15,-1-1-1-15,4 1 2 0,-2 0-2 0,-6-1-17 16,4-6-13-16,0 6-25 0,-20-15-24 16,29 18-32-16,-16-9-35 0,-13-9-64 15,17 12-175-15,-17-12-497 0,0 0-230 16</inkml:trace>
  <inkml:trace contextRef="#ctx0" brushRef="#br0" timeOffset="29435.1011">25859 3794 4337 0,'-7'-26'83'16,"7"26"36"-16,-10-33 1 0,10 33-18 15,-3-27-17-15,3 27-15 0,0 0-2 16,-2-29 3-16,2 29 0 0,0 0-9 0,0 0-5 15,5-40-14-15,-5 40-34 0,0 0-49 16,9-18-52-16,-9 18-50 0,0 0-63 0,23-15-171 16,-11 9-514-16,-12 6-358 15</inkml:trace>
  <inkml:trace contextRef="#ctx0" brushRef="#br0" timeOffset="30117.0479">26147 3791 4284 0,'22'12'27'16,"-22"-12"35"-16,0 0-5 0,25 12-12 0,-25-12-6 16,0 0-9-16,18 15-1 0,-18-15-4 15,22 20-1-15,-9-11 6 0,-13-9-8 16,29 25 3-16,-13-10-4 0,1 3 0 15,0-3-3-15,0 4 1 0,-1 0-8 0,3-1 0 16,-6-3 2-16,4 0-5 0,-4 0 5 16,-13-15-2-16,20 24-2 0,-20-24 8 0,19 17-6 15,-19-17 8-15,16 15 17 0,-16-15 19 16,0 0 6-16,17 13-4 0,-17-13-3 0,0 0-9 16,0 0 0-16,0 0-5 0,0 0 1 15,0-69 3-15,0 69-5 0,-7-51-9 16,7 20-2-16,-1 0-5 0,1 0-1 0,0 1-4 15,0-5-6-15,1 5-8 0,3-1-11 16,-1 0-13-16,5 7-10 0,1-5-5 16,3 1 4-16,-1 8 0 0,-6-2 0 0,-5 22 7 15,20-37 1-15,-11 21-1 0,-9 16 14 16,16-21-4-16,-16 21 5 0,17-18 8 16,-17 18 2-16,17-12 5 0,-17 12 4 0,0 0 5 15,0 0 2-15,32-10-1 0,-32 10 2 16,0 0-1-16,0 0 0 0,31-2-1 0,-31 2-3 15,0 0 0-15,0 0-3 0,0 0 4 16,0 0-2-16,34-3 4 0,-34 3 2 16,0 0 6-16,0 0-4 0,20-16 0 0,-20 16-5 15,17-24-2-15,-17 24 0 0,20-32-3 16,-10 14 0-16,5 0-3 0,0 1-2 16,-15 17-3-16,22-27-2 0,-11 14-6 0,-11 13 5 15,15-18-5-15,-15 18 3 0,22-12 1 16,-22 12 0-16,0 0 4 0,30-7 0 0,-30 7 4 15,0 0 5-15,44 10 1 0,-44-10-1 16,30 15-1-16,-18-3-1 0,11 1 1 16,-23-13 0-16,35 22-2 0,-18-10 0 15,1 1-4-15,-4 2-2 0,-14-15-11 16,31 21-23-16,-17-11-21 0,-14-10-43 0,27 19-28 16,-14-10-43-16,-13-9-59 0,25 12-157 0,-13-12-527 15,-12 0-504-15</inkml:trace>
  <inkml:trace contextRef="#ctx0" brushRef="#br0" timeOffset="30520.8106">27488 3197 4442 0,'5'-13'-64'0,"-5"13"9"0,22-28 13 0,-8 13-2 16,2 0 7-16,-16 15 4 0,30-27 6 15,-11 15 19-15,-2-4 8 0,-17 16 8 16,30-23 1-16,-15 11 16 0,-15 12 14 0,23-18 22 16,-23 18 7-16,17-20 10 0,-17 20-1 15,17-17-3-15,-17 17 5 0,8-22 0 0,-8 22-1 16,0 0 0-16,7-30-4 0,-7 30-15 16,0 0-9-16,0 0-5 0,0 0-4 0,-15-45-9 15,15 45-4-15,0 0-6 0,-24-13-3 16,24 13 0-16,-27-7-4 0,27 7-3 0,0 0 0 15,-51 15 3-15,51-15 10 0,-41 20 16 16,25-3 14-16,-9 5 11 0,1 5 8 16,2 4-2-16,6 3 6 0,-1 7-1 15,7 2-1-15,2 5-7 0,8 5-7 0,3 7 1 16,12 6-8-16,10 11-3 0,15 22-7 16,15-7 0-16,16 0-8 0,9-5-7 15,17-8-33-15,0-7-50 0,15-5-79 0,-5-11-82 16,7-7-265-16,-24-17-96 0,-16-19-363 15,-12 1-714-15</inkml:trace>
  <inkml:trace contextRef="#ctx0" brushRef="#br0" timeOffset="33104.9883">31227 11807 4513 0,'0'0'-98'16,"0"0"37"-16,0 0 20 0,0 0 6 0,0 0 3 16,0 0 3-16,0 0 1 0,0 0 20 15,0 0-13-15,0 0 1 0,0 0 6 0,0 0 11 16,0 0-11-16,0 0 5 0,0 0 12 16,0 0-6-16,0 0 5 0,0 0 10 0,0 0 27 15,0 0 21-15,0 0 8 0,0 0 24 16,0 0 7-16,0 0 0 0,0 0-8 15,0 0-8-15,0 0-10 0,0 0-4 0,0 0-15 16,0 0-3-16,0 0-6 0,0 0-5 16,0 0-2-16,0 0 0 0,0 0-8 15,0 0-3-15,0 0 0 0,0 0-2 0,0 0-5 16,0 0-3-16,0 0-7 0,0 0 3 16,17-27-3-16,-17 27-1 0,0 0 5 15,0 0-6-15,33-7-1 0,-33 7 0 0,37-6 1 16,-12 0-2-16,7 0-1 0,-4 0-2 15,9-3 1-15,2-2-2 0,9 3 0 0,-3 0 3 16,6-6-4-16,9 4-2 0,0-1 1 16,2-1-1-16,0 2-3 0,-5 1-5 15,-4 1-7-15,-1 0-1 0,-5 0-5 0,1-3 0 16,-7 6-5-16,2 2 2 0,-8-4 1 16,-5 2 0-16,5 1 1 0,-1-2 10 15,-2 3-9-15,-2 3 4 0,2-3 2 0,1 0-2 16,6 0 4-16,-4 0 0 0,3 3 3 15,-3-3-4-15,5 0 0 0,-3 3 3 0,-3-3-4 16,-1 3 7-16,2 0-2 0,-5-3 2 16,-30 3 0-16,61-5-2 0,-41 5-1 15,-20 0-8-15,40-2-23 0,-40 2-24 0,38 0-25 16,-38 0-39-16,35 0-51 0,-35 0-186 16,22 0-475-16,-22 0-60 0</inkml:trace>
  <inkml:trace contextRef="#ctx0" brushRef="#br0" timeOffset="34059.0922">32542 11090 3752 0,'0'0'-73'16,"0"0"20"-16,0 0 32 0,0 0 0 16,0 0-3-16,0 0-3 0,0 0 3 15,0 0 2-15,0 0 3 0,0 0 8 0,0 0 2 16,0 0-2-16,0 0 0 0,0 0 9 15,0 0 6-15,0 0 9 0,0 0-2 0,0 0-4 16,0 0 4-16,0 0 6 0,0 0-1 16,79 20 14-16,-79-20-7 0,21 4 13 0,-21-4 25 15,27 6-33-15,-27-6 7 0,29 9 7 16,-29-9-13-16,40 6 3 0,-22-3-11 16,-18-3-1-16,55 8 4 0,-25-8-8 15,2 1-5-15,2-1 4 0,-3 0-17 0,3 3 0 16,1-3 4-16,0 0-6 0,-6 0 8 15,2 5-4-15,-1-5-4 0,-30 0 12 16,49-5-2-16,-49 5-8 0,43 0 2 0,-43 0-8 16,36-3 12-16,-36 3 4 0,35 0-8 15,-35 0-2-15,0 0-4 0,37 0 6 0,-37 0-4 16,0 0 0-16,31 3 10 0,-31-3-12 16,0 0 6-16,0 0-3 0,39 0-1 15,-39 0-6-15,0 0 10 0,32 0-15 0,-32 0 4 16,0 0 3-16,28 5-5 0,-28-5 18 15,0 0 17-15,0 0-2 0,27 2 24 0,-27-2 8 16,0 0-10-16,0 0-5 0,0 0 6 16,0 0-13-16,0 0 12 0,30 5-23 15,-30-5 1-15,0 0-3 0,0 0 5 16,0 0 3-16,0 0 2 0,0 0 4 0,5 23 3 16,-5-23 3-16,0 0-2 0,0 0 22 15,0 0-3-15,0 0 3 0,-27 46 15 0,27-46-7 16,-22 18-3-16,9-2-4 0,13-16 1 15,-38 31-1-15,19-13-1 0,-1 6-7 16,-5 0 0-16,-3 3-6 0,2-4 0 0,-5 4 3 16,2 2 6-16,-1 2-1 0,-5 3 4 15,2 0 2-15,-4 3 2 0,-3 3 2 16,-2 5-6-16,-5 2-3 0,3 5-6 0,-4-2-3 16,3 2-3-16,3-1-7 0,-5-1-3 15,2 1-4-15,8-13-6 0,4 4 0 0,1-6-2 16,2 0-6-16,6-4-2 0,8-1-9 15,-6-1-14-15,0-2-26 0,5-6-31 0,4 2-44 16,3-3-36-16,3 3-57 0,7-24-163 16,-16 20-588-16,16-20-881 0</inkml:trace>
  <inkml:trace contextRef="#ctx0" brushRef="#br0" timeOffset="35553.543">31749 11146 4656 0,'0'0'-179'0,"0"0"11"0,0 0 8 0,0 0 17 16,0 0 10-16,0 0 6 0,-67 21 13 15,67-21 6-15,0 0 10 0,0 0 10 0,0 0 14 16,0 0 0-16,0 0 9 0,0 0 20 16,0 0 23-16,0 0-3 0,0 0 20 15,0 0 12-15,0 0-2 0,0 0 15 0,0 0 10 16,0 0 7-16,0 0-2 0,0 0 15 16,0 0 7-16,0 0-6 0,0 0 8 0,-15 18 3 15,15-18-16-15,0 0 0 0,0 0 11 16,0 0-9-16,0 0-1 0,0 0 10 15,-28 12-12-15,28-12 0 0,-17 12-8 16,17-12 3-16,-17 19 29 0,17-19-17 0,-22 21 5 16,7-5 9-16,-1-1 6 0,-1 3 9 15,-5-2-6-15,4 5 8 0,-2-1 7 0,1 1-7 16,-7 0-1-16,0 5-6 0,1 2-8 16,-3-1-4-16,5 3-1 0,1-1-8 15,-5 4-9-15,5-6-1 0,1 3-9 0,-3 2-1 16,7-7-7-16,-3 4 2 0,4-8-3 15,1-3-5-15,1-3-1 0,-1 3 2 0,15-18-4 16,-18 26 0-16,18-26 3 0,-17 24 3 16,17-24 1-16,-15 19 3 0,15-19-1 0,0 0 0 15,-20 15-4-15,20-15-5 0,0 0-1 16,-22 12-2-16,22-12-5 0,0 0 2 16,0 0-3-16,-27 9 0 0,27-9-1 15,0 0 2-15,0 0-7 0,0 0 0 0,0 0-3 16,0 0-2-16,-26 11 0 0,26-11-4 15,0 0 2-15,0 0 1 0,0 0-4 16,0 0 6-16,0 0 0 0,0 0-2 0,0 0-1 16,0 0-2-16,48 39 5 0,-35-30 2 15,-13-9-2-15,31 12 6 0,-13-3 10 16,-18-9-2-16,38 18 5 0,-9-4 4 0,-6 0 2 16,7 1 1-16,6 7-5 0,-3-3 2 15,4-1-2-15,-4 0-3 0,4 3 0 0,0 2-3 16,6-4-2-16,1 4-1 0,-4-3-12 15,8-3-24-15,-1 3-35 0,5-3-43 0,5-1-52 16,-3-4-67-16,7 0-204 0,-7-5-519 16,1-7-771-16</inkml:trace>
  <inkml:trace contextRef="#ctx0" brushRef="#br0" timeOffset="47275.4286">2221 11890 4571 0,'0'0'-159'0,"0"0"6"0,0 0 13 16,0 0 7-16,0 0 10 0,-54-21 12 0,54 21 16 15,0 0 7-15,0 0 13 0,0 0 16 16,0 0 5-16,-16-15 9 0,16 15-4 16,0 0 7-16,0 0 9 0,0 0 4 0,0 0-2 15,0 0-6-15,0 0 17 0,0 0 0 16,0 0 8-16,0 0 14 0,-22-16 1 0,22 16 7 15,0 0 10-15,0 0 14 0,0 0-9 16,0 0 8-16,0 0-11 0,0 0 4 16,0 0-2-16,0 0 1 0,0 0-4 0,0 0 4 15,0 0-2-15,0 0-7 0,-22-10 0 16,22 10-5-16,0 0 14 0,0 0 6 16,0 0-12-16,0 0-10 0,0 0 2 0,0 0-9 15,0 0 7-15,-35-1 12 0,35 1-10 16,0 0 4-16,0 0-15 0,0 0 11 15,0 0-5-15,0 0 5 0,0 0-1 16,0 0-10-16,-35-4 8 0,35 4 5 0,0 0 0 16,0 0-7-16,0 0 4 0,0 0-2 15,0 0 7-15,0 0-11 0,0 0 0 0,0 0-2 16,0 0 14-16,0 0-10 0,0 0 3 16,-34 0 3-16,34 0 4 0,0 0-16 0,0 0 10 15,0 0 2-15,0 0-14 0,0 0 10 16,-38 0-12-16,38 0 14 0,0 0-18 15,0 0 4-15,0 0 4 0,0 0-6 16,0 0 10-16,0 0 2 0,-30 4 0 0,30-4-4 16,0 0 4-16,0 0 0 0,0 0 0 15,0 0-1-15,0 0 9 0,-29 3 0 0,29-3-8 16,0 0-4-16,0 0-6 0,0 0-4 16,-33 5 12-16,33-5-2 0,0 0 4 0,0 0-8 15,-32 5 0-15,32-5 6 0,0 0-10 16,-25 4 4-16,25-4-2 0,0 0-2 15,0 0 8-15,-33 6 4 0,33-6-2 16,0 0-2-16,-27 7 2 0,27-7 0 16,0 0 5-16,0 0-5 0,-30 5-8 0,30-5 16 15,0 0-1-15,0 0-12 0,-34 3 20 16,34-3-15-16,0 0-1 0,0 0-6 0,0 0 12 16,-32 4-13-16,32-4 8 0,0 0 7 15,0 0-9-15,-38 0 6 0,38 0-1 0,0 0-1 16,-34 6 4-16,34-6-3 0,-31 2 23 15,31-2 1-15,-32 4 2 0,32-4 1 0,-47 6 7 16,47-6-7-16,-47 3 1 0,17 0 16 16,3-3-4-16,-1 8-2 0,28-8 16 15,-62 0-1-15,30 0-9 0,2 1-7 16,30-1-5-16,-57 3-2 0,25-3-13 0,2 7-8 16,-3-5-14-16,1 1-16 0,-3 4-14 15,-3 6-28-15,4-4-24 0,-1 6-37 16,1 0-33-16,3 0-77 0,9 0-218 0,-3 2-328 15,1-9 309-15</inkml:trace>
  <inkml:trace contextRef="#ctx0" brushRef="#br0" timeOffset="53358.6142">1997 11615 3178 0,'0'0'-143'0,"0"0"11"16,0 0 11-16,0 0 9 0,0 0-5 0,0 0 23 15,0 0 0-15,0 0-6 0,0 0 26 16,0 0 6-16,0 0 22 0,0 0 4 0,0 0 20 16,0 0-3-16,0 0 28 0,0 0 26 15,0 0 21-15,0 0-4 0,0 0-1 0,0 0 2 16,0 0 0-16,0 0-1 0,0 0 5 16,0 0-3-16,0 0-14 0,-42-27-3 15,42 27 9-15,0 0-7 0,0 0-18 16,0 0 0-16,0 0 8 0,0 0-5 15,0 0 2-15,0 0-8 0,0 0-6 0,0 0 8 16,-17-15 0-16,17 15 12 0,0 0 2 16,0 0 3-16,0 0-14 0,0 0 5 0,0 0 7 15,0 0-10-15,0 0 8 0,0 0 5 16,0 0-16-16,0 0 18 0,0 0-3 0,-22-18-13 16,22 18 15-16,0 0-6 0,0 0 13 15,0 0 2-15,0 0-11 0,0 0-4 16,0 0-1-16,0 0 7 0,-16-17 0 0,16 17-10 15,0 0-7-15,0 0 0 0,0 0-5 16,0 0-2-16,0 0 18 0,0 0-7 16,0 0 5-16,0 0-8 0,0 0-1 15,-22-12-3-15,22 12 6 0,0 0-4 0,0 0 2 16,0 0 0-16,0 0-2 0,0 0-2 0,0 0-1 16,0 0-1-16,0 0-9 0,0 0 6 15,0 0-1-15,0 0-3 0,0 0 8 16,-22-12-10-16,22 12-4 0,0 0 0 15,0 0 23-15,0 0-17 0,0 0 8 0,0 0-4 16,0 0 2-16,0 0-12 0,0 0 15 16,0 0-7-16,0 0 6 0,0 0-4 15,0 0 2-15,0 0 8 0,-18-15-4 0,18 15-10 16,0 0 2-16,0 0 13 0,0 0-21 16,0 0 12-16,0 0 11 0,0 0-13 15,0 0-16-15,0 0 5 0,0 0-1 0,0 0 4 16,0 0-8-16,0 0 0 0,0 0-2 15,0 0 2-15,0 0 8 0,0 0-5 0,0 0 3 16,0 0 9-16,0 0 1 0,0 0-12 16,0 0 4-16,0 0-2 0,0 0-4 15,0 0 6-15,0 0 8 0,57 49-10 0,-57-49 4 16,0 0-6-16,20 13 16 0,-20-13-12 16,0 0 0-16,23 15-4 0,-23-15 4 15,22 9 0-15,-22-9 10 0,0 0-12 0,25 12 14 16,-25-12-12-16,23 14-14 0,-23-14 24 15,22 14-4-15,-22-14-8 0,20 14-4 16,-20-14 18-16,22 12-6 0,-22-12-16 0,23 11 16 16,-23-11-4-16,25 12 1 0,-25-12-6 15,22 10-1-15,-22-10 11 0,19 9-7 16,-19-9 4-16,20 9 4 0,-20-9-16 0,21 11 10 16,-21-11-8-16,22 8 6 0,-22-8 0 15,22 15-7-15,-22-15 5 0,22 10 6 16,-22-10-4-16,20 9 2 0,-20-9-6 0,20 9 4 15,-20-9-6-15,20 9 23 0,-20-9-17 16,0 0-4-16,28 12 3 0,-28-12 2 0,20 10-1 16,-20-10 0-16,0 0-1 0,27 5 6 15,-27-5-12-15,0 0-1 0,27 11 12 16,-27-11-14-16,0 0 10 0,0 0 10 0,22 4-12 16,-22-4 4-16,0 0-10 0,0 0 6 15,0 0 10-15,23 12-12 0,-23-12-4 0,0 0 16 16,0 0-8-16,0 0 4 0,0 0-2 15,0 0 2-15,25 3-1 0,-25-3 9 16,0 0 11-16,0 0-7 0,0 0-11 16,0 0 16-16,0 0-19 0,0 0 0 0,0 0 0 15,0 0-4-15,0 0 2 0,0 0 4 16,0 0-8-16,0 0-6 0,0 0 1 16,17 14 11-16,-17-14-15 0,0 0 1 0,0 0 2 15,0 0 1-15,15 16-1 0,-15-16-1 16,0 0 5-16,0 0 0 0,0 0-2 0,0 0 4 15,13 17 6-15,-13-17-8 0,0 0 0 16,0 0-4-16,12 16 7 0,-12-16-9 16,0 0 6-16,0 0 2 0,8 21-12 0,-8-21 6 15,0 0 8-15,0 0-4 0,0 0-2 16,15 20 4-16,-15-20-8 0,0 0 8 16,0 0-1-16,0 0 3 0,0 0-2 0,0 0 4 15,0 0 4-15,-3 30-8 0,3-30 4 16,0 0 11-16,0 0-1 0,-23 24-8 0,23-24 10 15,0 0 2-15,-20 18-10 0,20-18 20 16,-19 17-16-16,19-17 0 0,-20 19 7 16,20-19-9-16,-27 15 20 0,27-15 5 0,-21 21-8 15,7-12-1-15,14-9-14 0,-27 18 5 16,27-18 4-16,-21 20-2 0,21-20 4 0,-25 15 3 16,25-15 16-16,-19 12-14 0,19-12 8 15,0 0-20-15,-22 19-1 0,22-19-1 16,0 0 4-16,-20 15 2 0,20-15-11 15,-18 12-1-15,18-12-4 0,0 0 7 0,-18 16-5 16,18-16 1-16,0 0 9 0,-17 16-7 16,17-16-6-16,0 0 1 0,0 0-21 0,0 0-14 15,-12 18-6-15,12-18-16 0,0 0-18 16,0 0-10-16,0 0-20 0,-10 15-39 16,10-15-82-16,0 0-528 0,-12 9 408 0</inkml:trace>
  <inkml:trace contextRef="#ctx0" brushRef="#br0" timeOffset="54821.0978">1219 11776 3060 0,'-20'-18'-146'0,"20"18"9"0,-17-18 21 16,17 18 14-16,-17-15 2 0,17 15 12 16,0 0-12-16,-16-26 17 0,16 26 18 0,-14-18-13 15,14 18 17-15,0 0 6 0,-17-22 21 16,17 22 7-16,0 0 8 0,0 0 19 16,-11-24 4-16,11 24 0 0,0 0-4 15,0 0 15-15,-12-23-4 0,12 23-3 0,0 0 18 16,0 0-7-16,0 0 7 0,0 0 25 15,-12-18 3-15,12 18 2 0,0 0 12 0,0 0-1 16,0 0-24-16,0 0 2 16,0 0-13-16,0 0-7 0,0 0-25 0,0 0 0 15,0 0-13-15,0 0-28 0,0 0-4 16,0 0-14-16,0 0-15 0,0 0 5 0,0 0 9 16,0 0 2-16,0 0 25 0,0 0 29 15,0 0 8-15,0 0 14 0,0 0 8 0,0 0-8 16,0 0 7-16,0 0-11 0,0 0 15 15,0 0-15-15,0 0 14 0,0 0-4 16,0 0-4-16,0 0 8 0,0 0 9 0,0 0-8 16,0 0 1-16,0 0 9 0,0 0 9 15,0 0-14-15,0 0 4 0,0 0-1 16,0 0 5-16,0 0-15 0,0 0 3 0,0 0 5 16,0 0 5-16,0 0-6 0,0 0-5 15,0 0 4-15,0 0 3 0,0 0 2 0,0 0-3 16,0 0 0-16,0 0 4 0,0 0-10 15,0 0 4-15,0 0 8 0,0 0 4 0,0 0-1 16,0 0 5-16,0 0-8 0,-38 46 1 16,38-46-7-16,0 0 9 15,-15 19 8-15,15-19-10 0,0 0-9 0,-20 15 30 16,20-15-14-16,0 0-7 0,-20 22-9 16,20-22 1-16,-17 12 3 0,17-12-17 0,-15 17 10 15,15-17-11-15,-17 16-5 0,17-16 0 16,-22 17 5-16,22-17-11 0,-23 22 17 0,23-22-19 15,-18 20-5-15,18-20 11 0,-19 18 1 16,19-18-11-16,-20 20 7 0,20-20-1 0,-17 19 0 16,17-19 1-16,-16 18-7 0,16-18 7 15,-22 18-1-15,22-18-5 0,-22 21 1 0,22-21 3 16,-17 15-7-16,17-15 0 0,-13 20-1 16,13-20 21-16,-17 19-22 0,17-19 11 15,-15 17-12-15,15-17 1 0,0 0 18 16,-18 21-14-16,18-21-2 0,0 0-4 15,-17 20 8-15,17-20-6 0,0 0-5 0,-12 19 1 16,12-19 5-16,0 0-5 0,0 0 2 16,-13 18 8-16,13-18 0 0,0 0-8 15,0 0 6-15,-12 17 3 0,12-17 1 0,0 0 3 16,0 0-7-16,0 0-2 0,0 0 7 16,0 0-3-16,-15 16-1 0,15-16 1 0,0 0-8 15,0 0 6-15,0 0-4 0,0 0 1 0,0 0-1 16,0 0 5-16,0 0-3 0,0 0 0 15,0 0 11-15,0 0-5 0,0 0-1 16,-13 21 8-16,13-21-10 0,0 0 4 0,0 0-3 16,0 0-2-16,0 0 1 0,0 0-3 15,0 0-5-15,0 0 5 0,0 0 5 16,0 0 4-16,0 0-3 0,0 0-6 16,0 0-4-16,0 0 9 0,0 0 10 0,0 0 0 15,0 0-9-15,0 0 4 0,0 0-3 16,0 0-5-16,0 0-2 0,0 0 5 15,0 0-12-15,0 0 5 0,0 0 4 0,0 0 9 16,0 0-4-16,0 0 3 0,0 0 6 16,0 0 6-16,0 0-12 0,0 0 10 0,65-5-6 15,-65 5 3-15,30 0 1 0,-30 0-1 16,34 0-8-16,-34 0 8 0,45 0 2 0,-18 0-15 16,3 4 5-16,1-4 1 0,0 0-5 15,4 0 8-15,-5 1-5 0,2 7-6 16,-1-8 4-16,-31 0-8 0,49 4 12 0,-31 1 7 15,-18-5-2-15,42 3-8 0,-42-3 19 16,35 9-14-16,-35-9-3 0,34 9-7 16,-14 0-46-16,5 0-78 0,-5 1-171 0,0-3-552 15,-20-7-63-15</inkml:trace>
  <inkml:trace contextRef="#ctx0" brushRef="#br0" timeOffset="70776.4812">21160 7402 1849 0,'0'0'214'15,"0"0"-76"-15,0 0-61 0,0 0-22 0,0 0-36 16,0 0 4-16,32 6-11 0,-32-6-5 16,0 0 5-16,0 0 7 0,0 0 0 0,0 0-1 15,0 0 10-15,0 0-1 0,0 0 3 16,0 0-9-16,0 0 2 0,0 0 10 16,0 0-4-16,0 0 13 0,0 0-2 0,0 0-1 15,0 0-9-15,0 0 0 0,0 0 0 16,0 0-4-16,0 0 3 0,0 0-8 0,0 0-13 15,0 0 5-15,0 0 3 0,0 0-11 16,0 0 13-16,0 0-8 0,0 0 0 16,0 0-2-16,0 0 4 0,0 0 8 0,0 0-5 15,0 0-2-15,0 0 4 0,0 0 0 16,0 0 1-16,0 0-6 0,0 0 0 0,0 0-5 16,0 0 3-16,0 0-1 0,0 0 1 15,0 0-5-15,0 0 2 0,0 0-7 0,0 0 7 16,15-25 0-16,-15 25 7 0,0 0 12 15,0 0-5-15,0 0 0 0,0 0 7 16,42 3-10-16,-42-3 2 0,0 0 3 0,35 4 1 16,-35-4-8-16,0 0 2 0,40 5 6 15,-40-5 2-15,30 7-3 0,-30-7 12 16,37 1-8-16,-37-1 13 0,40 8-1 16,-18-8-11-16,-22 0-1 0,48 2-5 0,-17 0 6 15,-31-2-5-15,58 5-1 0,-28-5-7 16,10 0 1-16,-3 0 7 0,-2 0-8 0,16-5-1 15,-6 5-5-15,2-2 4 0,-2 0-5 16,5-1 1-16,-8 3 6 0,3-5-11 0,-2 5-4 16,-8-1 2-16,2 1 0 0,-2 0-1 15,2 0 1-15,-10-4 0 0,10 4 2 16,-37 0 1-16,57 0 3 0,-29 0-3 0,-28 0-3 16,47 0 9-16,-24 0-13 0,-23 0-1 15,44 4 6-15,-22-3-3 0,-22-1 2 0,41 5-4 16,-41-5 6-16,36 0 9 0,-36 0-11 15,26 0 23-15,-26 0-7 0,27 3-7 16,-27-3 10-16,0 0 2 0,34 0-7 0,-34 0 0 16,0 0 0-16,0 0 3 0,35 2 3 15,-35-2-13-15,0 0 3 0,30 0-2 16,-30 0 5-16,28 2-12 0,-28-2 1 16,0 0 4-16,52 5 1 0,-52-5-8 0,39 0 3 15,-19 3 11-15,-20-3-14 0,36 0 6 16,-36 0-7-16,32 0 0 0,-32 0 15 0,37 3-22 15,-37-3 9-15,40 0 1 0,-40 0-3 16,34 4 2-16,-34-4 0 0,36 0 4 16,-36 0-6-16,37 7-2 0,-37-7-1 0,40 1 2 15,-40-1 4-15,35 4 0 0,-35-4-5 16,39 7-1-16,-39-7 5 0,35 1 1 0,-35-1-3 16,39 5 7-16,-39-5-6 0,31 2 3 15,-9 1 9-15,-22-3-17 0,39 4 4 16,-39-4 4-16,40 4-3 0,-40-4 1 0,45 5-9 15,-27-5 6-15,-18 0-1 0,45 3-1 16,-45-3 3-16,47 0 2 0,-25 3-7 0,-22-3-2 16,49 0 14-16,-18 0-11 0,-2 0 9 15,-29 0 0-15,57-3-5 0,-29 6 7 16,2-3-4-16,-30 0 0 0,54 0-4 0,-29-3 2 16,-25 3 2-16,52 0-6 0,-29 0 0 15,-23 0 13-15,50 0-14 0,-25 0 6 0,-25 0-4 16,49 3 6-16,-21-3-11 0,-28 0 6 15,50-3 2-15,-26 6 1 0,-24-3-4 0,47 1 12 16,-20-1-13-16,-27 0 8 0,38 8-5 16,-38-8-4-16,43 0 3 0,-43 0-3 15,36 3 3-15,-36-3 6 0,35 1-7 0,-35-1 2 16,33 5-2-16,-33-5 7 0,32 3-6 16,-32-3 1-16,0 0 3 0,37 4 2 15,-37-4-8-15,0 0 3 0,37 0 0 16,-37 0-5-16,20 7 6 0,-20-7-6 0,0 0 5 15,33 0 4-15,-33 0-4 0,0 0 5 16,32 0-5-16,-32 0-4 0,0 0 11 0,30 1-9 16,-30-1 9-16,0 0-2 0,32 3-5 15,-32-3-7-15,0 0 5 0,35 0 7 0,-35 0-1 16,0 0-3-16,38 0 4 0,-38 0 1 16,0 0-2-16,39-3 10 0,-39 3 5 15,0 0 8-15,37-5 1 0,-37 5 0 0,0 0 3 16,31-7 3-16,-31 7 0 0,24-9 3 15,-24 9 0-15,0 0 11 0,27-15 2 0,-27 15 1 16,16-9 1-16,-16 9 1 0,0 0-3 16,22-17-3-16,-22 17-10 0,0 0-2 15,22-20-4-15,-22 20-4 0,0 0-1 0,20-17 3 16,-20 17-6-16,0 0-3 0,13-15-3 16,-13 15-3-16,0 0 1 0,24-22-4 15,-24 22 2-15,13-13-5 0,-13 13 0 0,0 0 0 16,17-16 1-16,-17 16 0 0,0 0-1 15,15-15 1-15,-15 15-2 0,0 0-5 16,0 0 2-16,0 0-2 0,17-16 1 0,-17 16-1 16,0 0 2-16,0 0-2 0,0 0-1 0,0 0-1 15,0 0 4-15,15-19-1 0,-15 19-1 16,0 0-2-16,0 0 3 0,0 0-1 16,0 0 3-16,0 0-1 0,0 0-2 0,0 0-2 15,0 0 0-15,0 0-1 0,0 0 2 16,0 0 0-16,0 0 5 0,0 0-7 0,16-18-2 15,-16 18 5-15,0 0-1 0,0 0-2 16,0 0-2-16,14-18 6 0,-14 18-3 16,0 0 0-16,0 0 0 0,0 0-3 0,11-23 3 15,-11 23 0-15,0 0 3 0,0 0-3 16,0 0 1-16,12-18-2 0,-12 18-2 16,0 0 3-16,0 0 0 0,0 0-2 0,0 0 2 15,0 0-2-15,14-20 2 0,-14 20 0 16,0 0 0-16,0 0 2 0,0 0 0 15,0 0 1-15,0 0-5 0,0 0-1 0,15-24 3 16,-15 24 8-16,0 0-8 0,0 0-1 16,8-16 4-16,-8 16-3 0,0 0 2 0,0 0-2 15,10-27-2-15,-10 27-2 0,0 0 1 16,0 0 5-16,13-27-4 0,-13 27 1 16,0 0 1-16,5-27-2 0,-5 27 3 0,9-23-3 15,-9 23 3-15,0 0-1 0,5-34-2 16,-5 34 1-16,3-22 2 0,-3 22-3 0,0 0 4 15,0-33 2-15,0 33-4 0,0 0 0 16,0-34-2-16,0 34 1 0,0 0 0 16,4-30 0-16,-4 30 0 0,0 0 1 0,0-35 2 15,0 35-3-15,0 0 2 0,-4-34-1 16,4 34 1-16,0 0-1 0,-5-34-2 16,5 34 1-16,-3-24 1 0,3 24-2 0,-9-24 4 15,9 24-4-15,0 0 1 0,-6-34 0 16,6 34 5-16,0 0 0 0,-9-32-2 0,9 32-2 15,0 0-1-15,-8-24 0 0,8 24-1 16,0 0 0-16,-8-26 3 0,8 26 0 0,0 0-1 16,-9-25-2-16,9 25 0 0,0 0 2 15,-11-30 0-15,11 30-2 0,-5-15-1 16,5 15 3-16,-12-15 1 0,12 15-1 0,-9-18-1 16,9 18 1-16,-6-18-2 0,6 18 2 15,-14-17 1-15,14 17-1 0,-8-18 1 0,8 18-1 16,-12-13-2-16,12 13 2 0,-13-24-3 15,13 24 2-15,-13-15-1 0,13 15 5 0,-19-18 0 16,19 18-3-16,-17-17 4 0,17 17-4 16,-13-15 1-16,13 15-1 0,-17-12 1 15,17 12-1-15,-15-12 1 0,15 12-2 0,-16-12 1 16,16 12-1-16,-12-12 1 0,12 12 2 16,-17-11-3-16,17 11 0 0,-20-9 2 15,20 9 2-15,-12-12-7 0,12 12 4 0,-16-7 0 16,16 7 2-16,0 0-3 0,-22-12 4 15,22 12-6-15,0 0 3 0,-22-8 0 16,22 8-2-16,0 0 1 0,-22-14 2 0,22 14-1 16,-16-5-1-16,16 5-1 0,-25-2 1 15,25 2-2-15,-24-6 1 0,24 6 4 0,-25-8-2 16,25 8 0-16,-27-3-1 0,27 3 0 16,-23-5 1-16,23 5-1 0,-25-4 1 15,25 4-1-15,-24-4 0 0,24 4 1 0,-25-2-1 16,25 2 0-16,-25-6 1 0,25 6-2 15,-27-4 1-15,27 4 2 0,-21-3-2 0,21 3-1 16,-32-2 2-16,32 2 0 0,-32-3-1 16,15 0 1-16,17 3-2 0,-33 0 4 15,33 0 0-15,-34-4-5 0,18 1 3 0,16 3 1 16,-40 0 0-16,19-2-3 0,21 2 4 16,-36 0-2-16,16-2 0 0,20 2-1 0,-42 0 0 15,22 0 1-15,20 0 2 0,-39 0-4 16,18 0 2-16,21 0 0 0,-39-5-2 15,17 5-3-15,22 0 7 0,-43 0-4 0,21 5 0 16,0-5-2-16,22 0 6 0,-38 0-1 16,16 0 4-16,22 0-5 0,-35 0 0 0,35 0 1 15,-34 0-1-15,16 2-1 0,18-2-1 16,-33 0 4-16,33 0-4 0,-37 2 0 16,20-2 2-16,17 0-1 0,-35 0-2 0,13 3 2 15,22-3 1-15,-33 0-1 0,16 4-1 16,17-4 2-16,-37 3-4 0,37-3 2 0,-33 3 1 15,13-3 1-15,20 0 0 0,-34 2 0 16,34-2 0-16,0 0 2 0,-48 3 1 16,48-3-2-16,-29 0-2 0,29 0-2 0,-31 4 3 15,31-4-2-15,0 0 3 0,-42 0 0 16,42 0-3-16,-29 3 0 0,29-3 1 0,0 0-1 16,-37 0-2-16,37 0 2 0,-28 3-5 15,28-3 5-15,0 0-2 0,-38 2 4 0,38-2-6 16,-34 4 4-16,34-4-5 0,-30 4 7 15,30-4-8-15,-35 5-2 0,35-5-2 16,-35 3 5-16,35-3-4 0,-40 9 0 0,18-4-2 16,-5-3 4-16,5 3-1 0,-6 0 0 15,3-2 4-15,-4 3-5 0,1-3 4 16,-2 2 1-16,3-1 10 0,-3-1-15 0,-4 2 8 16,8-1-3-16,-3-1 5 0,4 1-1 15,-3-2-4-15,-1 4 3 0,8-2 1 16,0 0-4-16,-5-3 2 0,7 2 0 0,-6 2 2 15,25-5-1-15,-38 3 2 0,21 0 4 16,-1-2-3-16,18-1 0 0,-35 5-2 0,18-5-5 16,17 0 4-16,-30 6-4 0,30-6 1 15,-32 0 0-15,32 0 4 0,-29 1 0 16,29-1-2-16,-23 0 3 0,23 0-2 0,-22 5-2 16,22-5-8-16,0 0-2 0,-37 0-2 15,37 0 2-15,-28 0 7 0,28 0 2 16,-25 0-1-16,25 0 1 0,-27-5-1 0,27 5 0 15,-27 0-4-15,27 0 6 0,-25 0 0 16,25 0-2-16,-33-1 2 0,33 1-4 0,-32 0 10 16,32 0-9-16,-35 0 7 0,35 0-4 15,-37 0-3-15,37 0 0 0,-37 0 8 16,17 0-12-16,20 0 13 0,-37 1-2 0,16-1-1 16,21 0-4-16,-37 0 3 0,17 0 2 15,-4 5-3-15,24-5 8 0,-40 0-4 0,24 0 1 16,16 0 7-16,-32 0-1 0,32 0 1 15,-34 0 2-15,34 0-4 0,-23 0 0 0,23 0-2 16,0 0 3-16,-29 0-2 0,29 0-5 16,0 0-1-16,-26-5 2 0,26 5-4 15,0 0 1-15,0 0 0 0,-24 5 4 0,24-5-8 16,0 0 6-16,0 0-2 0,0 0-3 16,0 0 3-16,-26 0 0 0,26 0-1 0,0 0-2 15,0 0-2-15,0 0 2 0,0 0 1 16,0 0-4-16,0 0 4 0,0 0 2 15,0 0-3-15,0 0 1 0,0 0 4 0,-36 0 0 16,36 0-3-16,0 0 3 0,0 0-1 16,0 0 2-16,0 0-7 0,0 0-3 0,0 0-4 15,0 0-8-15,0 0-5 0,0 0-8 16,0 0-13-16,-23 3-13 0,23-3-24 16,-22 3 6-16,22-3 9 0,-25 6 6 0,25-6 2 15,-25 6 8-15,25-6 14 0,-32 7 6 16,32-7-3-16,-27 5 4 0,27-5 4 15,-33 5 6-15,33-5-5 0,-27 7 5 0,27-7 1 16,-35 7 4-16,35-7-1 0,-30 3 11 16,30-3-6-16,-27 7 2 0,27-7 1 15,0 0-3-15,-33 5 4 0,33-5-6 0,0 0 7 16,0 0 5-16,-32 6-5 0,32-6 1 16,0 0 1-16,0 0 4 0,0 0-6 0,-30 3 3 15,30-3 3-15,0 0-4 0,0 0-2 16,0 0-9-16,0 0 1 0,0 0 3 15,-24 7-1-15,24-7-7 0,0 0 5 0,0 0 0 16,0 0-4-16,0 0 16 0,0 0-8 16,0 0 4-16,0 0 0 0,-15 2 1 0,15-2 18 15,0 0-20-15,0 0-1 0,0 0 2 16,0 0 2-16,0 0 2 0,0 0 0 16,0 0 10-16,0 0-6 0,0 0 0 0,0 0-10 15,-36 7 1-15,36-7 12 0,0 0-6 16,0 0-5-16,0 0 4 0,0 0 4 0,-20 10 2 15,20-10-4-15,0 0-6 0,-9 5 2 16,9-5 6-16,0 0-9 0,0 0 7 16,0 0-2-16,0 0-4 0,-20 12 12 0,20-12-11 15,0 0 7-15,0 0-6 0,0 0 0 16,0 0 0-16,0 0 3 0,0 0-5 0,0 0 8 16,0 0 13-16,-25 13-20 0,25-13 3 15,0 0-4-15,0 0 5 0,0 0 8 0,0 0-1 16,0 0-8-16,-17 15-5 0,17-15 9 15,0 0-4-15,-18 12 12 0,18-12-3 16,0 0 3-16,0 0 9 0,-27 14 0 0,27-14 2 16,0 0 1-16,0 0 1 0,0 0-7 15,-20 9-12-15,20-9 2 0,0 0 6 16,0 0-5-16,0 0 3 0,0 0-10 16,0 0 14-16,0 0 0 0,-23 12-6 0,23-12-8 15,0 0-4-15,0 0 8 0,0 0-4 16,0 0 6-16,-22 12 4 0,22-12-8 0,0 0 4 15,-20 12-2-15,20-12-10 0,0 0 4 16,-24 13 0-16,24-13 6 0,0 0 2 16,-21 17-12-16,21-17 10 0,0 0 2 0,-20 16-4 15,20-16 2-15,0 0-6 0,-19 16 4 16,19-16 2-16,0 0-4 0,-15 15 4 0,15-15 2 16,0 0-6-16,-13 16-4 0,13-16 2 15,0 0 2-15,0 0 2 0,0 0 6 16,-17 24-4-16,17-24-8 0,0 0 8 0,0 0-4 15,-2 26 2-15,2-26 6 0,0 0 2 16,0 0 4-16,0 0-6 0,5 40-6 0,-5-40-4 16,0 0 22-16,15 25-24 0,-15-25 12 15,0 0-4-15,15 25 6 0,-15-25-6 16,0 0-1-16,12 20-1 0,-12-20 4 0,0 0 4 16,15 17-2-16,-15-17-4 0,0 0 6 15,9 23-8-15,-9-23 4 0,0 0 6 0,0 0-5 16,0 0-10-16,13 26 8 0,-13-26 11 15,0 0 0-15,8 13-5 0,-8-13 3 0,0 0-1 16,10 23-3-16,-10-23 12 0,10 19-4 16,-10-19-5-16,19 15 6 0,-19-15-10 15,17 20 13-15,-17-20-9 0,20 20-3 0,-20-20-1 16,16 20-3-16,-16-20 3 0,20 20-2 16,-20-20 3-16,24 19-5 0,-24-19 1 15,18 14-4-15,-18-14 7 0,17 18-7 0,-17-18-11 16,18 20-44-16,-4-11-92 0,-6-3-321 15,-8-6-282-15,0 0 430 0</inkml:trace>
  <inkml:trace contextRef="#ctx0" brushRef="#br0" timeOffset="89446.7429">11709 12668 1810 0,'0'0'246'0,"0"0"-77"16,0 0-48-16,0 0-39 0,0 0-20 0,0 0-14 15,0 0-18-15,0 0-1 0,0 0-8 16,0 0-10-16,0 0 1 0,0 0 11 0,0 0-12 15,0 0 7-15,0 0-4 0,0 0 3 16,0 0-6-16,0 0-3 0,0 0 9 16,0 0 0-16,0 0-6 0,0 0 10 0,0 0-2 15,0 0 3-15,0 0 0 0,0 0-1 16,0 0-3-16,0 0 6 0,0 0 2 0,0 0-13 16,0 0-5-16,0 0 2 0,0 0-5 15,-67 23 0-15,67-23-5 0,0 0 3 16,0 0-3-16,-32 10 15 0,32-10-10 15,0 0 0-15,-25 7 0 0,25-7-5 0,0 0-5 16,-23 11 8-16,23-11-6 0,0 0 3 16,-25 12 5-16,25-12-15 0,0 0 10 0,-24 9 3 15,24-9-6-15,0 0-2 16,-18 10 5-16,18-10-5 0,0 0 5 0,0 0-15 16,-27 8-6-16,27-8 3 0,0 0-8 15,0 0 8-15,-22 15-9 0,22-15 14 0,0 0-3 16,-20 12 0-16,20-12 10 0,0 0 4 15,0 0 2-15,-27 13 2 0,27-13 1 0,0 0 0 16,0 0-9-16,-18 14-2 0,18-14 0 16,0 0 0-16,0 0 0 0,0 0-6 0,-25 15 3 15,25-15-3-15,0 0 11 0,0 0-5 16,0 0-3-16,-20 12 14 0,20-12 8 16,0 0-19-16,0 0 2 0,-19 12 0 15,19-12 6-15,0 0 6 0,0 0-17 0,0 0 5 16,-18 12 1-16,18-12-1 0,0 0-14 15,0 0 9-15,0 0-9 0,0 0 0 16,-17 20 2-16,17-20 13 0,0 0-16 0,0 0 1 16,0 0 5-16,-13 15 9 0,13-15 0 0,0 0 9 15,0 0-3-15,0 0 6 0,-18 18-3 16,18-18-3-16,0 0 12 0,0 0 5 16,-17 15 1-16,17-15-9 0,0 0 8 0,0 0 0 15,0 0 0-15,-17 15-5 0,17-15-6 16,0 0-4-16,0 0 1 0,-22 12 11 0,22-12-8 15,0 0 5-15,0 0 0 0,0 0 1 16,-21 14 1-16,21-14 4 0,0 0-11 16,0 0 2-16,0 0-11 0,-19 14-2 15,19-14 5-15,0 0 11 0,0 0-6 0,-17 19-10 16,17-19 10-16,0 0 0 0,-15 15-2 16,15-15-6-16,0 0-2 0,0 0 13 15,-16 22-5-15,16-22 10 0,0 0-2 0,0 0-5 16,-17 17 4-16,17-17-12 0,0 0 13 15,0 0-3-15,-15 16-14 0,15-16 12 0,0 0 2 16,0 0 5-16,0 0-16 0,0 0 14 16,0 0-6-16,-17 17-2 0,17-17 2 15,0 0 3-15,0 0-16 0,0 0 16 0,0 0-11 16,0 0 6-16,0 0-6 0,-17 15 11 16,17-15 0-16,0 0-3 0,0 0 3 15,-20 12-11-15,20-12 14 0,0 0 7 0,0 0-10 16,0 0 2-16,0 0 3 0,-21 12-6 15,21-12 6-15,0 0-5 0,0 0-11 0,0 0-7 16,0 0 8-16,-17 15 7 0,17-15-3 16,0 0-9-16,0 0 7 0,0 0 7 15,0 0-12-15,0 0 0 0,-15 18 0 0,15-18 5 16,0 0-3-16,0 0 3 0,0 0-2 16,-12 24 20-16,12-24-18 0,0 0 7 15,0 0-2-15,-8 20 0 0,8-20 0 0,0 0-2 16,0 0-3-16,-9 22 10 0,9-22 0 15,0 0-3-15,0 0 1 0,-5 32-1 0,5-32 1 16,0 0-18-16,-3 23 15 0,3-23 7 16,0 0-7-16,0 0 0 0,0 31 0 15,0-31 5-15,0 0-3 0,3 28 13 0,-3-28-20 16,0 0 2-16,5 35 3 0,-5-35-3 16,0 0-2-16,5 24 3 0,-5-24 11 0,7 21-2 15,-7-21-2-15,0 0 4 0,9 26-2 16,-9-26-7-16,0 0 4 0,8 21 1 15,-8-21-3-15,0 0-5 0,15 21 0 0,-15-21 8 16,0 0-3-16,10 21-3 0,-10-21 8 16,0 0-12-16,12 19 2 0,-12-19-4 15,0 0 7-15,11 19-1 0,-11-19 10 0,0 0-12 16,14 14 3-16,-14-14 4 0,0 0-7 16,23 14 5-16,-23-14 2 0,0 0-6 15,20 15 1-15,-20-15-4 0,17 12 9 0,-17-12-11 16,0 0 9-16,22 6 6 0,-22-6-6 15,0 0 0-15,26 12 2 0,-26-12-1 0,0 0 4 16,22 6 1-16,-22-6 2 0,0 0-6 16,25 9 0-16,-25-9-5 0,0 0 3 15,32 7-16-15,-32-7 11 0,0 0 2 0,34 5-8 16,-34-5 8-16,20 8 1 0,-20-8-1 16,0 0 11-16,31 9-15 0,-31-9 9 0,0 0 2 15,32 3-14-15,-32-3 8 0,0 0-1 16,32 3-6-16,-32-3 6 0,0 0-6 15,0 0 6-15,42-9 7 0,-42 9-13 0,0 0 2 16,0 0 2-16,38 3 6 0,-38-3-8 16,0 0-4-16,0 0 8 0,34-9 5 15,-34 9-1-15,23-5 11 0,-23 5-17 0,0 0-4 16,39-5 9-16,-39 5-5 0,26-3 0 16,-26 3 4-16,31-7 2 0,-31 7-8 15,35-5 15-15,-35 5-13 0,38-7 2 0,-38 7 0 16,35-6 3-16,-35 6-5 0,34-7 0 15,-34 7-13-15,31-5 22 0,-31 5-20 0,31-3 9 16,-31 3 0-16,31-7-6 0,-31 7 10 16,29-2 5-16,-29 2-11 0,27-3 6 15,-27 3-8-15,0 0-1 0,43-3-1 0,-43 3 8 16,30-4-2-16,-30 4-4 0,27-3 12 16,-27 3-3-16,0 0-5 0,42-5 4 0,-42 5 0 15,28-4 8-15,-28 4-6 0,25-6-4 16,-25 6 12-16,32-5-1 0,-32 5-9 15,29-7 12-15,-29 7 4 0,25-6-10 0,-25 6 6 16,31-6-4-16,-31 6 7 0,31-13-1 16,-31 13-14-16,35-8 3 0,-35 8 3 15,30-14-8-15,-30 14-12 0,35-12 14 0,-18 6 0 16,-17 6 4-16,30-12 1 0,-14 3 7 16,-16 9-5-16,29-13-11 0,-29 13 4 15,30-16 11-15,-30 16-2 0,30-12 3 0,-17 3-9 16,-13 9 2-16,26-15 14 0,-26 15-14 15,28-15-2-15,-28 15 4 0,28-15 2 0,-28 15 2 16,26-16-4-16,-26 16-2 0,26-20 23 16,-12 12-18-16,-14 8 9 0,21-16-2 15,-21 16 13-15,27-18 5 0,-27 18-10 0,20-18 17 16,-20 18-7-16,19-18 10 0,-19 18-7 16,20-24 9-16,-9 13-9 0,-11 11 10 15,16-19-5-15,-16 19 2 0,16-20-6 0,-16 20-7 16,9-24-3-16,-9 24 0 0,0 0-3 15,5-33-3-15,-5 33 3 0,0 0 4 0,-9-36 2 16,9 36 3-16,-13-25 1 0,13 25 0 16,-25-28-5-16,10 13 3 0,-2 3-8 0,-3-5 7 15,-2 5-3-15,22 12-1 0,-48-25 3 16,24 13 3-16,-1 3-7 0,0-3 2 16,-5 0-4-16,0 3-1 0,0 0-4 0,-5-2-3 15,5 3-5-15,-6 1-2 0,-2-2-1 16,-2 3 0-16,-5 0-6 0,-1 0-6 15,1 0-15-15,-3 3-16 0,-2-1-16 0,1 4-12 16,-3 4-17-16,5 5-27 0,-10 3-31 16,6 10-32-16,-3 0-71 0,7-1-225 15,-5 0-413-15,9-6-244 0</inkml:trace>
  <inkml:trace contextRef="#ctx0" brushRef="#br0" timeOffset="91038.1746">13628 12651 3965 0,'0'0'-102'0,"0"0"26"16,0 0 23-16,0 0 12 0,0 0 5 15,0 0-8-15,0 0 8 0,0 0 5 0,-19-19 1 16,19 19 6-16,0 0 2 0,0 0 2 16,0 0 0-16,0 0-2 0,0 0 6 0,0 0 3 15,0 0-5-15,0 0-5 0,0 0 14 16,0 0-12-16,0 0 19 0,0 0-12 15,0 0 9-15,0 0-9 0,0 0 14 16,0 0 3-16,60 40 15 0,-60-40-8 16,0 0 8-16,27 12 16 0,-27-12-11 0,30 3 15 15,-30-3-3-15,61-8-6 0,-16-3 3 16,7-9-8-16,19-4-1 0,27-22-14 16,0-7-3-16,-2-6-10 0,1-10 13 0,-5 6-24 15,-7-11 6-15,-3 5-4 0,-5 0-2 0,-10-3 7 16,-7 10-38-16,-12 3-13 0,-4 5-13 15,-1-3-54-15,-4 3-114 0,-4-2-446 16,-8 10 118-16</inkml:trace>
  <inkml:trace contextRef="#ctx0" brushRef="#br0" timeOffset="92506.0346">16043 12578 2842 0,'0'0'19'0,"0"0"18"0,0 0 16 16,0 0-4-16,0 0-11 0,0 0-3 0,0 0-13 15,0 0 3-15,0 0 4 0,0 0-7 16,0 0 7-16,0 0-7 0,0 0 15 16,0 0-6-16,0 0 15 0,0 0-21 0,0 0 9 15,0 0-3-15,0 0 6 0,0 0-19 16,0 0 14-16,0 0 3 0,0 0 7 0,0 0 6 15,15 54 18-15,-15-54-8 0,0 0-1 16,19 19-7-16,-19-19-2 0,15 12-1 16,-15-12 10-16,28 12-7 0,-28-12 7 15,39 12 1-15,-4-12 10 0,5 0-9 0,5-4-10 16,20-7-2-16,14-7-11 0,30-15-21 16,11-10-39-16,6-4-34 0,1-15-26 0,1-5-38 15,0-13-64-15,-11-4-183 0,-5-2-417 16,-9-1 259-16</inkml:trace>
  <inkml:trace contextRef="#ctx0" brushRef="#br0" timeOffset="93950.7506">20126 12668 3397 0,'0'0'-20'0,"0"0"-5"0,0 0 0 16,0 0-10-16,0 0-12 0,0 0 0 16,0 0 6-16,0 0 24 0,0 0 51 0,0 0 14 15,0 0 20-15,0 0 25 0,0 0 7 16,0 0-18-16,0 0 1 0,0 0-3 16,0 0-22-16,0 0-6 0,0 0 2 0,0 0-24 15,0 0 17-15,24 15-21 0,-24-15 7 16,0 0-2-16,0 0-1 0,0 0 7 0,0 0 0 15,0 0-14-15,0 0 1 0,0 0 1 16,0 0 1-16,0 0-4 0,0 0-1 16,0 0 4-16,0 0 0 0,0 0-4 0,0 0 0 15,0 0-11-15,0 0-2 0,0 0 6 16,0 0 10-16,0 0 7 0,5 23 2 16,-5-23-5-16,0 0-1 0,7 25 5 0,-7-25 14 15,0 0-11-15,23 21 9 0,-23-21 6 16,30 13 4-16,-11-9-8 0,-19-4 4 0,61-4-6 15,-14-3-1-15,-2-1-5 0,21-8-2 16,11-10-4-16,30-13 0 0,0-1-11 0,0-7-26 16,2 2-49-16,-2-8-72 0,-17-7-145 15,-8-5-650-15,-25 6-572 0</inkml:trace>
  <inkml:trace contextRef="#ctx0" brushRef="#br0" timeOffset="97632.8319">24318 13471 4360 0,'0'0'-119'0,"0"0"15"15,0 0 6-15,0 0 8 0,0 0 8 0,0 0-1 16,0 0 19-16,0 0-10 0,0 0 22 15,0 0 23-15,0 0 31 0,0 0 25 16,0 0 13-16,0 0 17 0,0 0 16 0,0 0 9 16,0 0-8-16,0 0-12 0,0 0-2 0,0 0 1 15,0 0-11-15,0 0-2 0,62 24-10 16,-62-24-3-16,0 0 0 0,0 0 3 16,0 0-7-16,0 0 3 0,0 0-13 0,0 0 2 15,0 0 3-15,0 0 19 0,0 0 2 16,0 0-3-16,25 6 0 0,-25-6-9 0,0 0 0 15,0 0 1-15,31 9-5 0,-31-9 2 16,0 0-2-16,26 10-1 0,-26-10-4 16,22 5 2-16,-22-5-2 0,0 0-2 0,37 12-2 15,-20-4 0-15,-17-8-4 0,31 7 0 16,-31-7 0-16,34 17-3 0,-17-11 0 16,-17-6-4-16,33 16-1 0,-15-10 4 0,-18-6-3 15,34 12 9-15,-17-3-3 16,-17-9-1-16,40 12 2 0,-23-4-3 0,-17-8 0 0,35 11-2 15,-17-1-1-15,-18-10 0 0,37 9-2 16,-19-3-1-16,-18-6-1 0,35 6 2 16,-35-6-6-16,30 12 1 0,-30-12 3 0,27 9 1 15,-27-9 4-15,29 7-4 0,-29-7 2 16,23 5 0-16,-23-5-2 0,0 0 0 0,30 11 1 16,-30-11-2-16,20 4 2 0,-20-4-3 15,29 4 2-15,-29-4 0 0,0 0 0 16,42 4 3-16,-42-4-5 0,31 3-4 0,-31-3 3 15,29 1-1-15,-29-1-1 0,40 0 1 0,-40 0 1 16,33 0-2-16,-33 0 3 0,37-1-3 16,-37 1-1-16,42-7 0 0,-42 7-1 15,40-4 0-15,-18 1-1 0,-22 3 2 16,48-12-2-16,-23 9 2 0,2-2-1 0,-27 5-1 16,50-10 2-16,-21 10-1 0,-29 0 0 15,50-3-2-15,-27 0-2 0,6 0 2 16,-29 3 2-16,50-3-3 0,-26 0 2 0,-24 3 1 15,45-3-2-15,-20 0 1 0,-25 3 0 16,43-3-1-16,-19 0 0 0,-24 3 2 16,42-3-2-16,-42 3 1 0,40-4-2 0,-40 4 3 15,35 0-2-15,-35 0 6 0,33-7-6 16,-33 7-3-16,32 0 3 0,-32 0-1 0,0 0 0 16,42-3 2-16,-42 3-2 0,0 0 1 15,37-2 1-15,-37 2 1 0,0 0-3 0,36-3 2 16,-36 3-2-16,29-7 2 0,-29 7 1 15,28-9-4-15,-28 9 4 0,25-3-1 16,-25 3-1-16,29-6-1 0,-29 6-3 0,0 0 3 16,45-7 3-16,-45 7-1 0,23-2-1 15,-23 2-1-15,27-6 1 0,-27 6 0 0,30-7 0 16,-30 7-1-16,0 0 1 0,35-5 0 16,-35 5 0-16,29-3 2 0,-29 3 0 15,27-9-5-15,-27 9 0 0,30-7 4 0,-30 7 1 16,28-3-2-16,-28 3-1 0,32-7-1 15,-32 7 2-15,0 0 0 0,37-5 0 16,-37 5 1-16,0 0-1 0,33-8 0 0,-33 8 1 16,0 0-3-16,0 0 2 0,32-4 1 15,-32 4-2-15,0 0 1 0,0 0-1 0,28-3 0 16,-28 3 1-16,0 0 0 0,0 0-3 16,31-5 4-16,-31 5-1 0,0 0-1 0,0 0 3 15,26-4-3-15,-26 4 1 0,0 0 1 16,0 0 0-16,0 0-1 0,30-8-2 0,-30 8 1 15,0 0 2-15,0 0-1 0,0 0 2 16,0 0-2-16,32-3 2 0,-32 3-1 16,0 0 4-16,0 0-3 0,34-8-3 0,-34 8 1 15,0 0 2-15,31-7-3 0,-31 7 4 16,26-6-2-16,-26 6 0 0,21-6 0 0,-21 6 1 16,0 0-4-16,35-9 2 0,-35 9-1 15,26-9 4-15,-26 9-3 0,0 0 0 16,30-12 1-16,-30 12 0 0,23-14-3 0,-23 14 2 15,25-12 1-15,-25 12-4 0,22-16 3 16,-22 16 0-16,22-15-2 0,-22 15 0 16,25-15 0-16,-25 15 3 0,16-17 0 0,-16 17-3 15,17-19 2-15,-17 19 0 0,17-20 1 16,-17 20-2-16,17-18-1 0,-17 18 4 16,11-18-3-16,-11 18-6 0,12-21-1 0,-12 21-3 15,15-21 0-15,-15 21-2 0,10-26 2 16,-10 26-4-16,12-25 4 0,-12 25 2 0,5-27-1 15,-5 27 2-15,3-27 0 0,-3 27 8 16,0 0 1-16,-5-50 0 0,5 50 1 16,-8-32 1-16,8 32-3 0,-9-27 1 0,9 27 0 15,-16-30-1-15,16 30-1 0,-10-28-3 16,10 28 1-16,-14-32-1 0,14 32 0 16,-16-27 2-16,16 27-2 0,-20-30 3 0,15 13-2 15,5 17 3-15,-27-27 8 0,13 12 1 16,14 15 5-16,-25-30 7 0,10 15-6 0,15 15 0 15,-28-27 5-15,14 12 2 0,-2 3-6 16,16 12-3-16,-32-24 3 0,15 11-5 16,17 13 1-16,-35-22-4 0,22 13 0 0,13 9 0 15,-29-18-1-15,7 9 4 0,22 9-3 0,-35-19-3 16,19 11 2-16,16 8 1 0,-32-9 0 16,32 9-1-16,-35-15-1 0,35 15 0 15,-35-3-4-15,35 3 4 0,-42-9 0 16,18 6 0-16,24 3 1 0,-38-1 3 0,38 1 3 15,-44 0 1-15,44 0-5 0,-45 0 2 0,45 0-1 16,-45 0 2-16,45 0-2 0,-48 0 1 16,26 1-2-16,22-1 1 0,-47 0 3 15,47 0 0-15,-47 3-1 0,24-3 0 0,23 0-5 16,-44 0 2-16,17 5-2 0,27-5 1 16,-41 0-3-16,41 0 3 0,-46 0 3 15,21 0 0-15,25 0 1 0,-43 0 1 0,43 0-2 16,-47 0 0-16,17 0-2 0,30 0-1 15,-50-5 1-15,50 5-2 0,-49-3 0 0,21 3-1 16,28 0-1-16,-47-4 0 0,24 0-1 16,23 4 3-16,-42-4 0 0,42 4 1 15,-45-3-1-15,21 0 4 0,24 3-2 0,-42-6 1 16,42 6-2-16,-42-6-1 0,42 6-2 16,-40-5 2-16,40 5-3 0,-40-7 1 0,40 7-1 15,-42-6-1-15,42 6 1 0,-40-3 0 16,40 3-1-16,-37-6 1 0,37 6-1 15,-40-3-2-15,40 3 1 0,-33-6 1 0,33 6 0 16,-35-3 0-16,35 3-4 0,-27-5 2 16,27 5 0-16,0 0 0 0,-40-1 0 0,40 1 1 15,0 0-2-15,-39-4 1 0,39 4 0 16,0 0 2-16,-38 0-4 0,38 0 1 16,0 0 1-16,-35 4 0 0,35-4-2 0,0 0 1 15,-35 1 0-15,35-1 1 0,0 0-1 16,-39 5 3-16,39-5-3 0,0 0 2 15,-35 3-2-15,35-3 2 0,-25 2 0 0,25-2 1 16,-29 7 4-16,29-7 3 0,0 0-1 16,-41 6-2-16,41-6 1 0,-25 3-1 15,25-3 0-15,0 0-1 0,-41 6-2 0,41-6 3 16,-25 3 0-16,25-3 3 0,0 0-3 16,-40 6-3-16,40-6 1 0,0 0 0 0,-33 6 0 15,33-6 0-15,-24 3-1 0,24-3 1 16,0 0-3-16,-30 4 2 0,30-4-1 15,0 0-2-15,-32 5 0 0,32-5 0 0,0 0-1 16,-28 11 1-16,28-11-2 0,0 0 2 16,0 0-1-16,-30 3 6 0,30-3-6 0,0 0-2 15,0 0 2-15,-27 9 1 0,27-9 0 16,0 0 0-16,-28 5 0 0,28-5 0 0,0 0 0 16,-22 10 0-16,22-10-2 0,0 0 0 15,-29 9 1-15,29-9 0 0,0 0 0 16,-31 13-2-16,31-13 2 0,0 0 2 15,-25 9-2-15,25-9 1 0,0 0 1 0,0 0-2 16,-24 8-2-16,24-8 0 0,0 0 1 0,0 0 2 16,0 0-1-16,0 0-1 0,-22 10 1 15,22-10-1-15,0 0 0 0,0 0 2 16,0 0 2-16,0 0-5 0,0 0 2 0,-26 5-1 16,26-5 1-16,0 0 0 0,0 0-2 15,-19 16 2-15,19-16 1 0,0 0 3 0,-25 16 1 16,25-16 1-16,-22 10-1 0,22-10 3 15,-18 12-2-15,18-12 5 0,-25 15-3 16,25-15-1-16,-22 18 3 0,22-18-1 0,-27 24 0 16,14-11 0-16,1 2-1 0,12-15 2 15,-26 29-3-15,15-11-1 0,11-18 0 0,-16 34-2 16,7-15-1-16,-2 2-4 0,6 6-20 16,-4 5-21-16,3-2-33 0,2 10-55 15,-4 7-80-15,8 7-248 0,-8 5-77 0,-9 1-420 16,-5-9-878-16</inkml:trace>
  <inkml:trace contextRef="#ctx0" brushRef="#br0" timeOffset="111656.0092">18240 14324 861 0,'0'0'332'16,"0"0"-146"-16,0 0-42 0,0 0-38 15,0 0-4-15,0 0-50 0,0 0-1 16,0 0-13-16,0 0 7 0,0 0-4 0,0 0 14 15,0 0 20-15,0 0-9 0,0 0-5 16,0 0-18-16,0 0 6 0,0 0 0 0,0 0-8 16,0 0 2-16,0 0 1 0,0 0-5 15,0 0 3-15,0 0 8 0,0 0-1 0,0 0 16 16,0 0-15-16,0 0 13 16,0 0-4-16,0 0-4 0,0 0-19 0,0 0-8 15,0 0 5-15,0 0-8 0,0 0-10 16,0 0 7-16,0 0-2 0,0 0 2 0,0 0-8 15,0 0-14-15,0 0 7 0,0 0 5 0,-4-37-2 16,4 37 7-16,0 0-12 0,0 0 4 16,0 0 5-16,0 0 3 0,0 0-8 15,-12-25 5-15,12 25-14 0,0 0 12 0,0 0 1 16,0 0-3-16,0 0-8 0,-8-24-2 16,8 24 0-16,0 0 11 0,0 0-29 15,0 0 7-15,0 0 4 0,-12-21 18 0,12 21-13 16,0 0 0-16,0 0 4 0,-16-20 12 15,16 20-10-15,0 0 8 0,0 0 8 16,-14-21-8-16,14 21-1 0,0 0-4 16,0 0-3-16,0 0 10 0,0 0-10 0,-18-22 7 15,18 22 3-15,0 0-14 0,0 0 8 16,0 0-5-16,0 0-3 0,-12-18-3 0,12 18-1 16,0 0 6-16,0 0 5 0,0 0-7 15,0 0 6-15,0 0-3 0,-15-21-8 0,15 21 12 16,0 0-9-16,0 0 2 0,0 0 2 15,0 0-2-15,0 0-5 0,-17-19 5 0,17 19 5 16,0 0-3-16,0 0 2 0,0 0-1 16,-15-19 1-16,15 19-8 0,0 0 1 15,0 0 1-15,0 0 9 0,-15-18-7 0,15 18 2 16,0 0-4-16,0 0 0 0,0 0-7 16,-21-17 9-16,21 17 11 0,0 0-2 15,0 0-7-15,-21-12-2 0,21 12 0 0,0 0 0 16,0 0 4-16,-30-5-13 0,30 5 9 15,0 0 0-15,0 0 9 0,-31-7-2 16,31 7-5-16,0 0-2 0,0 0-9 16,-36-9 7-16,36 9 8 0,0 0-1 0,0 0-10 15,-31 0 10-15,31 0 8 0,0 0-13 16,0 0 11-16,-40 0-22 0,40 0 19 0,0 0-5 16,-27-6 1-16,27 6 11 0,0 0-17 15,0 0 2-15,-47 3 0 0,47-3 13 0,0 0-5 16,-34-3 7-16,34 3 2 0,0 0-2 15,-35-1-7-15,35 1 4 0,0 0-3 16,-38-5-1-16,38 5-4 0,0 0-4 0,-37-3 8 16,37 3-3-16,0 0-7 0,-35-4 12 15,35 4-8-15,-34-2 0 0,34 2 0 0,0 0 6 16,-46-3-8-16,46 3-4 0,-39-3 14 16,39 3 2-16,-43 0-3 0,43 0-3 15,-44 0 0-15,44 0-2 0,-45 3 0 0,22-3 14 16,23 0-16-16,-47 5 8 0,23-5 8 15,24 0-14-15,-45 12 2 0,45-12-14 16,-48 4 18-16,28-1-14 0,20-3 8 0,-39 6 7 16,39-6-3-16,-38 6-8 0,38-6-4 15,-35 8 0-15,35-8 2 0,-32 6 24 16,32-6-22-16,-34 5-2 0,34-5 8 16,-32 0-8-16,32 0 4 0,-28 7-4 0,28-7 8 15,0 0-2-15,-35 3-2 0,35-3-2 0,0 0 9 16,-32 3-13-16,32-3 14 0,0 0-10 15,-32 0-2-15,32 0 6 0,0 0-10 16,0 0 0-16,-33 0 10 0,33 0-10 0,0 0 6 16,0 0-1-16,-37-3-1 0,37 3 2 15,0 0 0-15,0 0 0 0,-37-3 2 0,37 3 11 16,0 0-15-16,-28-5 0 0,28 5-2 16,0 0 4-16,0 0-4 0,-44-5 6 15,44 5 2-15,0 0-8 0,-26-7 10 0,26 7-10 16,0 0 6-16,-34-5 2 0,34 5 4 15,0 0-2-15,-32-4 11 0,32 4-15 0,0 0 4 16,-30-3-4-16,30 3 5 0,0 0-5 16,-30-3-4-16,30 3 0 0,0 0 2 15,-30-2 2-15,30 2 8 0,0 0-10 16,-37-4 2-16,37 4 1 0,0 0-8 0,-33 0 5 16,33 0 3-16,0 0 1 0,0 0 2 15,-49-3 3-15,49 3 1 0,0 0 7 0,-35 0-4 16,35 0-6-16,0 0 8 0,0 0-8 15,-38 0 1-15,38 0-1 0,0 0 0 16,-30-3 6-16,30 3-17 0,0 0-1 0,0 0 1 16,0 0-3-16,0 0-8 0,-36 0 10 15,36 0-4-15,0 0 1 0,0 0 3 0,0 0 6 16,-31 3 1-16,31-3 0 0,0 0-7 16,0 0 8-16,0 0-10 0,0 0-1 15,0 0 8-15,0 0-9 0,-37-3 3 0,37 3 5 16,0 0-3-16,0 0 4 0,0 0 4 15,0 0-8-15,0 0 4 0,0 0 0 0,-30-1 5 16,30 1-1-16,0 0-4 0,0 0 19 16,0 0-19-16,0 0-4 0,0 0 15 15,-32-8 6-15,32 8-2 0,0 0-23 16,0 0 18-16,0 0 2 0,0 0-12 0,-32-4 0 16,32 4 6-16,0 0-1 0,0 0-1 15,0 0 1-15,0 0 3 0,-28-5-3 0,28 5-10 16,0 0 5-16,0 0 9 0,0 0-9 15,0 0 0-15,-30-7 7 0,30 7-5 16,0 0 1-16,0 0 1 0,0 0-4 0,0 0 9 16,0 0 2-16,0 0-4 0,0 0-7 15,-36-3 2-15,36 3-1 0,0 0-6 16,0 0 7-16,0 0 16 0,0 0-22 0,0 0 0 16,0 0 10-16,0 0-10 0,0 0 2 0,0 0-1 15,-30-2 6-15,30 2 13 0,0 0-16 16,0 0 7-16,0 0-7 0,0 0-10 15,0 0 13-15,0 0-8 0,0 0 7 0,0 0 7 16,0 0-6-16,-38 2 4 0,38-2 11 16,0 0-1-16,0 0-6 0,0 0-3 15,0 0 13-15,0 0-4 0,0 0-12 16,0 0-3-16,-32 0 1 0,32 0 6 0,0 0-6 16,0 0-11-16,0 0 9 0,0 0 6 15,0 0-4-15,0 0-8 0,0 0 10 0,0 0-6 16,0 0-4-16,0 0-2 0,0 0-2 15,0 0 8-15,0 0 1 0,-20 13 0 0,20-13 5 16,0 0-7-16,0 0 9 0,-15 21 0 16,15-21-6-16,0 0 3 0,-12 26 2 15,12-26-2-15,0 0-1 0,-13 21-5 0,13-21-4 16,0 0 24-16,-13 18-6 0,13-18 11 16,0 0-1-16,0 0-7 0,-12 22 1 0,12-22-3 15,0 0 3-15,0 0 2 0,0 0-12 16,-20 15 4-16,20-15-10 0,0 0 1 15,0 0 3-15,0 0 0 0,0 0-1 0,0 0-9 16,0 0 5-16,-12 20 5 0,12-20-16 16,0 0 5-16,0 0 4 0,0 0-10 15,0 0 7-15,0 0 4 0,0 0-14 0,-5 27 9 16,5-27 2-16,0 0-1 0,0 0-4 16,0 0 4-16,-7 23 7 0,7-23-14 15,0 0 10-15,0 0 0 0,0 0 6 0,-5 32-10 16,5-32 11-16,0 0-13 0,0 0 11 15,-5 25-5-15,5-25 3 0,0 0 10 0,0 0-9 16,-8 21-6-16,8-21 9 0,0 0 2 16,0 0-14-16,0 0 3 0,0 0-2 15,-12 21 14-15,12-21-9 0,0 0-1 0,0 0 5 16,0 0 1-16,0 0-13 0,-8 27 3 16,8-27 4-16,0 0 0 0,-10 23-6 15,10-23 9-15,0 0 7 0,0 0-7 0,-5 31 12 16,5-31-14-16,0 0-3 0,-5 24 0 15,5-24 2-15,0 0 3 0,0 0 5 0,-4 28-4 16,4-28 13-16,0 0-19 0,0 0 8 16,-5 28 10-16,5-28-9 0,0 0-13 0,0 0 22 15,2 34-11-15,-2-34 1 0,0 0 9 16,7 32-9-16,-7-32 4 0,10 23 4 16,-10-23 4-16,22 24-19 0,-9-14 8 0,-13-10-1 15,30 24-5-15,-12-15 15 0,-1 3-8 16,-17-12 0-16,34 17-8 0,-16-8 6 15,-18-9-13-15,27 13 10 0,-27-13-5 0,28 11 5 16,-28-11-4-16,27 12 2 0,-27-12 4 16,25 11 7-16,-25-11-6 0,18 13 2 15,-18-13-1-15,0 0 8 0,22 8 6 0,-22-8 4 16,0 0 13-16,22 8 5 0,-22-8-14 16,0 0-3-16,0 0 5 0,17 14-4 0,-17-14-5 15,0 0-1-15,0 0-5 16,0 0 2-16,21 8 1 0,-21-8-6 0,0 0-3 15,24 9 7-15,-24-9-4 0,0 0 2 0,25 13-5 16,-25-13 0-16,27 9-3 0,-27-9 7 16,21 9-5-16,-21-9 4 0,26 7-9 15,-26-7 3-15,26 8 1 0,-26-8 6 0,30 9-11 16,-30-9 9-16,34 8-9 0,-16-4 6 16,-18-4-2-16,39 5 2 0,-39-5-4 0,37 6 7 15,-37-6-5-15,36 3-4 0,-36-3 1 16,41 3 3-16,-41-3-4 0,33 0 0 15,-33 0 8-15,35 3-4 0,-35-3 2 0,27 3-6 16,-27-3-3-16,0 0 9 0,43 3-6 16,-43-3 8-16,27 0-10 0,-27 0-2 0,0 0 11 15,47 0-4-15,-47 0 4 0,33 0 3 16,-33 0-6-16,41 0 4 0,-41 0-5 16,38-3 5-16,-38 3-5 0,44-3 3 0,-44 3-3 15,41-6-8-15,-17 6 7 0,-24 0 1 16,40-6-2-16,-40 6 3 0,47-8-1 15,-29 6 2-15,-18 2-2 0,50-5-6 0,-23-1 6 16,-27 6 1-16,52-8-2 0,-24 4 10 16,-1 0-10-16,0-3-2 0,-27 7-3 15,50-9 2-15,-23 5 5 0,-5-1 1 0,-22 5-4 16,43-6-1-16,-43 6 0 0,37-7 1 16,-37 7-4-16,30-2 3 0,-30 2 2 0,35-3 3 15,-35 3-2-15,30-7 0 0,-30 7-1 16,32-3 2-16,-32 3 3 0,25-2-7 0,-25 2 2 15,0 0 1-15,40-7-3 0,-40 7 6 16,25-3-5-16,-25 3 3 0,0 0-6 16,41-5 6-16,-41 5 1 0,0 0-3 0,38-4 1 15,-38 4 5-15,25-3-6 0,-25 3 2 16,32-5-3-16,-32 5 4 0,0 0-10 16,42-3 9-16,-42 3 0 0,31-4-2 0,-31 4-2 15,34-5 3-15,-34 5 3 0,35-4-2 16,-35 4-9-16,30-7 11 0,-30 7-4 0,39-7 2 15,-39 7-2-15,30-3-3 0,-30 3 0 16,40-6 4-16,-40 6-5 0,30-6 6 0,-30 6 1 16,35-3-5-16,-35 3 2 0,32-6-1 15,-32 6 1-15,28-6-1 0,-28 6 0 16,34-3-1-16,-34 3 0 0,27-6-2 0,-27 6 3 16,28-3 1-16,-28 3 1 0,30-7-6 15,-30 7 0-15,32-5 3 0,-32 5-3 16,0 0 6-16,45-10 2 0,-45 10-9 15,25-3 10-15,-25 3-2 0,27-7-2 0,-27 7 1 16,0 0 2-16,32-12 1 0,-32 12-3 16,0 0 9-16,33-6 0 0,-33 6 6 0,0 0 5 15,20-12 0-15,-20 12 0 0,19-15 0 16,-19 15 2-16,18-19-2 0,-18 19-3 0,13-23 1 16,-13 23-5-16,22-24 0 0,-22 24-4 15,17-23 4-15,-17 23-1 0,10-25-3 0,-10 25-9 16,3-22-25-16,-3 22-50 0,0 0-64 15,0 0-148-15,-33-25-659 0,-2 31-757 16</inkml:trace>
  <inkml:trace contextRef="#ctx0" brushRef="#br0" timeOffset="120129.9094">17928 16074 4548 0,'0'0'-170'0,"0"0"-7"0,0 0-9 15,0 0-18-15,0 0-4 0,0 0-39 16,0 0-500-16</inkml:trace>
  <inkml:trace contextRef="#ctx0" brushRef="#br0" timeOffset="120923.4644">17928 16074 3063 0,'0'0'-51'15,"14"-72"44"-15,-14 72 20 0,0 0 19 16,0 0 1-16,0 0-6 0,0 0-12 0,0 0-20 16,0-30-12-16,0 30-26 0,0 0-15 15,0 0-9-15,0 0-4 0,0 0 6 16,0 0 6-16,0 0 6 0,0 0 19 16,0 0 22-16,6-22 18 0,-6 22 8 0,0 0 3 15,0 0 9-15,0 0-9 0,0 0-9 0,0 0-2 16,0 0-1-16,0 0 4 0,0 0-18 15,0 0-24-15,0 0 1 0,0 0-8 16,0 0-12-16,0 0-14 0,0 0 8 0,0 0-4 16,0 0 5-16,4-28 1 0,-4 28 4 15,0 0 15-15,0 0 33 0,0 0 21 16,5-31 13-16,-5 31 16 0,0 0 16 0,0 0-8 16,5-23-1-16,-5 23-7 0,0 0 2 15,0 0-9-15,0 0-4 0,0 0-6 16,10-27-6-16,-10 27-1 0,0 0-2 0,0 0 17 15,0 0 18-15,0 0 10 0,0 0 8 16,0 0-3-16,0 0 0 0,0 0 7 0,32 62-10 16,-26-38-2-16,-2-1 11 0,4 2-9 15,-6-1 5-15,-1 5 1 0,11 1 2 16,-9 1 0-16,-1-1-8 0,0 2-14 0,1 1-5 16,1 0 3-16,1-1-11 0,0 8-10 15,-2-7 4-15,2-1-2 0,2-2-7 0,-1 2-7 16,-2-1-2-16,1-4-2 0,-2-4-14 15,0 2 3-15,-3-25 1 0,12 38 3 16,-12-20-14-16,0-18 10 0,8 29-10 0,-8-29-5 16,5 28 8-16,-5-28-6 0,14 20 5 15,-14-20 1-15,10 18 1 0,-10-18 3 0,17 16-6 16,-17-16 1-16,0 0 3 0,28 12-7 16,-28-12 9-16,0 0-10 0,30 4 10 0,-30-4 3 15,0 0-6-15,0 0 6 0,45-4 4 16,-45 4-8-16,0 0 2 0,27-18-4 15,-27 18 8-15,20-15-1 0,-20 15 1 16,14-22 14-16,-14 22-6 0,11-27-1 0,-11 27 11 16,9-35-1-16,-9 35 10 0,3-33 9 15,-3 33-8-15,0-37 12 0,0 37-8 16,0-40 3-16,0 40-13 0,-3-41 1 0,3 41-11 16,-5-40 4-16,5 40-9 0,5-39 12 15,-5 16-8-15,0 23-4 0,3-45 16 0,-1 23-22 16,-2 22-1-16,6-44 4 0,-1 28 2 15,-5 16 1-15,7-41-9 0,1 21 5 16,-8 20-1-16,4-37-4 0,-4 37 10 0,15-35-9 16,-12 16 4-16,4-4-1 0,-7 23-3 15,13-42 8-15,-1 18-8 0,-5 3 5 16,1-3-7-16,4 1 3 0,-12 23 9 0,13-46-11 16,-3 23-12-16,3-1 1 0,-4-3-7 0,-1-1-5 15,4 3-6-15,-7 1 4 0,8-1-4 16,-8 1-10-16,5 1-5 0,-10 23-24 15,10-33-15-15,-5 18-24 0,0 1-32 0,-5 14-39 16,12-21-97-16,-12 21-528 0,19-16 174 16</inkml:trace>
  <inkml:trace contextRef="#ctx0" brushRef="#br0" timeOffset="122932.8086">19324 16058 3513 0,'0'0'-72'0,"0"0"21"16,-32-14 4-16,32 14-4 0,0 0 4 0,0 0 2 15,0 0-10-15,0 0 3 0,-34 5-1 16,34-5 15-16,0 0-3 0,0 0 15 16,0 0 8-16,-35 18 2 0,35-18 16 0,0 0 0 15,-20 9 5-15,20-9 3 0,0 0 5 16,-25 19 5-16,25-19-15 0,-15 11 5 16,15-11 0-16,-15 16-3 0,15-16 13 0,-19 19-18 15,19-19 8-15,-15 22 27 0,15-22-15 16,-18 24-2-16,8-12 12 0,10-12 7 0,-22 29-8 15,12-13 9-15,0-1 8 0,-5 3-4 16,15-18 22-16,-27 32-5 0,14-12 9 0,6-1 7 16,-8-1-7-16,0 3-5 0,0 0 20 15,5 2-11-15,0-2-9 0,-3 4-1 16,-1-5 3-16,3 4-11 0,2-1-5 0,-1-1 0 16,3 0-4-16,7-22-18 0,-11 40 5 15,7-22-7-15,4-18 3 0,-5 37-14 16,5-37 6-16,0 34-4 0,0-34-1 0,4 31 1 15,-4-31-15-15,11 28-7 0,-11-28 11 16,12 28-2-16,-2-16 3 0,-10-12-9 16,15 18 5-16,-15-18-10 0,29 19 16 0,-29-19-8 15,21 8 1-15,-21-8-7 0,32 10-5 16,-32-10-14-16,32-3-5 0,-32 3-10 0,40-7-3 16,-40 7-1-16,32-15 3 0,-14 7-13 15,-18 8 8-15,30-22 7 0,-20 10-9 16,-10 12 22-16,22-32-1 0,-15 17 4 0,-7 15 19 15,8-37-24-15,-8 37 16 0,4-38 3 16,-4 18-6-16,0 20 9 0,0-41-6 0,0 41-1 16,-4-40 3-16,4 40 8 0,-5-39-8 15,2 19 8-15,3 20-6 0,-7-33 2 0,7 33-5 16,-5-30-3-16,5 30 14 0,-13-31-8 16,13 31 4-16,-5-28 10 0,5 28-4 15,-12-25-6-15,12 25-4 0,-3-24 4 0,3 24 4 16,0 0-14-16,-15-29 14 0,15 29-12 15,0 0 8-15,-9-24 4 0,9 24-16 16,0 0 1-16,-6-24 5 0,6 24-8 0,0 0 7 16,0 0-3-16,-5-25 1 0,5 25 5 15,0 0 4-15,0 0 12 0,0 0 1 16,0 0-7-16,-7-29-4 0,7 29-3 0,0 0 1 16,0 0 6-16,0 0-2 0,0 0 2 15,0 0 5-15,0 0-1 0,0 0-2 0,0 0-2 16,0 0 2-16,43-3 11 0,-43 3-9 15,0 0 8-15,0 0-4 0,41 28 19 16,-41-28 9-16,23 22-16 0,-8-10 11 16,3 7 6-16,-3-3-6 0,6-1 3 0,0 4-8 15,-1-4 2-15,7 0 3 0,2-3-6 16,1 3-5-16,5-1 10 0,2-5-7 0,1-6-2 16,-4 3 1-16,7-6-4 0,1 0 0 15,2-4-1-15,-2-1 0 0,1-4-9 0,-3-5 2 16,2 2 5-16,-5-3-11 0,-4 0 4 15,6-3 9-15,-13-5-16 0,8 2 12 16,-9-1-12-16,0-5-1 0,-5 0 3 0,-5-1 1 16,4-3 20-16,-11 3 2 0,0-4 5 15,-4 5 15-15,-1-8-8 0,-6 8-8 0,3 27 5 16,-9-57-7-16,1 28 5 0,-2 1-5 16,-2 1-6-16,1-5-2 0,-8 9-3 15,1-2 3-15,-2 1-9 0,0 4 8 0,-6-2-10 16,3 5 1-16,0 2-7 0,-1-1 8 15,6 4-9-15,-6 0 5 0,4-1-2 16,-1 1-1-16,21 12-2 0,-34-19 3 0,21 10-1 16,13 9-3-16,-30-12-4 0,30 12 2 15,-19-12 1-15,19 12 3 0,0 0-4 0,-23-12-5 16,23 12-5-16,0 0 6 0,0 0 3 16,0 0-1-16,0 0-2 0,0 0 3 15,-30 33 3-15,30-33-3 0,0 0-2 0,0 0 6 16,15 47-2-16,-15-47-4 0,0 0 1 15,22 29-2-15,-22-29-2 0,13 22 8 16,-13-22 3-16,15 15 1 0,-15-15 1 0,27 15-2 16,-27-15-1-16,25 10-1 0,-25-10 0 15,40 3-4-15,-40-3-8 0,42 0-1 0,-14-3-19 16,-28 3 0-16,49-6-7 0,-28 2 8 16,-21 4-5-16,44-3 6 0,-44 3 0 15,37-8 5-15,-37 8 2 0,33-4 9 0,-33 4-11 16,32-2 6-16,-32 2 9 0,32 9 6 15,-32-9-7-15,30 8 4 0,-30-8 6 0,32 22 4 16,-19-5 8-16,2 1 4 0,-2 3 2 16,-2 0 3-16,0 8 2 0,4-1-2 15,0 1-4-15,0 4 7 0,-6-3-10 0,6 3 4 16,-3 5 5-16,3-4-5 0,-5-1 2 16,0 4-4-16,5-3-4 0,-4-1 4 0,-1 6-7 15,4-6 9-15,-1 1-16 0,2 0 11 16,2-4-3-16,0 0 0 0,-1 0 4 0,0-10-3 15,7 5 1-15,0-3-2 0,-3-5 4 16,7 0-2-16,-8-2 1 0,11-6-2 16,-4 0-1-16,6-5 3 0,7-1-5 0,-6-6 2 15,9-4-5-15,2-2-14 0,-4-3-9 16,15-6-7-16,-8-3-10 0,1 1-5 0,-6-4-3 16,-4 2-15-16,4-2 0 0,-13 1 1 15,4-1-5-15,-6 3 8 0,0-1 3 16,-4 3-13-16,-4 3-4 0,1-4 3 15,-5-2-24-15,3 7-3 0,0-2-14 0,-4 1-19 16,-1-1-21-16,-1 2-54 0,-12 15-123 16,12-31-446-16,-4 16 349 0</inkml:trace>
  <inkml:trace contextRef="#ctx0" brushRef="#br0" timeOffset="123440.4907">21361 15695 3368 0,'0'0'4'0,"-23"-7"12"0,23 7 2 16,0 0 2-16,0 0-9 0,0 0-2 0,0 0-9 15,0 0 20-15,0 0-7 0,0 0 8 16,0 0 12-16,0 0 14 0,0 0 7 0,0 0 16 15,0 0 8-15,0 0 9 0,0 0-5 16,6 74-5-16,-6-74-2 0,14 49 4 16,-11-19 3-16,4-1 3 0,-2 2 3 0,10 6-1 15,-12 0-5-15,5-1-10 0,2 2-5 16,1-1-5-16,0-1-4 0,1 2-2 0,-2-1-8 16,5-3-3-16,2-1-6 0,-4-3-6 15,6 2 2-15,1-2-5 0,-2-5-2 16,5-1-3-16,1-1-5 0,-6-4-7 0,14-1-13 15,-5-6-15-15,3-3-24 0,0-1-31 16,5-8-24-16,-1-5-25 0,-3-2-23 0,5-8-54 16,-5-2-141-16,1-8-527 0,-3-4-193 15</inkml:trace>
  <inkml:trace contextRef="#ctx0" brushRef="#br0" timeOffset="123721.317">21199 14883 4205 0,'-34'-13'73'15,"16"2"-5"-15,18 11-2 0,-24-15-15 16,24 15-26-16,0 0-16 0,-26-12-6 0,26 12-7 15,0 0 7-15,-20-12-11 0,20 12 8 16,0 0 6-16,0 0 7 0,0 0 2 16,0 0 7-16,0 0-10 0,0 0 8 0,0 0-17 15,0 0-28-15,0 0-33 0,0 0-35 0,50 66-69 16,-35-46-196-16,8-8-465 0,4 3 64 16</inkml:trace>
  <inkml:trace contextRef="#ctx0" brushRef="#br0" timeOffset="125384.3723">22460 15507 3609 0,'0'0'-63'0,"0"0"41"0,-17-25 7 16,17 25 17-16,0 0-6 0,0 0 2 15,0 0 2-15,0 0-7 0,-13-19 1 0,13 19 4 16,0 0-5-16,0 0 11 0,0 0 12 15,0 0 9-15,-37-2 7 0,37 2 6 16,0 0 4-16,0 0-13 0,0 0-7 16,0 0 7-16,-45 17 3 0,45-17 0 0,-17 19 13 15,17-19-3-15,-23 30 23 0,9-10-2 16,1 5 9-16,1-4-6 0,4 6 0 16,-4 2-3-16,2 7 0 0,0-8-6 0,5 2 2 15,-2 4-10-15,7-3-7 0,-3 1 4 16,6-2-4-16,1 3-4 0,-1-2 3 15,4 0-8-15,1 0 2 0,2-2-11 0,2 2 5 16,-2-4-1-16,10 4-9 0,2-7 7 16,-4 4-13-16,7-7 2 0,-3-3-9 0,-2-3 2 15,7-3-3-15,-7 1-5 0,10-6 3 16,-7 3 1-16,4-10 4 0,-27 0-4 0,49 0-6 16,-19 0-2-16,-30 0 7 0,50-13-4 15,-27 8-2-15,-23 5 0 0,42-19 3 16,-22 10 3-16,-6-3 0 0,-14 12-6 0,23-32 3 15,-13 13 0-15,-10 19 5 0,12-34 3 16,-12 34 3-16,0-45-3 0,-3 15 2 0,-7 3-2 16,1 0 3-16,1-3-4 0,-7 4 4 15,5 2-6-15,-5-6 3 0,3 8-4 0,-1 1 3 16,-4-2 0-16,2 5-7 0,0-1 5 16,1 2-5-16,14 17 1 0,-25-30 2 15,12 19 5-15,13 11-2 0,-24-24-5 0,24 24 1 16,-20-17 0-16,20 17-4 0,0 0 5 15,-21-13-2-15,21 13 3 0,0 0 6 16,0 0 4-16,0 0-2 0,0 0 3 0,-27 42 1 16,27-42 2-16,0 40 4 0,0-40 3 15,8 52 0-15,-4-25-2 0,1 1 2 0,5 1 0 16,3 4 2-16,-5-1-4 0,9 1 2 16,2-3-1-16,2 3-1 0,1-1 2 15,1-4-3-15,6-1-2 0,1-1 1 0,3-2-3 16,8-6-1-16,-1 0-3 0,2-3-2 15,1-2 1-15,2-3-3 0,2-1-1 16,2-2-3-16,-1-7-3 0,-1 0-1 0,5-7-5 16,-4 2-6-16,12-9-8 0,-8 0-5 15,4-9-6-15,-3-4-6 0,-1-1-3 16,0-11 5-16,0-4-3 0,-7-3 3 0,-5-10 4 16,0-3-7-16,-10 1 1 0,-6-7 5 15,-8 8-1-15,-2 0 10 0,-3-5 0 16,-9 3 2-16,-2-5-3 0,-2 6 7 0,-9-3 2 15,1-2 4-15,-2 4-3 0,-3 0 5 16,0 7 2-16,0 2 17 0,-5 3-2 0,3 7 1 16,-3 2-7-16,0 5 3 0,6-1-3 15,-2 6 1-15,6 3 1 0,-4 4-3 0,-1-2 1 16,15 23 0-16,-16-37-3 0,16 37 3 16,-14-27-7-16,14 27 4 0,-12-22-3 15,12 22 2-15,-10-20 0 0,10 20 1 0,0 0-1 16,0 0 14-16,0 0 12 0,0 0 7 15,0 0 5-15,0 0 6 0,-10 64 11 0,10-34-2 16,4 11-3-16,2 3 0 0,-2 4-3 16,2 10-4-16,6 1-5 0,0 3-5 0,-4 1-2 15,6-6-3-15,-1 1-4 0,2-2-2 16,0-3-4-16,-7-7 0 0,6-11-1 16,-2 7-4-16,-4-9 0 0,5-1 0 0,-3-5-1 15,-1-3-2-15,-1-6 3 0,-8-18 3 16,13 32-2-16,-13-32-3 0,17 19 3 15,-17-19-5-15,0 0-5 0,52-26-5 0,-30 9-12 16,6-9 1-16,2 2-4 0,-1-1 3 16,3-2-5-16,-7 2 0 0,6 0-2 15,-2 1-2-15,-1 1 1 0,1 3-1 0,-2 1-1 16,4 1 4-16,-2 6 1 0,-2 0 3 16,-1 2-1-16,3 3 1 0,-3 4 4 0,-26 3 6 15,52 0 7-15,-28 6 3 0,1 3 5 16,0 3 2-16,-2-2 0 0,-1 6 1 15,2-1 2-15,1 6 1 0,-5-1-3 0,5 4 5 16,-5 1 0-16,0-1 0 0,-7-3 1 16,2 5 1-16,0-2 3 0,-1-3 2 0,-6 5 2 15,4-2 2-15,-4 1-5 0,-3-1-2 16,0 4-2-16,-1-1 1 0,-4-27-3 16,3 49-3-16,-6-23-4 0,6-5 1 0,-3-21 0 15,-8 49-3-15,4-23 0 0,-7-5 2 16,1 0 1-16,-2 0-1 0,-12-3 1 0,4 2 4 15,-6 2-7-15,-6-4 0 0,3-3 0 16,-14 0-2-16,8-3-2 0,-9 5 1 16,6-8-1-16,-2 3-2 0,6-6-1 0,2 0-2 15,2 0-7-15,3 0-6 0,-1 0-6 16,28-6-7-16,-42 9-15 0,22-1-17 0,20-8-21 16,-25 1-17-16,25-1-24 0,0 0-18 15,0 0-34-15,0 0-37 0,0 0-129 16,0 0-619-16,39-60-884 0</inkml:trace>
  <inkml:trace contextRef="#ctx0" brushRef="#br0" timeOffset="125864.0749">24922 14507 4772 0,'0'0'-91'0,"0"0"29"16,0 0 22-16,0 0 26 0,0 0 26 16,37 23 27-16,-37-23 20 0,4 40 21 0,-1-13 8 15,2 5 4-15,-2 4-4 0,-1 5 4 0,1 2 5 16,1 0-3-16,1 0 3 16,-2 5-2-16,-1 2-4 0,1 1 5 0,0 6-7 15,6 8-5-15,-8 2-9 0,6 2-3 0,5 11-5 16,-1 0-3-16,3 0-9 0,-2 0-5 15,1-4-4-15,5 5-5 0,-1-7-6 16,5 3-4-16,-2-5-1 0,0-3-6 0,0-9 1 16,-7-5-10-16,7 0-8 0,4-5-12 15,-6-4-18-15,2-9-19 0,4-3-25 16,-4-1-32-16,-2-6-39 0,9 2-28 0,-5-14-45 16,-5-2-120-16,3-8-195 0,3-1-410 15,-23-4-711-15</inkml:trace>
  <inkml:trace contextRef="#ctx0" brushRef="#br0" timeOffset="126371.7584">25951 15453 4597 0,'0'0'-77'0,"0"0"29"0,0 0 28 15,0 0 13-15,0 0 20 0,0 0 14 0,0 0-7 16,0 0 20-16,15-21 10 0,-15 21 2 16,0 0 3-16,0 0-6 0,0 0-3 15,0 0-7-15,20-12-1 0,-20 12-10 0,29-12 1 16,-29 12-7-16,28-15 0 0,-28 15-7 16,25-12 0-16,-25 12 2 0,27-17-6 15,-27 17-4-15,22-12 3 0,-22 12-2 0,16-15 1 16,-16 15 2-16,14-15-2 0,-14 15-5 15,0 0-4-15,12-21-10 0,-12 21 2 0,0 0-6 16,0 0 1-16,6-28 2 0,-6 28 0 16,0 0-4-16,0 0 0 0,0 0-3 15,0 0 6-15,0 0 3 0,0 0 15 16,-73 12 16-16,44 12 13 0,-4 4 14 0,-2 10 9 16,-9 7 9-16,-3 5 21 0,7 5-1 15,-2 1 4-15,6 0 4 0,2 2 1 0,-3-1-7 16,12-7-7-16,5 0 6 0,-7 1-11 15,9 1-7-15,1-2-7 0,2-3-8 16,0-4-4-16,13 0-4 0,-6-3-2 0,5-2-3 16,6-5-3-16,5 4-3 0,9-4-2 15,15-4-6-15,8-2-2 0,15-6-12 0,11-9-18 16,4-1-23-16,8-10-33 0,23-2-41 16,1 1-50-16,37-14-54 0,-26-1-133 15,8-3-182-15,1-9-439 0,-20 4-907 0</inkml:trace>
  <inkml:trace contextRef="#ctx0" brushRef="#br0" timeOffset="128836.116">26021 15438 4668 0,'0'0'-179'0,"0"0"17"0,0 0 24 0,0 0 11 16,0 0 12-16,0 0 4 0,0 0 17 16,0 0 7-16,0 0 26 0,0 0 23 15,0 0 30-15,0 0 16 0,0 0 13 0,0 0 17 16,0 0 12-16,0 0 11 0,0 0 0 15,0 0 8-15,0 0-25 0,0 0 7 0,0 0-11 16,0 0-5-16,0 0 10 0,0 0 0 16,0 0-5-16,0 0 4 0,0 0-2 0,0 0 12 15,0 0-8-15,0 0 13 0,0 0-23 16,0 0 2-16,0 0-2 0,0 0-2 16,0 0-10-16,0 0 4 0,0 0-7 0,0 0 0 15,0 0-13-15,0 0 9 0,0 0-16 16,34-63 15-16,-34 63-1 0,13-20-6 0,-13 20 1 15,0 0-3-15,24-24-9 0,-24 24 8 16,11-15 0-16,-11 15 3 0,14-19-7 16,-14 19 4-16,13-15-1 0,-13 15-4 0,0 0 0 15,17-20 14-15,-17 20-20 0,0 0 5 16,18-18 0-16,-18 18-1 0,0 0 4 0,0 0 0 16,17-17-5-16,-17 17 5 0,0 0-3 15,0 0 3-15,20-16-9 0,-20 16 9 16,0 0 3-16,0 0-1 0,22-13 1 0,-22 13 7 15,0 0-2-15,0 0 1 0,0 0-1 16,0 0-2-16,20-11 2 0,-20 11 0 0,0 0-2 16,0 0 0-16,0 0-3 0,0 0 1 15,33-4-1-15,-33 4-4 0,0 0 6 16,0 0-8-16,0 0 6 0,47 5 2 16,-47-5-11-16,0 0 9 0,25 8-9 0,-25-8 8 15,0 0-3-15,29 2-1 0,-29-2 2 16,0 0-3-16,0 0 0 0,30 4 2 0,-30-4 0 15,0 0 0-15,0 0-6 0,30 6 10 16,-30-6-6-16,0 0 0 0,30 3 4 16,-30-3-4-16,0 0-3 0,25 9 7 0,-25-9-3 15,0 0-3-15,25 7 0 0,-25-7 0 16,0 0 0-16,24 8-3 0,-24-8 2 0,0 0 2 16,21 15 0-16,-21-15 5 0,0 0-2 15,17 23 9-15,-17-23-2 0,10 18-1 16,-10-18 6-16,0 0-7 0,9 28 3 0,-9-28-1 15,0 0 4-15,1 29 9 0,-1-29 2 16,0 0 3-16,-1 27-3 0,1-27 5 16,0 0-2-16,-16 27 0 0,16-27-5 0,-15 18 4 15,15-18-2-15,-13 18-4 0,13-18-5 16,-20 25 2-16,20-25-2 0,-25 25 6 0,25-25-4 16,-24 22 0-16,14-10 7 0,10-12-3 15,-20 21 0-15,20-21-5 0,-28 19-2 0,11-12 0 16,17-7-3-16,-33 18 5 0,9-12 5 15,-1 0 0-15,25-6 5 0,-52 9 4 0,26-3-2 16,-6-2-2-16,32-4-1 0,-50 5-4 16,26-5-9-16,24 0-24 0,-42 6-36 15,42-6-57-15,-38 12-70 0,38-12-183 0,-34 0-594 16,34 0-837-16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07:53.21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10637 6868 1671 0,'0'0'163'0,"11"-21"-61"0,-11 21-40 15,0 0 3-15,0 0-33 0,0 0-18 0,12-23-7 16,-12 23 17-16,0 0 20 0,0 0 4 16,0 0 11-16,0 0 18 0,0 0 8 0,0 0-6 15,8-24 15-15,-8 24-8 0,0 0-5 16,0 0-8-16,0 0-9 0,0 0 8 15,0 0-4-15,0 0 2 0,0 0-12 0,0 0 1 16,0 0 8-16,0 0-10 0,0 0-5 16,0 0 0-16,0 0-17 0,0 0-5 15,0 0-9-15,0 0-6 0,0 0 4 0,0 0-7 16,-8-40 1-16,8 40-3 0,0 0 5 16,0 0-11-16,0 0 10 0,-17-18-18 15,17 18 10-15,0 0 12 0,0 0-11 0,-20-15-3 16,20 15 2-16,0 0-14 0,0 0 6 15,-23-17-11-15,23 17 3 0,0 0 2 0,-25-7-11 16,25 7 3-16,0 0-5 0,-32-13 13 16,32 13-3-16,-25-7 7 0,25 7-6 15,-30-9-1-15,30 9 7 0,-35-6-5 16,35 6-4-16,-39-9 20 0,39 9-11 0,-35-4-3 16,35 4 9-16,-33-12-15 0,33 12 7 15,-36-7 6-15,36 7 2 0,-30-1-6 0,30 1-11 16,-36-7 10-16,36 7-12 15,-42-4 13-15,42 4-1 0,-40-1-6 0,40 1 0 16,-49 0 5-16,49 0 6 0,-45-4-11 0,45 4 0 16,-45 0 2-16,45 0 0 0,-42 0-7 15,42 0-6-15,-45 0-10 0,45 0 11 0,-40 0 5 16,40 0-5-16,-37 0-2 0,37 0 11 16,-37 4-5-16,37-4 8 0,-33 0-3 15,33 0 0-15,-36 1 0 0,36-1-3 16,-35 0 6-16,35 0 1 0,-35 4 11 0,35-4-10 15,-33 3 2-15,33-3-3 0,-37 0 1 16,37 0 2-16,-37 4-2 0,37-4 4 0,-37 1 6 16,37-1-1-16,-25 7 3 0,25-7-10 15,0 0-2-15,-43 3 9 0,43-3-9 16,-22 4-3-16,22-4-5 0,0 0 10 0,-42 6-5 16,42-6 5-16,-32 6 0 0,32-6 5 15,-30 6 0-15,30-6-13 0,-30 6 8 16,30-6 8-16,-30 9-8 0,30-9-3 0,-32 9 3 15,32-9 5-15,-30 11-10 0,30-11 5 16,-35 7 7-16,35-7 1 0,-30 11 10 16,30-11-1-16,-32 6-2 0,32-6 5 0,-28 6-12 15,28-6 2-15,-22 6 10 0,22-6-10 16,0 0 0-16,-35 10-5 0,35-10 0 0,-25 5 5 16,25-5-3-16,0 0-2 0,-34 10 0 15,34-10-2-15,-23 10-1 0,23-10 1 16,0 0-3-16,-34 12 5 0,34-12 0 0,-26 5 5 15,26-5-5-15,0 0 5 0,-30 12 7 16,30-12 0-16,-19 8 15 0,19-8-12 16,0 0-1-16,-35 8 3 0,35-8-5 0,-22 12-7 15,22-12-3-15,-23 5 6 0,23-5-4 16,-25 11-4-16,25-11 14 0,-25 9-9 16,25-9 0-16,-25 12 4 0,25-12-2 0,-24 10-2 15,24-10 9-15,-28 13-5 0,28-13 5 16,-29 15-2-16,29-15 1 0,-23 9 1 15,23-9 11-15,-22 12-14 0,22-12 3 0,-27 13-1 16,27-13 14-16,-18 8-7 0,18-8-3 16,-20 12-1-16,20-12-10 0,0 0 3 15,-29 14-9-15,29-14 11 0,-16 13-3 0,16-13-12 16,0 0 12-16,-29 13-3 0,29-13 3 16,-16 15-1-16,16-15 1 0,-19 20-12 15,19-20 10-15,-17 21-4 0,17-21 5 0,-16 23-9 16,16-23 17-16,-15 24-13 0,15-24-9 15,-17 25 12-15,17-25 9 0,-14 23-10 0,14-23-4 16,-8 27-2-16,8-27-4 0,-13 25 12 16,13-25 5-16,-9 27-5 0,9-27-6 0,-5 24 8 15,5-24-16-15,-8 25 8 0,8-25 4 16,-8 21-2-16,8-21 0 0,0 0-2 16,-2 32 5-16,2-32-5 0,0 0 8 15,0 0-12-15,-3 32 10 0,3-32-4 16,0 0-6-16,0 27 6 0,0-27-4 0,0 0 8 15,5 24-6-15,-5-24-2 0,0 0 12 16,8 29-12-16,-8-29-2 0,0 0 4 0,8 29 6 16,-8-29-1-16,5 24-5 0,-5-24 4 15,9 26-8-15,-9-26 4 0,5 21 8 0,-5-21-8 16,11 27-4-16,-11-27 12 0,5 28 0 16,-5-28 4-16,9 27-6 0,-9-27-6 0,8 29 2 15,-8-29 5-15,10 24-12 0,-10-24 10 16,5 29-16-16,-5-29 7 0,7 27 14 15,-7-27-14-15,10 31 2 0,-10-31 13 16,12 30-26-16,-12-30 15 0,8 28 4 0,-8-28-2 16,10 31 0-16,-10-31-2 0,12 30 2 15,-12-30 0-15,10 27 3 0,-10-27-5 16,10 30 4-16,-10-30-6 0,12 30 10 0,-12-30-8 16,5 28-4-16,1-14 8 0,-6-14 4 15,10 30-2-15,-10-30 2 0,12 32-10 0,-7-17 8 16,-5-15-6-16,13 32 6 0,-13-32-2 15,14 30-2-15,-9-15-4 0,-5-15-6 16,15 32 10-16,-10-18 2 0,-5-14 2 0,13 28-4 16,-13-28 8-16,15 29-16 0,-15-29 24 15,15 23-16-15,-15-23 0 0,9 26 13 16,-9-26-11-16,13 21-4 0,-13-21 2 0,12 23-4 16,-12-23 18-16,13 19-8 0,-13-19-12 15,10 19 6-15,-10-19 9 0,14 18-14 16,-14-18 8-16,13 20 3 0,-13-20-10 0,0 0 2 15,17 26 4-15,-17-26 2 0,12 11-8 16,-12-11 4-16,0 0 2 0,20 22 9 16,-20-22-13-16,15 12 10 0,-15-12-4 0,16 12-5 15,-16-12 3-15,22 15 2 0,-22-15-4 16,24 11 13-16,-24-11-9 0,21 17 9 0,-21-17-11 16,25 12-1-16,-25-12-3 0,22 10 6 15,-22-10-8-15,22 13 8 0,-22-13-4 16,22 7-8-16,-22-7 15 0,20 10 4 15,-20-10-16-15,23 10 14 0,-23-10-13 0,0 0 0 16,30 9 4-16,-30-9-4 0,0 0-4 16,32 6 12-16,-32-6 9 0,25 6-15 0,-25-6-4 15,0 0 4-15,35 6 0 0,-35-6 0 16,0 0 20-16,30 7-21 0,-30-7-5 16,0 0 6-16,25 3 4 0,-25-3 3 0,0 0 0 15,32 4 2-15,-32-4 10 0,0 0-10 16,34-4-4-16,-34 4 2 0,0 0 2 15,40 0 2-15,-40 0 0 0,0 0-6 0,33-7 6 16,-33 7 3-16,0 0-12 0,35-3 12 16,-35 3-7-16,0 0-6 0,27-2 12 15,-27 2-3-15,0 0-8 0,30-4 3 0,-30 4-5 16,0 0 7-16,35-6 9 0,-35 6-8 16,0 0-4-16,36-3 11 0,-36 3-7 0,25-3-4 15,-25 3 6-15,26-6-7 0,-26 6 6 16,32-6 4-16,-32 6-9 0,34-3-3 15,-34 3-4-15,35-7 1 0,-35 7 9 0,37-2-9 16,-37 2 16-16,36-6-14 0,-36 6 1 16,37-5-6-16,-37 5 9 0,34-4-4 15,-34 4-2-15,41-3 14 0,-41 3-11 0,39-7 4 16,-17 3-11-16,-22 4 6 0,43-6 0 16,-21 4-4-16,-22 2-1 0,45-7 5 15,-20 4 5-15,-25 3 2 0,40-6-2 0,-15 2-3 16,-25 4-9-16,44-7 12 0,-19 6-5 15,-25 1 2-15,40-7 3 0,-40 7 3 0,42-5 10 16,-25-2-7-16,-17 7 4 0,36-6 0 16,-36 6 9-16,39-6 9 0,-39 6-8 15,35-12-4-15,-17 9 8 0,-18 3-10 0,39-9 4 16,-39 9-3-16,38-14-2 0,-16 5-9 16,0 5 7-16,-22 4-5 0,42-11-10 0,-42 11 24 15,37-12-17-15,-17 6-4 0,-20 6-4 16,36-12 4-16,-36 12 2 0,34-11 0 15,-17 5 3-15,-17 6-11 0,35-8 5 0,-35 8 0 16,30-10 0-16,-30 10 3 0,32-7-2 16,-32 7-8-16,25-5 7 0,-25 5 0 15,35-10-6-15,-35 10-4 0,30-2 9 0,-30 2-2 16,32-6 3-16,-32 6-1 0,30-7 1 16,-30 7-2-16,30 0-4 0,-30 0 5 15,30-5-1-15,-30 5 1 0,0 0 6 0,39-3-11 16,-39 3 3-16,26-4 0 0,-26 4-5 15,0 0 5-15,35-5-6 0,-35 5 10 0,0 0-1 16,39-3-2-16,-39 3-1 0,25-4 3 16,-25 4-7-16,0 0 5 0,33-4-3 15,-33 4-4-15,0 0 17 0,34-5-8 0,-34 5 0 16,0 0 0-16,32-6-4 0,-32 6 2 16,0 0-1-16,31-6 0 0,-31 6-3 0,0 0 3 15,0 0 0-15,32-6 6 0,-32 6-5 16,0 0 5-16,25-8 0 0,-25 8-8 15,0 0 1-15,0 0 1 0,35-5 4 0,-35 5-1 16,0 0-6-16,27-10 2 0,-27 10 7 16,0 0-5-16,30-6-1 0,-30 6 1 15,0 0-3-15,30-9-1 0,-30 9 0 0,0 0 0 16,36-6-3-16,-36 6 5 0,28-9-2 16,-28 9 9-16,28-9-15 0,-28 9 9 15,34-9 0-15,-34 9 1 0,37-12-2 0,-14 5 4 16,-23 7-5-16,42-12 4 0,-22 2-8 15,5 4 0-15,-1-1 6 0,1-5-8 0,-25 12 2 16,48-12-3-16,-26 6-1 0,-2-4 6 16,-20 10-10-16,40-12 10 0,-40 12-2 15,30-8 3-15,-30 8 3 0,24-9 5 0,-24 9 6 16,25-9 19-16,-25 9-23 0,0 0 7 16,25-9-5-16,-25 9 7 0,0 0-4 0,22-11-3 15,-22 11-12-15,0 0 3 0,23-11 0 16,-23 11 6-16,0 0-3 0,20-12-1 15,-20 12-6-15,0 0 6 0,0 0 2 16,27-13-1-16,-27 13-2 0,0 0 5 0,0 0-1 16,13-17-2-16,-13 17-1 0,0 0-2 15,0 0 1-15,17-14-2 0,-17 14 17 0,0 0-13 16,12-20-11-16,-12 20 5 0,0 0-1 16,13-23 4-16,-13 23-3 0,0 0 0 15,15-22 0-15,-15 22 6 0,12-19-8 0,-12 19 10 16,0 0-8-16,13-28 8 0,-13 28-7 15,0 0-2-15,9-27 3 0,-9 27-2 0,3-24 1 16,-3 24 7-16,0 0-5 0,5-36-3 16,-5 36 11-16,0-29-11 0,0 29 3 15,0 0-4-15,-5-44-24 0,5 44 4 0,-8-30-4 16,8 30-4-16,-12-34 12 0,7 14-5 16,5 20 14-16,-24-38-7 0,16 19-3 0,-7-2 1 15,2 2 2-15,-4-4 1 0,-2 2 19 16,1-2-5-16,1 4 7 0,1 1 9 15,-8-5-20-15,7 2 20 0,1 1-9 0,2 4-8 16,1-3 5-16,0-1 1 0,13 20-2 16,-26-33-11-16,18 18 6 0,8 15 4 15,-23-27-5-15,23 27 6 0,-22-29 6 0,14 17-12 16,8 12 9-16,-17-29-3 0,17 29-3 16,-17-24 6-16,17 24-12 0,-15-23 7 15,15 23-1-15,-17-24 5 0,17 24-9 0,-16-29 6 16,16 29 5-16,-20-29-8 0,8 17 12 15,0-6-1-15,12 18-18 0,-30-32 13 0,15 15-4 16,-2 1 4-16,1-3 12 0,-1 4-17 16,0 0 6-16,-1 0 1 0,-4-2 1 15,5 2 6-15,-3 0-5 0,0 1 6 0,-5 3-4 16,5-5 2-16,-4 4 2 0,-1 0 3 16,4 0 3-16,-6 2-8 0,5-2 8 15,-6 4 1-15,-1-2-1 0,4 1-4 0,-3 0 2 16,-1 3 3-16,4 0-5 0,-3 0 3 15,-1-2-16-15,4 3 2 0,-3-2 3 0,28 7-9 16,-64-3-20-16,34 3-1 0,-7 3-40 16,-5 6-13-16,-3 5-33 0,-7 1-45 0,-1 3-76 15,-1-3-226-15,-3 5-333 0,6-7 236 16</inkml:trace>
  <inkml:trace contextRef="#ctx0" brushRef="#br0" timeOffset="3110.0719">14799 8000 3446 0,'-34'-10'-85'15,"34"10"9"-15,-35-9 22 0,35 9 4 0,-33-9 16 0,12 2 9 16,21 7 6-16,-30-8 29 0,30 8 4 16,-33-10-1-16,33 10-4 0,-32-10-6 15,32 10 11-15,-25-9 1 0,25 9-3 16,0 0 12-16,-38-8 2 0,38 8-19 0,0 0 14 16,-27-8 0-16,27 8 25 0,0 0-32 15,-27-9 15-15,27 9-4 0,0 0-10 16,0 0 1-16,-35-8 10 0,35 8-4 0,0 0-11 15,0 0 0-15,-29-10 6 0,29 10-2 16,0 0 6-16,0 0-21 0,-26-9 9 0,26 9 4 16,0 0-13-16,0 0 2 0,-30-9 0 15,30 9 4-15,0 0 0 0,-32-12 9 0,32 12 10 16,-25-11-13-16,25 11 9 0,-29-8-7 16,29 8 1-16,-32-10-3 0,32 10-6 15,-35-8 6-15,35 8-4 0,-31-10-2 0,31 10-2 16,-32-6-2-16,32 6 8 0,-34-1 2 15,34 1-6-15,-31-8 5 0,31 8-1 16,-29-6 0-16,29 6 6 0,0 0-5 0,-38-10 5 16,38 10 5-16,-25-6 6 0,25 6-7 15,0 0 3-15,-39-9 1 0,39 9 6 16,0 0-10-16,-30-6 7 0,30 6-5 0,0 0 1 16,-32-7-7-16,32 7-5 0,0 0-4 15,-33-2 9-15,33 2-11 0,0 0 9 16,-32-3 0-16,32 3 0 0,0 0-7 0,-35 0 5 15,35 0-7-15,0 0 14 0,-40 3 1 16,40-3 5-16,0 0 14 0,-34 2-8 0,34-2 0 16,0 0-5-16,-35 5 4 0,35-5-3 15,0 0 8-15,-30 0 0 0,30 0-6 0,0 0-1 16,0 0-7-16,-35 2 7 0,35-2-18 16,0 0 13-16,0 0-9 0,-25 6 7 15,25-6-18-15,0 0 4 0,0 0 10 0,-32 7-8 16,32-7-2-16,0 0 7 0,0 0-11 15,0 0 7-15,-33 5-7 0,33-5-2 0,0 0 3 16,-26 10-4-16,26-10-1 0,-20 12 2 16,20-12 1-16,-20 12 5 0,20-12-1 15,-25 18-11-15,25-18 7 0,-23 23-2 0,9-11 0 16,14-12 1-16,-21 20 2 0,21-20 0 16,-24 22-3-16,13-10-2 0,11-12 7 15,-26 27 6-15,15-16-6 0,11-11-7 0,-22 24-1 16,22-24 1-16,-23 23 0 0,23-23-3 15,-22 20 3-15,22-20 4 0,-20 23 3 16,8-11-10-16,12-12 3 0,-20 28 3 0,8-17-1 16,12-11 3-16,-18 26-3 0,18-26 5 15,-20 27-6-15,20-27 7 0,-20 21-6 16,20-21 4-16,-12 25-3 0,12-25-1 0,-13 21 0 16,13-21 3-16,-15 26-3 0,15-26 7 0,-11 24-6 15,11-24 5-15,-15 30 1 0,15-30-6 16,-6 31 1-16,6-31-2 0,-5 35 0 15,5-35 0-15,-9 30-3 0,6-12 1 0,3-18 4 16,-2 35 6-16,2-35-11 0,-3 36 3 16,3-36-2-16,0 35 4 0,0-35-2 0,0 35-1 15,0-35 5-15,-5 39 0 0,5-39-2 16,0 37 0-16,0-37-4 0,0 37 2 16,0-37 2-16,0 33 1 0,0-33 0 0,5 34-2 15,-2-16 2-15,-3-18 0 0,5 36-1 16,-1-16-2-16,-4-20-2 0,13 40 4 15,-5-17 1-15,2-2-3 0,1 0 6 0,0-2-4 16,-11-19-4-16,20 44 4 0,-11-26 5 16,1 0-7-16,3 0 3 0,-5 2 8 15,-8-20-9-15,17 26 1 0,-7-14 3 0,-10-12-9 16,17 25 1-16,-17-25 1 0,15 25 0 16,-15-25 2-16,15 17-1 0,-15-17 1 0,13 24-3 15,-13-24 7-15,21 21-1 0,-8-12 0 16,-13-9-4-16,32 21 7 0,-16-9-8 15,3-1-2-15,3 1 3 0,-22-12-3 0,43 18-2 16,-21-6 10-16,-2-3-5 0,2 0-2 16,-4 1 0-16,-18-10 9 0,35 13-7 0,-18-8 4 15,-17-5-5-15,32 15 3 0,-32-15 4 16,28 14-6-16,-28-14-2 0,25 8 2 16,-25-8-1-16,29 12 4 0,-29-12-9 0,30 13 6 15,-30-13 2-15,23 12-1 0,-23-12-10 16,29 10 10-16,-29-10-1 0,25 12 4 15,-25-12-5-15,23 10 1 0,-23-10-6 0,20 7 6 16,-20-7-4-16,0 0 4 0,27 14-1 16,-27-14 1-16,22 12 3 0,-22-12-7 0,25 9 17 15,-25-9-1-15,32 12 0 0,-32-12 0 16,30 14-5-16,-14-10-5 0,-16-4 7 16,34 12 2-16,-17-4-7 0,-17-8 6 15,36 9-6-15,-36-9 3 0,36 8-5 0,-36-8 6 16,30 7-1-16,-30-7 0 0,31 8-4 15,-31-8 1-15,31 5 4 0,-31-5-1 0,33 2 0 16,-33-2-4-16,35 4 0 0,-35-4 2 16,34 1-5-16,-34-1 0 0,40 0 0 15,-40 0 3-15,33 0-1 0,-33 0-2 0,35 0 4 16,-35 0 0-16,27 5-2 0,-27-5-4 16,0 0 6-16,44 0-2 0,-44 0-2 0,30-5 6 15,-30 5-6-15,31 0 2 0,-31 0 0 16,37-1 2-16,-37 1 0 0,42-4-2 15,-42 4 1-15,37-7 0 0,-37 7-5 0,43-1 2 16,-24-6 0-16,-19 7 2 0,43-7 1 16,-43 7-1-16,39-5 1 0,-13 2 1 0,-4-2-8 15,-22 5 9-15,47-12-5 0,-29 8 2 16,-18 4 1-16,47-11-1 0,-47 11 1 16,30-8 1-16,-30 8 4 0,32-9 2 0,-32 9 0 15,25-7 2-15,-25 7 0 0,25-6-1 16,-25 6 3-16,24-9-1 0,-24 9-1 0,27-12-6 15,-27 12 0-15,28-18-2 0,-28 18 4 16,32-20-3-16,-20 11 0 0,-12 9 2 0,25-18-3 16,-9 6 3-16,-16 12-4 0,29-21 0 15,-18 5-2-15,6 1 1 0,-2-1 0 16,2 0 1-16,-4-2-3 0,4 3 3 16,-4-3-4-16,3-2 3 0,-1-1-3 0,-2 3 2 15,-1-5 2-15,1-1-4 0,-1 0 2 16,-1-1-6-16,-2 1 3 0,-1-5-1 15,1 5 19-15,-4-2 6 0,0 0-5 0,-2-3-9 16,-3-1 2-16,0 0-3 0,0-2 1 16,0 32 1-16,-5-67 3 0,-3 30 4 0,-1 0 5 15,-2 0-2-15,0-3 9 0,-7-1 0 16,5 5 6-16,-4-1-1 0,0 1-3 0,-1 1 5 16,4 2-1-16,-6-2-3 0,4 4 1 15,-4-2-7-15,3 3-1 0,-3-4 9 16,-5 4-5-16,5-4-1 0,-9 3-6 0,-6-1-4 15,-3-6-7-15,-19 2-20 0,-9 1-25 16,-17 16-28-16,-19 7-54 0,-52 24-59 16,-23 7-130-16,-24 16-308 0,-20 1-299 0,-12 10-507 15</inkml:trace>
  <inkml:trace contextRef="#ctx0" brushRef="#br0" timeOffset="10395.7678">9369 12493 1342 0,'0'0'219'0,"0"0"-130"0,0 0-64 0,0 0-42 16,0 0-67-16,0 0-83 0,0 0-218 16,0 0 88-16</inkml:trace>
  <inkml:trace contextRef="#ctx0" brushRef="#br0" timeOffset="12438.9877">9293 12491 1434 0,'0'0'45'16,"-35"0"-1"-16,35 0-14 0,0 0 4 15,0 0-4-15,-26-10-1 0,26 10 0 16,0 0-13-16,-24-9-8 0,24 9 4 0,0 0-12 16,-32-9 12-16,32 9-16 0,0 0 12 15,-35-9-4-15,35 9 4 0,-32-6 24 0,32 6-12 16,-33-7-4-16,33 7-13 0,-35-2 9 15,35 2 0-15,-39-6-12 0,39 6 15 0,-35-4-15 16,35 4 12-16,-30-3-5 0,30 3-7 16,-32-2-4-16,32 2 1 0,-36 2 14 0,36-2-11 15,-46 10 4-15,21-2-23 0,-3 2-20 16,-1-1-12-16,4 0-17 0,-12 6-10 16,4-1 1-16,1 1 12 0,4 0 2 15,-2 1 17-15,0-1-10 0,3-3 18 0,0-4 28 16,2 5 24-16,3-3-9 0,-1 2 14 15,23-12 0-15,-40 19 9 0,25-11-14 0,15-8 0 16,-36 15 5-16,36-15-15 0,-28 13 10 16,28-13-1-16,-20 15 5 0,20-15-18 15,-25 17 5-15,25-17 8 0,-20 15-8 0,20-15-5 16,-17 18 9-16,17-18-9 0,-20 18 0 16,20-18 4-16,-22 18-4 0,22-18 18 15,-8 20-5-15,8-20 17 0,0 0 5 0,-20 24-19 16,20-24 1-16,-12 19 8 0,12-19 13 15,-3 24-2-15,3-24-4 0,-5 32-4 16,5-32-8-16,-4 30 3 0,4-30 4 0,4 35-4 16,-4-35-4-16,-4 33 12 0,4-33 6 15,4 33-8-15,-4-33 11 0,5 31 3 0,-5-31-4 16,3 32 6-16,-3-32-11 0,7 33 0 16,-2-15-1-16,-5-18-10 0,5 36-3 15,2-18 9-15,-7-18-9 0,10 32-8 0,-4-13 1 16,-6-19 9-16,10 38-19 0,-3-20 13 15,1 3-10-15,-8-21 13 0,17 41-13 16,-10-22 4-16,1 1-4 0,0-1 18 0,3 2-20 16,0 2 2-16,3-5 15 0,4 3-3 15,2 3 6-15,-2-1 9 0,9 1-4 16,-5 1-6-16,6-4-5 0,1 3 4 16,-4-1 7-16,3-2-9 0,1 3-4 0,-7 2 1 15,8-5-9-15,-9 4-2 0,8-5 8 16,-6 4 0-16,2-1-1 0,0 2-7 0,-1-3 4 15,-2-2 1-15,-6 3-5 0,6-4 4 16,0-2-7-16,-7-2 16 0,2 4-6 0,-1-3 6 16,1-1-1-16,-4 1 0 0,1-1-2 15,-14-15 0-15,25 25 2 0,-13-14-6 16,-12-11 11-16,23 24-8 0,-10-12-7 16,-13-12 2-16,21 20 2 0,-21-20-2 0,25 28-2 15,-14-18 4-15,6 6-4 0,-17-16 1 16,22 24-1-16,-7-12 7 0,-15-12 2 0,23 21-3 15,-9-11 0-15,-14-10 1 0,20 19 6 16,-20-19-2-16,23 16 12 0,-23-16-8 16,19 17-2-16,-19-17-8 0,20 15 3 0,-20-15 5 15,26 15-10-15,-26-15 5 0,22 16-5 16,-8-5 9-16,-14-11-18 0,26 13 18 0,-26-13-4 16,25 14-12-16,-11-5 0 0,-14-9 14 15,28 15-18-15,-28-15 11 0,24 12-7 16,-24-12 9-16,26 12-17 0,-26-12 4 15,31 12 4-15,-31-12 0 0,30 11-8 0,-30-11 15 16,25 7-3-16,-25-7-6 0,35 9 3 16,-13-9 5-16,-22 0-8 0,36 8 5 0,-36-8 1 15,46 5 1-15,-26-1-5 0,-20-4 11 16,45 3-11-16,-22 0 6 0,-23-3-8 16,45 4 2-16,-45-4 1 0,46 3-3 0,-25-3-2 15,9 2 0-15,-30-2-4 0,61 3 6 16,-30-3-2-16,-2 0 0 0,8 3 4 15,-1-3-4-15,-2 0 0 0,-1-3-2 0,-1 3 8 16,2 0-6-16,-34 0-2 0,63-3 4 16,-29 3-6-16,-6-2 8 0,2-1-4 15,-30 3 0-15,57-4-6 0,-25-2-1 16,-2 2-1-16,2-1 8 0,1-3 0 0,-1-1 6 16,5 2-4-16,-7-7-2 0,8 5 0 15,-8-3 7-15,-1 3-7 0,4-3 6 0,-1-2 4 16,-3 2-6-16,-4 0-2 0,3 0 3 15,1 0-1-15,-8 0 4 0,8 0-10 0,-6-5 10 16,2 4-10-16,-5 1 0 0,5 0 4 16,-5 1-2-16,1 1-6 0,-1-2 0 0,-20 12 8 15,33-18-8-15,-13 9 8 0,-20 9 2 16,34-17-8-16,-11 5 2 0,-3 0 0 16,-20 12 2-16,40-16 4 0,-18 8 6 15,3-1-16-15,-3-1 8 0,-22 10-2 0,43-15-6 16,-24 6 8-16,-19 9-2 0,43-16 2 15,-23 9-8-15,-20 7-1 0,34-15 1 16,-14 10 17-16,-20 5-16 0,37-13 3 0,-37 13 6 16,28-12 3-16,-28 12-3 0,25-9 8 15,-25 9-4-15,22-13 4 0,-22 13-5 0,22-12 3 16,-22 12 0-16,21-16-2 0,-21 16-10 16,12-19 4-16,-12 19-16 0,17-15 4 15,-17 15 1-15,20-17 3 0,-20 17 0 0,17-22-12 16,-17 22-5-16,11-20 5 0,-11 20 7 15,14-20-6-15,-14 20 17 0,15-19-2 16,-15 19-2-16,11-23 6 0,-11 23-2 0,0 0-2 16,9-24 2-16,-9 24-6 0,10-16-1 15,-10 16-7-15,0 0 1 0,17-27 6 16,-17 27-1-16,11-15-3 0,-11 15 9 0,0 0 0 16,15-21-2-16,-15 21-1 0,0 0 5 15,17-27 0-15,-17 27 5 0,8-19 3 0,-8 19 5 16,0 0-4-16,14-28 1 0,-14 28 14 15,0 0 5-15,12-31-8 0,-12 31 30 16,5-22 0-16,-5 22 4 0,0 0 10 0,3-30 3 16,-3 30-17-16,0 0 11 0,-3-43-6 15,3 43-5-15,-9-31 7 0,9 31-5 16,-13-37 2-16,4 16-11 0,1 1 2 0,8 20 10 16,-17-43-23-16,4 25-7 0,3-3 7 15,2-2-9-15,-6 2 0 0,3 0 5 16,-3 0-6-16,-1-2 3 0,3 2 9 0,-4-1-7 15,2 2 0-15,-9-4-4 0,3 1-2 16,0 1-5-16,1-2 4 0,-7 1-5 0,4 2 5 16,-7 0-6-16,6-1 11 0,-6 4-18 15,4 0 1-15,-3-1 4 0,3 4-5 16,-4 2 3-16,6-2-2 0,-4 3-1 0,0-2-4 16,1 2 7-16,1 0-6 0,-2 3-4 15,-2-3 6-15,1 3 0 0,3-1-7 0,25 10-2 16,-54-15 11-16,31 8-8 0,1-1 2 15,-6 1 1-15,3-3-7 0,25 10 2 16,-52-11-2-16,30 7-2 0,-8-2 4 0,3 0-6 16,2 0 7-16,-5 0 0 0,0 3 3 15,30 3-6-15,-59-9 2 0,34 3 1 0,-5 3 4 16,0-4-8-16,30 7 0 0,-57-5 1 16,29 0-6-16,-4 5 4 0,32 0-2 15,-65-5-2-15,35 5 1 0,-6-4 2 16,3 4 0-16,0-3 1 0,-6 2-2 0,4-3-1 15,-2 0 2-15,0 1 4 0,4-1 2 16,-4 4-6-16,4-9 0 0,-6 7-5 0,6-1-8 16,-4-3-2-16,3 2-4 0,-9 2-10 15,8 2 3-15,-14 2-11 0,-3 5-2 16,-9 1-6-16,-3 5 4 0,-5 2 3 0,-16 4 3 16,8 3-5-16,-5 2 3 0,7 2-18 15,1-2-32-15,6 1-50 0,14-5-105 0,4 4-572 16,3-12 71-16</inkml:trace>
  <inkml:trace contextRef="#ctx0" brushRef="#br0" timeOffset="15418.1296">25004 10677 3598 0,'0'0'-89'0,"0"0"8"16,20-23 21-16,-20 23 2 0,0 0 14 16,12-15 14-16,-12 15 4 0,0 0 4 15,0 0 20-15,0 0 4 0,0 0 10 0,8-24 10 16,-8 24 4-16,0 0-1 0,0 0 6 0,0 0 10 16,0 0-14-16,0 0-2 0,0 0 17 15,0 0-13-15,-16-40 8 0,16 40-14 16,0 0 9-16,0 0-12 0,-20-25-8 15,20 25 5-15,-17-12-2 0,17 12-3 0,0 0 13 16,-32-12-13-16,32 12-8 0,-33-10 4 16,33 10 0-16,-42-3-4 0,15 1-4 0,27 2 13 15,-57-7-9-15,27 4-2 0,0 3 2 16,-5-3 2-16,35 3-6 0,-62-5 4 16,34 1-2-16,-4-1 6 0,32 5-10 0,-59-3 6 15,27 3 6-15,2 0-16 0,30 0-2 16,-65-4 14-16,33 4-18 0,2-4 14 15,30 4-4-15,-60-4-8 0,30 4 8 0,-2 0-4 16,0-3 4-16,32 3-6 0,-62 0-3 16,31-2 13-16,1 2-2 0,30 0-6 15,-61 0-6-15,33 0 10 0,-4 0 0 0,32 0 0 16,-48 2 10-16,21 1-12 0,27-3 6 16,-47 4-2-16,47-4 16 0,-44 4-18 0,44-4 6 15,-43 0-10-15,25 4 6 0,18-4 6 16,-37 0-1-16,37 0-3 0,-40 0 0 15,40 0 6-15,-34 0 0 0,34 0-12 0,-37 0 0 16,37 0 8-16,-31 0-8 0,31 0 4 16,0 0 6-16,-46 0-4 0,46 0-2 15,-30 0 8-15,30 0 2 0,-31 0 0 0,31 0 2 16,0 0 2-16,-39 0 3 0,39 0-11 16,0 0 10-16,-42 0 0 0,42 0-3 15,0 0-3-15,-35-4 9 0,35 4-7 0,0 0 3 16,-37-4 2-16,37 4-15 0,0 0-2 15,0 0 0-15,-47 4 13 0,47-4-13 16,0 0 6-16,-33 4 3 0,33-4 0 0,0 0-11 16,-37 0 12-16,37 0-1 0,0 0-7 15,-40 3-4-15,40-3 13 0,-30 5-7 0,30-5-2 16,-32 4-4-16,32-4 9 0,-33 5-3 16,33-5-8-16,-32 3 8 0,32-3 9 15,-27 3-6-15,27-3 6 0,0 0 5 0,-35 7 4 16,35-7-12-16,0 0 8 0,-30 2-7 15,30-2-9-15,0 0 3 0,-30 7-2 0,30-7 24 16,0 0-29-16,-27 6-2 0,27-6 6 16,0 0 3-16,0 0 4 0,-32 9-5 15,32-9 4-15,0 0-6 0,-21 9-4 16,21-9 9-16,0 0-1 0,-31 12 6 0,31-12-11 16,0 0-6-16,-21 19-3 0,21-19 6 15,-17 8 0-15,17-8 9 0,0 0-2 16,-23 20-5-16,23-20 0 0,0 0 4 0,-16 19-11 15,16-19 7-15,-15 15-4 0,15-15-8 16,0 0 10-16,-20 20 8 0,20-20-12 0,-10 15 10 16,10-15 1-16,0 0-7 0,-15 27 8 15,15-27-1-15,-13 15 9 0,13-15-18 0,0 0-6 16,-19 24 10-16,19-24 1 0,-15 18-6 16,15-18 2-16,0 0 5 0,-13 26 11 15,13-26-9-15,0 0-6 0,-13 24 0 0,13-24 4 16,-5 21-2-16,5-21-2 0,-4 30 8 15,4-30-10-15,-10 23 4 0,10-23 2 16,-5 27-7-16,5-27 1 0,-5 28 11 0,5-28 3 16,-8 24-11-16,8-24 16 0,-3 26-22 15,3-26 23-15,-9 28 6 0,9-28-9 16,-8 23-3-16,8-23 7 0,-9 24-2 0,9-24 6 16,0 0-1-16,-5 32 14 0,5-32-18 15,-10 25 2-15,10-25 0 0,-3 24-9 0,3-24 5 16,-2 29 8-16,2-29-1 0,0 0-6 15,-1 36-2-15,1-36-4 0,-7 25 5 16,7-25-2-16,0 28 0 0,0-28 5 0,0 0-19 16,0 37 13-16,0-37-1 0,7 24 11 15,-7-24 0-15,3 29 4 0,-3-29-16 0,13 30 12 16,-13-30 0-16,9 30-4 0,1-8-8 16,-4-2-1-16,3 0 1 0,4 2-5 15,-4-1 0-15,2 2 5 0,4-5-2 16,0 6 0-16,0-3-5 0,6 6 15 0,-1 2-3 15,0-1-3-15,5 1 2 0,2-2-1 16,-4 0 2-16,7 1-8 0,0 0 0 0,-5-1 10 16,7-2-10-16,-9 1 6 0,11-3-4 15,-9-1 1-15,7 2-4 0,-2-3 6 16,-5-1-6-16,2 0 2 0,-9-3 1 0,11-2-3 16,-6 0 2-16,-3-3 4 0,-1 0 1 15,7 2 6-15,-6-3 4 0,-1-1-5 0,1 2-2 16,7-3 2-16,-6 0-5 0,4 3 6 15,-1-1-8-15,3-7 2 0,3 6-3 16,-5-3-1-16,5 1-2 0,2-1 4 0,-2-2-4 16,0 0 0-16,0 0-1 0,-2-1-1 15,4 2 3-15,-2-4-1 0,2 2-1 0,-2-1 1 16,5 3-2-16,-4-6 1 0,4 2-1 16,-2 2-1-16,-3-1 0 0,2-3 0 0,1 3-2 15,-33-3-1-15,61 0 2 0,-33 3 3 16,-3-3-4-16,-25 0 0 0,49 3 3 15,-24-3-2-15,-25 0-2 0,48 3 3 16,-23-3-2-16,-25 0 1 0,49 0-2 0,-24 5 3 16,-25-5 0-16,54 0 1 0,-29 0-5 15,5 0 2-15,-30 0 2 0,60-5 3 16,-28 2-6-16,-2 3 0 0,5-3 6 0,-2 0-4 16,8-3-2-16,-5 2 0 0,5-4 3 15,4 1-6-15,-3-1 2 0,1 1 1 0,-3-1 1 16,4-3 3-16,-6 3-3 0,1-1 3 15,2-3-3-15,5-2 5 0,-6-1-8 16,2 3 4-16,1-8-2 0,11 3 1 0,-16-2 0 16,14 1 0-16,-7-4 1 0,2 0 0 15,1 2-1-15,-1-3-1 0,-12 3 0 0,9 1 0 16,-7-2 1-16,-4 1 1 0,-1-1 3 16,0 3 7-16,-2-7-7 0,-8 4 3 15,4-2-1-15,-4-4 5 0,-2 3-6 0,4-4 4 16,-4 0-6-16,-5-3 3 0,1 0 1 15,1-6-7-15,-3 4 3 0,-6-5 0 0,2-1 6 16,2-1-3-16,-9-4-3 0,-1-1 12 16,-2 1 12-16,-2-6 4 0,-6 5-5 15,-4-10-1-15,-13-11-3 0,-7 1-6 0,-3 2-3 16,-17 3-6-16,-22-10-15 0,-13 7-22 16,-13 15-37-16,-17 18-55 0,-17 14-60 15,-18 13-180-15,-27 8-576 0,-15 5-698 0</inkml:trace>
  <inkml:trace contextRef="#ctx0" brushRef="#br0" timeOffset="23752.6193">25806 16277 1212 0,'0'0'417'0,"0"0"-166"0,0 0-61 0,0 0-55 16,0 0-10-16,0 0-24 0,0 0-15 15,0 0-12-15,0 0-7 0,0 0-1 16,0 0 0-16,0 0-1 0,0 0 5 0,0 0-8 15,0 0-1-15,0 0 1 0,0 0-15 16,0 0 10-16,0 0 2 0,-42-28 6 0,42 28 10 16,0 0-18-16,0 0 1 0,0 0 0 15,-20-18-14-15,20 18-5 0,0 0 0 16,0 0-7-16,-20-15 12 0,20 15-17 0,0 0 6 16,0 0 7-16,-25-17-17 0,25 17 9 15,0 0 24-15,0 0-18 0,0 0-9 0,-21-15 14 16,21 15-8-16,0 0-14 15,0 0 11-15,-20-12-7 0,20 12 13 0,0 0-11 16,0 0 8-16,-20-12-4 0,20 12 5 0,0 0-17 16,0 0-3-16,0 0 3 0,-25-12-3 15,25 12-13-15,0 0 8 0,0 0-3 16,-32-10-3-16,32 10 4 0,0 0-3 0,-25-8 0 16,25 8 1-16,0 0-4 0,-28-11 4 15,28 11-3-15,0 0 2 0,-32-9-6 16,32 9 3-16,-22-9-5 0,22 9-1 15,0 0 8-15,-43-6 6 0,43 6-13 0,-30-6-4 16,30 6 6-16,-32-3 0 0,32 3-2 16,-33-7 1-16,33 7 4 0,-36-5 8 0,36 5-5 15,-31-10-5-15,31 10 5 0,-41-6-4 16,41 6 1-16,-33-6-9 0,33 6 7 0,-33-10 8 16,33 10-5-16,-36-10-9 0,36 10 8 15,-36-7-3-15,36 7 3 0,-32-9-3 16,32 9 0-16,-34-7 6 0,34 7 5 0,-28-7-13 15,28 7 14-15,-30-9-7 0,30 9 8 16,-32-6-4-16,32 6-3 0,-28-6 6 0,28 6-11 16,-32-6-4-16,32 6 9 0,-30-6-6 15,30 6-1-15,-30-6 2 0,30 6 7 16,-30-8 2-16,30 8-11 0,0 0-2 0,-36-1 11 16,36 1-10-16,0 0 2 0,-40-11-3 15,40 11 4-15,-23-1 3 0,23 1-4 16,0 0 2-16,-37-8-4 0,37 8 4 0,0 0 5 15,-38-6-8-15,38 6-2 0,0 0-2 16,-39-6 1-16,39 6 1 0,-30-6-6 16,30 6 0-16,-28-6 8 0,28 6 4 0,0 0-6 15,-42-7-12-15,42 7 6 0,-35-2 6 16,35 2-3-16,-36-6-4 0,36 6 13 0,-38-7-14 16,38 7 7-16,-35-5 4 0,35 5-3 15,-44-3 3-15,24-4 3 0,20 7-3 16,-42-5 0-16,42 5-8 0,-36-4 8 0,36 4-1 15,-40-3 4-15,40 3 9 0,-42-3-15 16,42 3 3-16,-40-4 6 0,40 4 0 0,-39-2-2 16,39 2-14-16,-38 2 10 0,38-2 3 15,-37 0-6-15,37 0 3 0,-39 0-2 16,39 0 4-16,-40 4 1 0,40-4 9 0,-38 3-18 16,38-3 4-16,-39 3-1 0,39-3 12 15,-38 6-3-15,11 0-12 0,27-6 3 0,-44 10 5 16,28-5-11-16,16-5 6 0,-39 12 3 15,39-12-9-15,-37 12 6 0,21-9 0 16,16-3 3-16,-30 10-2 0,30-10 4 0,-35 10 10 16,35-10 3-16,-31 10-18 0,31-10 4 15,-31 6-5-15,31-6 1 0,-32 9 1 16,32-9-2-16,-24 6 1 0,24-6-3 0,-30 9-11 16,30-9 9-16,-25 6-2 0,25-6 7 15,-27 6-2-15,27-6-4 0,0 0 10 16,-35 6-5-16,35-6-1 0,-21 6-4 0,21-6 4 15,0 0 1-15,-34 3-1 0,34-3 7 16,0 0-9-16,-32 6 1 0,32-6 3 16,-30 5 11-16,30-5-13 0,0 0 11 0,-33 1-9 15,33-1 5-15,0 0-10 0,-34 8 5 16,34-8-3-16,-28 3 6 0,28-3-11 0,0 0 11 16,-45 1-7-16,45-1 4 0,-25 3 2 15,25-3-1-15,-29 8 7 0,29-8-4 0,-32 4-2 16,32-4 1-16,-25 8 3 0,25-8-2 15,-28 9 1-15,28-9 0 0,-32 6 2 0,32-6-8 16,-32 9-6-16,32-9 13 0,-30 10-9 16,30-10 11-16,-32 9-13 0,32-9 6 15,-26 9 4-15,26-9 1 0,-25 10-3 0,25-10-3 16,-34 5-2-16,34-5 7 0,-37 7 2 16,37-7 4-16,-36 5-8 0,14-2 7 0,22-3 4 15,-45 7-5-15,20-5-12 0,25-2 6 16,-59 5 4-16,36-2-5 0,-13-1-4 15,6-2 10-15,-5 4 1 0,0-4-3 16,-2 0-3-16,-1 0-8 0,-4 3-1 0,3-3 12 16,-7-3-8-16,-1 3 2 0,2-4 9 15,-1 2 1-15,6 2 8 0,-2-8 2 16,6 8-7-16,1-2 0 0,3-1 0 0,-3 3 3 16,5-4-2-16,30 4 0 0,-61-4-11 15,40 4 18-15,21 0-5 0,-49-4-7 0,49 4-6 16,-37 0 2-16,37 0-7 0,-43-4 8 15,43 4-3-15,-37 4 3 0,12 0 3 0,25-4-9 16,-35 4-6-16,35-4 11 0,-47 14-10 16,25-9 7-16,-5 2 7 0,7 2-8 15,-3 0 2-15,-4 0-1 0,27-9-4 0,-45 18 8 16,20-7-12-16,5-2 9 0,-2 3-7 16,-1-4 1-16,3 6 0 0,-4-6 1 0,1 4-10 15,4 1 15-15,-1 1-15 0,20-14 5 16,-42 20 0-16,26-7 7 0,-3-4-8 15,19-9 15-15,-33 21-7 0,19-15 9 0,14-6-9 16,-25 18-3-16,12-6 3 0,13-12 2 16,-28 20 5-16,28-20 1 0,-21 18-11 0,21-18 6 15,-16 19-10-15,16-19 10 0,-19 18-6 16,19-18 6-16,-18 17 5 0,18-17-4 16,-12 20 6-16,12-20-6 0,0 0-13 0,-22 25 10 15,22-25-1-15,0 0 1 0,-13 24 2 16,13-24 5-16,-13 18-2 0,13-18 0 15,0 0-9-15,-9 27 15 0,9-27-4 16,-8 24-6-16,8-24 5 0,-8 20-5 0,8-20 8 16,-10 22-7-16,10-22 7 0,-9 28 3 15,9-28 0-15,-6 25 5 0,6-25-9 0,-4 27 8 16,4-27-2-16,-8 34-6 0,8-34-6 16,8 35 9-16,-8-35-6 0,5 39 4 15,-3-18 7-15,6 1-10 0,-8-22-7 0,10 46 3 16,-1-25-1-16,-1 2 4 0,2-2 1 15,-2 1 5-15,4-2-6 0,7 3-5 0,-6-1-3 16,2-1 3-16,3 0 6 0,1-2-4 16,-1 0-8-16,6 2 11 0,-4-3-5 0,-2-2 2 15,9 4 10-15,-7-7-14 0,2 2 3 16,3 2-4-16,2-5-2 0,-6 3 2 16,3-3 2-16,6 5 5 0,5-4-10 0,5 4 5 15,-6-4-3-15,11 2-4 0,-7-3 4 16,7 0-2-16,2 4-1 0,-5-4 6 0,3 3-6 15,0-3 3-15,2 4-3 0,0-4 6 16,7 3-1-16,-9 1 3 0,2-3 9 16,1-1-16-16,1 0 8 0,4 3-5 0,-1 0 1 15,-7-2 8-15,2 1-2 0,0-3-8 16,-5-2 12-16,1 4-11 0,-4-1 1 0,1-3 10 16,-5 0-12-16,0-3 4 0,-2 3 1 15,-1 0-4-15,2-2 3 0,-1 0 2 16,-1-3-3-16,8 4 13 0,-6 0-6 15,2-7-1-15,1 2-10 0,3 1 0 0,-6-1-10 16,6-3-1-16,3 2-9 0,8 1 9 16,-6-3-9-16,-7 0 8 0,11 0 6 15,-1 0-6-15,-1 0 6 0,-7 0-7 0,12-3 7 16,-10 3 1-16,6-2-5 0,-4-1 9 16,4-1 0-16,-1 4-4 0,-5-3 2 0,3 3 6 15,-1 0 1-15,-6 0 3 0,6 0-7 16,2 3 7-16,1-3 10 0,-5 0-10 0,0 0-1 15,1 4-1-15,-1-1-2 0,0-1 6 16,-3-2-4-16,-1 3 11 0,2-3 13 16,-5 4-19-16,9-4 9 0,-7 0-4 0,-1 4-11 15,6-4 18-15,-5 0-12 0,7 0-1 16,-8 0 8-16,1 0-8 0,5 0 1 0,-5 0-1 16,0 0-1-16,4-4 7 0,-7 4-11 15,4 0 6-15,1-4 1 0,-2 4 10 16,-1 0 8-16,5 0-6 0,-8 0-7 0,4 0 6 15,-4-3-7-15,2 3 13 0,-5 0-9 16,6 0-1-16,-36 0-3 0,62-2 8 0,-34 2 6 16,4 0-8-16,-2-3 15 0,-2-1-5 15,4 1 0-15,-2-5 0 0,2 7-6 16,1-7 0-16,-4 4 1 0,3-3-9 16,-2 0 7-16,-3 2 8 0,-1-2-1 0,-26 7 10 15,49-12-3-15,-24 6 4 0,-2-3 2 16,-23 9 1-16,45-15-10 0,-26 5 1 0,3-2-4 15,3-3-5-15,-7 2-3 0,4-2-1 16,0 0-4-16,-2-1-4 0,0 1 3 16,0-1 0-16,-3-3-4 0,4 4 2 0,-2 0-4 15,-6 0 0-15,7-3-3 0,-6 2-2 16,2 0 3-16,3-3-3 0,-3 4 0 0,-16 15 0 16,27-27 2-16,-13 15 1 0,-1-4 6 15,-13 16-9-15,30-28-2 0,-17 16 1 16,4-4-3-16,-17 16-2 0,30-27-5 0,-13 16 1 15,0-3-1-15,-17 14 4 0,31-25-11 16,-14 13 3-16,-3-3 6 0,1 3 0 0,-15 12 3 16,21-26 3-16,-6 11-7 0,-15 15-4 15,22-30-5-15,-10 11 2 0,0-1-3 16,-12 20-1-16,16-47-6 0,-12 19 0 0,1 1 0 16,-2-5 0-16,2 1-1 0,-2-4 4 15,-3 3 3-15,2-2 5 0,-2-1 2 0,0 2 8 16,-2-1 9-16,2-1 2 0,-8 3 3 15,1-7 9-15,2 3 5 0,-3 2-1 0,0 0-3 16,-4 6-3-16,0 1 1 0,4-1-14 16,-6 0-17-16,-1 7-34 0,-1-1-47 15,-9 7-61-15,-12-4-141 0,-3 6-569 0,-21-2-197 16</inkml:trace>
  <inkml:trace contextRef="#ctx0" brushRef="#br0" timeOffset="26110.535">20267 16412 3892 0,'0'0'-108'0,"-17"-49"13"16,17 49 23-16,0 0 3 0,0 0 8 0,-3-29 15 15,3 29 6-15,0 0-5 0,-13-20 13 16,13 20-2-16,0 0 1 0,0 0 7 16,-6-28 12-16,6 28 2 0,0 0 9 0,0 0 1 15,-8-27 0-15,8 27 4 0,0 0 5 16,0 0 10-16,-5-28 21 0,5 28-20 16,0 0 8-16,0 0 4 0,0 0-1 0,-13-26-11 15,13 26-4-15,0 0 4 16,0 0-14-16,0 0-19 0,0 0 10 0,0 0 5 15,0 0-11-15,0 0 4 0,16-30-4 0,-16 30 6 16,0 0-8-16,0 0 1 0,17-18 8 16,-17 18 1-16,0 0-1 0,0 0 4 0,19-16 9 15,-19 16-2-15,0 0 7 0,0 0-1 16,13-15-4-16,-13 15 7 0,0 0-7 16,0 0 2-16,0 0 0 0,0 0 2 0,0 0 7 15,15-20 6-15,-15 20-8 0,0 0 3 16,0 0 3-16,0 0 3 0,0 0-1 0,0 0-1 15,0 0 0-15,0 0 3 0,0 0 9 16,0 0-5-16,0 0 5 0,0 0 1 16,0 0-7-16,-2-32-3 0,2 32 1 0,0 0 7 15,0 0-18-15,0 0 6 0,0 0 4 16,0 0-6-16,0 0-8 0,0 0 1 16,0 0 1-16,0 0 17 0,0 0-3 0,0 0 8 15,0 0 7-15,0 0 9 0,0 0-3 16,0 0-8-16,0 0 5 0,0 0 2 15,0 0 2-15,0 0-16 0,0 0 16 0,0 0 1 16,0 0-1-16,0 0 5 0,24-7-3 16,-24 7-1-16,0 0-3 0,0 0 2 0,0 0-2 15,0 0 1-15,0 0 2 0,0 0-2 16,38 39 2-16,-38-39-5 0,9 16 4 16,-9-16-8-16,13 16-4 0,-13-16-2 0,17 19-6 15,-17-19 0-15,21 18 4 0,-21-18-3 16,27 18 2-16,-10-3-2 0,1-6-3 0,1 5-4 15,4 0-3-15,1 3 0 0,2-5-4 16,-2 3-2-16,4-3 0 0,1 5-4 16,-6-4 2-16,7 1-4 0,-6-3 2 0,2 2-3 15,1 2-1-15,-7-6-2 0,9 3 2 16,-8-1-2-16,-1-2-2 0,2 3 2 16,-22-12-3-16,34 18-2 0,-19-11 2 0,-15-7-3 15,23 12 1-15,-23-12 2 0,30 12-3 16,-30-12 0-16,24 20 3 0,-24-20 1 15,26 16-3-15,-14-5-2 0,-12-11 2 16,27 18-1-16,-19-6 4 0,-8-12-6 0,32 21 2 16,-19-9-1-16,-13-12 1 0,21 23-1 0,-21-23 1 15,28 19-1-15,-20-7 1 0,-8-12 0 16,24 18 1-16,-24-18-1 0,20 15 0 16,-20-15-1-16,18 12 1 0,-18-12-1 0,17 15 0 15,-17-15 2-15,13 17-3 0,-13-17 2 16,0 0 1-16,24 18-4 0,-24-18 2 0,18 15 0 15,-18-15 5-15,12 16-2 0,-12-16-3 16,18 15 4-16,-18-15 4 0,17 13-4 16,-17-13 1-16,0 0 2 0,27 19 4 0,-27-19 0 15,15 11 1-15,-15-11 1 0,0 0 1 16,23 16-1-16,-23-16-1 0,0 0 3 0,22 11-2 16,-22-11 4-16,0 0-1 0,0 0 3 15,20 12 1-15,-20-12 2 0,0 0-4 16,0 0 1-16,0 0-3 0,17 12-2 0,-17-12-2 15,0 0-6-15,0 0-13 0,0 0-23 16,0 0-35-16,0 0-57 0,8 3-71 16,-8-3-181-16,0 0-158 0,0 0-415 0,-62-27-788 15</inkml:trace>
  <inkml:trace contextRef="#ctx0" brushRef="#br0" timeOffset="29078.6961">20468 16289 4594 0,'0'0'-150'0,"0"0"10"0,23-18 22 16,-23 18 19-16,0 0 7 0,0 0 0 0,0 0 14 16,0 0 17-16,0 0 9 0,0 0 1 15,0 0 16-15,0 0 5 0,0 0 1 0,0 0 8 16,0 0-5-16,0 0 2 0,0 0-2 15,0 0 6-15,-30-40 0 0,30 40 7 16,0 0-5-16,0 0 9 0,0 0-9 0,0 0 7 16,0 0 4-16,0 0 14 0,0 0-3 15,0 0-1-15,-15-23-8 0,15 23 7 0,0 0-4 16,0 0 4-16,0 0-4 0,0 0 7 16,0 0 4-16,0 0-9 0,0 0 6 0,0 0 10 15,-17-21 9-15,17 21-3 16,0 0-2-16,0 0-5 0,0 0 0 0,0 0-6 15,0 0 2-15,0 0-7 0,-13-18 4 16,13 18 1-16,0 0 8 0,0 0-6 0,0 0-7 16,0 0 9-16,0 0-1 0,0 0-3 15,0 0-1-15,0 0 9 0,-9-26-7 16,9 26 0-16,0 0-1 0,0 0 11 0,0 0-12 16,0 0 9-16,0 0-7 0,0 0 0 15,0 0 10-15,-15-17-8 0,15 17 8 0,0 0 17 16,0 0-21-16,0 0 5 0,0 0 4 15,0 0-17-15,0 0 7 0,0 0-2 16,0 0-5-16,0 0 3 0,0 0-3 0,0 0 5 16,0 0-4-16,0 0 4 0,0 0-4 15,0 0 2-15,0 0 0 0,0 0 2 0,0 0 0 16,0 0 0-16,0 0 1 0,0 0-3 16,0 0-7-16,0 0 4 0,0 0-4 0,0 0 1 15,-13-25 6-15,13 25-13 16,0 0 2-16,0 0-3 0,0 0 5 0,0 0-1 15,0 0 6-15,0 0-5 0,0 0 12 16,0 0-24-16,0 0 8 0,0 0 7 0,0 0 9 16,0 0-12-16,0 0-4 0,0 0 2 15,0 0 4-15,0 0-2 0,0 0 3 16,0 0 7-16,0 0-12 0,0 0-5 0,0 0 8 16,0 0-1-16,0 0 5 0,0 0-9 15,0 0 8-15,0 0 4 0,0 0-12 0,0 0 4 16,0 0 5-16,0 0-5 0,0 0-4 15,0 0 2-15,0 0-2 0,0 0-3 16,0 0 7-16,0 0 0 0,-33 42 3 0,33-42-3 16,0 0 6-16,0 0 8 0,0 0-13 15,0 0 18-15,0 32-3 0,0-32-1 16,0 0-5-16,0 0-7 0,0 0 15 0,0 0 0 16,1 33 16-16,-1-33-12 0,0 0 9 15,0 0-3-15,0 0 1 0,0 0 13 16,4 36-13-16,-4-36 22 0,0 0 0 0,0 0 0 15,3 30-7-15,-3-30-15 0,0 0 10 16,7 24-8-16,-7-24 0 0,0 0-3 0,3 31-1 16,-3-31 5-16,0 0-3 0,2 27-6 15,-2-27 9-15,3 22 3 0,-3-22 3 16,0 0-5-16,0 41 3 0,0-41-4 0,0 33-5 16,0-33-7-16,0 37-3 0,0-37 6 15,-3 38-6-15,3-38-2 0,-2 36 1 0,2-36-5 16,0 33-1-16,0-33 0 0,-3 29-3 15,3-29 0-15,0 0-2 0,-5 33-1 16,5-33 2-16,0 0-2 0,-2 25 1 0,2-25 0 16,0 0-4-16,0 0 7 0,0 0-3 15,-3 34-2-15,3-34-1 0,0 0 2 0,0 0 0 16,0 0-1-16,0 0-3 0,0 0 1 16,0 0 0-16,0 0-2 0,0 0 1 15,0 0-2-15,0 0 5 0,0 0-1 0,0 0-3 16,0 0 2-16,0 0 1 0,0 0 0 15,-17-79-5-15,17 79-1 0,0 0 5 16,-7-30-4-16,7 30-1 0,0 0-3 0,-5-27-1 16,5 27-5-16,0 0-1 0,-7-33-3 15,7 33-1-15,-1-27 0 0,1 27 1 16,0 0 3-16,0-44 0 0,0 44-4 0,0-30 0 16,0 30-6-16,1-35-3 0,-1 35-6 15,0-34-1-15,0 34-6 0,7-33 3 0,-7 33 2 16,0-31 3-16,0 31 6 0,5-28 2 15,-5 28 1-15,0 0 9 0,4-37-1 16,-4 37 1-16,0 0 9 0,3-33-4 0,-3 33 8 16,0 0-4-16,0-29-6 0,0 29 6 15,0 0-1-15,0 0 4 0,0-30-14 0,0 30 4 16,0 0 3-16,0 0 6 0,0 0-12 16,3-31 2-16,-3 31 6 0,0 0-3 0,0 0 3 15,0 0-7-15,0 0 7 0,5-31 2 16,-5 31-1-16,0 0 11 0,0 0-11 15,0 0 5-15,0 0-5 0,4-31 7 0,-4 31-3 16,0 0-4-16,0 0 4 0,0 0 0 16,5-24-6-16,-5 24 5 0,0 0-7 15,0 0 7-15,0 0-1 0,5-29 2 16,-5 29 3-16,0 0-3 0,0 0-1 0,0 0-1 16,8-24 2-16,-8 24 0 0,0 0 0 15,0 0 2-15,0 0-6 0,0 0 6 0,12-22-4 16,-12 22 0-16,0 0-3 0,0 0 0 15,0 0-1-15,0 0-2 0,8-23 3 16,-8 23-6-16,0 0 4 0,0 0 7 0,0 0-6 16,0 0 1-16,0 0 4 0,0 0 2 15,12-24-4-15,-12 24 5 0,0 0-2 16,0 0-2-16,0 0-1 0,0 0 3 0,0 0-2 16,0 0 2-16,0 0-2 0,30-2 2 15,-30 2-2-15,0 0 0 0,0 0-2 0,0 0 4 16,0 0 3-16,0 0 6 0,38 2 8 15,-38-2 1-15,0 0 5 0,0 0 1 0,0 0 6 16,27 13-7-16,-27-13-1 0,0 0 2 16,0 0-4-16,19 17 5 0,-19-17-6 0,0 0 0 15,0 0 1-15,16 17 3 0,-16-17 1 16,0 0 6-16,0 0 0 0,0 0 0 16,0 0 0-16,17 16 0 0,-17-16-2 15,0 0-1-15,0 0 0 0,0 0-3 0,0 0-2 16,0 0 4-16,0 0-5 0,13 15 0 15,-13-15-3-15,0 0 1 0,0 0 3 16,0 0-6-16,0 0 0 0,0 0-3 0,0 0 0 16,0 0-1-16,19 20 0 0,-19-20-1 15,0 0-1-15,0 0-4 0,0 0 1 0,0 0 3 16,0 0-2-16,15 13 3 0,-15-13 1 16,0 0-1-16,0 0 1 0,0 0-4 15,23 13 0-15,-23-13 2 0,0 0-3 0,0 0-1 16,27 10 0-16,-27-10-2 0,0 0 0 15,0 0 2-15,20 9-4 0,-20-9-1 0,0 0 2 16,0 0 4-16,0 0-3 0,34 3-3 16,-34-3 1-16,0 0 1 0,0 0-3 0,26 7 0 15,-26-7 1-15,0 0 1 0,0 0 0 16,0 0 0-16,34 3 2 0,-34-3-2 16,0 0-3-16,0 0 2 0,0 0 0 0,0 0 1 15,0 0 0-15,0 0-2 0,0 0 1 16,23 2 0-16,-23-2-2 0,0 0 2 15,0 0-1-15,0 0 2 0,0 0-4 0,0 0 0 16,0 0 1-16,0 0 1 0,0 0-3 16,0 0 4-16,0 0-3 0,0 0 4 15,0 0-4-15,0 0 0 0,0 0 1 0,0 0-2 16,0 0 3-16,0 0 0 0,20 13-3 16,-20-13 3-16,0 0-1 0,0 0-3 15,0 0 4-15,0 0 0 0,0 0 0 0,0 0 0 16,0 0-1-16,-11 41 2 0,11-41-1 15,0 0 0-15,0 0 0 0,0 0 2 0,0 0-3 16,-14 30 2-16,14-30-2 0,0 0 2 16,0 0-1-16,0 0 0 0,-10 24 2 0,10-24 0 15,0 0-2-15,0 0 4 0,-13 20 0 16,13-20 0-16,0 0 2 0,0 0 0 16,-17 13 1-16,17-13 2 0,0 0-4 0,-18 14 3 15,18-14-5-15,0 0 4 0,-24 14-2 16,24-14 0-16,-27 7 4 0,27-7 2 0,-26 10-2 15,26-10 9-15,-30 5-3 0,30-5-2 16,-41 10 4-16,41-10 0 0,-36 9 1 16,36-9-2-16,-34 8 0 0,34-8-4 0,-28 7-1 15,28-7-2-15,-22 6 0 0,22-6-6 16,0 0 3-16,-27 11-1 0,27-11-2 16,0 0 1-16,0 0-2 0,-23 11-1 0,23-11-8 15,0 0-14-15,0 0-21 0,0 0-25 16,0 0-42-16,6 34-31 0,-6-34-38 15,0 0-56-15,0 0-158 0,11 33-553 0,-11-33-781 16</inkml:trace>
  <inkml:trace contextRef="#ctx0" brushRef="#br0" timeOffset="35351.6807">3475 10606 4505 0,'12'-12'-219'0,"-12"12"11"0,27-27 7 15,-27 27 9-15,25-23 10 0,-17 10 10 0,-8 13 5 16,25-27 8-16,-8 16 9 0,-17 11 7 15,30-29 11-15,-8 14 8 0,-5 2 1 16,-1-2 8-16,6 0 20 0,-3-1-11 0,-3-3 10 16,3 4 1-16,1-3 8 0,3-4 6 15,-6-1 14-15,3-1 7 0,0 1 8 16,0-5 2-16,2 1 14 0,-5-5-20 0,3 2 19 16,-4-6 13-16,1 1-20 0,3 1 14 15,-1-2 1-15,-3-3-2 0,-2 4 11 0,3-4-16 16,-2 3 15-16,-2-8-1 0,2 5 7 15,-7-3-12-15,14-3 10 0,-3 0 6 16,-11-1-11-16,9 2 33 0,1-6 0 16,-6 8 0-16,-1-2 22 0,4-1 4 0,-1 3 0 15,-1 0 14-15,-1-2 0 0,6 1 12 16,-4 3 18-16,2 0-16 0,-2-1 3 0,3 5 19 16,-2-3 2-16,1-2-4 0,-2 4 6 15,1-3 16-15,2 0-9 0,-1 2-9 16,1 2 10-16,-2 2-13 0,-2 1-12 15,2 1-2-15,-3 8-8 0,-2 0-16 0,2 1 2 16,-4 3-18-16,-8 20-9 0,17-38 8 16,-9 23 0-16,-8 15-5 0,15-29 4 0,-15 29-11 15,12-27 6-15,-12 27-6 0,10-23-9 16,-10 23 9-16,12-19-3 0,-12 19-8 16,0 0 0-16,12-30 0 0,-12 30-8 0,0 0 13 15,10-19-5-15,-10 19-5 0,0 0-6 16,0 0 3-16,13-23-3 0,-13 23-4 15,0 0 7-15,0 0-8 0,0 0 5 16,0 0-5-16,8-21 3 0,-8 21 5 0,0 0-5 16,0 0-6-16,0 0 6 0,0 0-6 15,0 0 3-15,0 0-3 0,0 0 8 0,0 0-5 16,0 0 3-16,0 0-11 0,0 0 16 16,0 0-9-16,0 0 4 0,0 0-9 0,0 0 25 15,0 0-19-15,22 52 5 0,-22-52 3 16,8 21-2-16,-8-21 2 0,11 26-6 15,-11-26 6-15,18 30-5 0,-11-13 13 16,6-1 0-16,-3 4-13 0,2 1-1 0,4-3 12 16,-2 5-1-16,8-3 1 0,-6-2 2 15,6 8-6-15,5-5 4 0,-2 0 2 16,0 4-3-16,7-3 6 0,-10 0-8 0,6 3-6 16,0-5 9-16,4 6-1 0,-3-2 0 15,1 0-5-15,2 1 6 0,-2 0-3 16,1 2-1-16,-2 2 4 0,1-4 2 15,2 2-6-15,-4 3 9 0,1 2-6 0,-1-5-2 16,1 3 7-16,-4 0-7 0,3 0 0 16,0 0 15-16,-6-1-18 0,2-2 10 0,1 0 3 15,-2 0 3-15,-1 0-3 0,-2-4-13 16,0 2 2-16,-3-3 9 0,5 3 1 0,-4-4 6 16,2 0-15-16,-2 2-1 0,4 5 3 15,2-5 0-15,-1 2 3 0,5 5 4 16,1-1-14-16,4 4 14 0,-4-1-4 15,-4-5 2-15,7 4-10 0,-4 0 12 0,-6-6-4 16,6-1-1-16,-8 3 18 0,5-4-21 16,-4-4 1-16,-5 1-14 0,1-5 21 0,0 4-12 15,-2-3 7-15,1 1-9 0,-16-17-3 16,29 29 12-16,-16-14-9 0,-3-2 6 16,-10-13 1-16,20 28-5 0,-10-19 12 0,-10-9-9 15,17 22-3-15,-17-22 0 0,14 20-5 16,-14-20 5-16,15 16 0 0,-15-16-7 15,0 0 9-15,11 23-4 0,-11-23 2 16,0 0 0-16,12 16 0 0,-12-16 0 0,0 0 0 16,0 0-3-16,0 0 8 0,0 0 12 15,-7 39-15-15,7-39-7 0,0 0 10 0,-18 23 0 16,18-23-3-16,-23 22-2 0,23-22-7 16,-26 22 7-16,5-10-2 0,-1 1 9 15,0-4 3-15,-6 0-8 0,-1 3 3 0,4 0-3 16,-15-2 5-16,10 0-2 0,-9 2 0 15,6 0-10-15,-4-2 10 0,4-5-1 16,1 5 1-16,-10-2-14 0,5 1 11 16,4-2-4-16,-7 1-1 0,-2 0-1 0,-3-3 4 15,-2 5-10-15,0-3 10 0,-5 2 5 0,4-1-3 16,-2 2-2-16,1-4-4 0,1 5 6 16,4-4 3-16,1 2-5 0,-3 0-3 15,5-1 3-15,-5-1-4 0,6 4 4 16,3-2 0-16,-6 0-8 0,4 4 6 0,-1-5 12 15,4 1-10-15,-1-2-3 0,3 4-4 16,-3-1 12-16,7-3-5 0,2 3-5 0,-4-1 12 16,4-1-14-16,-1 2 5 0,4-4 4 15,0 3 0-15,2 0-2 0,-2 0 0 16,3 2-4-16,-8 1 8 0,3-3-1 0,0 3-1 16,-6 0-4-16,-4 0-1 0,8-2 11 15,-6 1-8-15,5-2 4 0,-5-2 1 16,5 1 2-16,0-3-5 0,-7 2-2 15,12-2 5-15,-3-2-5 0,-1 4-12 0,29-7-21 16,-37 5-64-16,37-5-55 0,-28 10-56 16,28-10-440-16,-20 12 119 0</inkml:trace>
  <inkml:trace contextRef="#ctx0" brushRef="#br0" timeOffset="37875.8972">28174 11471 2481 0,'0'0'-44'0,"0"0"47"0,-31 0 34 16,31 0 18-16,0 0 1 0,0 0 20 15,0 0 0-15,0 0-1 0,0 0-8 16,0 0-24-16,0 0 3 0,0 0 6 0,0 0-17 16,0 0 12-16,0 0-17 0,0 0-13 15,0 0 12-15,0 0-3 0,105-20-11 0,-75 13-1 16,2 2 0-16,1 2 2 0,7-6 1 15,-4 5-10-15,5-3 13 0,3 0 3 16,4 2-4-16,1-5 10 0,1 5-4 16,2-5-7-16,10 1-5 0,0 0 7 0,3-2-7 15,-2 3-4-15,4-1 12 0,-5 2-10 16,7 1-2-16,-2-3 2 0,-2 3-9 0,4-1 4 16,-2 2 1-16,-7 2 12 0,2-7-2 15,0 5 6-15,-7-2 2 0,-5 0 6 16,3 2-7-16,-4-2-1 0,1 2 1 0,-1-3-14 15,-1 3 14-15,-6 2-6 0,3-1-11 16,0-2 5-16,0 4 4 0,-8-2-14 0,0 4 25 16,3-3-15-16,-6 0-7 0,1 3-1 15,-5-3 6-15,-30 3-5 0,57-2-1 16,-32 2 0-16,-25 0 7 0,40-4 18 16,-40 4 3-16,40-3-10 0,-40 3 14 0,35-3-21 15,-35 3 0-15,35-6 4 0,-35 6-3 16,34-6-3-16,-34 6 1 0,35-6-7 0,-35 6 0 15,39-6 5-15,-39 6-3 0,36-6-7 16,-36 6 3-16,37-6-3 0,-37 6-2 16,35-8-2-16,-35 8 2 0,34-1 4 0,-34 1-1 15,40-5-6-15,-18 2 6 0,-22 3-15 16,41 0 17-16,-41 0 2 0,51-3 2 0,-51 3-21 16,46-1 5-16,-24 1-6 0,-22 0 6 15,40 0-1-15,-40 0 1 0,34 0 3 16,-34 0 11-16,27-5-10 0,-27 5-6 15,0 0 5-15,0 0 11 0,41 0-3 0,-41 0 1 16,0 0-3-16,0 0 1 0,32 0 1 16,-32 0-1-16,0 0 8 0,0 0-11 0,0 0 19 15,0 0 2-15,0 0-9 0,0 0 9 16,0 0 3-16,34-3 9 0,-34 3-13 16,0 0 5-16,0 0-13 0,0 0 9 0,0 0-1 15,0 0-9-15,0 0 8 0,0 0-22 16,0 0 10-16,0 0-1 0,0 0 0 0,0 0 6 15,0 0-8-15,0 0-1 0,0 0 5 16,0 0-6-16,0 0-7 0,0 0 7 16,0 0-1-16,0 0-1 0,0 0-6 15,0 0 8-15,0 0 4 0,-77 44 3 0,57-32-15 16,0-3 17-16,-2 6-14 0,2 0 16 16,-2 0-10-16,-5 0 1 0,0 9-18 15,1-3 24-15,-3 0-9 0,2 0 2 0,1 2-1 16,-4 1 0-16,-1-3 1 0,1-3-3 0,5 5 6 15,-2-2 2-15,1 1-7 0,2-1 18 16,-1 5-14-16,2 1 1 0,1-3-8 16,-1 0 13-16,3 3-6 0,-2-4 2 15,-2 4-2-15,4 1-2 0,4 4 3 0,-3-8-3 16,1 3-6-16,-4 3 6 0,5 2 0 16,1-4 17-16,-4 4-17 0,3 1 0 15,0-5 4-15,0 4-2 0,-6-5-1 0,6 0 13 16,5-3-3-16,-4 0 4 0,1 2 16 15,1-5-17-15,-2 5 2 0,1-5 1 16,1 4-6-16,-1-1 3 0,-2 0-8 0,9 5 5 16,-5-5-7-16,-4 3 11 0,4 2-7 15,-4-3-1-15,7-1 1 0,-2 3 4 0,0-4-3 16,-3 2 8-16,5-5 7 0,4 0 11 16,-4 0-4-16,1 3-2 0,9-24-5 15,-22 35-3-15,16-20 3 0,6-15-7 0,-15 32-1 16,15-32-5-16,-14 28 0 0,14-28-4 15,-16 24 1-15,16-24 0 0,-14 22-5 0,14-22 7 16,-8 20-11-16,8-20-15 0,-19 27-28 16,19-27-23-16,-16 24-35 0,16-24-49 0,-17 27-52 15,0-11-115-15,2-8-567 0,-2 6-291 16</inkml:trace>
  <inkml:trace contextRef="#ctx0" brushRef="#br0" timeOffset="39499.7709">28330 11592 3952 0,'0'0'-165'0,"0"0"12"16,0 0 37-16,0 0 4 0,0 0 14 15,0 0 16-15,0 0 13 0,0 0 12 16,0 0 15-16,0 0 9 0,0 0 13 0,0 0 25 15,0 0 10-15,0 0-7 0,0 0 4 16,0 0 3-16,0 0-2 0,0 0-3 0,8-42-5 16,-8 42 2-16,0 0 3 0,0 0 3 15,0 0-1-15,0 0-2 0,0 0-1 16,0 0 4-16,0 0 6 0,0 0 0 16,0 0 3-16,0 0 15 0,0 0-2 0,0 0 0 15,0 0 6-15,0 0-12 0,0 0 13 16,0 0 17-16,67 44-9 0,-55-31 5 0,1 5-12 15,1 1 9-15,2-4 6 0,3 7-9 16,-3-4 0-16,6 0 4 0,-7 5-8 16,5-2 0-16,0-2 4 0,4 1 3 0,-7-2 2 15,-1 4-19-15,3-2 17 0,-1-3 8 16,2 7-1-16,-3-11 3 0,8 10-9 0,-2-2 6 16,4 4-8-16,5-5 1 0,0 8-11 15,0-6-1-15,1 3-7 0,0-1-1 0,4-1-5 16,7 1-1-16,-9-2-1 0,0-2-1 15,-2 3-4-15,-1-6 0 0,-2 0-1 16,0-2 4-16,-3-3-1 0,-5 5 7 0,1-5-1 16,1-1-5-16,-6-1-1 0,-1 2-3 15,-17-12 0-15,35 18-4 0,-22-6-3 16,-13-12 2-16,31 15-1 0,-15-4-3 16,-16-11 0-16,25 14-1 0,-25-14-1 0,24 19 1 15,-24-19-2-15,25 15 1 0,-25-15-2 16,22 15 3-16,-22-15-6 0,16 16 1 0,-16-16-1 15,17 12 3-15,-17-12 0 0,0 0 0 16,20 19-4-16,-20-19 2 0,14 15-2 16,-14-15 7-16,16 13-4 0,-16-13 4 0,17 18-2 15,-17-18 4-15,18 18-3 0,-18-18-2 16,20 23 1-16,-20-23 6 0,26 22-10 0,-18-10 4 16,-8-12-2-16,25 20 0 0,-10-7 1 15,-15-13-1-15,22 22-2 0,-22-22 0 16,20 16 1-16,-20-16 3 0,20 13 8 0,-20-13 0 15,12 14 8-15,-12-14 0 0,0 0 0 16,16 15 2-16,-16-15-2 0,0 0-3 16,0 0-2-16,14 18-4 0,-14-18 2 0,0 0-3 15,0 0 0-15,0 0 1 0,0 0-3 16,18 15 5-16,-18-15-6 0,0 0-3 16,0 0 3-16,0 0-3 0,0 0-1 0,0 0 0 15,0 0-1-15,0 0 2 0,17 13-4 16,-17-13 1-16,0 0 0 0,0 0-2 0,0 0-4 15,0 0 3-15,0 0-4 0,0 0-6 16,0 0-17-16,0 0-21 0,17 15-23 16,-17-15-37-16,0 0-24 0,13 19-42 0,-13-19-70 15,-3 19-225-15,3-19-429 0,0 0-395 16</inkml:trace>
  <inkml:trace contextRef="#ctx0" brushRef="#br0" timeOffset="54382.1735">18293 6819 327 0,'-7'-35'225'0,"7"35"-83"0,0 0-51 15,0 0-15-15,-1-35-2 0,1 35-8 16,0 0-2-16,0 0-12 0,-12-28 4 0,12 28-17 15,0 0 15-15,0 0 3 0,-7-29 22 16,7 29 6-16,0 0 7 0,0 0-5 16,-13-21-22-16,13 21 3 0,0 0-10 0,0 0-13 15,-10-21 4-15,10 21-12 0,0 0-5 16,0 0 4-16,0 0-4 0,0 0-15 0,-10-27 8 16,10 27-5-16,0 0-3 0,0 0-3 15,0 0-11-15,-14-24 4 0,14 24 0 16,0 0-4-16,-18-11 4 0,18 11-7 0,0 0 7 15,-30-14-7-15,30 14-4 0,-30-8-2 16,30 8-1-16,-35-5-3 0,35 5 0 16,-45-4-4-16,45 4 4 0,-54 0-11 0,22 0 11 15,-1 0-4-15,-2 4 0 0,-4-4 7 16,2 0-4-16,-4 0-3 0,4 3 3 16,0-3 8-16,5 2-1 0,-10-2 1 0,6 3-4 15,0 2 3-15,1-3 0 0,-5 1-3 16,7-3 14-16,-1 7-7 0,-1-5-3 0,2 1-4 15,-1 4 3-15,2-6-3 0,1 8 7 16,-3-5 0-16,2 7-4 0,-1-3 4 16,3 4 4-16,-4-9-4 0,8 7 7 15,-5 2 11-15,5-2-25 0,1-2 7 0,1 1-4 16,-8 5 4-16,9-5-7 0,3 0 3 16,-3 1 1-16,1 2-1 0,22-12 0 0,-44 18 8 15,23-6 7-15,4 0-11 0,0 0 0 16,-5 4 7-16,22-16 0 0,-30 25-7 15,13-13-7-15,17-12 7 0,-23 22-3 0,10-9-1 16,13-13 0-16,-20 19 8 0,8-4-4 16,12-15 7-16,-24 20-7 0,24-20 4 0,-21 27-11 15,21-27 3-15,-17 23 4 0,14-8 4 16,3-15-1-16,-19 32 4 0,6-15-3 16,13-17-4-16,-14 41 14 0,11-17-17 15,-2-1 3-15,0 1 25 0,2 3-22 0,3 5 1 16,0-32 13-16,3 61-6 0,2-31-8 15,-2 5 8-15,2-1-4 0,4 2 7 0,4-2-4 16,-6-2-3-16,10 3 0 0,-11 0 3 16,11-1 0-16,-2-5 7 0,-3 1-7 15,6-5 0-15,-1 5 0 0,3-5 0 0,2-1 7 16,-2 1-7-16,3-5-10 0,4 2 6 16,0 1 1-16,-2-4 6 0,3 1-6 15,4 0 2-15,-3-5-2 0,-1 4 12 16,4-4-12-16,-2-3-1 0,2 3 10 0,1 1-3 15,-4-8-1-15,1 4-5 0,-2-1 15 16,-3-3-1-16,7 2-5 0,-4-4 8 0,4 3 7 16,-2-6-16-16,4 6 15 0,-2-6 0 15,1 1-16-15,2-1 10 0,0 1-1 0,0-3-12 16,-1-1 4-16,8 3-1 0,-11-3 3 16,5 0 6-16,-3 0-7 0,1 0-4 15,-3 5-1-15,-31-5-3 0,61-5-2 0,-38 5 2 16,-23 0 3-16,52 0-8 0,-20 0 2 15,-32 0-2-15,55-3 2 0,-25 3-8 16,-7-1 12-16,-23 1-9 0,61-4-3 16,-31 4 11-16,1-3-3 0,3-1-5 0,-2 4 3 15,-4-3 5-15,9 0-8 0,-37 3 6 16,65-6-1-16,-31 3-5 0,-1 0 5 0,4-3 4 16,-4 3-15-16,-1-5 14 0,2 3-10 15,-3 3 2-15,3-4 2 0,-2-1-7 0,-4 2 16 16,4 0-9-16,-7-1-4 0,7 0 15 15,-6 0-18-15,5 0 5 0,-5 0 2 16,9-3-4-16,-8 3 10 0,15-4-6 16,-7 0-2-16,0 5 0 0,2-4 0 0,3 2 0 15,5-1 6-15,-8-1-6 0,2 1-6 16,2 0 6-16,-2 1 3 0,-4-2-6 16,9 3 3-16,-11-3 0 0,0 1 8 0,-1 1 0 15,-2 1-3-15,6 3 11 0,-8-6-3 16,0 2 5-16,-1-3 11 0,-2 4 7 0,-25 6 11 15,45-12 8-15,-19 3 13 0,-26 9-6 16,31-18 3-16,-16 5-4 0,4 1-12 16,-19 12 0-16,23-34 0 0,-14 16-10 0,-9 18-3 15,11-40-5-15,-7 14-4 0,-4 26-3 16,-5-48-9-16,-5 19 1 0,-7 0 6 16,2-3-8-16,-15 1-10 0,-5-3-2 0,-12 1-14 15,-14-1 10-15,-10-3-4 0,-28-3 4 16,-13 3-4-16,5 2-10 0,-12 6 4 15,0 2-5-15,15 12 5 0,4 7-8 0,-5 0-1 16,-1 3-2-16,1 10-4 0,-42-1 5 16,8 12-31-16,7-1-10 0,10 8-38 0,20 2-40 15,25 4-46-15,-2 0-99 0,5 2-359 16,7 5 118-16</inkml:trace>
  <inkml:trace contextRef="#ctx0" brushRef="#br0" timeOffset="56518.3549">30511 7375 2437 0,'0'0'-123'0,"12"-19"4"0,-12 19 12 15,13-20-8-15,-13 20 22 0,14-17 8 16,-14 17 5-16,0 0 27 0,20-27 12 16,-20 27 49-16,11-13 46 0,-11 13 10 0,0 0-4 15,14-29 1-15,-14 29 33 0,3-20 7 16,-3 20 7-16,0 0 9 0,9-30-5 0,-9 30-22 15,0 0 0-15,0 0-23 0,-5-37 4 16,5 37-12-16,0 0-13 0,-9-23-5 0,9 23-4 16,0 0-11-16,-18-20 8 0,18 20 0 15,-17-17-6-15,17 17-11 0,-17-17 8 16,17 17-12-16,-21-13 7 0,21 13-3 16,-22-23-7-16,22 23 0 0,-27-20 2 0,27 20-5 15,-25-27-4-15,7 15 11 0,4-4-4 16,-8 1-3-16,6 0-5 0,16 15-6 15,-35-30 11-15,18 13 0 0,0 4-9 0,-1-6 2 16,-1 3-8-16,3 0 1 0,-4 1 7 16,-1-4 0-16,5 5 3 0,-4-3-3 0,-2 2-10 15,-2 0 17-15,4-3-4 0,0 6-3 16,-5-5 2-16,2 5-7 0,-1 0 5 16,-2 0 0-16,1-1-2 0,-1 5-5 15,3-4 4-15,23 12 3 0,-42-20-2 0,15 15-1 16,9-5 8-16,18 10-5 0,-40-14-5 15,23 6-2-15,17 8 0 0,-37-9 9 0,37 9 3 16,-31-6-7-16,31 6 4 0,-31-6-2 16,31 6 3-16,-31-6-3 0,31 6 2 15,-29-6 0-15,29 6-11 0,-35-3 14 0,35 3-10 16,-35-3 2-16,35 3 8 0,-37 0-7 16,37 0 16-16,-45 0-4 0,45 0-13 0,-48 0 1 15,22 0 4-15,26 0-2 0,-60-5 0 16,33 5-2-16,27 0 2 0,-60-1-2 15,28 1 4-15,2 0 3 0,-5 0-5 16,35 0 0-16,-65 1 0 0,35-1-3 0,0 0 6 16,-4 0-6-16,34 0 1 0,-50-1 2 15,25 2 7-15,25-1-9 0,-42 0 2 0,42 0 0 16,-40 0 2-16,40 0-7 0,-37 0-2 16,37 0 7-16,-28 5-5 0,28-5 3 15,0 0 4-15,-40 3-6 0,40-3 4 16,-29 3-3-16,29-3 1 0,0 0-8 0,-35 9 8 15,35-9 4-15,-35 9 0 0,10 1-4 16,1-5 4-16,-4 3 1 0,1-1-3 16,0 3 5-16,-1-2 4 0,1 1-4 0,-1-2 5 15,4 2-3-15,1 2 0 0,23-11 3 16,-47 20-10-16,19-16 5 0,8 5 7 0,-5 1-3 16,4-2-9-16,-4 1 2 0,25-9-4 15,-33 15 0-15,15-4 6 0,18-11-1 16,-26 16 11-16,26-16-9 0,-28 20-5 0,13-10 2 15,15-10-4-15,-22 24 9 0,22-24-7 16,-22 21 2-16,14-9 3 0,8-12-3 0,-18 26 0 16,18-26 1-16,-17 24 4 0,17-24-10 15,-13 23 6-15,13-23 4 0,-14 18-3 16,14-18-4-16,-12 18 12 0,12-18 11 16,0 0 0-16,-8 31-3 0,8-31 7 0,-7 24-7 15,7-24-2-15,0 0 6 0,0 38-6 16,0-38-5-16,7 30 0 0,-7-30 10 0,8 35-1 15,-8-35-3-15,12 30-2 0,-7-15 4 16,-5-15-2-16,22 35 22 0,-10-19 4 16,6 0 3-16,0 6-3 0,8-3 6 0,2 4-2 15,5-2-3-15,3 0-6 0,0-2-1 16,10 4-5-16,-1 2 2 0,0-3-10 0,-2 3 8 16,4-6-17-16,-5-1 6 0,8 1-3 15,-3 2 6-15,3-1-1 0,-1-4 10 16,1 4-12-16,-2-2 2 0,8 1-7 15,-3-1 1-15,-3-3-8 0,1 4-4 0,0-3 6 16,-5-1-1-16,-1-3-2 0,-2 3 1 16,1-3 6-16,-1 5-6 0,-4-5-5 0,4 0 19 15,-8-2-19-15,7 1 4 0,3-1-7 16,-3-1 8-16,3-3-2 0,-3 0 3 16,10 0-3-16,1 0 11 0,1-2-11 0,0 3-6 15,6-7 4-15,10 0-5 0,0-5 5 16,4 3 4-16,-1-2-8 0,16-3 0 0,-4-5-3 15,-3-5-3-15,5 2 6 0,-8-7-2 16,-2-1-2-16,-3-1 5 0,-8 0-4 16,-5 3 7-16,-9 2 1 0,-6-3-5 15,-9 4-5-15,2 0-1 0,-9 4-19 0,-5 2-41 16,-5-1-71-16,-8 1-100 0,-12 12-629 16,0 0-173-16</inkml:trace>
  <inkml:trace contextRef="#ctx0" brushRef="#br0" timeOffset="65687.5015">6041 16995 1347 0,'0'0'290'0,"0"0"-176"0,0 0-66 16,0 0-29-16,0 0-3 0,0 0-32 15,0 0 20-15,0 0-4 0,0 0 31 0,0 0-12 16,0 0 0-16,0 0 7 0,0 0 19 16,0 0-1-16,0 0 41 0,0 0 8 15,0 0-16-15,0 0 2 0,0 0-13 16,0 0-10-16,0 0 11 0,0 0-31 16,0 0 11-16,0 0-18 0,0 0 0 0,0 0 2 15,0 0-3-15,0 0-14 0,0 0 6 16,0 0-6-16,0 0 5 0,0 0 0 0,-35-68 3 15,35 68 7-15,0 0 1 0,-15-19-12 16,15 19 6-16,-16-22-6 0,16 22 8 0,-17-18 2 16,17 18-8-16,-17-25-5 0,17 25 13 15,-20-20-8-15,20 20-3 0,-27-27-7 16,27 27 2-16,-16-24-4 0,16 24 4 0,-22-21 7 16,12 9-9-16,10 12 21 0,-34-24-24 15,16 10-4-15,1 2 6 0,-6-4 0 16,3 1 3-16,-2 0 19 0,-5 0-6 0,0-5 3 15,4 7 26-15,-5-7 0 0,6 5-15 16,-3-1 9-16,3 1-4 0,4-4 5 0,-3 4 0 16,-5 0 8-16,7 0-7 0,-1 2 6 15,-3-2 8-15,23 15-6 0,-34-21 10 16,21 10-5-16,13 11 4 0,-23-21 1 16,23 21-23-16,-26-12 10 0,26 12-7 0,-16-16 0 15,16 16 3-15,0 0-9 0,-27-22-5 16,27 22-1-16,-17-15-6 0,17 15-6 15,-21-12 1-15,21 12-3 0,-21-15-7 0,21 15-1 16,0 0 5-16,-23-18-9 0,23 18 4 16,0 0-1-16,-22-15-7 0,22 15 2 0,0 0-2 15,-21-15-2-15,21 15-3 0,-24-12 6 16,24 12-11-16,-20-12 6 0,20 12-1 16,-22-8 2-16,22 8 1 0,-30-8 2 15,30 8-12-15,-27-11 10 0,27 11-5 0,-28-9 2 16,28 9 1-16,-28-9 0 0,28 9-4 15,-29-6 6-15,29 6-6 0,-28-6 5 0,28 6-3 16,-29-6-4-16,29 6 7 0,-28-6-3 16,28 6 3-16,-32-13-2 0,32 13-4 15,-30-8 2-15,30 8 2 0,-29-8-1 0,29 8 3 16,-30-8 0-16,30 8-3 0,-28-8 0 16,28 8-3-16,-29-5 3 0,29 5-8 15,-28-6 10-15,28 6-2 0,-32-6-9 0,32 6 7 16,-25-6 2-16,25 6-7 0,-32-4 9 15,32 4-2-15,0 0-10 0,-46-3 7 16,46 3 13-16,-31-2-7 0,31 2-8 0,-30-3 1 16,30 3 10-16,0 0-8 0,-40 0-2 15,40 0 6-15,0 0-9 0,-42-4 2 0,42 4 2 16,0 0 3-16,-40 4 0 0,40-4 2 16,0 0-6-16,-38 3-11 0,38-3 13 15,-27 5 0-15,27-5 2 0,-30 7-5 0,30-7 7 16,-40 12-6-16,23-6 3 0,17-6 1 15,-37 12 0-15,19-6-3 0,18-6 11 0,-40 12-6 16,23-5 2-16,17-7-11 0,-35 10 11 16,35-10-1-16,-34 9-2 0,34-9-2 15,-31 6 0-15,31-6-1 0,-31 6 5 16,31-6 0-16,-26 6 0 0,26-6-8 0,-29 9-2 16,29-9 3-16,-30 6 8 0,30-6-11 15,-35 11 3-15,35-11 10 0,-30 4-6 16,30-4 1-16,-32 9-5 0,32-9-2 0,-30 14 2 15,30-14 4-15,-27 9-5 0,27-9 1 16,-27 9-10-16,27-9 4 0,-25 10 2 0,25-10-5 16,-21 8 0-16,21-8-5 0,0 0 9 15,-22 19 7-15,22-19-21 0,-14 20 10 16,14-20 4-16,-15 20-3 0,15-20 9 0,-15 25-17 16,15-25 9-16,-10 24-1 0,10-24-7 15,-11 30 21-15,11-30-11 0,-12 32 4 16,12-32-6-16,-10 30-1 0,3-15 2 0,7-15 10 15,-5 32-8-15,5-32 2 0,-8 34 0 16,8-34-4-16,-7 30 7 0,7-30-3 16,-5 33 7-16,5-33 3 0,0 39-12 0,0-39 0 15,5 35 8-15,-5-35-3 0,3 37-1 16,1-17 8-16,-4-20-19 0,3 34 14 0,-3-34-8 16,9 34 14-16,-9-34-6 0,5 31 7 15,-2-14-12-15,-3-17-4 0,8 30 7 16,-3-10 0-16,-5-20 6 0,9 31-3 15,-9-31 1-15,11 33 4 0,-2-18 2 0,-9-15 4 16,15 29-17-16,-10-14 9 0,-5-15 2 16,16 30-9-16,-7-15 1 0,-9-15 3 0,22 36 0 15,-7-21-1-15,0 0 1 0,1 0-2 16,0-2 4-16,0 3-4 0,-16-16 4 16,39 24 6-16,-14-12-16 0,-5-2 16 0,5 2-5 15,-5-4-5-15,3 2 4 0,-1 0 6 16,-22-10-11-16,37 12 12 0,-20-7-1 15,-17-5-8-15,37 10 0 0,-17-3 0 16,-20-7 6-16,36 9 5 0,-16-3-6 0,-20-6 0 16,34 6-5-16,-34-6-10 0,37 9 12 15,-14-6 7-15,-23-3-5 0,37 6-8 0,-37-6 11 16,37 6-3-16,-17 1 0 16,-20-7-9-16,38 4 2 0,-18 0 3 0,-20-4 1 0,37 8 12 15,-37-8-7-15,42 1 3 0,-42-1-1 16,37 8-5-16,-37-8 16 0,32 3-2 15,-32-3 10-15,36 0 0 0,-36 0 8 16,41 0-3-16,-41 0 4 0,35-3 2 0,-35 3-3 16,47-5 6-16,-29 1-10 0,12-4-7 15,-5 4 2-15,15-10-8 0,-1 2-5 0,18-6-2 16,5-1-11-16,6-8-13 0,-1-1-16 16,5-2-6-16,-7 2-22 0,0-4-35 15,-1 1-16-15,-10 8-22 0,-6-3-34 0,1 8-56 16,-16-4-144-16,0 4-438 0,-6 0 176 15</inkml:trace>
  <inkml:trace contextRef="#ctx0" brushRef="#br0" timeOffset="68480.9957">17313 16745 3324 0,'0'0'-172'15,"0"0"20"-15,0 0 32 0,0 0 28 16,-27 6 22-16,27-6 22 0,0 0 31 0,0 0 17 15,0 0-18-15,0 0 15 0,0 0-3 16,0 0 1-16,0 0 2 0,0 0-6 16,-33-12 9-16,33 12 15 0,0 0 14 15,0 0-7-15,-24-19 43 0,24 19-4 0,-17-15 10 16,17 15-8-16,-25-16 2 0,25 16-2 16,-21-19-4-16,21 19 7 0,-22-17 8 0,22 17-7 15,-25-22-6-15,25 22-1 0,-24-24-16 16,8 12 3-16,16 12-6 0,-25-26-10 15,11 14 9-15,14 12-12 0,-27-24-1 0,27 24-5 16,-26-23 2-16,11 10-2 0,15 13-5 16,-27-17-3-16,27 17 11 0,-24-18-11 15,24 18-4-15,-25-19-1 0,25 19-1 0,-21-15 3 16,21 15-7-16,-22-16 2 0,22 16 3 16,-22-16-1-16,22 16 1 0,-23-15 1 15,23 15-4-15,-25-15-3 0,25 15 1 0,-24-15-6 16,24 15 13-16,-28-12-14 0,28 12 8 15,-25-13-7-15,25 13 6 0,-37-12-8 0,37 12 1 16,-29-8 1-16,29 8-8 0,-28-14 1 16,28 14-2-16,-37-6 7 0,37 6 8 15,-35-9 3-15,35 9-7 0,-30-6-4 16,30 6-5-16,-35-9 7 0,35 9-4 0,-30-7 6 16,30 7-7-16,-30-6 13 0,30 6-16 15,-32-9 8-15,32 9 15 0,-34-8-7 0,34 8 0 16,-28-1-8-16,28 1-2 0,0 0-2 15,-42-6 5-15,42 6 1 0,-32-8-6 16,32 8 10-16,0 0-6 0,-42-1 0 0,42 1-2 16,-31-4-2-16,31 4 4 0,-32-4-1 15,32 4-3-15,-34-3 8 0,34 3-10 16,-31-1 4-16,31 1 8 0,0 0-13 0,-49-5 24 16,49 5-21-16,-27-2-2 0,27 2 12 15,0 0-13-15,-43-4 7 0,43 4 8 16,-30-3-5-16,30 3-6 0,-35-3 1 15,35 3 4-15,-42-3 4 0,42 3 1 0,-45-3-8 16,20 0-1-16,-4 0 2 0,29 3 4 16,-58 0-6-16,26-3-2 0,32 3 2 0,-45 0 8 15,45 0-4-15,-46 0 2 0,21-3-8 16,25 3 6-16,-40 0-2 0,40 0 4 0,-43-3-4 16,43 3-4-16,-35-3 12 0,35 3-4 15,-39 3-4-15,39-3 2 0,-38 0 6 16,38 0-16-16,-41 3 12 0,41-3 0 15,-46 3-2-15,16 0-2 0,30-3 4 0,-47 3-2 16,18 0 10-16,29-3-10 0,-42 6 0 16,16-6 6-16,26 0-4 0,-37 6-2 0,37-6 9 15,-42 6-1-15,22-1-2 0,20-5-12 16,-40 8-4-16,18-4 16 0,0 5-6 16,22-9-4-16,-52 15 8 0,24-3-4 0,-4-2 4 15,2 2 6-15,-7 3-5 0,9-3-1 16,-7 1 0-16,13-1 3 0,-6-4-10 0,2 6 12 15,26-14-9-15,-41 18-4 0,17-9 8 16,4 0-6-16,3 3 2 0,-3 0 6 16,20-12-6-16,-31 25-4 0,16-8 6 15,-1-5 2-15,16-12 0 0,-28 32 5 0,20-19-13 16,8-13-3-16,-22 27 7 0,15-10-6 16,7-17 14-16,-18 30-7 0,11-15 3 0,7-15 2 15,-12 29 5-15,12-29-9 0,-13 28 4 16,13-28 14-16,-8 30-14 0,8-30 1 15,-7 27-11-15,7-27 12 0,0 32 5 0,0-32-8 16,3 30-1-16,-3-30-2 0,9 32 1 16,-9-32 6-16,8 27-5 0,-8-27 7 15,12 27-2-15,-12-27 13 0,13 27-12 0,-13-27 1 16,15 20 3-16,-15-20 15 0,17 25 0 16,-9-13 3-16,-8-12-15 0,22 24 3 15,-22-24-1-15,23 21-4 0,-7-9 4 0,-16-12-1 16,26 23-6-16,-14-11 1 0,3 0-2 15,-15-12-6-15,30 27 7 0,-16-14-3 0,2 1-2 16,-16-14-2-16,32 23 6 0,-15-7-3 16,0-4-3-16,1 0 2 0,2 3-1 15,2-1-3-15,-2-6 4 0,0 9-1 0,0-5-1 16,2-4-5-16,1 2 12 0,-3 4 4 16,2-7-2-16,1 2-4 0,-23-9 5 0,44 12 12 15,-27-2-10-15,8-3 1 0,1-2 5 16,1 2-13-16,-2-1-2 0,5 0 8 15,2-3-10-15,-2 3-7 0,5 0 2 16,-1 0 8-16,1-2-4 0,-2 3 3 0,8-6-9 16,-8 2 8-16,1 2-1 0,-1-1-1 15,2-1 2-15,-5 2-1 0,0-2-5 0,2 0 4 16,0 0 2-16,-4 0-7 0,-3 0 3 16,-25-3 1-16,52 7 1 0,-27-5-4 15,4 1-4-15,-4 0 8 0,3 1-3 16,-28-4 0-16,49 5 4 0,-21-2-11 0,-28-3 7 15,39 4 1-15,-16-1 0 0,-23-3-2 16,40 3 0-16,-40-3-3 0,35 2 7 0,-13 1-6 16,-22-3 2-16,39 4 8 0,-39-4-6 15,36 0-3-15,-10 3 3 0,-26-3 7 16,51 0-12-16,-25 0 8 0,5 0 3 0,-31 0-1 16,64-3-15-16,-32 3 17 0,1 0-7 15,2 0-5-15,-1-4-2 0,-3 1 11 0,5 1-8 16,0-4 1-16,-4 2 14 0,2 1-8 15,-1-2 5-15,11-5 3 0,-8 1 2 16,5 0-2-16,0-2 1 0,-4 4-5 0,7-6-2 16,-6 0 5-16,6 1-4 0,-4 0-1 15,-2 2 2-15,-3-2-5 0,-3 2-5 0,0 2 4 16,-4-1 4-16,-1 1 0 0,0 0-1 16,-7-1 7-16,5-1-6 0,-25 10 0 15,37-20 1-15,-20 7-3 0,-2 1 0 0,-15 12-1 16,30-29 1-16,-13 14-4 0,-17 15-2 15,15-27-2-15,-15 27-2 0,16-21-17 16,-16 21-36-16,0 0-33 0,-5-19-84 0,5 19-223 16,-53-5-473-16,1 5-230 0</inkml:trace>
  <inkml:trace contextRef="#ctx0" brushRef="#br0" timeOffset="70936.0345">23169 14980 3852 0,'-108'46'-199'15,"-6"5"3"-15,-13 8 22 0,-2 10-11 0,-7 1 1 16,-2 7-26-16,2 3-431 0,-3 0 118 15</inkml:trace>
  <inkml:trace contextRef="#ctx0" brushRef="#br0" timeOffset="84656.7579">20740 5109 4283 0,'0'0'-206'0,"0"0"13"0,0 0 6 16,0 0 23-16,0 0 12 0,0 0 11 0,0 0 6 15,0 0 9-15,0 0 8 0,0 0 9 16,0 0 15-16,-8-55 16 0,8 55-3 0,0 0 4 16,0 0 7-16,0 0 12 0,0 0 6 15,0 0-2-15,0 0 13 0,0 0 3 16,0 0 6-16,0 0-3 0,0 0 17 0,0 0-8 15,-12-22 1-15,12 22 7 0,0 0 10 16,0 0-3-16,0 0 4 0,0 0-12 16,0 0 19-16,0 0 0 0,0 0-8 0,0 0 8 15,0 0-7-15,-18-19-5 0,18 19 9 16,0 0-1-16,0 0-4 0,-24-13 8 0,24 13-4 16,0 0-3-16,0 0 11 0,-30-15-12 15,30 15 4-15,0 0 0 0,-25-9 0 16,25 9 1-16,0 0 3 0,-28-15-4 15,28 15 4-15,0 0 0 0,-29-12 11 0,29 12-7 16,-23-9 4-16,23 9 7 0,-25-9 8 16,25 9-4-16,0 0-4 0,-37-12 11 0,37 12-12 15,-23-10-3-15,23 10 4 0,-27-7-1 16,27 7-3-16,0 0 14 0,-32-8 11 16,32 8-22-16,-30-7-4 0,30 7 8 0,0 0-4 15,-32-5 3-15,32 5-7 0,0 0-10 16,-30-4 10-16,30 4-10 0,0 0-3 15,0 0-1-15,0 0 8 0,-32-6 3 0,32 6 3 16,0 0-10-16,0 0 3 0,0 0-6 16,0 0 10-16,-36 10-4 0,36-10-6 15,0 0 3-15,-19 17-7 0,19-17 7 0,-18 20 3 16,18-20 1-16,-14 21-1 0,14-21 0 16,-15 15 1-16,15-15-1 0,-18 21-3 0,18-21 0 15,-10 20 7-15,10-20-11 0,-10 17 4 16,10-17 11-16,0 0-1 0,-15 29-10 15,15-29 6-15,-12 18-6 0,12-18 0 16,0 0-3-16,-15 22 6 0,15-22-9 0,0 0 9 16,-8 20 0-16,8-20 4 0,0 0 9 15,0 0-2-15,-15 26-1 0,15-26 6 0,0 0 1 16,-14 25 2-16,14-25-12 0,-10 18-1 16,10-18 13-16,-15 20-18 0,15-20 14 15,-13 26-11-15,13-26 5 0,-19 25-6 0,19-25 7 16,-8 21-10-16,8-21 12 0,-17 22-6 15,17-22-9-15,-15 25 7 0,15-25-1 0,-15 24 0 16,15-24-6-16,-12 22 15 0,12-22-6 16,-11 20 6-16,11-20-6 0,-12 20 6 15,12-20 3-15,-15 22-4 0,15-22-8 16,-15 24 9-16,15-24-1 0,-12 24 4 0,12-24-15 16,-8 29 8-16,8-29-5 0,-14 24 8 15,14-24-5-15,-10 27 2 0,10-27-8 0,-5 26 6 16,5-26 2-16,-5 24 3 0,5-24 3 15,-8 28 2-15,8-28-11 0,-5 30 12 16,5-30-10-16,0 29 12 0,0-29-14 0,-2 30 11 16,2-30 0-16,-3 27-6 0,3-27 3 15,0 32-3-15,0-32 3 0,3 34-11 16,-3-34 6-16,2 30 2 0,-2-30-6 0,8 33 9 16,-8-33-8-16,9 32-3 0,-6-14 5 15,-3-18 10-15,17 35-15 0,-6-17 0 16,1 0 13-16,-12-18-13 0,20 34 2 0,-6-18 8 15,-4 1-10-15,6-5 5 0,-4 5 22 16,7 0-15-16,-1-6 12 0,-18-11-7 0,32 25 4 16,-14-13-7-16,6 0 2 0,-8 0-7 15,3 1 5-15,2-4-3 0,-21-9-7 16,39 21 0-16,-22-7-4 0,-17-14 9 0,33 13-1 16,-18-3-6-16,-15-10 7 0,24 16-10 15,-9-7 5-15,-15-9 0 0,28 12-2 16,-28-12-3-16,22 15 1 0,-22-15 1 0,27 12 1 15,-27-12 6-15,23 14-8 0,-23-14 1 16,22 12 5-16,-22-12-13 0,16 9 2 16,-16-9 0-16,0 0 7 0,27 12-3 0,-27-12 9 15,0 0-15-15,25 10 4 0,-25-10-4 16,0 0 6-16,0 0-6 0,20 12 6 0,-20-12 9 16,0 0 2-16,0 0-2 0,0 0 2 15,22 10-4-15,-22-10 6 0,0 0-5 16,0 0 3-16,25 5-7 0,-25-5 9 15,0 0-9-15,0 0 11 0,34 7-11 0,-34-7 0 16,0 0-4-16,26 5 4 0,-26-5 3 16,0 0-3-16,0 0 4 0,24 5-10 15,-24-5 14-15,0 0 30 0,0 0-15 0,0 0 10 16,0 0 6-16,33 1-18 0,-33-1-1 16,0 0 1-16,0 0-5 0,0 0-2 15,29-15 5-15,-29 15-12 0,0 0 1 0,21-13 3 16,-21 13-12-16,0 0 4 0,19-17 5 15,-19 17-8-15,13-19 1 0,-13 19 3 16,12-18-13-16,-12 18 6 0,15-29 2 0,-15 29-7 16,17-27 1-16,-17 27-1 0,8-33 7 15,0 16 2-15,-8 17-6 0,16-30-1 0,-16 30-5 16,15-30 1-16,-15 30 12 0,8-31 2 16,2 15-12-16,-10 16 2 0,8-28 5 15,-8 28-2-15,7-29-2 0,-7 29 4 0,8-27 0 16,-8 27-11-16,9-30 13 0,-9 30 8 15,6-34-17-15,3 14 0 0,-9 20 6 16,8-42 9-16,1 24 5 0,-9 18 3 0,6-41-8 16,-1 20 11-16,-5 21 5 0,4-42-6 15,-4 20 3-15,0 22-1 0,0-50-13 16,-4 23 2-16,4 27-1 0,-5-50-7 0,2 26 7 16,3 24-9-16,-3-46 3 0,3 46 3 15,-4-44-1-15,-1 26 11 0,5 18-14 16,-3-47-1-16,0 26-5 0,3 21 3 0,-2-37 4 15,2 37 3-15,-4-39-3 0,4 39 0 16,-5-41-2-16,0 20 5 0,5 21-7 0,-1-38 3 16,1 38-1-16,-4-39-3 0,4 39-1 15,-8-39-1-15,8 39 6 0,-2-36-8 0,2 36-16 16,-13-24-48-16,-5 17-36 0,-2 5-52 16,-17 8-94-16,-7 3-611 0,-24 3-143 0</inkml:trace>
  <inkml:trace contextRef="#ctx0" brushRef="#br0" timeOffset="88787.1515">20197 6002 3720 0,'0'0'-207'0,"0"0"16"0,0 0 9 16,0 0 8-16,0 0 12 0,0 0 2 0,0 0 9 16,0 0 7-16,0 0 3 0,0 0 14 15,0 0 4-15,0 0 10 0,0 0 7 16,0 0 4-16,0 0 5 0,0 0 0 0,0 0 10 15,0 0 2-15,0 0 16 0,0 0 4 16,0 0-2-16,0 0 14 0,0 0-2 0,0 0 0 16,0 0-2-16,0 0 4 0,0 0 35 15,0 0-18-15,0 0-7 0,0 0-1 16,0 0 44-16,0 0-45 0,0 0 45 16,0 0-19-16,0 0-1 0,0 0-6 0,0 0 19 15,0 0-7-15,0 0 28 0,0 0-21 16,0 0 21-16,0 0-28 0,0 0 14 0,0 0 27 15,0 0 12-15,0 0 19 0,0 0 17 16,0 0-9-16,0 0 21 0,0 0 8 16,0 0-9-16,0 0 6 0,0 0 3 0,0 0-14 15,0 0-16-15,0 0-7 0,0 0 0 16,0 0-19-16,0 0 3 0,0 0 0 0,0 0 4 16,0 0-22-16,0 0 4 0,0 0-12 15,0 0 16-15,0 0-20 0,0 0-4 16,0 0 3-16,0 0 1 0,0 0 3 15,0 0-3-15,0 0-1 0,0 0 1 0,0 0 7 16,0 0 7-16,0 0-18 0,0 0 3 16,0 0 0-16,0 0-4 0,0 0 1 0,0 0-1 15,0 0 0-15,0 0 8 0,0 0-19 16,0 0 19-16,0 0-19 0,0 0 8 16,0 0 7-16,0 0-4 0,0 0 0 0,0 0 4 15,0 0-1-15,0 0 12 0,0 0-22 16,0 0 21-16,0 0-14 0,0 0 0 15,0 0 0-15,0 0 0 0,0 0-4 0,0 0 8 16,0 0-1-16,0 0 10 0,0 0 4 16,0 0-14-16,0 0 4 0,0 0 3 15,0 0-7-15,0 0-1 0,0 0-5 0,0 0 9 16,0 0-3-16,0 0-4 0,0 0-2 16,0 0 6-16,0 0-4 0,0 0 7 0,0 0 0 15,0 0 6-15,0 0 0 0,0 0 7 16,0 0-8-16,0 0 7 0,0 0 6 15,0 0-3-15,0 0-10 0,0 0 0 0,0 0 0 16,0 0 0-16,0 0-6 0,0 0-9 16,0 0 17-16,0 0-8 0,0 0-6 15,0 0 2-15,0 0-5 0,0 0 3 0,0 0-6 16,0 0 9-16,0 0-1 0,0 0-2 16,0 0 20-16,0 0-18 0,0 0 1 15,0 0 5-15,0 0-3 0,0 0 6 16,0 0-3-16,0 0-3 0,0 0 0 0,0 0 6 15,0 0 4-15,0 0-7 0,0 0 7 16,0 0-15-16,0 0 13 0,0 0-6 0,0 0-10 16,0 0 12-16,0 0-1 0,0 0-12 15,0 0 6-15,0 0-3 0,0 0 0 16,0 0-7-16,0 0 4 0,0 0 1 0,0 0-3 16,0 0 3-16,0 0-3 0,0 0 0 15,0 0 0-15,0 0 0 0,0 0-6 16,0 0 12-16,0 0-9 0,0 0 6 0,0 0-6 15,0 0 6-15,0 0-3 0,0 0 0 16,0 0 2-16,0 0 1 0,0 0 7 0,0 0-7 16,0 0 2-16,0 0-5 0,0 0-5 15,0 0 0-15,0 0 12 0,0 0-7 16,0 0 0-16,0 0-2 0,0 0-3 16,0 0-1-16,0 0 4 0,0 0 7 0,0 0-8 15,0 0 3-15,0 0-7 0,0 0 12 16,0 0 3-16,0 0-11 0,0 0 0 15,0 0 6-15,0 0-8 0,0 0 7 0,0 0-7 16,0 0 0-16,0 0 8 0,0 0 2 16,0 0-13-16,0 0 13 0,0 0-2 0,0 0-1 15,0 0 6-15,0 0-8 0,0 0 0 16,0 0-8-16,0 0 8 0,0 0 0 0,0 0-2 16,0 0 12-16,0 0-15 0,0 0 2 15,0 0 1-15,0 0 12 0,0 0-2 16,0 0-13-16,0 0 7 0,0 0-4 15,0 0-1-15,0 0 3 0,0 0 5 0,0 0 3 16,0 0-5-16,0 0 4 0,0 0-12 16,0 0 10-16,0 0-2 0,0 0 2 0,0 0-2 15,0 0 2-15,0 0 5 0,0 0-2 16,0 0 9-16,0 0-2 0,0 0-7 16,0 0 2-16,0 0 5 0,0 0-10 0,0 0 7 15,0 0 3-15,0 0-5 0,0 0 12 16,0 0-8-16,0 0-6 0,0 0-1 15,0 0-2-15,0 0 7 0,0 0-5 0,0 0 5 16,0 0 2-16,0 0-5 0,0 0 1 16,0 0-5-16,0 0 11 0,0 0-7 15,0 0-6-15,0 0 4 0,0 0 7 0,0 0-10 16,0 0 1-16,0 0 2 0,0 0-3 16,0 0 1-16,0 0-5 0,0 0 4 15,0 0-8-15,0 0 8 0,0 0 6 0,0 0-10 16,0 0 0-16,0 0-5 0,0 0 0 15,0 0 5-15,0 0 7 0,0 0-2 16,0 0-7-16,0 0 11 0,0 0-5 0,0 0 3 16,0 0-14-16,0 0 16 0,0 0-13 15,0 0 4-15,0 0-7 0,0 0 9 16,0 0 7-16,0 0-11 0,0 0 7 0,0 0-5 16,0 0 0-16,0 0-5 0,0 0 1 15,0 0 6-15,0 0-4 0,0 0 6 0,0 0-4 16,0 0 2-16,0 0-6 0,0 0-3 15,0 0 0-15,0 0 12 0,0 0-5 16,0 0 4-16,0 0-6 0,0 0 0 0,0 0-3 16,0 0 10-16,0 0-5 0,0 0 9 15,0 0-9-15,0 0 2 0,0 0 0 16,0 0-4-16,0 0 0 0,0 0 4 0,0 0 0 16,0 0-6-16,0 0 11 0,0 0-7 15,0 0 2-15,0 0-2 0,0 0 2 16,0 0-4-16,0 0 0 0,0 0-5 0,0 0 7 15,0 0 4-15,0 0-4 0,0 0-4 16,0 0 4-16,0 0 0 0,0 0-5 0,0 0 14 16,0 0-18-16,0 0 5 0,0 0-1 15,0 0-2-15,0 0 0 0,0 0-11 16,0 0-3-16,0 0-4 0,0 0-25 16,0 0-29-16,0 0-79 0,0 0-117 0,0 0-365 15,-24 67 117-15</inkml:trace>
  <inkml:trace contextRef="#ctx0" brushRef="#br0" timeOffset="91648.9221">20580 6345 2387 0,'0'0'-122'0,"0"0"14"0,-5 48 35 16,5-48 16-16,0 0 10 0,5 43 10 0,-5-43 15 15,10 35 22-15,-5-14-19 0,7 2 27 16,-12-23 18-16,6 49 11 0,3-25-4 16,-8-1-4-16,8 1 24 0,-4 3-11 15,0-3 9-15,-2 0 29 0,0 5-27 0,1-4 8 16,-1 2-14-16,-1 1-7 0,1 3 0 15,0-3 11-15,4 4-10 0,-7 0 6 16,2 1-7-16,1 2-6 0,0-1 0 0,-3 8-6 16,5 0 2-16,-1 5-3 0,-1 1 0 15,1-2 8-15,-1 4-14 0,2 2-3 0,0-8 8 16,-2 8 0-16,1-7-13 0,2-1 2 16,-4-1 0-16,1-4 8 0,4-4-16 0,-4 0 11 15,-1-3-11-15,5-1 23 0,-7 2 0 16,5 3 11-16,1-3 2 0,-2 6 8 15,-1 2-7-15,2-2-5 0,-2 8 11 16,-1-3-4-16,2 3-13 0,-4 1 3 0,1-1 1 16,4 1-4-16,-5-1 17 0,0-1-9 15,4 1-4-15,-4-2 28 0,0-1-31 0,1-2-7 16,-1-5-6-16,0 0 17 0,4 0 3 16,-4 1-5-16,6-2-2 0,-2 1 10 15,-4 0-10-15,1 3 6 0,6 0-8 16,0 1-6-16,-4-1 8 0,2 3-2 0,3-1-5 15,-3-1 5-15,0-1-11 0,4 4-26 16,-3-2 0-16,3 2 5 0,-1-1-3 0,1 2 1 16,2-3 4-16,-6 4-2 0,4-4 3 15,2 4 9-15,1-4-4 0,-7 5-5 0,3 0 2 16,-1-1 8-16,7 1-7 0,-9 1 7 16,6-1-6-16,-4-1-4 0,6 7 8 15,-4-8-4-15,-3 2-1 0,4-1 11 0,-5 1 9 16,7-2-3-16,-5 2 3 0,1 2-6 15,-3-4 2-15,5 11 1 0,-1 0-1 16,4-5 1-16,-8-1-4 0,7 2-4 0,-1-2-1 16,-2-3 2-16,-3-1 10 0,3-2-20 15,1-2 9-15,-5 3-5 0,8-3 4 0,-8-3 9 16,4 2 6-16,-1-2-1 0,-1 3 1 16,-2-3 3-16,8 0 2 0,-4 5-2 0,2 7-4 15,1-6-2-15,-2 6-7 0,5-1 4 16,2 7-5-16,-6-9-1 0,5 6-2 15,-5 0 0-15,4-2 0 0,-3-3-7 0,-2-6 2 16,2 1-2-16,-4-6 6 0,4 4-9 16,-6-6 4-16,5 2-2 0,-5-8 0 0,-1 1 7 15,0-3-7-15,-3-1 5 0,8-2-2 16,-7 2 0-16,-1 0 2 0,5-1 1 16,-1 5 2-16,-4-3-2 0,1-1 2 0,6 4 2 15,-6 1 1-15,-1-2-1 0,1 3 7 16,2-3-1-16,-5 2-2 0,5-1 0 15,-2-4 1-15,1 2 3 0,-1 2 2 0,2-8-3 16,-1 4 2-16,-3 0-5 0,-1 0-3 16,0-3 1-16,4 7-2 0,2-3 2 15,-2 3-5-15,-3 1-3 0,3 1 1 0,4-3-1 16,-5 11-2-16,2-8 2 0,-3 2-4 16,6-6 1-16,-6 6-2 0,6-1-2 0,-3-4 4 15,-1 1-1-15,-3-2-1 0,3 2 0 16,-1-8-1-16,2 4 0 0,-1-2 1 15,-1 4-3-15,0-5 1 0,2 0 0 16,-5 5 0-16,5-2-3 0,-1 1-1 0,2-1 3 16,1 5 1-16,0-2-3 0,1 2 3 0,-3-5-1 15,3 0-1-15,-4 1-1 0,7-4 3 16,-7 5-2-16,-1-8 0 0,6 3 0 16,-9-24 0-16,6 38-2 0,-6-38 0 0,7 39 1 15,1-15-2-15,-6-3 3 0,5 0-1 16,-2 3 3-16,-4 3-4 0,4-1 1 0,7 2 1 15,-12 1 0-15,3-1-1 0,6 4 3 16,-4-2-2-16,0 2-2 0,-2-2 2 16,6 4-4-16,-8-1 3 0,8-1 2 0,-8-1-2 15,3 0 0-15,-3 0 2 0,4-4 1 16,0-3 0-16,-1 5-4 0,-3-5 1 16,3 3 1-16,-1-6 0 0,-3 5-1 0,7-1-2 15,-4 2 3-15,2-2 0 0,-2 3-3 16,2-4 3-16,0 5-1 0,0-5 2 15,0 0-1-15,2 1 1 0,2 0-2 0,-4-3-2 16,-2-4 3-16,7 0 0 0,-7-3-1 16,-3-15-1-16,5 30 2 0,0-15-3 0,-5-15 2 15,5 20 1-15,-5-20 0 0,7 25 1 16,-7-25-2-16,7 18 0 0,-7-18 0 16,3 19-1-16,-3-19 2 0,7 15-1 0,-7-15 1 15,0 0 2-15,5 22 1 0,-5-22 3 16,0 0 2-16,3 15-1 0,-3-15 6 15,0 0-5-15,0 0-4 0,5 15 0 0,-5-15 1 16,0 0-1-16,0 0-2 0,0 0-1 16,3 23 2-16,-3-23-1 0,0 0 0 0,0 0-2 15,5 16 2-15,-5-16-2 0,0 0 1 16,0 0-2-16,4 17 1 0,-4-17 1 0,0 0-2 16,0 0 0-16,0 21 0 0,0-21-1 15,0 0 0-15,3 19 4 0,-3-19-3 16,0 0-1-16,4 24 2 0,-4-24-2 0,5 16 1 15,-5-16 4-15,0 0-3 0,0 28-3 16,0-28 2-16,0 0-1 0,0 0 1 16,3 33 1-16,-3-33-2 0,0 0 1 15,0 0-1-15,2 26 1 0,-2-26 3 0,0 0-4 16,0 0 1-16,0 0-1 0,0 0 1 16,0 0 1-16,5 24 0 0,-5-24-1 0,0 0 1 15,0 0-1-15,0 0 0 0,0 0 0 16,0 0 0-16,0 0 2 0,0 0 0 0,0 0-3 15,0 0 2-15,0 0-2 0,0 0 4 16,0 0-2-16,8 22 1 0,-8-22 0 16,0 0 2-16,0 0-1 0,0 0 0 0,0 0-1 15,0 0-1-15,0 0 0 0,0 0 0 16,0 0 1-16,0 0-1 0,0 0 1 0,0 0-1 16,0 0-3-16,0 0 1 0,0 0 1 15,0 0 2-15,0 0-3 0,0 0 2 16,0 0 1-16,0 0-1 0,0 0 2 0,0 0 0 15,0 0 1-15,0 0 2 0,0 0-2 16,0 0 1-16,0 0 3 0,0 0 0 0,0 0 2 16,0 0 4-16,0 0-3 0,0 0-1 15,0 0 2-15,0 0 2 0,0 0-7 16,0 0 2-16,0 0 2 0,0 0-3 0,0 0 0 16,0 0 2-16,0 0 0 0,0 0 1 15,0 0 0-15,0 0 3 0,0 0-3 16,0 0-1-16,0 0 1 0,0 0-1 0,0 0 0 15,0 0-1-15,0 0 1 0,0 0-2 16,0 0 0-16,0 0-1 0,0 0-4 16,0 0 1-16,0 0-10 0,0 0-13 0,0 0-24 15,0 0-38-15,0 0-52 0,0 0-49 16,0 0-122-16,47-34-220 0,-47 34-87 0,0 0-302 16,-20-55-506-16</inkml:trace>
  <inkml:trace contextRef="#ctx0" brushRef="#br0" timeOffset="94595.0759">21289 14722 4232 0,'-10'-27'-179'0,"10"27"16"15,0 0 31-15,-10-27 14 0,10 27 11 0,0 0 20 16,-8-24 18-16,8 24 12 0,0 0 8 15,-4-27 35-15,4 27 19 0,0 0-3 0,-3-32 0 16,3 32 12-16,0 0 0 0,0-33 21 16,0 33-8-16,0 0 12 0,0-42 5 15,0 42 0-15,3-23-11 0,-3 23-1 16,2-27-7-16,-2 27 0 0,0 0 11 0,2-34-3 16,-2 34-7-16,3-25 5 0,-3 25 3 15,0 0-5-15,5-32 22 0,-5 32-10 0,0 0-3 16,0 0 7-16,3-30-3 0,-3 30-5 15,0 0 8-15,0 0 1 0,0 0 4 16,4-28-2-16,-4 28-16 0,0 0 5 0,0 0 3 16,0 0 25-16,0 0 3 0,0 0 7 15,0 0 0-15,0 0 0 0,0 0-1 0,0 0 3 16,0 0 4-16,48 47-5 0,-48-47-12 16,14 24-4-16,-14-24 4 0,15 24 4 15,-15-24-7-15,13 29-2 0,-6-17-3 16,-7-12-5-16,15 28-7 0,-15-28-3 0,18 28-2 15,-9-13-2-15,-9-15-9 0,16 31 3 16,-9-16-3-16,-7-15 0 0,18 30-5 0,-6-16 4 16,-12-14-3-16,15 24 1 0,-15-24-1 15,10 27 1-15,-10-27-1 0,20 23-1 16,-20-23-3-16,15 24 0 0,-15-24 1 0,12 24-2 16,-2-9-3-16,-10-15 2 0,15 25-4 15,-15-25-2-15,18 27-1 0,-6-15-2 0,-12-12 1 16,20 26-2-16,-10-14-1 0,-10-12 3 15,19 23-3-15,-19-23 0 0,16 16-3 16,-16-16 1-16,19 20 0 0,-19-20-3 0,12 15 2 16,-12-15 1-16,0 0-1 0,21 19 2 15,-21-19-1-15,0 0 1 0,14 15-2 16,-14-15 3-16,0 0 1 0,13 18-3 0,-13-18 1 16,0 0 1-16,12 15-5 0,-12-15 5 15,0 0 0-15,15 20 2 0,-15-20-6 16,0 0 1-16,17 18 0 0,-17-18-1 0,0 0 0 15,16 21 4-15,-16-21-2 0,14 12-1 16,-14-12 0-16,0 0 1 0,18 18-2 0,-18-18 0 16,13 17 0-16,-13-17 1 0,0 0-3 15,14 15 6-15,-14-15-5 0,0 0-1 16,17 19 2-16,-17-19-1 0,0 0-1 0,16 18 3 16,-16-18-4-16,0 0 2 0,14 15-1 15,-14-15-1-15,0 0 0 0,10 20 2 0,-10-20-2 16,0 0 1-16,15 15 0 0,-15-15 1 15,0 0-2-15,13 15 2 0,-13-15-2 16,0 0 0-16,0 0-1 0,12 18 4 16,-12-18-3-16,0 0 1 0,0 0-1 0,17 15 2 15,-17-15 0-15,0 0 0 0,0 0-2 16,0 0 0-16,0 0-1 0,16 17 2 0,-16-17-1 16,0 0 0-16,0 0 0 0,0 0 0 15,0 0 0-15,0 0-1 0,12 16 2 16,-12-16-1-16,0 0 0 0,0 0-2 0,0 0 4 15,0 0-2-15,17 17 0 0,-17-17 0 16,0 0 0-16,0 0 0 0,0 0-1 0,15 15 2 16,-15-15-1-16,0 0 0 0,0 0 0 15,10 15 0-15,-10-15-3 0,0 0 4 0,0 0-3 16,15 19 2-16,-15-19 1 0,0 0-2 16,0 0 1-16,13 20 0 0,-13-20 0 15,0 0-1-15,0 0 4 0,0 0-4 16,15 18 0-16,-15-18 2 0,0 0 2 15,0 0-5-15,0 0 2 0,0 0 0 0,0 0 2 16,19 15-2-16,-19-15 0 0,0 0 0 16,0 0 1-16,0 0-1 0,0 0 1 0,0 0-2 15,0 0 1-15,15 15-1 0,-15-15 2 16,0 0-1-16,0 0-1 0,0 0 5 0,0 0-5 16,0 0 1-16,0 0 1 0,15 15 0 15,-15-15-2-15,0 0 3 0,0 0-2 16,0 0 0-16,0 0 0 0,0 0 0 0,0 0 0 15,0 0 1-15,0 0-1 0,0 0 0 16,0 0-1-16,15 12 1 0,-15-12-3 0,0 0 4 16,0 0 0-16,0 0-2 0,0 0 0 15,0 0 1-15,0 0 0 0,0 0 0 16,0 0-2-16,0 0 4 0,0 0-2 16,0 0-2-16,0 0 4 0,0 0 2 0,0 0 1 15,0 0-5-15,0 0 4 0,0 0-3 16,0 0-2-16,0 0 2 0,0 0-2 0,0 0 1 15,0 0-3-15,0 0 2 0,35-33-1 16,-35 33-2-16,7-21 1 0,-7 21 3 16,0 0-6-16,8-36 2 0,-8 36 1 0,5-26 1 15,-5 26-1-15,3-31 0 0,-3 31-2 16,4-30 1-16,-4 30-3 0,3-32 0 0,-3 32-3 16,0-36 2-16,0 36-4 0,0-38 2 15,0 38-1-15,0-34 2 0,0 34 2 16,3-35 0-16,-3 35 0 0,0-32 0 0,0 32 0 15,4-28 3-15,-4 28-1 0,0 0 0 16,0-41 0-16,0 41 4 0,3-24-4 16,-3 24 5-16,0 0-3 0,5-33 0 0,-5 33 1 15,2-25 1-15,-2 25-4 0,0 0 1 16,3-33 1-16,-3 33 1 0,0 0-3 16,10-35 2-16,-10 35 0 0,0 0-1 0,4-33 1 15,-4 33 1-15,1-22-4 0,-1 22 3 16,0 0 0-16,7-28 1 0,-7 28 0 15,0 0 1-15,0 0-1 0,5-34 1 0,-5 34 0 16,0 0 0-16,3-23-2 0,-3 23 3 16,0 0-2-16,0 0 1 0,5-32 2 0,-5 32-1 15,0 0-3-15,2-25 1 0,-2 25 2 16,0 0 0-16,0 0-1 0,5-34-1 16,-5 34-1-16,0 0 1 0,5-23-1 15,-5 23 2-15,0 0-2 0,0 0 2 0,2-32-1 16,-2 32 2-16,0 0 0 0,3-25-1 15,-3 25 0-15,0 0 2 0,0 0-2 0,8-30 0 16,-8 30 0-16,0 0 0 0,0 0 0 16,2-29-1-16,-2 29 0 0,0 0 0 0,0 0-1 15,3-27 0-15,-3 27 2 0,0 0-4 16,0 0 3-16,4-29 2 0,-4 29-2 16,0 0 2-16,0 0-2 0,10-30 1 0,-10 30 1 15,0 0-4-15,0 0 2 0,1-25 2 16,-1 25-2-16,0 0 2 0,0 0-3 15,0 0 1-15,7-27 0 0,-7 27 0 0,0 0 2 16,0 0 1-16,0 0-2 0,5-28 0 16,-5 28-1-16,0 0 1 0,0 0-1 15,0 0 2-15,5-25-2 0,-5 25 2 0,0 0 0 16,0 0 2-16,0 0-4 0,0 0 3 16,0 0-1-16,0 0-2 0,4-27 2 0,-4 27-1 15,0 0 0-15,0 0-2 0,0 0-1 16,0 0 0-16,0 0-6 0,0 0 1 15,0 0 0-15,6-26 2 0,-6 26-1 0,0 0 2 16,0 0-1-16,0 0 1 0,0 0-1 16,0 0 1-16,0 0 2 0,7-27 0 0,-7 27 1 15,0 0 1-15,0 0 0 0,0 0 0 16,0 0-1-16,0 0 2 0,0 0-2 16,0 0 0-16,12-24 0 0,-12 24 0 0,0 0 1 15,0 0 2-15,0 0-2 0,0 0 2 16,0 0-2-16,5-22 2 0,-5 22-1 15,0 0 2-15,0 0-4 0,0 0 2 0,0 0 0 16,0 0 2-16,0 0-4 0,0 0 3 16,0 0-1-16,0 0-1 0,0 0-1 15,0-32 3-15,0 32-1 0,0 0 0 0,0 0-1 16,0 0 1-16,0 0-4 0,0 0 0 16,0 0-4-16,0 0 2 0,0 0-2 15,0 0 2-15,0 0-2 0,0 0 4 0,0 0-3 16,0 0 2-16,0 0-1 0,0 0 2 15,0 0-1-15,0 0 4 0,0 0 0 0,0 0 0 16,0 0-1-16,0 0 1 0,0 0 1 16,0 0-2-16,0 0 0 0,0 0-1 15,0 0 2-15,0 0-2 0,0 0 3 0,0 0 1 16,0 0-2-16,0 0 2 0,0 0-2 16,0 0 1-16,0 0 0 0,-30-17 1 15,30 17-1-15,0 0-2 0,0 0 3 0,0 0-2 16,0 0 0-16,0 0 1 0,0 0-1 15,0 0 3-15,0 0-2 0,-44 8 0 16,44-8 1-16,0 0-1 0,0 0 0 0,0 0 0 16,0 0 0-16,-38 9-1 0,38-9 2 15,0 0-3-15,0 0 3 0,0 0 4 0,-32 8-4 16,32-8 1-16,0 0-2 0,0 0 1 16,-30 7-1-16,30-7 0 0,0 0 0 15,-24 5 1-15,24-5 1 0,0 0 0 0,0 0-2 16,-28 10 2-16,28-10 0 0,0 0-1 15,0 0-1-15,-32 2 2 0,32-2-2 0,0 0 0 16,0 0 4-16,0 0-3 0,-30 6 1 16,30-6-2-16,0 0 2 0,0 0 0 15,0 0-1-15,0 0 0 0,-35 7 0 16,35-7 2-16,0 0-4 0,0 0 3 0,-34 0 0 16,34 0 1-16,0 0 0 0,-36 0-2 15,36 0 1-15,-42-3 0 0,42 3 0 0,-60 3 2 16,18-3-4-16,-8 5-1 0,-24 5-7 15,-15 8-27-15,-46 16-44 0,-11 10-66 16,-26 3-127-16,-20 7-340 0,-19-7-298 0,-15-7-505 16</inkml:trace>
  <inkml:trace contextRef="#ctx0" brushRef="#br0" timeOffset="103178.8706">20275 6468 4428 0,'0'0'-216'0,"0"0"10"16,0 0 13-16,0 0 10 0,0 0 10 0,0 0-1 15,0 0 13-15,0 0 8 0,0 0 10 16,0 0 18-16,0 0 21 0,0 0 24 0,67-44 16 16,-40 35 11-16,6 0 9 0,6 3 11 15,1-6 24-15,5 2 9 0,0 1 16 16,6-3 13-16,-3 0 12 0,4 0-1 0,3-2-3 16,0 2 6-16,-8 3-13 0,5 2 11 15,-10-1-64-15,-4 5-77 0,-3 6-90 16,-8 6-377-16,-13 3 117 0</inkml:trace>
  <inkml:trace contextRef="#ctx0" brushRef="#br0" timeOffset="145831.3032">18715 7176 211 0,'-9'-14'62'15,"1"0"-77"-15,8 14 255 0,-5-27-101 16,0 15-57-16,5 12-10 0,0 0 38 0,-19-36 22 16,19 36 8-16,-15-26-13 0,15 26-2 15,-11-21-10-15,11 21-34 0,0 0 1 16,-12-31 2-16,12 31-26 0,0 0-8 15,-8-21-16-15,8 21-12 0,0 0-15 0,0 0 1 16,-15-22-16-16,15 22 12 0,0 0-15 16,0 0 11-16,0 0-4 0,0 0 0 0,0 0 4 15,-9-25 4-15,9 25 0 0,0 0-4 16,0 0 0-16,0 0 0 0,0 0 0 0,0 0 11 16,0 0-4-16,0 0 4 0,0 0-3 15,-15-24-1-15,15 24 11 0,0 0 7 16,0 0-4-16,0 0 11 0,0 0-18 0,-7-29 0 15,7 29 4-15,0 0-8 0,0 0 10 16,0 0-16-16,-5-27 6 0,5 27 7 16,0 0 7-16,0 0-8 0,-10-28 4 0,10 28 6 15,0 0-16-15,-5-28 10 0,5 28-1 16,0 0 10-16,-15-24-16 0,15 24-4 16,-13-22 4-16,13 22 2 0,0 0-8 0,-13-27 14 15,13 27-11-15,-12-20-7 0,12 20-6 16,-9-20 9-16,9 20 0 0,-18-22-9 15,6 9 9-15,12 13-3 0,-20-24 0 0,10 13-9 16,-5-1 6-16,15 12-12 0,-22-30 6 16,9 18 6-16,1 3 6 0,-3-3-15 15,4 1 12-15,11 11 0 0,-24-15-6 0,14 6 6 16,10 9-13-16,-28-12 10 0,14 6 7 16,14 6-10-16,-23-6 3 0,23 6-4 0,-29-7 4 15,29 7 0-15,-25-5-6 0,25 5 12 16,-26-3 1-16,26 3-7 0,-24-4 0 0,24 4-10 15,-23 0 7-15,23 0 6 0,-30-2-18 16,30 2 18-16,-27 0-3 0,27 0 6 16,-27 0-6-16,27 0 0 0,-33-3-3 15,33 3 9-15,-29-3-9 0,29 3 0 0,-33 0 6 16,33 0-3-16,-32-4 0 0,32 4 0 16,-33 0 0-16,11 0 0 0,22 0 0 0,-29 0 9 15,29 0-12-15,-36 0-3 0,15 4-6 16,21-4 12-16,-35 3-10 0,35-3 13 15,-33 3-3-15,16-1-6 0,17-2-3 0,-33 7 12 16,16-2-9-16,17-5 12 0,-38 7-6 16,19-3 3-16,2 1-3 0,17-5 3 0,-30 9-9 15,17-3 3-15,-4 0 0 0,17-6-4 16,-30 11 10-16,15-8 1 0,15-3-11 16,-27 9 1-16,27-9 12 0,-23 7 1 0,8 1-1 15,15-8-6-15,-30 12-3 0,15-5 6 16,-2-2-3-16,17-5 6 0,-27 15-6 15,12-10 0-15,3 5-3 0,12-10 12 0,-28 12-12 16,18-8 6-16,10-4-3 0,-24 16 4 16,11-9-8-16,13-7 4 0,-23 15 7 15,8-6 5-15,15-9-27 0,-24 15 11 0,9-6 4 16,15-9 0-16,-22 15 4 0,12-4 5 16,10-11-9-16,-21 13-3 0,14-2 6 0,7-11 6 15,-22 19-6-15,12-11-9 0,10-8 3 16,-17 24 3-16,7-17 3 0,-1 5 0 15,2 0-3-15,1 4 6 0,8-16-6 0,-19 28-3 16,14-13 6-16,-1 2 1 0,-4 1 2 16,1-2-3-16,1 1 0 0,0-2 3 15,8-15-3-15,-14 34 3 0,11-18-6 0,3-16 0 16,-13 31 3-16,13-31 7 0,-10 30-10 16,10-30-13-16,-12 32 13 0,12-32 6 15,-5 31-12-15,5-31 12 0,-9 36-6 0,4-16 7 16,5-20-7-16,-1 38-3 0,-6-16 6 15,7-22-3-15,0 44 6 0,0-19 0 0,0-25 9 16,8 47-9-16,-4-31-3 0,-3 8-6 16,-1-24 6-16,12 47 6 0,-7-24 3 15,4-4-3-15,-4 4-9 0,-5-23 3 0,13 44-3 16,2-22 9-16,-12-4-9 0,9 8 12 16,0-6 0-16,-1 2-7 0,1-1 13 15,5 3-6-15,-4-1 5 0,1-2 0 0,-1 0-5 16,2 3 2-16,0-7-5 0,2 5 13 15,-2-7-5-15,0 3 11 0,3-3-11 0,-4 0-6 16,4 2 11-16,-6-2-1 0,5-3-4 16,-17-12 7-16,38 25 3 0,-21-13-1 15,6 0-13-15,-4 0 21 0,1-1-21 0,3 1 0 16,-3 0-1-16,-1-3 1 0,4 0-3 16,2 3 0-16,-5-2 8 0,5-2-6 15,-6 1-2-15,6 2-2 0,-3-2-6 0,-22-9 3 16,40 15 3-16,-19-9-1 0,-4 2 3 15,-17-8-8-15,37 15 1 0,-22-11 4 0,-15-4 1 16,30 12 9-16,-30-12-25 0,32 13 16 16,-32-13-1-16,27 9-5 0,-27-9 8 15,26 12 0-15,-26-12-3 0,32 12 2 0,-32-12-1 16,25 14 1-16,-5-10 3 0,-20-4-3 16,29 11 6-16,-29-11 10 0,32 6-15 0,-32-6 15 15,28 6-7-15,-28-6 3 0,28 6-1 16,-28-6-6-16,32 5-3 0,-32-5-2 15,29 4 2-15,-29-4-4 0,33 5 4 16,-33-5-11-16,39 0 7 0,-39 0-3 16,45 2 7-16,-45-2-15 0,53-2 12 0,-21 2-3 15,-5-5-3-15,10 5 0 0,-37 0 0 0,63-3 5 16,-29 3-9-16,-1-1 15 0,-1 1-5 16,1-5-5-16,-1 3-6 0,0-2 8 15,1 1-3-15,-3 0-4 0,6 3-3 0,-36 0 21 16,60-9-23-16,-33 6 1 0,-1-2 3 15,6 3 14-15,-3 0-11 0,-29 2-6 0,51-9 32 16,-25 4-31-16,-26 5 10 0,43-6-3 16,-25 0-7-16,-18 6 3 0,44-9 0 15,-26 6 2-15,-18 3 13 0,42-12-11 0,-22 6 9 16,2-1 6-16,-22 7-4 0,38-20 5 16,-16 10-5-16,-5 0 2 0,-17 10-7 15,40-20 0-15,-23 11 11 0,-17 9-9 0,35-22-4 16,-17 12-2-16,-18 10 12 0,27-21-5 15,-12 10-19-15,-15 11 20 0,29-18-8 16,-29 18 6-16,21-18-8 0,-21 18 12 0,30-16-6 16,-30 16-8-16,19-17 8 0,-19 17 0 15,25-16 2-15,-25 16-2 0,22-15-5 16,-22 15-1-16,18-19 0 0,-18 19-4 0,25-17 0 16,-25 17 10-16,22-20-12 0,-22 20 10 15,27-20-4-15,-27 20-2 0,20-17 4 0,-20 17-2 16,18-19 6-16,-18 19 15 0,24-19 2 15,-24 19-2-15,18-24-7 0,-18 24-13 0,12-23 14 16,-12 23 6-16,11-29-8 0,1 15-2 16,-12 14 2-16,12-31-12 0,-12 31 10 15,10-36-18-15,-2 18 14 0,-8 18-3 16,7-37 8-16,-2 17-16 0,-5 20 2 0,3-46-9 16,-3 23 4-16,0 23 8 0,-3-55-14 15,-2 28 8-15,0-1-8 0,0 1 5 0,-3-1 2 16,-3 0 1-16,0 1 1 0,-4 2 7 15,3 0-8-15,-1-2 6 0,-2 3 5 16,-7 0 3-16,7-3-13 0,-5 7 0 0,1-3-7 16,-7 0 0-16,-3 3 1 0,1-2 5 15,-4 0 4-15,-10 0-6 0,0 1-1 0,-15 2 6 16,-1-2-11-16,-11 4 4 0,-18 4 22 16,5 1-23-16,-16-2 1 0,1 9-9 15,-7-2 13-15,-7 7-9 0,4 0-1 0,0 3-14 16,2 3-17-16,6 4-27 0,2 3-33 15,12 2-44-15,-4 0-110 0,24 0-471 16,8 4 522-16</inkml:trace>
  <inkml:trace contextRef="#ctx0" brushRef="#br0" timeOffset="147683.3622">30071 7056 2877 0,'0'0'-159'16,"0"0"18"-16,0-37-8 0,0 37 15 0,0 0 14 15,5-31 9-15,-5 31 21 0,5-28 0 16,-5 28-2-16,9-27 52 0,-9 27-4 16,8-30 36-16,-8 30 8 0,8-35 20 0,-6 17 12 15,-2 18 35-15,7-35-5 0,-7 35 24 16,8-31 0-16,-8 31 2 0,5-32-17 15,-5 32-11-15,3-31 9 0,-3 31-12 0,5-26-14 16,-5 26 1-16,0 0-8 0,-5-36 3 16,5 36-12-16,0 0 2 0,-6-31-3 15,6 31-9-15,-10-20 0 0,10 20 3 0,-17-22-11 16,17 22 2-16,-22-25-2 0,22 25 7 16,-26-27-10-16,9 15 11 0,-3-3-9 0,-4 3-2 15,-1-5-1-15,-2 1 1 0,-4-3-1 16,6 0 1-16,-6 1 15 0,5 0-13 15,2 4 9-15,-1-3-1 0,2 5-13 16,4 0 2-16,-4-2 6 0,23 14-3 0,-40-21 5 16,15 14-5-16,5-4-8 0,20 11 0 15,-37-13 2-15,17 8 4 0,20 5-6 0,-42-10 10 16,42 10-7-16,-45-7 5 0,23 6-6 16,22 1-4-16,-49 0-1 0,49 0-2 15,-60 1 5-15,27 4-8 0,-2-3-3 0,1 1 19 16,-11 4-8-16,3-2 3 0,-3 2 2 15,-3-1-5-15,1 0 0 0,-5 3-2 0,0 0 7 16,-2 1-8-16,4-2 11 0,-3 4-16 16,1-1 13-16,5-2-2 0,-1 3 0 15,-1-2-1-15,4 2 1 0,5 0-11 16,-4-2 0-16,9 1 16 0,-5 1 0 0,3-2 0 16,0 2-8-16,4 0-6 0,1-1 6 15,4-3 6-15,1 4-12 0,0-3 4 0,-1 5 7 16,1-5-8-16,4 3-2 0,-3-3 0 15,3 4 10-15,-2-3 0 0,3-3-10 16,-5 8 3-16,7-8 2 0,-1 5 2 0,-1 1 3 16,0 2-2-16,4-2-6 0,-7 2 3 15,3 4 6-15,0 0-12 0,0-1 12 0,1 0-4 16,2 1 3-16,3 1 3 0,-5-1 3 16,1 2-1-16,4-1-2 0,4 2-3 15,-1-3 2-15,-3 2 1 0,5 0 7 16,-3 0-2-16,14-21 12 0,-11 40 0 0,2-16-8 15,4-1 10-15,5-23-12 0,-3 39 9 16,3-39-10-16,3 50 10 0,-1-26-7 16,1 3 4-16,6-2 3 0,-1 0-8 0,4 0-4 15,-4 4 8-15,4 0-11 0,1-2 5 0,2 1 2 16,4 0-2-16,7 4 4 16,-4-5 0-16,7 2 13 0,6 3-5 0,3-7-2 15,7 7 0-15,7-4-9 0,-2-4-7 16,12 8 7-16,7-4-4 0,1 2 4 15,-1-5-11-15,-2-1 6 0,10-2-8 0,-7-1 9 16,7 3-1-16,-12-7-5 0,9 1-3 16,1 0 4-16,-6-6 2 0,-1 0 5 0,4 0-3 15,-3 1-8-15,-1-4 0 0,2 1-4 16,1 0 2-16,-6-2 4 0,7 2 0 16,-2-1 0-16,-3-3-2 0,2 0 4 0,-1 3 4 15,2-2-8-15,-1 0-6 0,1-2 8 16,-1-3 1-16,1 3-12 0,-1-4 12 0,-2 4-1 15,-2-3-4-15,-3-2 4 0,-5-2-2 16,8-3-4-16,0 4 2 0,0-6 8 16,2 2-2-16,-10-9-12 0,3-1 10 15,-4-6-6-15,0-4-4 0,1-8 2 0,-5-11 4 16,-5-3-11-16,-3-4-5 0,-8-8 6 16,-6-3-11-16,-4 7-3 0,-5-2-4 0,-11 1-14 15,-5-1-31-15,-5 9-63 0,-10-6-106 16,-13 2-466-16,-16-3 615 0</inkml:trace>
  <inkml:trace contextRef="#ctx0" brushRef="#br0" timeOffset="154896.3413">22187 7115 2740 0,'0'0'-172'0,"0"0"10"15,0 0 14-15,0 0 13 0,0 0 7 0,0 0 16 16,0 0 4-16,0 0 8 0,0 0-1 16,0 0 14-16,0 0 7 0,-5-29 1 0,5 29 17 15,0 0 43-15,0 0 4 0,0 0-5 16,0 0 10-16,0 0 1 0,0 0 4 16,0 0 10-16,2-36 34 0,-2 36 5 15,0 0-1-15,0 0 3 0,0 0-9 0,-2-28 8 16,2 28 0-16,0 0-6 0,0 0 4 15,0 0-13-15,-10-23 3 0,10 23-12 16,0 0 40-16,0 0-5 0,0 0-32 0,0 0 7 16,-3-35-4-16,3 35 18 0,0 0-4 15,0 0 7-15,0 0-4 0,-10-24 2 0,10 24-11 16,0 0 3-16,0 0-4 0,0 0-14 16,0 0-3-16,-8-30 3 0,8 30 3 0,0 0-10 15,0 0 0-15,0 0 0 0,0 0 0 16,0 0-10-16,-2-25 7 0,2 25 3 15,0 0-7-15,0 0 1 0,0 0 2 16,0 0 4-16,0 0 0 0,0 0 5 0,0 0-5 16,0 0-4-16,0 0 4 0,0 0-1 15,0 0-6-15,0 0 0 0,0 0 4 0,0 0-4 16,0 0-3-16,0 0 9 0,0 0 3 16,0 0-3-16,0 0 6 0,-3-31 6 15,3 31 2-15,0 0-2 0,0 0 8 0,0 0-4 16,0 0-2-16,0 0 13 0,0 0-8 15,0 0 4-15,0 0-2 0,0 0-12 16,0 0 3-16,0 0-11 0,0 0 6 0,0 0-6 16,0 0 10-16,0 0-20 0,0 0 7 15,0 0-4-15,0 0-6 0,0 0 5 16,0 0-5-16,0 0 0 0,0 0 2 0,0 0 3 16,0 0 21-16,0 0-3 0,0 0-3 15,53 61-3-15,-45-46 1 0,-8-15-1 0,14 30 3 16,-4-15 4-16,-10-15-7 0,18 35 0 15,-11-15 0-15,3-3 0 0,0 2-1 16,0 0-2-16,0-1-4 0,-10-18 8 0,18 33-13 16,-11-18 4-16,-7-15 5 0,14 27-12 15,-14-27 3-15,13 29 4 0,-13-29-9 16,13 23 9-16,-13-23 1 0,7 20-17 16,-7-20 11-16,0 0 8 0,15 24-8 0,-15-24-1 15,0 0 1-15,10 26-4 0,-10-26 7 16,0 0-9-16,8 19 6 0,-8-19-4 15,0 0 5-15,0 0 1 0,9 20-8 0,-9-20 2 16,0 0-4-16,0 0-1 0,0 0 1 16,12 24 10-16,-12-24-3 0,0 0-3 0,0 0-9 15,8 23-12-15,-8-23-22 0,0 0-39 16,10 22-30-16,-10-22-37 0,5 22-83 0,-5-22-413 16,5 20 118-16</inkml:trace>
  <inkml:trace contextRef="#ctx0" brushRef="#br0" timeOffset="156295.3844">22651 6925 2394 0,'0'0'-156'0,"0"0"6"16,0 0 13-16,0 0 20 0,0 0 6 16,0 0 21-16,0 0 27 0,-19-16-15 0,19 16 24 15,0 0-5-15,0 0-6 0,0 0 17 16,0 0 34-16,0 0 14 0,0 0 28 0,0 0 1 15,0 0-5-15,0 0 18 0,-28 51-6 16,28-51 9-16,-3 23 4 0,3-23 7 16,0 0-5-16,-5 32-1 0,5-32-9 0,0 0-1 15,5 39 4-15,-5-39 7 0,3 27-17 16,-3-27-11-16,5 28 3 0,-5-28-4 16,12 24 8-16,-12-24-5 0,8 27-3 0,-8-27 0 15,17 18-8-15,-17-18 0 0,23 22 4 16,-6-12-4-16,-17-10 0 0,30 20-7 15,-13-12 3-15,4-2 0 0,-21-6-10 0,44 12 14 16,-24-7-10-16,-20-5-1 0,42 6-3 16,-22-4 0-16,-20-2 3 0,37 5 11 0,-37-5-14 15,35 5 3-15,-35-5 4 0,33 2 3 16,-33-2-6-16,34 0 9 0,-34 0-9 16,0 0 6-16,40 0-4 0,-40 0-6 0,0 0 7 15,33-2-1-15,-33 2-6 16,0 0 7-16,29-7-4 0,-29 7 1 0,20-10-4 15,-20 10 0-15,0 0-4 0,18-18 8 0,-18 18-4 16,15-14 0-16,-15 14-7 0,0 0 7 16,17-30 0-16,-17 30 3 0,12-22-6 15,-12 22 0-15,3-23-1 0,-3 23 11 0,2-27-10 16,-2 27 6-16,0 0-10 0,-2-43-6 16,2 43 3-16,-12-35 10 0,12 35-10 15,-18-31 7-15,11 15 3 0,-13 1-4 0,3 1 1 16,-1-5 6-16,-7 4-3 0,-5 2-3 15,-4-5-4-15,-9 6 7 0,3 0-6 16,-5-2 2-16,-1 2 8 0,8 0 33 0,-6 1-8 16,3 6 11-16,6-7-8 0,4 5-6 15,1 2-4-15,4 1 3 0,26 4-6 0,-51-7 3 16,51 7-16-16,-43 0 0 0,43 0-9 16,-25 7 9-16,25-7-18 0,-24 21-67 15,24-21-118-15,-5 35-348 0,4-20 109 16</inkml:trace>
  <inkml:trace contextRef="#ctx0" brushRef="#br0" timeOffset="156752.0943">23681 7124 2009 0,'0'0'-80'0,"0"0"4"0,0 0-10 15,0 0-44-15,0 0 2 0,0 0-280 0,0 0 92 16</inkml:trace>
  <inkml:trace contextRef="#ctx0" brushRef="#br0" timeOffset="156784.0756">23723 7079 1398 0</inkml:trace>
  <inkml:trace contextRef="#ctx0" brushRef="#br0" timeOffset="157017.9277">23746 7068 1202 0,'0'0'-75'0,"0"0"-9"0,0 0 20 16,0 0 36-16,0 0 6 0,0 0 22 15,0 0 6-15,0 0 54 0,0 0 20 0,0 0-3 16,0 0 27-16,42 38 5 0,-42-38 5 16,5 34 11-16,4-12 2 0,-6 4-9 15,4 1-1-15,-4 8-2 0,5 6 12 0,-3 0-2 16,4 2-21-16,-6 5-6 0,2-3-7 16,0 7-7-16,0-1-6 0,2-2-16 0,1 10-1 15,-6-11-1-15,6 9-16 0,1-9-6 16,-8 1 4-16,6-2-5 0,0-3-17 0,4 3-23 15,-2-10-33-15,-1 6-42 0,0-7-51 16,-4-6-119-16,6-5-386 0,-9-3 119 16</inkml:trace>
  <inkml:trace contextRef="#ctx0" brushRef="#br0" timeOffset="157680.1054">24733 7162 2362 0,'0'0'-94'0,"-3"-34"34"0,3 34 13 0,0 0 16 16,0 0 6-16,-8-28 15 0,8 28-1 15,0 0 4-15,0 0 4 0,-9-26-15 16,9 26 21-16,0 0-6 0,0 0-4 0,-21-15 0 15,21 15 7-15,0 0-7 0,0 0 7 16,-26-12 0-16,26 12-8 0,0 0-2 0,-31 0 10 16,31 0-4-16,0 0 4 0,0 0 0 15,-49 9 4-15,49-9-4 0,-25 17 7 16,25-17 7-16,-25 18 18 0,10-6 7 0,3 6 6 16,12-18-1-16,-13 39 3 0,9-21 6 15,4-18-8-15,0 42-7 0,0-42 0 16,14 47 2-16,-2-26-3 0,-2 3 8 15,6-1 11-15,1-2-6 0,5-2 1 0,-2-3-3 16,3 1-1-16,2-5-6 0,-1 0 2 16,3-2-6-16,-4-3 2 0,2-1 3 0,-25-6 13 15,47 2-12-15,-47-2 4 0,47-7-9 16,-26-1-4-16,6-2-6 0,-8-2 3 0,-3-6-3 16,-1-1-3-16,1-1 3 15,-3-7-10-15,-5 3-2 0,1-7-3 0,-6 4 5 16,2-4-2-16,-5-1-1 0,0 32 7 15,-3-55-11-15,1 28 4 0,-1 3-13 0,-9-2 16 16,12 26-14-16,-18-44 2 0,-1 28 1 16,-3 0-7-16,2 5 4 0,-8-6-2 15,4 7-8-15,-2-2 10 0,2 6-6 0,-4-3 4 16,28 9-13-16,-49-9-15 0,31 3-22 16,18 6-9-16,-34-5-9 0,34 5-20 0,0 0-27 15,-46 5-12-15,46-5-41 0,0 0-32 16,-27 7-434-16,27-7 119 0</inkml:trace>
  <inkml:trace contextRef="#ctx0" brushRef="#br0" timeOffset="158268.4829">25576 6774 2419 0,'0'0'-67'0,"0"0"22"15,0 0 3-15,0 0 2 0,0 0 3 0,0 0 3 16,0 0-1-16,0 0 7 0,0 0 0 15,0 0 24-15,0 0 19 0,-28 57 6 16,28-57-4-16,0 0 14 0,8 25 7 0,-8-25-4 16,9 24 9-16,-9-24-7 0,13 29 3 15,2-13 9-15,0-1-4 0,-1 2 8 0,2 0 6 16,4-3-7-16,0-2-2 0,1 3-14 16,4 0-10-16,-5-3 29 0,0-4-7 15,-20-8 4-15,35 18 19 0,-17-12 5 16,-18-6-9-16,29 7-9 0,-29-7-6 0,37 0 0 15,-37 0-6-15,0 0-13 0,50-13-6 16,-32 4 6-16,-18 9-10 0,30-24-6 0,-21 11 2 16,-9 13 0-16,25-34 8 0,-19 13-12 15,-6 21-1-15,10-40 0 0,-6 22 6 0,-4 18 1 16,-4-41-1-16,4 41-11 0,-1-37 3 16,1 37-9-16,-15-32 7 0,3 17-5 15,12 15-2-15,-30-32 0 0,13 19 4 16,-5 1-4-16,1 3 3 0,21 9 3 0,-44-15-19 15,27 7 3-15,17 8 8 0,-35-9-6 16,35 9-9-16,-36-8-4 0,36 8 6 16,-34 0 0-16,34 0-11 0,0 0-8 0,-40 0-12 15,40 0-12-15,-29 5-27 0,29-5-19 16,0 0-41-16,-28 15-74 0,28-15-445 16,-17 17 118-16</inkml:trace>
  <inkml:trace contextRef="#ctx0" brushRef="#br0" timeOffset="158740.8823">26333 6551 2684 0,'0'0'-43'0,"0"0"-1"15,0 0 3-15,0 0 5 0,0 0 6 16,0 0-1-16,0 0 9 0,0 0 10 0,0 0-4 16,0 0 7-16,0 0 28 0,0 0 9 15,0 0 21-15,0 0 2 0,0 0-1 0,-49 64 6 16,49-64-8-16,-7 28 0 0,7-28-1 16,-1 31 2-16,1-31-14 0,5 32 2 15,-5-32-3-15,11 31-3 0,4-14-6 0,-1 3 1 16,3-7-9-16,-1 3 6 0,4 0-3 15,4-4 2-15,-2 4-7 0,-1-7 0 16,1 3-11-16,1-2 21 0,-23-10-9 0,44 8 4 16,-22-8-1-16,-22 0 7 0,43-1-12 15,-43 1 2-15,42-19 3 0,-15 3-8 16,-9-3 5-16,2-1 9 0,-6-5-9 0,1-4 11 16,-4 2 2-16,-6-5 4 0,-5 2 15 15,0-3-1-15,-10-3-5 0,-5 3-10 0,-10 0 11 16,-12 2-16-16,-8 7 3 0,-7 1-8 15,-8 8-8-15,-5 3-6 0,8 8-22 16,-8 8-34-16,-4 8-38 0,-9 10-59 16,-6 2-143-16,10 8-434 0,-4-5 555 0</inkml:trace>
  <inkml:trace contextRef="#ctx0" brushRef="#br0" timeOffset="162431.1758">27823 15943 2940 0,'0'0'-95'16,"0"0"21"-16,0 0 24 0,-8-25 4 15,8 25 18-15,0 0 10 0,0 0 10 0,-14-23 2 16,14 23 0-16,0 0 0 0,0 0-3 15,-13-27 3-15,13 27 6 0,0 0-5 16,-10-24-4-16,10 24 12 0,0 0-9 16,0 0-6-16,-4-30 12 0,4 30-3 0,0 0 0 15,0-30-3-15,0 30 3 0,0 0 0 16,4-37 3-16,-4 37-6 0,5-28 6 16,-5 28 18-16,0-31 20 0,0 31 3 0,0 0 8 15,0-39 5-15,0 39-4 0,0-26-7 16,0 26 9-16,0 0 19 0,0-33-12 0,0 33 9 15,0 0 16-15,0 0-13 0,-5-35 9 16,5 35 4-16,0 0-4 0,0 0-14 0,0 0-8 16,0-30 2-16,0 30-5 0,0 0-13 15,0 0 9-15,0 0 28 0,0 0-7 16,0 0 7-16,0 0 1 0,0 0 1 0,0 0-3 16,-25 80 9-16,16-52 3 0,1 0 0 15,0 9-10-15,-2-1-6 0,-2 2-7 16,2-2-8-16,2 5-3 0,-8-2 0 0,3 0-1 15,-2 3-3-15,2-6-10 0,4 3-2 16,-6 0-5-16,5-3-3 0,-5 5-5 16,7-4 1-16,-4-2-8 0,-1 4 6 15,4-4-4-15,-2-2-8 0,6-3 3 0,-10 4-1 16,3 0-2-16,7-4 3 0,-7 4-2 16,-1 4-2-16,8-8-5 0,-4 0 0 0,3 6 0 15,-1-3 1-15,-1-3 2 0,3 8-4 16,-4-8-2-16,2-2 2 0,6 1-2 0,1-2-4 15,0-27 1-15,-9 47-1 0,6-29-3 16,3-18-1-16,0 33-4 0,0-33-1 0,-5 31-6 16,5-31-7-16,-5 25-7 0,5-25-9 15,0 0-1-15,0 30 3 0,0-30-9 16,0 0 2-16,5 31-18 0,-5-31-12 0,5 21-9 16,-5-21-16-16,7 22-19 0,-7-22-23 15,10 22-23-15,-2-10-43 0,-8-12-103 16,4 18-527-16,-4-18-1 0</inkml:trace>
  <inkml:trace contextRef="#ctx0" brushRef="#br0" timeOffset="162930.8733">27266 15713 3673 0,'0'0'-83'15,"0"0"26"-15,0 0 22 0,0 0 7 16,0 0 15-16,0 0 17 0,0 0 14 0,45 9 27 15,-45-9 17-15,12 17 9 0,-12-17 26 16,22 23 9-16,-14-10 29 0,-8-13-2 0,28 33 3 16,-11-12-6-16,-4 2 6 0,8 5-8 15,5-1-11-15,-7 4-1 0,9 0-11 16,-1 11-15-16,3 3-7 0,2-3-14 0,-2 3-8 16,2 2-17-16,-4 0-32 0,-3-2-51 15,15 12-81-15,-15-18-90 0,-8-5-262 0,7-9-427 16,-16-7-412-16</inkml:trace>
  <inkml:trace contextRef="#ctx0" brushRef="#br0" timeOffset="167136.3089">29516 15796 4142 0,'18'-27'-132'0,"-18"27"14"15,0 0 19-15,0 0 14 0,0 0 9 0,0 0 4 16,-5-35 4-16,5 35 0 0,0 0 16 16,0 0 9-16,0 0-3 0,0 0 11 0,-5-34 6 15,5 34 15-15,0 0-1 0,0 0-1 16,0 0 6-16,0 0 3 0,-11-30-15 16,11 30 19-16,0 0-9 0,0 0-3 15,0 0 3-15,0 0-1 0,0 0-4 0,0 0-1 16,0 0 1-16,0 0 7 0,-11-25 2 15,11 25 3-15,0 0-5 0,0 0 4 16,0 0 1-16,0 0 5 0,0 0-5 0,-13-19 0 16,13 19 8-16,0 0 2 0,0 0 8 15,-12-21 10-15,12 21 7 0,0 0 0 0,-13-18 7 16,13 18 10-16,0 0 8 0,-8-25 4 16,8 25-15-16,0 0-1 0,-9-28 11 15,9 28-10-15,0 0 2 0,-5-27 22 0,5 27 1 16,0 0-9-16,0 0-2 0,-5-29 3 15,5 29-19-15,0 0-4 0,0 0-2 0,0 0 3 16,0 0-13-16,0 0 3 0,0 0 34 16,0 0-1-16,0 0 17 0,0 0 5 15,0 0-1-15,0 0-2 0,0 0-6 0,0 0-2 16,37 81-3-16,-30-62-7 0,3 2-5 16,1-2-6-16,0 1-3 0,0 0-2 15,-1 0-8-15,2 0-4 0,-2-3 2 16,5 2-10-16,2-3 2 0,3 0-10 0,-3-1 2 15,3-3-4-15,-20-12 3 0,40 13-4 16,-23-8 1-16,-17-5-4 0,45-3-1 0,-45 3-1 16,42-18-4-16,-19 0-2 0,-1-2 4 15,1-4-8-15,6-6 4 0,-4-2-4 0,6-5-1 16,-5-2 5-16,0 0-4 0,4-2-1 16,-4-4-4-16,5 6-2 0,-4-3 1 15,1-3-18-15,-1 3-2 0,0-1 5 0,5-3-2 16,-4 2 1-16,-6 1-1 0,5-1-10 15,-7 8-1-15,-3 3 0 0,-1-2 2 0,1 2 0 16,-2 6 4-16,-2 0-4 0,-8 7-6 16,7 1-31-16,-12 19-18 0,14-27-17 0,-14 27-20 15,5-13-28-15,-5 13-53 0,0 0-164 16,0 0-445-16,0 0 117 0</inkml:trace>
  <inkml:trace contextRef="#ctx0" brushRef="#br0" timeOffset="167711.9688">29780 15760 3586 0,'0'0'-55'0,"4"-26"16"0,-4 26 21 16,0 0 14-16,0 0 0 0,0 0-3 16,5-31 0-16,-5 31 10 0,0 0 12 0,0 0 13 15,0 0 2-15,0 0 24 0,0 0 12 16,0 0-4-16,10-21 19 0,-10 21 37 16,0 0 28-16,0 0 16 0,0 0-4 0,0 0-13 15,13 65-6-15,-10-40-10 0,-1-1-15 16,-2 6-11-16,3 2-11 0,-3 1-9 15,0 4-9-15,4 7-5 0,-4 1-2 0,0 5-5 16,0-1-4-16,0 7-5 0,0-3-4 16,0 11-4-16,0-2-8 0,5-5-6 15,-5-3 2-15,3-6-5 0,-3 2-4 0,2-3-2 16,-2-8-3-16,0-2-1 0,3-3-4 16,0-3-3-16,-3-3-8 0,0 0-9 15,5-1-11-15,-5-27-13 0,0 46-23 0,0-25-23 16,0-21-26-16,0 41-19 0,0-41-16 15,0 36-15-15,0-36-24 0,-5 37-34 0,5-37-60 16,-6 22-633-16,4-12-437 0</inkml:trace>
  <inkml:trace contextRef="#ctx0" brushRef="#br0" timeOffset="171686.0508">30038 14683 4170 0,'-25'-30'-133'16,"13"15"20"-16,0-4 27 15,-1 1 10-15,0-1 11 0,-3-2 14 0,16 21 10 16,-20-41 18-16,7 24 8 0,1-6 6 0,4-1 3 16,-4 3 2-16,2-1-7 0,0-3 5 15,-2 1-1-15,7-1 22 0,-3-3-8 0,8 28-7 16,-8-52 17-16,3 28-5 0,1-5 7 15,4 29 4-15,-3-45 13 0,1 20-4 16,2 25-1-16,-3-47 5 0,3 26-4 0,0 21 3 16,-8-50 2-16,4 26-1 0,3 0-4 15,1 24-4-15,-10-43-2 0,5 17-2 16,5 26 0-16,-12-47-4 0,7 27 7 0,-4-5-14 16,-2 1-3-16,-3-4-11 0,-4-1 11 15,-4-1 4-15,-1 0-8 0,-9-8 6 16,-1 2 7-16,-9-6-8 0,-5-3 9 0,-8 0-4 15,4-6 18-15,-5 2 3 0,5 0 16 16,0-2 5-16,5 0 1 0,5 1-10 16,5 11 0-16,6-3-9 0,-1 4-6 0,10 4-6 15,-4-9-13-15,5 9-12 0,5-5-7 16,-1 1 4-16,2-4 6 0,4 0-11 0,0 0 5 16,-2-3 9-16,4-6-2 0,-2-3-1 15,-2 1 6-15,4-3-12 0,-4-2 9 0,7 2-5 16,-5-3-1-16,0 1 1 0,7 10-2 15,-6-8 1-15,4 6-6 0,-1 4 3 16,1-4 5-16,-4 8-5 0,4-3 9 0,-3 1-15 16,1 2 5-16,-4 3 1 0,2 3-4 15,-3-2 6-15,-1 2-4 0,0-3-3 0,-2 4 12 16,-5-2-9-16,-1 2 7 0,0-4 4 16,-8-3-9-16,-2 7-6 0,2-7-2 15,-4 0 8-15,1 2 1 0,2 0-2 16,0 3 6-16,-2-4 13 0,7 2-7 0,-7 3-9 15,4-3 6-15,6 0-4 0,-8-1 2 16,11 3-9-16,-6-3 3 0,-2 0 0 0,6 3 4 16,1-4-2-16,1 5 2 0,2-1-8 15,1-3 11-15,-1 1-11 0,0 0 2 16,2 0-3-16,5 3 3 0,-2-6 5 16,1 3 0-16,1-5-5 0,0 1 2 0,-2 1-1 15,2-5-2-15,2-1-1 0,-1 1 1 0,4-8-5 16,-7-1 9-16,7 10-5 0,-8-9 4 15,8 9-3-15,-10-7 9 0,5 0-14 0,-3 0 1 16,1 1 3-16,-12 0-3 0,8 3-6 16,-4-3 17-16,-5 2-8 0,-1 2 4 15,1-3-6-15,2 4 9 0,-2 2-3 0,1 6-3 16,-1-5-1-16,9 11 4 0,-4-2-3 16,3 4 3-16,-2 1 11 0,3 3-15 0,-1-5 2 15,0 8-2-15,2-2-3 0,-2-1 7 16,1-1-5-16,2 4 5 0,1-1 6 15,-2 0-10-15,3 1 7 0,-1 3-6 0,1-5-3 16,-1 1 3-16,4 2-4 0,-6 1 5 16,4-2-3-16,1 1 6 0,3-1-1 15,7 24-3-15,-19-47 0 0,8 27 0 0,-1-6 0 16,5 2 3-16,-3 3-3 16,2-5 2-16,8 26-4 0,-17-47 7 0,9 27-4 15,0-4-5-15,-3-3 4 0,11 27 0 0,-16-41-10 16,11 15 5-16,-7 5-8 0,7-3 8 15,-7 1 10-15,12 23 7 0,-18-37-15 0,8 13 4 16,10 24-2-16,-12-36 7 0,4 19-5 16,8 17 13-16,-14-32-19 0,14 32 2 15,-11-29 2-15,11 29-4 0,-15-25 0 0,15 25 12 16,-12-22-11-16,12 22 3 0,-10-20 2 16,10 20 7-16,0 0-5 0,-8-28-6 0,8 28 3 15,0 0 10-15,-16-21-8 0,16 21 7 16,0 0-5-16,-13-25 1 0,13 25-4 15,0 0 7-15,-10-22-8 0,10 22 6 0,0 0-8 16,0 0 4-16,-10-25 1 0,10 25-2 16,0 0 2-16,0 0-4 0,0 0-5 0,-12-20 7 15,12 20 4-15,0 0-7 0,0 0 4 16,0 0-7-16,0 0 9 0,0 0 12 16,0 0-18-16,0 0 1 0,0 0-6 0,-13-23 9 15,13 23-5-15,0 0-1 0,0 0 3 16,0 0-1-16,0 0 4 0,0 0-1 15,0 0-1-15,0 0 0 0,0 0-5 16,0 0 3-16,0 0-6 0,0 0 8 0,0 0 0 16,0 0-5-16,0 0 5 0,0 0 3 15,0 0 5-15,0 0-10 0,0 0 0 0,0 0-14 16,0 0 7-16,0 0-4 0,0 0-7 16,-17-15 0-16,17 15 1 0,0 0 4 15,0 0-2-15,0 0-5 0,0 0 15 0,0 0 3 16,0 0-5-16,0 0-12 0,0 0 9 15,0 0 3-15,0 0 1 0,0 0-2 0,0 0 6 16,0 0 0-16,0 0 3 0,0 0-3 16,0 0-2-16,0 0 6 0,0 0 5 15,0 0-9-15,0 0 1 0,0 0 3 0,0 0-4 16,0 0-4-16,-22-16 9 0,22 16 18 16,0 0-19-16,0 0-1 0,0 0-1 0,0 0 9 15,0 0-6-15,-18-18-7 0,18 18 18 16,0 0-9-16,0 0-6 0,0 0 3 15,-17-15-1-15,17 15 8 0,0 0-9 0,0 0 3 16,0 0 0-16,0 0-7 0,0 0 0 16,0 0-3-16,0 0 17 0,0 0-5 15,0 0 9-15,0 0 7 0,-25 57 23 0,22-32-29 16,1 5 4-16,-3 5-5 0,-3 2 14 16,4 4-3-16,3 2-6 0,-8 0 7 15,6 1 2-15,1-6-1 0,-6 3 3 0,1-5 1 16,2 2-6-16,-3-8 11 0,3 2-7 15,-3-5 1-15,1 0-4 0,-1 1-1 16,8-28 5-16,-12 47-8 0,3-24-7 0,6-7 0 16,3-16 0-16,-13 35 5 0,8-20-3 15,1-3 2-15,4-12-5 0,-11 25 1 0,11-25-2 16,-9 21 2-16,9-21-2 0,-6 17 0 16,6-17 0-16,0 0 5 0,-5 21-11 0,5-21 6 15,0 0 10-15,-14 15-11 0,14-15-1 16,0 0 1-16,0 0 2 0,-20 3-2 15,20-3 2-15,0 0 7 0,0 0-8 0,0 0-1 16,0 0-1-16,-37-21 2 0,37 21-5 16,-8-23-1-16,8 23-4 0,-15-24 4 0,13 10-1 15,2 14-1-15,-15-35-4 0,15 35-5 16,-5-39 1-16,5 39 2 0,-8-41-5 16,4 20 9-16,4 21-8 0,-3-40-9 15,3 40 4-15,-5-39 4 0,5 39-5 0,0-35 6 16,0 35-9-16,0-36 10 0,0 36-6 15,0-36 0-15,0 36 5 0,-3-34 1 0,3 34-11 16,0-30 12-16,0 30-2 0,3-31 4 16,-3 31-4-16,0-30 3 0,0 30 2 15,5-31 0-15,-5 31 1 0,0-30 5 0,0 30-7 16,3-25-2-16,-3 25 10 0,0 0-10 16,4-39 2-16,-4 39 6 0,3-23-2 0,-3 23-5 15,0 0 7-15,0-32-5 0,0 32 5 16,0 0-6-16,0 0 6 0,9-34-4 0,-9 34-5 15,0 0 3-15,0 0-4 0,1-24 2 16,-1 24 4-16,0 0-4 0,12-18 6 16,-12 18-19-16,0 0 16 0,22-18-1 0,-22 18 1 15,16-12 7-15,-16 12-6 0,0 0 1 16,30-17-3-16,-30 17 1 0,19-6 1 0,-19 6 6 16,0 0-7-16,23-7 5 0,-23 7-5 15,0 0 0-15,32-5 2 0,-32 5 2 16,0 0-1-16,30-3-5 0,-30 3-4 15,0 0 9-15,40 8-1 0,-40-8 0 0,29 3 8 16,-29-3-9-16,28 10 4 0,-28-10 2 16,30 10-7-16,-30-10 2 0,29 8 4 0,-29-8-4 15,32 12-2-15,-32-12 8 0,25 12-3 16,-25-12 0-16,31 12 0 0,-17-1 7 16,-14-11 4-16,30 12 3 0,-30-12-1 0,30 17-23 15,-13-10 12-15,-17-7 19 0,25 13-3 16,-25-13-14-16,28 16 0 0,-11-7 2 0,-17-9 1 15,28 19 5-15,-11-14-12 0,-17-5 7 16,29 19-2-16,-13-10 4 0,-16-9-7 16,27 15 2-16,-27-15 4 0,25 12 3 0,-25-12-11 15,22 17 3-15,-22-17-3 0,18 7 4 16,-18-7-6-16,22 12 4 0,-22-12 4 0,0 0-5 16,18 18-1-16,-18-18 4 0,17 8-4 15,-17-8 6-15,0 0-8 0,22 17-1 16,-22-17 2-16,0 0 1 0,22 12-2 0,-22-12 7 15,0 0-8-15,20 12 4 0,-20-12-2 16,0 0 4-16,17 12-5 0,-17-12-3 16,0 0 15-16,16 13-10 0,-16-13-2 0,0 0 2 15,17 12-3-15,-17-12-2 0,0 0 1 16,15 18 1-16,-15-18 7 0,0 0 4 16,17 18 0-16,-17-18-6 0,0 0-1 0,0 0 8 15,16 18-19-15,-16-18 3 0,0 0 12 16,0 0-8-16,17 18 0 0,-17-18 11 0,0 0-10 15,0 0 8-15,0 0-7 0,12 20 2 16,-12-20 5-16,0 0-15 0,0 0 0 16,0 0 12-16,0 0-5 0,5 25 4 0,-5-25 1 15,0 0-16-15,0 0 18 0,0 0-8 16,0 0 3-16,0 0 2 0,7 25-2 0,-7-25 9 16,0 0-6-16,0 0 3 0,0 0 5 15,0 0-2-15,0 0 8 0,-41 22 9 16,41-22-6-16,-36 13 4 0,11-2 6 0,-4-5 5 15,-4 4 11-15,-6 2-5 0,-1 0-5 16,-15 1 3-16,-4 2-3 0,-1 0 0 0,-5-3-1 16,-5 3 1-16,-2 2 0 0,6-5 3 15,3 0 1-15,1 0 2 0,10-3-6 16,4 0-1-16,4-1-9 0,4-1-4 0,-2 3-6 16,10-5-11-16,4 5-22 0,-1-1-30 15,-2 2-47-15,2 6-34 0,-1 2-68 0,-3-1-190 16,-2 2-502-16,-1-8-326 0</inkml:trace>
  <inkml:trace contextRef="#ctx0" brushRef="#br0" timeOffset="179767.0313">26946 8214 3993 0,'0'0'-162'15,"22"-14"16"-15,-22 14 21 0,0 0 15 16,0 0 3-16,20-20 12 0,-20 20 11 0,0 0 8 15,0 0 3-15,0 0 9 0,9-16 6 16,-9 16 10-16,0 0-1 0,0 0-1 16,0 0 11-16,0 0 2 0,13-19-1 0,-13 19 3 15,0 0-6-15,0 0 5 0,0 0 6 16,0 0 11-16,0 0 13 0,0 0 15 16,0 0-9-16,0 0 10 0,0 0-4 0,0 0-6 15,0 0 3-15,0 0 3 0,0 0 12 16,0 0-18-16,0 0-6 0,-25 86 9 0,25-86 3 15,-12 30-3-15,7-9-9 0,5-21 12 16,-13 43-6-16,-1-20 0 0,9-3 12 16,-3 5-12-16,3-4 9 0,-7 2 3 0,12-23-6 15,-13 42 0-15,8-27 6 0,5-15-4 16,-12 32 7-16,12-32 26 0,-10 23 22 16,10-23 15-16,-12 22 6 0,12-22 16 0,0 0-4 15,-10 27 1-15,10-27 5 16,0 0-14-16,0 0-27 0,0 0-4 0,0 0-5 15,0 0-14-15,0 0 11 0,0 0-18 0,0 0 6 16,0 0-21-16,0 0-1 0,0 0-15 16,0 0 4-16,0 0-27 0,0 0-13 0,0 0-8 15,-21-60 12-15,21 60-10 0,0 0 3 16,0-33 2-16,0 33 8 0,0 0-2 16,1-38 2-16,-1 38-3 0,0 0-5 15,4-30 2-15,-4 30-9 0,0 0 15 0,3-24 0 16,-3 24 2-16,0 0 0 0,0 0 7 15,5-30-2-15,-5 30 12 0,0 0-3 0,0 0 3 16,0 0 0-16,0 0 3 0,3-27-1 16,-3 27 3-16,0 0 0 0,0 0 5 15,0 0 10-15,0 0-10 0,0 0 0 0,0 0 0 16,0 0 15-16,0 0-7 0,0 0-1 16,0 0-4-16,0 0 4 0,0 0-4 0,0 0 7 15,0 0-10-15,0 0 2 0,0 0 8 16,0 0-7-16,0 0 2 0,-60 46-5 15,60-46 7-15,0 0-2 0,0 0 5 16,-13 18-2-16,13-18 11 0,0 0 8 0,0 0 0 16,0 0 6-16,0 0-7 0,0 0 7 15,0 0-3-15,0 0-14 0,0 0 9 16,0 0-2-16,0 0-9 0,0 0-3 0,0 0 0 16,0 0-9-16,0 0 14 0,8-71 4 15,-8 71-14-15,0 0 5 0,0 0 0 0,9-38-2 16,-9 38-7-16,0 0-4 0,5-22-2 15,-5 22-5-15,0 0 0 0,0 0-11 0,0 0 7 16,5-25-9-16,-5 25 6 0,0 0 0 16,0 0 5-16,0 0 0 0,0 0-3 15,0 0 3-15,0 0-1 0,0 0 5 16,0 0 0-16,0 0 3 0,0 0-3 0,0 0-5 16,-44 56 14-16,44-56-11 0,-8 25 9 15,8-25 0-15,-12 23 2 0,12-23-4 16,0 0 4-16,-7 28 3 0,7-28-3 0,0 0 15 15,-8 24 15-15,8-24-7 0,0 0 16 16,0 0-10-16,0 0 17 0,0 0-30 0,-3 26 3 16,3-26-1-16,0 0-3 0,0 0-2 15,0 0-7-15,0 0 1 0,0 0-5 16,0 0-4-16,0 0 4 0,51-53-6 16,-51 53-2-16,14-15-3 0,-14 15-5 0,15-18-7 15,-15 18 6-15,0 0-4 0,17-27-7 16,-17 27 6-16,15-19-10 0,-15 19 3 0,8-23 3 15,-8 23-3-15,10-24 3 16,-10 24-1-16,13-23 9 0,-13 23-4 0,12-19 15 16,-12 19 8-16,0 0 4 0,10-29-7 0,-10 29 8 15,0 0-6-15,9-24 5 0,-9 24-11 16,0 0 18-16,0 0-16 0,5-25 9 16,-5 25 0-16,0 0-2 0,0 0-5 0,11-17 3 15,-11 17-1-15,0 0-1 0,0 0 3 16,0 0-6-16,0 0 14 0,0 0-16 15,5-27 6-15,-5 27 7 0,0 0 7 0,0 0-14 16,0 0 3-16,0 0-3 0,0 0 5 16,0 0-2-16,0 0-12 0,0 0 8 0,4-27-3 15,-4 27 0-15,0 0 6 0,0 0-8 16,0 0 4-16,0 0 0 0,0 0-2 16,0 0 0-16,0 0 0 0,0 0 13 0,0 0-21 15,0 0-1-15,0 0 2 0,0 0-4 16,0 0 5-16,0 0-7 0,0 0 4 15,0 0 0-15,0 0-7 0,10-21-4 0,-10 21-5 16,0 0 2-16,0 0-9 0,0 0-5 16,0 0-3-16,0 0-1 0,0 0 0 15,0 0 1-15,47 6 8 0,-47-6 12 0,0 0-5 16,0 0-1-16,0 0 13 0,0 0 8 16,0 0 5-16,0 0 8 0,0 0 10 15,0 0-5-15,0 0 4 0,0 0 1 0,35 7 2 16,-35-7 10-16,0 0-20 0,0 0 9 15,0 0-9-15,0 0 5 0,0 0-8 0,0 0 5 16,0 0 12-16,0 0-10 0,0 0-6 16,0 0 8-16,0 0-6 0,0 0-13 15,0 0 17-15,0 0-9 0,0 0-3 16,0 0 5-16,-82-19-4 0,82 19-3 0,0 0 4 16,0 0-1-16,0 0-1 0,-44 6 3 15,44-6-5-15,0 0-3 0,0 0 6 0,-37 6 1 16,37-6-1-16,0 0-1 0,0 0-4 15,-33 3-1-15,33-3 13 0,0 0-13 16,0 0 8-16,-27 12-7 0,27-12 4 0,0 0 0 16,-20 18-2-16,20-18 7 0,-13 23-9 15,13-23 4-15,-14 28-4 0,14-28 4 0,-15 32 0 16,9-19 1-16,6-13-3 0,-5 29 4 16,5-29-4-16,-12 25 0 0,12-25 14 15,-5 23-16-15,5-23 13 0,0 0-6 16,-12 24 11-16,12-24 8 0,0 0 3 0,-10 23-9 15,10-23 6-15,0 0-8 0,0 0 3 16,0 0-10-16,-8 27-7 0,8-27 7 0,0 0 1 16,0 0-3-16,0 0 1 0,0 0 5 15,0 0-9-15,0 0 3 0,-10 23 22 16,10-23 3-16,0 0 15 0,0 0 0 0,0 0-11 16,0 0-1-16,0 0 10 0,0 0-21 15,0 0 4-15,0 0-11 0,0 0 8 0,0 0-6 16,0 0-4-16,15-82-8 0,-15 82 2 15,8-27 2-15,-8 27-16 0,5-29-1 16,-5 29 1-16,7-26 3 0,-7 26-2 16,8-23 0-16,-8 23 8 0,0 0-6 0,9-32 2 15,-9 32 0-15,0 0-2 0,8-25-3 16,-8 25-3-16,0 0 1 0,5-21-4 16,-5 21 5-16,0 0-2 0,0 0-12 0,0 0-1 15,0 0-4-15,12-23-10 0,-12 23 3 16,0 0-1-16,0 0 1 0,0 0-1 0,0 0 13 15,0 0-15-15,0 0 10 0,0 0 6 16,0 0-6-16,0 0 6 0,0 0-7 16,0 0 4-16,0 0 7 0,0 0-11 15,3-27 6-15,-3 27 2 0,0 0 3 0,0 0-1 16,0 0 5-16,0 0-10 0,0 0 12 16,0 0 7-16,0 0 2 0,0 0 0 0,0 0 7 15,0 0 4-15,0 0 7 0,0 0-13 16,0 0 8-16,-3 83 7 0,3-83-11 15,-4 40 4-15,-4-16 7 0,5 0-11 0,3-24-2 16,-5 53 3-16,0-32-1 0,1 5 0 0,4-26 6 16,-5 36-15-16,5-36 4 0,-8 34 9 15,8-34 6-15,-7 24-8 0,7-24 12 16,-5 26-4-16,5-26-4 0,0 0 9 16,-5 27-11-16,5-27 26 0,0 0-11 0,0 0 2 15,-3 27 3-15,3-27 16 0,0 0-6 16,0 0-11-16,0 0 4 0,0 0-3 15,0 0-11-15,0 0 7 0,0 0-11 0,0 0-1 16,0 0 4-16,0 0-14 0,0 0 4 16,28-66-8-16,-28 66 8 0,17-47-4 0,-12 22 0 15,7 2 2-15,-1-2-2 0,1-1 0 16,-2 2 0-16,5-2-7 0,-6-1 3 16,6 2-6-16,-2 2 10 0,-1-2-6 15,-4 4-2-15,2-4-1 0,3 3 12 0,-6 1-3 16,5-2-3-16,-12 23-11 0,15-36 12 15,-7 21-3-15,-8 15-1 0,14-27 3 0,-14 27-8 16,10-27 1-16,-10 27-1 0,11-17 4 16,-11 17-1-16,0 0-3 0,10-25 8 15,-10 25-15-15,0 0 10 0,12-18-3 0,-12 18-6 16,0 0 8-16,0 0-7 0,0 0 6 16,0 0-4-16,5-24-2 0,-5 24 4 15,0 0 6-15,0 0-9 0,0 0 8 0,0 0 1 16,0 0-4-16,0 0 3 0,0 0-4 15,0 0-1-15,9-27 7 0,-9 27 24 16,0 0-29-16,0 0-4 0,0 0 12 0,0 0-12 16,0 0-5-16,0 0 13 0,0 0-4 15,0 0 5-15,0 0 3 0,0 0-10 16,0 0 3-16,0 0-7 0,0 0 7 0,0 0 0 16,0 0 4-16,0 0-4 0,0 0-3 15,0 0 0-15,0 0 3 0,0 0-4 0,0 0-4 16,0 0 1-16,0 0 3 0,0 0 8 15,0 0-5-15,0 0-5 0,0 0-3 16,0 0 10-16,0 0-1 0,0 0 2 0,0 0-6 16,0 0 4-16,0 0-8 0,43 10 11 15,-43-10 7-15,0 0-12 0,0 0-1 16,27 22 1-16,-27-22 4 0,17 13 0 0,-17-13 2 16,16 15 0-16,-16-15-4 0,24 17 2 15,-24-17 0-15,20 17 0 0,-20-17 2 16,18 22-4-16,-18-22 2 0,22 15 7 0,-22-15-11 15,22 18 12-15,-22-18-10 0,16 16 5 16,-16-16-1-16,17 12-5 0,-17-12 4 0,0 0 5 16,20 15-1-16,-20-15 4 0,0 0 2 15,17 12-11-15,-17-12-1 0,0 0 11 16,0 0-10-16,20 18 0 0,-20-18 4 16,0 0-2-16,20 17-4 0,-20-17 2 0,20 9 9 15,-20-9 3-15,0 0-13 0,20 16 22 16,-20-16-26-16,17 15-1 0,-17-15 1 0,0 0-2 15,18 17 1-15,-18-17 6 0,0 0 4 16,27 13-9-16,-27-13 3 0,0 0-2 16,18 17 10-16,-18-17-10 0,0 0 9 0,17 11-3 15,-17-11-4-15,0 0 4 0,19 19 0 16,-19-19 2-16,16 12-12 0,-16-12 12 0,0 0-4 16,20 18 5-16,-20-18-3 0,17 15 5 15,-17-15-7-15,19 14 0 0,-19-14 0 16,18 12-1-16,-18-12 6 0,0 0-2 15,20 13-4-15,-20-13 2 0,0 0-1 0,17 17-3 16,-17-17 3-16,0 0 2 0,0 0-11 16,15 17 11-16,-15-17 6 0,0 0-11 0,0 0-1 15,0 0 8-15,17 13-4 0,-17-13-7 16,0 0 10-16,0 0-1 0,0 0-5 16,0 0 8-16,0 0-5 0,16 17-2 0,-16-17 4 15,0 0 0-15,0 0 3 0,0 0 7 16,0 0-12-16,0 0 14 0,0 0-5 15,0 0-18-15,0 0 18 0,0 0-11 16,0 0 1-16,0 0 9 0,0 0-15 0,0 0 7 16,0 0-3-16,0 0-1 0,0 0 1 15,0 0-4-15,14 17-2 0,-14-17 0 0,0 0 7 16,0 0-5-16,0 0-9 0,0 0 9 16,0 0-4-16,0 0 2 0,0 0 4 0,8 20-6 15,-8-20 6-15,0 0-3 0,0 0 5 16,0 0 1-16,0 0-2 0,0 0 1 15,0 0 3-15,0 0 1 0,0 0-10 0,0 0 7 16,0 0 6-16,0 0-2 0,0 0 0 16,0 0-6-16,0 0 8 0,0 0-1 15,0 0-4-15,0 0 11 0,-38 27-6 16,38-27 3-16,0 0-3 0,-32 4 11 0,32-4 3 16,-32 0 7-16,32 0 1 0,-33 2-7 15,33-2 11-15,-46 0 0 0,46 0-1 0,-40-2 1 16,40 2-5-16,-47 0 7 0,47 0-6 15,-45 0 4-15,45 0 5 0,-40-4-11 16,40 4 0-16,-28 0-7 0,28 0 10 0,0 0-10 16,-44 0-5-16,44 0-1 0,0 0 0 15,-33-4 5-15,33 4-6 0,0 0-1 16,0 0 0-16,0 0 19 0,-37-2-22 0,37 2-3 16,0 0-7-16,0 0 4 0,0 0 4 15,0 0-5-15,-34 0 5 0,34 0 1 16,0 0 5-16,0 0-15 0,0 0 11 0,0 0-3 15,0 0 5-15,-31 6-13 0,31-6 10 16,0 0-10-16,0 0 5 0,0 0 0 0,0 0 0 16,0 0 3-16,0 0 0 0,0 0-6 15,0 0 2-15,0 0 1 0,0 0 0 16,0 0 1-16,0 0 7 0,0 0-13 0,0 0 2 16,0 0 3-16,0 0 3 0,0 0-6 15,0 0 15-15,0 0-5 0,0 0-1 0,0 0-3 16,0 0-1-16,0 0-10 0,0 0-2 15,0 0-12-15,0 0 1 0,0 0 2 16,0 0-2-16,0 0-2 0,0 0 9 16,0 0-4-16,0 0-4 0,0 0-4 0,0 0 7 15,0 0-10-15,0 0-2 0,0 0 1 16,0 0 4-16,0 0-6 0,0 0 2 16,0 0-1-16,0 0 1 0,0 0-1 0,88-23 7 15,-88 23-15-15,0 0 6 0,25-4 6 16,-25 4 6-16,0 0 2 0,0 0-2 0,22-10 2 15,-22 10 6-15,0 0 0 0,0 0 10 16,0 0-12-16,0 0 0 0,27-10 0 0,-27 10 5 16,0 0-3-16,0 0 5 0,0 0 4 15,0 0-5-15,0 0 11 0,0 0 0 16,0 0-2-16,0 0-2 0,0 0 6 0,0 0-14 16,0 0 20-16,0 0-1 0,0 0-7 15,0 0 2-15,0 0 9 0,0 0-19 16,0 0 14-16,-92 16 0 0,92-16-10 15,0 0 5-15,0 0-3 0,-30 4 4 0,30-4 0 16,0 0 0-16,0 0-4 0,0 0-10 16,-22 4 3-16,22-4 5 0,0 0-11 0,0 0 3 15,0 0-1-15,0 0 1 0,0 0-1 16,0 0-1-16,0 0-5 0,0 0-19 16,0 0-5-16,0 0-1 0,0 0-15 15,79 27-6-15,-79-27 8 0,36 0 3 0,-36 0-3 16,32 0 17-16,-32 0 0 0,30 2 19 15,-30-2 3-15,0 0 19 0,35 0 10 0,-35 0 19 16,0 0-2-16,0 0 16 0,31 0-4 16,-31 0-3-16,0 0-5 0,0 0-4 15,0 0-5-15,0 0 4 0,0 0-6 0,0 0 3 16,0 0-7-16,0 0-3 0,0 0-2 16,0 0 4-16,-91-18-14 0,91 18 6 0,-40 0 4 15,40 0-9-15,-45 4 7 0,45-4 12 16,-50 0-7-16,25 0 6 0,25 0 0 15,-40 0-2-15,40 0 0 0,-39 0 9 16,39 0 5-16,-30-4-18 0,30 4 10 0,0 0-11 16,-39 0-12-16,39 0-8 0,0 0-16 15,0 0-7-15,0 0-29 0,-23 8-31 0,23-8-78 16,0 0-176-16,0 0-406 0,0 15 439 16</inkml:trace>
  <inkml:trace contextRef="#ctx0" brushRef="#br0" timeOffset="181504.2078">28669 16356 3205 0,'0'-34'7'0,"0"34"7"16,-3-36 12-16,3 36 5 0,-3-34 6 15,3 34-1-15,0-36-2 0,0 36-5 0,-2-32-7 16,2 32-6-16,-3-31 8 16,3 31 0-16,-7-27-1 0,7 27 5 0,0 0 19 15,-3-43 7-15,3 43 13 0,-5-31-4 16,5 31 4-16,-5-24-8 0,5 24-1 0,0 0-8 16,-7-38-5-16,7 38-11 0,0 0 3 0,-2-27-2 15,2 27-9-15,0 0-4 0,0 0 9 16,-8-32-14-16,8 32 3 0,0 0 1 15,0 0-4-15,0 0-11 0,-7-24 6 16,7 24-7-16,0 0-4 0,0 0 12 0,0 0-9 16,-22-16 7-16,22 16-14 0,0 0 1 15,-28-5-1-15,28 5 0 0,0 0 6 0,-37-10-6 16,37 10 1-16,0 0 2 0,-37-6 3 16,37 6-4-16,0 0 14 0,-25-6 3 15,25 6 6-15,0 0-3 0,-30-10 2 0,30 10 3 16,0 0 1-16,-23-13-10 0,23 13-1 15,0 0 1-15,-25-8 3 0,25 8-5 16,0 0 2-16,0 0-3 0,-30-7-2 0,30 7 2 16,0 0-3-16,0 0 1 0,0 0 12 15,0 0 5-15,0 0 12 0,-19-15-1 16,19 15-1-16,0 0-7 0,0 0-5 0,0 0-6 16,0 0 0-16,0 0 0 0,0 0-9 15,45-30 14-15,-45 30-14 0,42-12 1 0,-13 3 2 16,1 1-5-16,5-1 0 0,7 0-3 15,1 3 3-15,1-3-6 0,4-3 1 16,4-3-2-16,-3 5 4 0,-4-2 1 0,-5 3-4 16,-2 0 3-16,-3-2 6 0,-8 7 5 15,-2-4 14-15,4 2-2 0,-29 6 2 0,40-9-1 16,-20 3-3-16,-20 6-5 0,25-6-1 16,-25 6 2-16,29-6-4 0,-29 6-6 15,0 0 0-15,28-6-4 0,-28 6-8 0,0 0-1 16,0 0-4-16,25-6-6 0,-25 6-7 15,0 0-14-15,0 0-8 0,0 0-11 16,0 0-15-16,0 0-7 0,0 0-12 0,0 0-12 16,27-12-10-16,-27 12-15 15,0 0-38-15,0 0-55 0,0 0-199 0,2-17-400 16,-2 17 100-16</inkml:trace>
  <inkml:trace contextRef="#ctx0" brushRef="#br0" timeOffset="182431.2458">28986 15173 3522 0,'-22'-12'-103'0,"22"12"15"0,-24-12 37 16,24 12 21-16,0 0 9 0,-31-15 18 0,31 15 39 15,-17-13 6-15,17 13 31 0,0 0 9 16,-29-15 5-16,29 15-1 0,0 0 4 16,0 0-9-16,-20-15-11 0,20 15-7 15,0 0-19-15,0 0 11 0,0 0-8 0,0 0-4 16,-16-17 6-16,16 17-18 0,0 0 5 16,0 0-11-16,0 0 8 0,0 0 0 15,0 0 2-15,0 0-1 0,0 0-1 0,0 0-14 16,0 0 5-16,82 8-2 0,-82-8 3 15,38 4-5-15,-38-4 2 0,39 5 0 0,-39-5-4 16,40 3 3-16,-19 0-5 0,-21-3 0 16,37 6 3-16,-37-6-4 0,40 6-6 0,-40-6 1 15,37 7-3-15,-17-5-6 0,-20-2 8 16,34 10-5-16,-34-10 4 0,32 6 2 16,-16 0-7-16,-16-6-2 0,25 6 2 15,-25-6 0-15,0 0-5 0,37 5 11 0,-37-5-9 16,0 0 0-16,22 9 3 0,-22-9-2 15,0 0 5-15,0 0-4 0,0 0-2 0,22 7 2 16,-22-7-2-16,0 0 1 16,0 0 2-16,0 0 0 0,0 0-6 0,0 31 3 15,0-31-1-15,0 0-1 0,0 0 2 0,0 0 0 16,-9 37 0-16,9-37-5 0,0 0 3 16,0 0 9-16,0 0-10 0,-6 27-1 0,6-27 6 15,0 0-5-15,0 0 1 0,0 0 7 16,0 0-10-16,0 0 7 0,-4 32 1 15,4-32-3-15,0 0-3 0,0 0 6 16,0 0-5-16,0 0-2 0,0 0 7 0,-5 25-2 16,5-25-6-16,0 0-1 0,0 0 3 15,0 0 3-15,0 0 16 0,0 0-5 0,-3 30-8 16,3-30 2-16,0 0 14 0,0 0 10 16,-12 27-3-16,12-27 3 0,-10 26 0 15,10-26 6-15,-12 28 3 0,1-9-3 16,11-19 5-16,-17 39 1 0,5-17 1 0,-1-5-5 15,5 8 1-15,-4 1-6 0,3-2 0 16,-6-3-4-16,2 5-1 0,1-2-2 0,-1-2-6 16,5-2 1-16,-4 4-4 0,0-8 2 15,12-16 6-15,-20 35 3 0,15-19 4 16,5-16 8-16,-17 20 1 0,17-20-2 0,-15 23-5 16,15-23-1-16,-11 19-4 0,11-19-3 15,0 0-4-15,-17 23 0 0,17-23-3 0,-9 16-2 16,9-16-1-16,0 0-1 0,-16 20-4 15,16-20 3-15,0 0-4 0,-14 15 0 16,14-15-1-16,0 0-1 0,0 0-1 0,-23 18 0 16,23-18-1-16,0 0 0 0,0 0-1 15,0 0 1-15,-12 15-1 0,12-15 0 16,0 0-1-16,0 0 0 0,0 0-5 0,0 0-10 16,0 0-11-16,0 0-24 0,0 0-32 15,-13 18-55-15,13-18-52 0,0 0-142 16,-12 9-635-16,12-9-934 0</inkml:trace>
  <inkml:trace contextRef="#ctx0" brushRef="#br0" timeOffset="183679.9481">27234 17494 4755 0,'0'0'-161'0,"0"0"22"16,0 0 16-16,0 0 18 0,0 0 11 15,0 0 13-15,0 0 11 0,0 0 22 0,0 0 23 16,0 0 12-16,-20-34 20 0,20 34 3 16,0 0 13-16,0 0 1 0,0 0 9 0,0 0-5 15,0 0 10-15,0 0 1 0,0 0 0 16,-22-16-6-16,22 16-3 0,0 0-5 16,0 0-1-16,0 0-2 0,0 0 5 0,0 0 12 15,0 0-13-15,0 0 7 0,0 0 2 16,0 0-2-16,0 0 6 0,0 0-5 0,0 0 0 15,0 0 4-15,0 0 3 0,0 0 5 16,0 0 0-16,0 0 2 0,-48 40 4 16,48-40-7-16,-20 34 7 0,6-13 3 0,6 3-3 15,-7-1 6-15,-2 4-1 0,2 4-3 16,-2 0 0-16,4 0-4 0,-5-3 2 16,4 3-5-16,-2 1-5 0,2-9 0 15,1 1-6-15,-1 0-4 0,1-1-1 0,1 0-7 16,2-3-3-16,2-1-2 0,8-19-4 15,-15 32 3-15,15-32-6 0,-15 26-5 16,15-26-3-16,-10 21-8 0,10-21-1 0,-9 19-7 16,9-19-3-16,0 0-1 0,-11 22-2 0,11-22-7 15,0 0-3-15,0 0-5 0,-9 24-18 16,9-24-7-16,0 0-9 0,-8 21-22 16,8-21-2-16,0 0-24 0,-8 27-15 0,8-27-16 15,-12 23-22-15,12-23-37 0,-12 19-73 16,12-19-581-16,0 0-145 0</inkml:trace>
  <inkml:trace contextRef="#ctx0" brushRef="#br0" timeOffset="184098.6893">26699 17589 3869 0,'0'0'-95'15,"0"0"21"-15,0 0 14 0,0 0 0 16,0 0 11-16,0 0 1 0,0 0 20 0,0 0 14 16,0 0 23-16,0 0 15 0,0 0 22 15,55 19 1-15,-55-19 24 0,25 20 21 16,-25-20-9-16,32 20 2 0,-15-8 3 0,1 3 4 15,-1-3-2-15,5 7-9 0,-1-4 1 16,-2 2 7-16,2-2-2 0,1 5 6 0,-2-4-7 16,-1 3-4-16,2 1-5 0,5 3-6 15,-8-6-12-15,4 9-7 0,-1-5-3 16,-4-2-4-16,3 1-10 0,0 7 0 0,-3-7-7 16,3 0-2-16,4 2 3 0,-8-4-9 15,1 0-3-15,0 0-3 0,-2-2-9 16,3 0-9-16,-1-3-13 0,0 2-23 0,-1-4-26 15,-16-11-28-15,27 21-31 0,-15-11-38 16,-12-10-70-16,23 10-185 0,-23-10-442 0,19 0-146 16</inkml:trace>
  <inkml:trace contextRef="#ctx0" brushRef="#br0" timeOffset="185382.2622">26386 17450 3795 0,'-27'-10'-116'0,"27"10"33"16,0 0 37-16,-26-15 31 0,26 15 15 15,-21-12 17-15,21 12 17 0,0 0 24 0,-23-18-13 16,23 18 18-16,0 0-6 0,-17-17 7 16,17 17-18-16,0 0-11 0,0 0 2 15,0 0-4-15,0 0-2 0,0 0-6 16,0 0 21-16,0 0-9 0,0 0 13 0,44-36-11 15,-44 36 15-15,40-3-11 0,-40 3 1 16,50-3 5-16,-20 3-5 0,2 0 7 0,-2 3-6 16,-30-3-5-16,65 0 3 0,-28 0-6 15,-3 0-6-15,4 0 1 0,-4 0-2 16,2 0-1-16,-7-3-5 0,8 3-2 0,-9-3-1 16,2 0-7-16,2 0-3 0,-2 0 2 15,-30 3 2-15,60-3-7 0,-38 0 4 0,-22 3-5 16,49-7 1-16,-33 5-1 0,-16 2 4 15,40-3 1-15,-40 3 3 0,29-5 7 0,-29 5 3 16,0 0 4-16,37-2 2 0,-37 2 5 16,0 0 4-16,25-3-4 0,-25 3-1 15,0 0-2-15,0 0-5 0,0 0-2 16,32-2-3-16,-32 2-1 0,0 0 1 0,0 0-3 16,0 0 0-16,0 0-3 0,0 0-4 15,0 0 5-15,0 0 21 0,33 5 4 16,-33-5-7-16,0 0 1 0,12 22 0 0,-12-22 2 15,0 0-2-15,8 37 4 0,-8-37 1 16,7 31 3-16,1-15 1 0,-8-16-2 0,13 35 3 16,-9-19-1-16,-4-16-1 0,10 38-1 15,2-17-13-15,-4 2-4 0,0 1-1 0,-3-3-1 16,9 4 1-16,-6-1-4 0,2 0 0 16,2 5-5-16,-4-5-2 0,6 5-1 15,-1-5-1-15,-8-2-2 0,8 2 0 16,-4-4-2-16,-1 3 2 0,-8-23 1 0,17 37 0 15,-9-16 1-15,2-5 0 0,-10-16-1 16,14 37 0-16,-6-18 0 0,-8-19-2 16,12 35 2-16,-4-19-2 0,-8-16 2 0,13 38-1 15,-8-18-2-15,-5-20-1 0,14 31 1 16,-14-31-1-16,8 32-2 0,1-17 2 0,-9-15-2 16,5 31-1-16,-5-31-2 0,11 28 1 15,-11-28-1-15,14 31 0 0,-14-31-2 16,8 24 4-16,-8-24-4 0,12 23 1 0,-12-23-2 15,6 16-3-15,-6-16-4 0,0 0-5 16,14 24-8-16,-14-24-13 0,0 0-15 0,0 0-29 16,0 28-41-16,0-28-44 0,0 0-34 15,-29 14-53-15,29-14-133 0,-41 5-192 16,14-5-355-16,2 0-648 0</inkml:trace>
  <inkml:trace contextRef="#ctx0" brushRef="#br0" timeOffset="186276.3683">26018 17392 4482 0,'0'0'-93'0,"0"0"23"16,0 0 19-16,0 0 12 0,0 0-4 0,0 0 4 16,0 0 8-16,0 0-7 0,0 0 15 15,0 0 7-15,47-34 7 0,-47 34 18 0,0 0 2 16,0 0 17-16,0 0 36 0,0 0 16 16,0 0 11-16,0 0 13 0,0 0 15 15,30 49 4-15,-30-49-2 0,13 37 1 0,-8-16-1 16,2 3-3-16,3 5-2 0,-3 3-8 15,1 4-11-15,1 6-5 0,-1-2-4 0,4 4-11 16,-7 1-7-16,6 2-5 0,1 0-6 16,-2-1-3-16,2 2-2 0,-2-4-5 15,3 2-6-15,1-5-2 0,1 0-4 16,-2-1-4-16,-5-5 0 0,7 0-5 0,-1-1-6 16,-2-6 0-16,-4-1-1 0,2-2-5 15,5-1-4-15,-5 1 3 0,0-1-3 16,5-3-2-16,-5 1 3 0,-1 0-5 0,2-4 4 15,4 5-9-15,-15-23-3 0,19 36-3 16,-8-19-5-16,-2-3-3 0,-9-14-4 0,17 27-4 16,-17-27-5-16,15 26-7 0,-15-26-1 15,13 21-3-15,-13-21-3 0,12 18-6 0,-12-18-5 16,0 0-7-16,11 26-11 0,-11-26-7 16,0 0-10-16,10 16-9 0,-10-16-5 15,0 0-14-15,0 0-5 0,0 0 0 16,0 0 0-16,0 0 5 0,0 0 7 0,0 0 9 15,0 0 3-15,0 0 15 0,0 0 12 16,0 0 10-16,0 0 15 0,0 0 4 0,0 0 15 16,47-42 1-16,-33 28 8 0,2-2-3 15,8 1 0-15,4-5 1 0,6 3 0 16,2-2 14-16,5 2-14 0,0-6 2 0,5 5 16 16,-10 0 1-16,6 1 12 0,0 2 11 15,-3 2 17-15,-3-2 8 0,-2 3-2 16,-4 4-2-16,0-4-3 0,-8 4-9 0,5-2 3 15,-27 10-1-15,33-12-5 0,-33 12-7 16,30-7 0-16,-30 7-2 0,23-11-17 16,-23 11-1-16,0 0-23 0,0 0-18 0,0 0-12 15,0 0-21-15,0 0-8 0,0 0-26 16,0 0-18-16,0 0-38 0,0 0-55 0,0 0-160 16,0 30-422-16,0-30 201 0</inkml:trace>
  <inkml:trace contextRef="#ctx0" brushRef="#br0" timeOffset="187586.4125">27721 17437 3395 0,'0'0'-112'0,"-8"-32"0"16,8 32 6-16,0 0 12 0,0 0 16 0,0 0 22 15,25-31 47-15,-25 31 36 0,0 0 40 16,16-26 16-16,-16 26 17 0,12-21 17 0,-12 21 8 16,12-21 20-16,-12 21-3 0,10-25 13 15,-10 25 3-15,13-20-12 0,-13 20-14 16,5-24-13-16,-5 24-16 0,0 0-8 0,12-20-19 15,-12 20-4-15,0 0-14 0,8-22 1 16,-8 22-1-16,0 0-7 0,0 0-6 0,0 0-4 16,17-21-4-16,-17 21 0 0,0 0-3 15,0 0-3-15,0 0 5 0,29-11 3 16,-29 11-4-16,28-6-4 0,-28 6-1 0,35-6-2 16,-35 6-6-16,52-3-4 0,-20 0-2 15,6 0 0-15,-3 0-4 0,0 0-3 0,14 3-3 16,-9-3-2-16,2 0-4 0,5 3-1 15,-9-3 1-15,2-1-1 0,-6 2 1 16,1 2 1-16,-5-3-3 0,-30 3 8 16,50-6 8-16,-30 2 4 0,-20 4 11 0,35-2 4 15,-35 2 3-15,0 0 0 0,42-5-5 16,-42 5 0-16,0 0-1 0,22-1-6 0,-22 1-2 16,0 0-3-16,0 0-3 0,0 0-2 15,0 0-1-15,32 15-1 0,-32-15 0 16,0 0-2-16,3 30 1 0,-3-30 2 0,0 0 5 15,-3 42 3-15,3-42 6 0,0 42 2 16,0-42 4-16,0 43-2 0,0-19 1 0,3 4 0 16,2-1-1-16,-5 0-2 0,4 5 1 15,-3-2 1-15,6 2-1 0,1 8-2 16,-3-2-4-16,-1 1 0 0,4-3-2 0,-5-1-2 16,6 2-1-16,-4-7-2 0,-2 5-1 15,5 0-3-15,-3-9 1 0,2 4 0 0,-2-5-5 16,0 3-1-16,-1-4 0 0,4 0 2 15,-5 3-4-15,-3-27 1 0,7 42-3 16,-2-21 0-16,0 1 0 0,-5-22-1 16,12 44 2-16,-9-25-4 0,2 5 3 0,-2 0-1 15,6-2 2-15,-9-22-4 0,8 40 1 16,-1-25-1-16,-7-15 1 0,13 35-2 0,-13-35-2 16,9 27-3-16,-9-27-4 0,8 29-2 15,-8-29-11-15,5 20-9 0,-5-20-12 0,0 0-16 16,7 25-20-16,-7-25-27 0,0 0-53 15,0 17-43-15,0-17-91 0,0 0-167 16,0 0-494-16,-61-39-849 0</inkml:trace>
  <inkml:trace contextRef="#ctx0" brushRef="#br0" timeOffset="188808.3659">27908 17324 4650 0,'0'0'-192'0,"0"0"7"16,0 0 10-16,0 0 7 0,0 0 12 0,0 0 16 16,0 0 30-16,0 0 21 0,0 0 24 15,0 0 19-15,0 0 14 0,0 0 13 0,0 0 24 16,0 0 2-16,0 0 5 0,0 0 4 16,0 0 18-16,0 0-9 0,0 0-11 0,0 0-5 15,0 0 6-15,40 54-1 0,-40-54-5 16,0 0 4-16,0 0-13 0,0 0-5 15,0 0 14-15,0 0-11 0,0 29 9 0,0-29-1 16,0 0-26-16,0 0-22 0,0 0-14 16,0 0-16-16,0 0 3 0,0 0-1 15,0 0 11-15,0 0 6 0,0 0 17 0,0 0 13 16,0 0 23-16,0 0-8 16,0 0 19-16,0 0 2 0,0 0 12 0,0 0-2 15,0 0 7-15,0 0-2 0,0 0 11 0,0 0-16 16,0 0 3-16,0 0 3 0,0 0 2 15,0 0 9-15,0 0 34 0,0 0 25 0,0 0 5 16,0 0 29-16,-16 49 11 0,16-49 4 16,3 38 9-16,0-14 6 0,4 4-15 15,-4 0 0-15,-1-1-1 0,-2 4-13 0,3 0-15 16,1 0-5-16,1 1-5 0,-5-4-17 16,3 2-7-16,-1-3-5 0,1 3-7 0,2 2-8 15,-1-2-9-15,-4 1-6 0,1 0-7 16,3-7-4-16,-1 8-4 0,2-9-4 15,-5-23-2-15,5 50-2 0,-2-26-7 16,-3-24 1-16,4 39-2 0,1-19-3 16,-5-20-1-16,3 34-2 0,-3-34-1 0,7 31-3 15,-7-31 1-15,0 31-3 0,0-31 1 16,3 28-1-16,-3-28 0 0,7 31-1 0,-7-31 0 16,3 30-3-16,-3-30 1 0,8 30 2 15,-8-30 0-15,5 38-4 0,-5-38 2 0,7 36-2 16,-2-20 2-16,-5-16-3 0,5 32 3 15,-5-32-3-15,4 30 0 0,-4-30 4 0,8 31-4 16,-8-31 0-16,5 27 2 0,-5-27-2 16,10 25 2-16,-10-25-2 0,0 0 0 15,5 34 0-15,-5-34 3 0,0 0-2 0,12 24 0 16,-12-24-4-16,0 0 4 0,8 20-2 16,-8-20 0-16,0 0 2 0,12 16 0 0,-12-16 0 15,0 0 3-15,0 0-4 0,17 17 0 16,-17-17 0-16,0 0 2 0,0 0 2 15,28 6-5-15,-28-6-3 0,0 0 9 16,0 0-6-16,0 0 0 0,33 0 3 0,-33 0-3 16,0 0-1-16,32 3 1 0,-32-3-3 15,0 0 3-15,0 0 0 0,37 0-1 16,-37 0 2-16,0 0 0 0,28 4-1 0,-28-4 1 16,0 0 0-16,0 0-1 0,0 0 0 15,42-4 0-15,-42 4 1 0,29-4 1 0,-29 4-2 16,28-11 2-16,-28 11-4 0,22-12 1 15,-22 12 0-15,30-12 0 0,-30 12 1 0,18-12 0 16,-18 12-2-16,0 0 1 0,30-17-1 16,-30 17 1-16,19-9-1 0,-19 9 0 15,0 0-1-15,33-15 1 0,-33 15 0 0,20-6-6 16,-20 6-8-16,26-9-7 0,-26 9-10 16,23-10-15-16,-23 10-22 0,0 0-26 0,25-8-32 15,-25 8-30-15,12-8-57 0,-12 8-158 16,0 0-575-16,0 0-798 0</inkml:trace>
  <inkml:trace contextRef="#ctx0" brushRef="#br0" timeOffset="189197.1261">27865 17452 4640 0,'0'0'-149'0,"0"0"8"0,0 0 8 16,0 0 9-16,0 0 2 0,0 0 9 0,0 0 3 16,0 0 4-16,0 0 1 0,67 24 1 15,-67-24 0-15,0 0-3 0,35 8 0 16,-23-5-3-16,-12-3-2 0,18 10-16 0,-18-10 4 16,18 9 0-16,-18-9 4 0,14 9 7 15,-14-9 17-15,0 0-4 0,15 12 10 0,-15-12 6 16,8 11 4-16,-8-11-11 0,0 0-35 15,0 0-308-15,0 0 101 0</inkml:trace>
  <inkml:trace contextRef="#ctx0" brushRef="#br0" timeOffset="189543.9086">28077 17616 1540 0,'0'0'9'15,"0"0"21"-15,0 0 28 0,12 24 12 0,-12-24-2 16,0 0 14-16,0 0 30 0,17 16-14 16,-17-16 16-16,0 0 25 0,0 0 18 15,0 0 41-15,11 16-18 0,-11-16 28 16,0 0-23-16,0 0-12 0,0 0-14 0,0 0-44 15,0 0-21-15,0 0-2 0,0 0-6 16,49-40-20-16,-32 21-12 0,-4 1 12 0,4 0-18 16,6-1-3-16,-6-1-12 0,3 0-1 15,-2 1-14-15,1 2 13 0,1 0-16 16,-3 2 7-16,1 0-2 0,0 2-4 0,-18 13-16 16,29-17 12-16,-11 10-4 0,-18 7 6 15,30-12-7-15,-30 12 1 0,27-8-2 0,-27 8 0 16,0 0-3-16,40-4 3 0,-40 4 2 15,0 0 5-15,25 0-1 0,-25 0 5 16,0 0-20-16,0 0 10 0,0 0 1 0,40 4 9 16,-40-4-14-16,0 0 4 0,0 0-7 0,26 11 18 15,-26-11-24-15,0 0-7 0,0 0-7 16,25 9-18-16,-25-9-28 0,0 0-5 16,23 9-37-16,-15-3-36 0,-8-6-53 15,0 0-185-15,17 9-395 0,-17-9 293 16</inkml:trace>
  <inkml:trace contextRef="#ctx0" brushRef="#br0" timeOffset="189962.6521">28240 18051 3354 0,'0'0'-53'16,"0"0"37"-16,0 0 16 0,0 0 28 16,1 34-3-16,-1-34 18 0,0 0 17 0,0 0 17 15,0 0 1-15,0 0 17 0,0 0 7 16,29 9 7-16,-29-9 13 0,0 0 1 0,0 0-9 16,0 0-3-16,0 0-19 0,0 0-17 15,0 0-2-15,0 0-4 0,0 0-11 16,0 0 3-16,0 0-8 0,0 0-1 0,0 0-1 15,0 0-2-15,0 0-1 0,0 0-4 16,0 0-3-16,0 0-4 0,0 0 0 16,0 0-7-16,0 0-6 0,0 0-1 0,53-31 2 15,-53 31 0-15,0 0-7 0,29-12 2 16,-29 12-4-16,0 0-3 0,35-8-1 16,-35 8-1-16,21-8 2 0,-21 8-4 0,32-7-5 15,-32 7-11-15,30-12-12 0,-30 12-13 16,25-5-11-16,-25 5-26 0,27-7-28 0,-27 7-28 15,0 0-33-15,30-15-42 0,-30 15-79 16,14-12-610-16,-14 12-344 0</inkml:trace>
  <inkml:trace contextRef="#ctx0" brushRef="#br0" timeOffset="190442.5671">28452 17336 4189 0,'-17'-18'-78'0,"17"18"19"15,0 0 26-15,0 0-2 0,0 0 3 0,-16-19 8 16,16 19 32-16,0 0 44 0,0 0 37 15,0 0 15-15,0 0 13 0,0 0 21 0,0 0 8 16,0 0-2-16,0 0 4 0,0 0-12 16,-2 64-15-16,2-64 8 0,0 44-2 15,0-19-8-15,-5 7-6 0,5-2-4 0,0 3-11 16,-4 2-5-16,4 4-13 0,-3 4 2 16,1 0-4-16,-1 0-8 0,-2 4-8 0,2-1-2 15,-1-2-7-15,-1 3-7 0,-3-7-4 16,1 7-6-16,-1-5-3 0,3-3-7 15,-3-3-3-15,1-1-4 0,5-8 1 16,-1 4-4-16,-5-7-3 0,4 2-4 0,4-26-3 16,-5 40-7-16,5-40-5 0,-8 32-4 15,8-32-6-15,-4 32-2 0,4-32-8 16,-1 25-8-16,1-25-8 0,0 0-8 0,-4 32-13 16,4-32-15-16,0 0-17 0,0 27-21 15,0-27-12-15,0 0-13 0,0 0-23 0,-6 21-28 16,6-21-48-16,0 0-84 0,0 0-619 15,0 0-759-15</inkml:trace>
  <inkml:trace contextRef="#ctx0" brushRef="#br0" timeOffset="190696.4093">28158 17675 4644 0,'5'-27'-76'0,"-5"27"19"15,0 0 29-15,0 0 0 0,0 0 40 0,25-13 41 16,-25 13 30-16,0 0 30 0,0 0 16 0,43 44 15 16,-29-26 13-16,2 6 3 0,-2 8-3 15,2-1-14-15,-1-2-16 0,1 9-14 16,-3-1-10-16,-1 2-13 0,1-1-11 0,5 1-8 16,-4 5-16-16,2 2-10 0,6 1-23 15,-3-8-32-15,2 2-40 0,4-1-54 16,11 0-73-16,-11-9-148 0,3-10-215 0,-3 1-418 15,-5-10-885-15</inkml:trace>
  <inkml:trace contextRef="#ctx0" brushRef="#br0" timeOffset="193572.0608">30558 16267 4723 0,'0'0'-167'0,"-8"-35"5"0,8 35 17 0,0 0 5 15,0 0 19-15,0 0 10 0,0 0 18 16,0 0 13-16,0 0 26 0,0 0 2 0,0 0 6 16,0 0 14-16,20-33 4 0,-20 33 10 15,0 0 5-15,0 0 18 0,0 0 14 16,0 0 12-16,20-15 33 0,-20 15 0 15,0 0 12-15,0 0 3 0,0 0-13 0,0 0-9 16,0 0-1-16,0 0-1 0,0 0-20 16,25-12 6-16,-25 12-6 0,0 0-2 15,0 0-7-15,25-9-7 0,-25 9 1 0,0 0 0 16,27-12-6-16,-27 12 6 0,27-10-12 16,-27 10 4-16,35-11 3 0,-35 11-9 0,36-14-1 15,-7 4 10-15,-4-1-12 0,-3 2-3 16,8-1 7-16,-5-2-7 0,2 0 3 0,8 0 7 15,-2 0-9-15,7 0-14 0,-6-2-1 16,3 5-6-16,-4-3-5 0,-1 3 5 16,-2 0 5-16,0 0-2 0,-8 3 6 15,-22 6-10-15,45-17 16 0,-28 14 10 0,-17 3 4 16,32-12 8-16,-32 12 0 0,31-6-1 16,-31 6-6-16,19-9-1 0,-19 9 1 15,0 0 3-15,30-6 3 0,-30 6 14 0,0 0-5 16,25-7 8-16,-25 7 11 0,0 0 6 15,0 0 5-15,0 0 6 0,0 0 8 0,40 10 5 16,-40-10 0-16,0 0 0 0,22 20-3 16,-22-20-6-16,13 16-3 0,-13-16 10 15,14 21 2-15,-14-21-10 0,16 26-2 0,-16-26-3 16,17 36-2-16,-9-13 4 0,2 1 2 16,-1 1 6-16,-1 2-6 0,6 5-4 15,-3 1 1-15,1 2-6 0,3 1-6 0,-5-2-4 16,2-1-5-16,0 2-4 0,-2-2-5 15,1-1-2-15,-1-4-1 0,0-5-4 16,-3 2 1-16,3-3-4 0,-3 0 1 0,3-1-3 16,-10-21 1-16,15 35-2 0,-10-22-4 15,-5-13 0-15,15 30-2 0,-15-30 1 0,13 24-1 16,-13-24-4-16,12 21 1 0,-12-21-3 16,5 18 0-16,-5-18-12 0,0 0-19 15,15 21-24-15,-15-21-32 0,0 0-41 0,5 23-42 16,-5-23-58-16,0 0-163 0,0 0-217 15,0 0-322-15,0 0-605 0</inkml:trace>
  <inkml:trace contextRef="#ctx0" brushRef="#br0" timeOffset="194157.7304">30392 16701 4452 0,'0'0'-123'15,"0"0"4"-15,0 0 7 0,0 0 9 16,0 0 11-16,0 0 27 0,41 19 28 0,-41-19 23 16,18 19 24-16,-18-19 0 0,17 21 35 15,-17-21 12-15,20 31 11 0,-7-12 17 16,1 2 7-16,-1 1 5 0,-5-2-4 0,2 5-12 16,2 4 1-16,-4-2-4 0,4 3-4 15,3 5-5-15,-6-1-1 0,1 2-8 16,1 2-8-16,-2-2-3 0,2-1-8 15,-4 4-4-15,3-2-6 0,2 0-1 0,-7 0-7 16,7 1-4-16,-4-2-7 0,0-2-2 0,1-6-4 16,1 0-11-16,-2-2-5 0,2-2-6 15,-3-3-4-15,3 1-9 0,-10-22-15 16,16 39-21-16,-4-20-26 0,-2-3-33 16,7-1-41-16,-17-15-98 0,27 24-616 0,-12-16-272 15</inkml:trace>
  <inkml:trace contextRef="#ctx0" brushRef="#br0" timeOffset="194547.4879">31500 17386 4066 0,'48'-20'-67'0,"-8"2"11"15,2 0 28-15,-5 3 1 0,-3 6 0 16,4-8 10-16,-5 9-4 0,8-5 1 16,-11 6 1-16,2-2-1 0,-4 1 4 0,-5 1 0 15,7 2 4-15,-30 5-4 0,34-13 5 16,-34 13 9-16,32-9 6 0,-32 9 1 15,21-6-3-15,-21 6-4 0,26-6-5 0,-26 6-5 16,0 0-6-16,31-6-13 0,-31 6-3 16,0 0-6-16,25-6 6 0,-25 6-13 15,27-8 3-15,-27 8-6 0,0 0 0 0,34-3 9 16,-34 3-1-16,0 0 4 0,33-5 2 16,-33 5 0-16,0 0-6 0,0 0-21 0,29-3-55 15,-29 3-135-15,0 0-380 0,0 0 116 16</inkml:trace>
  <inkml:trace contextRef="#ctx0" brushRef="#br0" timeOffset="195876.0252">32186 15450 2629 0,'33'-51'12'0,"-33"51"2"15,20-15 1-15,-20 15-10 0,29-20 1 0,-29 20-6 16,31-15 14-16,-31 15-8 0,31-15-3 15,-31 15 5-15,35-10-2 0,-19 5 5 0,-16 5 3 16,25-10 14-16,-25 10 5 0,37-8 8 16,-37 8 17-16,29-10 0 0,-29 10 4 15,37-9 3-15,-37 9 13 0,30-9-4 0,-14 1-17 16,-16 8-2-16,30-7-8 0,-30 7-5 16,36-11-9-16,-36 11 0 0,40-5-3 15,-15 1-11-15,-25 4 5 0,48-6-3 0,-23 3-17 16,4 1 0-16,3-2-2 0,-7-2-2 15,-25 6-2-15,53-3 6 0,-31 0-2 0,-22 3 2 16,47-3 1-16,-47 3 9 0,37-6 5 16,-37 6 5-16,30-6 3 0,-30 6 11 15,28-8-12-15,-28 8 9 0,24-5-6 0,-24 5 4 16,0 0-6-16,30-2-10 0,-30 2 2 16,0 0 11-16,0 0-21 0,28-10 2 15,-28 10 9-15,0 0-9 0,0 0 13 0,0 0 26 16,0 0 24-16,0 0 16 0,37 17 8 15,-37-17 11-15,12 23 1 0,-12-23 8 16,8 31-5-16,0-8-6 0,4 3-9 0,-7 2-12 16,2 2-6-16,3 5-2 0,2 1-5 15,-7-3-3-15,6 8-6 0,-2-1-3 0,2-2-5 16,1-2-9-16,-4 1-1 0,4 0-1 16,-3-4-3-16,-1-1-7 0,5 2-4 0,-6-9-4 15,5 2 0-15,-7 1-6 0,6-3-6 16,-2-4-13-16,-9-21-10 0,10 36-13 0,-3-16-10 15,-7-20-5-15,8 27-18 0,-8-27-5 16,5 27-11-16,-5-27-17 0,10 25-15 16,-10-25-20-16,0 0-19 0,-10 37-23 15,5-25-38-15,-10 1-84 0,15-13-615 16,-19 22-421-16</inkml:trace>
  <inkml:trace contextRef="#ctx0" brushRef="#br0" timeOffset="196442.7224">32330 15682 4103 0,'-14'-16'-179'0,"14"16"31"16,0 0 29-16,0 0 27 0,0 0 30 15,0 0 9-15,0 0 22 0,0 0 18 0,-20-13 4 16,20 13 16-16,0 0 26 0,0 0 11 15,0 0 14-15,0 0 12 0,0 0 21 16,0 0 20-16,0 0 15 0,25 75 19 0,-16-51-10 16,-4 1-5-16,1 6 9 0,4 5-6 15,-3 6-7-15,5 0-6 0,-1 2-1 16,3 12-4-16,-3-1-6 0,3 5-6 0,1 1-10 16,-3-1-5-16,4 2-5 0,-7 2-6 15,4 1-8-15,0-3-6 0,3 2-6 16,-1-2-6-16,-5 0-7 0,6-4-1 0,-4-2-9 15,3-4-2-15,-1-3-6 0,-1-6 0 16,2 1 0-16,-7-7-5 0,2-5-3 0,5 4-2 16,0-6-1-16,-6-2-1 0,1-3-3 15,2-1-2-15,-4-2 0 0,4-1-1 16,-6 1-8-16,-6-22-5 0,14 31-9 0,-6-16-9 16,-8-15-14-16,12 25-18 0,-12-25-24 15,10 23-28-15,-10-23-20 0,12 20-29 0,-6-8-23 16,-6-12-26-16,12 12-68 0,-12-12-674 15,0 0-786-15</inkml:trace>
  <inkml:trace contextRef="#ctx0" brushRef="#br0" timeOffset="196701.5693">32746 17261 4661 0,'0'0'-76'16,"-7"-36"30"-16,7 36 24 0,-1-33 29 16,1 33-4-16,5-35 1 0,-5 35-2 0,16-36 5 15,-2 15 3-15,4-3 23 0,2 1-13 16,5 1 17-16,4 1 7 0,-1-5 0 0,2 5 0 15,5 0 2-15,1-1-4 0,2 3-8 16,1-1 1-16,1 0-5 0,0 2-1 0,2 1-8 16,-6-2 1-16,1 3-1 0,0-3-5 15,-3 7-3-15,-3-3-2 0,3 2-8 0,-9 1-12 16,7 1-11-16,-7 0-7 0,2 2-2 16,-2 3-17-16,-4-4-5 0,-21 10-6 15,35-8-11-15,-35 8-8 0,27-12-8 16,-27 12-11-16,27-7-23 0,-27 7-26 0,18-3-52 15,-18 3-141-15,0 0-466 0,0 0 172 16</inkml:trace>
  <inkml:trace contextRef="#ctx0" brushRef="#br0" timeOffset="197437.664">30970 16748 3667 0,'61'9'20'0,"-61"-9"9"0,0 0-3 16,31-25 10-16,-31 25-13 0,31-22-11 16,-14 7 15-16,3 2-6 0,0-4-3 15,-3-2-5-15,3 1 0 0,2-2-5 0,-2 0 7 16,3 1-6-16,-1 1 10 0,-2 0 14 16,0-8 13-16,0 8 5 0,-3-1 3 15,3 1-3-15,-3 3-12 0,3-2 0 0,-20 17 8 16,32-20-11-16,-16 10 3 0,-16 10-15 15,32-9 10-15,-10 3 3 0,-22 6 7 16,30-3-5-16,-30 3 11 0,33 0-1 0,-33 0 3 16,36 0-4-16,-36 0-3 0,26 6 3 15,-26-6 7-15,0 0-15 0,44 3 4 16,-44-3-3-16,22 3-7 0,-22-3-3 0,0 0-6 16,31 3-3-16,-31-3-22 0,0 0-32 15,0 0-35-15,40 0-26 0,-40 0-38 16,0 0-52-16,0 0-83 0,29 0-617 0,-29 0-311 15</inkml:trace>
  <inkml:trace contextRef="#ctx0" brushRef="#br0" timeOffset="197834.4509">31033 17187 4186 0,'0'0'-54'15,"0"0"25"-15,0 0 26 0,-7 20 19 16,7-20 14-16,0 0-4 0,0 0 36 0,0 0 15 15,0 0 19-15,0 0 11 0,0 0 13 16,0 0 14-16,0 0-2 0,0 0-9 16,0 0-10-16,0 0-12 0,72-47-19 15,-55 35-6-15,3 3-11 0,4-3-6 0,-3 3-9 16,3-3-5-16,1 2-6 0,-2-2-5 16,2 1-6-16,-1-1-10 0,1 0-9 0,-3 4-8 15,4-2-11-15,-4 1-11 0,-22 9-13 16,44-12-22-16,-26 9-28 0,-18 3-34 15,37-3-32-15,-37 3-42 0,35 3-77 0,-17-3-661 16,-18 0-645-16</inkml:trace>
  <inkml:trace contextRef="#ctx0" brushRef="#br0" timeOffset="198657.9281">32604 16160 4502 0,'0'0'-92'0,"0"0"14"16,0 0 22-16,0 0 9 0,8-29 7 0,-8 29-5 15,17-17 22-15,-17 17-12 0,27-25-7 16,-11 10-7-16,3-1-7 0,4 0-10 16,2 2-10-16,7-3-15 0,2 2-6 0,-6 0 10 15,-6 3-7-15,8-2 22 0,-12 7 31 16,-18 7 34-16,39-21 32 0,-23 12 30 0,-16 9 20 15,0 0 60-15,36-2 7 0,-36 2 14 16,0 0-4-16,0 0-11 0,13 38-17 0,-13-38-12 16,-10 39-12-16,10-39-15 15,-17 49-4-15,9-20-16 0,5-5-7 0,-2 0-4 16,5-24-12-16,-9 44 0 0,9-44-10 16,-5 34-2-16,5-34-2 0,-3 28 1 0,3-28-3 15,-5 20 1-15,5-20 0 0,0 0-2 16,0 0-2-16,13 26-3 0,-13-26-3 15,0 0 1-15,0 0-3 0,52-12 8 0,-52 12-6 16,0 0 0-16,44-19 0 0,-44 19-9 16,35-12-2-16,-19 4-16 0,-16 8-16 0,30-12-20 15,-30 12-26-15,32-9-18 0,-32 9-34 16,29-2-9-16,-29 2-26 0,23 2-24 16,-23-2-52-16,0 0-103 0,0 0-490 0,17 17 19 15</inkml:trace>
  <inkml:trace contextRef="#ctx0" brushRef="#br0" timeOffset="198867.7975">32898 16542 3740 0,'0'0'-18'0,"-13"18"38"0,13-18 55 0,0 0 28 16,-17 21 1-16,17-21 16 0,0 0 20 0,0 0 18 16,0 0 12-16,0 0 7 0,0 0 6 15,0 0-9-15,35 18-6 0,-35-18-11 0,0 0-21 16,52-11-14-16,-52 11-19 0,44-13-8 15,-19 4-13-15,2 6-10 0,-1-6-12 0,-1 3-26 16,-25 6-31-16,49-14-46 0,-24 9-62 16,-7-2-83-16,-18 7-193 0,30-12-206 15,-30 12-350-15,5-24-696 0</inkml:trace>
  <inkml:trace contextRef="#ctx0" brushRef="#br0" timeOffset="209675.5883">19705 7562 4409 0,'0'0'-213'16,"0"0"19"-16,0 0 7 0,0 0 14 15,0 0 14-15,0 0 9 0,0 0 7 0,0 0 11 16,0 0 6-16,-29 2 9 16,29-2 3-16,0 0 10 0,0 0 3 0,0 0 11 15,0 0 4-15,0 0 11 0,0 0 1 16,0 0 15-16,0 0-8 0,0 0 20 0,0 0-8 16,0 0 18-16,0 0 11 0,0 0-1 15,0 0 8-15,0 0 19 0,0 0-4 0,0 0 15 16,0 0-11-16,0 0-3 0,0 0 6 15,0 0 13-15,0 0-12 0,0 0 3 0,0 0 1 16,0 0 3-16,0 0-3 0,0 0-4 16,0 0 7-16,0 0 4 0,0 0-11 15,0 0-8-15,0 0 8 0,0 0 10 0,0 0 1 16,0 0 7-16,0 0 7 0,0 0 0 16,0 0 0-16,0 0 6 0,0 0-7 0,0 0-15 15,0 0 15-15,0 0 2 0,0 0 7 16,0 0-7-16,0 0 16 0,0 0-1 15,0 0 2-15,0 0 18 0,0 0 5 16,0 0 4-16,0 0-8 0,103-17-1 0,-80 14-4 16,-23 3-7-16,58-9 20 0,-26 1-30 15,2 4-8-15,-1 1-1 0,7-5-5 16,0 0 0-16,-4 4-15 0,9-5 17 0,-7 3-13 16,6 0-2-16,1 0-5 0,-7 0 12 15,4-1-10-15,-5 2 5 0,1-1-5 0,4 1 0 16,-3-1-5-16,4 0 12 0,2 4-14 15,-3-5 2-15,2 7-7 0,6-3 7 0,2-2-9 16,-2 5 9-16,7-2-2 0,0 4 4 16,1-2-2-16,-1 5-4 0,17-5 8 15,-6 6-19-15,6-2 10 0,-5-2 5 16,2 3-7-16,3-4 7 0,3 3-9 0,-3-2 9 16,3-2-2-16,-4 5-9 0,2-5 10 15,1 0 1-15,-1 0-9 0,0-5 5 16,-3 3 3-16,3 2-5 0,-1 0 1 0,-4-4 7 15,2 3-5-15,2-4 5 0,-4 3 2 16,-1-5 13-16,4 4-20 0,-6-4 16 0,2 2-14 16,-4-1-1-16,-8 2 7 0,-9 1-7 15,-6-1 5-15,-2-1-12 0,-4 2 8 0,-5-1 9 16,1 4 0-16,-32 0-7 0,50-3 6 16,-26 2-12-16,-24 1 0 0,45-4 7 15,-12 1 17-15,16-1 4 0,13-4 15 16,6 0-22-16,3 4 6 0,2-4-25 0,6 4 6 15,-2-4-5-15,1 3-7 0,-4-2-7 16,3 4 3-16,-7-3-6 0,4 3 1 16,-6-5 7-16,-11 7-2 0,0 1-8 0,0-3 12 15,-5 0-11-15,0 3-7 0,-2 0 16 16,0-4-4-16,2 4 4 0,-4-2 4 0,9 2-10 16,-7 0 8-16,-1 0-4 0,1 0 0 15,0 0 4-15,6 0-5 0,-3 0 10 0,-1 2-1 16,0 2-4-16,3-1 0 0,-1 0 20 15,-1-3-18-15,1 1-8 0,2 4 8 16,-2-2-4-16,6 0 10 0,-6 2-12 16,-1-4 8-16,6-1 10 0,-4 3-22 0,4 1 8 15,1-1 2-15,-5-3 9 0,2 2-9 16,0 1-6-16,0 1 6 0,-1-4 0 16,-2 4-9-16,0-4 3 0,-1 3 2 0,-3-3-2 15,2 1 0-15,-3 2 8 0,-1 2 0 16,-4-2-4-16,-6-2 9 0,4-1-10 0,-9 3-3 15,1 2-4-15,-2-5 2 0,-4 3 4 16,-28-3-2-16,49 4 4 0,-28-4-8 0,-21 0 0 16,35 1 4-16,-35-1 8 0,34 4-8 15,-34-4 3-15,27 3 2 0,-27-3 3 16,0 0-8-16,47 4 3 0,-47-4 2 0,25 1-4 16,-25-1-5-16,31 3 2 0,-31-3 6 15,31 7-2-15,-31-7 0 0,35 4 2 16,-35-4-2-16,38 0 8 0,-38 0-2 15,37 5 9-15,-37-5-18 0,40 3-7 0,-17-3 4 16,-23 0 0-16,36 4-2 0,-36-4 4 16,35 1 0-16,-35-1-12 0,0 0 12 0,42 5 2 15,-42-5 0-15,0 0-5 0,31 3 7 16,-31-3-2-16,0 0 0 0,0 0-4 16,35 2 8-16,-35-2 0 0,0 0-2 0,0 0-6 15,0 0 16-15,31 2-12 0,-31-2 0 16,0 0 14-16,0 0-14 0,0 0 6 0,0 0-8 15,25 5 4-15,-25-5 0 0,0 0-2 16,0 0 10-16,0 0 0 0,0 0-12 16,0 0 0-16,0 0 10 0,0 0-4 0,0 0 0 15,0 0 4-15,0 0 0 0,40-5 12 16,-40 5-12-16,0 0 0 0,0 0-12 16,33-2 4-16,-33 2 0 0,0 0 2 0,0 0 0 15,30-2 4-15,-30 2 4 0,0 0-6 16,0 0 0-16,27-8 6 0,-27 8-8 15,0 0 2-15,0 0 4 0,34-5-4 0,-34 5 4 16,0 0-12-16,28-7 6 0,-28 7 8 16,0 0-12-16,0 0 10 0,30-1-6 15,-30 1 6-15,0 0 0 0,0 0-4 0,0 0-14 16,0 0-12-16,0 0-22 0,35 0-16 16,-35 0-22-16,0 0-20 0,0 0-17 0,0 0-18 15,0 0-22-15,0 0-30 0,0 0-452 16,0 0 118-16</inkml:trace>
  <inkml:trace contextRef="#ctx0" brushRef="#br0" timeOffset="209849.4793">27094 7339 2782 0,'0'0'100'0,"-35"-3"-34"0,35 3-12 0,0 0-69 16,0 0-92-16,-34-1-92 0,34 1-437 16,0 0 118-16</inkml:trace>
  <inkml:trace contextRef="#ctx0" brushRef="#br0" timeOffset="210170.2783">27025 7335 2447 0,'-28'-7'-41'16,"28"7"38"-16,0 0-6 0,0 0-10 0,0 0-26 16,0 0-24-16,0 0-18 0,0 0-17 0,0 0 7 15,0 0 7-15,0 0 14 0,0 0 20 0,0 0 8 16,0 0 24-16,0 0-5 0,0 0 8 15,0 0-8-15,0 0 8 0,0 0 3 0,0 0 10 16,0 0 12-16,0 0 18 0,0 0 11 16,0 0 21-16,0 0 3 0,0 0 3 15,0 0-5-15,0 0-6 0,0 0-19 16,-29-7-15-16,29 7-33 0,0 0-1 16,0 0-19-16,0 0-12 0,0 0 10 0,0 0 16 15,0 0 16-15,0 0 24 0,0 0 0 0,0 0 0 16,0 0-8-16,0 0-8 0,0 0-12 15,0 0-4-15,0 0-16 0,0 0 4 16,0 0-9-16,0 0-17 0,0 0 21 16,0 0 3-16,0 0 8 0,0 0 9 0,0 0 17 15,0 0-13-15,0 0 31 0,0 0 17 16,0 0 12-16,0 0 27 0,0 0 14 0,0 0-3 16,0 0-135-16,0 0-636 0,0 0 356 15,0 0 79-15</inkml:trace>
  <inkml:trace contextRef="#ctx0" brushRef="#br0" timeOffset="211148.3469">27124 7160 1167 0,'0'0'70'15,"0"0"12"-15,0 0 1 0,0 0-15 0,0 0-15 16,0 0 7-16,0 0-18 0,0 0-1 16,0 0-8-16,0 0 7 0,0 0-8 15,0 0-4-15,0 0-5 0,0 0-7 0,0 0-5 16,0 0 12-16,0 0 11 0,20-13 11 0,-20 13-1 16,0 0-4-16,0 0 16 0,0 0-17 15,40 15-2-15,-40-15 1 0,0 0 2 16,25 9 6-16,-25-9 3 0,0 0-2 15,25 7-3-15,-25-7-1 0,0 0 12 16,0 0 2-16,32 10 4 0,-32-10 7 0,18 10 16 16,-18-10-3-16,0 0-3 0,32 12-21 15,-32-12 1-15,20 5-1 0,-20-5-6 0,0 0 4 16,30 15-4-16,-30-15-2 0,22 5 10 16,-22-5 7-16,23 12-11 0,-23-12-2 0,24 9-3 15,-24-9 0-15,32 11-3 0,-32-11 1 16,42 7-11-16,-19 0-11 0,2-3 7 15,0 2-7-15,-25-6-7 0,49 9 30 16,-28-6-34-16,-21-3 2 0,44 6-1 16,-22 1 6-16,-22-7-5 0,40 5-5 0,-20-2 8 15,-20-3 3-15,40 4-19 0,-40-4 5 16,33 7 3-16,-33-7 2 0,29 4 7 0,-29-4-2 16,25 5-10-16,-25-5 8 0,0 0 0 15,30 4-1-15,-30-4 4 0,0 0 4 0,0 0-11 16,32 8 12-16,-32-8-15 0,0 0-2 15,0 0 5-15,0 0-1 0,0 0-4 0,28 7-3 16,-28-7-5-16,0 0 3 0,0 0-6 16,0 0 3-16,0 0 1 0,0 0 7 15,0 0-11-15,32 1 14 0,-32-1-14 16,0 0 13-16,0 0-5 0,0 0-18 0,25 7-3 16,-25-7-6-16,0 0-1 0,25 8 10 15,-25-8-2-15,0 0-3 0,0 0 5 16,29 11 7-16,-29-11-2 0,0 0 5 0,0 0 1 15,0 0-5-15,21 5 9 0,-21-5-4 16,0 0 2-16,0 0 5 0,0 0 0 0,0 0 17 16,0 0-18-16,0 0 1 0,0 0 6 15,17 13 8-15,-17-13-9 0,0 0 1 0,0 0 2 16,0 0-6-16,0 0-1 0,0 0-3 16,0 0 1-16,0 0 2 0,0 0-1 15,0 0 3-15,0 0-3 0,0 0-2 0,-70 7 7 16,40-2-5-16,-5-2 4 0,-9 0 1 15,-8 1-4-15,0 3-4 0,-3-6 6 16,2 3-7-16,-4 3 15 0,5-6-8 16,-2 6-8-16,4-4 6 0,2 1-1 0,-4 0-3 15,5 1-6-15,-6-2 6 0,9 1-5 16,-3 4 8-16,4-5-5 0,9-2 3 0,-3 7 3 16,6-4 6-16,-1-4-1 0,32 0 2 15,-50 7-15-15,30-6 11 0,20-1-7 16,-39 3 1-16,39-3 0 0,-32 0 3 0,32 0-3 15,0 0 8-15,-36 8-8 0,36-8 3 16,0 0-3-16,-29 1-9 0,29-1 0 0,0 0 13 16,0 0-8-16,-22 11 1 0,22-11-12 15,0 0-17-15,-15 14-26 0,15-14-26 16,-10 22-41-16,10-22-105 0,-26 30-365 16,0-13-168-16,1-9 374 0</inkml:trace>
  <inkml:trace contextRef="#ctx0" brushRef="#br0" timeOffset="212732.0351">20551 7200 3068 0,'0'0'-157'15,"0"0"34"-15,12-24 16 0,-12 24 35 0,0 0 31 16,0 0 5-16,0 0 24 0,0 0-3 16,3-28 15-16,-3 28-21 0,0 0 11 15,0 0-5-15,0 0 3 0,0 0-1 0,0 0 4 16,0 0-10-16,0 0 7 0,0 0 2 16,0 0 1-16,0 0 5 0,0 0 1 15,0 0-9-15,0 0 8 0,0 0-5 16,0 0 9-16,0 0-7 0,0 0 4 0,0 0 0 15,0 0-4-15,0 0 1 0,0 0 9 16,0 0 4-16,-51 0-4 0,51 0-6 0,0 0 6 16,0 0-10-16,0 0 17 0,-42 23-3 15,42-23-7-15,-29 12 16 0,29-12-20 0,-28 12 20 16,28-12-19-16,-32 8 9 0,32-8 1 16,-30 12 9-16,30-12 9 0,-32 15-10 15,32-15 13-15,-28 12 3 0,28-12-1 0,-29 12 3 16,29-12 8-16,-31 8-6 0,31-8 3 15,-27 12-1-15,27-12 5 0,-30 14 2 16,30-14-3-16,-32 12-6 0,32-12 13 0,-29 12-14 16,29-12 15-16,-31 9-16 0,31-9-1 15,-34 14 1-15,34-14-6 0,-33 12-17 16,33-12 17-16,-29 9 1 0,11-2-1 0,18-7-20 16,-29 8 14-16,29-8-16 0,-31 12 7 15,31-12-3-15,-20 8 5 0,20-8 0 16,-31 12 0-16,31-12-5 0,-25 10 2 0,25-10-6 15,-25 13 9-15,25-13-5 0,-30 12-7 16,30-12 3-16,-25 12-1 0,25-12 3 16,-25 17 2-16,25-17-2 0,-25 12-5 0,25-12 11 15,-22 12 1-15,22-12-17 0,-22 13 10 16,22-13-2-16,0 0 1 0,-26 11 3 0,26-11-2 16,0 0-3-16,-19 12-2 0,19-12 0 15,0 0-2-15,0 0 0 0,-25 12 3 16,25-12 1-16,0 0-6 0,0 0-5 0,-22 17 14 15,22-17-7-15,0 0-5 0,-15 15 8 16,15-15-8-16,0 0 10 0,0 0-1 0,-16 15 5 16,16-15-9-16,0 0 2 0,0 0 13 15,0 0 0-15,0 0-8 0,-15 19-5 16,15-19 2-16,0 0 7 0,0 0-9 16,0 0 7-16,0 0 5 0,3 33 3 0,-3-33 17 15,0 0 16-15,23 23-5 0,-23-23 15 16,24 18 3-16,-6-5 10 0,12-5 9 15,-1 2 5-15,11 3-25 0,3-4 15 0,3 3-16 16,5-2-9-16,-2-2 10 0,11 1-10 16,-8 1-7-16,-4-2-3 0,3 4-6 15,-5-5-5-15,5 5 0 0,-4-1 0 0,-1 1-7 16,-4-4-2-16,0 5-3 0,1-4 15 0,-6 3-20 16,0-2 2-16,-7-2-3 0,2 1 2 15,-4 2-5-15,-8-6 1 0,7 4-8 16,-5 1 9-16,-22-10-2 0,38 15-10 0,-22-8-15 15,4 5-23-15,1-1-26 0,-1 5-19 16,7 7-26-16,0 1-44 0,1 7-52 16,6 3-96-16,-2-1-522 0,-7 2 62 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3:31.3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10734 7300 637 0,'0'0'253'15,"0"0"-153"-15,0 0-15 0,0 0-28 0,0 0-1 0,0 0-32 16,0 0-4-16,0 0 0 0,0 0-11 16,0 0 6-16,0 0-6 0,0 0-9 0,0 0 5 15,0 0-10-15,0 0 5 0,0 0-5 16,0 0 15-16,0 0-15 0,0 0 5 16,0 0-5-16,0 0 5 0,0 0-4 15,0 0 18-15,0 0-4 0,0 0-15 0,0 0 5 16,0 0 5-16,0 0-10 0,0 0 19 15,0 0-28-15,0 0 19 0,0 0-1 16,0 0 1-16,0 0 9 0,0 0-9 0,0 0 0 16,83 24-5-16,-83-24 9 0,22 11 0 15,-22-11-9-15,23 9 0 0,-23-9-4 0,21 7-10 16,-21-7 14-16,0 0-10 0,40 13-4 16,-40-13-5-16,25 7-15 0,-25-7 5 15,28 5 4-15,-28-5 6 0,29 7-2 16,-29-7 6-16,21 3 0 0,-21-3 10 0,0 0 5 15,31 5 0-15,-31-5-16 0,0 0 22 16,0 0-17-16,30 7 16 0,-30-7 1 0,0 0-6 16,25 4 0-16,-25-4 5 0,0 0-10 15,26 6 5-15,-26-6 10 0,0 0-10 16,0 0 15-16,39 3 5 0,-39-3-4 0,0 0-6 16,35-3-5-16,-35 3 19 0,27 3-24 15,-27-3 15-15,0 0-15 0,43-3 5 16,-43 3-15-16,30 0 15 0,-30 0 5 0,0 0 0 15,47 0-10-15,-47 0 0 0,39 0 4 16,-39 0 1-16,40 3-5 0,-40-3-5 16,40 2-9-16,-40-2 4 0,35 2-10 0,-35-2 5 15,35 5 6-15,-35-5 4 0,30 3 0 16,-30-3-11-16,0 0 11 0,39 7 0 0,-39-7 10 16,25 2-10-16,-25-2 0 0,0 0 0 15,30 5-10-15,-30-5 15 0,0 0 5 16,35 5-26-16,-35-5 16 0,22 2 5 15,-22-2 0-15,32 6 5 0,-32-6-5 0,30 5 6 16,-30-5-12-16,37 0 6 0,-37 0 11 16,42 2 9-16,-42-2-10 0,46-2-10 0,-46 2 10 15,51 0-20-15,-23 0 20 0,0 0-10 16,9 2 11-16,-8-2-11 0,7 0-6 16,-2 0-19-16,1 3 5 0,-2 1-27 0,1-1 0 15,-1-2-8-15,-2 7-11 0,-1-5-9 16,-5-2-172-16,-25-1 62 0</inkml:trace>
  <inkml:trace contextRef="#ctx0" brushRef="#br0" timeOffset="196.8805">12455 7491 725 0,'38'6'-44'0,"-38"-6"19"16,27 3 6-16,-27-3-13 0,0 0 12 16,32 4 7-16,-32-4-7 0,0 0 0 15,28 7 0-15,-28-7 6 0,0 0 14 0,0 0-7 16,0 0 14-16,34 0 7 0,-34 0 13 16,0 0-7-16,0 0-20 0,0 0 20 0,27 1 6 15,-27-1 6-15,0 0 12 0,0 0 6 16,0 0 22-16,38 3-2 0,-38-3-8 15,0 0 4-15,52-3 3 0,-20 3-12 16,-2-1 9-16,7-3-22 0,5-3 4 0,1 4-5 16,4-3-15-16,-2 3-9 0,-1 0-43 15,-8-2-61-15,1 5-64 0,-3 0-171 16,1 0 82-16</inkml:trace>
  <inkml:trace contextRef="#ctx0" brushRef="#br0" timeOffset="6099.0674">15076 10125 929 0,'0'0'-273'0</inkml:trace>
  <inkml:trace contextRef="#ctx0" brushRef="#br0" timeOffset="6680.8518">15076 10125 809 0,'79'22'-60'16,"-79"-22"17"-16,25 5 18 0,-25-5-13 0,0 0 26 15,40 10-8-15,-40-10 14 0,35 6-14 0,-35-6-6 16,39 3 6-16,-39-3 13 0,35 6 0 16,-35-6 14-16,35 3-20 0,-15 0 13 15,-20-3-14-15,35 8 14 0,-35-8-7 16,35 4 28-16,-35-4-21 0,35 9 0 0,-35-9-7 16,31 8 0-16,-15-2 0 0,-16-6 14 15,32 12-7-15,-32-12 14 0,22 12-14 0,-22-12 13 16,30 16 7-16,-30-16 7 0,18 15-8 15,-18-15 1-15,24 12 5 0,-4-4 7 0,-20-8 12 16,20 13-8-16,-20-13 18 0,22 12 21 16,-22-12-8-16,25 10 15 0,-25-10-9 15,27 7-12-15,-27-7-21 0,30 5 0 16,-30-5-2-16,35 3 5 0,-35-3-1 0,38 4-10 16,-38-4 0-16,37 3 4 0,-37-3-19 15,42-3 1-15,-42 3-5 0,37 0 9 16,-37 0-1-16,36 0 9 0,-36 0-17 0,36 0 8 15,-36 0-13-15,40-4 5 0,-40 4 7 16,35-3 5-16,-35 3 11 0,28-5-12 0,-28 5 16 16,27-3-5-16,-27 3 19 0,32-4-5 15,-32 4-5-15,27-5 3 0,-27 5-11 16,28-7-4-16,-28 7-4 0,25-6 10 16,-25 6-11-16,29-5-7 0,-29 5 4 0,28-7-7 15,-28 7-4-15,0 0 10 0,40-7 0 16,-40 7-7-16,27-2-6 0,-27 2-7 15,23-8 3-15,-23 8 1 0,0 0-4 0,42-4 10 16,-42 4-13-16,25-4 12 0,-25 4-8 16,0 0 2-16,39-4 0 0,-39 4 4 0,0 0-13 15,30-3 6-15,-30 3 0 0,0 0-9 16,27-3 12-16,-27 3-9 0,0 0 0 16,31-2 15-16,-31 2-9 0,0 0-6 15,0 0 9-15,39-7 10 0,-39 7-19 0,0 0-3 16,28-6 12-16,-28 6-9 0,0 0 6 15,27-2 0-15,-27 2-3 0,0 0 9 0,0 0-15 16,35-10 0-16,-35 10-7 0,0 0-31 16,34-3-66-16,-34 3-106 0,0 0-303 15,0 0 107-15</inkml:trace>
  <inkml:trace contextRef="#ctx0" brushRef="#br0" timeOffset="29740.9743">14496 11929 605 0,'0'0'6'0,"0"0"20"16,-19-17-13-16,19 17-26 0,0 0-26 0,0 0-27 15,0 0-37-15,0 0-37 0,0 0 46 16</inkml:trace>
  <inkml:trace contextRef="#ctx0" brushRef="#br0" timeOffset="29815.9292">14464 11893 371 0,'0'0'-15'0,"0"0"-22"16,0 0 14-16,0 0-7 15</inkml:trace>
  <inkml:trace contextRef="#ctx0" brushRef="#br0" timeOffset="29825.9218">14464 11893 250 0,'0'0'-15'0,"0"0"-1"16,0 0 16-16,0 0-24 0</inkml:trace>
  <inkml:trace contextRef="#ctx0" brushRef="#br0" timeOffset="29842.9118">14464 11893 154 0,'0'0'-58'0</inkml:trace>
  <inkml:trace contextRef="#ctx0" brushRef="#br0" timeOffset="29873.8929">14464 11893 154 0,'0'0'17'0,"0"0"-34"0,0 0 1 0,0 0-35 16,0 0 17-16</inkml:trace>
  <inkml:trace contextRef="#ctx0" brushRef="#br0" timeOffset="29916.866">14464 11893 121 0,'0'0'-8'0,"49"47"16"0,-49-47-8 0,20 12 0 16,-20-12-17-16</inkml:trace>
  <inkml:trace contextRef="#ctx0" brushRef="#br0" timeOffset="29937.8523">14556 11968 87 0</inkml:trace>
  <inkml:trace contextRef="#ctx0" brushRef="#br0" timeOffset="29974.3436">14581 11985 79 0,'19'13'-9'0,"-19"-13"-17"0,18 13 8 16</inkml:trace>
  <inkml:trace contextRef="#ctx0" brushRef="#br0" timeOffset="30029.8481">14712 12087 61 0,'0'0'-17'15,"0"0"-1"-15</inkml:trace>
  <inkml:trace contextRef="#ctx0" brushRef="#br0" timeOffset="33534.361">14728 12102 96 0,'0'0'83'0,"0"0"-20"0,0 0-16 0,0 0 13 16,17 15-2-16,-17-15-36 0,0 0 6 15,0 0-14-15,0 0-1 0,0 0 1 0,0 0 7 16,0 0-8-16,0 0-6 0,0 0 39 0,0 0-39 16,0 0-7-16,0 0 19 0,0 0-6 15,20 17 13-15,-20-17 18 0,0 0-7 16,0 0-1-16,0 0 12 0,0 0-19 0,0 0 5 15,0 0 17-15,0 0-34 0,0 0-1 16,0 0 1-16,0 0-1 0,0 0 6 0,0 0 4 16,29 3-15-16,-29-3 10 0,0 0-21 15,0 0 21-15,0 0 10 0,33 0-26 16,-33 0 15-16,0 0 16 0,0 0-17 16,33 0 16-16,-33 0 8 0,0 0-33 0,31 0 9 15,-31 0 0-15,0 0-5 0,0 0 27 16,46-3-4-16,-46 3-6 0,22-5 9 0,-22 5 0 15,0 0-2-15,35-2 9 0,-35 2-14 16,0 0 20-16,34-10 3 0,-34 10 15 16,0 0-18-16,37-9 11 0,-37 9 2 0,21-8-13 15,-21 8 0-15,32-10-2 0,-32 10-3 16,34-12-15-16,-18 6 10 0,-16 6-1 16,39-12-14-16,-23 5-9 0,-16 7 6 0,46-11-12 15,-21 4 15-15,-25 7-4 0,48-9-5 16,-28 6-4-16,-20 3-3 0,49-8-6 15,-31 4 6-15,-18 4 3 0,49-8 0 0,-29 7-6 16,-20 1-3-16,43-7-1 0,-43 7-5 16,39-7 6-16,-14 7 3 0,-25 0 0 0,38-3-9 15,-38 3-6-15,39 0 9 0,-39 0 0 16,37 3 3-16,-37-3-6 0,36 3 3 16,-36-3 8-16,37 0-8 0,-37 0-3 15,32 4 3-15,-32-4-3 0,30 7 6 0,-30-7-6 16,30 4 3-16,-30-4-6 0,30 9 14 15,-30-9-11-15,27 8-3 0,-27-8 3 16,27 12 3-16,-27-12-8 0,27 10 10 0,-27-10-2 16,28 12 6-16,-28-12-6 0,23 12 2 15,-23-12-2-15,21 9 3 0,-21-9-3 0,25 12-6 16,-25-12 11-16,23 12-8 0,-23-12-5 16,17 14 8-16,-17-14-1 0,22 11-2 0,-22-11 6 15,21 13 0-15,-21-13 2 0,30 6 12 16,-30-6-3-16,34 6-4 0,-34-6-1 15,33 6-7-15,-9-6 9 0,-24 0-6 16,42 3-5-16,-19-3-1 0,-23 0 4 0,45 0-3 16,-45 0 18-16,47 0-21 0,-17 0 6 15,-30 0-4-15,47 0 4 0,-24 0 2 0,-23 0-8 16,59 0 0-16,-39 0 3 0,-20 0-1 16,48 0-4-16,-19-3 2 0,-29 3 8 15,50 3-3-15,-26-3-13 0,-24 0 5 0,55 0 3 16,-35 0 0-16,-20 0 3 0,48 0 0 15,-28 3-3-15,-20-3 0 0,44 0 2 16,-44 0 4-16,40 3-6 0,-20 1-3 16,-20-4 0-16,39 2 11 0,-39-2-13 0,36 3 16 15,-36-3-1-15,34 3 1 0,-34-3-9 16,40 7-7-16,-40-7 13 0,38 4 0 0,-38-4-8 16,46 1 0-16,-30-1 0 0,-16 0 3 15,46 3 2-15,-46-3-8 0,38 0 3 0,-15 4 3 16,-23-4 7-16,42 0 1 0,-42 0-1 15,45 0-5-15,-45 0 11 0,47-4-19 16,-23 1 16-16,-24 3-8 0,52-1 0 16,-22-3 3-16,-2 1-3 0,2-1-2 0,5 1 2 15,-1 0 2-15,-2 1-7 0,1-2 18 16,4 1-16-16,0 0 1 0,-4 0 2 0,4 0 0 16,-4-3 0-16,1 3-10 0,1 0 5 15,-2 0-3-15,6 0 6 0,-12 0 2 16,4-2 0-16,-1 3-3 0,2 2 1 0,-32 0-6 15,52-2 6-15,-22 2 4 0,-1-3-14 16,-29 3 14-16,57-5-2 0,-31 5-2 16,4-1-1-16,-30 1 1 0,49-4-6 0,-16 0 11 15,-33 4-6-15,47-3-2 0,-23 3-7 16,-24 0 7-16,41-3 10 0,-41 3-10 16,41-2-3-16,-41 2 3 0,38-4 0 0,-38 4 0 15,34-3-2-15,-34 3-1 0,26-3 3 16,-26 3 5-16,39 0 0 0,-39 0-7 0,32-3 9 15,-32 3-12-15,0 0 8 0,48 0-6 16,-48 0 3-16,37-3 15 0,-37 3-10 16,33-4-3-16,-33 4-9 0,34-2 12 15,-34 2-5-15,28-3 2 0,-28 3 20 0,34-6-2 16,-34 6-8-16,38-4 4 0,-38 4-6 16,42-8 0-16,-25 4-1 0,-17 4-7 0,52-11 3 15,-26 7 2-15,1-3-2 0,8 2 0 16,-8-3 2-16,6 5-3 0,-1-1-11 15,7-4 5-15,-3 3 9 0,-2 2-2 16,-1-4-3-16,1 4 7 0,1 1-13 0,-2-2 6 16,-1-2 3-16,2 6-5 0,-4-3-3 15,-30 3 8-15,62-6-5 0,-36 3 0 0,-2 0 5 16,8 0 4-16,-1 0-4 0,-2 0 8 16,-29 3-15-16,53-8 2 0,-21 7-7 15,-10-2 19-15,-22 3-17 0,57-8 10 16,-30 7-3-16,-1 1-4 0,-26 0-3 0,46-6 17 15,-46 6-15-15,38-5 8 0,-38 5-14 0,35-3 6 16,-11 1 1-16,-24 2 0 0,33-4-1 16,-33 4 1-16,35-6 18 0,-35 6-18 15,32-1-3-15,-32 1 1 0,37-8 1 16,-37 8-3-16,33-6 8 0,-33 6 2 0,37-6-8 16,-37 6 13-16,28-6-9 0,-28 6-7 15,29-6 9-15,-29 6-4 0,28-7 0 16,-28 7 2-16,29-5 4 0,-29 5-6 0,26-7 2 15,-26 7 2-15,32-6-4 0,-32 6-2 16,30-6 8-16,-30 6-2 0,42-10 3 16,-22 9-12-16,-20 1 0 0,37-9 5 0,-37 9 7 15,44-7-8-15,-24 3 6 0,-20 4-8 16,41-7-4-16,-41 7 9 0,41-5 0 0,-41 5 7 16,35-7-10-16,-35 7 6 0,38-3-8 15,-38 3 5-15,34-5-9 0,-34 5 6 16,36-7 8-16,-36 7-10 0,34-6 5 0,-34 6-2 15,37-6 0-15,-37 6 2 0,40-6 0 16,-40 6 4-16,33-3 1 0,-33 3 0 16,32-6-8-16,-32 6 6 0,25-6-3 0,-25 6 4 15,0 0-4-15,39-6-2 0,-39 6 0 16,0 0 2-16,35-9 0 0,-35 9 4 16,20-8-1-16,-20 8-1 0,0 0 0 0,25-9 5 15,-25 9 0-15,0 0-5 0,23-9 1 16,-23 9 1-16,0 0-4 0,22-15 5 15,-22 15-1-15,12-18-1 0,-12 18-3 0,0 0 7 16,17-26-3-16,-17 26 1 0,6-21 2 16,-6 21-10-16,0 0 8 0,0-34-5 15,0 34-9-15,0 0 2 0,-10-39 5 0,10 39-3 16,-10-32 0-16,10 32-4 0,-10-30 2 16,10 30 5-16,-13-32 11 0,3 17-11 0,10 15 7 15,-15-31-3-15,15 31-4 0,-17-27 6 16,7 10-2-16,10 17 3 0,-15-27 2 15,15 27-7-15,-19-27 4 0,19 27 1 0,-16-25-5 16,16 25-7-16,-15-24 12 0,15 24-5 16,-15-26-7-16,15 26 2 0,-19-21 3 15,19 21-3-15,-20-18 8 0,20 18-6 16,-25-21 3-16,25 21-6 0,-25-23 8 0,25 23-7 16,-22-16 1-16,22 16-1 0,-28-20 5 15,11 11 0-15,17 9-7 0,-32-15 5 0,32 15 0 16,-33-13-12-16,33 13 9 0,-40-16-9 15,18 11-2-15,22 5-1 0,-50-11 10 16,28 6-10-16,-6 1 3 0,-3-2 12 0,31 6-6 16,-56-9 1-16,24 6-2 0,0 0 1 15,-5-3 6-15,-1 3 0 0,1-3-3 0,0 6 5 16,-10-6 5-16,4 3-3 0,1-3 5 16,-5 3-2-16,2-5 5 0,6 5-8 15,-4 1 10-15,-2 0 5 0,8-3-3 0,-10 1-5 16,12 0-1-16,-3 1-1 0,1 3 7 15,0-4-7-15,0 1 2 0,-5 0-9 16,11 0 5-16,-5 0 4 0,3 0 12 0,-2 0-8 16,1-4 1-16,4 5 0 0,-5 2-7 15,35 0 2-15,-60-6-5 0,32 3 5 0,-3-1-4 16,31 4-5-16,-50-5 9 0,23 2-9 16,27 3 4-16,-45-7 1 0,19 4 6 15,26 3-9-15,-47-9 0 0,23 6 3 16,24 3-5-16,-48-9-5 0,18 5 7 0,6-3 7 15,-11-2-4-15,8 5 6 0,-3-3-7 16,-2 0 9-16,-1-2 2 0,1 0 1 0,0 0 1 16,-4 0-4-16,-3-3 0 0,-1 1-3 15,5 3 3-15,-4-5-9 0,-1 4 9 16,8-3-5-16,1 2-4 0,-4 2 3 0,-4-4-5 16,-1 2 4-16,6-2-4 0,1 4-2 15,0-4-2-15,-8 4 2 0,8-2 2 16,-4-2-6-16,4 3 6 0,1 3-2 0,-3-3 0 15,-4 0-2-15,8-2 0 0,-6 3 2 16,3 1-4-16,2 1 10 0,2 0-8 16,-1 0 0-16,4 3-9 0,-7 0 9 0,6-3-10 15,-4 3 22-15,0-1-16 0,1 1 2 16,0 1-3-16,-2 2 12 0,33 0-16 16,-65-10 11-16,30 10-4 0,1-3-3 0,-6 1 1 15,3 2 2-15,0 0-3 0,-4-3 3 16,2 3-9-16,6 0-8 0,-9 3 1 15,3-3-8-15,-1 2-6 0,0 5 3 0,-2-1-3 16,2-1 2-16,-5 5 2 0,5-4 9 16,-2 2-7-16,2-1 5 0,-4-1 1 15,6 1 8-15,-7-2-10 0,3 6 14 0,-3-7-7 16,3 4 7-16,2-5 3 0,-4 3-6 16,6-3 1-16,-1 0 2 0,6 3 0 0,-4-3 2 15,-1-3 1-15,-1 3 2 0,6 0 7 16,1 1-9-16,0-4 7 0,-1 2 2 0,33-2 6 15,-52 6-16-15,23-6 11 0,29 0-6 16,-45 4 6-16,45-4-3 0,-45 3-5 16,45-3 5-16,-38 0 0 0,38 0-3 15,-36 2-2-15,36-2 5 0,-31 3-10 0,31-3 8 16,-34 4-1-16,34-4 8 0,-28 3-5 16,28-3-5-16,-32 5 0 0,32-5 15 0,-30 8-15 15,30-8 5-15,-27 8 0 0,27-8 0 16,-30 11 3-16,30-11-11 0,-40 8 13 15,40-8-2-15,-30 10-3 0,10-5 0 16,20-5 7-16,-35 10-4 0,35-10-6 0,-39 6 3 16,22 0 0-16,17-6 0 0,-40 6-5 15,40-6 5-15,-37 7 8 0,37-7-16 16,-36 5 1-16,36-5 12 0,-37 7-5 0,18-3-5 16,19-4 2-16,-41 1 8 0,41-1-10 15,-42 8-3-15,18-5 3 0,24-3 5 0,-52 6-2 16,27-3-3-16,25-3 7 0,-46 3 1 15,46-3-13-15,-46 3 12 0,26-3-2 16,20 0-2-16,-42 3 2 0,42-3 5 0,-40 3-8 16,40-3 6-16,-33 3 2 0,33-3-5 15,-34 0 2-15,34 0 1 0,-31 0-8 16,31 0 0-16,-32 4 0 0,32-4 7 0,0 0-4 16,-42-4 2-16,42 4 5 0,0 0-3 15,-42 0-7-15,42 0 8 0,0 0 7 16,-40 4-10-16,40-4 0 0,-30-4 2 15,30 4-2-15,0 0-7 0,-42 0 2 0,42 0 0 16,0 0 7-16,-40 0-12 0,40 0 5 0,-32-3 0 16,32 3 2-16,0 0 3 0,-48-3 0 15,48 3 5-15,-29-3-7 0,29 3 2 16,-30-3 0-16,30 3 0 0,0 0 7 0,-47-3-4 16,47 3-8-16,-26-3 2 0,26 3-2 15,0 0 8-15,-41-5-3 0,41 5-3 16,0 0-2-16,-46 0 2 0,46 0-2 0,-31 0 10 15,31 0-10-15,-35 8 2 0,35-8 6 16,-35 3-8-16,35-3 2 0,-40 6 3 16,40-6-2-16,-30 6-1 0,30-6 3 0,-35 4 3 15,35-4-3-15,-25 2 0 0,25-2 0 16,-30 6 0-16,30-6-6 0,0 0 9 16,-44 7 2-16,44-7-2 0,0 0-3 0,-33 0-3 15,33 0 1-15,0 0 4 0,-32 5-10 16,32-5 14-16,0 0-9 0,0 0 3 15,-34 3 3-15,34-3-3 0,0 0 0 16,-28 7 10-16,28-7-10 0,0 0-5 0,0 0 0 16,-25 5 2-16,25-5-5 0,0 0 11 15,-29 12-1-15,29-12-4 0,0 0 12 0,-23 15-12 16,23-15 7-16,0 0-5 0,-25 12-8 16,25-12 13-16,0 0-5 0,-22 8-2 0,22-8-4 15,0 0 4-15,-27 15-1 0,27-15-2 16,-16 10 2-16,16-10 1 0,0 0-1 15,-22 18 8-15,22-18-10 0,-18 16 13 0,18-16-8 16,0 0 0-16,-26 23-5 0,26-23 2 16,-16 20 3-16,16-20-5 0,-14 19-6 15,14-19 6-15,-15 15 5 0,15-15 0 16,0 0-5-16,-16 20 5 0,16-20 2 0,0 0-2 16,-17 25-2-16,17-25-3 0,-5 26 5 15,5-26 15-15,-12 36 6 0,9-10 0 0,1-2-3 16,-1 9 8-16,-2 0-8 0,5 14 2 15,-5 4-7-15,10 12-36 0,0 3-57 0,0 2-125 16,6-3-444-16,10-7 119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5:41.09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29529 6123 195 0,'0'0'255'16,"0"0"-113"-16,0 0 3 0,0 0-38 15,0 0 28-15,0 0-8 0,0 0-1 16,0 0-21-16,0 0-8 0,0 0 9 0,0 0-17 15,0 0-7-15,0 0-6 0,0 0-10 16,0 0 2-16,0 0-23 0,0 0 13 0,0 0-19 16,0 0 10-16,0 0 3 0,0 0 9 15,0 0 2-15,0 0 5 0,0 0 23 16,0 0-15-16,0 0 16 0,0 0-12 16,-27-9-4-16,27 9-8 0,0 0 2 0,0 0-2 15,0 0-15-15,0 0 10 0,0 0 1 16,0 0-4-16,0 0-6 0,0 0-3 0,0 0-8 15,0 0-7-15,0 0-4 0,0 0-8 16,0 0 6-16,0 0-4 0,0 0-2 16,0 0-15-16,0 0-5 0,0 0 6 0,0 0-5 15,0 0 5-15,0 0-5 0,0 0-3 16,0 0 6-16,0 0-10 0,71-22 4 16,-71 22-10-16,32 0 8 0,-32 0 8 15,31-3-12-15,-31 3 0 0,37-3 8 0,-37 3-6 16,37 0 4-16,-37 0-2 0,40-3 2 15,-40 3 0-15,34 3-4 0,-34-3 4 0,36 0-12 16,-36 0 16-16,34-3-2 0,-34 3-6 16,35 0 8-16,-35 0-8 0,35 0 2 15,-35 0-2-15,30-4 4 0,-30 4-8 0,35 0 12 16,-35 0-6-16,35-2 0 0,-35 2 2 16,34 0-2-16,-34 0-2 0,32-3 0 15,-32 3 0-15,33-5-2 0,-33 5-3 0,34-2 3 16,-34 2 8-16,33-3-8 0,-33 3 0 15,38-2 8-15,-38 2 3 0,42 0-10 16,-18-5 3-16,-24 5-4 0,47-1 0 0,-47 1 10 16,48 0-12-16,-19-4 2 0,-1 0 4 15,-28 4 0-15,55 0-5 0,-23-3 5 0,-4 3-4 16,6-3 4-16,-34 3 0 0,65-2 0 16,-28 2 4-16,-2-4-4 0,3 4-4 15,-2-4 0-15,-1 4 6 0,3-2-6 16,-4 2 6-16,2-1 6 0,0 1-8 0,-1 0-4 15,-2 0 8-15,-1 0-8 0,1 0 4 16,-33 0-6-16,66 1 6 0,-36-1 6 16,2 0-8-16,-4 2-2 0,4-2-5 0,-4 4 9 15,4 0 5-15,-32-4 1 0,57 2 0 16,-27 4 3-16,-5-2-5 0,4 0 2 0,-1-3-10 16,-3 4 0-16,-25-5 4 0,49 5 0 15,-24-3-4-15,-25-2-3 0,36 8 18 0,-15-6-5 16,-21-2-8-16,40 7 0 0,-40-7 4 15,33 3 2-15,-33-3-8 0,32 6 6 16,-32-6-4-16,30 3 2 0,-30-3-2 16,25 5 8-16,-25-5-10 0,29 4 6 0,-29-4-4 15,31 3 6-15,-31-3-4 0,29 4-4 16,-29-4 2-16,25 2 8 0,-25-2-1 0,0 0-5 16,33 3 0-16,-33-3 4 0,0 0 0 15,29 4-4-15,-29-4 0 0,0 0-4 16,37 0 6-16,-37 0-4 0,0 0 0 0,40 0 4 15,-40 0 0-15,30 0-2 0,-30 0 8 16,0 0-3-16,40 0-5 0,-40 0-3 16,0 0-22-16,33 0-20 0,-33 0-22 15,0 0-49-15,32 8-24 0,-32-8-68 0,9 20-482 16,-9-20 687-16</inkml:trace>
  <inkml:trace contextRef="#ctx0" brushRef="#br0" timeOffset="1997.8538">30185 5833 2673 0,'0'0'-135'0,"0"0"9"0,0 0 15 0,0 0 35 16,0 0-2-16,0 0 26 0,0 0 13 16,-5-52-4-16,5 52 14 0,0 0-4 0,0 0 11 15,0 0-12-15,0 0 11 0,0 0 4 16,0 0 19-16,0 0 8 0,0 0 3 15,0 0 4-15,0 0 4 0,0 0 4 16,0 0-5-16,0 0-7 0,-23-29 0 0,23 29 8 16,0 0 6-16,0 0 4 0,0 0-1 15,0 0-3-15,-29-5-8 0,29 5 14 0,0 0-20 16,0 0 9-16,0 0-6 0,-37-4 13 16,37 4-14-16,0 0 10 0,0 0 17 15,-31 0-11-15,31 0 7 0,0 0 2 0,0 0-1 16,0 0-9-16,-36 0-3 0,36 0 8 15,0 0-15-15,0 0 6 0,0 0-9 0,-35 7 2 16,35-7 1-16,0 0-1 0,-26 7-8 16,26-7 3-16,0 0 2 0,0 0-5 15,-36 6-4-15,36-6 7 0,0 0 2 16,0 0-5-16,-33 6 2 0,33-6 3 0,0 0-3 16,-25 9 3-16,25-9-3 0,0 0-5 15,0 0-4-15,-29 6 9 0,29-6-2 0,0 0-4 16,0 0 17-16,-23 10-17 0,23-10 3 15,0 0-5-15,0 0 8 0,-28 8-11 16,28-8 5-16,0 0 3 0,-22 12 8 0,22-12-10 16,0 0 2-16,-25 19-3 0,25-19-5 15,-17 15 5-15,17-15 0 0,-18 20-2 16,18-20 8-16,-17 18-11 0,17-18 2 16,-14 18 1-16,14-18 2 0,-16 18-5 0,16-18 3 15,0 0 2-15,-19 24 0 0,19-24-5 16,0 0 18-16,-16 20-13 0,16-20-5 15,0 0 6-15,-14 16-6 0,14-16-3 0,0 0 0 16,0 0 3-16,0 0 3 0,-11 18-3 0,11-18 3 16,0 0 2-16,0 0-8 0,0 0 11 15,0 0-3-15,0 0 10 0,0 0-2 16,0 0 10-16,-14 17 12 0,14-17-5 0,0 0 11 16,0 0-9-16,0 0 6 0,0 0-12 15,0 0-5-15,0 0 3 0,0 0 6 16,-27 12-21-16,27-12 7 0,0 0 4 15,0 0-8-15,0 0 3 0,-30 7 1 0,30-7-5 16,0 0 0-16,0 0 5 0,-23 9-1 16,23-9-10-16,0 0 6 0,-25 7-7 0,25-7 2 15,0 0-1-15,-22 12-1 0,22-12-6 16,0 0 0-16,0 0-3 0,-27 15 1 0,27-15-7 16,0 0 13-16,-16 10-10 0,16-10 1 15,0 0 0-15,0 0 1 0,0 0-5 16,-21 15 9-16,21-15 6 0,0 0-8 15,0 0 6-15,-18 19 0 0,18-19-9 0,0 0 3 16,-23 16 8-16,23-16-1 0,-12 12-3 16,12-12-7-16,0 0 9 0,-22 22-6 15,22-22 10-15,0 0-10 0,-20 17 13 0,20-17-11 16,-15 15-3-16,15-15 7 0,0 0-8 16,-13 19 3-16,13-19-3 0,0 0 8 0,-12 20-6 15,12-20 6-15,0 0-9 0,0 0 7 16,0 0-4-16,-17 18 4 0,17-18 0 0,0 0 6 15,0 0-6-15,0 0 0 0,0 0-6 16,0 0 6-16,0 0-3 0,0 0 10 16,-11 21-16-16,11-21 9 0,0 0 5 15,0 0-8-15,0 0 6 0,0 0-8 0,0 0-2 16,0 0 3-16,0 0-3 0,0 0 7 16,0 0-7-16,0 0 10 0,0 0-3 15,0 0-9-15,0 0 4 0,0 0 5 0,0 0-7 16,0 0-2-16,0 0-2 0,0 0 13 15,0 0-7-15,0 0 1 0,0 0 4 0,36 15-9 16,-36-15 16-16,0 0-3 0,29 9-2 16,-29-9-2-16,23 7 5 0,-23-7-5 15,25 5 2-15,-25-5-6 0,24 11 11 0,-24-11-10 16,30 9 1-16,-30-9-3 0,30 7-1 16,-30-7 3-16,32 11 12 0,-32-11-9 15,30 12 0-15,-30-12 10 0,30 9-10 0,-30-9 0 16,25 13 0-16,-25-13 0 0,27 9-10 15,-27-9 13-15,21 10-3 0,-21-10-3 16,26 10 3-16,-26-10 5 0,18 8 0 0,-18-8-1 16,27 8 1-16,-27-8-1 0,20 14-1 15,-20-14 6-15,25 12-14 0,-25-12 5 16,28 12 9-16,-28-12-9 0,29 12 7 0,-29-12 4 16,32 12-13-16,-32-12 2 0,30 9 9 15,-30-9 7-15,33 11-10 0,-14-8 5 16,-19-3-2-16,35 9 11 0,-35-9-16 0,38 4 10 15,-21 1-10-15,-17-5 5 0,42 6-5 16,-42-6 2-16,42 9-6 0,-21-6 9 16,-21-3-7-16,49 9-2 0,-26 1-17 0,6 0-31 15,-1 0-92-15,1 2-121 0,-4-5-438 16,-9 6 657-16</inkml:trace>
  <inkml:trace contextRef="#ctx0" brushRef="#br0" timeOffset="3383.1737">32017 5799 2718 0,'0'0'-141'15,"-9"-24"29"-15,9 24 15 0,0 0 7 0,0 0 7 16,-16-23 11-16,16 23 8 0,0 0 18 16,0 0-1-16,-15-18 2 0,15 18 11 15,0 0 11-15,0 0 0 0,-17-18 12 0,17 18-1 16,0 0-3-16,0 0-1 0,0 0-4 16,0 0 16-16,-17-15-4 0,17 15-8 15,0 0 8-15,0 0 0 0,0 0-8 0,0 0 4 16,0 0 32-16,0 0-20 0,0 0 16 15,0 0 4-15,0 0 0 0,0 0 4 16,0 0-1-16,0 0-3 0,0 0 6 16,0 0 1-16,0 0 3 0,0 0 7 0,13 80-7 15,-13-80-1-15,17 18 3 0,-17-18 7 16,19 22-11-16,-8-10 3 0,-11-12-4 0,30 21 0 16,-11-7-3-16,1-2 6 0,0-1-1 15,-3 2-12-15,3-1 2 0,3 0 1 0,-4-2-1 16,1 3-3-16,0-1-7 0,3 0 4 15,-23-12-4-15,35 22 4 0,-18-14-4 16,5-1 0-16,-22-7 7 0,33 18-4 0,-16-8-3 16,-17-10 1-16,32 16-7 0,-16-10-3 15,-16-6 3-15,32 12 3 0,-15-3-3 16,-17-9-3-16,30 12 3 0,-30-12-6 16,27 15 3-16,-27-15 0 0,22 9 0 0,-22-9-3 15,16 11 3-15,-16-11 0 0,22 9 9 16,-22-9-9-16,0 0 3 0,20 15 3 0,-20-15-9 15,0 0 0-15,17 19 6 0,-17-19-9 16,0 0 12-16,17 17 6 0,-17-17-15 0,0 0 0 16,15 18 3-16,-15-18 0 0,0 0-6 15,0 0 0-15,15 24 12 0,-15-24-15 16,0 0 15-16,0 0-3 0,1 20 0 16,-1-20 12-16,0 0-3 0,0 0 0 0,0 0 0 15,-20 34 9-15,20-34-4 0,-21 12 12 16,21-12-3-16,-24 12-3 0,24-12 3 15,-33 12 7-15,13-4-2 0,20-8 7 0,-54 9 3 16,29-3 5-16,-12-5-10 0,9 7 9 16,-9-5-7-16,4-1-8 0,-1 2-2 0,-4-1-8 15,1 7-18-15,-5 0-34 0,5-3-70 16,0 6-105-16,6-4-442 0,-5 4 118 0</inkml:trace>
  <inkml:trace contextRef="#ctx0" brushRef="#br0" timeOffset="5447.5209">29616 5781 2422 0,'-25'28'-128'0,"15"-13"22"0,-3 3 51 0,-1 1 10 16,-1 3 27-16,0 2 11 0,-3 4 18 16,1 0 3-16,2-1-4 0,0 3 1 15,-2 2 6-15,1-5-3 0,6 1 7 0,-4-4-8 16,6 3 1-16,-4 1-7 0,7-9 9 16,-8 8-9-16,13-27 3 0,-14 35 0 0,14-35 0 15,-8 31 3-15,8-31 7 0,-8 29 0 16,8-29-1-16,-4 19-6 0,4-19 10 0,0 0-4 15,0 0 12-15,0 0-12 0,12 32 3 16,-12-32-1-16,0 0 7 0,0 0-7 16,43-9 6-16,-43 9-12 0,36-23 0 15,-15 10-3-15,-4-6-7 0,5 0 7 0,3 3-6 16,-5-8 0-16,-3 5 5 0,3 1 1 16,-2 0 20-16,-5 4-4 0,-13 14 17 0,27-28-14 15,-27 28-4-15,20-16-19 0,-20 16 6 16,19-16 0-16,-19 16-1 0,0 0-13 15,0 0 22-15,0 0-6 0,0 0 13 16,0 0-6-16,0 0 6 0,21 47-1 0,-21-47-2 16,-8 32-1-16,8-32-5 0,-3 40 0 15,3-40 0-15,-5 41-6 0,5-41 1 0,-9 33-5 16,9-33 9-16,-3 32-2 0,3-32-5 16,-3 27 0-16,3-27 3 0,0 0-6 15,-5 32 5-15,5-32-4 0,0 0-3 0,-4 23 4 16,4-23-1-16,0 0-1 0,0 0-2 15,0 0 2-15,32 14 0 0,-32-14-2 16,0 0-2-16,45-35-5 0,-25 21-5 0,-3-8-4 16,8-8-7-16,-5 3-3 0,4-1-2 15,-3-8 2-15,3 5-4 0,-4 4 1 0,2 0 22 16,-6 2-5-16,3-1-4 0,-6 10-1 16,-1-1-2-16,-2-2-7 0,-10 19 1 15,20-19 14-15,-20 19 1 0,23-8-7 0,-23 8 8 16,0 0 4-16,0 0 15 0,0 0-12 15,31 43 10-15,-31-22 0 0,3 6-8 16,-3 0 7-16,2 5 6 0,-2-4-13 0,0-1 5 16,0-27 2-16,0 46-2 0,0-46 16 15,0 36 0-15,0-36 34 0,3 27 5 16,-3-27 1-16,0 0-18 0,18 12 9 0,-18-12-30 16,0 0 2-16,42-44-9 0,-23 14-5 15,2-5-5-15,4-7 4 0,-3-3-12 0,2-9 2 16,-3 2 2-16,-1 5 0 0,4-1 4 15,-8 7 17-15,1 8-5 0,-5 2-7 16,1 3 1-16,-1 6-15 0,-12 22 1 0,17-24-4 16,-17 24 8-16,0 0-6 0,0 0 4 15,0 0 1-15,0 0 8 0,33 64-9 0,-33-29 2 16,4 7 11-16,1 2-16 0,-2 5 10 16,4-4-7-16,-4 5 3 0,5-3-5 15,-6-8 0-15,5 1 7 0,1-5-2 16,-6-8-2-16,1 0 6 0,5-2-4 0,1-3 0 15,1-3-1-15,-10-19 10 0,35 24-7 16,-10-15-1-16,2-6-3 0,0 1-1 0,6-8-15 16,2-4 7-16,9 0-18 0,-9-9-5 15,3 2 9-15,1-4-6 0,-2-4 18 16,-1 10-16-16,-4-6 3 0,-3 7-2 0,-8-4-3 16,8 9 3-16,-9-5-2 0,7 7-4 15,-27 5 7-15,43-5 1 0,-43 5-1 0,49 8 8 16,-28-2-5-16,3 2-5 0,1 4-6 15,-2-5-7-15,2 5-1 0,-5 0-6 16,6 0-4-16,-6 0 23 0,0-1-4 16,-20-11-1-16,30 12 4 0,-30-12-2 0,33 5 6 15,-33-5 1-15,47-8 6 0,-47 8-7 16,45-15 13-16,-23 3 3 0,3-5-9 0,-2 2 6 16,-2 0-2-16,5-3 1 0,4-4 3 15,-4 2-1-15,2-4 1 0,2 4 1 16,-7-5-9-16,6 7 18 0,-4-1-10 0,-5 3-4 15,0 1 3-15,-3 3-5 0,-17 12-1 16,37-19 4-16,-22 12-4 0,-15 7 10 16,27-5 5-16,-27 5-7 0,0 0 4 0,0 0-2 15,51 12-5-15,-51-12 3 0,25 15 2 16,-25-15-2-16,22 19 4 0,-22-19-2 16,19 16-5-16,-19-16 3 0,21 17 2 0,-21-17-5 15,17 14 5-15,-17-14-2 0,20 13-3 16,-20-13 12-16,24 17-7 0,-24-17-2 15,30 15 9-15,-10-5-9 0,-20-10 9 0,42 15-7 16,-19-10 0-16,0 3 2 0,-1-3 0 16,3 2-2-16,-25-7 3 0,40 5-1 0,-15 0-7 15,-25-5 1-15,44 0 1 0,-44 0-1 16,54-6 6-16,-29 2 0 0,1 0 1 0,-26 4 1 16,52-8 6-16,-27 0 3 0,-25 8-1 15,40-5 11-15,-40 5-14 0,44-3-2 16,-44 3-7-16,38 6 9 0,-12 4-14 15,-6 6-68-15,-5 2-141 0,-10 6-490 0,-5-24 627 16</inkml:trace>
  <inkml:trace contextRef="#ctx0" brushRef="#br0" timeOffset="22053.3294">13506 11108 195 0,'0'0'109'0,"0"0"71"0,0 0-33 16,0 0-35-16,0 0-11 0,0 0-21 16,0 0-3-16,0 0-19 0,0 0-11 0,0 0 14 15,36 2 9-15,-36-2-22 16,0 0 18-16,0 0-19 0,34 0-7 0,-34 0 1 0,0 0-6 16,33 4-5-16,-33-4 5 0,0 0-14 15,35 3 12-15,-35-3-8 0,0 0-8 16,30 6 3-16,-30-6 8 0,22 6-12 15,-22-6-12-15,0 0 12 0,30 9-8 16,-30-9-4-16,20 8 16 0,-20-8-8 0,25 9 15 16,-25-9-4-16,29 6-4 0,-29-6 26 15,35 9-7-15,-35-9 9 0,35 4-4 0,-15 1-7 16,-20-5-8-16,49 9 3 0,-22-3 0 16,-1-3-11-16,-1 1 4 0,-25-4-4 15,46 5 3-15,-23-2-3 0,-23-3 3 0,45 7-10 16,-45-7 6-16,42 2 0 0,-24 1 4 15,-18-3 2-15,35 3 3 0,-35-3 9 16,36 4-18-16,-36-4 2 0,36 3-6 0,-36-3 18 16,41 2-15-16,-41-2-1 0,38 3-5 15,-15 1 3-15,-23-4 2 0,42 4-8 16,-17-4 3-16,-25 0 2 0,46 4-11 0,-25-3 5 16,-21-1 7-16,49 0 2 0,-26 0 8 15,-23 0 0-15,42 0-3 0,-42 0-8 0,35 0-1 16,-35 0 6-16,30 0 0 0,-30 0-5 15,32 0-3-15,-32 0 10 0,34 0-3 16,-34 0-2-16,40 2-3 0,-40-2 3 16,48 0-14-16,-24 0 11 0,9 0 0 0,-3 0-2 15,7-2-6-15,-4 4 2 0,3-2-4 16,2-2 2-16,-1 2 3 0,-4 2 2 0,6-2-8 16,-6 0 1-16,4 0 12 0,-4 0-18 15,3 5 1-15,-5-5 9 0,5 3-9 16,-3-3 2-16,2 2 0 0,-1 2 2 0,2-1-7 15,-2 0 8-15,1 1-1 0,-2-1-4 16,1 2 4-16,-1 2-9 0,6-4 9 16,-6 6-7-16,4-6 13 0,2 3-1 0,-4 0-2 15,3 0-5-15,1-3 8 0,-1 4-3 16,-1-5-5-16,0 5 2 0,-6-4-4 16,3 2 2-16,-1-5-8 0,1 5 6 0,-2-2 4 15,1 0 3-15,-1-3-12 0,3 1 7 16,-7-1 10-16,9 0-10 0,-8 5-3 0,6-5 6 15,-2-5-3-15,-33 5 0 0,67 0-5 16,-33 0 15-16,-3 0-15 0,3-1 7 16,-2 1 6-16,-4-3-6 0,6 0-2 15,-34 3-7-15,53-5 7 0,-26 5-3 0,-27 0 3 16,48-1 3-16,-24 1-1 0,-24 0 1 16,45-4-8-16,-17 1 10 0,-28 3-5 0,51 0 5 15,-26 0-5-15,-25 0 5 0,58 0-10 16,-29 0 0-16,4-4 10 0,-3 4-5 15,4 0 5-15,-3-3-5 0,-31 3-5 16,66-2 7-16,-36 2 6 0,-3-4-3 0,3 1 0 16,-30 3 9-16,58-3-16 0,-24 0 4 15,-8 0-2-15,-26 3 0 0,54-3 5 16,-31-3 15-16,4 3-30 0,3 0 8 0,-30 3 9 16,50-6-5-16,-19 0-2 0,-31 6 5 15,50-7-10-15,-25 2 5 0,3 2 8 0,1-1-11 16,1-2 11-16,3 2-1 0,-4-1-12 15,4-2 5-15,-1 2 17 0,-4 1-27 16,4-3 10-16,-2 5 0 0,2-5-7 16,-4 1 7-16,4 4 19 0,-32 2-28 0,47-7 11 15,-22 4-2-15,2 0 0 0,-27 3-5 16,50-6 5-16,-18 3 0 0,-5 0-2 0,-1 0 4 16,5 0-9-16,-31 3 7 0,60-3 2 15,-28 3-6-15,-7-3 11 0,-25 3-14 16,60 0 7-16,-30 0 0 0,-30 0 2 0,54 0-7 15,-24 0 3-15,0 0 4 0,-30 0-4 16,62 3-3-16,-36-3 15 0,4 3-13 16,-30-3 10-16,61 0-2 0,-33 3-7 0,-1-3 4 15,6 3 3-15,-33-3-5 0,59 3-5 16,-29-3 12-16,3 3-4 0,-1-3-3 16,-2 0 9-16,2 0-11 0,-3 0-3 0,2 4 3 15,-1-4 21-15,2 0-19 0,-32 0 0 16,60 2-10-16,-28-2 18 0,-2 0-1 0,-3 0-17 15,7 0 10-15,-6 0 5 0,-28 0-10 16,60-2 8-16,-28 2-1 0,-2 0-7 16,-30 0-4-16,55 0 6 0,-25-4 6 15,-30 4-1-15,49 0-4 0,-21-3-3 0,-28 3 2 16,52-3 11-16,-32 3-11 0,-20 0 18 16,47 0-25-16,-25-3 8 0,-22 3 6 0,47 0-8 15,-47 0 4-15,48 0 4 0,-48 0-4 16,45 0-4-16,-28-3 4 0,-17 3 4 15,47 0-8-15,-47 0 4 0,37 0-3 0,-37 0 1 16,37 0-1-16,-37 0 3 0,40 3-7 16,-40-3 12-16,33 0-5 0,-33 0-5 15,35 0 5-15,-35 0 5 0,32 3-10 0,-32-3 3 16,34 0 4-16,-34 0-2 0,0 0 5 16,45 3-3-16,-45-3-9 0,20 0 10 15,-20 0-6-15,0 0 3 0,42 0 3 0,-42 0-11 16,23 0 8-16,-23 0 5 0,0 0-2 15,42 3-1-15,-42-3 3 0,30 0 0 16,-30 0-1-16,0 0 6 0,45-3 0 0,-45 3-1 16,44 0 1-16,-44 0-3 0,41 0 2 15,-41 0-6-15,42-3 11 0,-42 3-19 16,42 0 10-16,-18-3 4 0,-24 3-14 0,46 0 17 16,-16-3-5-16,-30 3-2 0,54-3 2 15,-22 3-7-15,-4-3 0 0,4-2 0 16,-32 5-3-16,62-1-1 0,-32 1 4 0,0-3 0 15,-30 3 4-15,57 0 1 0,-29 0 0 16,-28 0-12-16,52-3 9 0,-28 3-2 0,-24 0-7 16,53 3 7-16,-31-3 5 0,-22 0-17 15,49 0 24-15,-28 0-8 0,-21 0-1 16,59 3-3-16,-34-3 9 0,0 0-14 16,8 0 10-16,-6 1-5 0,-27-1-3 0,59 0 8 15,-34 0-10-15,-25 0-6 0,47 5 18 16,-24-5-3-16,-23 0-10 0,42 0 8 0,-42 0-2 15,35 0-7-15,-35 0 2 0,34 3 8 16,-34-3-3-16,31-3 2 0,-31 3-7 0,37 3 10 16,-37-3-5-16,29 0 2 0,-29 0 1 15,33 0-6-15,-33 0 6 0,30 0-1 16,-30 0 0-16,0 0-11 0,47 0 11 16,-47 0 5-16,30 0-7 0,-30 0 0 15,30 3 5-15,-30-3-3 0,30 0-7 0,-30 0 10 16,35 0-5-16,-35 0 5 0,31 0-1 15,-31 0-4-15,33 3-9 0,-33-3 14 0,37 0-5 16,-37 0-10-16,28 0 10 0,-28 0 3 16,40 0-3-16,-40 0 2 0,34 0 0 0,-34 0-4 15,37 3 2-15,-37-3-2 0,36 0 2 16,-36 0-3-16,41 3-3 0,-41-3 1 16,36 3 7-16,-36-3 1 0,34 4-8 15,-34-4 10-15,40 2-3 0,-40-2-9 0,28 3 12 16,-28-3-5-16,31 0 4 0,-31 0 3 15,31 3-7-15,-31-3-7 0,30 3 12 0,-30-3-5 16,29 6 2-16,-29-6-2 0,32 3 2 16,-32-3 12-16,33 7-12 0,-33-7-4 15,32 3 9-15,-32-3-9 0,33 5-1 0,-33-5 3 16,32 4 0-16,-32-4 0 0,25 8-2 16,-25-8 7-16,27 1-1 0,-27-1-8 15,0 0 4-15,35 7-7 0,-35-7 2 16,27 3 8-16,-27-3-6 0,30 2 1 0,-30-2 4 15,25 4 1-15,-25-4-6 0,32 3 10 16,-32-3 0-16,0 0-7 0,38 3 0 0,-38-3 5 16,24 4-12-16,-24-4 9 0,0 0-2 15,37 3-2-15,-37-3 2 0,28 5 4 16,-28-5-6-16,30 0 4 0,-30 0-4 0,34 3-5 16,-34-3 12-16,38 4 2 0,-38-4-3 15,42 0-4-15,-22 3 2 0,-20-3-6 0,37 0-3 16,-37 0 9-16,42 0 1 0,-42 0-3 15,36 3 6-15,-36-3 4 0,49 0-8 16,-21 0-2-16,4 0-5 0,0 0 5 0,-32 0 0 16,68-3 0-16,-32 3-4 0,2-3 13 15,-3-1-14-15,-1 4 17 0,-1-3-12 16,1 3-9-16,-3-3 13 0,3 1 10 16,-2-1-17-16,-32 3 6 0,63-4 3 0,-33 1-8 15,0 0 7-15,-3-1-5 0,-27 4 2 16,59-2-2-16,-36-6 2 0,4 6-2 15,-27 2 0-15,48-1 0 0,-28-3 0 16,-20 4 2-16,44-4-6 0,-44 4 4 0,35-4 2 16,-35 4 3-16,35-3-14 0,-35 3 18 15,30-2-12-15,-30 2-3 0,39-7 8 0,-39 7-4 16,33 0-1-16,-33 0 6 0,42-3-1 16,-42 3-11-16,37-3 13 0,-37 3 5 0,42-2-11 15,-42 2 7-15,41-4 6 0,-41 4-13 16,44 0-1-16,-24-3 1 0,-20 3 4 15,45 0-6-15,-45 0 6 0,52-3-11 0,-27 3 11 16,-25 0-2-16,49 0-6 0,-28-3 10 16,-21 3 1-16,52 0-5 0,-27 3 2 15,-25-3 16-15,51 0-18 0,-26 0-2 0,-25 0-5 16,48 3 2-16,-26-3 8 0,-22 0-3 16,48 3-5-16,-48-3 5 0,47 0-4 15,-25 0-1-15,-22 0 10 0,43 4-5 0,-43-4 2 16,42 0 0-16,-42 0-2 0,42 0-4 15,-18 0 8-15,-24 0-2 0,45 0-13 16,-45 0 16-16,47 0 1 0,-17-4 8 16,-30 4-10-16,53-3-4 0,-23 0 0 0,0 3-4 15,2-3 4-15,0 1-5 0,-32 2 8 16,62-4-3-16,-30 1 2 0,1 0-2 0,-4 3 0 16,7 0-7-16,-7-3-2 0,-29 3-22 15,58 0-43-15,-28 3-22 0,-8 0-72 0,-22-3-187 16,34 7-282-16,-23-7 117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6:56.17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1" timeString="2021-07-01T00:28:33.468"/>
    </inkml:context>
    <inkml:brush xml:id="br1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6045082-1039-4412-B772-1178674B7F57}" emma:medium="tactile" emma:mode="ink">
          <msink:context xmlns:msink="http://schemas.microsoft.com/ink/2010/main" type="writingRegion" rotatedBoundingBox="5545,5409 14105,11040 10920,15883 2359,10252"/>
        </emma:interpretation>
      </emma:emma>
    </inkml:annotationXML>
    <inkml:traceGroup>
      <inkml:annotationXML>
        <emma:emma xmlns:emma="http://www.w3.org/2003/04/emma" version="1.0">
          <emma:interpretation id="{3AE77646-5296-4E68-A58A-D8A2F14475D7}" emma:medium="tactile" emma:mode="ink">
            <msink:context xmlns:msink="http://schemas.microsoft.com/ink/2010/main" type="paragraph" rotatedBoundingBox="9861,7856 13999,11486 12662,13010 8524,9381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1291461-F119-48F1-BBC9-B81991B53DAA}" emma:medium="tactile" emma:mode="ink">
              <msink:context xmlns:msink="http://schemas.microsoft.com/ink/2010/main" type="line" rotatedBoundingBox="9861,7856 13999,11486 12662,13010 8524,9381"/>
            </emma:interpretation>
          </emma:emma>
        </inkml:annotationXML>
      </inkml:traceGroup>
    </inkml:traceGroup>
    <inkml:traceGroup>
      <inkml:annotationXML>
        <emma:emma xmlns:emma="http://www.w3.org/2003/04/emma" version="1.0">
          <emma:interpretation id="{CDF4BCA4-FA17-4918-8D91-58B0B420E04F}" emma:medium="tactile" emma:mode="ink">
            <msink:context xmlns:msink="http://schemas.microsoft.com/ink/2010/main" type="paragraph" rotatedBoundingBox="4114,7583 11561,12481 9806,15150 2359,1025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8421A54-116E-4389-8B07-469C301A6AA7}" emma:medium="tactile" emma:mode="ink">
              <msink:context xmlns:msink="http://schemas.microsoft.com/ink/2010/main" type="line" rotatedBoundingBox="4114,7583 11561,12481 9806,15150 2359,10252"/>
            </emma:interpretation>
          </emma:emma>
        </inkml:annotationXML>
        <inkml:traceGroup>
          <inkml:annotationXML>
            <emma:emma xmlns:emma="http://www.w3.org/2003/04/emma" version="1.0">
              <emma:interpretation id="{C896DAE5-B5B0-4145-B103-1BA7977176C0}" emma:medium="tactile" emma:mode="ink">
                <msink:context xmlns:msink="http://schemas.microsoft.com/ink/2010/main" type="inkWord" rotatedBoundingBox="4114,7583 8037,10163 6281,12832 2359,10252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/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N</emma:literal>
                </emma:interpretation>
                <emma:interpretation id="interp4" emma:lang="" emma:confidence="0">
                  <emma:literal>!</emma:literal>
                </emma:interpretation>
              </emma:one-of>
            </emma:emma>
          </inkml:annotationXML>
          <inkml:trace contextRef="#ctx0" brushRef="#br0">5697 12448 2384 0,'0'0'-133'0,"-15"-22"19"0,15 22 29 15,0 0 35-15,0 0 36 0,0 0 6 16,0 0 26-16,0 0 4 0,0 0 21 0,0 0 6 16,0 0-7-16,0 0 19 0,0 0 2 15,0 0 15-15,0 0 6 0,0 0-13 0,0 0-11 16,0 0-5-16,0 0-3 0,0 0-9 16,17-40 7-16,-17 40-17 0,33-16-9 15,-11 5 9-15,6 1-4 0,6-5 0 16,6 0-8-16,-3 1 10 0,3-4 3 15,3 3-6-15,6-4-3 0,3 2 0 0,-6-1 12 16,10-2 9-16,-8-2 5 0,6 1-11 16,-7 3 11-16,-4 3-3 0,-1-2-5 0,-2 2-7 15,0 0-1-15,-5 0-5 0,0 3 1 16,-6-1 3-16,-4 1-3 0,3 4-10 0,-3-5 0 16,-3 2-2-16,-22 11-1 0,44-15-6 15,-31 9 17-15,-13 6-25 0,27-12 0 16,-27 12-12-16,25-9-35 0,-25 9-40 15,0 0-7-15,30-3-22 0,-30 3-50 0,0 0-54 16,0 0-477-16,8 39 680 0</inkml:trace>
          <inkml:trace contextRef="#ctx0" brushRef="#br0" timeOffset="-2993.5809">3429 8681 121 0,'0'0'198'0,"0"0"-33"15,0 0 1-15,0 0-31 0,0 0 9 16,0 0-3-16,-32-6-9 0,32 6-30 0,0 0-4 15,0 0 5-15,0 0-13 0,0 0-10 16,0 0-28-16,0 0-4 0,0 0-13 0,0 0-4 16,0 0-4-16,0 0 0 0,0 0-5 15,0 0 38-15,0 0 26 0,0 0 12 16,0 0-24-16,0 0 11 0,97 0-2 0,-64 0-12 16,2 0-4-16,-1 0-17 0,8 0 0 15,-1 0 13-15,0 0-13 0,5-5-22 16,6 5 32-16,0 0-20 0,2 0-11 0,-4 5 13 15,2-5-8-15,-2 0 4 0,0 3-8 16,2 0-7-16,0-3-3 0,-4 1 0 16,4 4 2-16,-3-5 7 0,-12 3-12 0,-1 0-1 15,4-3-1-15,-6 0-3 0,-6 0 4 16,4 0 12-16,-32 0-2 0,49 2 13 0,-49-2-5 16,38 0-2-16,-38 0-15 15,35 0-1-15,-35 0 8 0,30 0-11 0,-30 0 3 16,0 0 1-16,41 0-30 0,-41 0-11 15,25 4-22-15,-25-4-31 0,0 0-48 0,35 6-24 16,-35-6-60-16,18 15-460 0,-18-15 120 16</inkml:trace>
          <inkml:trace contextRef="#ctx0" brushRef="#br0" timeOffset="-856.4809">3658 10979 1857 0,'0'0'-70'0,"0"0"14"0,0 0 12 15,-17-20 15-15,17 20 0 0,0 0 12 0,0 0 5 16,0 0-5-16,-22-15 4 0,22 15-8 16,0 0-5-16,0 0 12 0,0 0 1 15,0 0-13-15,0 0 12 0,0 0 10 16,0 0-1-16,0 0 23 0,0 0-9 16,0 0 22-16,0 0 4 0,0 0 29 0,0 0-10 15,0 0 11-15,0 0 3 0,77 0 5 16,-77 0 3-16,40 7 15 0,-40-7-3 0,57 7 21 15,-28-6-1-15,11 2-19 0,-5-3-3 16,8 0-17-16,3-3-2 0,7 3 1 16,-1-5-12-16,-2 2 4 0,4-1-9 0,-6-2-6 15,6 0-1-15,-9 0 5 0,3 3 1 16,1-3-7-16,-7 0-24 0,-5-1 15 16,-4 4-10-16,2 1 5 0,-5-5-10 0,-1 4 7 15,-29 3-17-15,50-3 1 0,-28-1 6 16,-22 4-11-16,40 0 8 0,-40 0 3 15,35 4-9-15,-35-4-9 0,33 6-16 0,-33-6-17 16,24 16-28-16,-16-5-34 0,-8-11-72 16,9 32-94-16,-9-32-378 0,-6 34 120 15</inkml:trace>
          <inkml:trace contextRef="#ctx0" brushRef="#br0" timeOffset="-1790.5677">6316 9887 2559 0,'0'0'-106'0,"0"0"15"0,0 0 30 0,0 0 18 15,0 0 7-15,0 0 15 0,0 0 8 16,0 0-8-16,0 0 15 0,0 0-12 0,0 0 8 15,0 0 3-15,0 0-10 0,0 0 3 16,0 0 7-16,0 0-14 0,0 0 6 16,0 0 5-16,0 0 3 0,0 0-4 0,0 0 7 15,0 0-3-15,0 0 14 0,0 0-3 16,0 0 3-16,0 0 14 0,60-48 15 16,-60 48-15-16,57-11 7 0,-24 10 9 0,11-5 0 15,-6-2 3-15,11 2-7 0,-4 0 3 16,2 0-10-16,1-3-4 0,3 3 10 0,-5 0-13 15,3 3 9-15,-1-4-10 0,-1 2-12 16,-3-1 19-16,-2 2-7 0,-9-1 0 16,5 0-9-16,-7 0 0 0,-5 2 6 15,-26 3-12-15,49-4 15 0,-29 3-7 0,-20 1-5 16,35-4 6-16,-35 4-12 0,30-4-15 16,-30 4-32-16,0 0-13 0,40 4-17 15,-40-4-45-15,12 17-81 0,-12-17-327 0,0 0 111 16</inkml:trace>
        </inkml:traceGroup>
        <inkml:traceGroup>
          <inkml:annotationXML>
            <emma:emma xmlns:emma="http://www.w3.org/2003/04/emma" version="1.0">
              <emma:interpretation id="{46BDDC70-9E41-4C93-A995-C6F5E8F4E9E2}" emma:medium="tactile" emma:mode="ink">
                <msink:context xmlns:msink="http://schemas.microsoft.com/ink/2010/main" type="inkWord" rotatedBoundingBox="10214,12889 10967,13385 10540,14034 9787,13538"/>
              </emma:interpretation>
              <emma:one-of disjunction-type="recognition" id="oneOf1">
                <emma:interpretation id="interp5" emma:lang="" emma:confidence="0.5">
                  <emma:literal>-</emma:literal>
                </emma:interpretation>
                <emma:interpretation id="interp6" emma:lang="" emma:confidence="0">
                  <emma:literal>.</emma:literal>
                </emma:interpretation>
                <emma:interpretation id="interp7" emma:lang="" emma:confidence="0">
                  <emma:literal>!</emma:literal>
                </emma:interpretation>
                <emma:interpretation id="interp8" emma:lang="" emma:confidence="0">
                  <emma:literal>,</emma:literal>
                </emma:interpretation>
                <emma:interpretation id="interp9" emma:lang="" emma:confidence="0">
                  <emma:literal>"</emma:literal>
                </emma:interpretation>
              </emma:one-of>
            </emma:emma>
          </inkml:annotationXML>
          <inkml:trace contextRef="#ctx0" brushRef="#br0" timeOffset="1885.4689">9872 13584 2724 0,'0'0'-127'0,"0"0"-14"16,0 0-8-16,0 0-25 0,0 0-364 16,0 0 110-16</inkml:trace>
          <inkml:trace contextRef="#ctx0" brushRef="#br0" timeOffset="2297.7805">9872 13584 1921 0,'0'0'-57'0,"0"0"3"0,0 0 35 16,0 0 19-16,0 0-8 0,0 0 20 15,0 0-16-15,0 0 12 0,0 0-4 0,0 0 7 16,0 0 9-16,0 0-9 0,0 0 16 15,-62-33 11-15,62 33-12 0,0 0 4 0,0 0-5 16,0 0 29-16,0 0-11 0,0 0 6 16,0 0 2-16,0 0-7 0,0 0-11 0,0 0 9 15,0 0-16-15,0 0 9 16,-21-14-13-16,21 14 13 0,0 0-7 0,0 0-4 16,0 0 16-16,0 0-10 0,0 0-9 15,0 0-1-15,0 0-2 0,0 0 2 0,0 0-2 16,0 0 2-16,0 0 3 0,0 0 11 15,0 0-9-15,73-13 14 0,-73 13-17 16,45-7 2-16,-16 0 0 0,1 4 6 0,-3 0 2 16,6 0 7-16,-1-3 7 0,-2 3 10 15,5-3 1-15,-1 0 14 0,6 3-2 0,-2-6 0 16,7 3-3-16,1-5-1 0,-1 6-15 16,-2-5 1-16,1 4-4 0,-1 0-4 15,-1 0-2-15,-2-3 2 0,-6 3 7 0,1-1-19 16,-5 2-6-16,2-2 12 0,-7 4-8 15,-25 3 3-15,48-12-14 0,-28 7-14 0,-20 5 11 16,37-4-9-16,-37 4 8 0,30-3-10 16,-30 3-21-16,30-5-12 0,-30 5-20 15,24 8-26-15,-24-8-34 0,20 12-42 16,-12-3-87-16,-8-9-503 0,0 22 459 0</inkml:trace>
        </inkml:traceGroup>
        <inkml:traceGroup>
          <inkml:annotationXML>
            <emma:emma xmlns:emma="http://www.w3.org/2003/04/emma" version="1.0">
              <emma:interpretation id="{824CC018-E44D-47C1-9947-0EC18F0AD6A1}" emma:medium="tactile" emma:mode="ink">
                <msink:context xmlns:msink="http://schemas.microsoft.com/ink/2010/main" type="inkWord" rotatedBoundingBox="11590,11684 12635,11046 13377,12262 12332,12900"/>
              </emma:interpretation>
              <emma:one-of disjunction-type="recognition" id="oneOf2">
                <emma:interpretation id="interp10" emma:lang="" emma:confidence="1">
                  <emma:literal/>
                </emma:interpretation>
              </emma:one-of>
            </emma:emma>
          </inkml:annotationXML>
          <inkml:trace contextRef="#ctx1" brushRef="#br1">12435 11184 0,'38'-38'0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7:18.50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2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1" timeString="2021-07-01T00:28:36.782"/>
    </inkml:context>
    <inkml:brush xml:id="br1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C1E0586E-CA3C-4A0D-B36F-3436482D9E35}" emma:medium="tactile" emma:mode="ink">
          <msink:context xmlns:msink="http://schemas.microsoft.com/ink/2010/main" type="writingRegion" rotatedBoundingBox="19974,9895 29885,7499 31059,12356 21148,14752"/>
        </emma:interpretation>
      </emma:emma>
    </inkml:annotationXML>
    <inkml:traceGroup>
      <inkml:annotationXML>
        <emma:emma xmlns:emma="http://www.w3.org/2003/04/emma" version="1.0">
          <emma:interpretation id="{B957E9C3-643C-41CF-9167-29D03C83C166}" emma:medium="tactile" emma:mode="ink">
            <msink:context xmlns:msink="http://schemas.microsoft.com/ink/2010/main" type="paragraph" rotatedBoundingBox="19974,9895 29885,7499 31059,12356 21148,14752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2427EE2-728C-4465-AE24-39FB3CBC2716}" emma:medium="tactile" emma:mode="ink">
              <msink:context xmlns:msink="http://schemas.microsoft.com/ink/2010/main" type="line" rotatedBoundingBox="19974,9895 29885,7499 31059,12356 21148,14752"/>
            </emma:interpretation>
          </emma:emma>
        </inkml:annotationXML>
        <inkml:traceGroup>
          <inkml:annotationXML>
            <emma:emma xmlns:emma="http://www.w3.org/2003/04/emma" version="1.0">
              <emma:interpretation id="{7396939F-0638-45AA-9976-39E97B6DB8A9}" emma:medium="tactile" emma:mode="ink">
                <msink:context xmlns:msink="http://schemas.microsoft.com/ink/2010/main" type="inkWord" rotatedBoundingBox="19974,9895 23741,8984 24915,13841 21148,14752">
                  <msink:destinationLink direction="with" ref="{9E0210B2-55BC-4188-BEE6-9F039EDAD806}"/>
                </msink:context>
              </emma:interpretation>
              <emma:one-of disjunction-type="recognition" id="oneOf0">
                <emma:interpretation id="interp0" emma:lang="" emma:confidence="1">
                  <emma:literal/>
                </emma:interpretation>
              </emma:one-of>
            </emma:emma>
          </inkml:annotationXML>
          <inkml:trace contextRef="#ctx0" brushRef="#br0">21026 9714 3365 0,'0'0'-153'0,"0"0"11"16,-13-20 7-16,13 20 9 0,0 0 24 0,0 0 10 15,0 0 12-15,0 0 10 0,0 0 17 16,0 0 0-16,-3-25 11 0,3 25 0 0,0 0 18 15,0 0 8-15,0 0-4 0,0 0 13 16,0 0 7-16,-12-21-13 0,12 21 13 16,0 0 0-16,0 0 3 0,0 0-6 0,0 0 9 15,0 0-12-15,0 0 2 0,0 0-3 16,0 0 11-16,0 0-4 0,0 0 3 0,0 0-6 16,0 0 6-16,0 0-3 0,0 0-3 15,48 54 3-15,-48-54 20 0,27 25-13 16,-8-8 13-16,1-5-7 0,3 3 4 0,4-3 16 15,3-3 5-15,0 0-15 0,9 1 30 16,4-8 12-16,7 1-4 0,5-6 7 16,16-3-10-16,7-1-4 0,11-17 13 0,26-8-13 15,-2-6 5-15,-3-8-6 0,-1-1-7 16,1 0-8-16,-6 3-15 0,-4-3-23 16,-18 8-48-16,-12 3-101 0,-1 2-222 0,0-1-232 15,2-3 114-15</inkml:trace>
          <inkml:trace contextRef="#ctx0" brushRef="#br0" timeOffset="1420.6557">20250 11033 2242 0,'0'0'-112'0,"0"0"24"0,0 0 4 0,0 0 9 15,0 0 6-15,0 0 22 0,0 0 19 0,0-27 8 16,0 27 0-16,0 0 12 0,0 0 0 15,0 0 8-15,7-24 0 0,-7 24 32 16,0 0 16-16,0 0 3 0,0 0 3 0,10-24-20 16,-10 24 22-16,0 0-16 0,0 0-3 15,0 0-5-15,0 0-1 0,0 0-6 16,0 0 23-16,0 0-18 0,8-26 17 16,-8 26-4-16,0 0-1 0,0 0 9 0,0 0-16 15,0 0-1-15,0 0 6 0,0 0-13 16,0 0-6-16,0 0 6 0,0 0-4 15,0 0-17-15,0 0 0 0,0 0 6 0,0 0-6 16,0 0-1-16,0 0 1 0,0 0-3 16,0 0-6-16,0 0 6 0,0 0-6 15,32 47 12-15,-17-32 3 0,5 0-1 0,-1 1 6 16,4-5 14-16,12 5-3 0,4-5 9 16,4-1 1-16,22 0 2 0,6-10 1 0,6 0-5 15,18-6-2-15,35-10-3 0,8-5-5 16,7-10-9-16,1-4 6 0,-1-1-26 15,-3-10-45-15,-4-2-58 0,-5-2-142 0,-7-9-386 16,-19-7 119-16</inkml:trace>
          <inkml:trace contextRef="#ctx1" brushRef="#br1">20662 10539 0</inkml:trace>
          <inkml:trace contextRef="#ctx1" brushRef="#br1" timeOffset="-5178.2326">24870 13837 0</inkml:trace>
          <inkml:trace contextRef="#ctx1" brushRef="#br1" timeOffset="-890.3148">24680 12928 0</inkml:trace>
        </inkml:traceGroup>
        <inkml:traceGroup>
          <inkml:annotationXML>
            <emma:emma xmlns:emma="http://www.w3.org/2003/04/emma" version="1.0">
              <emma:interpretation id="{133AB694-59A9-4FE1-8047-027F2F886443}" emma:medium="tactile" emma:mode="ink">
                <msink:context xmlns:msink="http://schemas.microsoft.com/ink/2010/main" type="inkWord" rotatedBoundingBox="27476,8676 30021,8060 30160,8636 27615,9251">
                  <msink:destinationLink direction="with" ref="{9E0210B2-55BC-4188-BEE6-9F039EDAD806}"/>
                </msink:context>
              </emma:interpretation>
              <emma:one-of disjunction-type="recognition" id="oneOf1">
                <emma:interpretation id="interp1" emma:lang="" emma:confidence="1">
                  <emma:literal/>
                </emma:interpretation>
              </emma:one-of>
            </emma:emma>
          </inkml:annotationXML>
          <inkml:trace contextRef="#ctx0" brushRef="#br0" timeOffset="7950.3583">27589 8732 2577 0,'0'0'-12'0,"0"0"41"16,0 0-14-16,0 0 2 0,-47-15-2 0,47 15-6 15,0 0-4-15,0 0 1 0,0 0 0 16,0 0 8-16,-27-8 6 0,27 8 5 0,0 0 9 16,0 0-6-16,0 0 7 0,0 0 6 15,-22-16-7-15,22 16 0 0,0 0-10 16,0 0-1-16,0 0-7 0,0 0-1 15,0 0-5-15,0 0 0 0,-16-15 3 0,16 15-6 16,0 0 1-16,0 0-11 0,0 0-2 16,0 0 3-16,0 0-3 0,0 0-3 15,0 0 8-15,0 0-5 0,0 0 5 0,0 0 0 16,0 0-7-16,0 0 12 0,0 0-3 16,0 0-4-16,0 0-1 0,0 0-4 0,0 0 4 15,0 0 0-15,0 0 6 0,0 0-3 16,0 0 0-16,0 0 0 0,0 0-8 15,65-16 13-15,-65 16-7 0,0 0-1 0,33 0 6 16,-33 0-3-16,0 0 2 0,44-7-2 16,-44 7 8-16,33-2-13 0,-33 2 18 15,37-7-16-15,-37 7-2 0,44-6 10 0,-23 3-7 16,-21 3-1-16,47-9 1 0,-28 9 2 16,-19 0 2-16,52-6-2 0,-27 2 0 0,-25 4-5 15,48-3 15-15,-23 1-10 0,5-3-7 16,-30 5 4-16,61 0 3 0,-30-1 3 15,-1 1-1-15,6 0-2 0,-1 1 0 0,3-1 10 16,1 5-15-16,1-5 8 0,5 0-6 16,3 2 1-16,-2 1 2 0,0-3 0 15,-5 4 2-15,0-4 1 0,-4 0-1 0,0 0-2 16,-2 0 10-16,-1-4 3 0,2 8 12 16,-7-8 2-16,3 1 3 0,-32 3-3 15,57-2-6-15,-36-3 13 0,-21 5-11 0,52-1 3 16,-25-4-12-16,1 4 3 0,-28 1-13 15,51-6-1-15,-28 6 8 0,-23 0-6 0,45-7-1 16,-20 7 8-16,-25 0-5 0,40-7-3 16,-40 7-4-16,44-3 0 0,-44 3 2 15,35-2 5-15,-35 2-4 0,32 0-6 16,-32 0 10-16,32-5 16 0,-32 5-23 0,0 0-3 16,35-2 1-16,-35 2-5 0,0 0 5 15,35-3 2-15,-35 3-4 0,0 0 4 16,30 0 4-16,-30 0-8 0,0 0-5 0,0 0 2 15,35 3-21-15,-35-3 3 0,0 0-12 16,25 7-13-16,-25-7-10 0,0 0-22 0,24 14-37 16,-21-6-44-16,-3-8-75 0,0 0-376 15,18 15 116-15</inkml:trace>
          <inkml:trace contextRef="#ctx0" brushRef="#br0" timeOffset="9095.7624">29354 8490 2245 0,'-12'-20'-129'0,"12"20"4"16,0 0 14-16,0 0-2 0,0 0 12 16,0 0 5-16,-13-21 5 0,13 21 14 15,0 0 17-15,0 0 3 0,0 0 38 16,0 0-5-16,-16-21 14 0,16 21 0 0,0 0 10 16,0 0 0-16,0 0-10 0,0 0 20 15,-13-21 10-15,13 21-10 0,0 0 9 0,0 0-14 16,-15-19 14-16,15 19 0 0,0 0 4 15,0 0 5-15,0 0-9 0,0 0-1 16,-13-24 0-16,13 24 0 0,0 0 0 0,0 0-4 16,-9-19 12-16,9 19-4 0,0 0 4 15,0 0 47-15,-15-22 9 0,15 22-14 16,0 0 14-16,0 0-6 0,-13-21-13 0,13 21-9 16,0 0-1-16,0 0-15 0,0 0-4 15,-15-23-3-15,15 23 3 0,0 0-11 16,0 0-7-16,0 0 4 0,0 0-4 0,0 0 17 15,0 0-27-15,0 0-3 0,0 0 7 16,0 0-17-16,-14-21 23 0,14 21-28 16,0 0 8-16,0 0-2 0,0 0-4 15,0 0 4-15,0 0-1 0,0 0-2 0,0 0 9 16,0 0-10-16,0 0 7 0,0 0-7 16,0 0 0-16,0 0 10 0,0 0 0 0,0 0-3 15,0 0 3-15,0 0 6 0,0 0-2 16,82 24-1-16,-82-24-3 0,32 7 7 0,-32-7-7 15,30 10 0-15,-6-7 3 0,-24-3 3 16,33 9 7-16,-33-9-6 0,40 7 6 16,-23-2-1-16,-17-5 4 0,45 6-9 15,-20 0 2-15,-3-5 1 0,8 8 2 0,-30-9 4 16,52 8-7-16,-25-5 0 0,1 5-2 16,-1-6-7-16,3 4 6 0,-30-6-3 15,49 6 6-15,-31-6-3 0,-18 0 7 0,37 5 11 16,-37-5 21-16,28 5-4 0,-28-5 6 15,29 2 13-15,-29-2-15 0,0 0 5 0,31 6-12 16,-31-6-6-16,0 0 0 0,0 0-8 16,34 4-6-16,-34-4-2 0,0 0-6 15,18 7-10-15,-18-7 11 0,0 0-4 16,0 0 9-16,34 1-6 0,-34-1 15 0,0 0-25 16,0 0 0-16,30 5 5 0,-30-5 13 15,0 0-13-15,0 0 0 0,0 0 2 0,0 0-2 16,27 1 15-16,-27-1-5 0,0 0-5 15,0 0 0-15,0 0-5 0,0 0-5 16,0 0 5-16,0 0 2 0,0 0 0 16,0 0-4-16,23 6-3 0,-23-6 4 0,0 0 1 15,0 0 0-15,0 0-5 0,0 0 10 16,0 0-1-16,0 0-9 0,0 0 5 0,0 0 5 16,0 0-3-16,0 0 2 0,0 0 1 15,0 0-8-15,0 0 10 0,0 0-7 16,-48 38 9-16,48-38-7 0,0 0 2 0,-27 17-2 15,27-17 0-15,-20 15 7 0,20-15-3 16,-19 15-2-16,19-15 10 0,-18 16 10 16,18-16-15-16,-22 15 1 0,22-15 5 15,-22 18-6-15,22-18 1 0,-18 15 3 0,18-15 5 16,-20 15 10-16,20-15 9 0,-17 17-6 16,17-17 3-16,0 0-2 0,-23 14 4 0,23-14-11 15,-17 13 3-15,17-13-5 0,0 0 1 16,-22 18 6-16,22-18-20 0,-26 12 4 0,26-12 3 15,-21 12-9-15,21-12-1 0,-18 11-1 16,18-11-4-16,-20 12 4 0,20-12-11 16,0 0-18-16,-27 12-1 0,27-12-24 15,-16 15-28-15,16-15-33 0,-14 19-84 0,14-19-262 16,-20 20-256-16,20-20 616 0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7.54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F0CA969-D671-4EDF-A33D-BFB5C28360F6}" emma:medium="tactile" emma:mode="ink">
          <msink:context xmlns:msink="http://schemas.microsoft.com/ink/2010/main" type="writingRegion" rotatedBoundingBox="17590,1781 17605,1781 17605,1796 17590,1796"/>
        </emma:interpretation>
      </emma:emma>
    </inkml:annotationXML>
    <inkml:traceGroup>
      <inkml:annotationXML>
        <emma:emma xmlns:emma="http://www.w3.org/2003/04/emma" version="1.0">
          <emma:interpretation id="{E294FE83-DAD2-45F9-8186-606C6FC6D248}" emma:medium="tactile" emma:mode="ink">
            <msink:context xmlns:msink="http://schemas.microsoft.com/ink/2010/main" type="paragraph" rotatedBoundingBox="17590,1781 17605,1781 17605,1796 17590,17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3101931-061D-4660-BB76-79708EC4763E}" emma:medium="tactile" emma:mode="ink">
              <msink:context xmlns:msink="http://schemas.microsoft.com/ink/2010/main" type="line" rotatedBoundingBox="17590,1781 17605,1781 17605,1796 17590,1796"/>
            </emma:interpretation>
          </emma:emma>
        </inkml:annotationXML>
        <inkml:traceGroup>
          <inkml:annotationXML>
            <emma:emma xmlns:emma="http://www.w3.org/2003/04/emma" version="1.0">
              <emma:interpretation id="{911F5573-FAE8-47B3-B31E-93BA18FBA232}" emma:medium="tactile" emma:mode="ink">
                <msink:context xmlns:msink="http://schemas.microsoft.com/ink/2010/main" type="inkWord" rotatedBoundingBox="17590,1781 17605,1781 17605,1796 17590,1796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,</emma:literal>
                </emma:interpretation>
                <emma:interpretation id="interp2" emma:lang="" emma:confidence="0">
                  <emma:literal>\</emma:literal>
                </emma:interpretation>
                <emma:interpretation id="interp3" emma:lang="" emma:confidence="0">
                  <emma:literal>`</emma:literal>
                </emma:interpretation>
                <emma:interpretation id="interp4" emma:lang="" emma:confidence="0">
                  <emma:literal>'</emma:literal>
                </emma:interpretation>
              </emma:one-of>
            </emma:emma>
          </inkml:annotationXML>
          <inkml:trace contextRef="#ctx0" brushRef="#br0">0 0 0</inkml:trace>
        </inkml:traceGroup>
      </inkml:traceGroup>
    </inkml:traceGroup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7:32.2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9E0210B2-55BC-4188-BEE6-9F039EDAD806}" emma:medium="tactile" emma:mode="ink">
          <msink:context xmlns:msink="http://schemas.microsoft.com/ink/2010/main" type="inkDrawing" rotatedBoundingBox="27044,12217 28704,11702 28761,11885 27100,12400" semanticType="callout" shapeName="Other">
            <msink:sourceLink direction="with" ref="{133AB694-59A9-4FE1-8047-027F2F886443}"/>
            <msink:sourceLink direction="with" ref="{7396939F-0638-45AA-9976-39E97B6DB8A9}"/>
          </msink:context>
        </emma:interpretation>
      </emma:emma>
    </inkml:annotationXML>
    <inkml:trace contextRef="#ctx0" brushRef="#br0">27067 12263 2777 0,'0'0'-119'0,"0"0"23"0,-12-25 30 16,12 25 29-16,0 0 18 0,0 0 7 15,0 0 21-15,0 0 10 0,0 0-4 16,0 0 10-16,0 0-10 0,0 0 0 0,0 0-6 16,0 0 0-16,0 0-3 0,0 0 0 15,-10-20 0-15,10 20-9 0,0 0-3 0,0 0 18 16,0 0-18-16,0 0 6 0,0 0-3 15,0 0 6-15,0 0-9 0,0 0 0 16,0 0 3-16,0 0 6 0,0 0-6 0,0 0 6 16,0 0-9-16,0 0 0 0,0 0 12 15,0 0-9-15,0 0 9 0,0 0-6 0,0 0-3 16,62 45 6-16,-62-45 0 0,0 0 0 16,28 12-6-16,-28-12 9 0,29 3-6 15,-29-3 9-15,25 6-12 0,-25-6 12 16,28 3-3-16,-28-3 3 0,32 5-6 0,-32-5 2 15,30 1-5-15,-30-1 0 0,0 0 6 16,40 0 3-16,-40 0 3 0,26 3 14 16,-26-3 14-16,0 0 5 0,0 0 3 0,35 0 20 15,-35 0 1-15,0 0-6 0,0 0 3 16,0 0 1-16,31 0-6 0,-31 0-1 16,0 0-6-16,0 0 1 0,0 0 13 0,0 0-24 15,0 0 0-15,0 0 10 0,0 0-10 16,0 0-8-16,36-3 3 0,-36 3 0 15,0 0-15-15,0 0-4 0,0 0-2 0,0 0 1 16,33-9-5-16,-33 9-10 0,44-18 8 16,-9 5-4-16,8-4-6 0,11-1 0 0,13-14 1 15,11 1-1-15,29-12-2 0,4 0-4 16,-3-3-17-16,5 2-4 0,-26 11-7 16,-11 1-6-16,3 5-34 0,-9-3-50 0,-4 1-150 15,-6 4-458-15,-10-2 514 0</inkml:trace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5.2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8479FE8-9EBD-4FF8-97DC-6A1196A78CD4}" emma:medium="tactile" emma:mode="ink">
          <msink:context xmlns:msink="http://schemas.microsoft.com/ink/2010/main" type="inkDrawing" rotatedBoundingBox="27598,15846 27613,15846 27613,15861 27598,15861" shapeName="Other"/>
        </emma:interpretation>
      </emma:emma>
    </inkml:annotationXML>
    <inkml:trace contextRef="#ctx0" brushRef="#br0">27599 15847 0</inkml:trace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6:59.5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0288E487-AFC3-4D3C-8340-57CE6CE264DF}" emma:medium="tactile" emma:mode="ink">
          <msink:context xmlns:msink="http://schemas.microsoft.com/ink/2010/main" type="inkDrawing" rotatedBoundingBox="7404,14749 8776,14481 8791,14559 7419,14827" semanticType="underline" shapeName="Other">
            <msink:destinationLink direction="with" ref="{57F48F76-85FF-4574-B95B-4683E85B8D6F}"/>
          </msink:context>
        </emma:interpretation>
      </emma:emma>
    </inkml:annotationXML>
    <inkml:trace contextRef="#ctx0" brushRef="#br0">7427 14826 3000 0,'-7'-34'-150'0,"7"34"12"0,0 0 14 16,0 0 17-16,0 0 1 0,0 0 6 15,0 0 9-15,0 0 23 0,0 0 29 16,0 0 25-16,-12-25 25 0,12 25 10 16,0 0 14-16,0 0-11 0,0 0 10 0,0 0-11 15,0 0 4-15,0 0-10 0,0 0 6 0,0 0-17 16,0 0 4-16,0 0 0 0,0 0-13 16,0 0 9-16,0 0 1 0,40-22 9 15,-40 22-13-15,29-5 16 0,-29 5-6 0,45-10 9 16,-15 5 3-16,5-2 19 0,5-1 5 15,2-4 2-15,3 5-7 0,2-2 9 16,2 2-11-16,2-3 12 0,10-2-7 0,-9 0-4 16,8 3 19-16,-12-2-5 0,4 4 13 15,-10-3 5-15,3 0 0 0,-3 4-3 16,-2-1 5-16,4-1-3 0,-13-1-5 0,1 2 7 16,0 2-15-16,-7 2-9 0,3-4 1 15,1 2-1-15,-29 5-17 0,53-10 4 16,-32 7-12-16,-21 3 0 0,40-9-2 0,-22 4-3 15,-18 5-14-15,34-3-27 0,-34 3-36 16,35-4-17-16,-35 4-9 0,0 0-30 16,43 4-32-16,-43-4-80 0,17 20-506 0,-15-10 519 15</inkml:trace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17:00.6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Group>
    <inkml:annotationXML>
      <emma:emma xmlns:emma="http://www.w3.org/2003/04/emma" version="1.0">
        <emma:interpretation id="{57F48F76-85FF-4574-B95B-4683E85B8D6F}" emma:medium="tactile" emma:mode="ink">
          <msink:context xmlns:msink="http://schemas.microsoft.com/ink/2010/main" type="inkDrawing" rotatedBoundingBox="5629,15898 6701,15570 6730,15666 5659,15994" semanticType="callout" shapeName="Other">
            <msink:sourceLink direction="with" ref="{0288E487-AFC3-4D3C-8340-57CE6CE264DF}"/>
          </msink:context>
        </emma:interpretation>
      </emma:emma>
    </inkml:annotationXML>
    <inkml:trace contextRef="#ctx0" brushRef="#br0">5712 15978 2896 0,'0'0'-167'16,"0"0"38"-16,0 0 19 0,0 0 1 16,0 0 16-16,0 0-7 0,0 0 14 15,0 0 11-15,0 0-5 0,0 0 9 0,0 0 17 16,-45-9-5-16,45 9 3 0,0 0 11 15,0 0 49-15,0 0 37 0,0 0 7 16,0 0 4-16,0 0-6 0,-20-14 22 0,20 14 13 16,0 0-34-16,0 0 13 0,0 0-2 15,0 0-10-15,0 0-2 0,0 0 4 0,0 0 1 16,0 0 3-16,0 0-5 0,0 0 15 16,0 0-2-16,0 0 0 0,0 0-11 15,0 0 10-15,0 0 2 0,0 0-11 16,0 0 3-16,0 0-19 0,0 0 8 0,0 0 1 15,0 0-7-15,0 0-4 0,0 0 12 16,47-52-14-16,-17 40-2 0,8-3 6 0,2-3-8 16,14-3-8-16,-4-2 17 0,7 8-15 15,0-3 5-15,0-1 2 0,-1 4 6 16,-4-2 0-16,-1 6 2 0,-6-1 1 16,-7 3 6-16,6-1-7 0,-9 0-7 0,-3 5 27 15,-1-3 16-15,-7 1 11 0,-24 7 17 16,43-9 0-16,-43 9-9 0,35-11-4 15,-35 11-1-15,31-5-13 0,-31 5-9 0,23-7 0 16,-23 7-11-16,25-6-3 0,-25 6-13 16,0 0-24-16,0 0-14 0,0 0-40 0,33-2-37 15,-33 2-18-15,0 0-17 0,0 0-35 16,36 15-60-16,-36-15-126 0,16 20-468 16,-16-20 178-16</inkml:trace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0:27.3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23599 13415 146 0,'0'0'81'0,"0"0"26"16,0 0-20-16,0 0-17 0,0 0 4 15,0 0 4-15,0 0-2 0,0 0-4 0,0 0-13 16,0 0 9-16,0 0 9 0,0 0-13 15,0 0-6-15,0 0-2 0,0 0-12 0,0 0 10 16,0 0 12-16,0 0 4 0,0 0 19 16,0 0 19-16,0 0-1 0,0 0 4 15,0 0 3-15,0 0-23 0,0 0-20 0,0 0 9 16,0 0-10-16,0 0-11 0,0 0-17 16,0 0 3-16,0 0-11 0,0 0 3 15,0 0-6-15,0 0 2 0,0 0-9 0,0 0-9 16,0 0 8-16,0 0-5 0,0 0-3 15,0 0 5-15,0 0-11 0,0 0 13 16,0 0-16-16,0 0 14 0,0 0-20 0,0 0 6 16,0 0-6-16,0 0 0 0,0 0 8 15,0 0-8-15,0 0 3 0,0 0-9 0,0 0 4 16,0 0-4-16,0 0 3 0,0 0-3 16,0 0-2-16,0 0 11 0,0 0-12 15,0 0 15-15,0 0-6 0,0 0-9 16,0 0 6-16,0 0-2 0,0 0 5 0,0 0 0 15,0 0-3-15,0 0 11 0,0 0-13 16,0 0 10-16,0 0-10 0,77-4 5 0,-77 4 17 16,0 0-17-16,0 0-6 0,0 0 3 15,0 0 6-15,34 0-3 0,-34 0 3 16,0 0 6-16,0 0-12 0,0 0 0 0,36 0-3 16,-36 0 0-16,0 0 12 0,0 0-6 15,37 0 9-15,-37 0-4 0,0 0-2 0,37-2 0 16,-37 2 6-16,0 0-1 0,33-3-8 15,-33 3 0-15,27-3 11 0,-27 3-5 16,0 0-6-16,39-4 14 0,-39 4-3 16,0 0 0-16,30-3-8 0,-30 3 0 0,0 0-3 15,32-2 2-15,-32 2 1 0,0 0 8 16,28-3-5-16,-28 3-1 0,0 0 0 0,0 0 4 16,40-7-4-16,-40 7-5 0,0 0 3 15,30-3 8-15,-30 3-3 0,0 0 2 16,27-5 1-16,-27 5 8 0,0 0-8 15,0 0 4-15,39-7 1 0,-39 7-8 0,0 0-3 16,0 0 3-16,31-7 0 0,-31 7 2 16,0 0-5-16,0 0 1 0,29-2 1 0,-29 2-2 15,0 0-5-15,25-11 8 0,-25 11-3 16,0 0-2-16,0 0-3 0,32-1 2 16,-32 1-2-16,0 0 5 0,25-8 3 0,-25 8 0 15,0 0-8-15,31-6 7 0,-31 6-4 16,0 0-1-16,31-5-2 0,-31 5 10 0,0 0-15 15,31-10-5-15,-31 10 5 0,0 0 3 16,30-6-1-16,-30 6 3 0,0 0 3 16,29-6-3-16,-29 6-3 0,0 0 8 0,32-3-10 15,-32 3 10-15,0 0-15 0,0 0 15 16,35-6-12-16,-35 6 7 0,0 0 7 16,0 0-7-16,35-3-2 0,-35 3 9 0,0 0-7 15,0 0-2-15,30-3 4 0,-30 3-2 16,0 0-5-16,0 0 5 0,0 0 3 15,35 3-3-15,-35-3 2 0,0 0-2 0,0 0 0 16,0 0 3-16,34 0-1 0,-34 0-2 16,0 0-5-16,0 0 8 0,0 0-6 15,35 3 1-15,-35-3 2 0,0 0-5 0,0 0 5 16,0 0-3-16,27 3 3 0,-27-3-5 16,0 0 2-16,0 0 6 0,0 0-3 15,31 6 3-15,-31-6-9 0,0 0 4 0,0 0 2 16,29 3 2-16,-29-3-4 0,0 0 12 15,0 0-5-15,25 6-2 0,-25-6-3 0,0 0-3 16,0 0 8-16,32 3-5 0,-32-3-2 16,0 0-1-16,0 0 1 0,26 3 2 15,-26-3-5-15,0 0 5 0,0 0 7 0,36 3 1 16,-36-3-8-16,0 0 0 0,0 0-3 16,33 0-4-16,-33 0 4 0,0 0 3 0,28 4 0 15,-28-4 0-15,0 0 5 0,0 0-10 16,37 0 3-16,-37 0 4 0,0 0 1 15,29 3 4-15,-29-3-12 0,0 0 5 16,0 0-5-16,33 2 5 0,-33-2 10 0,0 0-12 16,0 0-3-16,37 0 12 0,-37 0-17 15,0 0 10-15,28 3 3 0,-28-3-1 16,0 0 3-16,34 0-12 0,-34 0 9 0,0 0 1 16,43 3-1-16,-43-3 1 0,29 0-1 15,-29 0 3-15,0 0-5 0,40 4-5 0,-40-4 0 16,25 0 5-16,-25 0-10 0,0 0 5 15,40 0 5-15,-40 0 0 0,0 0-5 16,35 0 10-16,-35 0 3 0,30 0-6 16,-30 0 3-16,31 0-10 0,-31 0 10 0,25 4-2 15,-25-4-6-15,0 0 6 0,36 0-16 16,-36 0-38-16,0 0-28 0,25 9-43 0,-25-9-105 16,19 12-385-16,-19-12 112 0</inkml:trace>
  <inkml:trace contextRef="#ctx0" brushRef="#br0" timeOffset="2503.8041">25155 13059 2271 0,'0'0'-97'0,"0"0"-10"0,0 0 17 15,0 0 15-15,0 0 7 0,0 0 9 16,0 0 23-16,0 0-12 0,-20-17 3 0,20 17 7 15,0 0 17-15,0 0 13 0,0 0 8 16,0 0 12-16,0 0-3 0,0 0 8 16,-25-12-5-16,25 12 9 0,0 0-5 0,0 0 5 15,0 0 3-15,0 0 8 0,0 0 16 16,0 0-1-16,0 0-2 0,0 0-7 16,0 0-1-16,0 0-7 0,-24-10-5 0,24 10-11 15,0 0 8-15,0 0-4 0,0 0-4 16,0 0-7-16,0 0 7 0,0 0-14 15,0 0 14-15,0 0 10 0,0 0-24 16,0 0 3-16,0 0 1 0,0 0-4 0,0 0 7 16,0 0-18-16,0 0 11 0,0 0 0 15,0 0 24-15,0 0-17 0,0 0 3 0,0 0 1 16,0 0 2-16,0 0 11 0,0 0-5 16,0 0 14-16,0 0 3 0,0 0 12 15,0 0-22-15,0 0 5 0,0 0 3 0,0 0-16 16,0 0 7-16,0 0-16 0,0 0 3 15,0 0 6-15,0 0 3 0,0 0-15 16,0 0 17-16,0 0 1 0,0 0-24 0,0 0 9 16,0 0-7-16,0 0 7 0,61 34 6 15,-61-34-12-15,0 0 8 0,0 0-5 16,23 13-6-16,-23-13 11 0,0 0-11 0,0 0 0 16,18 13 0-16,-18-13 0 0,0 0 12 0,0 0-7 15,24 15 4-15,-24-15-9 0,0 0 11 16,16 9-8-16,-16-9 0 0,0 0 2 15,0 0-2-15,26 9 0 0,-26-9 2 16,0 0-5-16,20 9 0 0,-20-9 6 16,0 0-3-16,0 0 2 0,25 12-5 0,-25-12 11 15,0 0-5-15,0 0-6 0,27 7 6 16,-27-7-4-16,0 0 7 0,0 0-7 0,23 5 1 16,-23-5 3-16,0 0 10 0,0 0-16 15,23 7 0-15,-23-7 3 0,0 0 2 16,0 0-5-16,29 7 0 0,-29-7 11 0,0 0-8 15,28 4-3-15,-28-4 0 0,0 0 2 16,0 0-2-16,34 9 11 0,-34-9-8 16,23 1-1-16,-23-1 7 0,0 0-12 0,32 7 6 15,-32-7-1-15,0 0-2 0,30 3 0 16,-30-3 0-16,0 0 0 0,0 0 11 16,33 4-14-16,-33-4 3 0,0 0 3 0,0 0 0 15,32 3-9-15,-32-3 4 0,0 0 2 16,0 0 0-16,29 5 0 0,-29-5-3 0,0 0 0 15,0 0 9-15,28 4-12 0,-28-4 4 16,0 0-1-16,22 6 11 0,-22-6-11 16,0 0 6-16,0 0 0 0,28 5 5 15,-28-5-3-15,0 0-5 0,27 7-3 16,-27-7 6-16,0 0-8 0,27 5 2 0,-27-5 6 16,0 0 2-16,0 0-2 0,35 7-3 0,-35-7 2 15,0 0-2-15,0 0 3 0,28 6 0 16,-28-6-3-16,0 0 2 0,0 0-7 15,0 0 2-15,31 2 9 0,-31-2-6 0,0 0 0 16,0 0 2-16,0 0-2 0,23 9-2 16,-23-9 4-16,0 0 3 0,0 0-7 15,0 0 7-15,0 0-2 0,27 4-11 0,-27-4 8 16,0 0 8-16,0 0-16 0,0 0 10 16,0 0 4-16,0 0-4 0,33 3-2 15,-33-3-2-15,0 0 2 0,0 0 2 0,0 0-7 16,0 0 5-16,27 8-3 0,-27-8 11 15,0 0-8-15,0 0 6 0,0 0-12 0,25 6 6 16,-25-6-5-16,0 0 8 0,27 6-1 16,-27-6-2-16,0 0 6 0,0 0-4 15,25 6-2-15,-25-6 3 0,0 0 2 16,0 0-10-16,30 3 0 0,-30-3 5 0,0 0 5 16,0 0-8-16,0 0 3 0,28 2-2 15,-28-2-1-15,0 0 0 0,0 0 6 16,0 0 5-16,0 0-8 0,0 0 0 0,0 0 0 15,0 0 3-15,0 0-3 0,24 7 10 16,-24-7-5-16,0 0 0 0,0 0 6 0,0 0-6 16,0 0-2-16,0 0-6 0,0 0 8 15,0 0 6-15,0 0-9 0,0 0-2 16,0 0 5-16,0 0 6 0,0 0-11 16,0 0 0-16,0 0 5 0,0 0-5 0,0 0-5 15,0 0 12-15,0 0-7 0,0 0 13 16,0 0-13-16,0 0 5 0,-52 33-2 0,52-33-1 15,0 0 1-15,-33 12 7 0,33-12-10 16,-31 11 2-16,31-11 3 0,-31 12-2 16,31-12-3-16,-25 9 5 0,25-9-10 0,-32 15 10 15,32-15 0-15,-29 10-5 0,29-10 0 16,-21 9 15-16,21-9-18 0,-27 8 6 16,27-8-3-16,0 0 5 0,-27 13-10 15,27-13 10-15,0 0-5 0,-27 12-3 0,27-12 1 16,-21 10-3-16,21-10-3 0,0 0 6 15,-26 16 7-15,26-16 2 0,0 0-4 0,-20 11-8 16,20-11 15-16,0 0-15 0,-26 16 5 16,26-16-5-16,0 0 5 0,-19 21 0 0,19-21 0 15,-17 15 0-15,17-15 2 0,-23 12-2 16,23-12 0-16,-17 15-2 0,17-15 2 16,-20 13 2-16,20-13 3 0,-16 17-7 15,16-17 7-15,0 0-8 0,-29 17 1 0,29-17 7 16,-20 13 0-16,20-13-10 0,-17 12 7 15,17-12 11-15,0 0-16 0,-20 22 3 0,20-22-2 16,0 0 2-16,-20 15 0 0,20-15 0 16,0 0-3-16,0 0-2 0,0 0 3 15,-17 16 4-15,17-16-2 0,0 0-17 0,0 0-16 16,0 0-8-16,-13 18-10 0,13-18-64 16,0 0-93-16,0 0-419 0,0 0 118 15</inkml:trace>
  <inkml:trace contextRef="#ctx0" brushRef="#br0" timeOffset="4577.5439">24262 13086 2349 0,'0'0'-117'0,"0"0"1"0,0 0 13 16,0 0 0-16,0 0 7 0,0 0 21 15,0 0 11-15,0 0 26 0,0 0 9 0,0 0-5 16,0 0 0-16,0 0 12 0,0 0 18 16,0 0-14-16,0 0 18 0,0 0-17 0,0 0 25 15,0 0-12-15,0 0 17 0,0 0-17 16,0 0 13-16,0 0 4 0,0 0-4 16,0 0-1-16,0 0 1 0,0 0-9 15,0 0 30-15,-57-38 4 0,57 38-1 0,0 0 17 16,0 0 6-16,0 0-12 0,0 0 10 15,0 0-8-15,-37 0 3 0,37 0-12 0,0 0 3 16,0 0-8-16,0 0-14 0,0 0 7 16,-37 3-15-16,37-3 8 0,0 0-1 15,0 0 0-15,-32 12-13 0,32-12 9 16,0 0 4-16,-28 9 0 0,28-9-7 0,0 0 7 16,-25 17-7-16,25-17-3 0,-22 8 3 15,22-8-4-15,-22 13 4 0,22-13-6 0,-21 12 25 16,21-12-29-16,-26 9 10 0,26-9-7 15,0 0-3-15,-28 18 10 0,28-18-4 16,-20 11-3-16,20-11 1 0,0 0-1 0,-27 14 0 16,27-14 3-16,-18 10 1 0,18-10-7 15,0 0 9-15,-22 16-15 0,22-16 9 16,-17 15 0-16,17-15 4 0,0 0-4 16,-26 20 9-16,26-20-8 0,-17 12-4 0,17-12 3 15,0 0 12-15,-22 21-8 0,22-21-7 16,-17 7 6-16,17-7 0 0,0 0-12 0,-23 20 9 15,23-20 6-15,-17 12-6 0,17-12 4 16,0 0 5-16,0 0-6 0,-23 15 0 16,23-15 0-16,0 0-9 0,-17 12 13 0,17-12-7 15,0 0 3-15,0 0-3 0,-22 14 9 16,22-14-9-16,0 0 0 0,0 0-6 16,-20 14 9-16,20-14 0 0,0 0-3 15,0 0 0-15,-20 14 3 0,20-14-6 0,0 0 6 16,0 0 3-16,-22 11-12 0,22-11 9 15,0 0-3-15,0 0-6 0,0 0 0 0,0 0 15 16,0 0-9-16,-18 16-6 0,18-16 0 16,0 0 18-16,0 0-18 0,0 0 0 15,-17 15 6-15,17-15-3 0,0 0-3 0,0 0 6 16,0 0 0-16,0 0-3 0,0 0 0 16,0 0 0-16,0 0-3 0,0 0 6 15,0 0 0-15,0 0-6 0,0 0 9 0,0 0 2 16,-23 16-5-16,23-16 3 0,0 0-3 15,0 0-6-15,0 0 9 0,0 0 0 0,0 0 0 16,0 0 0-16,0 0 11 0,0 0-23 16,0 0 0-16,0 0-2 0,0 0 8 15,0 0 0-15,0 0-9 0,0 0 15 16,0 0-9-16,0 0 6 0,0 0-15 16,0 0 6-16,0 0 0 0,0 0 6 0,0 0-5 15,0 0 2-15,0 0-3 0,0 0 9 16,0 0-3-16,0 0 3 0,0 0 0 0,0 0-9 15,0 0 6-15,0 0 0 0,0 0-3 16,0 0 0-16,0 0 9 0,0 0-9 0,0 0 0 16,0 0 3-16,0 0-3 0,0 0 0 15,0 0-3-15,0 0 21 0,0 0-21 16,0 0 0-16,0 0 6 0,0 0-12 16,0 0 12-16,0 0 6 0,0 0-3 0,0 0 0 15,0 0 0-15,0 0 3 0,32 34-6 16,-32-34 12-16,0 0-7 0,0 0 1 0,30 9-6 15,-30-9 0-15,0 0 6 0,30 6 3 16,-30-6-3-16,22 6 8 0,-22-6-5 16,28 9-3-16,-28-9 5 0,34 9 6 15,-34-9 9-15,43 13-12 0,-18-8 3 0,2 2 11 16,3-2-11-16,0 3-1 0,0-2 3 16,0 3 3-16,4-4-6 0,3 2 6 15,-9 0-14-15,9-4 2 0,-9 2 1 0,4 2-1 16,-5-2 1-16,1 2-6 0,-1-4 6 15,0 2-9-15,0 2 3 0,-27-7-5 0,50 13-10 16,-27-8-43-16,6 2-72 0,-8 1-158 16,-21-8-319-16,45 7 118 0</inkml:trace>
  <inkml:trace contextRef="#ctx0" brushRef="#br0" timeOffset="21420.4236">23077 14588 1300 0,'0'0'138'0,"0"0"-15"16,0 0-72-16,0 0 3 0,0 0-37 0,0 0-9 15,0 0-4-15,0 0 12 0,0 0 12 16,0 0-8-16,0 0 12 0,0 0-1 0,0 0 4 15,0 0-5-15,0 0 4 0,0 0 3 16,0 0-7-16,0 0 9 0,0 0 8 0,0 0-5 16,0 0 3-16,0 0-8 0,0 0-7 15,0 0-3-15,0 0-11 0,0 0 1 16,0 0-4-16,0 0-16 0,0 0-11 16,0 0 14-16,0 0-6 0,0 0-1 0,19-61 7 15,-19 61-6-15,13-17 6 0,-13 17-14 16,20-16 14-16,-20 16-9 0,25-23 5 0,-6 12 1 15,-19 11 0-15,30-25-4 0,-14 11-7 16,3 2 11-16,3-3-7 0,-2 0 3 16,1 2-3-16,3 1 3 0,-6-3 4 0,7 3-14 15,-3 0 13-15,3 0-3 0,-3 0-10 16,5-2 17-16,-6-1-7 0,5 6-7 16,0-3 11-16,1-1-4 0,1 2-7 15,4-5 14-15,-3 3 7 0,2-2-18 0,-4 3 8 16,3-1 10-16,0-4-21 0,-4 10 10 15,2-6 15-15,0 1-18 0,-1-1 10 0,-3-2-6 16,-1 3-1-16,4 0 0 0,-9 2 8 16,2-2 0-16,-20 12-1 0,32-16 4 15,-32 16-3-15,27-15 6 0,-27 15 11 0,23-12 0 16,-23 12-7-16,25-9 13 0,-25 9-27 16,20-15 7-16,-20 15 0 0,21-13 0 15,-21 13 9-15,25-17-19 0,-25 17 0 0,20-12 6 16,-20 12-3-16,25-12-7 0,-25 12 7 15,16-12 0-15,-16 12-6 0,0 0 9 16,24-15-3-16,-24 15 0 0,0 0 0 0,20-12-3 16,-20 12 3-16,0 0-4 0,22-11 4 15,-22 11-3-15,0 0 3 0,0 0 0 0,20-12 0 16,-20 12 0-16,0 0 7 0,0 0-11 16,0 0 4-16,0 0-3 0,0 0-4 15,0 0-7-15,20-12-20 0,-20 12-18 16,0 0-9-16,0 0-30 0,0 0-35 0,0 0-73 15,0 0-232-15,30 11 96 0</inkml:trace>
  <inkml:trace contextRef="#ctx0" brushRef="#br0" timeOffset="22354.8703">24349 13994 1411 0,'0'0'-64'0,"0"0"2"0,0 0 19 15,43-6 13-15,-43 6 40 0,0 0 5 0,30-10 14 16,-30 10-10-16,27-5 0 0,-27 5 5 15,35-10-1-15,-15 5 5 0,-20 5-14 16,50-17 13-16,-21 12-18 0,3-4 0 0,-4 1 0 16,4 0 0-16,1 1 5 0,-1-1-14 15,1-2 0-15,-1 4 4 0,2 0 1 0,-4 0-5 16,2 0 8-16,-2-2 1 0,2 7-4 16,-2-5-5-16,0 1 0 0,0 4-5 15,-30 1 14-15,53-7-9 0,-24 3 0 16,3 1 0-16,-32 3 0 0,45 0 0 0,-17-1 4 15,-28 1-8-15,47-5 8 0,-20 2-4 16,-27 3 9-16,42 0-4 0,-42 0-1 16,43 0-8-16,-43 0 12 0,32-3-16 0,-32 3 16 15,35 0-8-15,-35 0 0 0,30 0 0 16,-30 0 0-16,0 0-13 0,47 0 13 16,-47 0 5-16,30 3 12 0,-30-3-17 0,32 0-4 15,-32 0-1-15,28 3 5 0,-28-3 5 16,32 0-10-16,-32 0 1 0,34 0 17 0,-34 0-17 15,40 0 4-15,-40 0 13 0,42-3-22 16,-42 3 9-16,45-3 4 0,-20 3 1 16,-25 0-5-16,43-1-9 0,-43 1 9 0,44-5 9 15,-22 2-9-15,-22 3-18 0,43-4 31 16,-43 4-13-16,49 0-4 0,-24-2 4 16,-25 2 4-16,51 0-12 0,-25-3 12 0,2 0-4 15,2-1 0-15,-30 4 0 0,60-3 4 16,-28 1 1-16,-7-4-5 0,2 2 12 0,-27 4-16 15,50-3 4-15,-28 1 4 0,-22 2-16 16,42-3 12-16,-42 3 0 0,40-4 0 16,-40 4 8-16,37-3 5 0,-37 3-13 15,33-3 13-15,-33 3-1 0,35-4-7 0,-35 4 7 16,30-2-3-16,-30 2-9 0,27-3 8 16,-27 3 9-16,0 0-13 0,39 0 0 0,-39 0 4 15,0 0-12-15,36-3 21 0,-36 3-9 16,0 0-12-16,34-5 16 0,-34 5 0 15,0 0 4-15,35 0 8 0,-35 0-20 0,0 0 0 16,33 0 4-16,-33 0-4 0,0 0 0 16,41-1 0-16,-41 1 12 0,0 0-24 15,35 0-28-15,-35 0-41 0,0 0-66 0,38 1-269 16,-38-1 92-16</inkml:trace>
  <inkml:trace contextRef="#ctx0" brushRef="#br0" timeOffset="23216.9826">26813 13821 1337 0,'0'0'-71'0,"0"0"-2"0,0 0 7 16,0 0-18-16,0 0 14 0,0 0-2 16,0 0 15-16,0 0-8 0,0 0 17 0,0 0 23 15,0 0-6-15,0 0-1 0,0 0 0 16,0 0 0-16,0 0 5 0,0 0-6 15,0 0 5-15,0 0 8 0,-2 33 6 0,2-33 28 16,0 0-14-16,-15 20 27 0,15-20 7 16,-12 22 6-16,12-22 31 0,-13 23 5 0,4-3 37 15,-6-1-5-15,15-19-5 0,-25 39-14 16,9-15 6-16,-1 5-13 0,0-2-26 16,-1 3 8-16,1 2-1 0,0-1-24 15,1 4 4-15,-1-5-5 0,2 3-8 0,1-6 3 16,3 2-1-16,-3-4-12 0,-1-5 4 15,4 5 4-15,2-3-16 0,-3 0 0 0,2-4 7 16,2 3 8-16,-4 0-8 0,7-1-7 16,-8-1-1-16,3-2-3 0,3 2-5 15,-3 0 9-15,5-3 3 0,5-16-23 0,-17 27 16 16,9-12-12-16,1 0 11 0,1 2-3 16,6-17 3-16,-14 24-10 0,6-8 6 15,8-16-3-15,-8 20 0 0,8-20-3 16,-9 22 10-16,9-22-11 0,-8 20 4 0,8-20 0 15,-9 13 8-15,9-13-4 0,0 0 3 16,-5 20-14-16,5-20 3 0,0 0 11 0,-10 15-3 16,10-15-8-16,0 0 8 0,0 0-8 15,-5 19-3-15,5-19-1 0,0 0 1 0,0 0-4 16,0 0 18-16,-8 15-10 0,8-15 3 16,0 0 0-16,0 0 0 0,0 0-4 15,-7 33 0-15,6-23 4 0,1-10 8 0,0 0-8 16,-4 21 0-16,4-21 3 0,0 0-10 15,0 0 3-15,-8 22 0 0,8-22 1 16,0 0 10-16,0 0-14 0,0 0-5 16,-5 20-14-16,5-20-43 0,0 0-43 0,0 0-52 15,0 0-250-15,0 0 94 0</inkml:trace>
  <inkml:trace contextRef="#ctx0" brushRef="#br0" timeOffset="24120.5009">25523 15005 1347 0,'-27'0'-81'0,"27"0"3"15,-50 0 1-15,50 0 9 0,-47 0 4 0,14 0 47 16,33 0 6-16,-57-3 55 0,25 3 4 16,4 0 5-16,-4-3 24 0,32 3-8 15,-65-4-16-15,31 4 8 0,-3-2-6 0,4-3-10 16,33 5 0-16,-69-3-23 0,34 2 12 15,0-3 4-15,-5 4 4 0,3-4-17 16,-8 1 12-16,3 2-5 0,-3-4 4 0,-4 2-4 16,1 0 10-16,-1-3-11 0,4 6 3 15,-2-3 11-15,4-1-8 0,-6 2 6 0,8 2 17 16,-1-3-25-16,5 3 0 0,-3-3-1 16,1 3-4-16,4-3-4 0,2 3-16 15,-2-4 13-15,35 4-16 0,-62-3 0 16,32 3 9-16,3-2-10 0,27 2-3 0,-55 0 1 15,55 0 2-15,-44-3-12 0,44 3 15 16,-45 0-9-16,20-4 4 0,25 4-4 0,-42 0 3 16,42 0-3-16,-43-3 3 0,43 3 3 15,-42-3 4-15,42 3 3 0,-40 0 6 16,40 0 3-16,-46 0-4 0,46 0 4 0,-38-2-1 16,38 2-2-16,-47 0 11 0,47 0-9 15,-45-4 20-15,45 4-3 0,-44 0-6 16,44 0 17-16,-50 0 4 0,29 0-4 15,21 0 3-15,-49 4-2 0,27-4-3 0,22 0 5 16,-48 2-2-16,48-2-12 0,-47 3-1 16,47-3-8-16,-42 0-7 0,42 0 4 0,-30 3-9 15,30-3-24-15,-25 4-27 0,25-4-36 16,0 0-15-16,-34 12-21 0,34-12-81 0,-18 11-462 16,18-11 119-16</inkml:trace>
  <inkml:trace contextRef="#ctx0" brushRef="#br0" timeOffset="31278.4551">22601 14675 2547 0,'0'0'-57'0,"0"0"20"16,0 0 24-16,0 0 17 0,0 0 23 0,0 0 4 15,0 0 2-15,0 0-12 0,0 0 3 16,-49-16-7-16,49 16 27 0,0 0-35 15,0 0 8-15,0 0 0 0,0 0-11 16,0 0 2-16,0 0 6 0,0 0-11 0,0 0 6 16,-8-24-4-16,8 24 12 0,0 0-9 15,0 0 9-15,0 0-11 0,0 0-1 16,0 0-5-16,0 0-14 0,0 0 20 0,0 0-3 16,0 0-9-16,0 0 14 0,0 0-8 15,0 0-2-15,62-16 4 0,-62 16 4 0,36-2-3 16,-36 2-1-16,49-3-4 0,-24 3-7 15,-25 0 7-15,52 0 4 0,-30-5 1 16,-22 5-8-16,51 0-1 0,-27 5-2 16,-24-5-3-16,48 0 8 0,-24 0 6 0,-24 0-9 15,48 0 0-15,-23 0 1 0,-25 0 5 16,42 3 0-16,-17-3-3 16,-25 0 0-16,52 4 0 0,-22 1 6 0,0 1-14 0,-5-3 5 15,7 3-19-15,-5 1-7 0,8 1-2 16,-5 1-7-16,0-3-10 0,2 6 3 0,0 0-8 15,-4-4 6-15,-3 0 2 0,4 3-8 16,-6 0 17-16,-1-2 8 0,0-2-6 16,0 4 16-16,-22-11-6 0,30 13 6 0,-14-2-11 15,-16-11 14-15,29 12 8 0,-29-12-5 16,20 11 1-16,-20-11 3 0,25 16-4 16,-25-16 15-16,23 15-18 0,-23-15 11 0,25 15 3 15,-25-15 0-15,26 17 15 0,-11-5-11 16,-15-12 4-16,30 21 7 0,-14-6-11 15,1-5 11-15,-2 5 0 0,-15-15-4 16,34 29-11-16,-18-17 12 0,3 3-1 0,-2-3-3 16,-1 0 3-16,1 0 4 0,-2 3-11 15,-15-15 0-15,30 23 7 0,-16-14 0 0,-14-9-4 16,26 17-3-16,-26-17-3 0,20 17 10 16,-20-17-7-16,19 15 11 0,-19-15 17 15,17 18-11-15,-17-18 8 0,18 15-5 16,-18-15-3-16,20 23 0 0,-10-12 0 0,-10-11 0 15,20 22-7-15,-8-7 6 0,-12-15-9 16,20 23-4-16,-8-11 7 0,-12-12 3 0,18 19 1 16,-18-19-5-16,13 17 11 0,-13-17-17 15,17 16-3-15,-17-16 10 0,14 15-17 16,-14-15 17-16,0 0-1 0,16 18-9 0,-16-18 0 16,0 0-3-16,14 20 3 0,-14-20 7 15,0 0-11-15,0 0 8 0,11 18 8 0,-11-18-5 16,0 0 8-16,0 0 1 0,0 0-3 15,15 15 5-15,-15-15-5 0,0 0-7 16,0 0 9-16,0 0 4 0,0 0-7 16,0 0 3-16,12 22-6 0,-12-22 3 0,0 0-3 15,0 0-3-15,5 23 3 0,-5-23 3 16,0 0-18-16,0 0 18 0,8 29-6 0,-8-29 2 16,0 0-2-16,2 25 3 0,-2-25-3 15,0 0-6-15,3 30 0 0,-3-30 0 16,0 0 3-16,4 35 3 0,-4-35-9 15,5 30 11-15,-5-30-2 0,0 35-6 0,0-35 0 16,5 36 12-16,-5-36-12 0,3 34 0 16,1-14 6-16,-4-20 5 0,8 33-5 15,-8-33 5-15,5 33 3 0,-5-33-11 0,12 28 3 16,-12-28-6-16,6 28-3 0,-6-28 9 16,10 24-3-16,-10-24 22 0,12 22-28 0,-12-22 9 15,5 21-9-15,-5-21 6 0,0 0 2 16,15 26-2-16,-15-26-9 0,0 0 12 15,5 18 0-15,-5-18 2 0,0 0-5 16,0 0 8-16,0 0 3 0,12 21 26 0,-12-21 17 16,0 0-7-16,0 0 2 0,0 0 4 15,0 0-14-15,0 0 3 0,0 0-6 0,0 0-13 16,0 0 5-16,0 0-12 0,0 0-2 16,0 0-1-16,0 0 10 0,0 0-10 15,0 0-12-15,-20 30 5 0,20-30-2 0,0 0 2 16,0 0 14-16,0 0-18 0,-39-2 1 15,39 2-6-15,0 0-4 0,-35 2 6 16,35-2 12-16,0 0-14 0,-38 0-3 0,38 0 1 16,0 0 9-16,-40 0-12 0,40 0-1 15,0 0 15-15,-37-2-5 0,37 2-4 16,0 0 5-16,0 0-5 0,-34-4-9 0,34 4 11 16,0 0-2-16,0 0-7 0,0 0 3 15,0 0 8-15,-33-3-11 0,33 3 5 16,0 0 2-16,0 0 0 0,0 0 2 0,0 0 3 15,0 0-7-15,0 0 6 0,0 0-4 16,-32-3 14-16,32 3-8 0,0 0-1 16,0 0 13-16,0 0-10 0,0 0 10 0,0 0-3 15,0 0-6-15,0 0 6 0,0 0-2 16,0 0-4-16,0 0 2 0,0 0-3 16,0 0-6-16,-32-6 13 0,32 6 21 15,0 0-27-15,0 0-5 0,0 0 0 0,0 0 2 16,0 0 3-16,0 0 5 0,0 0-16 0,0 0 8 15,0 0 0-15,0 0-10 0,0 0 8 16,-25-9-2-16,25 9-4 0,0 0-4 16,0 0 10-16,0 0 3 0,0 0-12 15,0 0 3-15,0 0-4 0,0 0 0 0,0 0-4 16,0 0-20-16,0 0-8 0,0 0 10 16,0 0-21-16,0 0-6 0,0 0-15 0,0 0-25 15,0 0-32-15,0 0-54 0,0 0-115 16,86-6-335-16,-86 6 116 0</inkml:trace>
  <inkml:trace contextRef="#ctx0" brushRef="#br0" timeOffset="32354.8507">24327 15806 2323 0,'0'0'-122'0,"0"0"23"16,0 0 21-16,0 0 20 0,0 0 28 0,0 0 11 15,0 0 8-15,0 0 19 0,-17-22 18 16,17 22 11-16,0 0 13 0,0 0 0 0,0 0 3 16,0 0 5-16,0 0-1 15,0 0 9-15,0 0-25 0,-17-18 4 0,17 18-11 16,0 0 12-16,0 0-6 0,0 0 2 15,0 0-4-15,-15-16-9 0,15 16 3 0,0 0-6 16,0 0 2-16,0 0-5 0,0 0-9 16,0 0 8-16,-20-11 0 0,20 11-6 0,0 0 3 15,0 0-8-15,0 0-3 0,0 0-2 16,0 0 5-16,0 0-9 0,-37-9 1 16,37 9 2-16,0 0-2 0,0 0 2 0,0 0 3 15,0 0-5-15,0 0 2 0,-40 22 3 16,40-22-3-16,0 0 1 0,-28 17-1 15,28-17 16-15,-17 12-21 0,17-12 0 16,-20 15-3-16,20-15 11 0,0 0-3 0,-18 15-5 16,18-15 8-16,0 0-5 0,-24 15-1 15,24-15-2-15,0 0 5 0,-16 14-5 0,16-14 3 16,0 0 5-16,0 0-8 0,0 0-8 16,0 0 11-16,-21 18 2 0,21-18-5 15,0 0 5-15,0 0-8 0,0 0 8 0,0 0-10 16,0 0 13-16,0 0-3 0,-16 12-2 15,16-12 2-15,0 0 0 0,0 0 0 16,-19 16-5-16,19-16 3 0,0 0-1 0,0 0-7 16,-16 15 8-16,16-15-6 0,0 0 8 15,0 0-15-15,0 0 7 0,-17 15-4 16,17-15 4-16,0 0 3 0,0 0-2 0,0 0-1 16,0 0-5-16,0 0 11 0,-14 18-3 15,14-18 2-15,0 0 6 0,0 0-16 16,0 0 14-16,0 0-19 0,-11 21 8 0,11-21 5 15,0 0-8-15,0 0 5 0,0 0-5 16,0 0 11-16,0 0-6 0,0 0-2 16,0 0 8-16,11 44-8 0,-11-44-1 0,0 0-4 15,14 21 2-15,-14-21 11 0,15 20-3 16,-15-20 5-16,13 16-5 0,-13-16 0 16,12 15 0-16,-12-15 3 0,20 18-3 0,-20-18-3 15,20 15 3-15,-20-15 3 0,19 18-1 16,-19-18-4-16,26 16 9 0,-14-6-7 0,-12-10 8 15,30 15-5-15,-13-6-1 0,-17-9-2 16,40 18 0-16,-20-9 3 0,-1-3 0 16,-19-6-1-16,43 15 1 0,-25-4-1 0,7-5 9 15,1 2-6-15,-26-8-15 0,40 10 15 16,-24-3-13-16,-16-7 13 0,41 9 0 16,-41-9-5-16,31 8 3 0,-31-8 15 0,32 7-23 15,-32-7 10-15,24 6 13 0,-24-6 7 16,0 0-13-16,26 6-2 0,-26-6 5 15,0 0-2-15,24 8 11 0,-24-8-11 0,0 0 1 16,0 0-4-16,25 3-3 0,-25-3-7 16,0 0-7-16,0 0-12 0,0 0-28 15,28 5-31-15,-28-5-52 0,0 0-129 0,12 4-369 16,-12-4 117-16</inkml:trace>
  <inkml:trace contextRef="#ctx0" brushRef="#br0" timeOffset="33578.191">22868 14665 2307 0,'0'0'-153'15,"0"0"12"-15,0 0 15 0,-30-2 22 16,30 2 20-16,0 0 6 0,0 0 14 0,0 0 12 16,0 0 12-16,0 0 9 0,0 0-10 15,0 0 13-15,0 0-4 0,0 0 18 16,-22-13-10-16,22 13 0 0,0 0-5 0,0 0 19 16,0 0 0-16,0 0 15 0,0 0 5 15,0 0 5-15,0 0 9 0,0 0 14 0,0 0-1 16,-26-12-9-16,26 12 4 0,0 0-5 15,0 0-13-15,0 0 13 0,0 0-10 16,0 0-4-16,0 0 5 0,0 0-5 16,0 0 17-16,0 0-26 0,0 0 1 0,0 0 24 15,0 0-8-15,0 0-13 0,0 0 26 16,0 0 10-16,0 0 0 0,0 0-4 0,0 0 2 16,-21-12 4-16,21 12 3 0,0 0 3 15,0 0-9-15,0 0 0 0,0 0-15 16,0 0 7-16,0 0-11 0,0 0-1 0,0 0 8 15,0 0-1-15,0 0 6 0,0 0-6 16,0 0-8-16,0 0 4 0,0 0 2 16,-45 18 4-16,45-18 2 0,0 0-16 0,0 0 1 15,-20 12 5-15,20-12 0 0,0 0-9 16,0 0 9-16,0 0-10 0,-18 15 4 16,18-15-1-16,0 0-5 0,0 0 3 0,0 0 5 15,0 0 2-15,0 0-2 0,-24 12-6 16,24-12 3-16,0 0 8 0,0 0-14 0,0 0-11 15,0 0-14-15,0 0-30 16,0 0-45-16,0 0-23 0,0 0-30 0,0 0-78 16,0 0-324-16,0 0 110 0</inkml:trace>
  <inkml:trace contextRef="#ctx0" brushRef="#br0" timeOffset="35452.185">22925 14299 1899 0,'0'0'-104'15,"0"0"-4"-15,0 0 25 0,0 0 6 16,0 0 11-16,-17-34 12 0,17 34 22 0,0 0-6 16,0 0 10-16,0 0-10 0,0 0 9 15,0 0-6-15,0 0 1 0,0 0-33 0,0 0 26 16,0 0-2-16,0 0-6 0,0 0 22 15,0 0 5-15,0 0-1 0,0 0 40 16,0 0 27-16,0 0 0 0,0 0-1 16,0 0 25-16,0 0 8 0,0 0-3 0,0 0-16 15,0 0-10-15,0 0-6 0,0 0 9 16,0 0-32-16,0 0 12 0,0 0-8 0,0 0 0 16,0 0-5-16,0 0 21 0,0 0-17 15,0 0 8-15,0 0 4 0,0 0-1 16,0 0 0-16,0 0 8 0,0 0-17 0,0 0 8 15,-26-9-8-15,26 9 7 0,0 0-3 16,0 0-1-16,0 0 7 0,0 0-4 16,0 0-4-16,0 0 0 0,0 0 3 15,0 0 7-15,0 0-8 0,0 0 4 0,0 0-11 16,0 0 10-16,0 0-10 0,-34 39-3 16,34-39-1-16,0 0 0 0,-13 16 4 0,13-16-7 15,0 0-1-15,-15 25-2 0,15-25 3 16,0 0-7-16,-14 22 10 0,14-22-7 0,0 0-3 15,-11 21 1-15,11-21 5 0,0 0-3 16,-14 15 10-16,14-15-16 0,0 0 12 16,0 0 1-16,-17 27 2 0,17-27 0 15,-11 17-3-15,11-17 6 0,0 0-12 0,-14 22 3 16,14-22 5-16,0 0-5 0,-18 23 17 16,18-23-3-16,0 0-9 0,-13 20 0 15,13-20 0-15,0 0-3 0,-15 21 11 0,15-21-8 16,0 0-6-16,-11 25 0 0,11-25-9 15,-11 15 6-15,11-15 1 0,0 0-4 0,-15 24-5 16,15-24 5-16,0 0 1 0,-14 20-3 16,14-20 5-16,0 0 0 0,-13 21-6 15,13-21 12-15,0 0 2 0,-12 19 2 16,12-19-10-16,0 0 3 0,0 0 2 0,-11 20-3 16,11-20-4-16,0 0 4 0,0 0-5 15,-16 23 3-15,16-23-5 0,0 0 2 0,0 0-5 16,-13 20 5-16,13-20 0 0,0 0-5 15,-13 19 3-15,13-19 2 0,0 0 0 16,-12 22-5-16,12-22 15 0,0 0-20 0,0 0 13 16,-13 21-6-16,13-21 3 0,0 0-5 15,0 0-5-15,-15 19 10 0,15-19 0 16,0 0 0-16,0 0 0 0,0 0-7 16,0 0-6-16,-17 22 11 0,17-22-1 0,0 0-2 15,0 0-5-15,0 0 3 0,0 0-1 16,0 0 1-16,0 0 4 0,0 0-2 0,0 0-2 15,0 0-6-15,0 0 16 0,0 0-1 16,-12 18-7-16,12-18 3 0,0 0-8 16,0 0 5-16,0 0-3 0,0 0 6 0,0 0-6 15,0 0 3-15,0 0-2 0,0 0-8 16,0 0 10-16,0 0 10 0,0 0-20 16,0 0 7-16,0 0 13 0,0 0-7 0,0 0-1 15,0 0 3-15,0 0 0 0,0 0-2 16,0 0 2-16,0 0 0 0,0 0-15 15,0 0 22-15,0 0-12 0,0 0 5 0,0 0-2 16,0 0 2-16,0 0-10 0,0 0 5 16,0 0 5-16,0 0-5 0,0 0-5 0,0 0 5 15,0 0-5-15,0 0 0 0,0 0 15 16,0 0-3-16,0 0-4 0,34 24-3 16,-34-24-5-16,15 14 2 0,-15-14 11 15,0 0-3-15,20 13-5 0,-20-13 5 0,16 16-5 16,-16-16 5-16,0 0 10 0,26 16-20 15,-26-16 15-15,15 13-8 0,-15-13 3 0,0 0 0 16,21 12-5-16,-21-12 10 0,17 12-8 16,-17-12 3-16,0 0 0 0,27 15 2 15,-27-15 1-15,0 0 1 0,18 9-9 0,-18-9 15 16,0 0-18-16,17 12 18 0,-17-12-6 16,0 0-4-16,0 0 5 0,0 0 2 15,30 14-8-15,-30-14 8 0,0 0 5 0,0 0-17 16,0 0 4-16,0 0 1 0,18 12 0 15,-18-12-3-15,0 0 12 0,0 0 0 16,0 0 4-16,0 0-2 0,29 9-2 0,-29-9 4 16,0 0 5-16,0 0 1 0,0 0-10 15,22 6 3-15,-22-6-4 0,0 0 16 16,0 0-10-16,0 0 9 0,0 0 2 0,31 3-7 16,-31-3-4-16,0 0-2 0,0 0 8 15,29 3-9-15,-29-3-10 0,0 0 8 16,32 4 1-16,-32-4-9 0,0 0 4 0,0 0 2 15,35 2 2-15,-35-2-10 0,0 0 2 16,0 0-4-16,30 3 10 0,-30-3-8 16,0 0 6-16,0 0 3 0,0 0-9 0,25 3 2 15,-25-3 2-15,0 0 9 0,0 0 5 16,0 0 5-16,0 0 12 0,0 0 1 0,0 0 1 16,0 0-5-16,0 0-7 0,0 0 5 15,0 0-6-15,0 0 12 0,0 0-7 16,0 0 3-16,23-21-11 0,-23 21 14 15,0 0-6-15,0 0-7 0,0 0 3 0,0 0-6 16,0 0-4-16,0 0 2 0,0 0-4 16,0 0-6-16,0 0 16 0,0 0-14 0,0 0-3 15,0 0-3-15,0 0 0 0,-40-50-12 16,40 50 10-16,0 0-1 0,0 0-7 16,0 0 21-16,-8-30-13 0,8 30 6 0,0 0-30 15,-8-28 15-15,8 28-8 0,-4-24 7 16,4 24-4-16,0 0 3 0,-5-43-2 15,5 43 2-15,0-28-5 0,0 28-11 0,-3-27 27 16,3 27-29-16,0 0-8 0,3-51 3 16,-3 51 5-16,0-34 0 0,0 34 9 15,0-33 18-15,0 33-24 0,2-30 4 0,-2 30 4 16,3-29-4-16,-3 29-1 0,0 0 8 16,0-38-2-16,0 38 10 0,4-27-5 0,-4 27 2 15,0 0 0-15,0-30 3 0,0 30-5 16,0 0 7-16,0 0 4 0,5-33-13 15,-5 33 6-15,0 0 4 0,0 0-1 16,0 0-8-16,0-31 8 0,0 31-7 0,0 0 9 16,0 0-9-16,0 0-2 0,0 0 4 15,5-25-2-15,-5 25-2 0,0 0 4 0,0 0 6 16,15-22-6-16,-15 22 7 0,0 0-2 16,13-19-9-16,-13 19 2 0,0 0-7 0,0 0-7 15,12-18-3-15,-12 18 8 0,0 0-9 16,0 0-7-16,0 0-1 0,0 0-3 15,20-18-5-15,-20 18-21 0,0 0-19 0,0 0-38 16,0 0-32-16,0 0-32 0,0 0-103 16,20 0-404-16,-20 0 687 0</inkml:trace>
  <inkml:trace contextRef="#ctx0" brushRef="#br0" timeOffset="186782.1513">7043 8390 3368 0,'0'0'-750'0,"0"0"436"0</inkml:trace>
  <inkml:trace contextRef="#ctx0" brushRef="#br0" timeOffset="187062.9782">7047 8356 3048 0,'0'0'-95'0,"0"0"24"0,0 0 23 16,0 0 21-16,0 0 5 0,0 0 14 0,0 0-4 15,0 0-4-15,0 0-1 0,0 0-3 0,0 0 1 16,0 0-10-16,0 0 0 0,0 0 3 16,0 0 8-16,0 0-2 0,0 0-7 15,0 0 12-15,0 0 3 0,0 0-6 16,0 0 3-16,0 0-1 0,32 52 7 0,-27-28 0 15,6 2 12-15,-2 3 3 0,1 5 0 16,1 5-3-16,8-1 13 0,-6 4-16 0,7 5 9 16,-1-2-6-16,11 6 12 0,-8-6-3 15,6 2-12-15,0-5 6 0,-2 0 3 16,-1-3 0-16,-5-4-3 0,-4-10-3 0,1 7-3 16,2-7 9-16,-6-5 0 0,-1 3-6 15,1-3 6-15,-5 3-9 0,4-2 11 16,0 5-11-16,-4-5-56 0,4 0-41 15,-7 0-115-15,7 3-345 0,-12-24 114 0</inkml:trace>
  <inkml:trace contextRef="#ctx0" brushRef="#br0" timeOffset="187770.9583">6997 8508 1966 0,'-15'-18'-105'15,"15"18"27"-15,-15-23 14 0,15 23 32 0,0 0-5 16,-14-24 12-16,14 24 4 0,0 0-9 16,-13-23 9-16,13 23-9 0,0 0-14 15,-9-18 12-15,9 18-13 0,0 0 18 16,0 0 13-16,0 0-5 0,0 0 0 0,0 0 10 15,-16-21-1-15,16 21 6 0,0 0-11 16,0 0 10-16,0 0-9 0,0 0 4 0,0 0-9 16,0 0 14-16,-49 26 0 0,49-26-5 15,-22 25 5-15,12-3 25 0,10-22-10 16,-15 40 19-16,5-13 23 0,7 0-10 0,0 3 13 16,3 5 8-16,0-2 3 0,3 8 6 15,5-2-14-15,1 1 18 0,4 4-28 16,9 4 2-16,0-1-1 0,-1 2 15 0,11-2-24 15,5-3 3-15,3-6 6 0,9 6-4 16,6-6-4-16,-3-8 7 0,8-9-22 16,-3 0 20-16,5-4-10 0,-2-2-8 0,3-9 4 15,-12 0 15-15,0-6 17 0,0-3-1 16,-3-3-2-16,1-6-9 0,-8-4-1 0,0-3-12 16,4-9-7-16,-8-3 4 0,-1-5-20 15,-7-4-3-15,-4-5-5 0,-5-2 8 16,-7-4 13-16,-6 6 0 0,-2-4 10 15,-5-1-4-15,-5-2-2 0,-3-4 14 0,-7 1 19 16,-2 3-18-16,-12 2 1 0,8 5-14 16,-11 1-3-16,-7 8-9 0,-2-1 2 0,-5 6-9 15,3 4 8-15,-1 0-11 0,-2 7 1 16,5 1-14-16,8 7-27 0,-5-2-20 16,7 8-24-16,-4 5-17 0,5 2-41 0,30-1-32 15,-57 12-64-15,26-2-415 0,9 3 117 16</inkml:trace>
  <inkml:trace contextRef="#ctx0" brushRef="#br0" timeOffset="188677.4381">7391 9499 2381 0,'0'0'-139'0,"-5"-15"-1"0,5 15 26 0,0 0-10 16,0 0 35-16,0 0 37 0,0 0 36 15,-11-35 4-15,11 35 36 0,0 0 36 0,0 0 14 16,0 0-6-16,0 0 2 0,-4-27 2 15,4 27-12-15,0 0-2 0,0 0-11 16,0 0-10-16,0 0-8 0,0 0 4 0,17-27-4 16,-17 27-14-16,27-10-8 0,-15 3-1 15,9-1-15-15,-1 3-7 0,4-2 6 16,1 0-6-16,-7 2 13 0,-1 1-7 16,5-2-3-16,-22 6 4 0,38-5-5 0,-23 0-5 15,-15 5 15-15,34-3-6 0,-18 3 4 16,-16 0 6-16,32 0-7 0,-32 0 1 0,25 8-4 15,-25-8 10-15,25 5-7 0,-10-3 7 16,-15-2 13-16,0 0 10 0,21 24 4 0,-21-24 9 16,5 27-10-16,-5-27 5 0,0 43 7 15,-4-15-7-15,4-28 0 0,-10 58-6 16,7-26 2-16,-2-4-6 0,1 6 9 0,-1-4-13 16,0 3 1-16,2-2 8 0,3 0-8 15,0 0-1-15,3 1 3 0,-3-5-3 16,5 3 0-16,0-2-1 0,-1 1 7 0,1-2-9 15,3-4 2-15,-3 2 3 0,7-3-3 16,1 0 11-16,-1-4 8 0,6-3 2 16,4-3-13-16,0-1 9 0,10-10 1 0,-2 2 6 15,13-3-10-15,-4-4 7 0,9-7-13 16,-1 3-2-16,-5-4 5 0,3-4 1 0,-3 1-14 16,-5-1 8-16,1-3 6 0,-3 4-14 15,-1 0 4-15,-2-3-20 0,-11 6-19 16,6-5-14-16,-5 4-22 0,1 5-30 0,-6-4-75 15,-17 12-161-15,28-28-306 0,-19 16 115 16</inkml:trace>
  <inkml:trace contextRef="#ctx0" brushRef="#br0" timeOffset="188859.3229">7542 9390 2400 0,'-40'-5'-93'16,"40"5"4"-16,-29-7 4 0,29 7-42 0,0 0-22 15,-33-1-333-15,33 1 102 0</inkml:trace>
  <inkml:trace contextRef="#ctx0" brushRef="#br0" timeOffset="189169.1307">7400 9373 1617 0,'0'0'-108'16,"-42"4"1"-16,42-4 28 0,0 0 17 0,-32 6-21 15,32-6 11-15,0 0 41 0,-25 12-27 16,25-12 36-16,-13 12 22 0,13-12 0 15,-17 22 11-15,17-22 42 0,-15 28-11 0,15-28 19 16,-8 37 19-16,1-17-8 0,5 5-11 16,2-25 2-16,0 56 13 0,0-26 1 15,2 5 7-15,5 2 0 0,3 3 14 0,11-3 3 16,6 5-3-16,8-1 7 0,10 4-11 16,12-3-16-16,9-6 1 0,9-1-14 15,5-8 5-15,4 1-11 0,1-8-1 0,5-5-12 16,-8-2-7-16,-10-6 0 0,-1-3-4 15,-11-1 3-15,-3-10-1 0,-2 4 10 16,3-9 0-16,-2-5-11 0,-3-3 6 0,-8-5-7 16,-3-7 7-16,-5 4-13 0,-2-11 7 15,-5 0-3-15,-11 1-7 0,-3-1 2 0,-6-2-10 16,-3-2 12-16,-2 4-9 0,-5 1-3 16,-5 5 2-16,-2-5-11 0,-3 10-20 0,-6 1-30 15,-8 5-14-15,-8 4-27 0,-4 3-22 16,-10 8-36-16,-2 4-52 0,-6 3-465 15,-3 3 119-15</inkml:trace>
  <inkml:trace contextRef="#ctx0" brushRef="#br0" timeOffset="190462.941">4482 10484 2565 0,'0'0'-48'0,"0"0"2"0,0 0 12 0,44-3 0 16,-44 3 9-16,0 0 12 0,0 0 0 15,0 0 36-15,0 0 5 0,0 0 13 16,0 0-11-16,0 0 4 0,0 0-10 0,0 0 3 15,0 0-12-15,25-12 2 0,-25 12 1 16,27-12-1-16,-9 1 4 0,-18 11-4 16,44-22-17-16,-23 10 6 0,5 0 5 0,4-1-5 15,5 0 5-15,2 1-5 0,-1 0-3 16,10 2-3-16,-1-2 0 0,-5 7-12 16,5-5-19-16,-8 7 17 0,-2-2-33 0,-5 1 12 15,-30 4 2-15,52 0-9 0,-52 0 14 16,40 0 10-16,-40 0 33 0,30 12 0 15,-30-12-2-15,5 25 8 0,-5-25 6 0,-5 33-6 16,5-33-9-16,-13 44 20 0,13-44-11 16,-19 36-4-16,8-18 3 0,1 2 3 15,10-20 3-15,-12 31-7 0,12-31-10 0,-13 24-1 16,13-24-2-16,-12 24-4 0,12-24 4 16,-7 23 5-16,7-23-8 0,0 0 5 15,0 33-8-15,0-33 3 0,15 25-6 16,-15-25-2-16,22 15 2 0,-2-7-11 0,3 2-17 15,-23-10 6-15,51 17-15 0,-28-15-3 16,4 5-4-16,-4-1 2 0,-23-6 6 0,49 9 8 16,-28-6-9-16,-21-3 2 0,37 9 13 15,-20-3-1-15,-17-6-3 0,35 9 12 0,-35-9-9 16,30 13 6-16,-30-13-10 0,29 11 6 16,-29-11 7-16,20 14 7 0,-20-14 3 15,15 18 7-15,-15-18 17 0,0 0-17 16,8 31 14-16,-8-31 0 0,0 27-8 0,0-27 25 15,0 0-18-15,-7 38 0 0,7-38 0 16,-13 27-3-16,13-27-3 0,-20 29-27 16,8-16-20-16,12-13-65 0,-16 23-71 0,16-23-324 15,-20 19 107-15</inkml:trace>
  <inkml:trace contextRef="#ctx0" brushRef="#br0" timeOffset="191028.3428">4613 10277 1715 0,'0'0'-98'0,"0"0"4"0,0 0 0 0,-17 14-2 16,17-14 29-16,0 0-11 0,-13 25 12 16,13-25 35-16,-4 34 41 0,4-34-5 15,-10 42 16-15,10-13 9 0,-3 1-4 16,3 0 8-16,0 9 25 0,0-4-2 0,3 4-6 15,6 0-6-15,-1 0 13 0,2 3-31 16,7-6 29-16,-4 2-1 0,9-5-1 0,-2 3-2 16,7-8 16-16,11 4-6 0,8-2 13 15,4-6-13-15,12-1-4 0,16-4 2 16,8-7-5-16,2-1-11 0,-6-7-8 0,-3 0 11 16,-2-4-12-16,1-8 3 0,-9 5-3 15,-4-5-13-15,-6-2 9 0,-4-5 0 16,-3-3 14-16,-4-5-3 0,-4-4-7 0,-2-6 0 15,-9-6 13-15,-1 0 11 0,-10 0 2 16,4-8-4-16,-12 8 6 0,-6-8-21 16,-5 4 6-16,-3-4-15 0,-8 1 2 0,-9-1 2 15,-6 2-13-15,-2 3 0 0,-9 6 10 16,-9 3-29-16,8 12 2 0,-9 1-24 16,1 12-12-16,-1 1-24 0,1 7-22 15,4 7-24-15,-4 1-29 0,3 12-42 0,10 4-55 16,-11 6-369-16,16 1 116 0</inkml:trace>
  <inkml:trace contextRef="#ctx0" brushRef="#br0" timeOffset="191554.7175">5864 11681 2171 0,'12'-25'-122'0,"-12"25"-32"0,0 0-334 16,0 0 103-16</inkml:trace>
  <inkml:trace contextRef="#ctx0" brushRef="#br0" timeOffset="191888.509">5881 11627 1751 0,'8'-20'4'0,"-8"20"28"15,0 0 7-15,0 0-20 0,0 0-3 0,0 0-9 16,0 0 5-16,0 0-1 0,0 0 19 16,0 0-22-16,0 0 6 0,0 0 5 15,0 0 3-15,52 32 0 0,-52-32 31 0,19 27-10 16,-8-9 5-16,-2 3 7 0,2 3 11 15,4 2-7-15,-6 1 5 0,4 2 1 16,-1-2-13-16,5 4 14 0,-6 2-8 0,6-1 11 16,-5 2 4-16,1-4-5 0,5 2-2 15,4-5 0-15,-5 0-3 0,0-3-15 16,3 2 11-16,-4-5 4 0,1-3 7 16,3-1 13-16,-1-3 6 0,2 1 17 0,-2-4 15 15,4-3-1-15,-23-8 1 0,45 3-6 0,-45-3-10 16,49-11-10-16,-24 0-17 0,2-2 6 15,3-3-21-15,0-3-12 0,2 0-6 16,0 1-4-16,-1-4-11 0,-6 3 1 16,6 1-11-16,-3-4-11 0,-3 7-12 0,-2 0-19 15,-2-2-18-15,0 6-20 0,-1-1-14 16,-20 12-25-16,29-19-11 0,-29 19-29 0,25-15-8 16,-25 15-31-16,20-12-32 0,-20 12-14 15,15-3-528-15,-15 3 427 0</inkml:trace>
  <inkml:trace contextRef="#ctx0" brushRef="#br0" timeOffset="192112.3693">6923 11934 3135 0,'0'0'-67'0,"0"0"29"16,-60-29 46-16,60 29 22 0,-24-12 0 0,24 12 4 15,0 0 10-15,-20-12-15 0,20 12-1 0,0 0-16 16,0 0-7-16,0 0 4 0,0 0-9 16,0 0 7-16,0 0 3 0,0 0-1 0,0 0 12 15,0 0 11-15,0 0-14 0,0 0 9 16,35 87-2-16,-18-67-9 0,0 8 10 15,3 1-6-15,3-2 2 0,-1-3 4 0,-2 2-11 16,4-2 15-16,-6-6-11 0,-1 4-11 16,3-4-16-16,-2-3-24 0,-4 2-22 0,2-2-27 15,-16-15-10-15,25 17-16 0,-15-10-85 16,-10-7-166-16,0 0-278 0,0 0 119 0</inkml:trace>
  <inkml:trace contextRef="#ctx0" brushRef="#br0" timeOffset="192642.5701">5898 11280 2390 0,'-20'22'-96'16,"3"2"27"-16,2-1 32 0,-2 1 37 15,0 0 7-15,4 6 13 0,3 9 10 16,-2 3 3-16,-1 5 22 0,8-2-1 0,-4 6 3 16,4 3-11-16,2-1 14 0,3 0 2 15,3 8-4-15,-1 1 7 0,10 2-4 16,1-2-2-16,9 5 3 0,0 0-18 0,3-1 2 15,10-1 15-15,0-8 1 0,8 0-2 16,9-5 26-16,2-6-10 0,8-5 7 0,8-5-9 16,5-6-10-16,9-5-1 0,1-7-16 15,7-1 2-15,2-8-11 0,8-6 13 16,-3 0-16-16,1-6-7 0,-5-7 5 0,-4 0-9 16,-4-3 13-16,0-11 7 0,-9-3-4 15,-4-3-6-15,-7-10-11 0,-2-4 16 16,7-26-1-16,-17 8-14 0,-18 1 27 0,-7-11-16 15,-5-2 6-15,-11-3 16 0,-6 6-17 16,-16 1-13-16,-12-10-26 0,-17-16-10 16,-15 7-9-16,-22 16-2 0,-8 8-8 0,-16 15-22 15,-16 20 2-15,-17 11-7 0,9 12-19 16,-33 18-18-16,-6 4-22 0,7 8-35 16,4 13-68-16,-1 9-167 0,11 4-340 0,9 4 538 15</inkml:trace>
  <inkml:trace contextRef="#ctx0" brushRef="#br0" timeOffset="194956.5283">10252 13372 2979 0,'0'0'-83'0,"0"0"10"15,0 0-1-15,0 0-2 0,0 0-11 0,12-20-6 16,-12 20 0-16,0 0 10 0,0 0 11 16,0 0 5-16,0 0 1 0,0 0 24 15,0 0 21-15,0 0 21 0,0 0 18 0,0 0 6 16,0 0 11-16,0 0 6 0,0 0-3 15,0 0-1-15,0 0-8 0,0 0 7 16,0 0-13-16,16-15-7 0,-16 15 6 0,0 0-9 16,0 0 6-16,0 0-7 0,0 0 1 15,0 0 9-15,0 0-10 0,0 0 0 16,0 0-6-16,0 0-2 0,0 0 11 0,0 0-21 16,0 0-10-16,0 0 7 0,0 0-12 15,0 0-11-15,0 0 7 0,0 0 6 0,0 0-9 16,0 0 15-16,0 0 6 0,0 0-12 15,0 0 6-15,0 0 0 0,0 0-4 16,0 0 10-16,0 0 1 0,0 0 3 16,0 0-14-16,0 0 10 0,0 0-6 0,0 0 9 15,0 0 4-15,0 0-3 0,-28 74 3 16,28-74-3-16,0 0-11 0,-13 25 11 16,13-25-1-16,0 0 1 0,-9 18 10 0,9-18-7 15,0 0-4-15,0 0 11 0,0 0 3 16,0 0-3-16,-12 26 20 0,12-26-7 0,0 0-14 15,0 0 14-15,0 0-3 0,0 0-11 16,0 0 14-16,0 0-1 0,42 18-6 16,-42-18 3-16,35-3 3 0,-35 3 0 15,36 0 6-15,-36 0-3 0,48-6 15 0,-18 3 14 16,-30 3 17-16,47-3-13 0,-19 0 5 16,-2-4 4-16,4 5-18 0,0-6 27 0,0 7-23 15,2-7-4-15,-4 4 7 0,4 0-10 16,-2-6 1-16,3 8 7 0,-1-6-13 15,-2 3-2-15,2-1 10 0,-2 0 9 0,0 3 10 16,-5-4 7-16,-25 7 12 0,46-8 5 16,-26 1 25-16,-20 7 12 0,33-5 2 15,-33 5-16-15,29-7-11 0,-29 7-14 0,0 0-13 16,33-8-6-16,-33 8-11 0,0 0-9 16,32-2-3-16,-32 2-4 0,0 0-9 15,28-5-2-15,-28 5-4 0,0 0 1 0,37-8-5 16,-37 8-9-16,28-5 9 0,-28 5-5 15,31-4-6-15,-31 4 5 0,0 0-9 0,40-6 4 16,-40 6 1-16,30-5-5 0,-30 5-1 16,35-7 0-16,-35 7 2 0,33-3-3 15,-33 3-1-15,37-3 1 0,-37 3 3 0,34-6-8 16,-34 6 2-16,40-9 2 0,-20 6-3 16,-20 3 0-16,45-9 8 0,-16 3-5 15,-1 3 0-15,-28 3 2 0,50-6-4 0,-26 0 2 16,1 0 4-16,-25 6-7 0,51-11 3 15,-29 8-1-15,-22 3-8 0,44-10 2 16,-26 8 3-16,-18 2 0 0,45-6 1 0,-45 6-1 16,37-9 5-16,-17 6-10 0,-20 3 5 15,40-7-4-15,-40 7 7 0,30-5-3 0,-30 5 4 16,32-6-5-16,-32 6-11 0,25-4 9 16,-25 4 7-16,0 0 0 0,40-3-4 15,-40 3 4-15,0 0-4 0,29-5 0 0,-29 5-3 16,0 0 1-16,30-4 4 0,-30 4-2 15,0 0-14-15,40 0-24 0,-40 0-24 16,0 0-29-16,37 0-24 0,-37 0-39 16,0 0-54-16,33 0-120 0,-33 0-509 0,0 0-23 15</inkml:trace>
  <inkml:trace contextRef="#ctx0" brushRef="#br0" timeOffset="195821.0129">11692 12958 3746 0,'0'0'-85'0,"0"0"10"15,0 0-2-15,-37 0-2 0,37 0-11 16,0 0 16-16,0 0 1 0,0 0 34 16,0 0 20-16,0 0 33 0,0 0 8 0,-33-1 7 15,33 1-7-15,0 0 18 0,0 0-10 16,0 0-7-16,0 0 23 0,0 0-3 0,0 0-8 15,0 0 5-15,0 0-14 0,0 0-7 16,0 0 5-16,0 0-7 0,0 0-5 16,0 0-3-16,0 0-3 0,0 0 0 0,0 0 5 15,0 0 1-15,0 0-7 0,85 21 3 16,-60-14-2-16,4-6 0 0,-1 6 5 16,2-4-1-16,2 4 12 0,-2-5 1 15,5 1-15-15,-1 1 8 0,3-1-8 16,4 0 14-16,8-1-1 0,-1-2-5 0,-2 0-2 15,10 0-12-15,-5 3 4 0,4-3 1 0,-8 0 7 16,1 0-12-16,-6 0 0 0,-5 4 8 16,-4-8-10-16,-1 4 17 0,-2 0 9 0,-30 0 14 15,47 0-1-15,-47 0-4 0,35 4-8 16,-35-4 2-16,35 3 0 0,-35-3-10 16,29 0-5-16,-29 0 4 0,28 3-8 0,-28-3 6 15,0 0-4-15,0 0-7 0,39 2 11 16,-39-2-3-16,0 0-8 0,26 7 6 15,-26-7 4-15,0 0-7 0,0 0-8 16,26 3-8-16,-26-3 8 0,0 0 0 0,0 0-4 16,0 0 20-16,21 14-18 0,-21-14 4 15,0 0-6-15,0 0 4 0,9 23 0 0,-9-23-7 16,0 0 6-16,5 25 1 0,-5-25-2 16,0 0 9-16,0 0-12 0,-5 30 10 0,5-30 8 15,0 0-14-15,-17 27 2 0,17-27-1 16,-22 20 14-16,9-8-14 0,13-12 10 15,-35 25 1-15,13-10 1 0,2-4-1 16,0 0 4-16,-5 1 8 0,1 1-12 0,-1-1 12 16,0-3-9-16,-3 3-7 0,-1-3-1 15,1 6 2-15,-9-3 0 0,8 5 0 16,-7-2 8-16,-1 0-4 0,0 4-13 0,-8-1 1 16,0 4 9-16,-4 3-11 0,2-1 4 15,4-6 7-15,1 2-6 0,2-1 8 16,3-4-5-16,9-3 2 0,3-1-11 0,1 1-5 15,-1-2-31-15,7 0-38 0,18-10-43 0,-34 20-49 16,21-9-105-16,3-5-541 0,10-6 96 16</inkml:trace>
  <inkml:trace contextRef="#ctx0" brushRef="#br0" timeOffset="208634.4055">13345 12595 378 0,'0'0'246'0,"0"0"-127"0,0 0-65 0,0 0-19 16,0 0-12-16,0 0-5 0,0 0-7 15,0 0 6-15,0 0-6 0,0 0 34 16,0 0-18-16,0 0 32 0,-18-43 4 0,18 43-7 15,0 0-1-15,0 0 32 0,0 0 16 0,-22-15-14 16,22 15-6-16,0 0-16 0,0 0-10 16,0 0-1-16,-22-15-20 0,22 15-1 15,0 0-1-15,0 0 4 0,0 0-8 16,-30-9 0-16,30 9-4 0,0 0 6 0,0 0-7 16,0 0-7-16,0 0 0 0,-27-6-4 15,27 6-14-15,0 0 14 0,0 0 0 16,0 0-7-16,0 0-4 0,0 0 1 0,0 0-11 15,0 0 14-15,0 0-7 0,-25-6 0 16,25 6 0-16,0 0 0 0,0 0 0 16,0 0 6-16,0 0 5 0,0 0-22 0,0 0 11 15,0 0 7-15,0 0-17 0,0 0 17 16,0 0 0-16,0 0-7 0,0 0 0 16,0 0 7-16,0 0-11 0,-43 15 8 15,43-15-8-15,0 0 4 0,-14 18 0 0,14-18 4 16,-12 18-11-16,12-18 14 0,-16 18-14 15,16-18 7-15,-15 24 0 0,15-24 3 0,-14 27 7 16,14-27-10-16,-15 27-6 0,10-7 6 16,5-20-7-16,-16 33 14 0,5-15-11 15,11-18 14-15,-10 33-6 0,4-12-8 0,6-21 4 16,-5 35 7-16,5-35-14 0,-9 37 7 16,9-37 0-16,-3 34 4 0,3-34-8 0,3 37 11 15,-3-37 7-15,4 33-24 0,1-13 10 16,-5-20 3-16,8 34-10 0,-8-34 21 15,12 30-28-15,0-12 14 0,-12-18 4 0,21 31 2 16,-6-16 1-16,-15-15 0 0,32 22 3 16,-15-10 17-16,0 1 6 0,-17-13-7 15,40 16 0-15,-24-15 13 0,-16-1 2 16,42 12 3-16,-18-11-4 0,-24-1-7 0,43 0 3 16,-43 0 2-16,47-1-3 0,-20-8 0 15,0 2 5-15,-1-4-1 0,4 2 0 0,-5-2-3 16,6-2 4-16,-3 1-2 0,-5 0-12 15,4-5 3-15,0 4 18 0,-5-1-9 0,-2-1-3 16,7 3 5-16,-11-1 1 0,1-2 0 16,-17 15-12-16,33-25-3 0,-21 17 0 15,-12 8 4-15,22-19-18 0,-22 19-12 16,22-22-16-16,-22 22-10 0,16-15-28 0,-16 15-43 16,0 0-59-16,17-22-107 0,-17 22-379 15,9-19 119-15</inkml:trace>
  <inkml:trace contextRef="#ctx0" brushRef="#br0" timeOffset="209336.3669">13318 12155 2511 0,'0'0'-71'15,"-22"-15"-4"-15,22 15 4 0,-25-18 2 16,25 18 11-16,-20-17-14 0,20 17-3 0,-15-15-5 16,15 15-11-16,-10-21-3 0,10 21 5 15,0 0 14-15,-7-34 2 0,7 34 11 0,0 0 8 16,4-37 3-16,-4 37 33 0,0-28 4 15,0 28 9-15,0 0 5 0,3-41 19 16,-3 41 13-16,0-24 14 0,0 24-1 0,0 0 17 16,-3-36 11-16,3 36 23 0,-5-25 0 15,5 25-11-15,0 0-10 0,-15-31 2 16,15 31-9-16,0 0-2 0,-10-28-19 0,10 28 3 16,0 0 6-16,-15-21 5 0,15 21-13 15,0 0 4-15,0 0-9 0,-9-24 5 16,9 24-30-16,0 0-4 0,0 0 4 0,0 0-6 15,0 0-4-15,0 0 4 0,0 0 0 16,0 0-4-16,0 0 1 0,0 0-6 16,0 0 5-16,0 0 1 0,49 55-1 0,-36-35 1 15,4 3-1-15,1 1-2 0,-1 7-1 16,1-2 4-16,3 4 5 0,-3-3-3 0,4 3 3 16,-4-1 11-16,4 2-6 0,3-1-9 15,-8-1 12-15,4-2-6 0,3 5-8 16,-4-4 14-16,-2-1-9 0,4 0-3 0,0 2 1 15,-6-5-9-15,-4-1 1 0,3-2 2 16,2-2 3-16,-7-2 0 0,2 4 18 16,-4-8-16-16,4 6 3 0,-7 0 0 15,-5-22 2-15,15 41-3 0,-3-20-4 0,-7 1-3 16,-5-22 7-16,16 39-9 0,-4-18 17 16,-7 1-15-16,7 0 0 0,-1-4 5 0,-11-18-8 15,17 39 3-15,-8-19 2 0,-9-20-2 16,16 27 8-16,-7-12-9 0,-9-15 1 0,18 25-2 15,-10-13-1-15,-8-12-2 16,14 20-7-16,-14-20-10 0,17 18-30 0,-17-18-23 16,16 12-76-16,-16-12-132 0,0 0-343 15,0 0 113-15</inkml:trace>
  <inkml:trace contextRef="#ctx0" brushRef="#br0" timeOffset="210080.9056">13870 12824 2511 0,'0'0'-34'16,"0"0"13"-16,0 0-10 0,0 0 3 15,0 0 12-15,0 0-6 0,0 0 15 0,0 0-12 16,0 0 16-16,0 0 9 0,0 0 14 16,0 0 11-16,-38-59 4 0,38 59-7 15,-15-15 12-15,15 15-7 0,0 0 9 0,-17-22-4 16,17 22-3-16,0 0-6 0,-13-24-9 15,13 24 5-15,0 0-2 0,-12-25-6 16,12 25 8-16,0 0-14 0,-4-28 0 0,4 28 2 16,0 0-16-16,0-30-7 0,0 30 10 15,0 0-3-15,16-36 3 0,-16 36 0 16,8-23 8-16,-8 23-3 0,10-25 12 16,-10 25-20-16,12-24 11 0,-12 24-2 0,10-22 2 15,-10 22-8-15,0 0 5 0,13-28-8 0,-13 28 1 16,0 0 7-16,13-24-8 0,-13 24 6 15,16-15 2-15,-16 15-10 0,0 0 0 16,21-18 10-16,-21 18-10 0,0 0 5 16,24-16 10-16,-24 16-7 0,0 0-3 0,21-8 8 15,-21 8-5-15,0 0 5 0,0 0 3 16,0 0 12-16,46 8-7 0,-46-8 8 0,20 16-4 16,-20-16 14-16,25 13-19 0,-25-13 10 15,20 20-5-15,-20-20-2 0,20 24 2 16,-8-12-13-16,-12-12 18 0,21 32-1 0,-9-21-7 15,3 5-5-15,-1-1 7 0,-14-15-2 16,21 32-1-16,-6-18 3 0,0 0 0 16,-15-14 2-16,17 27 4 0,-9-15-6 0,-8-12 6 15,17 24-12-15,-17-24-2 0,17 24-4 16,-5-12 2-16,-12-12 7 0,13 20-7 16,-13-20 2-16,15 18-5 0,-15-18 10 0,0 0-5 15,17 23-1-15,-17-23 8 0,0 0 8 16,15 14-7-16,-15-14-2 0,0 0 2 0,0 0-7 15,18 15 7-15,-18-15-23 0,0 0 2 16,20 10-32-16,-20-10-43 0,0 0-96 16,0 0-232-16,40-6-272 0,-40 6 119 0</inkml:trace>
  <inkml:trace contextRef="#ctx0" brushRef="#br0" timeOffset="211320.3064">14484 12190 2612 0,'0'0'-98'0,"0"0"28"0,-25-17 32 16,25 17 13-16,0 0 15 0,-23-15 7 0,23 15 0 15,0 0 0-15,0 0 0 0,-19-9 6 16,19 9-9-16,0 0 18 0,0 0-12 15,0 0 3-15,-30-9-6 0,30 9 10 0,0 0-1 16,0 0-6-16,0 0-13 0,0 0 13 16,-43 6-6-16,43-6 9 0,-22 12-9 0,22-12 12 15,-24 18-3-15,24-18 13 0,-25 22 0 16,10-9-7-16,15-13 10 0,-25 27 6 16,17-12-1-16,8-15 1 0,-17 31-4 0,5-11-9 15,12-20 0-15,-5 33 9 0,5-33-6 16,-13 37-1-16,13-37 10 0,5 37 10 15,-5-37-11-15,10 33 9 0,-3-14 4 16,3-1 0-16,5-3-9 0,-2 5 1 0,6-8-10 16,-1 3 17-16,5-6-14 0,-1 3 3 15,2-2-1-15,2-2 8 0,-2 0-13 0,-24-8 0 16,45 7 10-16,-20-2-16 0,-25-5 11 16,35 3 19-16,-35-3 2 0,34-3-13 15,-34 3 4-15,31-8-2 0,-31 8-12 0,31-16 7 16,-23 2-10-16,-8 14 10 0,23-21-8 15,-23 21 7-15,17-27-7 0,-17 27-11 16,5-32 6-16,-5 32-4 0,-2-33-2 0,2 33 12 16,-11-44 10-16,11 44 5 0,-14-43-2 15,6 22 5-15,-5 3 10 0,13 18-6 16,-19-33 7-16,19 33-25 0,-17-26 12 0,17 26-4 16,-11-21-26-16,11 21 5 0,0 0 1 15,-19-27-11-15,19 27 6 0,0 0-10 0,-5-24 5 16,5 24 9-16,0 0-10 0,0 0 11 15,0 0-9-15,0 0 3 0,0 0-11 16,0 0 10-16,0 0-2 0,0 0-3 0,0 0 3 16,0 0-2-16,52 63 0 0,-52-63-8 15,22 18 10-15,-7-9 0 0,-15-9-4 16,33 16 14-16,-33-16-19 0,36 5 7 0,-36-5 1 16,33 8-1-16,-33-8 13 0,40 0-6 15,-40 0 4-15,34-8 7 0,-34 8-4 16,33-13 4-16,-18 2 5 0,-15 11-2 0,22-24 1 15,-12 8 30-15,2-2-12 0,-12 18-13 16,10-37 14-16,-7 15-13 0,-3 22-8 0,5-37 16 16,-5 37-15-16,0-37-5 0,0 37-1 15,0-30-6-15,0 30-1 0,0-29-6 16,0 29 2-16,0 0-2 0,0-29-3 16,0 29-12-16,0 0 10 0,0 0-7 0,3-29 3 15,-3 29 0-15,0 0-1 0,0 0 0 16,0 0 9-16,0 0-11 0,0 0 10 0,52 15-10 15,-52-15 6-15,29 15 4 0,-29-15-13 16,28 13 3-16,-28-13-3 0,23 15 1 16,-23-15-11-16,21 11 18 0,-21-11-7 0,0 0 5 15,25 11 12-15,-25-11-12 0,0 0 3 16,0 0 11-16,0 0-6 0,0 0 6 16,0 0-10-16,0 0-7 0,0 0 11 0,21-37-6 15,-21 37-7-15,0-31 7 0,0 31 1 16,0-30 4-16,0 30-7 0,0 0 2 15,-3-41 1-15,3 41 9 0,0 0-4 0,0-30-8 16,0 30 7-16,0 0-9 0,0 0-1 16,3-30 16-16,-3 30-19 0,0 0 16 15,0 0-4-15,27-10-11 0,-27 10 7 0,0 0-3 16,0 0 4-16,0 0-3 0,65 25 7 16,-48-17-7-16,2 5 10 0,-1-1-10 0,2 0-3 15,2 2 1-15,-2-1-11 0,3 1-19 16,-1-1-19-16,-4-2-21 0,7 1-14 0,-3-1-10 15,0-2-20-15,-22-9-21 0,43 12-13 16,-26-9-32-16,-17-3-19 0,35-3-507 16,-35 3 605-16</inkml:trace>
  <inkml:trace contextRef="#ctx0" brushRef="#br0" timeOffset="212558.9403">15658 11666 2890 0,'0'0'-35'0,"-5"-39"25"0,5 39 20 0,-8-33 20 15,8 33 12-15,-8-27 2 0,8 27-10 0,-4-21-1 16,4 21-13-16,0 0 5 16,-11-29-18-16,11 29 13 0,0 0-10 0,0 0-3 0,-10-21 1 15,10 21-3-15,0 0 9 0,0 0-9 16,0 0 10-16,0 0-13 0,0 0 8 16,0 0-10-16,0 0 0 0,0 0 2 15,0 0 8-15,0 0-3 0,0 0-14 0,0 0 2 16,0 0 12-16,33 68-7 0,-33-68 7 15,25 3 3-15,-25-3-5 0,0 0-5 16,40-3 0-16,-40 3 11 0,0 0-11 0,42-16 0 16,-42 16 12-16,20-15-5 0,-20 15 12 15,17-19-14-15,-17 19 9 0,12-21 2 0,-12 21-7 16,0 0 7-16,0-30-2 0,0 30-5 16,0 0 2-16,0 0-11 0,-25-36 3 15,25 36-6-15,-24-8 6 0,24 8-1 16,-32-7 5-16,32 7-7 0,-30-3 2 0,30 3 0 15,0 0 0-15,-47 3 3 0,47-3 2 16,-26 11-3-16,26-11 1 0,-24 13-5 16,24-13 2-16,0 0-2 0,-17 20 0 0,17-20 2 15,0 0 0-15,0 28 1 0,0-28-1 16,0 0-2-16,0 0 4 0,17 39 1 0,-17-39-1 16,19 25 3-16,-6-9-3 0,0-1 7 15,-13-15-6-15,32 28 6 0,-15-12 4 0,3 0 2 16,0 1-6-16,2-1-2 0,-2-4 6 15,0 3 6-15,3-1-10 0,-3-2 20 16,-1 3-3-16,3-3 1 0,-2 0-1 16,3 4 7-16,-1-8-25 0,1 7 14 0,1-3 4 15,-3 3-5-15,1 2 1 0,5-2-7 16,1 0-7-16,1 4-1 0,-1-3 7 0,1 0-9 16,-8-3 1-16,-1 4-2 0,4-5 3 15,-11 3-5-15,11 2 5 0,-11-1 1 16,4 1-1-16,-1 1 1 0,0 1 5 0,0 2-2 15,1 2-12-15,-5-5 1 0,3 3 11 16,-2 0-5-16,2 1 4 0,-3-2-8 0,3 0 5 16,-7-5-11-16,-8-15 13 0,15 34-7 15,-5-17 5-15,-10-17-4 0,2 33 12 16,-2-33-12-16,-15 41 4 0,0-25-6 16,-2 7-1-16,-1-7 2 0,1 2 6 0,-1-3-1 15,1 0-3-15,17-15-5 0,-33 26-1 16,21-17 7-16,12-9 34 0,-25 15-52 0,25-15-12 15,-20 9-7-15,20-9-3 0,0 0-13 16,0 0 6-16,-40-18-10 0,40 18-7 16,-14-31-3-16,6 6-5 0,8-5-14 0,-4-9-2 15,8-3-6-15,1-9 1 0,0-12 0 16,5-5 22-16,-8 0 2 0,6 1 26 16,2 2 22-16,-5 0 6 0,3 4 11 15,-3 2 14-15,-1 7-10 0,4 5-9 0,-3 5 23 16,2 6 1-16,-2 1-17 0,0 5 4 15,-2-2 3-15,0 8 2 0,2-3 0 0,-5 27-9 16,7-44 9-16,-3 25 0 0,-4 19-3 16,8-38 3-16,-8 38-5 0,5-29-2 0,-5 29 0 15,8-31-7-15,-8 31 0 0,4-27 0 16,-4 27-9-16,13-27-1 0,-13 27-8 16,8-30-7-16,-8 30 1 0,14-30-16 0,-14 30 0 15,15-27 3-15,-15 27 13 0,12-27-8 16,-12 27 14-16,8-26 1 0,-8 26-1 15,10-25 16-15,-10 25 2 0,7-23-8 0,-7 23 16 16,0 0 7-16,5-35 0 0,-5 35 0 16,0 0-15-16,5-25-3 0,-5 25 6 15,0 0 2-15,0 0-5 0,3-29 5 0,-3 29 2 16,0 0-9-16,0 0 4 0,0 0-4 16,0 0 4-16,0 0-2 0,0 0-2 0,0 0 7 15,0 0 10-15,0 0 7 0,-84 38 0 16,68-19-3-16,-4-2 7 0,-1 1 0 15,5 2 17-15,4 2-4 0,-5-1 2 0,4 0 31 16,-2 2-8-16,0-5 17 0,5 6 15 16,1-5-21-16,-2 1 0 0,11-20 9 15,-9 47-3-15,4-22-1 0,5-25-16 16,0 47 1-16,5-23-6 0,0 1-5 0,-1-5-8 16,7 4-22-16,-2-3-3 0,11-4-4 15,-10-1 8-15,17-3 14 0,-4-5 3 0,7 2-6 16,4-3-6-16,6-7-7 0,7 0-59 15,4-5-63-15,0-4-104 0,-1-6-371 0,5-3-222 16,-13-6 199-16</inkml:trace>
  <inkml:trace contextRef="#ctx0" brushRef="#br0" timeOffset="214418.3629">14426 13337 3406 0,'0'0'-98'0,"0"0"35"0,-14-21 13 15,14 21 4-15,0 0 7 0,-18-24 22 0,18 24 2 16,-17-12-3-16,17 12 6 0,0 0-11 15,0 0 8-15,-22-22 0 0,22 22 2 16,0 0 2-16,-25-7-2 0,25 7 13 16,0 0-2-16,-27-4 7 0,27 4-2 0,0 0-11 15,0 0 8-15,-46 7 2 0,46-7 1 16,-32 20 2-16,12-5 0 0,3 0-5 0,-3 3-5 16,0 0 5-16,6 4 8 0,-2 7-11 15,1-2 6-15,-2 6 12 0,5 2-9 16,4-8 9-16,0 0 3 0,-1 5 7 0,6-5 10 15,1 1-5-15,2-1-6 0,0-27 15 16,0 44-3-16,2-18-13 0,5-5 8 0,6 1-1 16,0-7-11-16,4-3-1 0,10-4-4 15,-2 4 11-15,10-11-12 0,-2-1-2 16,8-1-8-16,0-4-8 0,5-4-13 16,0-1-20-16,0-1-6 0,-5-5-7 0,0-2 3 15,-3-2-7-15,1 3 5 0,-4-2-5 16,-2-2-1-16,-4-1-1 0,-4 0-6 0,0 0 8 15,-7 2-5-15,-1-2 9 0,-9-1 3 16,2 3 13-16,-10 20 0 0,15-44 17 16,-15 25 0-16,0 19 9 0,0-36 12 0,0 36-6 15,-3-31 3-15,3 31 18 0,-5-27 3 16,5 27 8-16,0 0 3 0,-7-35 0 16,7 35-1-16,0 0 6 0,-5-27-12 0,5 27-8 15,0 0-1-15,0 0-5 0,0 0-6 16,0 0 12-16,0 0-15 0,0 0-2 15,0 0 6-15,0 0-12 0,0 0 9 0,0 0-6 16,44 3-2-16,-44-3 10 0,0 0-10 16,0 0 0-16,57 21 5 0,-36-18 2 0,-21-3-7 15,42 7-1-15,-18-7-4 0,-24 0-1 16,46 2 5-16,-46-2-2 0,46-2 5 16,-26-1 0-16,-20 3 23 0,35-7-9 0,-35 7-6 15,33-9 0-15,-33 9-7 0,25-12 15 16,-25 12 14-16,15-16 3 0,-15 16-6 15,5-22 7-15,-5 22 3 0,0 0 15 0,0 0-4 16,0 0-2-16,-35-48-11 0,35 48 9 16,-26-15-19-16,26 15-1 0,-36-12-2 15,36 12-2-15,-33-7-3 0,33 7-7 0,-37-3 7 16,37 3 0-16,-42 3-10 0,42-3 3 16,-38 7-9-16,38-7-5 0,-35 8 5 0,35-8-19 15,-35 10-12-15,16-5-17 0,19-5-32 16,-23 16-31-16,23-16-37 0,-17 15-38 15,17-15-448-15,0 0 119 0</inkml:trace>
  <inkml:trace contextRef="#ctx0" brushRef="#br0" timeOffset="215016.019">15212 13070 2409 0,'0'0'-82'0,"0"0"33"0,33 0 16 0,-33 0 33 16,0 0 16-16,32 10 27 0,-32-10 2 15,20 17 15-15,-20-17-1 0,29 25-1 16,-13-10 4-16,-4 1-6 0,1 4-2 0,4-2-3 15,1-1-18-15,-1 5 8 0,-3-4-6 16,-1-3-5-16,4 5 4 0,-17-20-13 16,21 24 2-16,-11-12 31 0,-10-12 26 0,17 18 6 15,-17-18 27-15,14 15 9 0,-14-15-17 16,0 0-10-16,0 0-21 0,0 0-17 16,0 0-8-16,0 0 4 0,0 0-23 0,0 0 6 15,0 0 6-15,0 0-20 0,0 0 6 16,0 0-7-16,-44-78-21 0,39 58-16 0,5 20 3 15,-17-36-20-15,16 18-6 0,1 18 7 16,-9-36-20-16,9 36 3 0,-3-36 4 16,3 36-9-16,3-36 9 0,-3 36 3 15,5-32-2-15,-5 32 10 0,5-27-3 0,-5 27 9 16,14-25 10-16,-14 25-10 0,8-18-6 16,-8 18 16-16,13-18 0 0,-13 18 4 15,0 0-9-15,29-11 10 0,-29 11-1 0,0 0 4 16,33 0-4-16,-33 0 5 0,0 0 7 15,41 20-1-15,-41-20-9 0,28 15 31 0,-15-6-7 16,-13-9-3-16,29 28 1 0,-11-16 4 16,-4 2-5-16,-14-14 5 0,28 23 11 15,-18-13-14-15,-10-10-4 0,27 21-14 16,-15-12-4-16,-12-9-12 0,21 15-7 0,-21-15-24 16,17 16-32-16,-17-16-28 0,18 16-51 15,-18-16-106-15,0 0-354 0,5 9 115 0</inkml:trace>
  <inkml:trace contextRef="#ctx0" brushRef="#br0" timeOffset="215437.7784">15541 12202 2346 0,'0'0'-81'0,"0"0"24"0,0 0 37 16,0 0 40-16,0 0 23 0,0 0 7 0,76 36-11 15,-65-26 37-15,-11-10-8 0,27 27 16 16,-12-9-5-16,2-3 23 0,-2 8-1 0,2-5-16 15,-4 3 10-15,-1 3-3 0,8 6-9 16,-8-6 9-16,1 3-6 0,4 1-25 16,1 0 13-16,-5 3-15 0,4-3-15 15,-3 3 8-15,2-4-3 0,3 4-7 0,-6-2-5 16,-1 0 2-16,1-4-2 0,-5 3-11 16,4-1 7-16,3-2-7 0,-6 0 7 0,1 0-9 15,1-1-13-15,-2-2-4 0,2-2-20 16,-1 0-9-16,0-2-16 0,2 1-23 15,-12-19-21-15,17 30-39 0,-9-16-38 0,-8-14-65 16,24 21-516-16,-19-15 467 0</inkml:trace>
  <inkml:trace contextRef="#ctx0" brushRef="#br0" timeOffset="215705.6081">15732 12871 3140 0,'0'0'-62'16,"0"0"4"-16,0 0 4 0,0 0-9 0,0 0 15 15,0 0 2-15,0 0 25 0,0 0 10 0,0 0-9 16,37-63 9-16,-37 63 5 15,33-25 1-15,-11 12-9 0,0-2 11 0,-2 0-3 16,2 3-25-16,1 0-38 0,-3-3-72 0,-2 1-142 16,4 6-263-16,-22 8 106 0</inkml:trace>
  <inkml:trace contextRef="#ctx0" brushRef="#br0" timeOffset="216128.9137">16175 12737 2167 0,'19'21'-13'16,"-19"-21"20"-16,13 23 10 0,2-11 0 0,-15-12 10 15,25 31 12-15,-10-16 7 0,-1 0 6 16,4 2 11-16,-18-17 23 16,23 30-3-16,-12-18-1 0,-11-12 5 0,21 25-5 0,-21-25-5 15,17 19 1-15,-17-19-12 0,12 16-2 16,-12-16-5-16,10 17 10 0,-10-17-18 15,0 0 6-15,0 0 10 0,0 0-14 0,-17 40-5 16,17-40 11-16,-27 9-7 0,27-9 6 16,-35 9 16-16,35-9-14 0,-37 3 4 0,37-3 5 15,-36-6-21-15,36 6-10 0,-34-12 12 16,12-1-20-16,22 13-3 0,-35-24 0 16,22 9-37-16,4-5-14 0,-2-3 1 15,11 23-21-15,-12-54-5 0,9 27 0 0,3-3-5 16,0 30 6-16,10-58 2 0,-9 29 3 15,6 2-8-15,1-2 0 0,1 2 0 0,1 2-3 16,2 2-3-16,3-4 3 0,-4 7 8 16,3-2-13-16,-1 4 5 0,2-1-9 15,-15 19 1-15,22-34-3 0,-7 21-17 16,-15 13-18-16,28-17-41 0,-14 7-40 0,-14 10-447 16,27-15 117-16</inkml:trace>
  <inkml:trace contextRef="#ctx0" brushRef="#br0" timeOffset="216512.6761">16436 12361 2505 0,'30'-2'36'0,"-30"2"9"0,0 0 4 0,0 0-6 16,0 0-3-16,0 0-6 0,0 0-9 15,0 0 18-15,0 0 14 0,0 48-4 0,0-48-6 16,0 0 4-16,-13 49-9 0,13-49 3 16,0 37-6-16,0-14 5 0,0-23-18 15,3 36 26-15,4-14-20 0,-7-22 7 0,5 38 0 16,2-21-6-16,3 2 3 0,-10-19-4 15,13 31 1-15,-1-19-3 0,-12-12-7 16,20 25-2-16,-10-13 9 0,-10-12 7 16,18 15 14-16,-18-15 15 0,0 0 19 15,22 15-18-15,-22-15-15 0,0 0-6 0,0 0 4 16,0 0 0-16,47-24-6 0,-47 24-3 0,13-26-12 16,-13 26 2-16,10-29-1 0,-10 29-7 15,7-40 6-15,-7 40 7 0,-5-42-9 16,5 42-9-16,-8-48 24 0,-4 24-17 0,-1 2-1 15,6 0-3-15,7 22-1 0,-32-33-6 16,19 18-2-16,-4 1-18 0,17 14-17 0,-37-13 5 16,37 13-15-16,-32-9-9 0,32 9 12 15,-33-4-24-15,33 4-5 0,0 0-14 16,-42 1-8-16,42-1-23 0,0 0-26 16,-32 8-41-16,32-8-83 0,0 0-516 0,-16 4 328 15</inkml:trace>
  <inkml:trace contextRef="#ctx0" brushRef="#br0" timeOffset="216744.5385">16453 11964 3315 0,'0'0'-53'0,"0"0"-2"0,3-24 5 0,-3 24 8 16,0 0 57-16,0 0 9 0,0 0 46 15,0 0 21-15,0 0 24 0,0 0 20 0,0 0-9 16,59 55-6-16,-37-27 5 0,-1 2-24 16,6 10-15-16,3 1 1 0,5 1-14 15,7 8-9-15,0 2-5 0,7 4-34 0,7-4-59 16,23 16-92-16,-19-15-200 0,-5-8-504 16,-9-12 19-16</inkml:trace>
  <inkml:trace contextRef="#ctx0" brushRef="#br0" timeOffset="225572.1285">7890 14648 3569 0,'0'0'-141'16,"0"0"21"-16,0 0 19 0,0 0 21 16,0 0 8-16,0 0 1 0,0 0 9 0,0 0 6 15,0 0 8-15,0 0-5 0,0 0 17 16,0 0-15-16,0 0 8 0,0 0 5 15,0 0-6-15,0 0 11 0,0 0 3 0,0 0 8 16,0 0-6-16,0 0 4 0,0 0 8 16,0 0 3-16,0 0 1 0,0 0-4 15,0 0 19-15,0 0-9 0,53 20 2 16,-53-20 8-16,0 0-1 0,0 0-3 0,34 0 0 16,-34 0 0-16,0 0-3 0,35 3 9 15,-35-3-3-15,0 0 0 0,42 0-9 0,-42 0 9 16,23 4-6-16,-23-4 9 0,0 0 1 15,34 3-7-15,-34-3 6 0,0 0 0 16,0 0-15-16,37 0 6 0,-37 0 15 0,0 0-12 16,0 0 7-16,25 4-11 0,-25-4 8 15,0 0-8-15,0 0 4 0,0 0 10 16,0 0 9-16,40 0-4 0,-40 0-2 0,0 0-4 16,0 0 3-16,33 0-3 0,-33 0 4 15,0 0-7-15,0 0 6 0,40-7-3 16,-40 7-3-16,27-4 9 0,-27 4-6 0,42-6-3 15,-42 6 0-15,43-9 6 0,-14 3 0 16,-6 0-7-16,4 0 4 0,-27 6-3 0,49-9 0 16,-26 1 0-16,-23 8-6 0,42-7 6 15,-22 2-6-15,-20 5 5 0,35-8-5 16,-35 8 0-16,30-7 6 0,-30 7 3 16,29-6 3-16,-29 6-12 0,0 0 8 0,33-6-2 15,-33 6 5-15,0 0 4 0,30-1-1 16,-30 1-3-16,0 0 6 0,0 0-6 15,0 0 6-15,30-8-3 0,-30 8 8 0,0 0-3 16,0 0 2-16,0 0-7 0,0 0-9 16,0 0 6-16,34-3-3 0,-34 3 0 0,0 0 0 15,0 0 2-15,28-3 4 0,-28 3-4 16,0 0 1-16,0 0-4 0,34-3 4 16,-34 3-1-16,0 0 19 0,35 3-1 0,-35-3-1 15,0 0-4-15,35 0 2 0,-35 0 4 16,0 0-2-16,38 0-7 0,-38 0-8 15,30 0 7-15,-30 0 0 0,36 0-3 0,-36 0-1 16,38-3-8-16,-38 3-7 0,37-3 14 16,-37 3-10-16,37-4 8 0,-37 4 18 0,35-3-21 15,-35 3-7-15,30-2 3 0,-30 2-5 16,32-3 9-16,-32 3-2 0,0 0-5 16,33 0-9-16,-33 0 10 0,0 0-6 15,40-4 10-15,-40 4-9 0,0 0 7 0,30-3-1 16,-30 3 1-16,0 0-10 0,36 3 5 15,-36-3-11-15,0 0 11 0,0 0 7 16,33 0-10-16,-33 0-1 0,0 0 6 0,0 0-4 16,32 4 2-16,-32-4 9 0,0 0-11 15,0 0-3-15,0 0 0 0,30 3 3 0,-30-3 4 16,0 0-2-16,25 5 0 0,-25-5 10 16,0 0 12-16,28 7-31 0,-28-7 2 15,0 0 10-15,29 3 1 0,-29-3-8 0,0 0-1 16,32 6 5-16,-32-6 0 0,0 0-2 15,25 9-3-15,-25-9 17 0,25 3-3 16,-25-3-12-16,0 0 1 0,32 3 2 16,-32-3-2-16,0 0 2 0,36 6 11 0,-36-6-15 15,29 3 8-15,-29-3-6 0,28 4 4 16,-28-4-6-16,37 3 4 0,-37-3-3 16,34 4 10-16,-34-4-7 0,33 0 0 0,-33 0 5 15,40 1-8-15,-40-1 1 0,45 5 4 16,-45-5 1-16,42 0-3 0,-18 3-3 0,-24-3 15 15,41 0-8-15,-41 0 1 0,49-3-3 16,-27 3-11-16,-22 0 16 0,46-5-7 16,-46 5 6-16,47-1-6 0,-20-3-4 0,-27 4 13 15,49-3-7-15,-26 3-2 0,-23 0-9 16,40-7 14-16,-40 7-10 0,42 0 25 16,-42 0-15-16,43-2 1 0,-43 2-1 15,34-4 8-15,-34 4-2 0,35-3 8 0,-35 3-6 16,33 0 15-16,-33 0 9 0,31-3-20 15,-31 3 2-15,31 3 16 0,-31-3-14 0,29 0-5 16,-29 0 6-16,0 0-5 0,42-3 7 16,-42 3 0-16,0 0-10 0,41 3 7 0,-41-3 7 15,27-3-7-15,-27 3 0 0,0 0 10 16,39 0-7-16,-39 0 8 0,0 0 5 16,30-1-9-16,-30 1 1 0,0 0 7 15,0 0-11-15,35 0-2 0,-35 0 3 0,0 0-24 16,0 0 3-16,0 0-8 0,35-5-27 15,-35 5-22-15,0 0-22 0,0 0-28 16,0 0-42-16,0 0-41 0,34-3-64 0,-34 3-492 16,0 0 462-16</inkml:trace>
  <inkml:trace contextRef="#ctx0" brushRef="#br0" timeOffset="226748.7588">10436 14327 3015 0,'0'0'-130'16,"-22"-20"5"-16,22 20 18 0,0 0 1 16,0 0 24-16,0 0 17 0,-15-16 30 0,15 16 26 15,0 0 28-15,0 0 0 0,0 0 6 16,-20-17 6-16,20 17-10 0,0 0 13 0,0 0 5 15,0 0-3-15,0 0 10 0,-20-15 3 16,20 15 5-16,0 0-12 0,0 0 5 16,0 0-4-16,0 0-8 0,0 0-1 0,0 0-11 15,0 0 1-15,0 0-1 0,0 0-5 16,0 0-6-16,-15-15 1 0,15 15 2 16,0 0 7-16,0 0-7 0,0 0 5 0,0 0-10 15,0 0 7-15,0 0-2 0,0 0-1 16,0 0-9-16,0 0 29 0,0 0-15 15,0 0 2-15,0 0-9 0,0 0 4 0,0 0-4 16,0 0-3-16,0 0 16 0,0 0-22 16,0 0-1-16,0 0 2 0,0 0 1 0,0 0-12 15,0 0 21-15,0 0-14 0,0 0-7 16,74 28 9-16,-74-28 1 0,38 8 1 16,-21-1 1-16,-17-7-1 0,37 12 3 15,-17-7 11-15,3 6-7 0,-23-11 1 16,38 12 12-16,-17-7 0 0,4 2-6 0,-2 3 4 15,-23-10-5-15,45 12 2 0,-25-9-4 16,4 2-2-16,-24-5 2 0,38 13 4 0,-18-7-13 16,-20-6 9-16,37 9 0 0,-37-9 1 15,34 9-5-15,-18-2 1 0,-16-7 8 16,29 8 5-16,-29-8-3 0,28 11 4 0,-28-11-18 16,29 12-2-16,-13-6 0 0,-16-6 15 15,30 12-5-15,-30-12 0 0,36 15-1 0,-16-9-5 16,5 2-6-16,-5-1 9 15,-20-7-3-15,47 12-10 0,-26-4 3 0,4-2 7 16,-3 0-6-16,-22-6 7 0,44 7-5 0,-44-7 5 16,35 8 0-16,-17-4 2 0,-18-4-5 15,34 5 3-15,-34-5-2 0,26 3 0 16,-26-3-3-16,32 7 1 0,-32-7 1 16,32 6-6-16,-32-6 5 0,28 3 7 15,-28-3-10-15,29 8 3 0,-29-8 1 0,28 4-8 16,-28-4 3-16,30 3 4 0,-30-3 2 0,0 0-16 15,39 4 9-15,-39-4-6 0,25 2 1 16,-25-2 8-16,0 0-3 0,35 7-6 16,-35-7 8-16,27 3 1 0,-27-3-5 0,0 0 4 15,28 4-11-15,-28-4 12 0,0 0-12 16,0 0 12-16,32 1-12 0,-32-1 18 16,0 0 1-16,0 0 10 0,0 0 1 0,0 0-4 15,27 8 0-15,-27-8 0 0,0 0 2 16,0 0 11-16,0 0 25 0,0 0-7 15,0 0 2-15,0 0-6 0,0 0-2 0,0 0-1 16,0 0-6-16,0 0-2 0,0 0-7 16,0 0-6-16,0 0 9 0,0 0-9 0,0 0-11 15,0 0 8-15,0 0-6 0,0 0 0 16,0 0-3-16,0 0-6 0,0 0 3 16,0 0-3-16,0 0-4 0,0 0 9 0,0 0-4 15,0 0 4-15,0 0-2 0,0 0-6 16,0 0 9-16,0 0-9 0,0 0 1 15,0 0-5-15,0 0 4 0,0 0 5 0,0 0-3 16,-67 24-5-16,67-24 5 0,0 0 0 16,0 0-6-16,0 0-5 0,0 0 10 15,0 0-2-15,0 0-11 0,-28 7 13 0,28-7-8 16,0 0 3-16,0 0 15 0,0 0-11 16,0 0-7-16,0 0 4 0,0 0-1 0,-36 5-1 15,36-5 4-15,0 0 2 0,-38 3 1 16,38-3 6-16,-37 7 0 0,12-5 6 15,-5 4-15-15,3 1 9 0,-8-2-1 0,2 7-1 16,-4-4-4-16,-5 0-5 0,2 3 1 16,-2 0-3-16,2-2 1 0,1 4 6 0,1-4-3 15,3 0-18-15,0 6-35 0,1-1-41 16,-6 4-55-16,7 0-82 0,1 3-238 16,2-9-351-16,3 0 84 0</inkml:trace>
  <inkml:trace contextRef="#ctx0" brushRef="#br0" timeOffset="228852.8487">8656 14291 3518 0,'0'0'-128'0,"0"0"28"0,0 0 10 0,0 0 15 16,0 0 5-16,0 0 7 0,0 0-2 15,0 0 20-15,0 0 8 0,0 0 10 0,0 0 13 16,0 0-16-16,0 0 10 0,0 0 6 16,0 0 3-16,0 0 3 0,0 0-1 15,0 0 4-15,0 0 10 0,0 0-5 0,0 0 0 16,-70 24 12-16,70-24 4 0,-25 9 1 16,25-9 0-16,-24 8-1 0,24-8-2 15,-30 14-3-15,13-6-3 0,17-8 6 0,-40 12 4 16,20 1-12-16,-3-4 10 0,1 4-11 15,-1-5 14-15,-1 4-9 0,-1 2-7 16,2-5 10-16,-4 0 8 0,5 3 8 0,-1-2 14 16,23-10-5-16,-45 19-3 0,25-10 4 15,20-9-9-15,-34 12 8 0,34-12-12 0,-32 12-7 16,32-12 7-16,-21 10 7 0,21-10-22 16,-29 12 7-16,29-12-8 0,-28 8 3 15,28-8-4-15,-25 10 3 0,25-10-8 16,-27 9 19-16,27-9-3 0,-27 9-20 0,27-9 6 15,-27 9-8-15,27-9 11 0,-28 10 6 16,28-10-12-16,-24 5-10 0,24-5 16 0,-25 10-9 16,25-10 4-16,-21 10 1 0,21-10-8 15,0 0 10-15,-36 9-3 0,36-9-6 16,0 0 4-16,-26 12-2 0,26-12 13 0,0 0-17 16,-25 6 4-16,25-6 0 0,0 0-4 15,-24 9 25-15,24-9-21 0,0 0-4 16,-25 10 2-16,25-10 8 0,0 0 3 15,-25 7 10-15,25-7-14 0,0 0 1 0,-32 9-4 16,32-9 5-16,0 0-9 0,-30 7 6 16,30-7 2-16,0 0-10 0,-32 12 10 0,32-12 1 15,0 0-3-15,-25 8-6 0,25-8 4 16,0 0 4-16,0 0-8 0,-25 12 2 0,25-12 0 16,0 0 15-16,0 0-23 0,0 0 5 15,-27 10 1-15,27-10-2 0,0 0 2 16,0 0-7-16,0 0 1 0,0 0 4 15,-13 15 2-15,13-15 4 0,0 0-9 0,0 0 7 16,0 0-13-16,0 0 13 0,0 0-4 16,5 33 0-16,-5-33 2 0,0 0-16 15,0 0 16-15,27 32 15 0,-27-32-13 0,17 15 0 16,-17-15 0-16,21 18-6 0,-21-18 12 16,32 17-1-16,-32-17-10 0,28 13 3 0,-11-5-2 15,-17-8-1-15,40 12 5 0,-18-2 3 16,3-5 7-16,-1 2-10 0,1-2 20 15,-25-5-16-15,48 7 5 0,-23-4 1 16,-25-3-6-16,49 6 5 0,-22-4 4 0,3-2-9 16,-30 0 11-16,52 4-1 0,-26-4-8 15,-26 0 15-15,51-4-6 0,-28 4 13 0,-23 0-20 16,47 0 11-16,-47 0-7 0,47 0-8 16,-29 4 8-16,-18-4 14 0,35-4 11 15,-35 4-27-15,30 4 6 0,-30-4-7 0,0 0 22 16,39 0-10-16,-39 0 9 0,26 3-18 15,-26-3 5-15,0 0-10 0,39 3 2 16,-39-3 4-16,30 0-5 0,-30 0-6 16,37 3 11-16,-37-3-30 0,33 3-22 0,-33-3-37 15,40 3-108-15,-40-3-265 0,34 0-279 16,-34 0 524-16</inkml:trace>
  <inkml:trace contextRef="#ctx0" brushRef="#br0" timeOffset="231414.1374">5846 15950 2945 0,'0'0'-103'0,"0"0"15"0,0 0 15 15,-14-22 10-15,14 22 7 0,0 0 8 0,0 0-1 16,0 0 12-16,0 0 15 0,0 0-3 15,0 0 9-15,0 0 10 0,0 0 12 16,0 0-3-16,0 0 4 0,0 0 18 0,0 0-19 16,0 0 13-16,0 0 0 0,0 0-13 15,0 0 9-15,0 0-15 0,0 0 0 0,0 0-3 16,0 0 6-16,0 0-3 0,0 0 3 16,0 0-12-16,0 0 3 0,0 0 3 15,0 0 6-15,0 0-9 0,29 77 12 0,-29-77-6 16,17 23-19-16,-17-23 25 0,15 21 10 15,-15-21-13-15,18 22 3 0,-18-22-9 16,18 20-3-16,-18-20 15 0,17 19-6 0,-17-19 3 16,20 21 4-16,-20-21-10 0,25 20 6 15,-13-11 9-15,-12-9-6 0,22 18-6 16,-22-18 9-16,23 15-6 0,-23-15 6 16,24 15 0-16,-24-15 9 0,18 17-18 0,-18-17 11 15,20 12 4-15,-20-12-7 0,23 8 7 16,-23-8 2-16,21 17-3 0,-21-17-3 15,18 9 3-15,-18-9 0 0,0 0 3 0,20 15 2 16,-20-15 0-16,18 8 3 0,-18-8-9 0,0 0 5 16,27 13 1-16,-27-13-14 0,0 0 16 15,20 11-14-15,-20-11-2 0,0 0 10 16,24 8-15-16,-24-8 2 0,0 0 3 16,0 0 2-16,25 8-4 0,-25-8-1 0,0 0-23 15,25 11-19-15,-25-11-21 0,0 0-29 16,20 6-48-16,-20-6-59 0,0 0-402 15,20 9 114-15</inkml:trace>
  <inkml:trace contextRef="#ctx0" brushRef="#br0" timeOffset="233246.1379">5894 15972 2161 0,'0'0'-98'0,"0"0"12"15,0 0-4-15,0 0 10 0,0 0 8 16,0 0-13-16,0 0 26 0,0 0 12 0,0 0 8 16,0 0 4-16,0 0 21 0,0 0 28 15,0 0 8-15,0 0 0 0,0 0-13 0,0 0 8 16,0 0 13-16,0 0 17 15,47 30 11-15,-47-30-2 0,0 0 23 0,25 14-17 16,-25-14 21-16,24 4-14 0,-24-4-5 16,0 0-2-16,0 0 3 0,33 9 1 0,-33-9 5 15,0 0 2-15,25 8-14 0,-25-8 28 16,0 0-17-16,40 3-10 0,-40-3-4 16,25 0 10-16,-25 0-9 0,0 0 6 0,54-8-6 15,-36 4-2-15,-18 4 5 0,47-12-9 16,-25 5-17-16,-22 7 16 0,45-13 8 0,-25 1-10 15,7 6 2-15,-27 6 5 0,38-23-5 16,-18 18-9-16,4-3 1 0,-24 8 4 16,38-20-19-16,-14 14 3 0,-4-3-1 15,-20 9-5-15,33-12 0 0,-13 3 11 0,-20 9-29 16,37-10 19-16,-15 2-13 0,-22 8 5 16,32-7 6-16,-32 7-8 0,33-12 6 0,-33 12 15 15,32-9-16-15,-15 2-13 0,-17 7 15 16,33-9-9-16,-33 9-18 0,32-7 6 15,-32 7 10-15,35-9 2 0,-35 9-11 0,35-6 5 16,-35 6-10-16,34-6 6 0,-34 6-6 16,35-3 4-16,-35 3 1 0,30-3 4 15,-30 3-3-15,28-3-3 0,-28 3 2 0,0 0-4 16,34-3 4-16,-34 3 5 0,0 0-9 16,30-3 4-16,-30 3 23 0,0 0-4 15,0 0-3-15,0 0-8 0,38 0-1 0,-38 0 17 16,0 0-19-16,0 0 16 0,32 3-11 15,-32-3-2-15,0 0 2 0,0 0-12 0,34 6 6 16,-34-6 6-16,0 0-12 0,26 3 10 16,-26-3-3-16,0 0-2 0,34 6-7 15,-34-6 6-15,0 0-13 0,32 3 14 0,-32-3-1 16,0 0-3-16,35 4-2 0,-35-4-8 16,0 0 19-16,30 5 4 0,-30-5-28 0,25 3 13 15,-25-3 1-15,27 7 0 0,-27-7 0 16,28 5 15-16,-28-5-19 0,29 7 8 15,-29-7-4-15,28 8-4 0,-28-8 11 16,37 8-7-16,-37-8 2 0,28 5-4 0,-28-5 9 16,37 7-11-16,-17 0 13 0,-20-7-9 15,34 2 6-15,-34-2-3 0,33 3 4 0,-33-3-12 16,33 7 5-16,-33-7 5 0,32 6-12 16,-32-6 11-16,30 2-8 0,-30-2 9 15,34 3-5-15,-34-3 5 0,27 7-1 0,-27-7-1 16,28 3-6-16,-28-3 9 0,32 2-9 15,-32-2 6-15,27 4 0 0,-27-4-1 0,31 3-4 16,-31-3-1-16,32 6 10 0,-32-6-11 16,32 2 11-16,-32-2-14 0,33 0 1 15,-33 0 6-15,31 4 6 0,-31-4 1 16,35 5-10-16,-35-5-4 0,35 0 19 0,-35 0-4 16,35 1-16-16,-35-1 1 0,38 3 9 15,-38-3-9-15,36 0 2 0,-36 0 2 0,33 3-2 16,-33-3 3-16,37 0-1 0,-37 0 0 15,33 0 4-15,-33 0 11 0,40 0-17 16,-40 0 12-16,37 4-1 0,-37-4-9 0,40 0 5 16,-40 0-11-16,45 4 26 0,-45-4-12 15,46 0 8-15,-26 0-13 0,-20 0-5 0,42 0 8 16,-42 0-5-16,43 0 4 0,-43 0 0 16,39 0-2-16,-39 0 6 0,36-4-11 15,-36 4 2-15,34-4 0 0,-34 4 4 16,35-3-4-16,-35 3 8 0,38 0-8 0,-38 0-1 15,37-3 1-15,-37 3-3 0,37-1 12 16,-37 1-1-16,40-9-3 0,-40 9 3 16,37-2-5-16,-37 2 3 0,40-1 2 0,-40 1 4 15,37-5-9-15,-37 5 12 0,28-7 2 16,-28 7 7-16,30-2-7 0,-30 2 2 0,29-3 0 16,-29 3-4-16,28-7 2 0,-28 7-8 15,0 0 5-15,40-5-3 0,-40 5 6 16,31-3-10-16,-31 3 13 0,26-7-12 0,-26 7 7 15,0 0-9-15,35-6 0 0,-35 6 4 16,29-2-2-16,-29 2-1 0,0 0 5 0,35-10-18 16,-35 10-4-16,18-6-15 0,-18 6-8 15,0 0-34-15,36-3-23 0,-36 3-23 16,0 0-35-16,0 0-32 0,0 0-55 16,36 9-556-16,-36-9 213 0</inkml:trace>
  <inkml:trace contextRef="#ctx0" brushRef="#br0" timeOffset="234292.5193">9032 15494 3363 0,'0'0'-123'0,"0"0"13"16,0 0 15-16,0 0 0 0,0 0 13 15,0 0 9-15,0 0 28 0,0 0 3 0,0 0 14 16,0 0 25-16,0 0 14 0,0 0 12 16,0 0-3-16,0 0 24 0,0 0-2 0,0 0-10 15,0 0 1-15,0 0-4 0,0 0 2 16,0 0-10-16,0 0-3 0,0 0 0 16,0 0-2-16,0 0 4 0,0 0-5 15,0 0-2-15,0 0-3 0,0 0 10 0,0 0 2 16,0 0-7-16,0 0 27 0,0 0-18 15,0 0 2-15,0 0-9 0,0 0 9 0,86-2 13 16,-86 2-13-16,0 0 3 0,0 0 1 16,42 5-5-16,-42-5 1 0,23 7-1 15,-23-7-12-15,28 6 22 0,-28-6-12 0,31 2-3 16,-31-2 3-16,35 10-6 0,-35-10-9 16,41 3 11-16,-20 3 2 0,-21-6-13 0,41 6 15 15,-41-6-7-15,41 10-2 0,-16-6-3 16,-4-3 5-16,-21-1-20 0,49 10 10 15,-29-8 6-15,-20-2-6 0,48 5 2 16,-19 0-2-16,-1-1 4 0,1 2-4 0,-1-3-8 16,2 0 0-16,4 3-2 0,-4-3 10 15,0 0-10-15,2 3 10 0,-7-3-8 0,3 0 8 16,-28-3-4-16,45 9 2 0,-23-6 1 16,-22-3-8-16,45 3 1 0,-28 5-2 15,-17-8 10-15,44 4 1 0,-44-4-12 0,38 11 14 16,-16-10-15-16,-22-1 10 0,42 8 0 15,-22-4-4-15,-20-4 0 0,33 1-2 16,-33-1-2-16,32 7 8 0,-32-7-2 16,28 3 4-16,-28-3 10 0,0 0 17 0,31 6 3 15,-31-6-5-15,0 0 2 0,0 0-7 16,0 0 2-16,31 3 7 0,-31-3-3 0,0 0-18 16,0 0 8-16,0 0-15 0,0 0 2 15,0 0 5-15,0 0-20 0,0 0 6 0,0 0 13 16,0 0-10-16,-70 28 6 0,50-19-7 15,-3-1-1-15,-6 2 6 0,1 0-3 16,-6 2 1-16,-3 3 7 0,1 1-12 16,-8-3 7-16,9 2 10 0,-12 1-1 0,4-1-3 15,-9 3 6-15,0 3-4 0,-7 3 3 16,3-1-3-16,-11 2-1 0,-4 2 13 16,3 0 1-16,-2 0-4 0,-7 5 5 0,6-4-8 15,-7 2-2-15,12-1-7 0,-2-2-10 16,8-1-46-16,9-2-81 0,0-2-125 15,9-7-597-15,-3-6-68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1:48.9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26853 7928 195 0,'-116'-5'63'16,"16"-3"129"-16,15 4-44 0,9-4-58 15,6 0 13-15,5-2-44 0,0 4-8 0,4-5-85 16,11-1-133-16,5 5-49 0,5-2 59 16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20:02.8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29424 5485 457 0,'0'0'167'16,"0"0"-48"-16,18-19-83 0,-18 19-6 0,0 0-54 16,0 0-42-16,0 0-88 0,0 0-25 15,0 0 51-15</inkml:trace>
  <inkml:trace contextRef="#ctx0" brushRef="#br0" timeOffset="44695.2308">12580 6534 113 0,'49'-12'8'0,"-27"5"25"0,9-4-33 16,1 2-41-16,-2 0-2 0,6-3 17 0</inkml:trace>
  <inkml:trace contextRef="#ctx0" brushRef="#br0" timeOffset="54720.2122">6433 3382 171 0,'0'0'8'0,"0"0"0"15,0 0 40-15,0 0 21 0,0 0 13 0,0 0-11 16,0 0 18-16,-17-41-17 0,17 41-9 15,0 0 5-15,0 0-8 0,0 0-48 16,0 0 5-16,0 0-23 0,0 0-5 0,0 0-1 16,0 0 6-16,0 0 12 0,0 0-30 15,0 0 18-15,0 0-6 0,0 0 0 16,0 0-6-16,0 0 12 0,0 0 24 16,0 0-30-16,0 0-6 0,17 75 5 0,-17-75 7 15,3 23 6-15,-3-23-6 0,5 27 12 16,-5-27-6-16,0 32 19 0,0-32-32 15,0 40 26-15,0-40-1 0,0 39-87 0,0-16-124 16,4 1 54-16</inkml:trace>
  <inkml:trace contextRef="#ctx0" brushRef="#br0" timeOffset="86787.3887">15511 2842 631 0,'0'0'166'0,"0"0"-62"0,0 0 17 16,0 0-37-16,0 0-23 0,0 0-11 0,0 0 9 15,0 0-16-15,0 0 22 0,0 0 3 16,0 0 11-16,0 0-2 0,0 0 6 16,0 0 5-16,0 0 16 0,0 0-14 0,0 0-21 15,0 0-13-15,0 0 0 0,0 0-9 16,0 0 0-16,0 0-4 0,0 0-7 16,0 0-4-16,0 0-10 0,0 0 0 0,0 0-3 15,0 0-4-15,0 0 4 0,0 0 2 16,0 0-8-16,0 0 2 0,0 0-6 15,0 0 0-15,0 0 0 0,-62-27 3 0,62 27-6 16,0 0-3-16,0 0 9 0,-38-6-6 16,38 6-3-16,0 0 3 0,-40-4 5 15,40 4-11-15,0 0 6 0,-37-7 9 16,37 7 11-16,0 0-23 0,-32-1 14 0,32 1-11 16,0 0 5-16,-30-4-11 0,30 4 6 15,0 0 0-15,-32-7 0 0,32 7-4 0,0 0-4 16,-28-5 7-16,28 5-13 0,0 0 5 15,-32-4 9-15,32 4-12 0,0 0 12 0,0 0-4 16,-30-6-10-16,30 6 5 0,0 0 9 16,0 0-9-16,0 0 9 0,0 0-12 15,-34-6 6-15,34 6 11 0,0 0 6 16,0 0-6-16,0 0-2 0,-35-3 2 0,35 3 11 16,0 0-11-16,0 0 0 0,-30-6 0 15,30 6-8-15,0 0 11 0,0 0-14 16,0 0 5-16,-40-3-5 0,40 3 5 0,0 0 1 15,0 0 2-15,-25-7 5 0,25 7-2 16,0 0-5-16,0 0 10 0,-35-3 2 16,35 3 11-16,0 0-3 0,-27-5 0 0,27 5-3 15,0 0 20-15,0 0-28 0,0 0 15 16,-43-7-8-16,43 7-2 0,0 0 6 16,0 0-6-16,-34-3-1 0,34 3 5 0,0 0 4 15,-28-2-5-15,28 2 10 0,0 0-10 16,-29-7 4-16,29 7-13 0,0 0 4 0,0 0 11 15,-43-3-16-15,43 3 5 0,0 0 1 16,0 0-8-16,-34-5 9 0,34 5-1 16,0 0-17-16,0 0-4 0,-33 0 6 15,33 0 9-15,0 0-13 0,0 0 9 0,0 0-13 16,-34-2 8-16,34 2 6 0,0 0 1 16,0 0-11-16,-31-2 19 0,31 2-32 0,0 0 5 15,0 0 12-15,0 0-14 0,-37 2 5 16,37-2-1-16,0 0-3 0,0 0 16 15,-29 2-11-15,29-2 8 0,0 0-4 0,0 0-2 16,0 0 2-16,0 0 0 0,-33 8 4 16,33-8-4-16,0 0 21 0,0 0-25 15,-29 7 4-15,29-7-9 0,0 0 5 0,0 0 4 16,-31 8-13-16,31-8 5 0,0 0 8 16,-30 9 6-16,30-9-10 0,0 0 4 15,-22 10-4-15,22-10 4 0,0 0-2 0,0 0 4 16,0 0-7-16,-34 9 8 0,34-9-14 15,0 0 15-15,0 0 0 0,-26 9-8 16,26-9-4-16,0 0 12 0,0 0-11 16,-24 10 10-16,24-10 3 0,0 0-10 15,0 0 4-15,-30 12 6 0,30-12-10 0,-17 10 4 16,17-10 4-16,0 0-2 0,-30 7-4 16,30-7 4-16,0 0-4 0,-30 11 2 0,30-11 0 15,-20 9-4-15,20-9 0 0,0 0 8 0,-28 9-2 16,28-9-13-16,0 0 16 0,-22 9-1 15,22-9-15-15,0 0 7 0,-20 9 4 16,20-9-5-16,0 0 5 0,0 0 5 16,-29 10-10-16,29-10-1 0,0 0 4 0,0 0 2 15,-25 16-2-15,25-16-1 0,0 0-1 16,-16 12-5-16,16-12 5 0,0 0 2 16,-19 12 13-16,19-12-16 0,0 0 1 0,0 0-9 15,-17 19 6-15,17-19 7 0,0 0-2 16,0 0 0-16,-13 18 0 0,13-18 4 15,0 0 4-15,0 0-8 0,0 0 0 0,-8 27 0 16,8-27 2-16,0 0-5 16,0 0 3-16,0 0 0 0,-4 27-5 0,4-27 5 15,0 0 2-15,0 0 2 0,0 0-2 0,0 0-2 16,5 38-2-16,-5-38 4 0,0 0 0 16,0 0-3-16,12 23 3 0,-12-23-2 0,0 0 0 15,0 0-7-15,0 0 16 0,8 20-14 16,-8-20 12-16,0 0-3 0,0 0-2 15,0 0-2-15,9 21-3 0,-9-21 12 16,0 0-9-16,11 17 6 0,-11-17-11 0,0 0 16 16,16 17-7-16,-16-17-4 0,0 0 11 15,0 0-2-15,10 22-7 0,-10-22-5 0,0 0 1 16,0 0-1-16,0 0 3 0,11 21-9 16,-11-21 9-16,0 0 0 0,0 0 6 15,5 23 1-15,-5-23-8 0,0 0 8 0,0 0-5 16,15 21-9-16,-15-21 16 0,0 0-3 15,5 22-6-15,-5-22 2 0,0 0-2 16,0 0-3-16,15 23 7 0,-15-23 5 16,0 0-7-16,9 22 2 0,-9-22 3 0,0 0 8 15,5 25-11-15,-5-25 3 0,0 0-12 16,12 25 7-16,-12-25 2 0,0 0 7 0,11 24-13 16,-11-24 4-16,10 20-9 0,-10-20 7 15,0 0-1-15,12 24 6 0,-12-24-3 16,10 21 2-16,-10-21-4 0,10 19 2 0,-10-19 2 15,0 0 4-15,15 28-1 0,-15-28 4 16,17 16-18-16,-17-16 9 0,13 18 9 16,-13-18-7-16,24 17-2 0,-24-17 0 0,20 16-2 15,-20-16-1-15,21 15 6 0,-21-15 5 16,19 12-5-16,-19-12 3 0,30 9-17 16,-30-9 9-16,18 14 0 0,-18-14 2 0,30 9 4 15,-30-9 9-15,26 6-17 0,-26-6 8 16,30 6 7-16,-30-6-9 0,35 7 1 0,-35-7 12 15,38 0-13-15,-38 0 0 0,40 0-4 16,-14 0 19-16,-26 0-25 0,53 0 16 16,-21-4-16-16,0 4 23 0,-2-3-11 15,5-3-2-15,-2 3-2 0,1 0 23 16,-4-3-27-16,3 3 0 0,-3 0-2 0,-4 0 3 16,5 0 6-16,-31 3-14 0,57-7 9 0,-35 4-3 15,-22 3 5-15,45-4 5 0,-21 1-10 16,-24 3 10-16,41-1-5 0,-41 1 8 15,40-4-8-15,-40 4 5 0,42-4-5 0,-18 4 6 16,-24 0-12-16,48-3 14 0,-23 0-16 16,-25 3 12-16,51-6-6 0,-26 3 6 15,-25 3-13-15,51-6 14 0,-32 6 14 0,-19 0-21 16,47-7 10-16,-29 4-8 0,-18 3 4 16,39-5-8-16,-39 5 0 0,38-3 12 15,-38 3-12-15,35-7-4 0,-35 7 12 0,34-2-4 16,-34 2 0-16,33-3 2 0,-33 3-8 15,32-4 1-15,-32 4 8 0,30-3-6 16,-30 3 3-16,32 0-2 0,-32 0-6 0,0 0 1 16,38 0 18-16,-38 0-13 0,0 0 0 15,39 0 8-15,-39 0-4 0,0 0-4 16,35 3-2-16,-35-3 19 0,23 4-13 0,-23-4-2 16,0 0-4-16,34 0-1 0,-34 0 1 15,28 5 17-15,-28-5-17 0,29 7 4 16,-29-7 0-16,0 0-2 0,35 3 6 0,-35-3-11 15,0 0 14-15,35 0 3 0,-35 0-14 16,0 0 15-16,32 3 1 0,-32-3-7 0,0 0-1 16,31 2 2-16,-31-2-8 0,0 0 6 15,39 0 9-15,-39 0-9 0,0 0-4 16,43 0 12-16,-43 0-20 0,25 3 10 16,-25-3 4-16,0 0 7 0,37 4-7 0,-37-4-12 15,0 0 12-15,29 3-8 0,-29-3 4 16,0 0-2-16,31 3 4 0,-31-3 14 0,0 0-20 15,27 6-8-15,-27-6 14 0,0 0-2 16,32 4-2-16,-32-4 2 0,0 0-4 16,28 5 4-16,-28-5 0 0,0 0 2 0,34 3-4 15,-34-3 4-15,28 8 2 0,-28-8-4 16,27 4 13-16,-27-4-17 0,30 4 4 16,-30-4-6-16,29 5 4 0,-29-5 8 0,25 8-10 15,-25-8 6-15,28 6-6 0,-28-6 12 16,29 3-8-16,-29-3 0 0,0 0 2 15,33 3 12-15,-33-3-8 0,24 6 4 0,-24-6-2 16,0 0-3-16,30 3-3 0,-30-3 4 16,0 0-4-16,30 6 2 0,-30-6-6 0,0 0 2 15,30 3 6-15,-30-3-8 0,0 0 6 16,32 6-2-16,-32-6-1 0,0 0-3 16,31 3 0-16,-31-3 2 0,0 0-4 15,36 3 6-15,-36-3-6 0,25 4 0 0,-25-4 4 16,0 0 4-16,33 7-2 0,-33-7 0 15,27 4-4-15,-27-4 8 0,27 4-8 0,-27-4 7 16,31 0 3-16,-31 0-12 0,32 4 4 16,-32-4 4-16,34 0-4 0,-34 0-6 15,31 0 8-15,-31 0-4 0,29 1 0 0,-29-1 7 16,0 0-3-16,38 0-6 0,-38 0 0 16,0 0 2-16,32 3 2 0,-32-3 0 15,0 0 0-15,34 5-2 0,-34-5-10 0,0 0 20 16,33 0-12-16,-33 0-2 0,30 3 2 15,-30-3 4-15,0 0 12 0,32 0-13 16,-32 0-8-16,0 0 13 0,35 0-3 0,-35 0-1 16,0 0 4-16,0 0 0 0,34 0-20 15,-34 0 12-15,0 0 12 0,0 0-16 16,31 4 6-16,-31-4 8 0,0 0-12 0,0 0 4 16,37 0 4-16,-37 0-6 0,0 0 2 15,29 0 11-15,-29 0-18 0,0 0 10 16,0 0-8-16,0 0 14 0,33-4-5 0,-33 4 7 15,0 0-9-15,0 0 17 16,0 0-8-16,30-3 9 0,-30 3 6 0,0 0-17 0,0 0-13 16,30-8 10-16,-30 8 7 0,0 0-10 15,0 0 1-15,30-5-2 0,-30 5 18 16,0 0-17-16,27-8 13 0,-27 8-18 0,0 0 4 16,29-14 9-16,-29 14-9 0,21-9 5 15,-21 9-5-15,25-15-2 0,-25 15-4 16,24-12 8-16,-24 12-10 0,25-13 12 15,-25 13-6-15,27-11 5 0,-27 11-9 0,18-11 29 16,-18 11-25-16,0 0 12 0,18-12 9 16,-18 12 9-16,0 0 11 0,0 0-1 0,32-13-2 15,-32 13-7-15,0 0 7 0,10-18-14 16,-10 18 9-16,0 0-14 0,14-24-3 16,-14 24 3-16,11-20-4 0,-11 20-4 0,14-20-3 15,-14 20-2-15,0 0 0 0,16-30 8 16,-16 30-11-16,7-22 1 0,-7 22-1 15,10-22 2-15,-10 22-5 0,0 0 9 16,12-28-1-16,-12 28-5 0,0 0 0 0,10-22-8 16,-10 22 10-16,0 0-8 0,10-20 7 15,-10 20-7-15,0 0 0 0,8-24 5 0,-8 24-7 16,0 0 4-16,12-27 4 0,-12 27 1 16,8-18 1-16,-8 18-4 0,0 0 1 0,12-27 5 15,-12 27-4-15,10-18-1 0,-10 18-7 16,0 0 8-16,12-23-4 0,-12 23 2 15,0 0 5-15,5-24-9 0,-5 24 3 0,0 0-1 16,7-27-2-16,-7 27 4 0,0 0-1 16,0-27 2-16,0 27-7 0,0 0 10 15,0 0-10-15,0-32 11 0,0 32-7 16,0 0-2-16,0 0 10 0,0 0 2 0,-9-37-10 16,9 37 8-16,0 0-1 0,-13-22-3 15,13 22-2-15,0 0 2 0,-15-22-11 0,15 22-3 16,0 0 7-16,-17-18 5 0,17 18-1 15,0 0 2-15,-20-18-1 0,20 18-7 0,0 0 2 16,-25-19 2-16,25 19-2 0,-17-8 5 16,17 8 2-16,0 0-6 0,-23-16 3 15,23 16-1-15,0 0-1 0,-25-12-4 0,25 12 5 16,0 0-7-16,-22-12 10 0,22 12 1 16,0 0-6-16,-20-14 9 0,20 14-12 15,0 0 7-15,0 0-2 0,-32-15 1 16,32 15-8-16,0 0 13 0,-28-6-8 0,28 6-3 15,0 0 6-15,-37-6 0 0,37 6-16 16,-34 3 3-16,34-3 1 0,-53 3-5 0,26 0 17 16,-6 0-3-16,1 0-4 0,-10 0 7 15,14 1-9-15,-9-2 4 0,7 1-1 0,30-3 0 16,-51 3 11-16,28 1-4 0,23-4 1 16,-42 3 2-16,42-3-10 0,-38 0 12 15,38 0-12-15,-27 4 5 0,27-4 2 16,0 0 2-16,-37 0-1 0,37 0 3 0,0 0-5 15,-32 1 6-15,32-1-12 0,0 0 9 16,0 0-6-16,-35-1-5 0,35 1 9 16,0 0-1-16,-33-7-3 0,33 7 2 0,0 0 5 15,-32-7-4-15,32 7-4 0,0 0 5 16,-42-5 2-16,42 5-6 0,-25-10 3 0,25 10-3 16,-32-6 0-16,32 6 8 0,-38-9-7 15,18 3-1-15,20 6-2 0,-50-6 7 16,19 1-1-16,1 0-4 0,-3 3 2 0,-4-3 4 15,0 4-3-15,-11-3 1 0,-1 4-1 16,1-4 0-16,-2 4-11 0,-7 0 11 0,0 0 0 16,-8 4 0-16,-6 1-4 0,-2 0-3 15,-6 1 0-15,-11 0-6 0,-6 3-17 16,-2 3-28-16,-28 6-40 0,16-1-70 16,-16 4-155-16,26-6-483 0,5-6 146 0</inkml:trace>
  <inkml:trace contextRef="#ctx0" brushRef="#br0" timeOffset="93244.6694">18129 3173 662 0,'0'0'7'15,"0"0"30"-15,0 0-49 0,0 0 6 0,0 0 6 16,0 0 6-16,0 0-12 0,0 0 18 16,0 0-6-16,0 0-18 0,0 0 37 0,0 0-7 15,0 0-12-15,0 0 48 0,0 0-1 16,0 0-13-16,0 0-1 0,0 0 33 0,0 0-14 15,0 0 0-15,0 0 8 0,0 0-17 16,0 0-5-16,0 0-11 0,0 0 9 16,0 0-5-16,0 0-14 0,0 0 4 15,0 0 14-15,0 0-15 0,0 0-8 0,0 0 12 16,0 0-4-16,0 0 3 0,17-59 0 16,-17 59 0-16,0 0-20 0,17-27 3 0,-17 27 0 15,20-20 0-15,-20 20-8 0,21-25 0 16,-21 25 4-16,17-21 4 0,-5 9-8 15,-12 12 0-15,23-23-12 0,-23 23 16 16,25-21-8-16,-25 21 4 0,24-21-4 0,-24 21 8 16,27-18-16-16,-27 18 16 0,20-19-12 15,-5 11 16-15,-15 8-20 0,26-20 8 0,-26 20-8 16,22-15 16-16,-22 15-8 0,20-16 8 16,-20 16-4-16,24-12 20 0,-24 12-5 15,23-12 8-15,-23 12 4 0,29-14-1 0,-29 14 11 16,26-12-7-16,-26 12-9 0,35-12 8 15,-15 7 13-15,6-5-15 0,-1 4 4 16,6-3 19-16,1 3-23 0,3-6 2 0,4 2-7 16,3 1-3-16,-2-1-1 0,2 0 1 15,3 3-1-15,-7-4-3 0,4 6-3 16,-8-5-7-16,-1 4 6 0,4-3-8 0,-4 3 2 16,-1 0 0-16,2 3-9 0,-1-3 12 15,-6-2-5-15,5 3 2 0,-32 5-6 0,56-7 15 16,-26 2-9-16,2 2 3 0,-2-4-6 15,2 6 3-15,0-4 0 0,1-1-9 16,-6 5 9-16,7-4 0 0,-8 2-6 16,-26 3 3-16,54-6-6 0,-31 6-6 0,-23 0 12 15,47-3-4-15,-20 0 1 0,-27 3-3 16,42 0 0-16,-42 0 0 0,43 0-3 0,-19-4 9 16,-24 4-6-16,43 0 6 15,-43 0-6-15,45 0 3 0,-25-3 0 0,-20 3-3 16,47 0-3-16,-47 0 3 0,45-5 3 0,-25 5 6 15,-20 0-9-15,46-3 6 0,-46 3-6 16,36 0 0-16,-36 0 0 0,32-4-6 16,-32 4 6-16,32 0 0 0,-32 0 0 15,32 4 3-15,-32-4 0 0,0 0-9 0,42 0 12 16,-42 0-1-16,28 3-10 0,-28-3 5 16,32 0 0-16,-32 0 5 0,37 3-2 0,-37-3 3 15,33 2-12-15,-33-2 18 0,40 3-12 16,-40-3 6-16,32 4 2 0,-32-4-8 15,33 0 6-15,-33 0-9 0,37 3 3 0,-37-3-8 16,42 3 11-16,-42-3-1 0,37 0 1 16,-37 0 3-16,37 0-3 0,-37 0-6 15,38 0 3-15,-38 0 3 0,42 2 3 16,-42-2-6-16,33 0 0 0,-33 0 2 0,41 0-7 16,-41 0 5-16,33 4 3 0,-33-4-3 15,34 0-3-15,-34 0 3 0,36 3 0 0,-36-3 0 16,34 0-3-16,-34 0 6 0,38 5-3 15,-38-5 0-15,39 1 0 0,-39-1-6 16,35 3 6-16,-35-3 3 0,45 3-3 16,-45-3 0-16,35 0-3 0,-35 0 9 0,34 5-6 15,-34-5 5-15,35 1-10 0,-35-1 10 16,33 0-5-16,-33 0-5 0,32 3-1 0,-32-3 6 16,30 4 0-16,-30-4 6 0,40 3-1 15,-40-3-13-15,37 4 5 0,-37-4 3 16,37 6 0-16,-37-6 0 0,40 2 6 0,-40-2-6 15,37 4 0-15,-37-4 0 0,37 1-3 16,-37-1 9-16,36 5-6 0,-11-5-3 16,-25 0 8-16,37 3-2 0,-37-3 0 0,45 0 3 15,-45 0-6-15,46 3 6 0,-26-3-6 16,-20 0 8-16,45 3-8 0,-22-3 3 16,-23 0-3-16,42 3 3 0,-42-3 0 0,47 0 5 15,-24 0-14-15,-23 0 12 0,49 0-12 16,-24 0 18-16,-25 0-15 0,48 0 6 15,-48 0-6-15,42-3 8 0,-15 3-5 0,-27 0-2 16,40 0 2-16,-40 0 2 0,42 0 7 16,-42 0-9-16,33 0 14 0,-33 0-17 15,37-3 3-15,-37 3 0 0,0 0 6 0,42 0-4 16,-42 0-2-16,29 0 3 0,-29 0-6 16,0 0 17-16,35 0-22 0,-35 0 5 0,0 0 0 15,33 0 1-15,-33 0-1 0,0 0 3 16,35 0-3-16,-35 0 6 0,0 0-9 15,39 0 3-15,-39 0 12 0,32 3-6 0,-32-3 2 16,30 0 3-16,-30 0 6 0,36-3 11 16,-36 3 5-16,41 0-11 0,-41 0-11 15,40-3 3-15,-40 3-1 0,38 0-2 0,-38 0-5 16,39-3 7-16,-39 3-2 16,41-5 16-16,-41 5-21 0,47-1-6 0,-47 1 19 15,39 0-9-15,-17-4-1 0,-22 4-4 0,41 0-7 16,-41 0 10-16,49-2-10 0,-24 2 13 15,-25 0-11-15,53-5 8 0,-21 5-5 0,-32 0-2 16,55-1 2-16,-24 1 2 0,-3 0 4 16,-28 0-9-16,55-4 6 0,-30 1-1 15,-25 3 1-15,44 0-6 0,-44 0-5 16,38 0 6-16,-38 0 2 0,35-4 2 0,-35 4-2 16,34-3 3-16,-34 3-11 0,32 0 13 15,-32 0-5-15,31-1 0 0,-31 1 3 0,0 0 0 16,51 0 2-16,-51 0 0 0,33 0-10 15,-33 0 0-15,34 0 7 0,-34 0 3 16,33 0-5-16,-33 0 3 0,30-5-3 0,-30 5-5 16,0 0 25-16,39-3-22 0,-39 3 4 15,0 0 11-15,40 0-18 0,-40 0 5 16,0 0 2-16,35 0-2 0,-35 0-7 0,30 3 12 16,-30-3 0-16,30 0-2 0,-30 0 2 15,37 0-5-15,-37 0 2 0,33 5 8 16,-33-5 5-16,39 0 10 0,-39 0-5 0,42 0 0 15,-42 0 5-15,33 0-1 0,-33 0-10 16,37 0 8-16,-37 0 2 0,40 0-8 16,-40 0 3-16,37 1-7 0,-37-1 7 15,40 0-5-15,-17 0-3 0,-23 0-13 0,42 0 9 16,-42 0 2-16,45 3 2 0,-45-3-2 16,42 0-6-16,-42 0-3 0,37 0 2 0,-37 0 25 15,33 0-22-15,-33 0-5 0,29 0 4 16,-29 0-4-16,0 0 14 0,33 0 1 15,-33 0 12-15,0 0-7 0,0 0-7 0,34 0 8 16,-34 0-10-16,0 0 2 0,0 0-4 16,30 4-1-16,-30-4 9 0,0 0-6 15,0 0-11-15,0 0 11 0,0 0-5 16,35 3 25-16,-35-3-29 0,0 0 9 0,0 0-11 16,30 4 2-16,-30-4-2 0,0 0-8 15,0 0 12-15,35 1-2 0,-35-1-11 0,0 0 9 16,35 7 5-16,-35-7-10 0,29 4-5 15,-29-4 20-15,28 1-5 0,-28-1-3 16,29 5 0-16,-29-5-8 0,30 3 8 0,-30-3 2 16,0 0-4-16,42 3 4 0,-42-3 8 15,23 0-8-15,-23 0-8 0,0 0 11 16,32 3-7-16,-32-3 4 0,0 0-2 0,0 0-8 16,30 3 6-16,-30-3 2 0,0 0 4 15,0 0-10-15,0 0 8 0,35 3-10 16,-35-3 10-16,0 0-4 0,0 0 12 0,0 0-14 15,27 3 4-15,-27-3-2 0,0 0-2 16,0 0-2-16,0 0 4 0,0 0-4 0,35 3 0 16,-35-3 6-16,0 0-4 0,0 0 6 15,0 0-4-15,28 3-4 0,-28-3 2 16,0 0 6-16,0 0-8 0,0 0 2 16,34 3 20-16,-34-3-10 0,0 0-10 0,0 0 0 15,28 6-4-15,-28-6 2 0,0 0 6 16,0 0-4-16,34 4 0 0,-34-4 4 0,0 0-2 15,0 0 14-15,27 5-24 0,-27-5 6 16,0 0 8-16,0 0 0 0,30 7-2 16,-30-7-8-16,0 0 8 0,26 3-10 15,-26-3 6-15,0 0 6 0,31 5-6 0,-31-5-2 16,0 0 4-16,0 0 0 0,33 8-4 16,-33-8 4-16,0 0 6 0,27 3-6 0,-27-3 6 15,0 0-10-15,30 4 2 0,-30-4-2 16,0 0 10-16,40 8-8 0,-40-8 2 15,30 4 0-15,-30-4-2 0,32 8 2 0,-32-8 4 16,33 4-10-16,-33-4 4 0,35 5-3 16,-35-5 12-16,26 3-7 0,-26-3 2 15,0 0-4-15,30 7 6 0,-30-7-6 0,0 0 0 16,28 3 6-16,-28-3-4 0,0 0 4 16,0 0 0-16,24 5-4 0,-24-5-4 15,0 0 12-15,0 0-4 0,0 0-10 0,0 0 6 16,0 0 8-16,26 7-10 0,-26-7-2 15,0 0 4-15,0 0-4 0,0 0 4 0,0 0 4 16,0 0 4-16,22 12-6 0,-22-12 2 16,0 0-14-16,0 0 4 0,17 18 12 15,-17-18-14-15,0 0 4 0,13 20 14 16,-13-20-16-16,0 0 6 0,17 18 0 0,-17-18 0 16,0 0 0-16,15 21 2 0,-15-21-4 15,0 0 2-15,13 18 6 0,-13-18-10 0,0 0 8 16,12 15-2-16,-12-15 0 0,0 0 0 15,0 0 10-15,12 20-16 0,-12-20 2 16,0 0 4-16,0 0-8 0,0 0 2 0,0 0 0 16,10 24 2-16,-10-24 0 0,0 0 6 15,0 0-2-15,0 0 0 0,3 25 2 16,-3-25 2-16,0 0 0 0,0 0-12 16,5 24 25-16,-5-24-15 0,0 0-6 0,0 0 8 15,0 0-8-15,4 30 4 0,-4-30 10 16,0 0-20-16,0 0 8 0,0 0-2 0,-4 32 0 15,4-32 10-15,0 0-14 0,0 0 4 16,0 29-8-16,0-29 12 0,0 0-2 16,0 0 12-16,0 28-8 0,0-28-14 15,0 0 12-15,0 30-6 0,0-30 6 0,0 0 2 16,0 30-6-16,0-30-2 0,0 0 6 16,4 26-4-16,-4-26 20 0,0 0-16 0,0 0 0 15,0 0-2-15,-4 36 4 0,4-36-4 16,0 0-2-16,0 0 0 0,0 0 16 15,0 0-16-15,0 27 8 0,0-27-10 0,0 0 6 16,0 0-2-16,0 0-2 0,0 0 8 16,0 0-4-16,-12 24 0 0,12-24 12 15,0 0-12-15,0 0 4 0,0 0 9 16,-15 18-9-16,15-18-4 0,0 0 12 0,0 0-8 16,-20 20 3-16,20-20 7 0,0 0-4 15,-23 12 1-15,23-12 2 0,-20 10 2 0,20-10 2 16,0 0 17-16,-34 5-16 0,34-5 1 15,-36 7 11-15,36-7 21 0,-39 3-20 0,39-3 16 16,-48 6-7-16,24-6-5 0,24 0 4 16,-45 3-8-16,45-3 0 0,-45 5-12 15,21-5 3-15,24 0 0 0,-45 1-8 16,24 2 5-16,21-3 16 0,-49 0-27 0,49 0 0 16,-45 0 3-16,21 0-3 0,24 0 12 15,-43-3-16-15,43 3 0 0,-49 0 0 16,49 0 2-16,-46-1-1 0,46 1 2 0,-44-5-13 15,21 10 5-15,23-5 2 0,-51 0-1 16,25 0-1-16,26 0 4 0,-47 0-7 0,15 1 2 16,7 2-3-16,25-3 3 0,-64 3 9 15,33-3-9-15,-4 4 24 0,-4-4-20 0,1 2-6 16,-4-2 6-16,0 3-6 0,-5 1 8 16,0-1-12-16,-1 1 2 0,3-4 4 15,-2 1 3-15,3 4-6 0,1-2 6 0,8-3-2 16,-9 3 1-16,7-3 2 0,4 0 2 15,-4 1-6-15,0-1-3 0,4 0 8 16,-2-1-7-16,1 2-5 0,-1-1 2 16,2-1 11-16,-1 1-9 0,1 0-2 0,-2-3-1 15,-1 3-6-15,-4 0 0 0,-2 0-3 16,-6 0 3-16,4 0 1 0,-1 0 3 0,4 0-4 16,0 0 5-16,5 0-4 0,-3 0 2 15,1 3-4-15,8-3 13 0,-2 0-7 0,32 0 7 16,-62-3 0-16,32 3-5 0,30 0 8 15,-49 3 3-15,24-3-6 0,25 0 0 16,-47 0 0-16,47 0-8 0,-47-3 2 0,47 3-9 16,-45-3-1-16,45 3 8 0,-40 0 10 15,15-5-7-15,25 5 3 0,-43-1-4 16,43 1 0-16,-42-4-10 0,42 4 36 16,-45-3-23-16,45 3-8 0,-42-4-2 0,42 4 17 15,-50-3-11-15,21 3-4 0,29 0 4 16,-60-2 1-16,28-2 1 0,2 4 4 0,-10 0-6 15,8-3-6-15,-5 6 5 0,-5-3 5 16,2 0-10-16,-8 0 6 0,6 4 2 0,5-8-5 16,-1 8 4-16,-2-4 6 0,8 0 0 15,-3 0 6-15,5 0-9 0,-4 2-2 16,34-2 5-16,-53 0-5 0,24 3 2 0,29-3 6 16,-47 0-15-16,17 0 12 0,30 0-5 15,-45 4 4-15,18-1-6 0,27-3 7 16,-45 4-3-16,15 2 6 0,2-3 0 15,28-3-8-15,-54 4 10 0,27 1-1 0,0 1-11 16,27-6 10-16,-46 12-1 0,19-8 10 16,5 4-21-16,-5-1 11 0,27-7-7 0,-47 8 15 15,26-1-10-15,-1-2-5 0,22-5 2 16,-47 12-1-16,24-12-6 0,-4 8 7 0,27-8 5 16,-47 12-6-16,19-5-4 0,-1-4-7 15,2 5 1-15,1-1 7 0,-4-2-8 16,6 2 8-16,-3 1 4 0,27-8 3 0,-50 10-4 15,20-4 16-15,10 0-15 0,-8 0 1 16,4 2-7-16,24-8 11 0,-45 8-2 16,27-5-5-16,18-3 0 0,-46 10 8 15,25-7-6-15,21-3 3 0,-44 6 1 0,44-6-6 16,-42 6 2-16,24 0 5 0,18-6-13 16,-38 6 8-16,38-6 4 0,-44 7-2 15,24-5-10-15,20-2 11 0,-52 6-7 0,25-2 2 16,-3 3 10-16,3-3-5 0,-4 0-10 0,-3 1 11 15,-4-2-1-15,6 5-3 0,-5-4 6 16,9 1 3-16,-6-2-12 0,1 0 10 16,4-1-6-16,-4 2-1 0,6-1 4 15,-6 0-2-15,6 1-3 0,27-4 1 0,-54 3 4 16,28-1 5-16,26-2-10 0,-47 3 4 16,18 1-16-16,4-1 11 0,25-3-7 15,-58 5-4-15,24-2 7 0,6 1-6 0,-6-1 10 16,3 3-4-16,-10-3 13 0,10 5-15 15,-11-4 7-15,0 4 0 0,-5 0-1 16,2-1-4-16,-2-1 9 0,-1 3-9 0,-6-3 9 16,7 3 5-16,-1-3-14 0,-2 3 13 0,3-3 14 15,-2 0-16-15,-1 0-2 0,7 2 3 16,-3-4 1-16,3 4-2 0,-2-4 0 16,5 4-2-16,-6-3-4 0,10-1 13 15,-3-1-13-15,6 4-1 0,-6-4 12 0,4-3-10 16,-3 2 6-16,4 1-8 0,-1 0 19 15,2 1-15-15,-1-4-3 0,1 0 2 16,1 3-11-16,32-3-18 0,-62 0-32 0,30 2-63 16,-1-2-114-16,-2 7-540 0,-5-1 291 15</inkml:trace>
  <inkml:trace contextRef="#ctx0" brushRef="#br0" timeOffset="99629.6156">13944 6339 3183 0,'0'0'-178'0,"0"0"23"0,0 0 0 0,0 0 13 15,0 0-5-15,0 0 19 0,0 0 0 16,-22 18 9-16,22-18 13 0,-8 21 11 0,8-21 0 15,-19 28 14-15,19-28 6 0,-13 34 10 16,1-12 16-16,2-4 13 0,2 6 0 16,-1-1 27-16,-2 1 0 0,1 1 9 0,-4-2-10 15,6 2 15-15,-4-3-10 0,2 0 10 16,2 0 4-16,8-22-4 0,-15 31 4 16,15-31-4-16,-15 31-10 0,15-31 14 15,-10 24-13-15,10-24 8 0,-7 24-8 0,7-24 4 16,0 0-5-16,-5 31-4 0,5-31 0 15,0 0-1-15,0 0-22 0,0 0 13 0,0 0-10 16,20 23-4-16,-20-23-12 0,0 0 0 16,0 0-21-16,50-20-24 0,-50 20 13 15,34-22-196-15,-13 9 74 0</inkml:trace>
  <inkml:trace contextRef="#ctx0" brushRef="#br0" timeOffset="100087.3421">14471 6369 826 0,'0'0'-17'0,"0"0"5"0,0 0 24 15,0 0 0-15,0 0 11 0,0 0 23 16,0 0 26-16,0 0-17 0,-35 71-7 16,21-52 9-16,1 0-12 0,-6-2 10 0,3 3-1 15,2-2-26-15,1-4 5 0,-4 8 5 16,2-5-11-16,15-17-13 0,-23 29 8 0,13-16-4 15,10-13 0-15,-17 27-9 0,17-27-5 16,-15 19-4-16,15-19 0 0,0 0 0 16,-3 29-26-16,3-29-1 0,0 0 0 0,0 0-5 15,0 0 8-15,0 0-8 0,40 18-11 16,-40-18-1-16,0 0 14 0,48-15-10 16,-48 15 5-16,29-16 4 0,-29 16-6 15,26-12 6-15,-26 12 20 0,22-10-22 0,-22 10 17 16,22-9-17-16,-22 9 16 0,0 0-6 15,22-9 6-15,-22 9 17 0,0 0 12 0,0 0-1 16,0 0 6-16,0 0-6 0,0 0 0 16,31 28 0-16,-31-28 6 0,9 20-12 15,-9-20-5-15,0 0 11 0,8 35 0 0,-8-35-5 16,9 19-1-16,-9-19 0 0,0 0 12 16,11 27-17-16,-11-27-6 0,10 17 12 15,-10-17-17-15,0 0 5 0,30 3 1 0,-30-3-17 16,0 0 0-16,0 0-22 0,51-25-7 15,-36 15 5-15,-15 10-8 0,21-22-13 0</inkml:trace>
  <inkml:trace contextRef="#ctx0" brushRef="#br0" timeOffset="100132.3115">14665 6730 611 0,'22'-21'-32'0,"-22"21"12"16,13-17-14-16,-13 17-7 0,0 0 0 15,0 0 12-15,17-14-36 0</inkml:trace>
  <inkml:trace contextRef="#ctx0" brushRef="#br0" timeOffset="100186.2782">14717 6678 349 0,'0'0'-8'0,"0"0"8"16,0 0-7-16,-4 64 7 0,4-64-7 15,-5 49 7-15,5-17-54 0,-5 1-40 0,-1 4 28 16</inkml:trace>
  <inkml:trace contextRef="#ctx0" brushRef="#br0" timeOffset="101605.4234">14377 8502 273 0,'0'0'68'0,"5"-25"5"16,-5 25 25-16,0 0-5 0,0 0 21 16,0 0-1-16,0 0-16 0,0 0-9 15,0 0 12-15,0 0-29 0,0 0-3 0,0 0-1 16,0 0-25-16,0 0 13 0,-43 55-1 16,24-38-14-16,7 10 7 0,-1-5-4 15,5-2 11-15,-6 5-9 0,3-3-13 0,-1 0 4 16,0 0-8-16,4-2-5 0,8-20 12 15,-17 37-20-15,9-25 8 0,8-12-16 0,-14 32 20 16,14-32-13-16,-8 24 1 0,8-24-15 16,-10 24 15-16,10-24-4 0,0 0 0 15,0 29 0-15,0-29-8 0,0 0-3 16,0 0 8-16,23 18-1 0,-23-18-7 0,0 0-4 16,0 0 4-16,66-30-14 0,-41 12-19 15,3-8 3-15,1-2-7 0,-3 1 7 0,8-7 7 16,-2 1-8-16,-9 2 16 0,5 2-9 15,1 2-12-15,-6 6 4 0,2-4-4 16,-8 5-10-16,2 5-4 0,-1 0-2 0,-1 0 4 16,-1 3 3-16,-16 12 14 0,25-20-1 15,-25 20-10-15,21-9 23 0,-21 9 38 16,0 0 4-16,0 0 19 0,0 0-2 16,0 0 1-16,0 0-6 0,0 0 0 0,31 29-10 15,-31-29 1-15,0 0-1 0,0 0-4 16,5 22-1-16,-5-22-3 0,0 0-1 0,0 0 0 15,0 0-4-15,0 0 4 0,0 0-12 16,0 28 8-16,0-28-12 0,0 0 12 16,0 0 0-16,0 0-20 0,17 15-8 15,-17-15 0-15,0 0-12 0,0 0-12 0,57-16-23 16,-57 16 12-16,37-19-9 0,-17 11 20 16,2-2-1-16,-22 10 14 0,30-17 4 0,-30 17 0 15,26-12-1-15,-26 12 24 0,21-12-9 16,-21 12-5-16,23-9 9 0,-23 9 5 15,0 0-19-15,25-12 19 0,-25 12-10 0,0 0-4 16,17-12 14-16,-17 12 0 0,0 0-10 16,0 0 5-16,28-9 0 0,-28 9 15 15,0 0-10-15,0 0 19 0,20-9 5 0,-20 9 0 16,0 0 9-16,0 0 4 0,0 0 9 16,0 0-1-16,0 0-1 0,0 0 21 15,0 0-15-15,9 42 24 0,-9-42-26 0,-15 41 0 16,15-41-6-16,-14 52-11 0,9-28 11 15,-3 5-20-15,4-2-11 0,1 1-44 16,0 0-40-16,3-1-81 0,0-27-291 16,-5 42 98-16</inkml:trace>
  <inkml:trace contextRef="#ctx0" brushRef="#br0" timeOffset="103333.539">14344 10221 1514 0,'0'0'-40'16,"0"0"49"-16,0 0 0 0,0 0 22 0,0 0-5 16,-24 77 8-16,12-57 4 0,7 2 12 15,-6 0 2-15,1-1 4 0,1 2-1 16,-2-2-17-16,11-21 11 0,-12 30-8 0,12-30-15 16,-8 32-1-16,8-32-3 0,-12 22-1 0,12-22 0 15,0 0-3-15,-5 27-11 0,5-27 7 16,0 0-4-16,0 0-3 0,0 0 7 15,0 0 6-15,33 9-3 0,-33-9-6 16,0 0-18-16,50-39 0 0,-28 24 10 16,0-9-9-16,-5 6-11 0,1-3 6 0,0 6 4 15,-2-5-13-15,-1 5 13 0,-15 15 7 16,23-24-18-16,-23 24 8 0,23-18-11 0,-23 18 3 16,17-15 0-16,-17 15-7 0,0 0 10 15,19-10 8-15,-19 10 3 0,0 0 4 16,0 0-3-16,0 0 14 0,0 0-4 0,0 0 4 15,0 0 3-15,35 27 1 0,-35-27-12 16,0 0 8-16,0 0-1 0,0 0-2 16,16 13-12-16,-16-13 11 0,0 0 4 0,0 0 10 15,0 0 10-15,0 0 0 0,37-18-4 16,-37 18 7-16,25-19-17 0,-10 4-1 0,-15 15 1 16,25-24-1-16,-9 10-19 0,-16 14-27 15,25-17-33-15,-25 17-9 0,18-16-16 16,-18 16-4-16,20-6-17 0,-20 6-18 15,0 0-40-15,0 0-251 0,0 0 99 0</inkml:trace>
  <inkml:trace contextRef="#ctx0" brushRef="#br0" timeOffset="105353.5134">14703 12337 1351 0,'-55'41'-56'0,"55"-41"13"0,-17 24 23 0,17-24 0 16,-13 27 35-16,1-15-20 0,12-12 30 15,-11 31-6-15,11-31-5 0,-12 29-4 16,12-29 14-16,-5 30-10 0,5-30 0 0,-12 24-5 15,12-24 15-15,-5 26-24 0,5-26-10 16,0 0 20-16,-8 28 8 0,8-28 9 16,0 0 23-16,0 0-11 0,-5 23 26 0,5-23-18 15,0 0 3-15,0 0-22 0,0 0 12 16,0 0-16-16,0 0 12 0,0 0-13 0,0 0-11 16,0 0-1-16,0 0 5 0,0 0-5 15,0 0 4-15,0 0-7 0,0 0-4 16,21-74-1-16,-21 74 12 0,0 0-15 15,0 0 4-15,0 0 11 0,0 0-11 0,0 0-8 16,0 0 0-16,0 0 15 0,0 0 4 16,0 0-7-16,0 0 3 0,0 0-4 15,0 0-11-15,0 0 12 0,0 0 10 0,-20 81-7 16,20-81 3-16,0 0-10 0,-1 29 3 16,1-29 0-16,0 0 0 0,0 0-4 15,0 0 12-15,5 27 9 0,-5-27-10 16,0 0-10-16,0 0 20 0,0 0-10 0,0 0 10 15,47-16-7-15,-47 16 3 0,0 0-7 16,38-22-6-16,-38 22 6 0,27-15-10 0,-27 15 24 16,32-18-27-16,-16 6 0 0,8-3 6 15,-1 3 1-15,-1-3 0 0,3 3-4 16,-2-3-6-16,2 3 6 0,-6-1 7 0,3 2-20 16,-22 11 13-16,33-20 0 0,-20 14-12 15,-13 6 9-15,31-12 22 0,-31 12-22 16,0 0 7-16,0 0 6 0,30 0-20 15,-30 0 1-15,0 0-14 0,0 0-49 0,21 22-64 16,-21-22-217-16,12 12-110 0,-12-12 100 16</inkml:trace>
  <inkml:trace contextRef="#ctx0" brushRef="#br0" timeOffset="120664.3361">29129 7390 1514 0,'0'0'-112'0,"0"0"24"0,0 0 6 0,0 0 2 16,0 0-2-16,0 0 23 0,0 0 10 15,0 0-6-15,0 0 26 0,0 0 18 16,0 0 28-16,0 0 23 0,0 0 20 0,0 0 21 15,0 0-4-15,0 0 18 0,0 0 1 16,0 0-9-16,0 0 2 0,0 0-11 0,0 0-19 16,0 0-6-16,0 0-1 0,0 0-16 15,0 0-5-15,0 0-11 0,0 0-9 16,0 0-3-16,0 0-1 0,0 0 1 0,0 0 3 16,0 0 8-16,0 0-15 0,0 0 19 15,0 0-9-15,4 86 9 0,-8-62 17 16,-1 11-19-16,2-6 26 0,0 6-26 0,1-2 27 15,-1 8-17-15,-6-6 3 0,6 1 3 16,1-3 2-16,-1 3-9 0,-2-9-1 16,5 1 6-16,-3-1-16 0,3-27 9 0,-4 49-16 15,8-31 1-15,-4-18-4 0,0 38 0 16,0-38 0-16,0 31-9 0,0-31 13 16,8 30 5-16,-8-30-9 0,3 25 3 15,-3-25 0-15,9 17-12 0,-9-17 15 0,16 20-12 16,-16-20 12-16,22 12-12 0,-22-12 0 15,27 6 3-15,-27-6-4 0,33 0 4 0,-33 0 0 16,41-4-3-16,-41 4-3 0,38-5 12 16,-38 5 11-16,45-9-23 0,-21-1-3 15,4 5 0-15,0-4 0 0,-1 0 6 0,0 2-6 16,3-8-2-16,0 8 7 0,0-2-2 16,2 0 0-16,-7-3-5 0,5 1 10 0,-1 3-5 15,3 1 3-15,-4-2-3 0,-3 2 0 16,4-1 3-16,-1-1-9 0,-3 6 1 15,2-4 5-15,-27 7 0 0,50-9-3 16,-27 3 6-16,-1 1-9 0,-22 5 9 0,42-7 8 16,-19 4 7-16,-23 3 5 0,47-7 2 15,-20 5-16-15,0-1 22 0,3-5-9 0,-30 8 9 16,52-4-1-16,-20-1-3 16,-4 2 2-16,4-2 3 0,1 1-11 0,-4 1 8 15,2 0-19-15,0-3 6 0,4 3 4 16,-5 0-10-16,5-2-2 0,-5 1 0 15,7 4-1-15,-4-8 1 0,-1 7 2 0,2-3 0 16,1 2 5-16,-5-3-10 0,-2 4 0 16,4-2-3-16,-2-1 18 0,-1 0-17 0,-29 4-1 15,53-6-2-15,-26 6 3 0,-27 0-1 16,47-6-2-16,-24 6 5 0,-23 0-3 16,42-2 1-16,-42 2 7 0,40-4-5 0,-40 4-5 15,45 0 4-15,-45 0 4 0,42 4-11 16,-22-4 18-16,-20 0-3 0,37 2-17 15,-37-2 5-15,33 4 5 0,-33-4 0 0,35 7-5 16,-35-7 4-16,34 1 1 0,-34-1-5 16,28 8 0-16,-28-8 7 0,29 3-4 15,-29-3-1-15,0 0 3 0,37 1 7 0,-37-1-3 16,28 5 3-16,-28-5-12 0,27 2 10 16,-27-2 1-16,27 5 6 0,-27-5-6 15,26 8 10-15,-26-8-12 0,25 4 5 16,-25-4-3-16,0 0 3 0,39 11 0 0,-39-11 10 15,25 9 10-15,-25-9-3 0,32 12-1 0,-15-4-6 16,-17-8-3-16,28 15-2 0,-8-6 3 16,-20-9-6-16,33 21 5 0,-9-9 29 15,-7 0-7-15,4 3-11 0,-1 5 8 16,6-1-13-16,-3-1 18 0,-1-3-20 0,-2 4-6 16,0-2 0-16,5 0-1 0,-5 1 3 15,0-4-14-15,7 9 10 0,-2-7-4 16,2 1-2-16,1-2 2 0,4 5 0 0,-2-2-6 15,2-3 13-15,-7 3-20 0,3-4 7 16,-4-1-2-16,1 2 4 0,0-3 7 16,0-4-9-16,-5 5-8 0,0-3 11 15,4-3-6-15,-24-7 1 0,30 17-1 0,-30-17-1 16,27 13-3-16,-27-13 12 0,26 12-6 16,-26-12-8-16,29 7 7 0,-29-7-5 0,23 11 0 15,-23-11 4-15,25 11 6 0,-25-11-6 16,22 4-1-16,-22-4 4 0,28 8-7 15,-28-8 0-15,29 1 9 0,-29-1-9 0,28 3 14 16,-28-3-8-16,32 5-2 0,-32-5-1 16,30 0-6-16,-30 0 10 0,35 2-6 15,-35-2 5-15,30 0-6 0,-30 0 1 0,32 2-1 16,-32-2 5-16,30 0 0 0,-30 0-3 16,0 0 3-16,39 0 9 0,-39 0-6 15,0 0 1-15,30-2 1 0,-30 2 5 0,0 0 5 16,0 0-2-16,0 0-10 0,35 0 7 15,-35 0-15-15,0 0 3 0,0 0 10 16,0 0-10-16,35 0 0 0,-35 0 7 16,0 0-2-16,0 0-6 0,35-2 6 0,-35 2 0 15,0 0-7-15,0 0 9 0,0 0-24 16,30-5-48-16,-30 5-51 0,0 0-104 0,0 0-245 16,17-21-313-16,-17 21 294 0</inkml:trace>
  <inkml:trace contextRef="#ctx0" brushRef="#br0" timeOffset="121953.486">29594 7267 3166 0,'0'0'-154'0,"0"0"24"0,-35 0 25 15,35 0 9-15,0 0 27 0,0 0 10 0,0 0 11 16,0 0 2-16,-33 0 6 0,33 0-4 15,0 0 12-15,0 0 3 0,0 0-1 0,0 0-3 16,-32 5 4-16,32-5 2 0,0 0 6 16,0 0-10-16,0 0 4 0,0 0 6 15,-22 9 0-15,22-9-4 0,0 0 14 0,0 0 0 16,0 0-7-16,0 0 7 0,0 0-18 16,0 0 11-16,0 0 10 0,0 0-6 15,0 0 10-15,0 0 0 0,0 0 12 0,0 0-1 16,0 0 15-16,0 0 0 0,0 0 4 15,0 0 3-15,119-7-1 0,-74 2 18 0,4-2-1 16,13 1 9-16,3 0 6 0,4 0-1 16,1 0 11-16,7 0-2 0,-2-1-1 15,2 2-5-15,2 0-3 0,-1 4-8 16,3-3 2-16,-3 1-6 0,1 3 2 0,-9-4-4 16,9 4 13-16,-12 0-7 0,-6 0 7 15,0-3 2-15,-4 6-2 0,-4-3-10 16,4 0 6-16,-7 0-8 0,-5 0-14 0,4 4 2 15,-12-4 4-15,3 0-10 0,-2 3 14 16,-3 1-14-16,-1-4-7 0,-1 1-2 0,1 4-6 16,1-2 10-16,-2-1-8 0,-3 3-1 15,6-3 7-15,-3 1-7 0,4 0 0 16,-9 1-1-16,4-4-1 0,-2 2-2 16,2 1-2-16,-4 0 4 0,-28-3-2 0,54 4 12 15,-24-2-26-15,0 3 12 0,-30-5-8 16,49 0 4-16,-24 1-2 0,-25-1-2 0,47 0-2 15,-22 0 7-15,-25 0 3 0,45 0 4 16,-45 0-2-16,37 0-6 0,-37 0 2 16,33-1-4-16,-33 1-12 0,35 0 16 15,-35 0-6-15,34 1 0 0,-34-1 7 16,43 0-7-16,-24 5 4 0,-19-5 0 0,51 2-6 16,-26-2 6-16,2 3 4 0,-27-3-4 0,52 7 17 15,-25-5-6-15,-2 2-15 0,-25-4 4 16,43 3 5-16,-21 0 7 0,-22-3-11 15,35 9-1-15,-35-9 2 0,35 3 1 16,-35-3 16-16,37 6 8 0,-37-6-16 0,37 3 14 16,-37-3 3-16,34 0 2 0,-34 0-2 15,35 0-1-15,-35 0-8 0,25 4 6 0,-25-4-8 16,0 0 6-16,40 0-7 0,-40 0 1 16,0 0-6-16,0 0 8 0,30 0-7 15,-30 0-7-15,0 0-42 0,0 0-50 0,23 5-57 16,-23-5-48-16,0 0-119 0,12 11-477 15,-12-11 251-15</inkml:trace>
  <inkml:trace contextRef="#ctx0" brushRef="#br0" timeOffset="122329.254">33189 7348 3372 0,'0'0'-96'15,"0"0"27"-15,0 0 19 0,0 0 15 0,-30 60 33 16,15-42 24-16,0 6 22 0,2 5 20 16,-4-1-17-16,4 4 3 0,-2 0 2 15,-2 5-5-15,8-2-1 0,-4-2-7 0,-2 3-1 16,5-1-2-16,0-1-7 0,-2 3 14 16,7-6-8-16,-3-1-1 0,5 2-6 15,-2-1-3-15,-1-1 5 0,6 0 2 0,-3 0-5 16,3 2 7-16,-3-5 2 0,3-27-1 15,0 56 2-15,0-26 6 0,0-30-7 16,0 43-5-16,0-21 3 0,0-22-2 0,0 45-1 16,0-24 3-16,0-21-16 0,3 40 2 15,-3-20 3-15,0-20 2 0,9 40-9 16,-6-16-4-16,2-1 7 0,-5-23-14 16,10 39 1-16,-3-19-15 0,-7-20-4 0,10 34-7 15,-10-34-12-15,13 30-28 0,-13-30-21 16,5 29-30-16,-5-29-56 0,7 24-74 15,-7-24-552-15,0 18 209 0</inkml:trace>
  <inkml:trace contextRef="#ctx0" brushRef="#br0" timeOffset="122517.2348">33233 8634 3560 0,'0'0'22'0,"0"0"34"0,0 0-9 15,0 0 24-15,0 0 15 0,-104 21 4 0,71-14 8 16,-9 1-5-16,3 3-16 0,-4-2-4 16,4 3-14-16,-4 0-28 0,6 0-44 15,0 1-48-15,1 2-70 0,7-5-122 0,1-5-572 16,-1-2 49-16</inkml:trace>
  <inkml:trace contextRef="#ctx0" brushRef="#br0" timeOffset="124705.369">32291 8455 3483 0,'0'0'-200'16,"0"0"2"-16,0 0 11 0,0 0 7 0,13-27 12 15,-13 27 12-15,0 0-3 0,17-20 19 16,-17 20 3-16,0 0 9 0,20-18 5 16,-20 18 20-16,0 0 30 0,24-12 29 0,-24 12 4 15,0 0 22-15,0 0 9 0,16-14-9 16,-16 14 0-16,0 0 18 0,0 0 9 0,0 0 45 15,22-8 43-15,-22 8 62 0,0 0 21 16,14 37 18-16,-11-11-14 0,-3 9-2 16,-3 4-23-16,1 9 0 0,-2 1-13 15,-4 14-29-15,3-2-8 0,-7 1-3 0,4-1-27 16,-4 4-6-16,1-1 15 0,2-2-36 16,-2 5-1-16,1 3-5 0,3-10-9 0,2-2-13 15,0-6-22-15,1-9-34 0,4 4-35 16,-3-6-46-16,6-8-53 0,6-1-93 15,-1-5-440-15,1-7 644 0</inkml:trace>
  <inkml:trace contextRef="#ctx0" brushRef="#br0" timeOffset="125057.1065">32612 9768 2793 0,'44'-9'-69'0,"-19"-1"20"15,15-2 18-15,-2-3 31 0,19-8 20 16,4 3 11-16,12-2 12 0,-3-2 9 16,6 3 24-16,4-5-12 0,-6 1 1 0,1 2-2 15,2-1 4-15,-7 4-2 0,-5 1 7 16,-3 4-19-16,-7 0-12 0,4-1 7 0,-14 3-15 16,-1 1 4-16,-3 3 5 0,-4 3-15 15,-3-5 3-15,-3 6 6 0,-2-2-5 16,3 3 6-16,-11 0-6 0,-21 4 3 15,57-7-2-15,-35 4 1 0,-22 3 8 0,52-2-6 16,-27 4 2-16,-25-2-1 0,62 0 14 16,-25 0-4-16,-4 0-11 0,4 0 4 0,3 0 2 15,-3 3-5-15,-4-3-4 0,-3 0-8 16,4 0-5-16,-34 0-6 0,50 0-23 0,-30 0-32 16,-20 0-29-16,42 0-35 0,-42 0-64 15,32 2-124-15,-19-2-489 0,-13 0 272 16</inkml:trace>
  <inkml:trace contextRef="#ctx0" brushRef="#br0" timeOffset="125810.017">32850 8475 3226 0,'0'0'-153'0,"0"0"41"0,0 0 62 16,35-5 13-16,-35 5 29 0,0 0 45 0,43-3 18 15,-43 3 22-15,52 0 3 0,-17-1-5 16,1 1 6-16,9 0 4 0,7-5 16 15,-6 5-36-15,10 5 5 0,0-5 1 16,1 0-2-16,-1 0-17 0,0 1 8 0,5-1-16 16,-5 0-4-16,3 0-4 0,-5 0-1 15,4-1-4-15,-3 1-2 0,2-5-10 16,-7 5 15-16,-1 0-18 0,-1-3 2 0,-9 3-25 16,1 0-41-16,-5 0-28 0,0 3-47 15,-5-3-61-15,2 0-96 0,0 0-478 16,-12 0 392-16</inkml:trace>
  <inkml:trace contextRef="#ctx0" brushRef="#br0" timeOffset="132213.2467">30213 7312 3060 0,'0'0'-149'0,"0"0"12"16,29-12 27-16,-29 12 11 0,0 0 24 15,0 0 22-15,0 0 22 0,0 0 0 0,0 0 5 16,0 0 4-16,0 0 12 0,0 0 26 15,-57 59 10-15,32-39 21 0,-4 4 12 16,6 3-1-16,-4 7 10 0,-4 2 14 0,-3 0-15 16,2 9 13-16,-1-6-4 0,1 2-14 15,7-2 3-15,-5 1-18 0,3 1 5 0,5-9-8 16,-1-2-15-16,3 0-2 0,3-3-1 16,4-4-19-16,1-4-10 0,0 1-4 15,12-20-7-15,-15 28-12 0,15-28-3 16,0 24-5-16,0-24-23 0,0 0-26 15,0 0-31-15,52-9-70 0,-52 9-457 0,62-36 118 16</inkml:trace>
  <inkml:trace contextRef="#ctx0" brushRef="#br0" timeOffset="132481.1261">30906 7324 2403 0,'38'4'-73'0,"-38"-4"44"0,0 0 42 16,14 20 22-16,-14-20 13 0,0 0 5 16,-17 47 23-16,17-47 7 0,-22 37 6 15,9-14-10-15,-4-2-6 0,-1 3-6 16,-1 0-7-16,-2 1-7 0,4-3-10 0,0 0-6 16,2-1-5-16,3-3-10 0,12-18-17 15,-16 32-3-15,7-17 8 0,9-15-5 0,-5 24-13 16,5-24-13-16,0 0-1 0,0 0-25 15,34 17-23-15,-34-17-31 0,0 0-26 16,82-28-28-16,-45 9-43 0,1 2-398 16,11-3 116-16</inkml:trace>
  <inkml:trace contextRef="#ctx0" brushRef="#br0" timeOffset="132938.8613">31416 7473 2188 0,'0'0'-65'15,"0"0"37"-15,0 0 31 0,0 0 15 16,0 0 20-16,0 0 9 0,-7 50 0 0,7-50 12 15,0 0 2-15,-30 39 2 0,22-20-10 16,8-19-2-16,-23 27-21 0,14-10 5 16,9-17 6-16,-13 23-24 0,13-23 12 15,-9 25-6-15,9-25-9 0,0 0 11 0,6 35-9 16,-6-35-10-16,0 0 2 0,33 7-22 16,-33-7-11-16,43-7-20 0,-43 7-15 0,71-23-16 15,-31 11 1-15,2 0 10 0,-2-1-5 16,-2 1 12-16,2 1-1 0,-3-3-2 15,3 2 13-15,-1-1 6 0,-4 5 3 16,3-6 17-16,3 2-3 0,-1 4-4 0,-7-1-1 16,-3 1 15-16,5 1-11 0,-9-1 14 15,2 3-7-15,-3-2 12 0,-25 7-9 0,44-8 16 16,-44 8 0-16,33-4-11 0,-33 4 3 16,37-3 27-16,-37 3 35 0,22-5 13 15,-22 5 45-15,0 0 5 0,0 0 6 16,28 17-6-16,-28-17 5 0,0 0-5 0,-5 35 3 15,5-35-20-15,0 0-11 0,-20 42 10 16,15-23-18-16,5-19-14 0,-17 33-8 0,5-14-6 16,12-19 8-16,-18 40-14 0,13-17-14 15,-7-4-1-15,2 8 0 0,2 0-10 16,-4 0 14-16,-3 1-16 0,7 0-13 16,-4-1-18-16,7 2-26 0,-3 0-32 15,8-3-23-15,-4 4-49 0,4-30-62 0,7 50-501 16,1-29 637-16</inkml:trace>
  <inkml:trace contextRef="#ctx0" brushRef="#br0" timeOffset="133968.9685">33032 8932 2749 0,'0'0'-123'0,"19"10"38"0,-19-10 15 15,0 0 15-15,0 0 1 0,0 0 3 16,0 0 11-16,0 0-6 0,0 0 16 0,0 0 16 15,0 0 7-15,0 0 7 0,0 0 24 16,43-15 16-16,-43 15 6 0,0 0 3 16,0 0-4-16,0 0-4 0,0 0-7 0,0 0-10 15,17-22-2-15,-17 22-4 0,0 0 6 16,0 0 6-16,0 0 8 0,0 0 46 16,0 0 0-16,0 0-3 0,0 0 1 0,0 0-2 15,0 0 5-15,0 0 5 0,0 0-12 16,0 0 14-16,0 0-9 0,0 0 10 15,0 0-17-15,-57 61 7 0,40-41 4 0,0-4-32 16,1 4-3-16,1-2-7 0,-2-2-6 16,0 3 2-16,0-4-8 0,2 3 11 15,15-18-19-15,-21 25-6 0,21-25 11 16,-20 25-16-16,20-25-2 0,-17 19-2 0,17-19-6 16,-20 13-1-16,20-13-20 0,0 0-5 15,-12 26 8-15,12-26-13 0,0 0 3 16,0 0-7-16,0 0-6 0,0 0-7 0,0 0-10 15,70-30 1-15,-50 14 3 0,4 0 1 16,-2-5 10-16,3-4-5 0,1-2 5 16,-1-5 0-16,-3 2 10 0,0 0 1 0,-4 0 5 15,2 3 6-15,-6 7 17 0,-4-2 8 16,3 2 3-16,-13 20 19 0,14-30 3 0,-14 30 5 16,0 0-18-16,0 0 11 0,0 0-9 15,0 0 6-15,0 0 5 0,-76 43-1 16,45-18 1-16,-3 6 15 0,-4 1-9 15,6-2 6-15,-2 2-5 0,3-7 14 0,2 4-18 16,6-5-10-16,-2 4 13 0,8-9-18 16,0 0-4-16,6-1 8 0,11-18-6 15,-12 27 9-15,12-27-18 0,0 0-18 0,0 0-19 16,43 10-27-16,-43-10-23 0,62-22-14 0,-25 2-15 16,11-4-15-16,1-3-21 0,6-10-13 15,-1 1 11-15,-2 3 1 0,-9 1 2 16,1 2 15-16,-9 6 4 15,-5 4 15-15,-5 1 1 0,2 1 12 0,-9 6 36 0,-1 2 46 16,-17 10 43-16,30-7 29 0,-30 7 31 16,0 0 2-16,0 0 17 0,2 44-4 15,-2-44 8-15,-29 46 4 0,12-15 0 0,-3-4 4 16,0 1-30-16,-1-4-7 0,9 2-5 16,-5-5-13-16,4 1-16 0,-1-2 7 15,14-20-16-15,-13 36-2 0,13-36-5 16,0 0-9-16,17 24-17 0,-17-24-42 0,45-3-30 15,-13-3-29-15,4-6-31 0,5-7-23 16,0-3-15-16,8-6-3 0,-1-2-14 0,-1-2 10 16,2 2 12-16,-4 3 13 0,-8-2 16 15,-7 8 80-15,-3 5 60 0,-7 5 39 16,-7 1 21-16,-13 10 35 0,0 0 16 16,0 0 16-16,0 0 11 0,0 0 38 0,-17 72-32 15,-8-42-7-15,5 0-7 0,-5 5-21 16,0 4-5-16,2-5-22 0,-1 2-41 0,7 6-101 15,2-5-156-15,-1-3-481 0,2-2-32 16,1-14 570-16</inkml:trace>
  <inkml:trace contextRef="#ctx0" brushRef="#br0" timeOffset="163040.4253">27159 10407 211 0,'0'0'145'0,"30"8"11"15,-30-8 13-15,0 0-53 0,30 9 27 16,-30-9-40-16,30 12-9 0,-30-12-29 0,22 15-1 16,-22-15 3-16,25 15 2 0,-25-15-6 15,27 15-5-15,-27-15 6 0,22 23 24 0,-14-11 0 16,-8-12-10-16,23 25-5 0,-14-11-7 15,-9-14-15-15,25 33 6 0,-20-21-12 16,7 6-4-16,-12-18 0 0,20 31 2 16,-9-11-17-16,-6-4 13 0,-5-16 0 0,20 38-11 15,-10-20-6-15,-10-18 19 0,17 38 5 16,-8-20-16-16,1 3-6 0,1-2 11 16,-2 1-2-16,-1 3 4 0,0-1-11 0,1 2 8 15,-4-3-12-15,5 3 28 0,-5 2-3 16,-2-2-7-16,-3-24 5 0,5 52-6 15,-5-26 5-15,0 1-14 0,0 4 8 0,-5 0-6 16,-3 5 0-16,-7 1 0 0,0 4-8 16,-7 7-7-16,-6 6 4 0,-4 5 0 15,-5-2-7-15,-5 2-4 0,-3 1-10 0,-2-6 0 16,-1-1-17-16,-4-2-20 0,5-1-92 16,-2-4-152-16,6-11-377 0,-2-8 116 15</inkml:trace>
  <inkml:trace contextRef="#ctx0" brushRef="#br0" timeOffset="166047.0293">29385 12484 2484 0,'0'0'-144'15,"0"0"12"-15,0 0 15 0,0 0-16 16,0 0 24-16,0 0 3 0,0 0 5 0,0 0 16 16,0 0 15-16,0 0-6 0,0 0 7 15,0 0-2-15,0 0 12 0,0 0 9 16,0 0 20-16,0 0 4 0,0 0 21 0,0 0-16 15,0 0 16-15,0 0 5 0,0 0-16 16,0 0 16-16,0 0-10 0,0 0 15 16,0 0-10-16,0 0-1 0,0 0-4 0,0 0 5 15,0 0-6-15,0 0 11 0,0 0 11 16,0 0 15-16,0 0 42 0,0 0-28 0,0 0 10 16,36 9 42-16,-36-9-3 0,21 15 5 15,-21-15 6-15,22 23 12 0,-9-11 11 16,1 3 10-16,-14-15-25 0,25 36 17 15,-15-16-22-15,2-2 3 0,-4 4-13 0,2 3 8 16,-3 0 1-16,1 2-10 0,-3 0 8 16,0 5-32-16,-5-2-11 0,-5 1-4 0,2 2-1 15,-2 8-5-15,-4-5-9 0,1 6 2 16,-4-3-16-16,-1-1-40 0,3 1-44 16,-4-1-70-16,3 1-132 0,1 1-394 15,1-2 116-15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3:03.44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</inkml:brush>
  </inkml:definitions>
  <inkml:trace contextRef="#ctx0" brushRef="#br0">4365 6257 2793 0</inkml:trace>
  <inkml:trace contextRef="#ctx0" brushRef="#br0" timeOffset="4393.3561">4365 6257 2514 0,'0'0'-117'16,"0"0"-2"-16,0 0 15 0,0 0 4 0,0 0 10 16,0 0 1-16,0 0 1 0,0 0 12 0,0 0 11 15,0 0-1-15,0 0 2 0,0 0 11 16,0 0-14-16,0 0 12 0,35 0 8 0,-35 0 9 15,0 0 9-15,0 0 4 0,44-7-4 16,-44 7 9-16,28-6 14 0,-4-2 1 16,-24 8 0-16,35-4 10 0,-15-4-5 15,-20 8 5-15,49-6-20 0,-23 0 20 0,-1 2 0 16,5 1-5-16,-30 3-5 0,59-2 5 16,-24 2 0-16,-1 0 10 0,-1 2-15 0,7 1 5 15,-3-3 16-15,8 4-6 0,-1-1-5 16,3 0 14-16,-2-3-4 0,3 2 0 15,-1-2 19-15,-3 4-15 0,-4-4 33 16,2 0-11-16,-6 0 14 0,4 4-19 0,1-8 12 16,-8 4-9-16,4 0 3 0,5 0-4 15,-6 0-5-15,1 4-13 0,7-4 4 16,-7 4-12-16,4-3-4 0,0 2 12 0,2 5-8 16,1-7-4-16,-6 6 16 0,9-2-17 15,-14 3 9-15,1-6-12 0,4 5-4 0,-4-1 7 16,2-3 1-16,-2 5 23 0,1-7-20 15,-1 2-7-15,2 0 0 0,3 1 11 16,-2-2-8-16,-4 1-14 0,6-3 22 16,-1 3-15-16,-1-3 0 0,0 4 14 0,-2-4-10 15,-2 4 0-15,4-4 3 0,-4 1-10 16,3-1 14-16,-6-1-15 0,3 1 8 0,1 0 7 16,-34 0-8-16,63-4-3 0,-33 4 11 15,5-4 4-15,-4 4-8 0,4-3-14 16,-2 0 18-16,1 1-8 0,-1-5-3 15,2 4-3-15,-1 2 13 0,6-7-17 0,-5 5 14 16,12 2-3-16,-9-4-8 0,-3 2 1 16,7-1 6-16,-8 4-13 0,2-2 13 0,0-1 8 15,2 3-22-15,-3 0 8 0,-1-5 3 16,-1 5-11-16,0-2 25 0,3 2-10 16,-3 0-11-16,2 0 10 0,0 0 4 0,2 0-7 15,0 0-3-15,3 0 21 16,-1 2-8-16,-1-2-13 0,11 5 10 0,-6-5 0 15,6 3-7-15,-3-1 0 0,-4 2 0 0,-2-4-4 16,-1 3 1-16,1-3-4 0,-5 5 10 16,4-4-6-16,-1-1 10 0,-1 3-11 15,-4-3 8-15,2 3 3 0,-1-3-7 0,-2 5 7 16,-2-5 0-16,5 0 0 0,-35 0-7 16,60 0 0-16,-28 0 11 0,0 0-4 15,-4 0 10-15,-28 0-17 0,54 1 4 16,-31-1-11-16,-23 0 14 0,45 0-7 0,-45 0-4 15,42 0 8-15,-42 0-4 0,37-1 0 16,-37 1 3-16,33 0-10 0,-33 0 11 0,35-5-4 16,-35 5 0-16,37-3 0 0,-37 3-7 15,40-3 7-15,-40 3 3 0,31-6 4 0,-31 6-10 16,35-3 3-16,-35 3 0 16,25-4 7-16,-25 4-11 0,0 0 15 0,30-2 13 15,-30 2-4-15,0 0 0 0,32-8-3 16,-32 8 3-16,0 0-13 0,0 0 13 0,30-2-14 15,-30 2 7-15,0 0-13 0,0 0 14 16,0 0-11-16,40 0 3 0,-40 0 4 16,0 0 0-16,0 0-4 0,0 0 4 0,38 2-13 15,-38-2 3-15,0 0 0 0,27 5 3 16,-27-5-10-16,0 0 23 0,0 0-9 16,34 9-7-16,-34-9 0 0,23 8 0 0,-23-8 6 15,0 0-3-15,33 7 7 0,-33-7-10 16,26 6-3-16,-26-6 3 0,26 10 3 15,-26-10 6-15,30 5-15 0,-30-5 6 0,29 7 0 16,-29-7 13-16,28 8-10 0,-28-8-6 16,25 5 3-16,-25-5 22 0,0 0-22 15,29 7 3-15,-29-7-6 0,0 0 18 0,23 8-9 16,-23-8-6-16,0 0 0 0,0 0-12 16,24 4 3-16,-24-4 12 0,0 0-3 15,21 13-7-15,-21-13 14 0,0 0-1 0,22 19-6 16,-22-19 0-16,17 13 0 0,-17-13 9 15,12 15-12-15,-12-15-3 0,0 0 6 0,23 22 3 16,-23-22-3-16,13 15 3 0,-13-15-9 16,12 19 9-16,-12-19-3 0,10 18-3 15,-10-18 9-15,17 24 0 0,-17-24-6 16,15 29 0-16,-15-29 0 0,17 28 7 0,-17-28-11 16,15 27 4-16,-10-16 0 0,-5-11 16 15,11 25-19-15,-11-25 3 0,14 22 0 0,-14-22 3 16,10 22-12-16,-10-22 24 0,0 0-18 15,8 22 9-15,-8-22-6 0,0 0-6 16,5 31 6-16,-5-31-3 0,0 0 6 16,0 31-6-16,0-31 0 0,0 32 6 0,0-32-6 15,4 28 3-15,-4-28 3 0,0 38-6 16,0-38 12-16,0 36-12 0,0-13 3 16,0-23 6-16,5 39 0 0,-5-15-6 0,0-24 6 15,3 40 1-15,-3-17-7 0,0-23 6 16,-3 44 3-16,3-44-3 0,3 41 3 0,-3-21-12 15,0-20 0-15,2 38 9 0,-2-9-3 16,3-4-3-16,0 4 3 0,-3-29 9 16,5 55-9-16,-1-20 0 0,-3 0 0 15,3 9 3-15,-1-1 0 0,-3-5 0 0,8-2 6 16,-6 0-18-16,3-1 12 0,0-1 3 16,-5-6-9-16,5 4 11 0,-5 0-2 0,3-5-12 15,1 4 3-15,-4-1 3 0,5-1-6 16,-2-5-3-16,-3-24 1 0,2 52-1 15,-2-24 6-15,0-3 6 0,0-25-6 16,3 42 8-16,-3-13-8 0,0-29 0 0,-3 56 9 16,3-28 6-16,0 5 2 0,-5-3-5 15,0 6 5-15,1 7-6 0,-1-5-2 16,2 3 19-16,-2 1-22 0,-2-1 0 0,-1-3-1 16,1 1 9-16,2 1-8 0,0-8 5 15,2-2-6-15,-2 4-5 0,-3-3 6 0,4 0 5 16,-1-1-5-16,2 0 2 0,-5 2 0 15,1-2-5-15,-2-1 13 0,4-2-5 16,-3 1-3-16,1 2 0 0,6-1-8 16,-11-2 5-16,7 3 1 0,-3-1 5 0,-1 1-6 15,-1 0 3-15,2 0-8 0,0 6 0 16,-1-5 3-16,-3 3-1 0,2 3 11 0,2-4 1 16,0 4-9-16,-2-3-5 0,-2-5-8 15,7 1 11-15,-7-2-3 0,7 0 2 16,-3 0-4-16,3-5 2 0,0 2 0 0,-2 1-3 15,2-2 3-15,-5 0-3 0,10-24 9 16,-13 40-12-16,9-18 6 0,4-22 0 16,-10 37 11-16,7-16-8 0,3-21 2 0,-8 36-13 15,3-16 13-15,5-20 3 0,-7 37-13 16,7-37 7-16,-10 32 1 0,5-12 5 16,5-20-6-16,-5 34 4 0,5-34-1 0,-9 33 0 15,9-33-8-15,-5 35-2 0,5-35 8 16,-8 34 2-16,8-34 0 0,-3 30-10 15,3-30 5-15,-5 32 10 0,5-32-10 0,-9 33 0 16,9-33 0-16,-3 27 0 0,3-27 6 16,-3 35-12-16,3-35 4 0,-2 31 4 15,2-31-2-15,-3 37-2 0,3-37 4 0,-5 37-2 16,5-37 0-16,-4 36 6 0,4-36-6 16,0 36 5-16,0-36 0 0,-3 35 8 0,3-35-13 15,-3 31 0-15,3-31 10 0,0 28-8 16,0-28 4-16,0 0-4 0,-5 34 1 15,5-34-6-15,0 0 11 0,-4 33 2 0,4-33-13 16,-3 26 6-16,3-26 14 0,0 0-14 16,0 39-3-16,0-39 5 0,0 28 0 15,0-28 15-15,0 35-20 0,0-35-5 0,-2 30 10 16,2-30-5-16,-3 33-3 0,3-33 1 16,0 32-1-16,0-32 6 0,0 27-3 15,0-27 5-15,0 0-3 0,-9 39 3 0,9-39-2 16,0 27-16-16,0-27 18 0,0 0 10 15,-3 36-15-15,3-36-2 0,0 0 4 16,-2 38-2-16,2-38 8 0,0 27-3 0,0-27-8 16,-3 24 6-16,3-24-8 0,0 0-3 15,-5 36 11-15,5-36-6 0,-3 27 3 0,3-27 5 16,0 0-15-16,0 30 8 0,0-30 4 16,0 0 8-16,0 32-20 0,0-32 15 15,0 0 10-15,-4 33-13 0,4-33 1 0,0 0 2 16,0 36-3-16,0-36-9 0,-1 28 4 15,1-28 6-15,0 28-8 0,0-28 3 16,0 0 2-16,0 37 0 0,0-37 7 0,0 0-5 16,0 37 1-16,0-37-3 0,0 0 0 15,1 29 0-15,-1-29 5 0,0 0 2 0,4 29-4 16,-4-29-3-16,0 0 21 0,3 25-21 16,-3-25-7-16,0 0 10 0,5 28-13 15,-5-28 7-15,0 0 6 0,3 27-8 16,-3-27 20-16,0 0-18 0,0 0 1 15,5 30 4-15,-5-30 1 0,0 0-8 0,0 0 10 16,0 25-8-16,0-25 6 0,0 0 1 16,0 0 6-16,0 0-12 0,0 0 2 0,-3 35 2 15,3-35 20-15,0 0-20 0,0 0 3 16,-5 24 4-16,5-24 22 0,0 0 2 0,0 0 9 16,0 0 17-16,0 0 8 0,-25 15 3 15,25-15-9-15,0 0 12 0,-32 0-9 16,32 0-12-16,0 0-1 0,-33 4 1 15,33-4-12-15,0 0-13 0,-35-4 10 0,35 4-22 16,0 0 10-16,-39 0-5 0,39 0 2 16,-28 4-2-16,28-4-2 0,0 0-6 15,-42 0-5-15,42 0 7 0,-35 3-7 0,35-3 4 16,-35 0-4-16,35 0-4 0,-39 0 6 16,39 0-5-16,-38 4-4 0,38-4-7 0,-37 0 12 15,37 0-2-15,-34 1-11 0,34-1 15 16,-35 0-4-16,35 0-3 0,-30 3-3 0,30-3 3 15,-32 4 3-15,32-4-3 0,0 0 0 16,-48 4-10-16,48-4 6 0,-32 2 6 16,32-2-6-16,-30 6 6 0,30-6-9 15,-35 8 5-15,35-8 2 0,-35 12 0 0,11-7-5 16,1 1 3-16,23-6-3 0,-50 16 0 16,18-10 5-16,2 3-7 0,-7 0 10 0,-6-3-6 15,-4 3-4-15,-2 0-6 0,-8 5 3 16,-3-5-6-16,0 3 17 0,-5-3-15 0,-1 3 2 15,1-6 4-15,0 6 14 0,0-1-10 16,11-7 10-16,4 8-14 0,-2-9 19 16,4 5-11-16,-1-2-11 0,7 0 20 0,2-2-18 15,5-1 4-15,-4 0 1 16,6 2-3-16,1-1 1 0,-1-1 5 0,1 0-10 16,32-3 11-16,-55 0 7 0,26 2-7 0,29-2-7 15,-48 0 7-15,48 0-17 0,-49-2 1 16,26 4 8-16,23-2-5 0,-44 0-11 15,44 0-3-15,-56 4 1 0,30-4-3 0,-5 6-14 16,-3-3 10-16,-6 3 9 0,2 3-4 16,-9-2-5-16,3-2 11 0,-8 2-3 15,1 3 0-15,-3-4 17 0,-1 0 4 0,-7 0 10 16,-3 0-12-16,4 0-3 0,-4 0 7 16,3 3-6-16,-1-3 8 0,4-3 4 0,9 0-4 15,-3 4 0-15,-4-3 4 0,6 0-2 16,-4 1-2-16,5-1 2 0,-2-3-2 15,2 1 0-15,-7 6-4 0,5-4 8 0,2-3 5 16,3-1-11-16,-1 4 4 0,-4-4 8 16,10 0-10-16,2 0 0 0,1 0 9 15,-4 0-9-15,3 0 0 0,6-4-5 16,-1 4 10-16,0-1-1 0,0 1-10 0,5-4 10 16,30 4-6-16,-60-3 2 0,33-2 0 15,27 5-5-15,-52-2-3 0,52 2 4 16,-48-1-9-16,26 1 3 0,22 0-1 0,-52-4-4 15,27-1 5-15,25 5-1 0,-54-3 5 0,26 2 10 16,-4-6 13-16,32 7-21 0,-55-10 4 16,25 4 0-16,0 3 2 0,1-5 2 15,4 1 5-15,-3 1-7 0,-1-3-2 0,8 0-2 16,21 9 6-16,-61-15 4 0,40 5-3 16,-10 3 11-16,5-2-5 0,2 0 4 0,24 9 1 15,-50-18 5-15,25 11-1 0,2-1-6 16,23 8 7-16,-46-14 1 0,26 4-8 15,20 10 4-15,-42-12-2 0,22 5 3 16,20 7-13-16,-36-14 2 0,36 14 9 0,-34-12-5 16,34 12 0-16,-40-15 9 0,27 6-10 15,13 9 0-15,-35-21 5 0,14 10-5 16,21 11 2-16,-35-21 2 0,17 12-9 0,18 9 16 16,-34-25-13-16,11 10 11 0,6 3-9 15,1-4-2-15,16 16 4 0,-37-31-11 0,20 13 3 16,0 3 4-16,1-4 4 0,-1 1-12 15,17 18 8-15,-32-34-5 0,17 12 1 0,0 4 8 16,-2-1-10-16,1 1 4 0,2-4 0 16,1 1-3-16,-4-5 1 0,-1 5-7 15,1-6 2-15,0-4-5 0,0 4 14 16,-3-5-6-16,7 2-10 0,-4-5 7 0,1 2-3 16,-3 2 3-16,6-4-5 0,-2 5 1 15,1 3-3-15,6-2 2 0,-5 5 7 0,3 0-11 16,1-1 7-16,-3 0 5 0,2 5-1 15,2-6 19-15,8 26-24 0,-15-48-1 16,10 22 4-16,-7 1-8 0,4 2 2 0,8 23 3 16,-12-44 10-16,7 19-11 0,5 25-5 15,-7-39 8-15,2 19-1 0,5 20-4 0,-8-37 15 16,8 37-14-16,-5-38-2 0,2 18 3 16,3 20 6-16,-5-43-6 0,1 20 1 15,-2-1 10-15,6 24 14 0,-5-43-1 16,1 19 10-16,4 24 1 0,-5-39-2 0,2 16 7 15,3 23-12-15,0-33-3 0,0 33 1 16,-5-38-4-16,5 38-16 0,5-33 17 0,-5 33-15 16,0-37 4-16,0 37 3 0,3-35-4 15,-3 35-11-15,5-33 1 0,-1 15 0 16,-4 18 16-16,15-35-23 0,-15 35-1 0,10-36 6 16,-4 21-7-16,-6 15 4 0,10-36 7 15,-10 36-8-15,16-38 6 0,-11 19 13 0,3-2-18 16,-8 21 1-16,18-47-3 0,-13 26 10 15,9-1-8-15,-3-1 5 0,-2 3 9 16,2 1-9-16,-2-2-12 0,6 2 10 0,-15 19 7 16,22-37-6-16,-14 17 4 0,4 3-3 15,-12 17 5-15,20-35-4 0,-8 19-5 16,-4-3 6-16,-8 19-1 0,22-42 2 0,-17 25 2 16,6-2-1-16,-1-4-6 0,-10 23 7 15,22-39-9-15,-14 19 4 0,4-3 3 16,-7 3-12-16,5-7 2 0,2 7 13 15,-2 0-11-15,-2-6 8 0,-3 1-2 0,2 2-1 16,1-6 3-16,-3 4 6 0,4 1-14 16,-4-5 1-16,3 2 7 0,-3 3 5 0,4-1-5 15,-1 0-3-15,-3 0-4 0,3 1 10 16,-3 2-13-16,7-3 17 0,-7 1-5 0,3-1-2 16,-3 0 0-16,9 0 3 0,-6-2-6 15,1 0 4-15,-1-1 6 0,0-3-19 16,1 1 23-16,-1-2-10 0,-6 1 6 0,9-2-2 15,-4-5-5-15,1 1 4 0,-3 3 1 16,-1 4-2-16,4-3-3 0,-4-1 2 16,-3-1 11-16,6-3-9 0,-2 0-6 15,-2-1 0-15,-3 1 11 0,2-5-9 0,1 6 8 16,-3-5 7-16,0-5 2 0,4 3 6 0,-4 1-5 16,0 6 0-16,0 0-1 0,0-4 3 15,-4 1-11-15,4 7 10 0,0-4-7 16,-3 3-5-16,3 0 1 0,0 4-8 15,3-2 11-15,-3 0-14 0,4 2 9 0,1 3-7 16,-2-1 7-16,-3 28-7 0,2-51 1 16,1 22-2-16,4 5 4 0,-4-5-6 0,-3 29 8 15,5-52 7-15,3 29-13 0,-4-1 8 16,-4 24-1-16,8-48-10 0,1 24 2 0,-4-1 2 16,3-3 1-16,0 2-5 0,2 0-3 15,-5-3 11-15,4 5-3 0,-4 0 2 16,1-5 1-16,3 5-5 0,-4-1 1 15,6-3-2-15,-5 4-1 0,-3-1-3 0,5 1 0 16,-8 24 7-16,15-50 3 0,-13 28-4 16,5 0-7-16,-7 22 8 0,10-45-3 0,-4 27 3 15,4-4 3-15,-10 22 0 0,14-44-8 16,-1 23-2-16,-8 0 0 0,7-1 9 16,-4 1-7-16,4-1 3 0,-2 0-4 0,2-2 16 15,-1 0-2-15,1-2-8 0,0-4-12 16,1 0 12-16,1-5 5 0,-1-4-10 0,4 7 2 15,-2-5 3-15,0 4-3 0,2-6-3 16,-2 7 17-16,1 1-22 0,-2 5 3 16,-6 2 6-16,5 3-11 0,-1-1-39 0,3 5-39 15,-3 2-49-15,1 7-102 0,-13 8-580 16,17-19 71-16</inkml:trace>
  <inkml:trace contextRef="#ctx0" brushRef="#br0" timeOffset="14123.0899">4551 12060 53 0</inkml:trace>
  <inkml:trace contextRef="#ctx0" brushRef="#br0" timeOffset="14150.0708">4551 12060 104 0,'0'0'25'16,"0"0"-84"-16,0 0 33 0,0 0 8 0</inkml:trace>
  <inkml:trace contextRef="#ctx0" brushRef="#br0" timeOffset="15829.2062">4521 12057 121 0,'-40'8'82'15,"40"-8"-4"-15,0 0 55 0,0 0 25 16,0 0 19-16,-32 7-36 0,32-7-14 0,0 0-17 16,0 0-15-16,-22 6-100 0,22-6 10 15,0 0-5-15,-28 12 20 0,28-12-10 0,0 0 18 16,-32 12-4-16,32-12-5 0,0 0 0 16,-32 10-5-16,32-10 5 0,0 0-1 15,-27 10-4-15,27-10 17 0,-16 7-31 0,16-7 5 16,0 0-5-16,-27 14 13 0,27-14 1 15,-22 12-5-15,22-12-1 0,0 0-12 16,-25 18 0-16,25-18-5 0,-18 13 4 16,18-13-4-16,-17 16 9 0,17-16 0 0,-18 17 0 15,18-17 0-15,-17 19-4 0,17-19 4 16,-19 15-14-16,19-15 1 0,-13 15 8 0,13-15-4 16,0 0 0-16,-17 16 9 0,17-16 0 15,0 0-4-15,0 0-1 0,0 0 10 16,-16 21-19-16,16-21 14 0,0 0-9 0,0 0 13 15,0 0 5-15,0 0-9 0,-17 17-4 16,17-17-5-16,0 0 4 0,0 0 5 16,0 0 0-16,0 0 5 0,-15 18-10 0,15-18 19 15,0 0-23-15,0 0 9 0,0 0-5 16,0 0 10-16,-12 27-15 0,12-27 10 16,0 0-14-16,-8 23 10 0,8-23 4 0,0 0 0 15,-4 29-5-15,4-29 14 0,0 0-23 16,0 35 10-16,0-35-1 0,0 0-4 0,0 30-1 15,0-30 10-15,0 0-5 0,4 34 5 16,-4-34-9-16,3 22 4 0,-3-22 5 16,0 0 0-16,10 34-5 0,-10-34 15 15,12 23-10-15,-12-23 0 0,15 27 0 0,-7-15 19 16,-8-12-14-16,20 23 9 0,-3-10 0 16,3-1 18-16,-3 5-9 0,3-5 0 15,2-3-5-15,1 3 9 0,-1-3-10 0,6 0 1 16,-4 4-9-16,1-5 17 0,0 2-13 15,0 0-13-15,3-1 26 0,-4 1-1 0,6-5 0 16,-2 5-12-16,-1-1 7 0,3 0 5 16,2-3-17-16,2 3 16 0,1 3-16 15,-2-5 0-15,7 1 4 0,-1 3-4 16,1-2 4-16,-7 0 4 0,1 0 8 0,-1-3-1 16,-4 1-12-16,2-2 16 0,-2 5 11 15,3-6 14-15,-2 0 3 0,5 4-5 0,-2-4 13 16,4 4-18-16,-2-3-15 0,7 2-3 15,-3-2 0-15,6 0-7 0,-8 0 16 0,3 5-17 16,5-8-3-16,-3 5 6 0,-5 1-12 16,3-1 12-16,1 2-10 0,-4-1-5 15,3-7 11-15,-9 6-15 0,4-2 10 16,-2 3 11-16,-1-6-11 0,-2 5 11 0,2-4-9 16,-7 2-6-16,3-1 3 0,1-1 6 15,-7 3-15-15,-22-6 3 0,51 6 3 0,-22-3 2 16,-29-3 1-16,45 7 3 0,-25-5-7 15,-20-2 1-15,37 9-3 0,-17-5 5 16,-20-4 6-16,42 8-8 0,-42-8 5 0,37 11-2 16,-16-10 2-16,-21-1-9 0,37 12 9 15,-17-11-5-15,-20-1-9 0,40 10 5 16,-20-6 3-16,-20-4 1 0,41 8 2 0,-25-1 3 16,-16-7-12-16,44 5-7 0,-17 2 13 15,-6-1 6-15,9 0-14 0,-5-3 13 16,2 3 1-16,5 0-12 0,0-1 9 0,0-1 3 15,-2-1-4-15,0 5-2 0,-3-7-8 16,3 4 11-16,1 1-6 0,-2-5 0 0,-4 4-2 16,3 0-6-16,1-1 14 0,-1-1-6 15,-3 3 0-15,6-3-2 0,-1 0 5 16,0 3-11-16,-4-3 11 0,8 0 0 16,-2 3-13-16,-2-3 5 0,3 1-6 0,4-1 14 15,-3-1 10-15,1 1-7 0,-2 0-6 16,4-3 0-16,-4 0 8 0,8 0 2 0,-5 0-7 15,-2 0-3-15,-1-3 10 0,2 3 0 16,-1-3-5-16,1 1 2 0,0 2 1 16,-5-3-3-16,5-1-10 0,0 1 10 0,-4 0-3 15,4 3-2-15,-2-3-5 0,-1 0 10 16,1 3-3-16,1-3-2 0,-1 0 0 16,1 3-3-16,1 0 5 0,-2-3-9 15,2 3 9-15,-4-3-7 0,-31 3 10 0,65 0-8 16,-37 0 1-16,6-3-3 0,-6 6 9 15,4-3 1-15,-32 0-17 0,62-3 11 0,-34 3-6 16,1-3-3-16,-29 3 5 0,58 0 3 16,-31 0-6-16,-27 0 15 0,49-3-12 0,-24 3-12 15,-25 0 12-15,48-3 0 16,-48 3 0-16,47-4 17 0,-20 4-24 0,-27 0 12 16,47-5 7-16,-19 0-17 0,0 4 10 15,-2-5-5-15,-26 6-3 0,48-10 3 16,-21 3 5-16,0 3 2 0,-6-5-2 0,-21 9-1 15,52-8-8-15,-32 1 4 0,4 2 9 16,-24 5 10-16,35-12 21 0,-35 12-6 0,30-13 0 16,-30 13 9-16,33-15-17 0,-19 1 7 15,2 3-2-15,-16 11-10 0,37-27-1 16,-17 11 9-16,-3 1-12 0,-2 0-4 16,7-5 3-16,-10 5-3 0,4-3 1 0,1-1-1 15,-17 19-5-15,29-35 0 0,-16 19 0 16,-1-3 9-16,-12 19 7 0,11-37 14 0,-2 15 13 15,-9 22-10-15,6-34 16 0,-6 34 8 16,5-43-11-16,-5 43-15 0,-5-40 30 16,5 18-1-16,0 22-19 0,-3-45 5 0,0 19-6 15,3 26-6-15,-9-48-20 0,6 24 0 16,-2 1 7-16,5 23-9 0,-8-46 3 0,1 19 2 16,2 1 7-16,-7 2 6 0,7-3-7 15,-8-3 1-15,-2 3 3 0,0 0-6 16,-2-5 4-16,-1 2-3 0,-6 3 3 15,4-1-11-15,-2-1 6 0,-8 6-11 0,3-2-3 16,-8 4-1-16,0-2-3 0,-13 5-6 16,-13-1 4-16,3 4 0 0,-27-4-7 0,-6 4-1 15,-39 2 4-15,-9-2-8 0,0 10 3 16,14 1-5-16,11 4-3 0,-37 6 4 16,4 0 1-16,3 1-3 0,25-2-13 0,26 7-25 15,-1-1-12-15,12 5-44 0,0 5-47 16,5 0-77-16,7 7-168 0,-4 0-436 0,6-4 23 15</inkml:trace>
  <inkml:trace contextRef="#ctx0" brushRef="#br0" timeOffset="17035.956">5244 13818 3533 0,'0'0'-174'15,"-36"8"15"-15,36-8 7 0,0 0 15 0,-43 0 8 16,43 0 28-16,0 0 17 0,-37 0 1 16,37 0 19-16,0 0 11 0,-38 0 8 0,38 0-6 15,-29 1 5-15,29-1 16 0,0 0 0 16,-40 0 9-16,40 0 14 0,0 0 1 16,-40 0 9-16,40 0 11 0,-29 3-18 0,29-3 4 15,-26 7 0-15,26-7 4 0,-27 5-8 16,27-5-3-16,-33 12 7 0,33-12 0 0,-37 14 0 15,20-5 7-15,-3 0 7 0,20-9 3 16,-45 18 16-16,25-6-3 0,-2 0 3 16,-2 5-17-16,3-2 19 0,-4 0-6 15,-2 0-4-15,-2 4 0 0,4 1-3 0,5-7-10 16,-1 4 0-16,0 1 4 0,-5 1-10 16,7-4 6-16,3 5 6 0,-8-3-6 0,4 1-3 15,3 1-6-15,1 2 3 0,-3-2 9 16,2 3 2-16,1-4-5 0,2 1-3 15,-1 1 0-15,2 0 2 0,1 2-2 0,1-2 3 16,0 2 2-16,3-1-3 0,-4 5 4 16,6-5-21-16,-6 3 20 0,7 3-8 15,5-27-1-15,-8 47 1 0,6-20-6 0,2-27 14 16,0 40 0-16,0-13-14 0,0-27 6 16,10 47 7-16,-5-24 4 0,2-1 5 15,4-2 0-15,4 4 2 0,1-6 0 0,-1 0 0 16,3 0 3-16,9 0-7 0,-6 4 6 15,3-6-5-15,4 3 5 0,2-4 1 0,2 3-9 16,0-3-6-16,1 0 3 0,-1-3-2 16,2 5 4-16,3-5-7 0,6-3-13 15,4-3 11-15,3 1 9 0,5-7-7 16,16 0-1-16,-1-4 1 0,-2-2-15 0,1-3 10 16,1 0-3-16,-1-3-4 0,-4-3 9 15,-1-2 3-15,-3 2-3 0,0-4-7 0,-3 1 12 16,-3-3-12-16,-3-3 7 0,-5-2-2 15,2-1-8-15,-9-2 1 0,-2 1 14 16,-4 5-15-16,-6-4 6 0,1 0-3 0,-11 0 9 16,4 3 1-16,-9 0-3 0,1 1-14 15,1 2-26-15,-10-1-11 0,5 0-14 0,-10 22-22 16,1-33-54-16,-2 17-54 0,1 16-456 16,-19-36 119-16</inkml:trace>
  <inkml:trace contextRef="#ctx0" brushRef="#br0" timeOffset="18913.0154">7534 15386 2559 0,'-42'7'-33'0,"42"-7"12"15,-39 3-7-15,39-3 10 0,-45 6 3 0,23 0-10 16,22-6 0-16,-48 6 6 0,19-3 3 15,3 0-3-15,-4 3 22 0,30-6-6 0,-67 6 9 16,33-1 13-16,-4-4 16 0,3 2 2 16,-12 1-3-16,3 0 0 0,-4 0 2 0,-4 1-3 15,0 0 11-15,0-3-12 16,-5 6-7-16,4-3 4 0,1 2-7 0,-3 0-5 16,0-2 5-16,-7 5 3 0,5-1-3 15,-5 0 0-15,7 0 10 0,6-3 0 0,1 5 10 16,2-7 0-16,-2 5-6 0,3-1-16 15,0-2 0-15,-1 3-5 0,3 0 10 16,-2 0-10-16,0-3 2 0,6 3-7 0,-6 0 7 16,2-1-3-16,1-4-9 0,-3 7 9 15,3-5-4-15,2 1-10 0,-4 1 5 0,6-3 2 16,2 5 0-16,3-3 0 0,1-2-7 16,2 2 0-16,0-1 10 0,-3 0-6 15,6-3-4-15,0 3 5 0,0 0 0 16,27-6-3-16,-52 13-4 0,24-10 4 0,-4 7-4 15,10-8 7-15,-6 5-5 0,0-1 11 16,28-6-1-16,-51 9-20 0,28-3 13 0,-2 0-6 16,25-6 3-16,-45 6 3 0,25-2 4 15,20-4-7-15,-41 8 2 0,41-8 10 16,-38 3-1-16,38-3 8 0,-38 7-3 0,38-7-9 16,-32 5 9-16,32-5-12 0,-34 8 1 15,34-8 8-15,-30 3-17 0,30-3 4 0,0 0 6 16,-37 4-8-16,37-4-7 0,-21 8 7 15,21-8 0-15,0 0-1 0,-29 9 1 16,29-9 7-16,-23 9-5 0,23-9 0 16,0 0 0-16,-25 6 9 0,25-6-16 0,0 0 5 15,0 0 4-15,-29 15 2 0,29-15-6 16,0 0 0-16,-28 16 2 0,28-16-2 0,-17 11 4 16,17-11-4-16,-17 13-3 0,17-13 5 15,0 0 5-15,-20 17 4 0,20-17-5 16,0 0-8-16,-25 15 8 0,25-15-6 0,-12 15 2 15,12-15 0-15,-16 15-2 0,16-15 6 16,-19 16-4-16,19-16 11 0,0 0-4 16,-21 16-7-16,21-16 0 0,0 0 9 15,-17 17-13-15,17-17-1 0,0 0-2 0,-19 19 10 16,19-19-6-16,-11 18 1 0,11-18 0 16,0 0 4-16,-19 22-6 0,19-22 4 0,0 0 4 15,-16 21-2-15,16-21 1 0,0 0 1 16,-14 19-8-16,14-19-1 0,0 0-4 15,-8 22-4-15,8-22 8 0,0 0 10 0,-8 27-14 16,8-27 2-16,0 0 7 0,0 35-7 16,0-35 0-16,8 27 7 0,-8-27-2 15,12 30-1-15,-2-14 3 0,1 4-6 0,-11-20 12 16,27 33-6-16,-14-18 0 0,4 3 0 16,0-2-2-16,1 0 2 0,1 1 7 15,-3 0-5-15,1 0-4 0,3-2-3 0,0 0 8 16,5 5 4-16,-4-4-1 0,-1-1-8 15,0 3 0-15,1-3 4 0,-1 0 3 0,1 0-8 16,-5 2 6-16,4-2-1 0,4 0-4 16,-11 0 13-16,4-3-9 0,0 4 1 15,-17-16-6-15,31 31 3 0,-14-18 5 0,-3 2-1 16,4 4 8-16,2-2-3 0,-5-2-3 16,0 5 1-16,9 2-7 0,-3-4 13 15,-1-3-1-15,2 9-15 0,5-1 8 0,-2-2 10 16,3-3-15-16,2 5 13 0,2-6 11 15,2 2 5-15,-6-1-6 0,9 1 3 16,-4-3-1-16,6 1 0 0,-1 0-6 0,3-5 12 16,-3 3-5-16,2-3-9 0,4-2 9 15,-6 1 2-15,6 3-6 0,-3-6-9 0,1 2 15 16,5-1-9-16,0-3-3 0,-4 3 10 16,6-2 5-16,-2-1-20 0,6-1 10 15,1 4-6-15,-4-8-15 0,5 1 25 16,2 2-12-16,0 0 6 0,2-4-12 15,4 2-2-15,-11-2 4 0,8-2 2 0,-3 2-5 16,2-4-1-16,-4 0 2 0,3 1 4 0,4-2 0 16,-8-2-8-16,11-1-1 0,0 1 3 15,-3-5-10-15,3 4 9 0,1-6 1 16,-1 1-7-16,0 0-1 0,0 2 10 0,-3-4-7 16,0 3-7-16,-2-1 12 0,-3 2-9 15,-7 0 13-15,-4-1-5 0,2 4 6 0,-6-5-10 16,1 4 0-16,1-6-1 0,-1 5 6 15,3-5 14-15,0-5-21 0,6 0 2 16,0 1 9-16,-5-2-9 0,5-3 5 16,1-3-3-16,-1 0 0 0,-5 4-9 0,2-5 5 15,-1 1-8-15,-6-5 1 0,0 3-7 16,-2-4 16-16,0 2 2 0,-10-2-2 16,2-1 0-16,-10 0-2 0,-2-1 0 0,-2-1-3 15,-5-3 12-15,1-5-2 0,-2 4-1 16,-4-5-6-16,0-6 4 0,-4 1-9 15,-1-10 3-15,0 7 8 0,-3 1 3 0,-3-1 5 16,0 4 6-16,-6 0-6 0,1-3 2 16,-4 5-2-16,-5 0 0 0,-3 2-4 15,-8 5-14-15,-6 3-24 0,-6 3-24 0,-13 9-24 16,-11 10-44-16,-11 8-62 0,-29 10-88 16,-35 14-493-16,-16 4 362 0</inkml:trace>
  <inkml:trace contextRef="#ctx0" brushRef="#br0" timeOffset="20275.8439">2072 8267 3088 0,'0'0'-182'0,"0"0"19"0,0 0 20 16,-18-27-1-16,18 27 8 0,0 0 14 15,-9-26 5-15,9 26 20 0,0 0 8 16,-12-24 16-16,12 24 10 0,-8-18 39 16,8 18 12-16,0 0 16 0,-15-23-16 0,15 23 16 15,0 0 4-15,0 0-4 0,-13-24-12 16,13 24 8-16,0 0-8 0,0 0 0 15,0 0 0-15,-15-17-8 0,15 17 12 0,0 0-9 16,0 0-7-16,0 0-5 0,0 0-1 16,0 0 5-16,0 0 4 0,0 0-9 15,0 0 18-15,0 0-1 0,-2 94 0 0,4-52 13 16,3 8-8-16,1 9 4 0,1 2 0 16,3 4 18-16,0 0-27 0,3-1 9 0,4 3-5 15,-3-6 19-15,1 1-10 0,1-3 5 16,-1-2 4-16,-1-5 12 0,1 1-16 15,-7-14-5-15,4-2 9 0,-4 1-9 0,-1-11 4 16,5 2 17-16,-7-2-16 0,1-2-9 16,6 0 20-16,-5-3-3 0,1-2-5 15,2 3-32-15,-1-6-43 0,-9-17-48 0,20 35-138 16,-12-20-102-16,-8-15 87 0</inkml:trace>
  <inkml:trace contextRef="#ctx0" brushRef="#br0" timeOffset="22079.8226">2890 12507 1193 0,'-13'-16'34'0,"13"16"34"0,0 0-12 15,0 0 9-15,-17-22-20 0,17 22 3 16,0 0-8-16,0 0-6 0,-20-21 4 15,20 21 7-15,0 0-12 0,0 0-1 0,-20-19 24 16,20 19-2-16,0 0-8 0,0 0-4 16,-14-18 2-16,14 18 3 0,0 0-4 15,0 0-4-15,0 0 2 0,-3-29-30 0,3 29-11 16,0 0 7-16,0 0-14 0,25-42-21 16,-13 30-17-16,-12 12 20 0,28-32 0 15,-16 20 7-15,-12 12-11 0,22-21 3 0,-22 21 4 16,20-15 7-16,-20 15-11 0,23-17 18 15,-23 17-7-15,22-8-4 0,-22 8 7 16,27-4-3-16,-27 4 7 0,0 0 4 0,46 11-11 16,-46-11 11-16,32 18-8 0,-15-6 4 15,-4 0 12-15,4 8 16 0,-4 1 3 16,4 3 12-16,-3 3 25 0,-6 11 3 0,0-1-8 16,-3 4 26-16,-1 1-16 0,-4 3 19 15,-4 5-22-15,4-4 1 0,-5 4 0 0,5-5-20 16,-5-1 5-16,2-4-6 0,0-3-7 15,1-6-6-15,2-3 8 0,-3-1-17 16,3-27 2-16,0 43 1 0,0-43-4 16,0 34 3-16,0-34 0 0,0 28-3 15,0-28-3-15,11 25 19 0,-11-25 10 0,32 12-4 16,-8-12-5-16,7 0-5 0,6-3 1 16,8-4-14-16,4-1 9 0,1 1-2 0,2-3-25 15,-2 1-20-15,-2 0-25 0,-2 0-23 16,-1 3-57-16,-2 0-93 0,-4 0-415 15,-6-1 116-15</inkml:trace>
  <inkml:trace contextRef="#ctx0" brushRef="#br0" timeOffset="23016.8823">2646 14588 2425 0,'0'0'-60'0,"0"0"28"0,0 0 3 15,-27-7-4-15,27 7 7 0,0 0-4 16,0 0 3-16,0 0-7 0,0 0 3 16,0 0 3-16,-17-17-4 0,17 17 7 0,0 0-7 15,0 0 6-15,0 0 8 0,0 0 7 16,0 0-23-16,0 0 31 0,30-46 10 16,-30 46-7-16,19-20 15 0,-19 20 7 0,13-18-7 15,-13 18 10-15,20-24-10 0,-20 24-4 16,29-27 0-16,-13 11 3 0,4 4 0 0,2-4-7 15,-3 4 0-15,-1-3-3 0,-18 15 3 16,32-19 3-16,-17 10-13 0,-15 9-1 16,18-11 8-16,-18 11-4 0,0 0 3 15,32-12 8-15,-32 12-1 0,0 0 1 0,0 0 13 16,13 39-4-16,-13-39-3 16,-5 39 17-16,5-39-21 0,-6 47 4 0,1-19-7 0,0-5 16 15,-2 1-16-15,7-24 6 16,-5 50-6-16,0-26-7 0,5-24 13 0,0 38-3 15,0-38-7-15,0 37 4 0,0-37-1 0,10 30-12 16,-10-30-10-16,12 29 7 0,-4-17-4 16,-8-12-12-16,27 18-10 0,-27-18 5 15,25 15 4-15,-8-8 3 0,-17-7-7 16,28 9 10-16,-28-9-10 0,30 9 0 0,-30-9 6 16,30 7 0-16,-30-7-8 0,22 15 12 15,-22-15-1-15,25 13 0 0,-12-1 7 16,-13-12 11-16,22 21-15 0,-8-4 15 0,-3-4-7 15,-1 7 0-15,4-2 7 0,-1 4-8 16,-1-1 19-16,-2 0-7 0,2 2 3 0,-4 1 8 16,2 2-15-16,-3 2 22 0,3-1-33 15,-10 0-44-15,0-27-113 0,-10 56-301 16,1-32 101-16</inkml:trace>
  <inkml:trace contextRef="#ctx0" brushRef="#br0" timeOffset="23615.3171">3122 16375 1595 0,'0'0'-64'15,"-6"28"51"-15,6-28 0 0,-7 30 4 0,7-30 27 16,-3 37 29-16,3-37 0 0,0 40 3 15,0-40 11-15,10 44 11 0,-7-23 1 16,5-1-16-16,2 1 28 0,2-2 11 0,2-1 3 16,2-1 7-16,1-2 6 0,6-2-14 15,3-1-6-15,4-5 6 0,1 3-20 0,6-7-2 16,0-1-2-16,0-2-22 0,8 0-4 16,-1-2 5-16,-6-1-16 0,2-4 0 15,-5 4-6-15,0 1-10 0,-1-3 1 0,-2 4 4 16,-4-7-3-16,-28 8-7 0,49-6-9 15,-28 4-18-15,-21 2-20 0,40-8-25 16,-40 8-39-16,29-12-67 0,-12 4-104 16,-17 8-372-16,25-27 116 0</inkml:trace>
  <inkml:trace contextRef="#ctx0" brushRef="#br0" timeOffset="23812.2156">3977 16292 2591 0,'0'0'67'0,"0"0"10"0,0 0-16 15,0-30-20-15,0 30-6 0,0 0 4 0,0 0 8 16,0 0 25-16,0 0 13 0,0 0 26 16,0 0-4-16,40 64 6 0,-26-30 1 0,-1-1-26 15,2 7-4-15,5 7-13 0,-3 2-9 16,8 3-7-16,-1 13 7 0,4-2-22 16,5 4-34-16,-2 0-50 0,10-2-54 0,15 22-66 15,-8-21-157-15,-3-9-433 0,0-12 411 16</inkml:trace>
  <inkml:trace contextRef="#ctx0" brushRef="#br1" timeOffset="165637.6611">29416 7176 364 0,'0'0'36'15,"0"0"7"-15,0 0-43 0,0 0-29 16,0 0 8-16,0 0 14 0,0 0 21 15,0 0 77-15,0 0 36 0,0 0 22 0,0 0 19 16,0 0-2-16,0 0 28 0,0 0-33 16,0 0-13-16,10-21-41 0,-10 21 16 0,0 0-25 15,0 0-3-15,0 0-6 0,0 0-4 16,0 0-8-16,0 0-19 0,0 0 0 16,0 0-8-16,0 0-4 0,0 0 5 0,0 0-1 15,0 0 23-15,0 0-19 0,0 0 10 16,0 0 12-16,0 0 1 0,0 0-12 15,0 0 3-15,0 0 13 0,0 0-25 0,0 0 15 16,0 0-23-16,0 0-9 0,0 0 8 16,0 0-11-16,0 0-8 0,0 0-2 15,0 0 2-15,0 0-4 0,0 0-9 16,0 0 4-16,0 0-11 0,0 0 9 0,0 0-7 16,0 0-3-16,0 0 5 0,0 0 5 15,0 0-13-15,0 0 4 0,0 0 4 0,0 0 7 16,0 0 5-16,0 0 0 0,0 0-6 15,0 0-2-15,0 0-5 0,0 0 3 0,0 0 6 16,0 0-1-16,0 0-7 0,0 0-1 16,0 0-7-16,0 0 2 0,0 0 7 15,0 0-9-15,0 0 0 0,0 0-1 0,0 0 7 16,0 0-6-16,0 0-4 0,0 0 3 16,0 0 1-16,0 0 6 0,0 0-1 15,0 0-9-15,0 0 6 0,0 0 3 0,0 0 0 16,0 0-5-16,0 0 3 0,0 0-3 15,0 0 5-15,0 0-9 0,0 0 4 16,0 0-4-16,0 0 4 0,0 0 3 0,0 0-12 16,0 0 10-16,0 0-5 0,0 0 7 15,0 0-5-15,0 0-2 0,0 0 9 16,0 0-5-16,0 0-10 0,0 0 1 0,0 0 9 16,0 0-4-16,0 0 1 0,0 0-10 15,0 0 11-15,0 0-4 0,0 0-5 0,0 0 3 16,0 0 8-16,0 0-11 0,0 0-1 15,0 0 3-15,0 0 5 0,0 0 2 16,0 0 20-16,0 0-30 0,0 0 5 0,0 0 12 16,0 0-11-16,0 0 0 0,0 0 10 15,0 0-14-15,0 0-5 0,0 0 7 16,0 0-1-16,0 0-3 0,0 0 8 16,0 0-11-16,0 0 11 0,0 0 0 0,0 0 0 15,0 0-3-15,0 0 3 0,0 0-8 16,0 0 12-16,0 0-2 0,0 0-8 0,0 0 1 15,0 0 1-15,0 0 6 0,0 0-8 16,0 0 17-16,0 0-13 0,0 0-1 0,0 0 6 16,0 0-12-16,0 0 9 0,0 0 2 15,0 0 2-15,0 0-8 0,0 0 8 16,0 0-4-16,0 0 0 0,0 0-4 16,0 0 8-16,0 0-4 0,0 0 0 0,0 0-4 15,0 0-2-15,0 0 12 0,0 0-2 16,0 0-6-16,0 0-9 0,0 0 16 15,0 0-7-15,0 0 0 0,0 0 1 0,0 0-3 16,0 0 0-16,0 0 6 0,0 0 2 16,0 0-8-16,0 0 2 0,0 0 10 0,0 0-8 15,0 0-4-15,0 0 11 0,0 0-14 16,0 0 11-16,0 0-1 0,0 0-10 16,0 0 9-16,0 0-4 0,0 0 0 15,0 0 4-15,0 0-4 0,0 0 8 0,0 0-3 16,0 0 9-16,0 0-12 0,0 0 0 15,0 0 3-15,0 0-5 0,0 0 2 16,0 0-5-16,0 0 18 0,0 0-17 0,0 0 0 16,0 0 4-16,0 0-5 0,0 0-1 15,0 0 8-15,0 0 0 0,0 0 5 0,0 0-14 16,0 0 7-16,0 0 6 0,0 0-14 16,0 0 14-16,0 0-10 0,0 0-2 0,0 0 6 15,0 0-2-15,0 0-3 0,0 0 1 16,0 0 19-16,0 0-19 0,0 0 6 15,0 0-4-15,0 0 2 0,0 0-7 16,0 0 11-16,0 0-8 0,0 0 2 0,0 0-2 16,0 0 0-16,0 0 2 0,0 0 10 15,0 0-8-15,0 0-4 0,0 0 10 0,0 0-10 16,0 0 2-16,0 0 8 0,0 0-6 16,0 0-2-16,0 0 2 0,0 0 2 15,0 0 4-15,0 0-10 0,0 0 4 0,0 0 0 16,0 0 2-16,0 0 0 0,0 0-8 15,0 0 4-15,0 0 2 0,0 0 4 16,0 0-12-16,0 0 14 0,0 0-8 16,0 0-2-16,0 0 0 0,0 0 1 0,0 0-1 15,0 0 0-15,0 0 4 0,0 0 11 16,0 0-16-16,0 0 5 0,0 0 5 16,0 0-8-16,0 0 3 0,0 0 0 0,0 0 0 15,0 0-8-15,0 0 8 0,0 0-13 16,0 0 20-16,0 0-10 0,0 0-1 0,0 0 8 15,0 0-1-15,0 0-10 0,0 0 14 16,0 0-10-16,0 0 5 0,0 0 5 16,0 0-13-16,0 0 12 0,0 0 2 0,0 0-12 15,0 0 4-15,0 0 2 0,0 0-6 16,0 0 6-16,0 0-10 0,0 0 6 0,0 0 6 16,0 0-4-16,0 0-4 0,0 0 4 15,0 0 10-15,0 0-10 0,0 0-4 16,0 0 0-16,0 0 8 0,0 0-6 0,0 0 8 15,0 0-16-15,0 0 10 0,0 0 0 16,0 0-3-16,0 0-5 0,0 0 16 16,0 0-14-16,0 0 8 0,0 0 11 15,0 0-15-15,0 0 2 0,0 0 0 0,0 0-5 16,0 0 1-16,0 0 9 0,0 0-3 16,0 0-4-16,0 0 2 0,0 0-1 15,0 0 8-15,0 0-5 0,0 0-4 0,0 0 0 16,0 0 4-16,0 0-8 0,0 0 1 15,0 0 7-15,0 0-4 0,0 0 0 0,0 0 6 16,0 0-12-16,0 0 8 0,0 0 2 16,0 0 4-16,0 0-10 0,0 0 21 15,0 0-17-15,0 0-4 0,0 0 6 0,0 0-4 16,0 0 2-16,0 0-4 0,0 0 4 16,0 0 0-16,0 0 6 0,0 0-14 15,0 0 8-15,0 0-3 0,0 0 1 0,0 0 2 16,0 0-8-16,0 0 6 0,0 0 10 15,0 0-10-15,0 0 6 0,0 0-4 0,0 0-8 16,0 0 8-16,0 0-2 0,0 0-2 16,0 0 4-16,0 0-5 0,0 0-1 15,0 0 10-15,0 0-6 0,0 0 4 0,0 0 2 16,0 0-6-16,0 0-2 0,0 0 0 16,0 0 6-16,0 0 9 0,0 0-9 15,0 0-2-15,0 0-5 0,0 0 7 0,0 0-1 16,0 0-6-16,0 0 3 0,0 0-2 15,0 0-2-15,0 0 8 0,0 0 6 16,0 0-6-16,0 0 7 0,0 0-1 0,0 0-4 16,0 0-2-16,0 0 5 0,0 0-1 15,0 0-4-15,0 0-2 0,0 0 3 0,0 0 5 16,0 0-2-16,0 0 3 0,0 0 0 16,0 0 8-16,0 0 5 0,0 0 17 15,0 0-3-15,0 0-4 0,0 0 3 16,0 0-3-16,0 0 13 0,0 0 1 0,0 0-11 15,0 0 6-15,0 0-1 0,0 0-11 16,0 0 7-16,0 0-6 0,0 0-12 0,0 0 4 16,0 0-4-16,0 0 4 0,0 0-4 15,0 0-3-15,0 0-1 0,0 0 7 16,0 0-8-16,0 0-1 0,0 0 0 0,0 0-6 16,0 0 4-16,0 0 0 0,0 0 2 15,0 0-2-15,0 0 2 0,0 0-11 16,0 0 6-16,0 0-1 0,0 0 3 15,0 0-5-15,0 0 0 0,0 0 2 0,0 0-3 16,0 0-4-16,0 0 9 0,0 0-2 16,0 0-3-16,0 0 1 0,0 0 2 0,0 0-1 15,0 0 7-15,0 0 0 0,0 0-1 16,0 0-5-16,0 0 15 0,0 0-1 0,0 0 2 16,0 0 4-16,-81 20 0 0,81-20-2 15,0 0 7-15,0 0-7 0,0 0-10 16,0 0 3-16,0 0-4 0,0 0 1 15,0 0-3-15,0 0 2 0,0 0-7 0,0 0 3 16,0 0 0-16,0 0-4 0,0 0 4 16,0 0-4-16,0 0 3 0,0 0-5 15,0 0-2-15,0 0-1 0,0 0 3 0,0 0 0 16,0 0 1-16,0 0-3 0,0 0 3 16,0 0-7-16,0 0 5 0,0 0-1 15,0 0 1-15,0 0-2 0,0 0 0 0,0 0 3 16,0 0-6-16,0 0 2 0,0 0 2 15,0 0-1-15,0 0-1 0,0 0-3 0,0 0 1 16,0 0 4-16,0 0-1 0,0 0 1 16,0 0 2-16,0 0-7 0,0 0 4 0,0 0 2 15,0 0 7-15,0 0-5 0,0 0-4 16,84 8-1-16,-84-8 7 0,0 0-3 16,43 5-4-16,-43-5 2 0,34 3 3 15,-34-3-5-15,33 7 3 0,-33-7 1 0,37 2-3 16,-37-2 2-16,40 3 2 0,-40-3-5 15,37 4 10-15,-37-4-1 0,34 3 0 0,-14 1 1 16,-20-4 0-16,40 0 1 0,-40 0 1 16,37 1-2-16,-37-1-1 0,40 0 1 15,-40 0-3-15,33 0 1 0,-33 0 1 0,37 0 1 16,-37 0 4-16,30 0-1 0,-30 0-3 16,39 0 6-16,-39 0-4 0,35 0 4 15,-35 0-2-15,40 0 0 0,-40 0-2 0,37 0-1 16,-37 0 7-16,36-1-5 0,-36 1 4 15,34-4-4-15,-34 4 3 0,32-3-1 16,-32 3-1-16,0 0-1 0,48-4-1 0,-48 4-2 16,34 0 2-16,-34 0 1 0,43-3-5 15,-43 3 0-15,42-2 0 0,-17 2 0 0,-25 0-4 16,45-3 2-16,-18 3-1 0,-27 0 0 16,55-4 0-16,-31 4 1 0,-24 0-3 15,55-3-1-15,-32 3 7 0,-23 0-8 0,57-1 2 16,-35 1 0-16,-22 0-2 0,48 0 2 15,-19-4-2-15,-29 4 0 0,48-5 1 16,-48 5-1-16,50 0-3 0,-23 5 5 16,-27-5-2-16,59-5 1 0,-27 10 1 0,-6-5-2 15,-26 0 1-15,57 0 0 0,-25 0 0 16,-4 0 0-16,3 0-1 0,-31 0 0 0,53 4 1 16,-23-8 0-16,-5 8-3 0,-25-4 2 15,54-4-1-15,-29 4 0 0,-25 0 0 16,48 4 0-16,-28-4 2 0,-20 0 0 0,49 0 0 15,-49 0-2-15,43 0 1 0,-21 0 1 16,-22 0-2-16,47 0 0 0,-47 0 2 0,42 0 0 16,-22 1-2-16,-20-1 1 0,43 0 0 15,-43 0 0-15,36 3 0 0,-36-3 2 16,46 0-1-16,-24 0-2 0,-22 0 1 16,44 4 3-16,-23-1-4 0,-21-3 2 0,44 2-2 15,-44-2 1-15,42 3 1 0,-42-3-2 16,42 0 1-16,-22 4-1 0,-20-4 2 0,40 3 0 15,-40-3 0-15,35 0 1 0,-10 4-4 16,-25-4 0-16,38 1 1 0,-38-1 0 16,41 5 1-16,-41-5 0 0,41 3 0 0,-41-3 2 15,41 0-2-15,-20 2 2 0,-21-2-4 16,40 0 4-16,-40 0-2 0,42 5 2 16,-42-5-2-16,40 2 0 0,-40-2 2 0,37 0-2 15,-37 0 0-15,40 3 0 0,-40-3 2 16,32 0 0-16,-32 0-3 0,34 3 2 15,-34-3 2-15,26 4-2 0,-26-4 1 0,0 0 1 16,35 0 8-16,-35 0-2 0,0 0 3 16,0 0-1-16,34 0 0 0,-34 0 1 0,0 0-2 15,0 0 1-15,0 0-4 0,32 0 3 16,-32 0 1-16,0 0-1 0,0 0 2 16,0 0-2-16,0 0-2 0,25 2 3 0,-25-2-1 15,0 0 2-15,0 0-4 0,0 0 0 16,40-6 0-16,-40 6-4 0,0 0 2 15,30-3-1-15,-30 3-2 0,0 0 2 0,37-3-3 16,-37 3 1-16,0 0-2 0,40-2 3 16,-40 2-3-16,25-5 2 0,-25 5 0 15,0 0-1-15,40-2 1 0,-40 2 2 0,30-3-3 16,-30 3 1-16,0 0 1 0,41-5-1 16,-41 5-1-16,25-1 1 0,-25 1-2 0,0 0 2 15,40-4-2-15,-40 4 2 0,0 0-3 16,25-3 0-16,-25 3 2 0,0 0 0 15,0 0-1-15,32-4 2 0,-32 4-3 0,0 0 2 16,0 0 0-16,0 0 2 0,38-3-3 16,-38 3 2-16,0 0 1 0,0 0-2 15,27-2-1-15,-27 2 3 0,0 0-3 0,0 0 0 16,0 0 0-16,33-3 3 0,-33 3-3 16,0 0 1-16,0 0 1 0,0 0-4 15,0 0 0-15,37-4 3 0,-37 4-2 0,0 0 2 16,0 0 0-16,0 0-1 0,34-3 0 15,-34 3 0-15,0 0-2 0,0 0 0 0,36-1 1 16,-36 1 0-16,0 0 0 0,29-4 0 16,-29 4 2-16,0 0-4 0,0 0 2 15,28-5 1-15,-28 5-3 0,0 0 3 16,0 0-1-16,0 0 0 0,40 0 0 0,-40 0 0 16,0 0-2-16,0 0 4 0,0 0-2 15,26 5 1-15,-26-5 0 0,0 0-1 0,0 0 0 16,0 0 0-16,0 0 0 0,0 0 1 15,0 0 0-15,0 0-2 0,0 0 1 16,36-5 2-16,-36 5-1 0,0 0 1 0,0 0-1 16,0 0 3-16,0 0 2 0,0 0 2 15,0 0 1-15,0 0-1 0,0 0 2 0,0 0 2 16,0 0 0-16,0 0 2 0,0 0-4 16,0 0 3-16,0 0-2 0,0 0 0 15,0 0-1-15,0 0 0 0,0 0-1 16,0 0-7-16,0 0 4 0,0 0 0 0,0 0-1 15,0 0 0-15,0 0-1 0,0 0 4 16,0 0 1-16,0 0 5 0,0 0 1 0,0 0 5 16,0 0-1-16,0 0 4 0,0 0-1 15,0 0-1-15,0 0 0 0,0 0 0 16,0 0-3-16,0 0 1 0,0 0-4 16,0 0-3-16,0 0-1 0,0 0 1 0,0 0-5 15,0 0 4-15,0 0-4 0,0 0 1 16,0 0-2-16,0 0-1 0,0 0 0 0,0 0 2 15,0 0-2-15,0 0 0 0,0 0 0 16,0 0-4-16,0 0 3 0,0 0 2 16,0 0-1-16,0 0-1 0,0 0 0 0,0 0 2 15,0 0-4-15,0 0 0 0,0 0-4 16,0 0 5-16,0 0-1 0,0 0-1 0,0 0 0 16,0 0 1-16,0 0-2 0,0 0 3 15,0 0-2-15,0 0 2 0,0 0-1 16,0 0 3-16,0 0-2 0,0 0 1 0,0 0 0 15,0 0-2-15,0 0 0 0,0 0 2 16,0 0-3-16,0 0 1 0,0 0 4 16,0 0-5-16,0 0 1 0,0 0-6 15,0 0 4-15,0 0 1 0,0 0 1 0,0 0-1 16,0 0-1-16,0 0-1 0,0 0 0 16,0 0 3-16,0 0-2 0,0 0 3 15,0 0-4-15,0 0-1 0,0 0 4 0,0 0-2 16,0 0 0-16,0 0 0 0,0 0 1 15,0 0-1-15,0 0 1 0,0 0 1 0,0 0-3 16,0 0 1-16,0 0 1 0,0 0-1 16,0 0 0-16,0 0 0 0,0 0 0 0,0 0 2 15,0 0 0-15,0 0-3 0,0 0 2 16,0 0-1-16,0 0 0 0,0 0 2 16,0 0-1-16,0 0-1 0,0 0 2 15,0 0-1-15,0 0-2 0,0 0 1 0,0 0-2 16,0 0 3-16,0 0-1 0,0 0 1 15,0 0 0-15,0 0 0 0,0 0-2 16,0 0 1-16,0 0 0 0,0 0-2 0,0 0 3 16,0 0 1-16,0 0-3 0,0 0 1 15,0 0 1-15,0 0-2 0,0 0-1 0,0 0-2 16,0 0 3-16,0 0 4 0,0 0-3 16,0 0-4-16,0 0 4 0,0 0 2 15,0 0-2-15,0 0-2 0,0 0 1 16,0 0 0-16,0 0 1 0,0 0-3 0,0 0 2 15,0 0 2-15,0 0-1 0,0 0 1 16,0 0-3-16,0 0-4 0,0 0 7 0,0 0 0 16,0 0-3-16,0 0 3 0,0 0-1 15,0 0 1-15,0 0-2 0,0 0 3 0,0 0-3 16,0 0 2-16,0 0-2 0,0 0 0 16,0 0 0-16,0 0 2 0,0 0-1 15,0 0 1-15,0 0-2 0,0 0 0 0,0 0 0 16,0 0 0-16,0 0-3 0,0 0 3 15,0 0-4-15,0 0-5 0,0 0-13 16,0 0-18-16,0 0-28 0,0 0-31 16,0 0-28-16,34 9-47 0,-34-9-67 0,27 8-182 15,-27-8-187-15,21 8-320 0,-21-8-657 16</inkml:trace>
  <inkml:trace contextRef="#ctx0" brushRef="#br1" timeOffset="170803.0368">30142 7081 4370 0,'0'0'-203'16,"0"0"37"-16,0 0 25 0,0 0 11 15,-22-13 9-15,22 13 10 0,0 0 10 16,-25-9 3-16,25 9 4 0,0 0 9 0,-32-5 8 15,32 5 11-15,0 0 3 0,0 0 2 16,-35-4 12-16,35 4 16 0,0 0 2 16,0 0 15-16,-39-3-1 0,39 3 8 0,0 0-2 15,0 0 25-15,-25-5-14 0,25 5 11 16,0 0 15-16,0 0-4 0,0 0-5 0,0 0 7 16,0 0-2-16,0 0-6 0,0 0 11 15,0 0-11-15,-37-4-2 0,37 4 7 0,0 0 5 16,0 0-3-16,0 0-10 0,0 0 8 15,0 0-1-15,0 0-5 0,0 0 0 16,0 0-7-16,0 0 9 0,0 0-2 16,0 0 0-16,0 0-2 0,0 0 4 0,0 0-5 15,0 0 0-15,0 0 0 0,0 0 3 16,111 4-6-16,-89-2 13 0,9-2-3 16,1 3 7-16,2-3 2 0,2 3 2 0,8-3-3 15,6 4-2-15,0-4-7 0,10 0 0 16,-3 2 2-16,12 1-7 0,1-3 9 0,-3 3-8 15,2 1 5-15,-4-2-2 0,-3-2 13 16,-5 5 2-16,5-5 4 0,-4 0-7 16,2 0 4-16,1 0-2 0,9 1-11 15,-8-1 4-15,0 0 2 0,-1 0-11 0,0 0-1 16,-4 0 8-16,3 0-5 0,-5 0-3 16,2 0 3-16,-4 0-9 0,4 0 3 0,-7 0-7 15,2 0 9-15,-3 5-13 0,-1-5-2 16,-9 0 8-16,1 0 0 0,-5 2 14 15,0-2-10-15,-1 0-7 0,-3 4-1 0,-31-4-4 16,54 0 12-16,-26 1-10 0,1-1 0 16,-29 0 5-16,50 7-8 0,-27-3 1 0,-23-4 0 15,49 3 9-15,-26 0-10 0,-23-3 4 16,51 6-2-16,-30-6 1 0,-21 0-6 16,46 6 6-16,-21-1 13 0,1-4-11 15,-26-1-6-15,51 7 0 0,-23-4 14 0,0-3-18 16,-28 0 8-16,54 5 6 0,-26-5-4 15,4 4 1-15,-2-4 3 0,5 0 1 0,1 4-3 16,2-4 5-16,2 0-11 0,-1 0 1 16,2 0 2-16,-4 0-1 0,0-4 8 15,3 4-1-15,-6 0-3 0,-1 0 8 0,1 0 5 16,-3 0-1-16,-31 0 5 0,49 0 8 16,-49 0-6-16,40-4 3 0,-40 4 2 15,38 0-1-15,-38 0-5 0,32 0-8 0,-32 0 16 16,0 0-22-16,40 0 14 0,-40 0-2 15,0 0-15-15,34 0 3 0,-34 0 10 16,0 0-4-16,30 4-6 0,-30-4 2 0,0 0-12 16,32 0 11-16,-32 0 3 0,0 0-2 15,28 4-8-15,-28-4 4 0,0 0-5 0,0 0-4 16,34 0 5-16,-34 0-28 0,0 0-29 16,23 4-41-16,-23-4-54 0,0 0-94 15,22 3-576-15,-22-3 79 0</inkml:trace>
  <inkml:trace contextRef="#ctx0" brushRef="#br1" timeOffset="173998.0828">33616 7215 3518 0,'0'0'-110'0,"0"0"10"15,0 0 14-15,0 0 9 0,0 0 7 16,0 0 0-16,0 0 5 0,0 0 21 0,0 0 38 15,0 0 17-15,0 0 10 0,0 0 8 16,0 0 12-16,0 0-13 0,0 0 0 0,0 0-11 16,0 0 1-16,-97 8-8 0,97-8 0 15,0 0 9-15,0 0 23 0,0 0-4 16,0 0-2-16,0 0 13 0,2 38 27 16,-2-38-9-16,-2 24 10 0,2-24 0 15,0 31 8-15,0-31 6 0,-3 35 5 0,3-35-13 16,-5 51-5-16,5-23 5 0,-4-1 3 0,4 1-11 15,0 2 1-15,-3 4-1 0,-1-2-5 16,1-2 4-16,-2 4-11 0,5 0 5 16,-3-3-9-16,-1 3-3 0,4-4-2 0,0 4-5 15,-1-2 7-15,1 1-12 0,0-3-1 16,0-1-5-16,0 1-1 0,0-30-4 16,-5 50 2-16,5-25 0 0,0-25 1 0,5 39-5 15,-5-39 2-15,-5 35-4 0,5-35-5 16,0 30 0-16,0-30-3 0,0 27-3 0,0-27-2 15,0 0 0-15,-4 37-1 0,4-37-5 16,0 0-1-16,0 27 0 0,0-27-1 16,0 0 0-16,0 0-1 0,0 32-2 0,0-32 1 15,0 0-1-15,0 0 1 0,0 0 2 16,0 30-3-16,0-30 0 0,0 0-1 16,0 0 1-16,0 0-2 0,0 0 4 0,0 0-1 15,0 0-4-15,0 0-2 0,0 31 2 16,0-31-2-16,0 0 0 0,0 0 3 15,0 0-2-15,0 0-3 0,0 0 2 0,0 0 0 16,0 0 0-16,0 0 2 0,0 0 0 16,0 0-2-16,0 0 2 0,0 0 1 15,0 0 1-15,0 0 0 0,0 0 1 0,0 0 0 16,0 0 6-16,4 28 3 0,-4-28 5 16,0 0 1-16,0 0-5 0,0 0 1 0,0 0-1 15,0 0-4-15,0 0 2 0,-4 30-2 16,4-30-1-16,0 0-1 0,0 0 0 15,0 0-3-15,0 0 2 0,9 25-14 0,-9-25-26 16,0 0-32-16,0 0-44 0,13 20-57 16,-13-20-97-16,0 0-702 0,14 0-956 15</inkml:trace>
  <inkml:trace contextRef="#ctx0" brushRef="#br1" timeOffset="175501.5147">33373 8393 4842 0,'0'0'-130'0,"0"0"21"0,0 35 17 16,0-35 9-16,0 0 1 0,0 0 17 0,0 0 14 16,0 0 15-16,0 0 21 0,0 0 13 15,0 0 14-15,0 0 7 0,0 0 15 0,0 0 2 16,0 0-6-16,0 0 3 0,0 0 1 16,0 0 3-16,0 0 0 0,-25 21 10 15,25-21-3-15,0 0 2 0,-25 6 2 16,25-6-7-16,0 0-3 0,-43 3-3 0,43-3-8 15,-34 3 0-15,34-3-1 0,-45 5 5 16,22-4 4-16,23-1 10 0,-46 8 5 0,25-6-3 16,21-2-1-16,-49 2-2 0,24-2-6 15,25 0-4-15,-52 8 0 0,34-5-6 16,-11 0-3-16,29-3-1 0,-45 6-4 0,45-6 1 16,-48 3-1-16,23 0-3 0,25-3-2 15,-47 3-4-15,20 0-1 0,27-3 1 16,-48 3-1-16,24 0 1 0,-8-3-2 15,32 0 0-15,-50 4 1 0,22-2-3 0,-6 1 1 16,2-3 0-16,2 3-1 0,-3 0 0 16,33-3 1-16,-62 4-4 0,27-4 1 0,5 2 1 15,-5 1-2-15,5-3 2 0,-2 3-3 16,-2-3 1-16,34 0-2 0,-57 4 3 0,24-4-5 16,3 0 2-16,30 0 0 0,-59 0-3 15,29 0 0-15,5 0 4 0,25 0-3 16,-60-4 1-16,31 1-1 0,29 3 1 0,-45-3 1 15,45 3-1-15,-45-2 0 0,45 2-1 16,-42-4-3-16,42 4 4 0,-40 0-1 16,40 0 2-16,-40-3-6 0,40 3 5 15,-37-3-1-15,37 3-4 0,-35-3 4 0,35 3 0 16,0 0-2-16,-43-2 2 0,43 2 0 16,-27-4-1-16,27 4-2 0,0 0 0 0,-42-3 3 15,42 3 0-15,-35-3 1 0,35 3 2 16,-32 0-2-16,32 0 1 0,-35 0-2 0,35 0 1 15,-33-3-2-15,33 3 2 16,-37-3 3-16,37 3-5 0,-29-3 1 0,29 3-1 16,0 0 1-16,-53 0 0 0,53 0 0 15,-37-3-1-15,37 3 2 0,-37 0-1 0,37 0 0 16,-42 0-2-16,42 0 4 0,-38-5 1 16,38 5-4-16,-40 0 1 0,40 0 2 15,-40-1-3-15,40 1 1 0,-44 0 3 0,44 0-2 16,-42-3 0-16,42 3-1 0,-48 0 0 15,23 0 3-15,25 0 2 0,-54 0 0 0,29 0 5 16,25 0-3-16,-49 3 2 0,49-3 3 16,-43 0-5-16,43 0 1 0,-38 0-1 0,38 0 1 15,-39 0-1-15,39 0 0 0,-33 1 1 16,33-1 1-16,0 0-2 0,-42 0 0 16,42 0-1-16,0 0 0 0,-37-1-1 15,37 1 0-15,0 0 1 0,-32 0-1 0,32 0-3 16,0 0 1-16,0 0-1 0,-33-3 1 15,33 3-1-15,0 0-1 0,0 0 1 16,-34-3-1-16,34 3-1 0,0 0 2 0,0 0-2 16,-33-5 0-16,33 5-1 0,0 0-1 15,-40-3 3-15,40 3 0 0,-29-2 2 16,29 2-1-16,0 0-1 0,-45-2 0 0,45 2 5 16,0 0-4-16,-37-5 0 0,37 5 1 15,-28-3 0-15,28 3-2 0,0 0 0 0,-42-6 2 16,42 6 1-16,0 0 1 0,-38-3 1 15,38 3 0-15,0 0-3 0,-36-3-1 16,36 3 3-16,0 0-4 0,-31-6 0 0,31 6 3 16,0 0-2-16,-30-6 0 0,30 6 2 15,0 0-1-15,0 0 0 0,-34-6 2 16,34 6-3-16,0 0 0 0,0 0 0 0,-30-9-1 16,30 9 0-16,0 0-1 0,-22-8 0 15,22 8 1-15,0 0-4 0,-27-7 1 16,27 7 3-16,0 0-1 0,0 0 1 0,-26-11-1 15,26 11-1-15,0 0-1 0,0 0 2 16,0 0-1-16,-32-6-1 0,32 6 0 0,0 0 0 16,0 0 2-16,0 0-2 0,-25-6-2 15,25 6 4-15,0 0-2 0,0 0 0 16,0 0 1-16,-34 0 0 0,34 0 1 16,0 0-1-16,0 0 2 0,0 0 0 0,-43 0-1 15,43 0 1-15,0 0 1 0,-37 0-2 16,37 0 2-16,0 0-2 0,-33 0 2 0,33 0-4 15,0 0 1-15,-39-2 2 0,39 2-1 16,0 0 3-16,-35-5 2 0,35 5-4 0,0 0 0 16,-30-2 2-16,30 2 3 0,0 0-5 15,0 0 1-15,-35-3 0 0,35 3-2 16,0 0-1-16,0 0 1 0,-37-10-1 0,37 10 1 16,0 0 0-16,0 0-2 0,-32-2-4 15,32 2 4-15,0 0 1 0,0 0-3 16,0 0 1-16,0 0-6 0,0 0-9 0,-27-6-11 15,27 6-16-15,0 0-20 16,0 0-18-16,0 0-33 0,0 0-26 0,0 0-39 16,0 0-68-16,0 0-239 0,0 0-399 0,0 0-331 15</inkml:trace>
  <inkml:trace contextRef="#ctx0" brushRef="#br1" timeOffset="176321.1476">29385 7403 4052 0,'0'0'-152'0,"-8"-17"14"0,8 17 14 15,0 0 6-15,0 0 4 0,0 0 14 0,0 0 20 16,0 0 25-16,0 0 14 0,-13-22 21 16,13 22 20-16,0 0-5 0,0 0 8 15,0 0-3-15,0 0 7 0,0 0 3 0,0 0 0 16,0 0 0-16,0 0 4 0,0 0 22 15,0 0-14-15,0 0-13 0,0 0 15 0,0 0 18 16,0 0-5-16,0 0 11 0,0 0 12 16,0 0-1-16,38 66 22 0,-30-39 33 15,-6 4-18-15,7 1 30 0,-9 4 16 16,0 1 3-16,0 2-9 0,0 5-20 0,-5 0-9 16,1 5-13-16,2-4-5 0,-1 8 3 15,-2 8-5-15,-2-5-7 0,6 3-10 16,-3-8-10-16,-1 2-5 0,2-4-5 0,-2-3-8 15,5-1-5-15,-3-3-4 0,3-11-1 16,-5 2-1-16,5-6-4 0,-5 2-5 16,5-29-2-16,0 45-1 0,-4-25-5 0,4-20 3 15,0 35-3-15,0-35 3 0,-1 29-3 16,1-29-2-16,0 0 0 0,0 37-2 0,0-37-2 16,0 0-8-16,-5 28-15 0,5-28-18 15,0 0-48-15,0 0-44 0,0 0-78 0,0 0-150 16,0 0-577-16,0 0-643 0</inkml:trace>
  <inkml:trace contextRef="#ctx0" brushRef="#br1" timeOffset="176844.9766">30075 7390 4352 0,'-34'-34'-191'0,"34"34"36"0,0 0 30 16,0 0 18-16,0 0 14 0,0 0 10 16,0 0 9-16,0 0 5 0,0 0 9 15,0 0 14-15,0 0 12 0,0 0 18 0,0 0 21 16,0 0 22-16,0 0 28 0,0 0 9 16,0 0 10-16,0 0 19 0,0 0-10 0,-30 59 20 15,20-32 13-15,2-1 13 0,-4 10 14 16,-5-4 3-16,0 6-8 0,-3 8-9 15,-8 2 10-15,6 4-6 0,-18 9-5 16,10-2-8-16,-9-1-12 0,9 1-11 16,-1-11-10-16,5 3-9 0,-2-4-11 0,0-1-8 15,6-2-5-15,5-11-4 0,-6-1-7 16,6-1-4-16,5-6-5 0,-1-4-4 0,1-3 1 16,0 5-8-16,4-9-3 0,0-2-6 15,8-12-16-15,-14 26-18 0,14-26-24 0,0 0-24 16,0 0-35-16,0 0-38 0,0 0-26 15,42 0-50-15,-42 0-89 0,50-45-632 0,-18 18-710 16</inkml:trace>
  <inkml:trace contextRef="#ctx0" brushRef="#br1" timeOffset="177207.1064">30729 7578 4517 0,'0'0'-163'0,"25"-10"2"0,-25 10 12 16,21-6 12-16,-21 6 4 0,0 0 3 0,36-10 14 16,-36 10 12-16,0 0 4 0,28-3 16 15,-28 3 20-15,0 0 13 0,0 0 14 0,0 0 37 16,0 0 37-16,0 0 33 0,0 0 34 16,0 37 34-16,0-37 2 0,-37 46 23 15,10-11-11-15,-6 1 13 0,0 8 3 0,-13 10-5 16,1 0-3-16,5 6-3 0,-22 25 2 15,9 1-10-15,-8 0-16 0,8 0-13 16,8-15-19-16,11-12-8 0,1-1-13 0,3-10-10 16,8-4-9-16,-3-1-6 0,1-11-8 15,8-2-5-15,-1-3-4 0,5-2-3 16,-3-3-7-16,2-3-4 0,13-19-8 0,-13 30-15 16,13-30-16-16,-9 24-13 0,9-24-18 15,0 0-18-15,0 0-41 0,0 0-36 0,0 0-30 16,0 0-46-16,79-31-101 0,-44-2-617 15,7-15-678-15</inkml:trace>
  <inkml:trace contextRef="#ctx0" brushRef="#br1" timeOffset="177560.8433">31461 7468 4527 0,'0'0'-71'0,"27"-8"11"0,-27 8 3 16,0 0-8-16,30-10-16 0,-30 10-12 0,0 0 8 15,0 0 7-15,22-6 35 0,-22 6 52 16,0 0 63-16,0 0 24 0,0 0 8 0,0 0 9 16,-3 56 0-16,3-56-14 0,-10 44 11 15,1-20 0-15,1 1-9 0,-2 0 3 16,1 0 3-16,1-1 0 0,-2 1-2 0,-5 6-3 16,-2 0-5-16,-1 2-9 0,-1 0-8 15,-6 11-7-15,-6 0-8 0,6-3-2 16,-7 2-9-16,2 2 1 0,-4-3-7 15,-1 2-6-15,5-2-4 0,0-2-4 0,0-3-5 16,8-1-3-16,-5-3-2 0,5-8-4 16,1 5-2-16,2-6-4 0,8-6-8 0,-3 4-4 15,1-6-6-15,13-16-7 0,-22 29-13 16,22-29-12-16,-13 19-13 0,13-19-18 0,0 0-17 16,0 0-35-16,0 0-39 0,35 8-48 15,-35-8-97-15,57-47-658 0,-17 12-935 16</inkml:trace>
  <inkml:trace contextRef="#ctx0" brushRef="#br1" timeOffset="177928.6476">32485 7368 4738 0,'0'0'-202'0,"24"-9"12"0,-24 9 16 16,20-11 12-16,-20 11 21 0,0 0 22 0,0 0 28 15,21-12 20-15,-21 12 24 0,0 0 24 16,0 0 3-16,0 0 22 0,0 0 16 16,0 0 35-16,0 0 6 0,0 0 27 15,0 0 38-15,-57 59 18 0,27-31 29 0,-5 6-8 16,-12 13-1-16,-1 1 10 0,-9 5-13 16,-15 21-3-16,2 1-10 0,0-3-13 15,1 2-15-15,17-12-16 0,5-5-15 0,5-8-7 16,2 3-13-16,9-8-7 0,4-3-7 15,3-4-6-15,-1-1-8 0,9-9-3 0,-1 1-2 16,5-8-4-16,0 3-7 0,1-3-4 16,2-2-3-16,4-2-10 0,5-16-10 0,-3 24-13 15,3-24-17-15,0 0-29 0,0 0-26 16,57 0-29-16,-57 0-24 0,60-34-15 16,-18 10-29-16,6-6-30 0,3-13-61 0,4-2-649 15,18-25-602-15</inkml:trace>
  <inkml:trace contextRef="#ctx0" brushRef="#br1" timeOffset="178248.4371">32664 7497 4436 0,'0'0'-145'0,"0"0"12"15,22-21 5-15,-22 21 11 0,0 0 1 16,8-16 12-16,-8 16 24 0,0 0 36 0,0 0 38 16,0 0 20-16,17-16 5 0,-17 16 15 15,0 0 3-15,0 0 62 0,0 0 65 0,0 0 25 16,0 0 8-16,0 0-3 0,-39 92-15 15,23-60-18-15,-3 5-17 0,3 1-12 16,-9 4-13-16,8-4-14 0,-3-2-12 0,3 1-11 16,0-1-9-16,1-1-7 0,0-4-7 0,0-1-3 15,4-1-6-15,-1-5-2 0,-1 0-7 16,4-3-4-16,-1 2-4 0,0-5-1 16,11-18-6-16,-11 32-2 0,11-32-2 0,-14 24-2 15,14-24-2-15,-11 22-5 0,11-22-11 16,0 0-7-16,-15 23-14 0,15-23-19 15,0 0-36-15,0 0-36 0,0 0-26 16,0 0-29-16,0 0-18 0,62-74-23 0,-36 44-36 16,-1-14-72-16,0 1-599 0,2 1-523 15</inkml:trace>
  <inkml:trace contextRef="#ctx0" brushRef="#br1" timeOffset="178713.1473">33059 7386 4294 0,'0'0'-110'0,"35"5"29"15,-35-5 73-15,13 17 31 0,-13-17 20 0,4 30 28 16,-4-30 20-16,-4 41 9 0,4-41 17 16,-18 57 8-16,10-22 12 0,-11 2 4 15,-1 0 1-15,-2 3-2 0,-1 2-12 16,-5 2-5-16,1-2-12 0,3-4-11 0,-4 2-10 16,6-6-13-16,-1-2-9 0,3-5-10 15,3-6-7-15,4 0-5 0,-2 2-6 16,3-5-6-16,12-18-7 0,-22 32-12 0,15-20-11 15,7-12-14-15,-13 19-20 0,13-19-21 16,0 0-27-16,0 0-24 0,0 0-30 0,0 0-21 16,77-40-15-16,-52 14-11 0,2 1-7 15,3-2-6-15,0-10 2 0,2-1 3 16,-4 1 8-16,1-7 24 0,1 2 7 0,3-1 21 16,-1 4 20-16,-2 6 26 0,-3 1 18 15,-5 3 10-15,-2 5 11 0,-2 3 16 16,-1 2 18-16,0 4 8 0,-4 0 10 0,-13 15 5 15,20-24 40-15,-20 24 51 0,20-9 35 16,-20 9 30-16,0 0 22 0,0 0 8 16,0 0 0-16,20 41-5 0,-20-41-5 0,-3 41-16 15,-2-14-13-15,5-27-12 0,-4 53-20 16,1-26-6-16,-2 0-18 0,0 5-15 0,2-4-11 16,-2-1-11-16,-2 3-8 0,0-1-8 15,2 1-24-15,-8 2-41 0,-7 2-67 16,-2 2-99-16,-13 2-218 0,-10-8-180 15,-2-3-373-15,-10-10-817 0</inkml:trace>
  <inkml:trace contextRef="#ctx0" brushRef="#br1" timeOffset="182625.3809">32698 8794 4556 0,'0'0'-212'0,"0"0"12"0,25-5 8 0,-25 5 14 15,0 0 7-15,0 0 12 0,28-6 14 16,-28 6 24-16,0 0 18 0,0 0 30 0,0 0 32 16,22-11 25-16,-22 11 19 0,0 0 26 15,0 0 19-15,0 0 25 0,0 0-12 0,0 0 6 16,0 0 1-16,0 0 6 0,0 0-1 16,0 0-7-16,0 0-23 0,0 0 5 15,0 0-14-15,0 0-5 0,0 0 10 16,0 0-7-16,0 0 6 0,0 0-3 0,0 0-11 15,0 0 3-15,0 0 0 0,0 0-7 16,0 0 1-16,0 0-2 0,0 0 2 0,0 0-7 16,0 0 3-16,0 0-4 0,0 0 0 15,0 0 3-15,0 0-5 0,-52-33 2 16,52 33-8-16,0 0 4 0,0 0 2 0,0 0-2 16,0 0-8-16,-30-10-10 0,30 10-1 15,0 0-5-15,0 0-3 0,0 0 4 16,-30-3 1-16,30 3 2 0,0 0-4 15,0 0 2-15,-29-9 2 0,29 9 11 0,0 0-3 16,0 0 3-16,-28-8-6 0,28 8 8 16,0 0-2-16,0 0 4 0,-27-10-4 0,27 10-4 15,0 0 4-15,0 0 0 0,0 0-2 16,-30-9 9-16,30 9-16 0,0 0 13 0,0 0 3 16,-22-9-7-16,22 9 10 0,0 0-9 15,0 0 3-15,0 0 3 0,-27-12-5 16,27 12 2-16,0 0-2 0,0 0 9 15,-21-14 0-15,21 14 12 0,0 0-4 0,0 0-3 16,0 0-7-16,-25-9 5 0,25 9-5 16,0 0 10-16,0 0-14 0,0 0-1 15,0 0-1-15,0 0 4 0,0 0-8 0,-20-12 6 16,20 12-3-16,0 0-4 0,0 0 7 16,0 0 13-16,0 0-5 0,0 0 22 0,63-16-8 15,-38 11-12-15,5 0 2 0,10-2 0 16,-4 1-7-16,10-5 5 0,-7 3-1 15,9 1-1-15,1-2 0 0,-2-3 5 16,1 2 2-16,4 1 9 0,-3 1-4 0,1-2-2 16,-2 4 6-16,-2-5-6 0,-1 10-5 15,-5-5 5-15,-2-2 9 0,-3 6-8 0,-1 0 7 16,-6-3-5-16,1 2 6 0,-2 2-12 16,-27 1 7-16,48 0 2 0,-48 0-3 15,49 0-5-15,-21 0 0 0,-28 0-2 0,50 1-1 16,-30 2-1-16,-20-3 0 0,49 5 4 15,-24-3-4-15,-25-2-2 0,43 2 1 0,-18 1-2 16,-25-3-4-16,41 5-2 0,-41-5 4 16,33 6-7-16,-33-6 3 0,32 1 6 15,-32-1 1-15,25 5 4 0,-25-5 0 16,0 0 1-16,30 3-8 0,-30-3 7 0,0 0-1 16,0 0 4-16,32 0 5 0,-32 0-2 15,0 0-1-15,0 0-2 0,0 0-2 16,0 0-5-16,0 0 0 0,33 3-1 0,-33-3-3 15,0 0 2-15,0 0-3 0,0 0-1 16,0 0 1-16,0 0-1 0,0 0-1 0,0 0 1 16,0 0-3-16,0 0 5 0,27 3-1 15,-27-3 1-15,0 0-2 0,0 0 3 16,0 0-3-16,0 0 3 0,0 0-4 0,40-6 2 16,-40 6-1-16,25-8 0 0,-25 8-3 15,30-4 2-15,-30 4-4 0,0 0 2 16,41-11 2-16,-41 11 1 0,21-2 0 0,-21 2 5 15,0 0 1-15,0 0-3 0,30-10-1 16,-30 10-13-16,0 0-35 0,0 0-70 0,0 0-102 16,22-6-235-16,-22 6-492 0,0 0-699 15</inkml:trace>
  <inkml:trace contextRef="#ctx0" brushRef="#br1" timeOffset="184868.8621">32400 8655 4423 0,'0'0'-181'16,"0"0"25"-16,0 0 9 0,0 0 19 0,0 0 12 15,0 0 19-15,0 0 25 0,0 0 12 16,0 0 15-16,0 0 10 0,0 0 1 0,0 0 15 16,0 0 19-16,0 0 0 0,0 0 12 15,0 0 15-15,0 0 9 0,0 0 6 16,-27-57-5-16,27 57 4 0,0 0 0 15,0 0-9-15,0 0 13 0,0 0-18 0,0 0-5 16,0 0 1-16,0 0-3 0,0 0-4 16,0 0 0-16,0 0 1 0,0 0-13 15,0 0 0-15,0 0 16 0,0 0 5 16,0 0 23-16,0 0 31 0,0 0 2 0,0 0-4 16,0 0 4-16,0 0 9 0,-7 83 0 15,7-83-2-15,-1 43 1 0,-6-16-5 0,4 0-8 16,-1 1 5-16,3 3-3 0,-8 0-7 15,6 0-9-15,0-3 4 0,-2 4-7 0,0-5-1 16,-2 3-5-16,5-6 0 0,-6 5-7 16,8-29 0-16,-9 42-8 0,6-23-1 15,3-19-4-15,-10 35-3 0,10-35-4 0,-5 25-3 16,5-25-2-16,-8 26-3 0,8-26-3 16,0 0-1-16,-5 28-3 0,5-28-2 15,0 0 2-15,0 0-4 0,-4 31-3 0,4-31-3 16,0 0 1-16,0 0-4 0,0 0 3 15,0 0-2-15,0 0-3 0,0 0-6 0,0 0-1 16,0 0-5-16,0 0-5 0,0 0-5 16,0 0-7-16,0 0-6 0,0 0-7 0,54-50-3 15,-54 50-14-15,17-36-14 0,-11 13 5 16,4-1-6-16,-3 0-2 0,5-1 11 16,-12 25 8-16,11-47 9 0,-6 26 13 15,-1-2 9-15,-4 23 7 0,8-30 1 0,-8 30 0 16,5-27 2-16,-5 27 2 0,8-21 5 15,-8 21 9-15,0 0-1 0,9-29 13 16,-9 29-8-16,0 0-2 0,8-20 1 0,-8 20-2 16,0 0 0-16,0 0-7 0,0 0 13 15,0 0 19-15,0 0 18 0,0 0 14 0,0 0 12 16,0 0 6-16,0 0 0 0,0 0-5 16,10 79-4-16,-10-51-1 0,-3 3 0 15,3-31-6-15,-3 65 1 0,3-35 5 0,-4 1-5 16,4 0-1-16,-5 0 0 0,2 0-6 15,3-2-2-15,-3 3-17 0,1 1-4 16,-2-6 0-16,-1 3-1 0,2-3-4 0,3-27-2 16,-3 53-2-16,1-29 1 0,2-24-4 15,-3 44-4-15,-2-25 0 0,5-19-1 16,-4 33 0-16,4-33-2 0,-3 30 0 16,3-30 0-16,-2 26-1 0,2-26 0 0,0 0 0 15,0 30-1-15,0-30-1 0,0 0 0 0,-8 25-2 16,8-25 5-16,0 0-7 0,0 0 1 15,0 0-1-15,0 33 0 0,0-33 1 16,0 0 4-16,0 0-7 0,5 32 3 0,-5-32-1 16,0 0-1-16,8 27 3 0,-8-27 1 15,0 0-4-15,12 25 1 0,-12-25 0 0,0 0 1 16,5 17 0-16,-5-17-2 0,0 0 1 16,0 0 0-16,0 0-4 0,0 0 4 15,8 26-5-15,-8-26-8 0,0 0-1 0,0 0-11 16,0 0 0-16,0 0-13 0,0 0-4 15,0 0-15-15,6 21-12 0,-6-21-8 16,0 0-11-16,0 0-2 0,0 0-1 16,0 0-11-16,0 0-2 0,0 0-3 0,0 0-2 15,0 0-3-15,0 0 5 0,0 0 9 16,0 0 11-16,0 0 3 0,0 0 3 0,0 0 13 16,0 0 2-16,0 0 3 0,-17 35 30 15,17-35 25-15,0 0-5 0,0 0 8 0,0 0 3 16,0 0 18-16,0 0 5 0,0 0 17 15,0 0 7-15,0 0 2 0,0 0 6 16,0 0 0-16,0 0-4 0,0 0-15 0,0 0 0 16,0 0-1-16,0 0 4 0,0 0 0 15,0 0 6-15,0 0-3 0,72-25 2 0,-72 25-5 16,48-15 2-16,-21 5-3 0,5 4-1 16,-2-3-8-16,3 0 1 0,6 1-2 15,3-4 0-15,6 3-2 0,1 3-4 16,-1-6-2-16,2 6 6 0,1-3-7 0,-3 3-5 15,-1 2 3-15,1-1 0 0,1-1 5 16,-4-1 13-16,-1 5 4 0,-4-3 1 0,-5 3-3 16,3 2-2-16,-4 0-2 0,6 0 0 15,-7-3 0-15,1 6 3 0,-2-3-3 16,-1 0 1-16,1 0-2 0,-32 0-3 16,60-3 0-16,-31 3-2 0,-29 0-7 0,48 0 4 15,-23 0 3-15,-25 0 1 0,37-3 2 0,-37 3-1 16,37 0 1-16,-37 0-1 0,37-5-1 15,-37 5-4-15,28 0 0 0,-28 0-2 16,32-4-1-16,-32 4-4 0,0 0 1 0,44-4 1 16,-44 4 0-16,31-4 4 0,-31 4 0 15,0 0-2-15,37 0 1 0,-37 0 1 0,0 0 2 16,32-2 0-16,-32 2-1 0,0 0-2 16,0 0 2-16,30-2-4 0,-30 2 1 15,0 0-7-15,0 0 1 0,0 0-1 0,0 0-4 16,0 0 1-16,0 0-3 0,33 0-5 15,-33 0-15-15,0 0-25 0,0 0-37 16,0 0-54-16,0 0-59 0,0 0-120 16,0 0-239-16,0 0-416 0,0 0-957 0</inkml:trace>
  <inkml:trace contextRef="#ctx0" brushRef="#br1" timeOffset="185652.9048">33209 8541 4735 0,'0'0'-193'16,"0"0"11"-16,0 0 18 0,0 0 10 0,0 0 15 15,12-18 20-15,-12 18 30 0,0 0 24 16,0 0 29-16,0 0 13 0,0 0 34 0,0 0 12 16,0 0 20-16,0 0 21 0,0 0 23 15,0 0 6-15,-53 61 28 0,41-38 31 16,-3-2 6-16,-10 6 1 0,3 8 9 15,-10 4-5-15,-1 4-9 0,-14 6-6 0,3 5-9 16,-4-2 10-16,-4 3-8 0,9 3-8 16,-6 2-32-16,-16 17-12 0,0 0-9 0,9-16-10 15,10-6-6-15,0-3-9 0,1 1-3 16,12-10-6-16,-2-5-9 0,10 1-5 0,-1-9-1 16,6 2-2-16,0-5-7 0,-1-1 1 15,9-5-7-15,-3-3 1 0,3 1-3 16,12-19-4-16,-22 27-3 0,22-27-5 0,-13 26-7 15,13-26-11-15,-12 18-11 0,12-18-13 16,0 0-11-16,0 0-17 0,0 0-16 16,0 0-18-16,0 0-21 0,0 0-16 0,0 0-21 15,0 0-8-15,62-3-11 0,-38-12-25 16,-3-6-66-16,6-8-663 0,0 2-668 0</inkml:trace>
  <inkml:trace contextRef="#ctx0" brushRef="#br1" timeOffset="186109.6378">33484 8912 4406 0,'0'0'-167'0,"0"0"37"0,23-17 23 0,-23 17 29 16,0 0 6-16,0 0 15 0,0 0 8 15,0 0 15-15,20-8 3 0,-20 8 3 0,0 0 7 16,0 0 2-16,0 0 15 0,0 0 48 16,0 0 27-16,0 0 37 0,0 0 16 15,0 0 16-15,-20 67 6 0,5-44 3 0,-5 2-1 16,2 6-3-16,-2 2-1 0,-9 6 3 15,-3 3-9-15,4 0 16 0,-6 6-12 16,-1 8-11-16,2-1-20 0,1-5-13 0,2-1-12 16,5-2-13-16,-4-3-9 0,4-5-5 15,9-9-9-15,-6 2-5 0,5-5-8 0,4-6-3 16,3 2-6-16,1-6-1 0,9-17-6 16,-18 29-5-16,18-29-3 0,-12 18-2 15,12-18-8-15,0 0-11 0,0 0-12 0,0 0-15 16,0 0-16-16,0 0-21 0,47-62-28 15,-28 34-29-15,7-2-34 0,-1-11-37 16,9-1-69-16,6-15-136 0,0 6-531 0,2-2-688 16</inkml:trace>
  <inkml:trace contextRef="#ctx0" brushRef="#br1" timeOffset="186211.573">33845 8902 4386 0,'27'-7'-883'0,"-27"7"-316"0</inkml:trace>
  <inkml:trace contextRef="#ctx0" brushRef="#br1" timeOffset="186545.0594">33828 8966 3726 0,'0'0'18'16,"12"-12"25"-16,-12 12 14 0,0 0-7 15,0 0 21-15,0 0 23 0,0 0 14 0,0 0 19 16,0 0 9-16,0 0 5 0,0 0-19 16,0 0-11-16,-22 91-14 0,22-91-14 15,-8 30-5-15,-4-15-9 0,12-15-15 0,-20 40-34 16,8-22-53-16,4 4-56 0,-5-3-81 16,-7-1-151-16,-4-3-586 0,2-5-474 15</inkml:trace>
  <inkml:trace contextRef="#ctx0" brushRef="#br1" timeOffset="187922.8129">29594 7468 4203 0,'0'0'-175'0,"0"0"14"0,0 0 12 0,0 0 4 16,0 0 0-16,0 0 7 0,0 0 7 15,0 0 7-15,0 0 0 0,0 0-2 16,0 0 2-16,0 0-2 0,0 0-15 0,0 0-15 16,0 0-19-16,0 0-348 0,0 0 105 15</inkml:trace>
  <inkml:trace contextRef="#ctx0" brushRef="#br1" timeOffset="188209.6343">29650 7347 1914 0,'0'0'7'0,"0"0"8"0,0 0 15 0,0 0 6 16,0 0-11-16,-25-35 18 0,25 35 17 16,0 0 18-16,0 0 15 0,0 0 12 15,0 0 0-15,0 0-16 0,0 0-2 0,-25-4-14 16,25 4-15-16,0 0-31 0,0 0-27 16,0 0-11-16,0 0-19 0,0 0-3 0,0 0-9 15,0 0-14-15,0 0-2 0,0 0-13 16,0 0-23-16,0 0-49 0,0 0-83 0,0 0-302 15,0 0 107-15</inkml:trace>
  <inkml:trace contextRef="#ctx0" brushRef="#br1" timeOffset="189369.2825">29556 7274 2056 0,'0'0'63'0,"0"0"13"0,0 0 13 15,0 0 5-15,0 0-16 0,0 0-11 16,0 0 7-16,0 0 4 0,0 0-13 16,0 0 13-16,0 0 5 0,0 0-20 0,0 0 6 15,0 0 11-15,0 0-15 0,0 0 21 16,0 0 6-16,0 0 0 0,0 0 27 0,0 0-9 16,0 0 4-16,0 0 10 0,0 0-37 15,0 0-5-15,0 0-3 0,0 0-17 0,0 0-6 16,0 0-3-16,0 0-12 0,0 0-10 15,0 0-1-15,0 0-3 0,0 0 1 16,0 0-6-16,0 0-2 0,0 0 4 0,0 0-8 16,0 0 2-16,0 0-3 0,0 0-2 15,30-39-4-15,-30 39 0 0,0 0 13 16,0 0-10-16,0 0 1 0,5-25 3 0,-5 25-4 16,0 0-6-16,0 0-5 0,0 0 6 15,9-27-1-15,-9 27 3 0,0 0-2 16,0 0-3-16,0 0 2 0,0 0 1 0,0 0 0 15,3-28-4-15,-3 28 0 0,0 0-9 16,0 0 0-16,0 0-2 0,0 0-2 0,0 0-6 16,0 0-1-16,0 0-1 0,0 0 10 15,0 0-3-15,0 0 1 0,5-24 4 16,-5 24-1-16,0 0 5 0,0 0 8 0,0 0-1 16,0 0 5-16,0 0 3 0,0 0-6 15,0 0 1-15,0 0 0 0,0 0-3 16,12-28 2-16,-12 28 0 0,0 0-1 0,0 0 5 15,8-24-6-15,-8 24 5 0,0 0 9 16,0 0 7-16,5-29-2 0,-5 29 5 16,0 0-3-16,0 0-2 0,0 0 0 0,0 0-6 15,3-31-1-15,-3 31 4 0,0 0-4 16,0 0-5-16,0 0 5 0,0 0-4 16,0 0 1-16,2-24-3 0,-2 24 3 0,0 0 3 15,0 0-3-15,0 0 2 0,0 0 0 16,0 0-2-16,0 0-4 0,0 0 2 15,0-31 0-15,0 31-6 0,0 0 4 0,0 0-5 16,0 0 1-16,0 0 0 0,0 0 0 16,0-31-5-16,0 31 0 0,0 0 2 15,0 0-3-15,0-35-1 0,0 35 4 0,0 0 0 16,-2-42-1-16,2 42-2 0,-3-25 5 16,3 25-2-16,-5-32 0 0,5 32-2 0,-3-32 3 15,3 32-4-15,-5-30 4 0,5 30-4 16,-4-28 1-16,4 28 3 0,-5-29-4 0,5 29 2 15,0 0-2-15,-3-37 0 0,3 37-3 16,0-28 4-16,0 28 1 0,0 0-4 16,0-36 6-16,0 36-6 0,0 0 6 0,-3-32 5 15,3 32-6-15,0 0-6 0,0 0 0 16,-2-26-2-16,2 26-3 0,0 0 0 16,0 0 2-16,0 0-2 0,0 0 1 0,0 0 4 15,0 0 1-15,0 0-2 0,0 0 7 16,0 0-6-16,0 0 0 0,-17 78 6 15,17-78-8-15,-5 32 7 0,5-32-2 0,-8 35-2 16,8-35 2-16,-10 32 0 0,6-12-1 16,4-20-3-16,-5 36 1 0,5-36 7 15,-8 33-3-15,8-33-2 0,-3 32 5 0,3-32-2 16,-5 25 3-16,5-25-5 0,0 0 8 16,-9 30-8-16,9-30 5 0,0 0-4 0,-3 24 7 15,3-24 5-15,0 0 12 0,0 0 14 16,0 0-10-16,0 0 3 0,0 0-7 15,0 0-1-15,0 0-2 0,0 0 2 0,0 0-2 16,0 0 1-16,0 0-4 0,-13-95 0 16,9 68-1-16,-3 0-2 0,2-7-3 15,-1 2 0-15,1-1-1 0,0 2-4 16,-4-9-10-16,1 6-2 0,3-4-4 0,-3 9-1 16,1-2-5-16,0-1 1 0,2-2-4 15,-1 4 1-15,4 1 4 0,-1 2 2 0,3 27-1 16,-11-50 11-16,8 29-1 0,3 21-6 15,-5-34-3-15,5 34-21 0,-7-27-20 0,7 27-18 16,0 0-51-16,0 0-80 0,0 0-253 16,0 0-455-16,0 0-477 0</inkml:trace>
  <inkml:trace contextRef="#ctx0" brushRef="#br1" timeOffset="194391.5304">10444 6733 4163 0,'0'0'-203'0,"0"0"9"0,0 0-3 16,0 0 9-16,0 0 7 0,0 0 6 16,0 0 11-16,0 0 10 0,-33 0 0 0,33 0 13 15,0 0 7-15,0 0 23 0,0 0 14 16,0 0 33-16,0 0 24 0,0 0 21 16,0 0 15-16,0 0 19 0,0 0-4 0,0 0 18 15,0 0-7-15,0 0 35 16,0 0-11-16,0 0 5 0,0 0 7 0,0 0 11 15,0 0 17-15,0 0 1 0,0 0 7 0,0 0 11 16,0 0-10-16,0 0 6 0,0 0-9 16,0 0 2-16,0 0 13 0,0 0-29 15,0 0-5-15,0 0-16 0,0 0 6 0,0 0-4 16,0 0-5-16,0 0-2 0,0 0 7 16,58-50-12-16,-58 50 11 0,41-17-3 15,-21 6 1-15,8-1-7 0,0 0-7 0,6 0 4 16,-1 1-23-16,1-1 12 0,4-5-7 15,4 4-6-15,-2-2 4 0,5 3 0 16,-3-5-3-16,-2 5-15 0,6-3 16 0,-5 3-10 16,0 3 8-16,0-3-15 0,0 3 24 15,0-1-4-15,-1 0 15 0,4 1-19 0,-6 0 11 16,6 0 24-16,-9 3-10 0,9-1 0 16,-11 5-2-16,4-3-9 0,0 5 13 15,4-5-17-15,-2 2 0 0,3 1 0 16,3 0-5-16,0-3 4 0,-3 5-6 0,5-3-3 15,0 0-2-15,-2-1-5 0,-2 4-1 16,1-2-1-16,3-4 2 0,-1 1-4 0,-2 4-2 16,4-2-2-16,-4-5 0 0,4 8 1 15,-1-4-6-15,-3 4 4 0,-1-3-2 16,-1-2-7-16,3 2 6 0,-5 3-3 0,7 0 1 16,0-1 5-16,-7 1-5 0,2 0 3 15,-2 0 1-15,7-4 0 0,-4 4-4 0,-7 0 2 16,7-4-2-16,-6 4-4 0,0 0 11 15,3 0-5-15,-7-3-5 0,4 3 1 16,-3 0 2-16,-3 3 1 0,-1-3-6 0,4 0 6 16,-34 0-5-16,60 0-1 0,-28 4 0 15,-7 0 3-15,-25-4 0 0,57 4-2 16,-32 1-1-16,2-5 3 0,0 6 5 0,-27-6-5 16,53 6 0-16,-30-3 0 15,4 0 3-15,3-2-6 0,-5 4 8 0,7-5-1 16,-2 6 1-16,2-6-3 0,2 2 3 0,1-2-2 15,-2 0 3-15,7 0-5 0,-5 4 2 16,9-8-3-16,-9 4 4 0,9 0-6 0,-3 0 9 16,0-2-5-16,-3-1-2 0,0 3 0 15,3 0 3-15,-8-3-6 0,-1 3 6 16,1-5-3-16,-3 10-2 0,-30-5 4 0,57 0-5 16,-25-5 2-16,-5 5 0 0,-27 0 2 15,63 0 0-15,-32 0-2 0,0 0 5 16,-2 0-2-16,3-1-3 0,-32 1 0 0,60 0 8 15,-28-3-6-15,-4 3 0 0,-28 0-1 16,53-3-2-16,-22 3 4 0,-31 0 0 16,51 0-8-16,-19 0 6 0,-32 0 2 0,59 0 0 15,-27 0 1-15,-4 0-3 0,4 0 1 16,-32 0 0-16,62 0-1 0,-34 0 4 16,-28 0 1-16,54 0 2 0,-29 0-1 0,-25 0 2 15,52 0 3-15,-27 3 2 0,6-3-1 16,-4 3 1-16,-27-3 2 0,62 0-2 0,-33 1-3 15,2-1 0-15,-2 0-2 0,-2 5 0 16,-27-5 4-16,63 0-3 0,-28 0 1 0,-8 3-2 16,8-3-3-16,-5 0 1 0,-30 0 1 15,54 3-5-15,-24-3 1 0,3 2 1 16,-3 2 1-16,-30-4-4 0,57 3 1 16,-27 0 2-16,1 2-2 0,-1-3 0 0,5 0 2 15,-5 1-2-15,3 2-1 0,1-3 2 16,-2 1-1-16,-1-1 2 0,-1 3-1 15,2-3 5-15,-3-2-2 0,-1 3-5 0,6-3 0 16,-3 3-2-16,-1-3 4 0,6 0-3 16,-6 4-1-16,0-2-1 0,5-2 2 0,-5 3-1 15,5 2 2-15,-1-4 0 0,1 2-2 16,3 1-1-16,1-1 1 0,-2-1 0 16,1 1-1-16,-3 1-1 0,9-4 5 0,-1 7 4 15,1-7-7-15,-1 3 2 0,1 0-4 16,-3-3 4-16,6 2 2 0,-8-2-3 0,3 4 10 15,-6-4-11-15,5 3-1 0,-3-3 10 16,2 0-8-16,4 0-5 0,-6 0 10 16,6 0-8-16,2 0 2 0,-5 0 2 15,4-3-3-15,2 3 0 0,-2 0 2 0,2-4 0 16,-6 2 0-16,1 2-1 0,-7-3 3 16,2 0-1-16,-2 3 1 0,0-4-3 0,-1 1 1 15,1-1 0-15,-5 1 1 0,-30 3 2 16,60-2-3-16,-28-1 2 0,-3-1 0 0,1 1 0 15,1 2-2-15,3-4 3 0,-2 0-2 16,-1 1 1-16,1 1-1 0,3 0-2 16,-1 1 0-16,1-3 4 0,-5 3-1 15,7-1 0-15,3 1 0 0,-5-6 3 0,-1 6 4 16,12-5 1-16,-14 1 0 0,8 2 4 16,-1-1 2-16,-6 2-2 0,9-3 1 0,0 0-3 15,1 1 0-15,-4 1-4 0,9-4 0 16,-4 4 2-16,-6-4-4 0,13 5-2 15,-3-2 2-15,-3-2-2 0,-3 4-1 0,5 2 2 16,0-4-1-16,-10 2-2 0,3 3-1 16,0-3 1-16,-2 2 3 0,-1-4-2 15,0 5-4-15,1 0 4 0,-4-3-2 0,1 3 1 16,0-4 1-16,2 4-1 0,-5 0 1 16,6 0-3-16,-4-2 1 0,2 2-1 0,-2 0 1 15,-1 0-1-15,2 0-1 0,-1-3 3 16,3 6 0-16,-4-3 0 0,1 0-2 15,1 0 0-15,-5 0-2 0,5 0 2 0,-5 2 6 16,2-2-4-16,-4 0-1 0,4 0 1 16,-2 0-3-16,2 0 1 0,-2 4 1 15,2-4-1-15,-32 0 0 0,60 0 0 16,-30 0 0-16,5 0 1 0,-10 0 1 0,7 0-4 16,-2 0 3-16,-1 0-4 0,-29 0 3 15,53-4 1-15,-28 8 0 0,-25-4-1 0,47 0 1 16,-23 0 0-16,-24 0-1 0,45 0 1 15,-12 0-2-15,-9 3 5 0,8-3-4 0,1 0-1 16,4-3 3-16,-4 3-4 0,4 0-1 16,1 0 3-16,4 0 1 0,-5 0-2 15,3 0 1-15,-3 0-2 0,3 0 2 0,-1 0-2 16,-3 0 1-16,-2 0-1 0,-1 3 3 16,3-3-1-16,-6 0 2 0,5 0-2 15,-5 0-2-15,-30 0 1 0,62 0 1 0,-30 0 1 16,-1 5 0-16,3-4 0 0,-2-1-2 15,-1 3 1-15,3 0-3 0,-4 2 5 16,2-4 0-16,1 2-2 0,-1 0 2 0,-2 1-3 16,0-2 0-16,-30-2 1 0,57 3 2 15,-34 0 0-15,-23-3 1 0,56 4 0 0,-38 0-4 16,-18-4 3-16,45 1-2 0,-21 2-1 16,-24-3 2-16,46 5 1 0,-24-2-5 15,-22-3 3-15,50 4 1 0,-24-4-2 0,5 5 1 16,-2 1 5-16,-1-6-6 0,2 1 3 15,-30-1-1-15,59 8 0 0,-24-5 1 0,-5-1 0 16,2 2 3-16,1-1 1 0,-1-3 2 16,2 3 1-16,-3 2-1 0,3-3 2 0,-1 0-2 15,2 1-1-15,-1 2-1 0,6-3-1 16,3 3 1-16,1 0-1 0,-1-3 0 16,4 1-2-16,2 0 3 0,-1 1-4 15,-3-4 1-15,4 2 1 0,-1-2 2 0,-4 3-5 16,5 2 1-16,-3-5-2 0,-7 1 2 15,1-1-1-15,-5 3 3 0,9 1-3 16,-8-4-1-16,1 3 0 0,7-3 3 0,-11 0-5 16,4 2 4-16,0-2-2 0,3 3 3 15,-7-3-2-15,1 4 0 0,-1-4 1 0,2 3-1 16,-1 1 1-16,1-1 2 0,-5-3 2 16,0 0 2-16,2 3 0 0,-2-1 0 0,2-2 0 15,0 4 1-15,-32-4-3 0,53 3 1 16,-24 2-3-16,-1-5 1 0,-3 1 1 15,-25-1 2-15,57 3-2 0,-32 0 2 16,4 1-1-16,1-2 2 0,-2 1-1 0,-28-3 0 16,57 3 1-16,-29-3 6 0,1 4 1 15,-4-2 2-15,10 1 1 0,-8 0-2 16,5 1-1-16,-32-4-4 0,63 2 3 0,-33 1-1 16,0 0-4-16,1 2 1 0,4-2-4 15,-5 0 4-15,5-3-4 0,0 1 0 0,-5 4-3 16,2-2 2-16,-4 0-2 0,2-2 2 15,-1 4-3-15,-29-5 2 0,63 3-2 16,-37 0 0-16,4-1-2 0,-30-2 2 0,60 7 0 16,-28-4 2-16,-2 1-4 0,2-1 2 15,1-1-3-15,-1 1 4 0,1 2-2 16,-3-3-2-16,5 1 2 0,-1-1 0 0,-1 3 0 16,1-5 1-16,1 2-1 0,-2 1-2 15,3-3 2-15,-3 5-1 0,-1-3-1 16,1-2 1-16,-1 1 1 0,3 3 1 0,0-4-1 15,-5 5-4-15,7-2 2 0,-3-2 3 16,4-1-3-16,1 3 2 0,-3-3-2 0,5 4 1 16,-1-4-1-16,-5 0 2 0,0 4-1 15,2-4-2-15,0 0 3 0,-7 0-2 16,5 0 1-16,-2 0-2 0,-6 1 2 0,-27-1 2 16,57 0-3-16,-30 0 0 0,-27 0 0 15,45 0 0-15,-20 0-3 0,-25 0 2 0,45 0 1 16,-21 4 0-16,-24-4 0 0,45 0 0 15,-17 0-2-15,-3 3 2 0,-25-3 1 16,49 0 0-16,-23 0-1 0,-26 0 1 16,51 4-2-16,-51-4 0 0,43 0 0 0,-23 0 3 15,-20 0-4-15,40 0 0 0,-40 0 2 16,42 1 0-16,-42-1 2 0,34 0 0 16,-34 0-2-16,35 0-1 0,-35 0 0 0,33 0 3 15,-33 0-1-15,35 0 0 0,-35 0-2 16,34-1 2-16,-34 1-1 0,37 0 2 0,-37 0-2 15,36 0 0-15,-36 0 0 0,37-4 0 16,-37 4-3-16,42-3 3 0,-42 3 0 0,40 0 0 16,-40 0 0-16,42-4 1 0,-42 4 0 15,45 0 0-15,-23-1-1 0,-22 1 0 16,52-4-1-16,-20 0 2 0,-2 4-1 16,5-3 1-16,-5-1-1 0,3-1 2 0,3 1-2 15,-3 3 1-15,2-1-1 0,-5-3 4 16,-1 2-1-16,1 1 4 0,-30 2 1 0,48-7 1 15,-28 4-1-15,-20 3 2 0,46-2-5 16,-46 2 1-16,40-8-2 0,-40 8 0 16,45-2-1-16,-25-1 0 0,-20 3 0 0,48-10 1 15,-22 6 1-15,-26 4-2 0,50-2-1 16,-22-1 1-16,-4-5-3 0,-24 8 1 0,50-4 3 16,-22-4-2-16,-28 8-3 0,50-4 1 15,-23 1-1-15,-27 3 0 0,42-8 0 16,-19 5 1-16,-23 3-1 0,35-2 2 0,-35 2-1 15,44-7 1-15,-44 7-2 0,33-5 1 16,-33 5 2-16,32-4 0 0,-32 4-2 16,29-6-3-16,-29 6 4 0,0 0 1 0,36-2-2 15,-36 2 2-15,0 0-1 0,29-4 0 16,-29 4-2-16,0 0 1 0,0 0-2 16,37-6 2-16,-37 6 0 0,0 0 0 0,36-1-1 15,-36 1 2-15,27 0-1 0,-27 0 1 16,0 0-2-16,37-5 1 0,-37 5 1 0,0 0 0 15,42-3-1-15,-42 3 0 0,30 0 0 16,-30 0 0-16,0 0-2 0,42 0 4 16,-42 0-3-16,28 0 2 0,-28 0 0 0,0 0 1 15,0 0-1-15,34-4 4 0,-34 4-4 16,0 0 2-16,0 0 0 0,0 0 0 16,31 4 0-16,-31-4 0 0,0 0 0 15,0 0 0-15,0 0 0 0,0 0-4 0,0 0 2 16,0 0 2-16,0 0-1 0,34-4-1 15,-34 4 1-15,0 0-3 0,0 0 0 0,0 0-10 16,0 0-18-16,0 0-23 0,0 0-26 16,0 0-33-16,0 0-39 0,0 0-44 0,0 0-77 15,0 0-170-15,-74 35-514 0,53-33-864 16</inkml:trace>
  <inkml:trace contextRef="#ctx0" brushRef="#br1" timeOffset="194911.8074">29407 6428 4670 0,'19'-18'-153'15,"-19"18"17"-15,0 0 7 0,16-19 17 16,-16 19 29-16,0 0 12 0,0 0 32 0,17-22 46 16,-17 22 43-16,0 0 35 0,0 0 12 15,0 0 20-15,0 0-3 0,13-23-6 16,-13 23-14-16,0 0-11 0,0 0-9 0,0 0-5 16,0 0-5-16,0 0-1 0,0 0-4 15,0 0-3-15,0 0-2 0,0 0-7 0,0 0-3 16,0 0-6-16,0 0-2 0,0 0-7 15,0 0 6-15,0 0 6 0,0 0 10 16,0 0 6-16,0 0 3 0,0 0 0 0,-70 35 0 16,45-23-2-16,-15 5-3 0,3 1-7 15,-16 4 0-15,-16 2-4 0,-1 0-2 16,-4 5-2-16,-5-5 0 0,-1 1-6 0,10-2 0 16,-4 1-3-16,12-4-1 0,6-4-3 15,-1-1-1-15,8-3-6 0,7 5 1 16,-1-5-4-16,8-5-1 0,-5 4-2 0,11-2-4 15,1 1 0-15,3-5-5 0,1 5-7 16,24-10-4-16,-37 12-7 0,21-5-4 0,16-7-8 16,-29 13-11-16,29-13-15 0,-25 13-16 15,25-13-17-15,-20 19-30 0,20-19-29 16,-8 16-43-16,8-16-66 0,0 0-168 0,-12 12-523 16,12-12-763-16</inkml:trace>
  <inkml:trace contextRef="#ctx0" brushRef="#br1" timeOffset="195347.5384">29146 6643 4582 0,'0'0'-97'0,"0"0"21"16,0 0 14-16,-12 25 4 0,12-25 35 0,-21 22 31 16,-1-6 47-16,0-1 41 0,-8 3 41 15,-2 0 11-15,-1 1 5 0,-1 1-10 16,-2-4-11-16,2 3-8 0,-6 4-12 0,3-6-2 15,-8 9-8-15,0-5-10 0,3 3-4 16,-5-2-4-16,-3 5-7 0,3-3-12 16,-3 3-2-16,2-3-8 0,4 1-7 0,7-3-6 15,0-2-7-15,1 2-2 0,2-1-2 16,-4 3-19-16,4-1 3 0,2-2-3 0,6 2-3 16,2-9-5-16,4 2-6 0,-2-4-9 15,6 0-10-15,16-12-15 0,-27 23-21 16,27-23-23-16,-25 15-37 0,25-15-29 0,-17 16-33 15,17-16-35-15,0 0-80 0,0 0-670 16,0 0-962-16</inkml:trace>
  <inkml:trace contextRef="#ctx0" brushRef="#br1" timeOffset="195783.2696">29676 6718 4802 0,'0'0'-115'0,"-31"4"34"0,31-4 17 16,-29 15 29-16,4-10 10 0,2 5 17 0,-6-2 31 15,6 1 25-15,-7 1 34 0,-5-2 13 16,-4 5 1-16,-4-6-5 0,-18 5-6 16,-4 0-4-16,-12-7-7 0,-16 6 6 0,-3-2 17 15,6 1 9-15,-4-2 2 0,1 3-10 16,7-3-11-16,-1 2-10 0,0-3-13 16,2 4-9-16,8-5-2 0,7 3-6 0,1 0-3 15,4 1-7-15,3-1 0 0,12-1-8 16,-4-5 0-16,7 9-6 0,1-8-2 0,-3 5-3 15,4-2-7-15,-4 1-6 0,8-1-5 16,0 1-8-16,5-3-9 0,1-2-12 16,-1 3-11-16,3 0-19 0,-6 0-17 15,8 0-9-15,-4-2-29 0,1-2-23 0,-3 4-17 16,9-6-35-16,28 0-81 0,-62-6-687 16,32-3-879-16</inkml:trace>
  <inkml:trace contextRef="#ctx0" brushRef="#br1" timeOffset="196161.8382">26906 6280 4779 0,'-25'12'-73'0,"2"-2"11"0,1-2 21 15,2 4 0-15,0 5 1 0,0-2 25 0,-2 0 16 16,-5 7 27-16,-1-1 30 0,1-2 16 16,-5 5 9-16,7-1-4 0,-7-3-3 15,-1 4-1-15,1 1-10 0,-1 2-6 0,-11-2-5 16,9 4-10-16,-12 2-2 0,0 2-5 16,2-3 0-16,-7 2 1 0,-4 10-1 15,-6-7-2-15,0 2 2 0,-3-2 4 0,-1 2 0 16,-4-5 2-16,-7-4-3 0,2 4-5 15,-2-5-1-15,0 0-8 0,-2 0-2 0,9-7-1 16,10-2-3-16,1-2-7 0,11-5-14 16,6 2-17-16,-2-1-19 0,-1-1-15 15,8-2-15-15,2-7-13 0,5 5-30 16,3-4-40-16,27-3-54 0,-51-5-98 0,34 0-625 16,-5-5-627-16</inkml:trace>
  <inkml:trace contextRef="#ctx0" brushRef="#br1" timeOffset="196546.5939">25081 6650 4573 0,'-25'-4'-16'16,"25"4"12"-16,-33-3-5 0,33 3-4 15,-49 0 9-15,17 7-3 0,-4 2 6 16,-8 3 32-16,-13 3 23 0,-15 5 6 0,-8 4-4 16,-4 0 2-16,-41 8 3 0,5 5-3 15,-11-6-11-15,-4 6 1 0,-3-3-1 16,-2-2 4-16,4-1 7 0,3 0 7 0,4-3 6 15,3-2-5-15,29-6-5 0,14-4-8 16,1 3-7-16,13-7-10 0,-1-1-7 16,1 1-7-16,7 0-12 0,12-9-8 15,-2 7-4-15,7-3-16 0,8-2-18 0,2 2-22 16,5 0-26-16,0-6-18 0,30-1-42 0,-37 0-45 16,37 0-64-16,-32-12-669 0,21 4-575 15</inkml:trace>
  <inkml:trace contextRef="#ctx0" brushRef="#br1" timeOffset="196900.3749">22520 6302 4461 0,'-30'28'-102'15,"-2"-1"14"-15,4 4 17 16,-1-4-1-16,4 1 21 0,-3 0 11 0,6-1 35 16,-8 2 51-16,5-2 23 0,3-2 28 15,-3-5 19-15,2 4 12 0,1-1 6 0,-11 2-17 16,4-4-8-16,-4 5-13 0,-6 5-4 16,6-11-15-16,-4 10-11 0,0-10-8 15,4 5-6-15,-8-3-5 0,3 3-7 0,-9-6-9 16,-3 4-11-16,1-1-11 0,-6-2-11 15,3 4-2-15,-3-4-4 0,8-4-5 0,-4 3-3 16,4-7-7-16,3 1-8 0,4-6-2 16,5 4-4-16,-2-2-16 0,9-2-9 0,-4 0-34 15,7-3-27-15,25-4-71 0,-50 0-156 16,31-4-534-16,2-7-319 0</inkml:trace>
  <inkml:trace contextRef="#ctx0" brushRef="#br1" timeOffset="197257.8033">21349 6286 4156 0,'0'0'-60'16,"0"0"16"-16,-43 12 25 0,43-12 10 15,-34 12 24-15,16-3 26 0,-9 2 39 0,-3 1 29 16,-2 3 16-16,-1 2 8 0,-4 0 2 16,-15 4-5-16,2 3-3 0,-15 2-7 15,-11 4-11-15,-22 11-8 0,-16 0-6 16,-11-3-2-16,-11 5-13 0,-9-8-6 0,1 5-1 16,-4-3 5-16,5-1-8 0,9-3-3 15,10-1-2-15,25-7-8 0,19-8-6 0,15 3-8 16,0-5-5-16,11 0-7 0,5-1-5 15,14-5-12-15,-5 3-16 0,10-7-19 16,3 5-22-16,-1-5-27 0,4 2-38 0,24-7-30 16,-26 10-21-16,26-10-42 0,0 0-85 15,-20 0-677-15,20 0-946 0</inkml:trace>
  <inkml:trace contextRef="#ctx0" brushRef="#br1" timeOffset="197607.5878">19700 6363 4839 0,'0'0'-64'15,"0"0"17"-15,0 0-10 0,0 0 11 0,0 0 6 16,0 0 9-16,0 0 27 0,-44 52 46 15,26-39 31-15,-14 6 8 0,2-4 0 16,-5 6-8-16,2-2-2 0,-3 1-7 16,-9 5-4-16,3-3-6 0,1 5 1 0,-6-4-2 15,0 1 5-15,0 1-3 0,-8 2-9 16,-7 5-3-16,-8-2-8 0,-6 0-6 0,-2 2-16 16,-24 11-13-16,-4 1-6 0,-1-8-17 15,0-3-17-15,-1 2-5 0,9-7 8 16,17-7-22-16,-5 1-6 0,5-6 3 0,15-4-12 15,-2 0-12-15,11-2-34 0,8-5-45 16,3 3-98-16,10-5-634 0,5-10-393 0</inkml:trace>
  <inkml:trace contextRef="#ctx0" brushRef="#br1" timeOffset="197898.4043">18352 6334 4167 0,'-39'59'-115'0,"19"-49"12"0,20-10 35 16,-27 12 25-16,27-12 34 0,-33 13 11 0,33-13 36 16,-29 12-15-16,8-2 13 0,-8 2-12 15,-8 6-12-15,-11 4-5 0,-7 3 13 16,-16 2-9-16,5-2-5 0,-11 4 1 15,6-2-3-15,-7 0-2 0,1 1 10 0,-4-3-17 16,1-1 9-16,-2 1-15 0,0-3-4 16,4-1 0-16,2-4-9 0,6 1-11 0,13-6-18 15,-6 0-50-15,14-7-52 0,1 2-146 16,2-5-439-16,1-4 464 0</inkml:trace>
  <inkml:trace contextRef="#ctx0" brushRef="#br1" timeOffset="198375.6687">16632 6495 3243 0,'-32'23'19'0,"2"-2"-1"0,0 1-4 0,-5-2 21 15,-2 10-19-15,-10 2 13 0,-3-1 23 16,3 1-1-16,-6 4 22 0,-8 1-2 16,0 3-1-16,-5-3-5 0,1-2 2 0,0-1-15 15,-4 1-7-15,-1-4 4 0,-7 4-12 16,2-2 1-16,3-6 11 0,2 2-5 0,-1-8-4 16,14 3 3-16,2-8-1 0,12-4 7 15,1 3-13-15,2-3-2 0,3 3-3 16,9-7-9-16,2-2-7 0,3 4-8 0,23-10-24 15,-45 15-10-15,28-12-12 0,17-3-15 16,-32 13-19-16,32-13-10 0,-23 7-38 0,23-7-40 16,0 0-59-16,0 0-572 0,0 0 227 15</inkml:trace>
  <inkml:trace contextRef="#ctx0" brushRef="#br1" timeOffset="198719.4473">15884 6643 3322 0,'27'-12'-112'16,"-27"12"47"-16,0 0 20 0,0 0 38 0,0 0 34 15,0 0 29-15,0 0 30 0,0 0 26 16,0 0 1-16,0 0 13 0,-62 43-7 15,37-31 1-15,2 5 3 0,-9 1-9 0,-2 0-12 16,1 7 0-16,-16-2-4 0,-2 5-9 16,-10 4-3-16,-7 1-2 0,-6 2 1 15,-23 10 4-15,2 2-3 0,-9 0 1 0,5-8-1 16,-6 4 5-16,18-8-10 0,12-8-2 16,3 0-15-16,10-8-7 0,8-1-8 15,4 1-17-15,7-8-26 0,8 0-33 0,1 2-36 16,11-5-36-16,3 0-33 0,20-8-32 15,-32 4-47-15,32-4-119 0,0 0-569 16,-20-15-414-16</inkml:trace>
  <inkml:trace contextRef="#ctx0" brushRef="#br1" timeOffset="199073.065">14566 6250 4437 0,'-65'45'13'0,"48"-33"-5"0,-8 0-8 16,0 8 3-16,-5-2 5 0,-5 6-8 0,1-2 13 16,-3 3 21-16,4-3 29 0,-7 6 8 15,6-4 8-15,-9 4 3 0,-2-1-8 16,5 2 0-16,-6-3-11 0,0 5-3 0,-3-3 1 15,-3-1-5-15,0 2-1 0,4 1-3 16,-9-1-9-16,-3 0-4 0,3-2-6 0,-12-1-7 16,2 3-6-16,-1-1-14 0,-9-1-5 15,2 0-12-15,1-3-5 0,-5 3-3 16,-1-3-4-16,5-4-2 0,1-1-7 0,9-3-12 16,3-4-17-16,2 0-6 0,13-1-18 15,7-7-21-15,-4 3-37 0,11-2-43 0,8-10-90 16,5-2-608-16,3-1-308 0</inkml:trace>
  <inkml:trace contextRef="#ctx0" brushRef="#br1" timeOffset="199440.8376">13206 6467 4024 0,'0'0'-124'0,"0"0"10"15,0 0 17-15,0 0 13 0,-20 66 16 16,3-52 18-16,-3 5 24 0,-2 3 31 16,-1-2 29-16,-5 3 39 0,-3 1-4 15,0-1 17-15,-8 8 26 0,-11-1-7 0,5 0-9 16,-12 8 0-16,-2-1-3 0,1-1-5 15,-7 2-4-15,4-1 17 0,1-4-19 0,10-2 0 16,2-3-13-16,-1-1-15 0,1 2-5 16,4-1-1-16,4-11-7 0,6 6-18 15,-6-6-19-15,3 2-20 0,9-1-21 16,-2 1-29-16,-2-1-14 0,4 1-14 0,3-8-20 16,1 6-11-16,-1-5-7 0,7 2-8 0,-4-2-25 15,0 0-43-15,22-12-87 0,-37 16-470 16,17-12 351-16</inkml:trace>
  <inkml:trace contextRef="#ctx0" brushRef="#br1" timeOffset="199782.6269">11824 6588 3276 0,'0'0'48'16,"0"0"14"-16,0 0 2 0,-16 23-22 15,16-23 3-15,-14 17-5 0,14-17 9 0,-20 31 18 16,10-12-10-16,-8-2 24 0,1 6-3 16,0 1 1-16,-4 3 1 0,-6 3-11 15,5 2 4-15,-10 3-15 0,-1 5 1 16,-7-1-11-16,3 3 3 0,-8 6-13 0,8-9-2 15,-12 8-3-15,14-5-7 0,-8-5-16 16,4 5-13-16,4 1-1 0,-8-7-8 0,7-1-18 16,-4-1-7-16,4-4 3 0,-1 0-21 15,5-7-23-15,0-4-14 0,2 1-36 0,3-5-48 16,-3-6-133-16,3 2-476 0,-3-9 263 16</inkml:trace>
  <inkml:trace contextRef="#ctx0" brushRef="#br1" timeOffset="200007.4883">10765 6551 3928 0,'-5'37'181'15,"5"-37"-36"-15,-8 40-24 0,5-12-18 16,-11 8-13-16,4 5-11 0,-1-5-10 0,-3 6-6 15,-13 1 0-15,6 0-11 0,-14 2-10 16,-7 12-25-16,-7-2-65 0,-19 24-82 16,-8 3-148-16,-2 0-618 0,-8-15-401 0</inkml:trace>
  <inkml:trace contextRef="#ctx0" brushRef="#br1" timeOffset="217426.0882">15687 15739 694 0,'0'0'37'0,"0"0"-19"16,0 0-67-16,0 0-66 0,0 0-70 15,0 0 58-15</inkml:trace>
  <inkml:trace contextRef="#ctx0" brushRef="#br1" timeOffset="219298.4863">15687 15739 546 0,'0'0'52'0,"0"0"-7"0,0 0 24 16,0 0 16-16,0 0 36 0,0 0-22 0,0 0 21 16,0 0-50-16,0 0 3 0,0 0-2 0,0 0-20 15,0 0-24-15,0 0 23 0,0 0-20 16,0 0 10-16,0 0-10 0,0 0 3 16,0 0 9-16,0 0-13 0,0 0-5 0,0 0 20 15,0 0-8-15,0 0-5 0,0 0 19 16,0 0-1-16,0 0 3 0,0 0 6 15,0 0-4-15,0 0 8 0,0 0-4 0,0 0-1 16,0 0-8-16,0 0-4 0,0 0-13 16,0 0 0-16,0 0 5 0,0 0 3 0,0 0-13 15,0 0 12-15,0 0 2 0,0 0-6 16,0 0 3-16,0 0-10 0,0 0 0 16,0 0 0-16,0 0 3 0,-75 4 1 0,75-4-2 15,0 0 5-15,0 0-14 0,0 0 13 16,0 0-3-16,-39 0-7 0,39 0-1 15,0 0-6-15,0 0-2 0,0 0 0 16,-32-4-7-16,32 4 22 0,0 0-8 0,0 0 2 16,0 0-7-16,-35-5 7 0,35 5-14 15,0 0 9-15,0 0 2 0,0 0-6 0,-30 0-8 16,30 0-14-16,0 0 14 0,0 0-3 16,0 0 10-16,0 0-4 0,-38 5-3 0,38-5-5 15,0 0-2-15,-27 4 9 0,27-4-2 16,0 0-14-16,-34 9 14 0,34-9-12 15,-18 8 3-15,18-8 0 0,0 0 4 16,-33 9 10-16,33-9-5 0,-24 8 4 0,24-8 3 16,0 0-7-16,-30 13-1 0,30-13-1 15,-20 6-7-15,20-6 15 0,-24 12-11 0,24-12-4 16,-28 9 11-16,28-9 2 0,-28 12 16 16,28-12-9-16,-22 11 2 0,22-11-12 15,-29 12 1-15,29-12 8 0,-31 12-4 0,31-12 15 16,-25 9-13-16,25-9 4 0,-29 10 0 15,29-10 4-15,-28 8-2 0,28-8-2 16,-27 10-3-16,27-10 0 0,-25 9-1 16,25-9 3-16,-27 8-8 0,27-8 4 0,0 0 2 15,-33 10 0-15,33-10-8 0,0 0 1 16,-29 10 9-16,29-10-2 0,0 0-1 0,-28 5 1 16,28-5 1-16,0 0 9 0,-32 7-5 15,32-7-6-15,0 0 4 0,-30 4 9 16,30-4-19-16,0 0 6 0,-35 6-6 0,35-6-6 15,-25 5 23-15,25-5-3 0,0 0-7 16,-37 7 2-16,37-7 0 0,0 0-4 16,-37 6-4-16,37-6 3 0,-28 6-13 0,28-6 3 15,0 0 9-15,-37 6-6 0,37-6-1 16,-25 9-5-16,25-9 1 0,-29 6 5 16,29-6-1-16,-25 11-9 0,25-11 16 15,-32 12-8-15,32-12-4 0,-28 12 3 0,28-12 14 16,-27 12-22-16,27-12 12 0,-25 15-9 0,25-15 6 15,-27 16 1-15,27-16 2 0,-21 12-7 16,21-12 3-16,-27 11-10 0,27-11 7 16,-20 16 0-16,20-16 2 0,-19 12-7 0,19-12 5 15,-16 14-5-15,16-14 3 0,-19 15 4 16,19-15 6-16,-22 15-11 0,22-15-1 16,-20 15-2-16,20-15 4 0,-23 15 4 0,23-15 8 15,-25 17-14-15,25-17 6 0,-20 15 0 16,20-15-9-16,-17 12 7 0,17-12-3 15,0 0 4-15,-20 19-9 0,20-19 11 0,-17 11 2 16,17-11-1-16,-16 16-14 0,16-16 4 16,0 0 8-16,-29 21-5 0,29-21 1 0,-15 12-1 15,15-12 11-15,-13 20-6 0,13-20 1 16,0 0 1-16,-20 18-25 0,20-18 25 16,-10 18-10-16,10-18 0 0,0 0 23 15,-16 29-17-15,16-29 0 0,-8 21-4 0,8-21 1 16,-8 25 5-16,8-25-8 0,-7 24 10 15,7-24-6-15,-10 21-6 0,10-21 9 16,-5 26 4-16,5-26-5 0,-12 27 0 0,12-27-3 16,-5 21 6-16,5-21-4 0,0 0-1 15,-13 30 7-15,13-30-7 0,0 0 2 0,-5 29 2 16,5-29-4-16,0 0 1 0,-12 25-1 16,12-25-1-16,0 0-4 0,-5 20 0 15,5-20 5-15,0 0-1 0,-8 30-1 16,8-30 1-16,-4 24 4 0,4-24 1 0,0 0-2 15,0 40 5-15,0-40-19 0,0 28 7 16,0-28 13-16,0 31-8 0,0-31 4 0,7 27-2 16,-7-27-4-16,9 28 4 0,-9-28-5 15,10 25 0-15,-10-25 8 0,8 24 6 16,-8-24-2-16,13 24 0 0,-13-24-5 0,17 21 1 16,-17-21-6-16,15 23 3 0,-15-23 0 15,20 19-4-15,-6-10 11 0,-14-9-7 0,35 15-7 16,-15-7 11-16,5-1-13 0,-2 1 11 15,-23-8-2-15,54 10-4 0,-29-7 11 16,5-3-7-16,2 4-7 0,0-4 19 16,-32 0-1-16,56 0-8 0,-32 0-6 0,-24 0-1 15,48-4 4-15,-24 4-2 0,-24 0 4 16,48-3-7-16,-48 3-2 0,45-2 5 0,-45 2 8 16,46-3-8-16,-23 3 7 0,-23 0-10 15,47-5 12-15,-47 5 0 0,52-2-11 16,-27 2 1-16,-25 0 6 0,48-1 1 0,-26 1-10 15,-22 0 5-15,49-5 8 0,-49 5-4 16,48 0-3-16,-23 0 0 0,-25 0 0 16,44 0 4-16,-44 0-4 0,43 5 10 0,-16-5-12 15,-27 0 6-15,47-5-6 0,-20 10 2 16,-27-5-7-16,58-5 14 0,-29 5-5 16,-1 0 3-16,-28 0 3 0,59-3-13 15,-28-1-2-15,1 2 9 0,0-1-2 0,3-4 2 16,0 2 1-16,4-1-1 0,1-3 11 15,-3-1-13-15,4 1-1 0,0-2 4 0,0-1-5 16,3-3-8-16,-6 0 10 0,9 3 0 16,-8-6-5-16,4-1 0 0,6-3 8 15,-6 1 3-15,1-1 0 0,-1 2-4 0,-4-4-2 16,-6 9 0-16,4-3 0 0,-5 3 0 16,-11 0 3-16,-1 1-13 0,6 1 10 0,-6-1-1 15,0 1 16-15,0-7-17 0,1 1 0 16,3-3 4-16,1-3-2 0,2 1 4 15,-2 0-3-15,2-3-4 0,-1 0 3 0,4-2 10 16,1-3-18-16,0-1 11 0,3-1-1 16,-2-1 3-16,-4 5-5 0,-1 0 1 15,-2 3-1-15,-3-1-3 0,1-1 20 16,-3 2-21-16,-1-2 10 0,-3-1 4 0,3 0-4 16,-4-9-2-16,-2 0 17 0,1 1 7 15,-4-1 13-15,-4 3-7 0,1-7 10 0,-4 2 3 16,-3-3-6-16,-3 2-5 0,-4-2 2 15,-4-2-1-15,-8-5 1 0,-6-2 2 0,-15-5-8 16,-12 2-5-16,-25-9 6 0,-7 10-2 16,2 11-8-16,4 17 2 0,-12 9-6 15,-9 8-5-15,-7 10-12 0,-46 15-16 0,-2 19-17 16,-8 16-38-16,1 27-38 0,-4 27-26 16,-39 44-77-16,3 18-192 0,5 20-431 15,16 4-3-15</inkml:trace>
  <inkml:trace contextRef="#ctx0" brushRef="#br1" timeOffset="228790.9325">6567 3248 266 0,'0'0'218'0,"0"0"-78"0,-39-5-45 0,39 5-59 15,0 0-12-15,-27-7 18 0,27 7-19 16,0 0-6-16,0 0-17 0,-26-6 17 16,26 6-28-16,0 0-1 0,0 0 1 0,0 0-1 15,0 0 1-15,0 0-1 0,0 0 18 16,0 0-12-16,0 0 0 0,0 0-12 15,35-53 0-15,-35 53 18 0,33-24-12 16,-13 12-12-16,5 0 12 0,-3-3 12 0,10-4 0 16,0-1-7-16,5 0-11 0,-4-2 18 15,12-5-19-15,2-5 6 0,2 2-6 0,2-2 38 16,11-5-31-16,2 1-40 0,3 0 0 16,0-5-123-16,1 2 54 0</inkml:trace>
  <inkml:trace contextRef="#ctx0" brushRef="#br1" timeOffset="228963.8258">8561 2109 498 0,'0'0'21'0,"13"-12"6"16,-13 12 19-16,0 0 31 0,20-16 33 15,-20 16-11-15,0 0-9 0,0 0-9 16,17-18-19-16,-17 18-16 0,0 0-71 0,0 0-117 15,0 0-148-15,0 0 74 0</inkml:trace>
  <inkml:trace contextRef="#ctx0" brushRef="#br1" timeOffset="230156.1362">6920 2977 890 0,'-32'16'-40'0,"32"-16"22"16,-25 13 7-16,25-13 5 0,-29 9-12 15,29-9 18-15,-25 12-24 0,25-12 30 0,-20 9-18 16,20-9-12-16,0 0-19 0,-23 12 37 16,23-12-13-16,0 0 0 0,0 0-6 15,0 0 5-15,-22 12 20 0,22-12-19 0,0 0-8 16,0 0 14-16,0 0 0 0,0 0 13 15,0 0 7-15,0 0 6 0,0 0 7 16,0 0-1-16,75-39 7 0,-43 24 6 0,0-5-7 16,5-1 0-16,8 0 30 0,8-7 5 15,16-4-37-15,1 0 23 0,4-2-7 0,-1-1-6 16,26-7 0-16,-17 5-6 0,-10 5-6 16,2-1 11-16,-4 3 20 0,-2-2-42 15,1 2 26-15,0-6-7 0,-4 3-14 0,0 3-5 16,-3-4 15-16,-10 6-21 0,-2-3 1 15,0 4 19-15,-1-5 5 0,-2 5 4 16,-9-3 18-16,4 1 7 0,-5 2 17 16,-2 3-19-16,-5-3 7 0,2 7-6 0,-4-2-1 15,-6 1-12-15,6 0-2 0,-8 1-4 16,0 7-4-16,4-4 3 0,-7 2-15 16,1 3 11-16,-1-3-8 0,1 0 4 0,-18 15-15 15,34-29-4-15,-18 13 1 0,8 4 6 16,-2-3-6-16,-2 0 6 0,8-8 3 15,-3 8 1-15,0 0-8 0,4 0-6 0,-1-5 0 16,-1 8 3-16,-2-3-3 0,-3 2-1 16,-2 1 4-16,5 0-7 0,-25 12-3 0,33-18-3 15,-14 12-27-15,-19 6-27 0,28-6-41 16,-28 6-131-16,0 0-249 0,0 0 101 16</inkml:trace>
  <inkml:trace contextRef="#ctx0" brushRef="#br1" timeOffset="231848.33">7647 2681 1703 0</inkml:trace>
  <inkml:trace contextRef="#ctx0" brushRef="#br1" timeOffset="232684.476">7664 2672 1496 0,'27'-18'-67'16,"-27"18"22"-16,27-18 8 0,-14 9 32 0,-13 9 5 15,30-25-9-15,-13 12 9 0,0 1 9 16,-17 12-14-16,30-27 1 0,-12 12-15 16,-3 1 9-16,2 0 1 0,0-1 14 0,-1-4-5 15,6 3 0-15,0-2 0 0,-2-2 4 16,-3 2-8-16,3-1 8 0,0 4 1 15,-4-2 5-15,5 0 8 0,-5 0 20 0,1 1-11 16,0-3 14-16,1 1-5 0,-1 0-19 16,0-1 10-16,-4 0-10 0,5 1 13 15,-4 0-13-15,-3-1 17 0,3-1 20 0,-14 20 2 16,25-30 27-16,-25 30-2 0,18-27-18 16,-13 15 10-16,-5 12-13 0,14-25-1 0,-14 25 9 15,11-23-15-15,-11 23-7 0,0 0 2 16,14-29-16-16,-14 29-4 0,5-18 6 15,-5 18-19-15,0 0 13 0,13-27-19 0,-13 27 9 16,9-20 6-16,-9 20-6 0,10-25-3 16,-10 25-4-16,0 0-5 0,11-30 3 15,-11 30-3-15,5-23 8 0,-5 23 1 0,0 0-7 16,0 0-5-16,4-33 3 0,-4 33-6 16,0 0 3-16,0 0-6 0,0-30 12 15,0 30-9-15,0 0 5 0,0 0 1 0,-5-31-6 16,5 31 3-16,0 0-3 0,-15-24-3 15,15 24 0-15,0 0-3 0,-29-23-2 16,29 23 11-16,-20-15-6 0,20 15 0 16,-18-12-3-16,18 12 3 0,-25-20-2 0,25 20 13 15,-24-15-2-15,24 15 0 0,-28-18-9 16,28 18-3-16,-32-18 3 0,15 6 3 0,17 12-3 16,-35-19 3-16,12 11-11 0,3-4 8 15,20 12-3-15,-46-16 6 0,26 5-9 0,20 11 9 16,-48-15-11-16,28 9-1 0,1-3 6 15,19 9 0-15,-46-15 1 0,29 8 2 16,17 7 6-16,-42-11-21 0,42 11 9 16,-37-8 3-16,15 2 0 0,22 6 6 0,-43-6 0 15,16 0-3-15,27 6-6 0,-40-6 18 16,15 2-12-16,25 4 3 0,-49-8-3 16,26 5-3-16,23 3-3 0,-45-4 6 0,45 4-3 15,-40-5 3-15,15 2-3 0,25 3 3 16,-37-4 0-16,37 4-6 0,-42 4 3 15,42-4-7-15,-43 8 1 0,17 2 3 0,8-1 15 16,-9 0-9-16,4 3-3 0,-1 5 6 16,3-5-7-16,-1 3 1 0,0-3-3 15,2 6 3-15,-3-3 6 0,1 5-19 0,2 2 6 16,0-5 1-16,3 8 5 0,-3 2 4 16,3 2 9-16,2-2-15 0,2 2 6 15,5-5 9-15,1 3-6 0,2 1-3 0,0-1 0 16,-2 2 0-16,5-2 3 0,2-27 0 15,0 53-10-15,2-26 10 0,-2-2 6 16,0-25-12-16,7 44 9 0,-2-23 0 0,0 0 4 16,7-2-10-16,-12-19 6 0,20 31 0 15,-5-16-3-15,-15-15 3 0,25 24 0 16,-12-14 10-16,4-1-7 0,-17-9-9 16,32 16-22-16,-16-11-20 0,-16-5-54 0,32 12-49 15,-32-12-93-15,34 8-234 0,-34-8 103 16</inkml:trace>
  <inkml:trace contextRef="#ctx0" brushRef="#br1" timeOffset="233187.1794">7047 2350 1574 0,'0'0'-422'0</inkml:trace>
  <inkml:trace contextRef="#ctx0" brushRef="#br1" timeOffset="233328.0963">7095 2386 1434 0,'17'9'-14'15,"-17"-9"19"-15,32 11 40 0,-32-11-14 0,33 1 17 16,-33-1 32-16,45-9 2 0,-23-3-2 16,8 0-14-16,0-7 9 0,1 1 6 0,0-3-17 15,-6-2-4-15,7 2-16 0,-7-3 3 16,-3-2-17-16,8 2-30 0,-11 5-47 0,1 2-69 16,-2-1-180-16,-1-1-175 0,-4 3 100 15</inkml:trace>
  <inkml:trace contextRef="#ctx0" brushRef="#br1" timeOffset="234148.166">6998 1725 1561 0,'0'0'-419'0,"0"0"92"0</inkml:trace>
  <inkml:trace contextRef="#ctx0" brushRef="#br1" timeOffset="234730.3845">7002 1696 1384 0,'20'70'-61'0,"-20"-70"14"16,5 29-2-16,-5-29 5 0,3 32 13 0,-3-32 11 16,2 33-1-16,-2-33 1 0,0 39 4 0,3-21 6 15,-3-18 15-15,3 35-10 0,-3-35-6 16,0 34 0-16,0-34 11 0,5 24 6 0,-5-24-17 16,0 0 16-16,4 38 22 0,-4-38-17 15,0 0-4-15,2 27-6 0,-2-27 0 16,0 0 0-16,10 30 10 0,-10-30 0 15,0 0 16-15,8 25-1 0,-8-25 11 0,13 19 3 16,-13-19-15-16,15 18 24 0,-15-18 13 16,17 19-19-16,-17-19-2 0,20 18 0 15,-20-18 9-15,20 15-6 0,-20-15 3 0,17 17-5 16,-17-17 4-16,22 15-1 0,-22-15 0 16,20 9-17-16,-20-9 4 0,20 12-1 15,-20-12 4-15,0 0-8 0,25 13 7 0,-25-13 7 16,20 7 3-16,-20-7-1 0,0 0-14 15,0 0 10-15,30 8-8 0,-30-8-6 16,0 0-1-16,0 0-13 0,24 5 10 0,-24-5 3 16,0 0-10-16,31 3-7 0,-31-3 10 15,0 0-12-15,30 8 5 0,-30-8 1 16,29 3 6-16,-29-3-4 0,0 0 7 0,37 6-13 16,-37-6 4-16,28 3-1 0,-28-3 4 15,0 0-7-15,32 5 3 0,-32-5 6 16,0 0 16-16,0 0 17 0,33 0 8 0,-33 0 2 15,0 0 10-15,20-14-18 0,-20 14-1 16,20-23-3-16,-6 5-9 0,-2-3-3 16,3 3 15-16,-10-3 1 0,6-5-10 0,-2 5 0 15,-1-1 6-15,-3-2 0 0,3-1 3 16,-8 25 4-16,9-45 13 0,-4 28 5 16,-5 17-12-16,10-37-6 0,-10 37-9 0,3-33-13 15,-3 33 4-15,5-27-14 0,-5 27-21 16,0 0-17-16,5-32-34 0,-5 32 1 15,0 0-14-15,0 0-32 0,17-13-50 0,-17 13-51 16,0 0-508-16,0 0 631 0</inkml:trace>
  <inkml:trace contextRef="#ctx0" brushRef="#br1" timeOffset="236424.033">6993 2417 2721 0,'0'0'-168'0,"0"0"31"0,0 0 22 15,0 0 9-15,0 0 20 0,-8-28 4 16,8 28 21-16,0 0 27 0,0 0 27 16,0 0 25-16,0 0-3 0,3-37 0 0,-3 37-8 15,0 0 15-15,0 0 7 0,9-33-8 16,-9 33 15-16,0 0 16 0,1-26-4 15,-1 26 6-15,0 0 5 0,4-27-17 0,-4 27 2 16,0 0 0-16,3-27 12 0,-3 27-14 16,0 0 15-16,5-29-2 0,-5 29 11 15,0 0-5-15,0 0-1 0,3-27-3 16,-3 27 1-16,0 0-14 0,0 0-1 0,5-24-15 16,-5 24-1-16,0 0-2 0,0 0 10 15,0 0-14-15,0 0-1 0,0 0 1 0,0 0-2 16,4-31-14-16,-4 31 4 0,0 0-18 15,0 0 16-15,0 0-16 0,0 0-1 16,0 0 3-16,0 0 9 0,0 0-4 16,0 0 4-16,0 0 1 0,0 0 2 0,0 0-10 15,0 0 10-15,45 61 4 0,-45-61-11 16,17 21 4-16,-6-9 0 0,-11-12 3 0,19 26-7 16,-8-14 4-16,-11-12-7 0,21 25 3 15,-21-25 11-15,20 19-9 0,-20-19 3 16,25 16-3-16,-15-4 12 0,-10-12-10 15,25 15 7-15,-25-15 1 0,13 15-1 0,-13-15-4 16,0 0-5-16,19 15 14 0,-19-15 2 16,0 0 11-16,0 0 14 0,18 15-3 0,-18-15-14 15,0 0 3-15,0 0-8 0,0 0 1 16,0 0 7-16,0 0-14 0,0 0 4 16,0 0-10-16,0 0 1 0,0 0 2 15,0 0 3-15,0 0-7 0,-54-52-6 0,54 52-4 16,-21-15 12-16,21 15-8 0,0 0-4 15,-32-17 0-15,32 17 8 0,-23-8 0 0,23 8-1 16,0 0 3-16,-29-12-6 0,29 12-2 16,0 0-7-16,-20-10 3 0,20 10 0 15,0 0-7-15,0 0 9 0,0 0-6 16,0 0-1-16,-22-12 0 0,22 12 7 0,0 0-4 16,0 0 1-16,0 0 9 0,0 0-10 15,0 0 12-15,0 0-8 0,0 0 8 0,0 0-8 16,0 0-5-16,37 54 5 0,-37-54 0 15,20 20-1-15,-20-20 10 0,29 22-12 16,-11-10 5-16,-1 0 11 0,4 0-5 16,1 0 7-16,-3 0-5 0,2 2 7 0,1-5-9 15,-22-9 2-15,29 18-1 0,-29-18-3 16,25 13-6-16,-25-13 4 0,20 12-3 16,-20-12 3-16,16 8 5 0,-16-8 7 0,0 0-18 15,27 11 12-15,-27-11 7 0,0 0-5 16,0 0 3-16,0 0-9 0,0 0 2 15,0 0 0-15,0 0 1 0,0 0-12 16,0 0 3-16,0 0-11 0,0 0-3 0,0 0-2 16,0 0-5-16,0 0 6 0,-83-31 8 15,61 21-9-15,22 10 12 0,-39-18-3 0,18 6-14 16,-1-2 14-16,0 6 2 0,22 8 1 16,-43-22 3-16,23 12-4 0,20 10 0 15,-37-15 5-15,20 10-10 0,17 5 14 16,-30-12-11-16,30 12 4 0,-27-13 2 0,27 13-11 15,-22-9 0-15,22 9-9 0,0 0-1 16,0 0 0-16,-31-16 3 0,31 16-1 0,0 0 9 16,0 0 1-16,-20-7-5 0,20 7-1 15,0 0 5-15,0 0 10 0,0 0-12 16,0 0-3-16,0 0 7 0,0 0 16 16,3 54-6-16,-3-54-4 0,0 0 12 0,17 39-15 15,-17-39 5-15,16 24-3 0,-16-24 8 16,20 23-5-16,-6-14 15 0,-14-9-5 15,30 15 5-15,-12-11-10 0,-18-4 8 0,37 3-8 16,-37-3 0-16,49-10 10 0,-19 4-10 16,0 0 5-16,2-6-3 0,6-3-7 15,4-2 8-15,3 2-3 0,4-6 12 0,1 2-12 16,2-3-5-16,-4 5 13 0,1-3-11 16,-8 5 16-16,0 0-13 0,-10 3 7 0,-1-1 15 15,-4 3 22-15,-1-2-10 0,-7 0-3 16,-18 12-1-16,27-28-2 0,-24 13-7 15,-3 15-7-15,0 0 9 0,-12-48-1 16,-1 25-10-16,-5 2 1 0,1 2 16 0,-1-3-7 16,-3 1 2-16,-2 2-2 0,6 2 4 15,1-1-11-15,-1 3-2 0,17 15-5 0,-29-27-29 16,29 27-11-16,-16-12-12 0,16 12-29 16,0 0-60-16,0 0-82 0,0 0-482 15,0 0 658-15</inkml:trace>
  <inkml:trace contextRef="#ctx0" brushRef="#br1" timeOffset="243126.1027">14482 6092 2675 0,'0'0'-152'16,"-35"-9"35"-16,35 9 25 0,0 0 10 15,-35-4 7-15,35 4 6 0,0 0 8 0,-30-2 7 16,30 2-5-16,0 0 2 0,0 0 22 16,-38-3-12-16,38 3 11 0,0 0-4 0,0 0 7 15,0 0-4-15,-37 0 12 16,37 0 0-16,0 0 3 0,-37 5 9 0,37-5 39 15,-28 7 8-15,28-7 16 0,-34 9-5 0,34-9-1 16,-35 8 4-16,35-8 2 16,-30 4 11-16,30-4-20 0,-25 7-4 0,25-7 0 15,-24 5-12-15,24-5 14 0,0 0-18 16,-31 7 0-16,31-7-1 0,0 0-2 0,0 0 5 16,-29 4-6-16,29-4-7 0,0 0 4 15,0 0-1-15,0 0 0 0,0 0-13 16,-30 4 0-16,30-4 4 0,0 0 2 0,0 0-6 15,0 0-3-15,0 0-7 0,0 0 4 16,0 0-11-16,0 0 24 0,0 0-14 16,0 0 7-16,0 0-17 0,0 0 7 0,0 0-17 15,0 0 17-15,0 0-11 0,-17 17 21 16,17-17-10-16,0 0 27 0,0 0 10 0,0 0 10 16,0 0 20-16,0 0-8 0,0 0-17 15,0 0 3-15,0 0 3 0,0 0 5 16,0 0 9-16,-23 7-7 0,23-7 11 0,0 0-4 15,0 0-15-15,0 0 5 0,0 0-1 16,0 0-13-16,0 0 12 0,-32 5-8 16,32-5-11-16,0 0 6 0,0 0 1 15,0 0-12-15,0 0 7 0,-30 12-18 0,30-12 0 16,-18 11 10-16,18-11-5 0,-27 14 13 16,13-2-8-16,-2 4 5 0,-6 0 7 15,4 2 7-15,-3 0-12 0,-5 4-1 0,4-2-9 16,-6 4-4-16,2 6 6 0,3-3-10 15,1-2 11-15,-1 6-4 0,3-4-8 0,1 2 4 16,1 1 0-16,5-1-3 0,-4-4 1 16,5 0 2-16,-1 1-9 0,4-2 13 15,-4 0-4-15,3 0-12 0,2-1 10 0,8-23 0 16,-12 46-1-16,7-25-4 0,-3 3-2 16,4 2 2-16,4-26 0 0,-5 47 7 15,0-23-5-15,2 0 0 0,3-24-2 16,3 53 5-16,-3-25 0 0,5 0-5 0,-1-3 4 15,-4-25-6-15,1 49 4 0,3-29-2 16,-4-20 21-16,3 35-26 0,-3-35 28 0,5 35-12 16,-5-35 13-16,0 26 5 0,0-26 2 15,0 0 4-15,-8 44-10 0,8-44-1 16,-4 28-3-16,4-28 6 0,-5 28-12 16,5-28-1-16,-5 23 15 0,5-23-25 0,-8 32 8 15,8-32-4-15,-2 39-1 0,2-13 25 16,0-26-24-16,-3 51-8 0,3-22 8 0,0-4 6 15,0-25-12-15,0 51 0 0,-5-27 12 16,5-24-12-16,0 43 5 0,0-43-7 0,0 36 8 16,0-36-6-16,0 34-6 0,0-34 14 15,0 32-2-15,0-32-8 0,0 30 21 16,0-30-19-16,5 33 0 0,-5-33-10 16,5 36 10-16,-5-13-2 0,0-23 12 0,13 36-6 15,-9-18 2-15,-4-18-5 0,8 37-6 16,-3-19 4-16,-5-18 9 0,5 32-14 0,-5-32 12 15,8 35-8-15,-8-35-10 0,5 31 10 16,-5-31 4-16,7 34 0 0,-2-18-4 16,-5-16 15-16,5 40-7 0,-2-18-1 0,-3-22 3 15,5 45-14-15,0-24 8 0,-1 4 13 16,-3-2-23-16,-1-23 12 0,4 51-2 16,1-33 5-16,-2 3-3 0,-3-21 14 15,5 41-14-15,-2-23-12 0,-3-18 12 0,9 36-10 16,-7-17 6-16,-2-19 7 0,6 38-16 15,-1-21 9-15,-5-17-4 0,5 34 2 0,-5-34-4 16,12 38 11-16,-5-16-7 0,-7-22-1 16,11 33 4-16,-6-11-5 0,-5-22 2 15,14 34-11-15,-11-19 24 0,-3-15-16 0,12 30 8 16,-12-30-9-16,8 27-1 0,-8-27 5 16,9 25 2-16,-9-25 1 0,6 25-3 15,-6-25 6-15,9 27-1 0,-9-27-6 16,5 30 6-16,-5-30 1 0,8 30-3 0,-8-30 1 15,5 27 2-15,-5-27 6 0,3 32 1 16,-3-32-11-16,9 27 5 0,-9-27 4 0,3 25-15 16,-3-25 10-16,2 29 3 0,-2-29-9 15,6 23 14-15,-6-23-7 0,0 27-10 0,0-27 17 16,5 31-2-16,-5-31-8 0,4 32-2 16,-4-32 3-16,1 30 0 0,-1-30-10 15,4 36 15-15,-4-36-6 0,0 39-8 16,0-39 8-16,0 35-2 0,0-35 12 0,0 37-2 15,0-14-16-15,0-23 20 0,0 34-6 16,0-34 6-16,-4 37-2 0,4-37-13 16,4 35 13-16,-4-35-5 0,-4 35-4 0,4-35-5 15,0 34 0-15,0-34 18 0,0 28-14 16,0-28 2-16,0 27 8 0,0-27-9 0,0 32-7 16,0-32 5-16,0 0-9 0,0 42 1 15,0-42 1-15,0 31 1 0,0-31 5 16,0 32-2-16,0-32-2 0,0 30 4 15,0-30 1-15,0 33 0 0,0-33-6 0,4 32 3 16,-4-32-2-16,3 30 4 0,-3-30 10 16,7 36-12-16,-7-36 1 0,2 28 14 15,-2-28-23-15,6 32 0 0,-6-32 9 0,9 30-4 16,-9-30 3-16,1 27-3 0,-1-27 3 16,7 30 3-16,-7-30 7 0,8 27-8 0,-8-27-4 15,2 29 7-15,-2-29-8 0,7 24 3 16,-7-24 6-16,8 31-2 0,-8-31-11 15,2 31 14-15,-2-31-11 0,6 29 4 0,-6-29 5 16,12 32 4-16,-12-32-6 0,8 27 0 16,-8-27-6-16,5 27 3 0,-5-27 3 15,7 23 9-15,-7-23-9 0,9 21 3 0,-9-21 4 16,0 0-8-16,1 25-10 0,-1-25 11 16,0 0-6-16,0 0 3 0,12 32 3 0,-12-32-13 15,0 0 7-15,3 27 3 0,-3-27-3 16,0 0 6-16,5 30 3 0,-5-30-10 15,9 18-8-15,-9-18 12 0,0 0-7 16,5 35 11-16,-5-35 15 0,0 0-27 0,5 27 7 16,-5-27 6-16,8 22-5 0,-8-22-2 15,0 0 13-15,5 28-9 0,-5-28-4 16,0 0-1-16,8 24 1 0,-8-24-1 0,0 0 11 16,9 31-16-16,-9-31 8 0,8 21-6 15,-8-21 1-15,9 26 6 0,-9-26-1 0,21 28 4 16,-14-13-8-16,-7-15 1 0,20 32 1 15,-7-16 17-15,-1 0-23 0,2-1 11 16,-1 3 5-16,-13-18-12 0,23 29-1 0,-8-18 8 16,-15-11-11-16,22 26 9 0,-22-26-1 15,24 21 18-15,-13-9-16 0,-11-12-10 16,30 23 3-16,-15-15 2 0,-15-8-6 0,29 20 4 16,-29-20 5-16,25 15 10 0,-10-7-13 15,-15-8 16-15,22 13-19 0,-22-13 2 0,21 12 4 16,-21-12-1-16,21 14-4 0,-21-14 11 15,26 7-7-15,-26-7 9 0,25 14-5 16,-25-14-3-16,32 7 5 0,-15 1 3 16,-17-8-14-16,35 9-1 0,-35-9 14 15,44 6-1-15,-23-3-6 0,-21-3 5 0,52 6-7 16,-27-6 6-16,-25 0-3 0,49 3 3 16,-27 1-9-16,-22-4 5 0,43 0-4 0,-43 0 8 15,45 2-9-15,-45-2 0 0,37 3 0 16,-37-3 12-16,42 3-12 0,-42-3 6 0,45 0 1 15,-25 0 6-15,-20 0 2 0,45 3-10 16,-18-3-8-16,-27 0 13 0,52 4-15 0,-22-4 11 16,5-4 11-16,-3 4-9 0,1-3-13 15,-1 0 15-15,2 0-10 0,-6 1 9 16,9-2 9-16,-4-2-13 0,-1 3 6 16,-4-3 0-16,9-2-9 0,-8 4 5 0,2-4-4 15,5 7 5-15,-1-5 1 0,-2-2-3 16,2 2 1-16,-5 0 0 0,4 0-14 15,-2-3 20-15,1 3 0 0,-1 0 5 0,1-3-14 16,-1 2 7-16,-2-2-4 0,2 3 7 16,1-3-3-16,-2 1-2 0,-1-4-4 15,8 4 6-15,-6-2 6 0,6 1-8 0,3-3 0 16,-5 0-2-16,1 0 4 0,3 1-6 16,-6-1 0-16,3 4 11 0,-4-5-5 15,2 1 2-15,-3 3-2 0,0 3-1 0,-2-4 3 16,0 1-4-16,3-1-2 0,-4 2-2 15,1 3-3-15,0-7 6 0,0 4 8 0,2 0-2 16,-2-3 0-16,5 3-2 0,-5-2-8 16,2 1 10-16,0 0-4 0,0 0 2 0,-7 0-8 15,7 0 7-15,-6-5-3 0,-2 8 0 16,-1-3-2-16,-23 9 8 0,44-15-12 16,-44 15 14-16,28-10-1 0,-28 10 8 15,29-8-2-15,-29 8-3 0,25-7-2 0,-25 7 8 16,0 0-8-16,31-9 5 0,-31 9-7 15,0 0-4-15,24-10 4 0,-24 10-3 16,0 0 2-16,32-13 1 0,-32 13-5 0,28-5 0 16,-28 5-7-16,23-12 8 0,-23 12-1 15,27-10 3-15,-27 10-2 0,25-5-3 0,-25 5 2 16,0 0-1-16,32-13 1 0,-32 13 3 16,24-6-8-16,-24 6 8 0,0 0-3 15,23-12-4-15,-23 12 0 0,0 0 2 0,28-12-2 16,-28 12 6-16,0 0-5 0,29-16 5 15,-29 16 4-15,20-16 6 0,-20 16 5 0,15-21 15 16,-15 21 4-16,12-28-1 0,-12 28 7 16,5-36-3-16,-5 13-5 0,0 23 0 15,-10-59-1-15,1 29 7 0,-4 0-1 16,-2-7-4-16,-5 0-8 0,-2 3 0 0,5-2-5 16,-3-3-1-16,0 4-5 0,0 0-1 15,-2 1 2-15,6 1-5 0,-1 1-1 0,-2-2-1 16,3 2-4-16,-1 2 1 0,4-3-3 15,3 2 1-15,-4 3-3 0,6 4 2 16,3-8-6-16,-7 5 0 0,9-1 3 16,-2-5-4-16,5 2 3 0,0-3 0 0,0-1-3 15,1-2 2-15,3 4-3 0,4-6 1 16,-1-3-1-16,-2 4 1 0,3-2-2 0,-3-4 3 16,4 0-3-16,-4-1-1 0,5 3 2 15,-7-5 0-15,2 1-3 0,-5-1 1 16,0 0 0-16,0-1 0 0,-3 2 2 0,1-1 0 15,-1 4-2-15,-7-4-1 0,5 5 0 16,-4 1 0-16,6 2-2 0,-2 3 0 0,0 3-1 16,0 3 4-16,-2-3-6 0,2 1 6 15,-2 2-1-15,6-2 2 0,-8 0 0 16,4 6-2-16,0-3 1 0,0-1 0 0,2 3 0 16,-2-2 2-16,2-1-2 0,-4 1-3 15,4 3 5-15,-1-3-1 0,-4 2-4 0,5-1 5 16,3-3-5-16,-4 0-6 0,4 31 7 15,4-62-14-15,4 28 3 0,-1-3 2 16,-2-3-1-16,5 5 0 0,1-2 2 0,-1-2 5 16,-1 2 3-16,-1 1-6 0,4-1-1 15,-2 3 5-15,-2 0-1 0,4 4 0 16,-5 2 2-16,1 1-1 0,0 0 0 0,2 3 2 16,-6 1-3-16,4-1 4 0,-5 0-5 15,6 1 3-15,-1-1 2 0,-8 24 3 16,12-46-3-16,-4 26 5 0,-8 20-8 0,14-44 5 15,-11 26 4-15,5-2-6 0,-8 20 2 16,9-45-1-16,-1 21 1 0,-5 2-2 0,4-1-4 16,-2-4 7-16,0 0-1 0,-3 0 0 15,-2 27 0-15,12-52 0 0,-11 22-1 16,1 6-2-16,1-2 8 0,1 0-5 0,-4 26 2 16,5-50-1-16,-5 32-2 0,0 18 0 15,3-42-2-15,-3 42 3 0,0-38 2 16,0 38 2-16,0-38-2 0,0 38-6 15,0-40 0-15,0 21 3 0,0 19 7 0,-3-37 5 16,3 37 1-16,-5-35-1 0,5 35-2 16,-7-37-6-16,7 37 4 0,-2-32 2 0,2 32-6 15,-10-32 2-15,10 32 2 0,-5-35-5 16,5 35 0-16,-3-28 3 0,3 28 2 16,-7-29-3-16,7 29-1 0,-10-30 0 0,10 30 5 15,-12-23-1-15,12 23 3 0,-10-24-2 16,10 24-2-16,-6-27 4 0,6 27-3 0,-14-20-3 15,14 20-1-15,0 0 4 0,-18-28-3 16,18 28 3-16,-14-19-4 0,14 19 2 16,0 0-1-16,-16-23-2 0,16 23 1 15,-20-16 1-15,20 16-3 0,-20-16 3 0,20 16 0 16,-27-19-3-16,27 19 0 0,-34-15 3 16,16 10 0-16,-10-5-2 0,28 10 6 0,-54-9-8 15,24 6 1-15,-5 3 2 0,-7 0-4 16,-8 3 4-16,-10 9-2 0,-7 0 1 15,-14 7 0-15,-1 4-2 0,-40 19 0 0,-15 7-19 16,-17 14-24-16,-18 8-47 0,-24 11-48 16,-51 19-42-16,-23 1-79 0,-4-1-666 15,5-14-612-15</inkml:trace>
  <inkml:trace contextRef="#ctx0" brushRef="#br1" timeOffset="246770.3696">15130 6212 211 0,'0'0'108'0,"0"0"-56"16,0 0-37-16,0 0 6 0,0 0 36 15,-74 62 11-15,46-34-8 0,-6 9 10 16,9 5-20-16,-10 1 5 0,-3 11 33 16,-3-2-14-16,1 6-2 0,-2 4-8 0,-18 18 13 15,2 1-22-15,-2-1 19 0,-6-4-12 16,1-1-2-16,6-11-15 0,14-8 4 0,5-4-5 15,7-10 4-15,-4 2-23 0,8-8 13 16,1 3 3-16,3-11-21 0,5 6-16 16,3-7-20-16,4-6 0 0,3 5-26 0,-2-10-42 15,12-16-18-15,-10 35-12 0,10-35-257 16,5 24 90-16</inkml:trace>
  <inkml:trace contextRef="#ctx0" brushRef="#br1" timeOffset="247113.157">15491 6433 1183 0,'-10'41'-46'0,"-8"3"26"0,1-1 20 0,-5 8 0 16,-10 8 30-16,2 7 35 0,-1-3 18 15,-6 5 24-15,-12 24 14 0,7-14 2 16,-6 15 14-16,-1-1-14 0,-1 1-9 16,-2-6-18-16,2 2-11 0,0 2 15 0,-7-7-26 15,9-16-5-15,9-10-17 0,-1-2-1 16,3-14 2-16,5 2-18 0,7-7 3 16,-1-7-16-16,9-1-10 0,-2-5-4 0,3-3-19 15,2 2-12-15,4-9-14 0,10-14-13 16,-16 28 3-16,16-28 8 0,0 0-1 15,0 24 9-15,0-24-22 0,0 0-30 0,0 0-30 16,0 0-51-16,87-54-351 0,-51 19 107 16</inkml:trace>
  <inkml:trace contextRef="#ctx0" brushRef="#br1" timeOffset="247395.9798">15854 7047 1791 0,'0'0'-56'15,"0"0"36"-15,30 21 20 0,-30-21 48 0,-3 35 23 16,3-35 31-16,-15 48 11 0,0-4-12 16,-4 8 20-16,-11 22 2 0,-8 35 0 15,-7 8-2-15,-7 9-21 0,-8 5-10 16,8 9 1-16,-12 2 2 0,6-8-12 0,2-1-10 16,5-9-2-16,5-3-8 0,0-14-6 15,10-2-9-15,5-20-8 0,11-16-3 16,-2-11-5-16,10-2-2 0,0-1 2 0,1-10-17 15,6-2-17-15,-4-4-1 0,6-9-18 16,0-2 6-16,1-4-7 0,2-24-6 16,0 31 3-16,0-31-40 0,0 0-39 0,0 0-45 15,0 0-53-15,67-51-472 0,-34 7 120 16</inkml:trace>
  <inkml:trace contextRef="#ctx0" brushRef="#br1" timeOffset="247639.828">15953 8157 2658 0,'0'0'-67'16,"0"0"29"-16,23 55 8 0,-31-25 24 15,1 15 6-15,-5 1 24 0,-4 9 12 0,-3 12 2 16,-7 1 17-16,-5 7 4 0,3-4-20 16,-15 26 8-16,1-2-7 0,5-17-5 15,2-10 2-15,1 3-8 0,3-7-3 16,0 1 17-16,1 0-20 0,4-15-11 0,0-6 1 15,8-6 2-15,0 0-3 0,1-8 1 16,0 1-26-16,6-8-17 0,0-3-12 0,11-20-7 16,-10 27 10-16,10-27-19 0,0 0-53 15,0 0-80-15,0 0-431 0,66-42 120 0</inkml:trace>
  <inkml:trace contextRef="#ctx0" brushRef="#br1" timeOffset="247900.667">16289 8598 2265 0,'44'20'-104'0,"-44"-20"38"15,5 31 48-15,-5-2 29 0,-2 2 31 0,-1 4 16 16,-9 11 19-16,-3 10-2 0,-2 6 4 16,-5 7-11-16,-6 8 7 0,-4 27-13 15,0-18 1-15,-3 16 4 0,2-16-1 0,3-12-14 16,3-7 6-16,0 5-11 0,4-7-19 0,3-11 10 15,1-2-8-15,4-11 0 0,0-4-6 16,0 1-6-16,5-11-16 0,2-3-14 16,-2-3-15-16,10-21-23 0,-14 32-8 15,14-32-25-15,0 0-22 0,0 0-37 0,0 0-47 16,0 0-412-16,0 0 114 0</inkml:trace>
  <inkml:trace contextRef="#ctx0" brushRef="#br1" timeOffset="248165.9461">16886 8618 2248 0,'27'35'-70'0,"-27"-35"53"0,-7 42 23 16,7-42 38-16,-21 64 16 0,-3-20-4 16,2 6 20-16,-9 9 5 0,-6 1 6 0,-3 5 3 15,-17 21-8-15,-2 4 9 0,2 0-14 16,-3-3 12-16,7 4-16 0,11-16-1 15,5-18-12-15,4 2-17 0,4-13 1 0,4-3-7 16,5-9 2-16,5-1-8 0,5-4-6 16,0-8-12-16,10-21 5 0,-5 32-18 0,5-32-36 15,0 0-27-15,0 0-48 0,0 0-69 16,105-56-103-16,-60 15-373 0,7-1 121 16</inkml:trace>
  <inkml:trace contextRef="#ctx0" brushRef="#br1" timeOffset="248628.6618">16945 9260 2484 0,'3'48'-97'0,"-3"-48"53"15,-27 40 37-15,2-11 39 0,2 4 16 16,-2-1 20-16,-10 7 16 0,1 4-2 16,-3-1-8-16,4-1 14 0,-7 0-15 15,6-2-7-15,3-4-2 0,5-8-1 0,1-2-26 0,4 1-5 16,2-3 7-16,2-1-13 0,4-4-2 15,-4 4 13-15,1-2-23 0,-1 0-9 16,5-1 7-16,-6 1-8 0,3-1 3 0,-2-1 2 16,4 2 0-16,-1-5 3 0,3 3 6 15,11-18-25-15,-24 21-20 0,24-21-8 16,-13 23-2-16,13-23 4 0,0 0-10 0,0 0-3 16,0 0-14-16,0 0-15 0,0 0-19 15,88-47-16-15,-54 24-13 0,-4-4-9 16,3 6 10-16,-9 0 7 0,1 3 19 0,-5 2 52 15,-3 6 10-15,-17 10 23 0,21-17 22 16,-21 17 33-16,0 0 30 0,0 0 11 16,0 0 1-16,0 0-9 0,0 0 10 15,-30 70-6-15,9-37-10 0,-6 11-2 0,-2 4-9 16,-7 9 3-16,0-3 15 0,1 8-3 16,2-3-10-16,-4 3-5 0,0-7-8 0,4 1-1 15,-4-13-7-15,9-1 3 0,-4-3-5 16,2-7 7-16,-2-1 2 0,3-5-27 15,1-2 16-15,5 0-15 0,-1-9-17 16,2 2-20-16,4-5-26 0,18-12-34 0,0 0-43 16,0 0-46-16,0 0-84 0,-33-49-446 15,38 9 122-15</inkml:trace>
  <inkml:trace contextRef="#ctx0" brushRef="#br1" timeOffset="248798.5554">16170 9867 2917 0,'0'0'10'0,"0"0"8"15,0 0 14-15,0 0-4 0,0 0 12 16,-42 110 15-16,22-59 21 0,-5 6-4 16,0 8 0-16,-7 0 5 0,1 5-11 0,-1-5-5 15,0 3-1-15,-1-5-14 0,-3 0-7 16,8-13-2-16,0-2-35 0,-2-5-47 16,3-9-77-16,-2-9-233 0,8-15-366 0,-6-14 560 15</inkml:trace>
  <inkml:trace contextRef="#ctx0" brushRef="#br1" timeOffset="251268.8223">15764 11813 2837 0,'-24'-13'-147'16,"24"13"28"-16,0 0 29 0,-21-9 18 15,21 9 19-15,0 0 24 0,-25-11-4 0,25 11 17 16,0 0-4-16,0 0 20 0,-32-10 3 16,32 10 1-16,0 0-4 0,0 0 6 15,0 0-9-15,-45 6 0 0,45-6 3 0,0 0 6 16,-37 12-6-16,37-12 7 0,-24 12 3 16,24-12 3-16,-25 13 6 0,25-13 1 0,-23 14-4 15,23-14 3-15,-27 8 12 0,27-8-3 16,-27 12 9-16,27-12-3 0,-30 10-13 15,30-10 6-15,-32 8 0 0,32-8-10 16,-33 7 7-16,33-7 8 0,-40 5-10 0,20-1 4 16,20-4-9-16,-35 6-3 0,35-6 0 15,-41 6 5-15,41-6-2 0,-36 8 0 16,36-8 2-16,-37 1-14 0,37-1 0 0,-37 3 6 16,37-3-5-16,-40 3-1 0,40-3-5 15,-37 6-5-15,37-6 5 0,-33 8 2 0,33-8-10 16,-40 6 8-16,40-6 11 0,-37 12-14 15,20-6 6-15,17-6-8 0,-42 22-1 16,22-14 12-16,3 4-4 0,17-12 1 16,-40 23 2-16,23-11-2 0,-6 0-3 0,6 1 3 15,17-13 2-15,-36 27 1 0,19-15-1 16,0 3 3-16,-3 0-5 0,-2 2 7 0,4-2 1 16,-2 0 2-16,3-3 10 0,17-12-2 15,-37 26 8-15,21-17-4 0,-1 3-2 0,17-12-3 16,-32 18 2-16,15-8 8 0,17-10-15 15,-35 17-3-15,23-7 5 0,12-10-2 16,-31 15 1-16,31-15-8 0,-29 15-4 16,29-15 13-16,-28 17-5 0,28-17-12 0,-20 12 0 15,20-12 2-15,-19 15-2 0,19-15 3 16,-16 15 1-16,16-15-11 0,0 0 3 0,-24 26 1 16,24-26-1-16,-12 21 6 0,12-21-9 15,-13 22 9-15,13-22-4 0,-12 24 11 16,12-24-9-16,-13 31 12 0,3-14 0 0,10-17 4 15,-13 44 3-15,4-22 11 0,3 6-28 16,-5-3 8-16,5 2 3 0,1 2-8 16,-7-4 11-16,9 4-12 0,-6-1 8 0,6 0-8 15,3-28 3-15,0 52-9 16,0-26 4-16,0-26 5 0,7 45-1 0,4-23 10 16,-2-2-14-16,2 3 3 0,0-6-5 0,5 3 6 15,-1-3-3-15,2 2-1 0,-2-1 4 16,2-1-3-16,0-2-10 0,-1-3 9 0,1 3 3 15,3 0-3-15,-3-1-2 0,6-1-5 16,-23-13 1-16,35 23 11 0,-15-13-14 16,2 2 16-16,2 0-7 0,4-4-6 15,-1 2 8-15,0 0 5 0,4-5-9 0,3 0 4 16,1-3 3-16,2 2-3 0,3-4 3 16,-5 0-12-16,8-4 10 0,-6 4 3 0,0-2-10 15,2-3 0-15,1 4 2 0,-3-3 4 16,4 0-4-16,6-2 18 0,-5 0-16 15,7 0-4-15,-4 0 4 0,2-3-2 0,13-4 2 16,-3 1 7-16,3 0-1 0,-3-3-10 16,0-5 11-16,3 2-9 0,-2 0-9 15,-2 0 18-15,-3-2-7 0,1-1 4 16,2 0-6-16,-7 0 2 0,1-1-4 0,-1 4 11 16,-9-1-5-16,-2-3-2 0,2 4 0 15,1-1 0-15,-8-3 1 0,4-3-8 0,-4 2 14 16,4-8-7-16,7 0 2 0,-9-6 0 15,3-1-8-15,-1 2 8 0,-2-3 5 16,-1-6-13-16,-3 3 8 0,1-3 0 0,-3-2-2 16,-8-4-8-16,-1 0 8 0,-1 1-8 15,-9 7 14-15,2-4-4 0,-6-1-2 0,-1-2 0 16,-5 5-4-16,5-1-2 0,-10-4 15 16,0 0-11-16,-6-2-5 0,-1-1 5 15,-8 5-4-15,-4-5 4 0,-2 8-8 16,-8-2 6-16,-4 4 4 0,-4 2-2 15,-7 7 0-15,-1 4-4 0,0 10-3 0,-10 0-8 16,0 8-6-16,-2 5-2 0,0 7-19 0,-7 7 7 16,-3 1-32-16,-15 7-39 0,4 10-38 15,-3 1-46-15,-1-3-121 0,-18 22-315 16,-2-6 114-16</inkml:trace>
  <inkml:trace contextRef="#ctx0" brushRef="#br1" timeOffset="254318.5415">15893 13901 2307 0,'0'0'-140'15,"0"0"18"-15,0 0 13 0,0 0 11 0,-64-9 19 16,64 9-5-16,0 0 21 0,0 0 8 16,0 0 12-16,-43-6-1 0,43 6 12 15,0 0-4-15,0 0-5 0,-31-3 3 0,31 3 19 16,0 0-19-16,0 0 28 0,0 0-9 15,0 0 9-15,-36 3 5 0,36-3 0 0,0 0 0 16,-25 6 20-16,25-6-20 0,0 0 25 16,-24 9-10-16,24-9 9 0,-25 14-5 15,25-14 1-15,-25 13 18 0,25-13-1 16,-27 17 19-16,27-17-15 0,-25 18 17 0,8-8 3 16,17-10-5-16,-28 17 3 0,11-1-13 15,0-7 7-15,17-9-4 0,-31 25-2 16,14-12-19-16,0-1 12 0,-5 0 9 0,22-12 4 15,-35 26-12-15,15-13 14 0,4 2-4 16,-5-3-8-16,5 3-18 0,-1 0 7 16,-5 0-10-16,4 2 9 0,-2-4 1 0,3 4-1 15,-3-5 10-15,3 3-17 0,1 0 3 16,-1 0 0-16,0 0 0 0,17-15 12 16,-32 32-12-16,11-17-7 0,9-3 12 0,-8 7 3 15,8-3-3-15,-5-1-1 0,17-15-8 16,-30 34-16-16,15-19 22 0,0 3-16 15,2 6 4-15,3-7 2 0,-7 1-3 0,4 4 18 16,1-1-10-16,-3 3 12 0,0 2 2 16,5-2-1-16,-9 3-2 0,6 9 2 15,1-6 5-15,-1 3-9 0,-2-1-5 0,0 2 13 16,5-2-13-16,-2 3 2 0,0-1-5 16,2 2 0-16,-1-1-3 0,-1 1 0 0,3 2 12 15,1 1-10-15,0-2-2 0,1-5 0 16,5 1 4-16,-6 2-14 0,5-2 9 15,-1-2 5-15,4 3-16 0,-1-3 0 0,1 4 1 16,0-2-6-16,0 1 12 0,0-1-12 16,1 2-5-16,-1 1 12 0,0 1 0 15,4-4 2-15,-4 4 0 0,3 8 3 0,-3-3 4 16,5-3 2-16,-2 6-9 0,-1-4-3 16,1 1 8-16,1 0-3 0,4 3-9 15,-3-3 11-15,3 1-8 0,-1 0-1 0,5 4 11 16,-4-4 7-16,2 2-9 0,7 5 0 15,-2 0-4-15,2-2 1 0,3-5-5 16,-3 4 9-16,3-9 3 0,3-2-10 0,-5 1-1 16,8-4 17-16,-5 2-29 0,1-2 4 15,3-3 12-15,2 2-4 0,-4-5-6 16,1 1 15-16,1-4-15 0,-2 1-2 0,-1-3 8 16,5 3 2-16,-5-8-1 0,-2 3 3 15,0-1-18-15,5 2 10 0,-3-6 4 0,-1 0-2 16,4 2-4-16,-3-2 2 0,5 0-2 15,-5 0-2-15,-2-3 6 0,5 0-8 16,-2 5 12-16,-1-5-10 0,-4 1-2 16,7-5 0-16,-3 4 10 0,-3 0-6 0,2 0 2 15,1-1-4-15,-22-11 2 0,37 17-2 16,-22-7 0-16,-15-10 2 0,33 16 6 0,-16-7 0 16,-17-9-2-16,32 12-10 0,-32-12 12 15,30 9-8-15,-13-3 2 0,-17-6-2 16,32 11 8-16,-32-11-4 0,25 1 6 0,-25-1 1 15,0 0-7-15,43 3 6 0,-43-3 0 16,25 0 0-16,-25 0-4 0,0 0 2 16,45-4-8-16,-45 4 10 0,30-14-2 15,-8 2-10-15,0-6 12 0,0-4-6 0,6-2-2 16,4-11 2-16,5-7 14 0,5-8-20 16,6-9 6-16,9-23 2 0,5-7-6 0,-5 0 11 15,1-1-9-15,2-3-3 0,-9 4-3 16,-1-3 10-16,-12 11-12 0,-4 9 8 0,-6 3 2 15,1-5-8-15,-1 3 10 0,-4 4-4 16,-3-7 2-16,3 3-2 0,-4-1 0 16,-2 1 8-16,6-3-10 0,-4 7 4 15,-2-5-6-15,-5 10 8 0,7-7 7 0,-4-8-7 16,0-4-2-16,-1 3 8 0,-5-5 2 16,-1 1-1-16,-1 2 1 0,-1-3 2 15,-7-4-1-15,-4 5 2 0,1 1 25 0,-9-3-4 16,1-1-5-16,-4-4-4 0,-5-29-1 15,-4 1-8-15,-3 3 2 0,-1 1-8 0,-7 4-10 16,0 2 7-16,-17 1-2 0,-7 12 3 16,-13 0-8-16,-15 10 5 0,0 7-2 15,-13 2 2-15,-7 18 0 0,-7 1 6 16,-3 11-6-16,0 12-4 0,-2 9-3 0,21 7-7 16,11 12-30-16,8 5-41 0,-8 15-28 15,-28 25-44-15,1 11-32 0,0 23-31 0,-6 24-541 16,1 28 408-16</inkml:trace>
  <inkml:trace contextRef="#ctx0" brushRef="#br1" timeOffset="285391.7925">11174 6569 755 0,'0'0'95'16,"-2"-30"23"-16,2 30 10 0,-8-32-22 15,8 32-42-15,-7-24 3 0,7 24-21 0,0 0 0 16,-5-36-6-16,5 36-13 0,0 0 4 15,-12-26-1-15,12 26-9 0,0 0-12 16,0 0-1-16,-5-23-8 0,5 23 0 0,0 0 9 16,0 0-5-16,0 0 25 0,0 0 13 15,-43 49 22-15,26-18 11 0,-5 6 13 16,-5 5 1-16,1 9-6 0,2-4-17 0,-4 1 2 16,6 3-11-16,-5-2-15 0,7 2 3 15,3-7 3-15,2 0-8 0,-1 1-12 16,6-10 3-16,1 5-4 0,4-5-3 0,-1-8 0 15,4 4-7-15,-1-3-5 0,-2-4 9 16,5-24-10-16,-4 37 7 0,4-37-7 16,9 35-11-16,-9-35 14 0,5 24-2 0,-5-24-1 15,0 0-5-15,35 6-3 0,-35-6 2 16,0 0 4-16,63-37-1 0,-34 12 0 16,4-2-8-16,2-6 6 0,2 1 0 0,0-3-6 15,-4 0 5-15,2 0-8 0,-9 4 9 16,2 3-9-16,-3 1-8 0,0 3 3 15,2-1 5-15,-5 3-3 0,-1 3 3 0,1 1-8 16,-3-2 3-16,1 8 5 0,-4-1-6 16,8 2-2-16,-24 11 2 0,25-16-5 15,-25 16 3-15,25-8 16 0,-25 8-7 0,0 0 2 16,0 0 0-16,15 47 11 0,-15-47 12 16,-15 51-9-16,3-27-3 0,4 5 9 15,-4-1 0-15,2-8 10 0,5 5-11 16,-7-6 3-16,12-19-11 0,-18 35 5 0,18-35 0 15,-5 27-10-15,5-27 2 0,-8 22-3 0,8-22-2 16,0 0 5-16,0 0-1 16,0 0 7-16,0 0 4 0,0 0-18 0,0 0 8 15,0 0-6-15,0 0 4 0,90-53 9 16,-67 25-2-16,3 1-10 0,-1-4-8 0,11-3 12 16,-10-3-7-16,9 3 5 0,-2-1-12 15,-1 10 12-15,-2-5-10 0,-3 6 10 0,3 1-15 16,-5 7 2-16,3 2 3 0,-8 2-14 15,-20 12-1-15,31-9 14 0,-31 9-4 16,0 0 7-16,31 21 6 0,-31-21 2 16,9 30 3-16,-9-30-8 0,0 35 10 0,0-35-10 15,0 42 3-15,0-42 2 0,-5 32-5 16,5-32-2-16,5 35 2 0,-5-35 10 16,5 31-13-16,1-18 24 0,-6-13-18 0,26 23-1 15,-10-14 4-15,8-3-6 0,-24-6 0 16,70 0 10-16,-30-6 3 0,7-6-6 15,13 0-2-15,-3-8-7 0,12-4 7 0,1-3-5 16,-13 4 5-16,1-1 0 0,-9 8-5 16,-4-1 0-16,-7 2-2 0,-2 2 2 15,-6 4-13-15,0 0 13 0,-8 3-13 0,-22 6 11 16,41-5-4-16,-41 5 12 0,27 12-9 16,-27-12-2-16,19 27 0 0,-19-27 10 15,3 35 0-15,-1-19-5 0,-2-16-5 16,0 34 2-16,0-34 1 0,6 34-3 0,-6-34 5 15,9 29-6-15,-9-29-4 0,15 28 0 16,-15-28-1-16,18 20 6 0,-3-13 2 16,-15-7-4-16,45 5 9 0,-16-5-10 0,13-9-21 15,-2 1 0-15,17-11-14 0,-1-4-7 16,10-7-6-16,9-4-3 0,20-13 0 16,14-3 0-16,-7-1 1 0,-3 8 6 0,-14 3-14 15,-16 11 8-15,-14 6-28 0,-7 5-6 16,-11 0 4-16,-3 5 26 0,-9 6 6 0,-7 2 26 15,-18 5 15-15,0 0 15 0,0 0 30 16,0 0 0-16,0 0 4 0,0 0 20 16,0 0 17-16,0 0 2 0,-40 74 1 15,23-59-8-15,17-15-2 0,-25 24-23 0,10-12 6 16,15-12-13-16,-20 21-10 0,20-21 3 16,-17 20-15-16,17-20 9 0,0 0-9 0,-5 22-10 15,5-22 4-15,0 0 6 0,0 0-15 16,92-10-3-16,-37-3-17 0,7-11 2 15,12 1 0-15,0-6-15 0,4-3-13 0,-1 3-11 16,-3 1 9-16,-4 5 3 0,-16-1-2 16,-6 5 10-16,-8 7 20 0,-6-2 40 15,-3 4 50-15,-7 0-5 0,-2 6 2 16,-22 4-14-16,0 0 2 0,0 0-4 0,0 0-16 16,28 24 0-16,-28-24 9 0,0 0 7 15,-25 49-1-15,25-49-9 0,-18 27-3 0,9-11-1 16,9-16-10-16,-13 28-1 0,13-28 2 15,-9 24-4-15,9-24-9 0,-6 27 8 16,6-27-8-16,0 0-5 0,16 29-5 16,-16-29 15-16,39 5-8 0,-4-9 1 0,9-7-6 15,14-3 0-15,7-6-4 0,9-4-1 16,3-4-7-16,2-3 10 0,-3 3-10 16,1-3 3-16,-1 5 2 0,-3-3-2 0,-1 5-6 15,-1-2 11-15,-10 10-8 0,0-4 2 16,-10 4-9-16,0 5 7 0,-10-1 2 15,-2 0-4-15,-4 7 2 0,-8-2 0 0,1 4-10 16,-28 3 20-16,37 7 10 0,-37-7 10 16,22 21-5-16,-22-21 7 0,10 32-8 15,-10-32 3-15,2 37 2 0,-2-20 2 0,0-17-7 16,3 38-3-16,-3-38-2 0,3 36-9 16,-3-36 4-16,9 31 0 0,-9-31 5 15,6 29-5-15,-6-29-2 0,17 25 4 0,5-13 3 16,-2-7 0-16,15-2-8 0,-3-3 6 15,20-6-6-15,6 0-12 0,11-6 6 16,14-7 0-16,6-3 2 0,30-5-2 0,1-5-7 16,-3 0 0-16,-8-3 3 0,-12 8 2 15,-20 2-7-15,0 6 6 0,-15 3-6 16,-2 1-2-16,-11 3 9 0,-6 5-12 0,1-1 0 16,-11 5 12-16,1 3-5 0,-34 0 9 15,50 11 7-15,-34 3 12 0,-2 1 9 16,-6 6 8-16,1 5 6 0,-3-2-7 0,-6 4 4 15,0-28 29-15,0 43-18 0,0-22 2 16,0-21-8-16,-6 50-14 0,1-25 1 0,-2-4 4 16,2 3-5-16,5-24 1 0,-10 41-14 15,6-23 1-15,4-18-3 0,-11 31-8 16,11-31 4-16,-4 27-13 0,4-27 4 16,0 0-4-16,15 40 0 0,-1-33 0 0,-14-7-4 15,50 9 4-15,-18-12 0 0,11 1-13 16,12-8 2-16,2-3-11 0,9 1 3 0,-1 0-6 15,5 1-5-15,-5-1 7 0,-4 2 0 16,-8 0-1-16,-6 0-7 0,-5 5 5 16,-9 1 2-16,1-2 6 0,-3 2 5 15,-31 4 1-15,47 0 6 0,-28 10 14 0,-19-10 9 16,23 31 3-16,-20-8-12 0,-3 1 16 16,4 0-14-16,-4-24-2 0,-4 56 8 15,4-32 1-15,-3 4 11 0,3-28-15 0,-5 52-7 16,-3-27 11-16,6-1-1 0,-1 1-1 15,3-25-10-15,-12 43 9 0,9-24-7 16,3-19 1-16,-9 33-6 0,9-33-6 0,0 0-9 16,9 42 7-16,-9-42 4 0,20 20-2 15,-4-11 10-15,15-6-23 0,4-6-19 16,13-2-5-16,9-7-16 0,8-4-8 0,7-7 0 16,7 7-5-16,-14-4 2 0,-5 5 4 15,-4-1-8-15,-15 5 20 0,3 1 3 16,-11 1 18-16,-3 1 19 0,0 3 12 0,-9-2 5 15,5 1 4-15,-26 6-9 0,35-6 0 16,-35 6 17-16,37 0-5 0,-37 0 9 16,0 0 9-16,35 12 2 0,-35-12 9 0,24 12 8 15,-24-12-7-15,10 23 4 0,-10-23 11 16,8 24-2-16,-8-24-10 0,0 29-8 0,0-29-5 16,0 0-16-16,-3 33 8 0,3-33-1 15,0 0-5-15,3 31-5 0,-3-31-5 16,15 16-4-16,-15-16 6 0,42 5-1 15,-13-8-28-15,19-9-18 0,11-10-24 0,8-1-26 16,3-12-16-16,28-14-20 0,-1 2 1 16,-21 3 5-16,-11 7 19 0,-10 10-5 0,-10 4 15 15,-8 1 56-15,0-1 56 0,-9 9 36 16,-4-2 22-16,-1 4 17 0,1-2-5 16,-6 6 8-16,-18 8-32 0,32-16 9 15,-32 16-27-15,0 0-1 0,0 0 1 0,0 0-21 16,0 0 4-16,0 0 3 0,0 0-6 15,-9 59 1-15,9-59-8 0,0 0-1 16,0 0-11-16,-23 38 0 0,23-38-5 0,0 0-10 16,-3 21 6-16,3-21 7 0,0 0-13 15,0 0 6-15,0 0-2 0,58-3-8 16,-58 3-7-16,76-32-6 0,-25 8-8 0,15-4-8 16,4-7 2-16,0 3 3 0,-3 1 4 15,-2 1 4-15,-13 5-5 0,0 2 4 0,-5-1 3 16,-5 5 1-16,-4 5-6 0,-11 2-1 15,0 2 5-15,-2 0-2 0,-5 6 7 16,-20 4 10-16,0 0 17 0,43 12 8 0,-43-12 11 16,2 29 0-16,-2-29 7 0,-10 44 1 15,10-44-14-15,-18 48 15 0,13-25-15 16,-7-2 4-16,12-21-15 0,-12 37 7 16,7-17 2-16,5-20-19 0,-5 28 11 0,5-28-2 15,-3 30-14-15,3-30 4 0,5 26 7 16,-5-26-9-16,32 17 12 0,-4-16-18 15,5-1-27-15,14-4-18 0,10-7-14 0,8-4-11 16,11-6-9-16,-6-3-8 0,-1 0 13 16,-11 1-9-16,-1 4 14 0,-15 4 11 15,-2 0 51-15,-3 3 21 0,-12 0 13 0,2 1 1 16,-9 2 0-16,-18 9 1 0,28-12 8 16,-28 12 1-16,0 0-11 0,0 0 11 15,0 0 6-15,0 0 0 0,0 0-5 0,0 0 2 16,0 0-3-16,0 0 29 0,0 0-15 15,-87 35-13-15,52-19 12 0,2 4-3 16,-4 2 9-16,-8 1 7 0,8-3-31 0,2 4-1 16,5-8-5-16,1 3 5 0,13-5-19 15,-1 4 4-15,17-18-11 0,-10 29-5 16,10-29-14-16,0 0-9 0,47 28-15 0,-15-26-22 16,1-2-10-16,10-2-14 0,4-8-5 15,3 2 0-15,6-8-2 0,-3-2 0 0,-6 1 9 16,-2-3-3-16,-3 1 15 0,-3 3 27 15,-11-3 32-15,5 6 52 0,-6 0 20 16,-7 1 8-16,2 2 7 0,-22 10 7 16,38-19-34-16,-38 19-10 0,27-10 2 0,-27 10-13 15,0 0-10-15,0 0 7 0,39 22 4 16,-39-22-4-16,3 39-10 0,-3-16 3 0,0 5-2 16,0-28 6-16,-3 56-6 0,3-34-11 15,0 5 4-15,0-27-4 0,0 43-6 16,3-19-11-16,-3-24 4 0,5 31-2 15,-5-31-7-15,15 29 2 0,-3-17 3 0,-12-12 1 16,33 6-10-16,-33-6-17 0,49-6 2 16,-19-4-3-16,5-3-6 0,0-1 0 0,9-5 11 15,1-4 0-15,0-2-1 0,2-5 7 16,3 3 15-16,-6-5 8 0,-6 5 13 16,0 6 12-16,-6 2 23 0,-7 0-3 15,0 3 7-15,-4 4-6 0,-1 2-9 0,-4-2-3 16,-16 12-1-16,27-10 3 0,-27 10-2 15,0 0-1-15,0 0 4 0,0 0-4 16,0 0 4-16,0 48-9 0,0-48 29 0,0 0 31 16,-27 38 10-16,27-38-14 0,-15 18 5 15,15-18-9-15,0 0-18 0,-15 22-12 0,15-22-12 16,0 0-3-16,-17 16-25 0,17-16-14 16,0 0-35-16,0 0-2 0,0 0 8 15,0 0 2-15,0 0-10 0,64-3-16 16,-64 3 1-16,77-29-17 0,-30 10 3 0,8-8 4 15,-1 7 2-15,-1-7 11 0,-3 7 8 16,-6 1-11-16,-9 4 29 0,0 3 49 0,-10 1 45 16,-3 2 23-16,-22 9-8 0,0 0-7 15,0 0-9-15,0 0-14 0,0 0 8 16,0 0-7-16,-44 74 12 0,13-45 7 16,-3 1-5-16,-1 4-5 0,2-1-3 15,6-6 7-15,-2 3-7 0,3 2-4 0,-10-1 8 16,10 1-6-16,1-5 1 0,-4 5-17 15,1-5-38-15,4-3 2 0,8-6 0 0,-6 6 8 16,8-8-10-16,3 4 0 0,-4-5 0 16,15-15 4-16,-9 29-13 0,9-29 12 15,0 0-6-15,40 21-12 0,-9-18-14 0,4-6-10 16,12-6-8-16,6-3-14 0,7-1 1 16,-6 1 20-16,-9 0-10 0,-2 0 8 0,-7 1 24 15,-6 2 8-15,-7-1 11 0,-3 1 29 16,-20 9 8-16,29-16 0 0,-29 16 12 15,0 0 3-15,0 0-9 0,0 0-8 0,0 0 8 16,0 0-14-16,0 0 5 0,0 0-1 16,0 0 1-16,-72 35-8 0,72-35-5 15,0 0-3-15,-27 16 10 0,27-16-14 0,-15 12-5 16,15-12 4-16,0 0 2 0,0 0-3 16,0 0-15-16,0 0-7 0,0 0 1 15,72 4-23-15,-72-4-1 0,58-23-2 16,-23 11-11-16,-4-4 10 0,-3 4 6 0,-1 5 1 15,-2-8 1-15,-7 6-3 0,-18 9 4 16,35-12 4-16,-35 12 6 0,34-9-2 16,-34 9 4-16,27-2 6 0,-27 2 21 0,0 0 11 15,33 27 11-15,-31-7-3 0,4-1-4 16,-1 9 6-16,-5-28 5 0,4 55-9 0,-4-26-7 16,2-4 2-16,-2 2 10 0,5-4-11 15,-5-23-1-15,8 45-12 0,-3-26 0 16,-5-19 2-16,20 30 9 0,-7-17-11 0,-13-13 2 15,46 7 0-15,-21-8-2 0,-25 1 1 16,65-19 5-16,-25 1-4 0,2-6-3 16,1-6-4-16,1-7-5 0,8-2-6 0,0-4 7 15,1-6-7-15,-8 4 8 0,9-6 2 16,-11 6 0-16,4-2-9 0,-5 6 1 16,-5 5-6-16,6 2 12 0,2-1 2 15,1 8-8-15,-1-1-3 0,0 8 3 0,-5 0 4 16,2 8-6-16,-5 2 6 0,-6 8-8 15,-4-1 4-15,-27 3 8 0,52 3 12 0,-32 9 4 16,-3 0 14-16,-2 8 7 0,-5 3 4 16,-3 2-6-16,-2 2 14 0,-5 2-13 15,0 1-4-15,-5 0 3 0,1-2-17 0,1 1 4 16,1-2 5-16,-1 0-5 0,3-27-6 16,-10 50-5-16,8-31 3 0,2-19-8 0,-3 33 10 15,3-33-7-15,-5 32 3 0,5-32 4 16,0 24-22-16,0-24 6 0,0 0 5 15,15 30-4-15,-15-30 4 0,22 14 6 16,-22-14-8-16,41-3 3 0,-9-1 1 0,10-4-15 16,2-4 10-16,1-2 5 0,10-1-15 15,-2 1 10-15,3-4-7 0,1 5-11 16,-11 2-1-16,-2-2 7 0,-2 10-1 0,-2-9-3 16,-3 9 2-16,-4 1 3 0,-1 2 2 15,-32 0 6-15,55 2-12 0,-28 5 12 16,-5-4-1-16,3 5 0 0,-4 4-1 0,-21-12 1 15,39 16 1-15,-21-7 3 0,-1 1-15 16,-17-10 11-16,27 20-7 0,-14-12 15 16,-13-8-8-16,27 16-7 0,-27-16 11 0,20 15-5 15,-20-15 16-15,17 16-19 0,-17-16 5 16,16 16 1-16,-16-16 0 0,21 15-2 0,-21-15 2 16,25 16-3-16,-25-16 1 0,40 16 4 15,-12-13 0-15,6-3 4 0,2 0-6 16,16-3 2-16,10-9-17 0,3-3 6 15,14-9-19-15,3-4-5 0,25-11 2 0,-25 0 0 16,-12 10 4-16,-9 3-1 0,-8 5 12 16,-8 0 16-16,-8 6 14 0,-2-2 2 0,-5 5 2 15,-5 0 9-15,-1 4-17 0,1-3 2 16,-25 11 4-16,37-16-12 0,-37 16 6 16,28-8-5-16,-28 8 5 0,0 0 0 0,0 0 13 15,29 17-2-15,-29-17 6 0,0 0 3 16,-7 42 2-16,7-42-2 0,-19 40-5 15,11-19 3-15,0 0-4 0,-7 3-8 16,15-24 0-16,-17 28 6 0,9-13-10 0,8-15-10 16,-12 27-2-16,12-27-5 0,0 0 7 15,-12 26-3-15,12-26 5 0,0 0 3 16,0 0 0-16,39 23-5 0,-39-23 7 0,73-17-12 16,-18 5-2-16,11-6-4 0,12-4-5 0,1-1-7 15,1-2 9-15,1 3-8 0,-11-3 6 16,-12 7 1-16,-7 2-2 0,-10 1-1 15,-1 3 7-15,-4 0 3 0,-6 0-1 16,2 4-4-16,-9-2 2 0,-1 5 1 0,-22 5 6 16,36-12-5-16,-36 12 9 0,32-7-6 15,-32 7 2-15,20-4 6 0,-20 4-4 16,0 0 2-16,0 0 6 0,0 0 5 16,0 0 8-16,0 0-9 0,0 0 7 0,0 0-8 15,0 0-5-15,0 0 1 0,25 19-5 16,-25-19-3-16,0 0 4 0,0 0 9 0,0 0-3 15,21 9-7-15,-21-9 4 0,0 0-2 16,45-5-4-16,-45 5 13 0,52-8-6 16,-22-3-6-16,3-2 13 0,4 2-12 0,-4-5 4 15,2-2 1-15,4-2 1 0,-4 4-6 16,-1-7 4-16,-1 6-12 0,-1-3 14 0,-4 5-6 16,-8-1-6-16,2 9 4 0,-4-5 12 15,-18 12-18-15,31-20 8 0,-31 20 4 16,26-12-13-16,-26 12 11 0,19-10 12 15,-19 10-19-15,0 0-1 0,0 0 14 0,0 0 6 16,0 0-7-16,0 0 10 0,0 0 0 16,-2 58 12-16,2-58-27 0,0 0 10 15,0 0-7-15,-17 34 0 0,17-34-1 0,0 0 1 16,0 0-10-16,-6 28 5 0,6-28-7 16,0 0 10-16,0 0 1 0,0 0-4 15,0 0 0-15,6 29 2 0,-6-29-4 16,0 0 7-16,34 6-1 0,-34-6-1 0,0 0-3 15,62-17 7-15,-37 11-7 0,3-2 12 0,1-4-1 16,-8 5-8-16,6-2-1 0,-27 9 3 16,35-14 16-16,-18 9 21 0,-17 5 5 15,32-8 7-15,-32 8-5 0,23-8-3 0,-23 8-7 16,0 0-5-16,27-7-6 0,-27 7-1 16,0 0-13-16,0 0 2 0,0 0 1 15,0 0-3-15,0 0-2 0,0 0 0 16,0 0 13-16,0 0-6 0,18 27 2 0,-18-27 1 15,0 0-8-15,0 0 3 0,0 0 0 16,0 0 1-16,0 0-12 0,0 0-6 0,0 0 5 16,0 0-3-16,0 0-15 0,0 0 10 15,0 0-1-15,0 0 1 0,0 0 5 16,0 0-2-16,-5 36-6 0,5-36 8 0,0 0-7 16,0 0 11-16,0 0-2 0,0 0 2 15,0 0 20-15,0 0 28 0,0 0 9 16,39-9 4-16,-39 9-6 0,0 0-3 15,0 0-11-15,0 0-7 0,0 0-6 0,0 0 0 16,-39 47-8-16,13-26 1 0,0 6-19 16,-5 3-34-16,-3 7-62 0,-1 5-62 0,0-2-86 15,-5 9-227-15,1-5-423 0,4-5-326 16</inkml:trace>
  <inkml:trace contextRef="#ctx0" brushRef="#br1" timeOffset="287327.4144">29588 7586 3943 0,'0'0'-213'0,"3"-24"16"0,-3 24 16 15,0 0 5-15,0-35 15 0,0 35 23 16,0 0 7-16,0-27 9 0,0 27 18 0,0 0 6 16,0 0 22-16,0-33 18 0,0 33 41 15,0 0-9-15,0 0 26 0,-3-30 23 0,3 30-7 16,0 0 14-16,0 0-17 0,-2-34 3 15,2 34 3-15,0 0-10 0,0 0 7 0,-10-24-6 16,10 24-1-16,0 0-3 0,0 0 1 16,0 0-1-16,0 0 0 0,0 0-3 15,-5-28-3-15,5 28 10 0,0 0-4 16,0 0 3-16,0 0 22 0,0 0 14 0,0 0 11 16,0 0 23-16,0 0 3 0,0 0 19 15,-28 81-16-15,19-45-8 0,-1 11 1 16,-1 6-14-16,-5 5-2 0,8 1-3 15,-4 5-8-15,2 1-3 0,2 0-1 0,0 0-10 16,-1-1-2-16,-1-4 0 0,4 4-6 16,1-16 1-16,0-2-5 0,1-1-8 15,-1-11 1-15,0-3 5 0,5-1-1 0,-3-3 3 16,3-27 17-16,-4 44 9 0,4-44-14 16,-1 30-6-16,1-30 12 0,0 0-22 0,0 0-12 15,0 0-16-15,0 0-12 0,70-60 0 16,-43 19-6-16,6-2-11 0,-3-2-9 0,7-13-8 15,0 3 7-15,-5 13 3 0,-5-2 3 16,-7 9 15-16,6 3 6 0,-7 4 11 16,-3 1 8-16,1 5 2 0,-2 2 0 15,0 3 7-15,-15 17 5 0,17-30 3 0,-17 30 6 16,13-13 2-16,-13 13 14 0,0 0 3 16,0 0-6-16,0 0 1 0,-28 70 2 15,11-38-3-15,1 3-9 0,0 4 3 0,0-2-10 16,2 6 2-16,-4-7 6 0,8-3-6 15,-2-1-6-15,1-4 2 0,0-4-9 16,3 1-2-16,0-6 4 0,8-19 3 0,-15 33 11 16,15-33-10-16,-9 27-2 0,9-27-5 15,-15 25 8-15,15-25-6 0,-5 21-3 16,5-21-2-16,0 0-20 0,0 0-16 0,-11 26 6 16,11-26-21-16,0 0-4 0,0 0-14 15,0 0-16-15,0 0 1 0,63-62 2 0,-44 33 4 16,1 3 7-16,-2-3 9 0,-5 8 16 15,4 0 30-15,-5 1 31 0,-12 20 8 16,17-32 8-16,-17 32 12 0,15-22-17 16,-15 22-9-16,0 0 1 0,0 0 9 0,0 0 0 15,0 0-3-15,0 0-1 0,0 0-11 16,0 0-5-16,-44 71 1 0,44-71-3 0,-8 42 5 16,8-19 0-16,0-23 0 0,0 39-9 15,0-39 7-15,0 37-13 0,0-37 6 16,3 29-3-16,-3-29 10 0,0 24-1 0,0-24-3 15,0 0 4-15,0 32 5 0,0-32-5 16,0 0-13-16,0 0 3 0,2 24-12 16,-2-24-3-16,0 0-9 0,0 0-14 0,0 0 7 15,0 0-8-15,0 0-4 0,23-79-7 16,-18 55-10-16,0 0-10 0,-1-7-5 16,-1 1-9-16,4-2-6 0,-6 2-7 0,3-5-17 15,-1 9 5-15,2-2-24 0,-5 28-17 16,3-47-33-16,-3 25-455 0,0 22 115 15</inkml:trace>
  <inkml:trace contextRef="#ctx0" brushRef="#br1" timeOffset="288035.6306">29837 7740 2431 0,'0'0'-79'0,"-3"-37"54"0,3 37 25 16,0 0 38-16,-2-27-16 0,2 27 3 15,0 0-3-15,0 0-6 0,0 0-7 16,0 0 0-16,0-38 0 0,0 38-2 0,0 0 14 16,0 0 9-16,0 0 15 0,0 0 25 15,49 5-8-15,-49-5 11 0,48 9 6 16,-9-6-3-16,12-2-6 0,5-1-2 0,14 0-21 16,10-1 9-16,14-6-4 0,1 2-14 15,7-8-1-15,-3 3-16 0,31-5 6 16,-23-4-2-16,-15 7-5 0,-5-3-2 0,-3 0 0 15,-12 3 0-15,-7 0-7 0,-6 3 2 16,-11-2 0-16,-3 3 6 0,-9 4 20 16,-6-4 28-16,0 7-7 0,-3-5 1 0,-27 6 2 15,38-6 3-15,-38 6-9 0,32-3-14 16,-32 3 0-16,0 0-11 0,0 0 1 0,0 0-3 16,0 0-7-16,0 0-7 0,0 0 10 15,0 0-14-15,0 0 9 0,0 0 0 16,0 0-11-16,0 0-9 0,0 0 15 15,0 0-15-15,-60 48 3 0,60-48 8 0,-14 15-6 16,14-15-11-16,0 0 7 0,-13 29-14 16,13-29 7-16,0 0 0 0,0 27-9 15,0-27 6-15,0 0 5 0,25 22-11 0,-25-22 10 16,33 6-4-16,-9-3 3 0,-24-3-1 16,65 0-6-16,-18-3-9 0,-2 0 0 0,7-4 4 15,-2 2-3-15,7-2-5 0,3 1 4 16,5 1-5-16,2-2 12 0,-1 0-5 15,-1 5 10-15,0-4-4 0,-6-1-4 16,6 5 1-16,0-6 6 0,-3 4 4 0,0-7-3 16,-7 7 1-16,2-1 5 0,-5-3-9 15,3 5 5-15,-1-4 3 0,-8 1 2 0,-5 3-4 16,-3 0-3-16,-3-2 10 0,-6 4-6 16,2-2 1-16,-31 3 8 0,49-8-4 15,-49 8-4-15,38-1 15 0,-38 1-9 0,32-3 6 16,-32 3 0-16,22-4-8 0,-22 4-2 15,0 0-6-15,0 0-17 0,0 0-18 16,0 0-18-16,0 0-18 0,0 0-17 0,0 0-5 16,0 0-6-16,0 0 3 0,0 0-2 15,0 0-5-15,0 0-5 0,0 0-7 16,-99 7-23-16,99-7-14 0,-25-7-45 0,25 7-364 16,0 0 116-16</inkml:trace>
  <inkml:trace contextRef="#ctx0" brushRef="#br1" timeOffset="288513.349">33024 7351 2215 0,'0'0'50'0,"0"0"15"0,-25-15 5 0,25 15-17 16,0 0-7-16,0 0-1 0,0 0-9 0,0 0 10 15,0 0-11-15,0 0-12 0,0 0 3 16,0 0 2-16,0 0-9 0,0 0 25 0,0 0-25 16,0 0-5-16,21 75-1 0,-21-75 20 15,17 15-20-15,-17-15 8 0,22 12-3 16,-22-12 1-16,27 11-4 0,-27-11 1 15,38 8 9-15,-38-8-4 0,40 3-9 0,-15-3 1 16,-25 0-1-16,49 0-2 0,-27 0 10 16,-22 0-15-16,43-3 8 0,-43 3-6 0,34 0-7 15,-34 0 12-15,0 0 1 0,40 0-18 16,-40 0 14-16,0 0 16 0,30 0-9 16,-30 0 8-16,0 0-2 0,0 0 1 15,32 3-2-15,-32-3-9 0,0 0 9 0,0 0-10 16,20 8 1-16,-20-8 22 0,0 0-14 15,0 0 14-15,3 39-3 0,-3-39-9 16,0 29 8-16,0-29-9 0,-3 35-3 0,3-35 1 16,0 34 6-16,0-34-4 0,-4 40 6 15,4-40 8-15,0 40 4 0,-1-17-7 0,1-23 6 16,-4 46-1-16,-1-23-12 0,5-23 6 16,0 49-6-16,-3-26-16 0,3-23 14 15,0 46-8-15,3-26 2 0,-3-20-4 16,5 42 1-16,-5-42-3 0,4 35-3 0,-4-35 1 15,5 32-2-15,-5-32-3 0,8 31-1 16,-8-31-21-16,8 24-15 0,-8-24-13 0,14 24-21 16,-14-24-28-16,18 22-26 0,-4-12-62 15,-14-10-73-15,30 12-468 0,-15-10 538 16</inkml:trace>
  <inkml:trace contextRef="#ctx0" brushRef="#br1" timeOffset="288890.1167">33730 8279 2961 0,'0'0'-103'0,"0"0"10"16,0 0-2-16,-5 35-4 0,5-35 12 15,0 0 9-15,0 0-1 0,5 27 17 0,-5-27-2 16,0 0 30-16,0 0 41 0,0 0 47 16,0 0 9-16,-5 31-14 0,5-31 8 0,0 0-7 15,-24 11-4-15,24-11 2 0,-22 10 5 16,22-10 14-16,-30 7-4 0,30-7 9 15,-43 13-15-15,18-7-7 0,-7 0 5 16,-1-3 17-16,-8 1-2 0,3 1 16 0,-9 1-10 16,2 0 14-16,-2 0-18 0,-8 0-4 15,5 0 13-15,-11 4-16 0,0 0-6 0,2-3 22 16,5 1-28-16,3 1 8 0,4 1-4 16,-5-2-13-16,12-1-4 0,-5 1-3 15,3-3-11-15,8 2-4 0,3 1-7 16,5-3 8-16,0 2-23 0,4-2-10 0,22-5-11 15,-38 9-15-15,38-9 9 0,-27 12-22 16,27-12-12-16,-17 11 3 0,17-11-11 16,0 0-8-16,0 0-25 0,0 0-33 0,0 0-45 15,70-37-53-15,-40 17-475 0,2 0 622 16</inkml:trace>
  <inkml:trace contextRef="#ctx0" brushRef="#br1" timeOffset="289154.1155">32820 8341 2809 0,'0'0'-74'0,"5"-27"37"0,-5 27 32 0,0 0-7 16,0 0 18-1,0-35-6-15,0 35-3 0,0 0-6 0,0 0 7 0,0 0-1 16,0 0-6-16,0 0 6 0,-9-37-2 0,9 37 2 16,0 0 8-16,0 0 13 0,-16-16 2 15,16 16-3-15,0 0 5 0,0 0-14 16,0 0 12-16,-44 5 2 0,44-5 14 0,0 0-1 16,-50 27 10-16,25-12 13 0,0 6-7 15,-5 3 17-15,0-6-1 0,-2 6 3 0,2-6-11 16,0 4-1-16,-2-3-1 0,7-1-10 15,1-1-1-15,4-5 3 0,0-1-25 16,3 2-1-16,17-13-4 0,-25 15-33 16,25-15 1-16,0 0-4 0,0 0-22 0,0 0-20 15,0 0-30-15,0 0-31 0,70-35-55 16,-34 19-70-16,2-13-417 0,11 0 118 0</inkml:trace>
  <inkml:trace contextRef="#ctx0" brushRef="#br1" timeOffset="289377.5153">32994 7972 2553 0,'0'0'-97'0,"0"0"53"0,0 0 13 16,0 0 25-16,-61-13 18 0,61 13 26 16,-51 22 18-16,10-11 22 0,5 9 16 15,-13-1 2-15,-1 2 16 0,-4 0 1 0,-6 0 6 16,-7 8 10-16,7-5-13 0,1 1 5 16,3-4 6-16,2 5-20 0,1-5-13 0,9-6-4 15,6 1-15-15,-1 0-8 0,9-4-27 16,2 0-21-16,4-5-38 0,1 0-23 15,23-7 3-15,0 0 0 0,0 0-44 16,0 0-39-16,0 0-43 0,0 0-73 0,47-70-505 16,-6 35 459-16</inkml:trace>
  <inkml:trace contextRef="#ctx0" brushRef="#br1" timeOffset="289580.3909">32512 7732 3035 0,'0'0'-71'0,"-44"-24"42"15,44 24 19-15,-51 2 20 0,17 3 6 16,-8 7 12-16,0 1 23 0,-6 6 2 0,-9 3 11 15,5 1 6-15,-3 4-16 16,-2-3 4-16,-5 2 5 0,5 4-3 0,0-6-7 0,7-2 2 16,-2 2-10-16,4-5 0 0,9 0-12 15,-4-6-6-15,9 4-1 0,-1-5-24 16,9-5-8-16,2 4-26 0,4-4-34 16,20-7-16-16,-30 4-22 0,30-4-22 0,0 0-20 15,0 0-10-15,-27-34-17 0,27 34-16 16,0-30-445-16,0 30 119 0</inkml:trace>
  <inkml:trace contextRef="#ctx0" brushRef="#br1" timeOffset="289784.2658">31461 7856 2397 0,'0'0'-54'0,"-62"11"70"0,62-11 28 16,-68 33 18-16,16-5 20 0,-3 3 18 0,-10 6 13 16,-1-1 12-16,-4-1 2 0,5 1 3 0,8-2-22 15,3-6 21-15,13-3-29 0,0-7-12 16,8 0-9-16,1 0-11 0,9-4 0 15,4-1-18-15,-4-5-21 0,23-8-9 16,-28 20-9-16,28-20 2 0,0 0-9 0,0 0-13 16,0 0-30-16,0 0-19 0,0 0-37 15,65-62-27-15,-27 30-34 0,6-1-43 0,4-14-76 16,-6 1-410-16,3-7 121 0</inkml:trace>
  <inkml:trace contextRef="#ctx0" brushRef="#br1" timeOffset="290764.4503">31088 7712 2664 0,'0'0'-81'0,"-40"-13"27"0,40 13 45 0,-57 11 18 15,27-1 30-15,-8 5 11 0,-1-3 16 16,-4 3 10-16,8 0 11 0,-9-3-7 16,7 3 13-16,-5-1 7 0,9-1 6 0,6-4-17 15,2 0 2-15,2-2-20 0,-2 1-7 16,25-8-15-16,-30 9-18 0,30-9-14 0,0 0-21 16,0 0-25-16,0 0-7 15,0 0-13-15,0 0-8 0,25-69-16 0,-9 49 0 16,4-2-18-16,-3-3-3 0,3-2 7 15,-6 2 8-15,-1-4 3 0,0 5 12 0,-8-7 6 16,4 4 30-16,-9 0 26 0,0 27 18 16,-12-47 9-16,2 26 5 0,10 21 0 15,-35-30 24-15,15 19-17 0,0 3 4 0,20 8-2 16,-52-7 9-16,27 7-1 0,25 0 5 16,-57 7 13-16,25 0-7 0,7-6 7 15,-5 5-2-15,30-6 3 0,-50 11-40 0,30-6-2 16,-9 2 0-16,29-7-1 0,-45 6 2 15,25-3-4-15,20-3 6 0,-42 9 6 0,22-6-2 16,20-3-7-16,-37 4-2 0,37-4 6 16,-33 5-17-16,33-5 11 0,-29 7-28 15,29-7-21-15,0 0-7 0,0 0-2 16,0 0-3-16,0 0-13 0,0 0-4 16,0 0-13-16,0 0 8 0,0 0-2 0,0 0 6 15,0 0 8-15,0 0 5 0,34-62 15 16,-34 62-5-16,0 0 0 0,0 0 9 0,0 0 8 15,0 0-1-15,0 0 6 0,-20-22 7 16,20 22-3-16,0 0 3 0,0 0-2 0,-54 18 17 16,54-18 10-16,-35 19 2 0,10-8 3 15,7 9 2-15,-7 3-2 0,1 1-8 16,-4 3 9-16,1 10 3 0,-5 2-6 16,7 2 5-16,-7 3 7 0,7-5-17 0,2-5 1 15,6 1 6-15,-3-2-7 0,3-2 0 16,4-6-5-16,-2-3-6 0,0-2 6 0,5 2-4 15,1-4-5-15,9-18 5 0,-15 30-3 16,15-30-10-16,-5 24 11 0,5-24-5 16,0 0 6-16,0 0 1 0,0 0-11 0,29 17-13 15,-29-17-5-15,0 0-6 0,57-21-1 16,-57 21 7-16,40-15-7 0,-24 9 8 16,-16 6 1-16,27-12 0 0,-27 12-6 15,30-14 6-15,-30 14-1 0,0 0-2 0,30-3 11 16,-30 3 0-16,0 0 3 0,37 18 2 15,-20-7 8-15,3 1 4 0,0 0 5 16,9 0-2-16,4 4 4 0,11-5 2 0,4 6-6 16,-1-8 4-16,15 3-5 0,3-3 7 15,9-3 7-15,3-4-4 0,-4 2-6 0,11-4 8 16,-7 0-8-16,8-4 7 0,-8 2 9 16,13-8-7-16,-6 3-4 0,1-3-14 15,7-2 11-15,-5-2-2 0,0 3-8 0,4-8 3 16,1 7 5-16,-5-8-15 0,5 7 8 15,1-6 1-15,-7 3-1 0,-4 1 0 16,0-5 1-16,-14 8-3 0,-3-2 0 0,1 2-6 16,-8-1 4-16,-9 3 0 0,-4 1 3 15,-7 3-5-15,-3 0 0 0,-4 0 8 0,0 0 0 16,-2 0 15-16,-29 6 11 0,43-6-10 16,-21-1 11-16,-22 7 5 0,30-5-1 15,-30 5 0-15,32-7 2 0,-32 7-5 16,0 0 2-16,33-4 10 0,-33 4-22 0,0 0 5 15,24-6 3-15,-24 6-9 0,0 0-3 16,0 0 3-16,0 0-11 0,33-1-30 16,-33 1-28-16,0 0-55 0,0 0-41 0,0 0-68 15,0 0-209-15,20 13-314 0,-20-13 518 16</inkml:trace>
  <inkml:trace contextRef="#ctx0" brushRef="#br1" timeOffset="291498.0175">32490 9543 2890 0,'0'0'-136'0,"0"0"29"16,0 0 10-16,0 0 37 0,0 0 10 0,0 0 16 16,-55-47 12-16,55 47 13 0,-18-15-4 0,18 15-6 15,-17-18 6-15,17 18-3 0,0 0 3 16,-14-27 6-16,14 27-6 0,0 0 7 16,-8-26 2-16,8 26 11 0,0 0-14 15,0 0 7-15,-8-27 0 0,8 27-6 0,0 0 12 16,0 0-12-16,0 0 6 0,0-32 0 15,0 32-7-15,0 0 7 0,0 0-10 0,0 0 0 16,0 0 4-16,0 0 12 0,0 0 1 16,0 0 26-16,0 0 35 0,0 0 36 15,0 0 11-15,0 0 1 0,-52 56-9 16,33-21 19-16,-11 4-22 0,0 6-19 0,-2 6 7 16,2 5 10-16,-5 5-20 0,2 1-15 15,-1-2-8-15,6 6-8 0,3-4-2 16,1-7-6-16,4-3-2 0,4-2 4 0,-1-11-23 15,7 1 6-15,0-5-15 0,1-4 5 16,4-8 7-16,2-1-17 0,3-22-2 16,0 0 1-16,18 27-18 0,-18-27-26 0,47-13-10 15,-12-11-15-15,9-3-21 0,-4-9-18 16,10-14-15-16,2-1-19 0,-3-6-21 16,16-23-6-16,-18 14 7 0,-4 9 6 0,-9 1 7 15,-6 8 24-15,-6 5 2 0,0 2 6 16,-6 7 12-16,3 0-10 0,-3 6 14 15,-4 6 12-15,3 2-14 0,-5 3 34 0,-10 17 20 16,17-27 37-16,-17 27 52 0,15-18 3 16,-15 18-14-16,0 0 28 0,0 0-21 15,17-12 4-15,-17 12-13 0,0 0 3 0,0 0 4 16,0 0-5-16,0 0-14 0,0 0 14 16,0 0-15-16,0 0 0 0,0 0 0 0,48 18 3 15,-48-18 0-15,0 0 16 0,0 0 7 16,0 0 2-16,0 0 8 0,0 0-9 15,25 3-2-15,-25-3-6 0,0 0-13 16,0 0-33-16,37-18-24 0,-15 3-41 0,10-5-27 16,4 2-72-16,10-11-370 0,14-7 106 15</inkml:trace>
  <inkml:trace contextRef="#ctx0" brushRef="#br1" timeOffset="292086.2309">33549 8972 2238 0,'0'0'79'0,"0"0"26"0,0 0 2 16,0 0-1-16,0 0-3 0,0 0 4 0,0 0 4 15,-82 29-27-15,57-14-4 0,5-3 12 16,-9 9-12-16,4-1 5 0,-3-2 4 0,3-3-20 16,1 1-10-16,8-1-5 0,-4-1 2 15,3-3-20-15,17-11 2 0,-27 20-7 16,27-20-8-16,-18 19 3 0,18-19-1 16,-15 24-1-16,15-24 1 0,0 0-14 0,0 0-2 15,0 0-14-15,0 0-1 0,23 33 6 16,-23-33-22-16,0 0 3 0,59-13-8 15,-59 13 6-15,51-16-2 0,-22 7-1 16,-6 0 6-16,-23 9-7 0,42-12 19 0,-25 6 6 16,-17 6 6-16,32-11-2 0,-32 11 10 0,21-4-8 15,-21 4 15-15,0 0 14 0,0 0 21 16,0 0 2-16,0 0-1 0,0 0 16 16,0 0-19-16,0 0-8 0,-38 75 17 15,23-63 1-15,0 5-2 0,15-17 5 0,-27 25 1 16,15-17-7-16,12-8 2 0,-26 20-10 15,26-20-5-15,-17 15-5 0,17-15-5 0,-17 12-4 16,17-12-5-16,0 0 2 0,0 0-6 16,0 0-5-16,0 0-3 0,0 0-12 15,0 0-1-15,0 0-17 0,0 0-8 16,0 0-10-16,60-70-14 0,-40 51-9 0,2 4 2 16,2-5 0-16,-4 7 9 0,-2-1-5 15,-1 2-5-15,-17 12 11 0,30-21 3 16,-30 21 0-16,18-16 8 0,-18 16 1 0,20-16-6 15,-20 16 13-15,19-12 7 0,-19 12-16 16,0 0 5-16,0 0 7 0,23-15 4 16,-23 15-1-16,0 0 12 0,0 0-5 0,0 0 1 15,0 0 9-15,0 0-3 0,0 0 3 16,0 0-2-16,0 0-3 0,0 0-8 16,0 0-6-16,0 0 2 0,-99 8-12 0,99-8-12 15,-45 7-12-15,24-4-22 0,21-3-26 16,-44 6-25-16,44-6-47 0,-45 3-67 15,45-3-496-15,-39 0 496 0</inkml:trace>
  <inkml:trace contextRef="#ctx0" brushRef="#br1" timeOffset="292921.178">32390 8588 2903 0,'0'0'-174'0,"-9"-22"10"0,9 22-1 16,0 0 36-16,0 0 22 0,-15-18 20 15,15 18 23-15,0 0 20 0,0 0 30 16,0 0 25-16,0 0 3 0,-20-16 19 0,20 16 3 15,0 0 45-15,0 0 0 0,0 0 31 16,-45 39 9-16,30-20 3 0,2 6 12 0,-1 0 7 16,-6 5-6-16,3 2-16 0,-3-2-2 15,4 4 0-15,-1 3-16 0,0-3 5 16,-1 4-9-16,4-5-12 0,-2 4 0 16,1-4-16-16,5-2-9 0,-5 0-7 0,6-2-6 15,-3-3 1-15,2-3-1 0,4-2-19 16,6-21 2-16,-14 39-6 0,11-22-3 0,3-17 2 15,-7 30-1-15,7-30-8 0,-5 24 0 16,5-24 7-16,0 0-28 0,12 34 7 16,-12-34-23-16,0 0-14 0,23 12-10 0,-23-12-23 15,0 0-10-15,0 0-13 16,56-20-5-16,-56 20-5 0,28-27-9 0,-16 7-1 16,1-1-8-16,-1-4-4 0,0 1-6 0,-4-4-9 15,-5-2 10-15,2-1 1 0,-1-1 7 16,-3-3 35-16,-1 5 18 0,0 30 31 15,-5-55 24-15,0 33 15 0,5 22 12 0,-11-37 0 16,-1 25 14-16,12 12 29 0,0 0 11 16,-32-9 8-16,32 9 28 0,0 0-1 15,-33 31 11-15,19-12-21 0,14-19 11 16,-18 45-10-16,16-17-1 0,-6 2 2 0,4 2-12 16,1 0-9-16,1 1-3 0,2-2 3 15,2-1-13-15,-2-1-7 0,3-2-9 0,1 1-42 16,1-3 1-16,-5-25 1 0,3 49-3 15,-1-29 3-15,-2-20-5 0,7 44 8 16,1-19-2-16,-8-25 0 0,3 41 4 16,1-23-8-16,-4-18-3 0,8 33 4 0,-8-33-8 15,5 35-10-15,-5-35-16 0,8 29-20 16,-8-29-25-16,5 32-15 0,2-17-35 16,-7-15-39-16,8 27-49 0,-8-27-537 0,5 26 425 15</inkml:trace>
  <inkml:trace contextRef="#ctx0" brushRef="#br1" timeOffset="293319.6719">31992 9854 3015 0,'0'0'-149'0,"-27"18"35"0,27-18 23 0,-22 18 18 16,22-18 29-16,-27 20 17 0,27-20 18 16,-20 19 12-16,20-19 9 0,-13 12 12 0,13-12 12 15,-17 18 10-15,17-18-2 0,0 0-7 16,-15 18 10-16,15-18-5 0,0 0 1 15,0 0-3-15,0 0 3 0,0 0-2 0,35 39-7 16,-35-39 1-16,54 0-2 0,-21-1-3 16,16-3-3-16,-2 1 0 0,9-10 7 15,10 1-20-15,-1-3 8 0,0 3-22 0,0-7 14 16,4 4 16-16,-4-2-16 0,0 2 5 16,2 0 6-16,-8 3 3 0,6 0-1 0,-5 0 13 15,2 6-4-15,-2-4 3 16,-3 8 0-16,-8-6-7 0,3 6-1 0,5 2-3 15,-6 0 5-15,-4 0-5 0,5 0 3 16,-2 0-3-16,-1 2-6 0,-4-2-1 0,4 0 11 16,-3 3-9-16,-9-3-2 0,3 0 6 15,0 0-21-15,-6 0 9 0,-1 0 6 16,-1 0-14-16,0 0 3 0,-32 0-7 0,47-3-27 16,-47 3-4-16,40 0-22 0,-40 0-18 15,35 3-37-15,-35-3-63 0,0 0-82 16,34 0-483-16,-34 0 511 0</inkml:trace>
  <inkml:trace contextRef="#ctx0" brushRef="#br1" timeOffset="295064.5739">33843 8739 1803 0,'9'-22'-100'0,"-9"22"26"16,0 0 15-16,0 0 16 0,0-27 43 16,0 27 13-16,0 0 13 0,0 0 20 0,0 0 0 15,-17-35 7-15,17 35 23 0,0 0-6 16,-8-21-2-16,8 21-16 0,0 0-2 16,-15-19-18-16,15 19 18 0,0 0-19 0,-10-20 0 15,10 20-4-15,0 0 20 0,-19-24 2 16,19 24 6-16,0 0-4 0,-13-22 8 15,13 22-13-15,0 0-10 0,-12-17 6 0,12 17-13 16,0 0 0-16,0 0-6 0,0 0-12 16,-17-18-2-16,17 18-9 0,0 0-14 15,0 0 2-15,0 0 12 0,0 0-5 0,0 0-7 16,0 0-8-16,0 0 17 0,0 0 20 16,0 0 6-16,0 0 9 0,-48 50 2 15,31-30 7-15,4 11-2 0,-11-3 4 16,4 4 0-16,0 2-6 0,-3-4 15 0,1 0-6 15,0 4-16-15,1-6 5 0,-1 2-7 16,5-4 1-16,0-5-5 0,4 1 0 0,5-5-2 16,8-17-3-16,-27 31-3 0,17-19 8 15,10-12-20-15,-17 26 17 0,17-26-5 16,-12 18-2-16,12-18-7 0,0 0 0 16,-15 24 2-16,15-24-7 0,0 0 5 0,-13 20-5 15,13-20 10-15,0 0-8 0,0 0-6 16,0 0 0-16,0 0 2 0,0 0-25 0,0 0 2 15,0 0-2-15,0 0-6 0,0 0 6 16,0 0-6-16,0 0-5 0,0 0 0 16,57-53-1-16,-40 37-13 0,3 1 12 15,-9-1-5-15,6 2 6 0,0-3 3 0,-17 17 2 16,32-23 3-16,-19 13-4 0,-13 10 6 16,27-21-12-16,-27 21 19 0,16-12 1 0,-16 12 38 15,0 0 20-15,0 0 14 16,0 0 14-16,0 0 4 0,0 0-4 0,0 0 25 15,0 0-2-15,-18 73-5 0,1-55-3 16,1 8 3-16,-11-2 4 0,8 0-22 0,-6 5 11 16,2-4-3-16,-2-2-22 0,1 2 1 15,4-3 1-15,7-6-8 0,-4 2-9 0,0-1-10 16,17-17 9-16,-23 23-6 16,23-23-3-16,-20 17-16 0,20-17 13 0,-17 20-6 15,17-20-12-15,0 0 6 0,0 0-20 16,0 0-18-16,0 0-3 0,0 0-27 0,0 0-6 15,79-65-20-15,-47 39-23 0,1-6-20 16,11 1-22-16,-8-3 1 0,1-1-7 16,-3 2 12-16,-8 9 0 0,5 1 23 15,-10 4 19-15,-1-1 34 0,-5 8 25 0,-15 12 36 16,22-15 40-16,-22 15 7 0,0 0 36 16,0 0 15-16,0 0 10 0,0 0 4 15,-57 66 8-15,30-42-2 0,1 7-20 0,-8 2 6 16,-6 1 0-16,2-1-12 0,-2 0-5 15,-1 2 1-15,0-2-11 0,0 2-14 0,5-14 5 16,2 0-5-16,2 3-47 0,4-8 9 16,-1 3 0-16,8-4-5 0,-1-2 0 15,4-1 5-15,18-12-14 0,-26 15-13 16,26-15-12-16,0 0-30 0,0 0-7 0,0 0-18 16,0 0-19-16,0 0-25 0,57-52-33 15,-11 25-44-15,0-4-64 0,10-6-483 0,2-4 464 16</inkml:trace>
  <inkml:trace contextRef="#ctx0" brushRef="#br1" timeOffset="295706.2169">33698 8945 3007 0,'0'0'-104'0,"0"0"43"15,-84-10 1-15,54 17 13 16,30-7 19-16,-77 9 14 0,32-1 25 0,2-7 14 16,-3 5 14-16,5 0 2 0,-1 0 5 0,-2 2 16 15,7-4-5-15,1 0 4 0,4 0-1 16,-2-1-6-16,8-2-5 0,-8 6-11 15,34-7 6-15,-43 4-20 0,43-4 5 0,-37 3-15 16,37-3-14-16,-29 3-27 0,29-3-3 16,0 0-17-16,0 0-20 0,0 0-24 0,0 0-2 15,0 0-33-15,34-65-5 0,-12 50-7 16,-1 3 6-16,-2-3 13 0,1 2-5 16,-20 13 39-16,32-18 46 0,-19 7 57 15,-13 11 61-15,0 0 10 0,25-13-11 0,-25 13 10 16,0 0-3-16,0 0 1 0,0 0 22 15,-60 48 2-15,30-26 7 0,0 2-10 0,-10 3 6 16,-1 4 19-16,3-3-32 0,-2 4 8 16,3-6 2-16,5-1-28 0,-1 2 7 15,1-8-61-15,-2 5 8 0,9-4 3 16,-6-2-3-16,6-2-5 0,6 0 6 16,-3-4 0-16,22-12-7 0,-35 21-6 0,27-11-10 15,8-10-18-15,-27 12-5 0,27-12 0 16,0 0-12-16,0 0-21 0,0 0-18 0,0 0-12 15,57-54-23-15,-32 34-15 0,7-5-17 16,6-5-16-16,-1-2-17 0,0 1 8 16,-5 3 5-16,-2 8 12 0,-3-1 33 0,-6 1 28 15,-4 5 36-15,-2 3 0 0,-3 6 8 16,-12 6 36-16,0 0 24 0,0 0 40 16,0 0 15-16,0 0-2 0,0 0 11 0,-77 48-1 15,52-31 25-15,0 4-7 0,-7 0 12 16,0-2-9-16,0 1 0 0,6-7-9 0,0 4 9 15,-4-4-6-15,9 1-15 0,-1-2 3 16,-2 0-8-16,-1-3-6 0,25-9-9 16,-36 20 0-16,36-20-7 0,-32 12-10 0,32-12-3 15,-22 9-8-15,22-9-5 0,0 0-15 16,0 0-21-16,0 0-29 0,0 0-10 16,0 0-11-16,0 0-20 0,0 0-9 15,37-88-21-15,-20 68-10 0,3 0-25 0,0 3-14 16,-2 2-38-16,4-3-66 0,-5-1-526 15,-2-1 308-15</inkml:trace>
  <inkml:trace contextRef="#ctx0" brushRef="#br1" timeOffset="302364.9001">22182 7479 3210 0,'0'0'-145'16,"29"-11"12"-16,-29 11 10 0,0 0 1 15,0 0 12-15,0 0 4 0,0 0 3 0,0 0 13 16,0 0 20-16,0 0 12 0,0 0 27 16,0 0 21-16,0 0 31 0,0 0 23 15,0 0 10-15,0 0-1 0,0 0-4 0,0 0-1 16,0 0 11-16,0 0 48 0,0 0 24 15,10 36 3-15,-10-36 8 0,-4 55 0 16,1-15-6-16,3 6-9 0,-7 8 4 0,7 6-1 16,-6 5 3-16,6 6-16 0,-2 15 11 15,-1 0 0-15,-6 4 13 0,9 5-9 0,-5 1-14 16,-5-1-11-16,5 33-8 0,-6 3-5 16,1 1-6-16,-1 5-4 0,1 7-4 15,2-2-13-15,-2-1-6 0,5-5-2 0,-3-1-13 16,3 0-2-16,1-24-2 0,4-15-6 15,0-2-8-15,-1 0 1 0,2-4-2 16,-2-17-4-16,1-1-1 0,0-5-2 0,0-6-5 16,-2-5-3-16,2-5 1 0,-5-9 2 15,5 1-4-15,0-6 2 0,-3-3-3 0,3-2 0 16,-4-5-3-16,4 0 1 0,0-27 0 16,-1 43 0-16,1-43-2 0,-4 37 0 15,4-37-3-15,0 30-8 0,0-30-9 0,-5 24-15 16,5-24-16-16,0 0-21 0,0 35-21 15,0-35-23-15,0 0-25 0,0 0-20 16,9 22-29-16,-9-22-33 0,0 0-63 0,0 0-605 16,0 0-314-16</inkml:trace>
  <inkml:trace contextRef="#ctx0" brushRef="#br1" timeOffset="303496.0695">21152 8678 3939 0,'0'0'-193'0,"0"0"16"0,0 0 9 16,0 0 22-16,0 0 11 0,47 15 22 15,-47-15 23-15,0 0 23 0,0 0 13 16,0 0 18-16,55-15 0 0,-55 15 19 0,0 0 5 16,33-16 12-16,-33 16-8 0,20-13 2 15,-20 13 15-15,34-15 2 0,-21 6-2 0,-13 9 5 16,34-18-3-16,-16 6 8 0,-1-2 4 15,-17 14-4-15,33-21 11 0,-18 10 8 0,2-2-6 16,-17 13 12-16,30-25-7 0,-11 8-9 16,-3 2 7-16,1 3 3 0,0-1-23 15,6-4 17-15,-4 0-5 0,1 4-10 16,1-4 9-16,0-1-4 0,2 2-8 0,2-4 17 16,-3 4-3-16,5-5 4 0,-6 1 5 15,9-1 3-15,-8 0 2 0,5-2 4 16,-5 5 8-16,-2 0-11 0,1 0-1 0,-2 3-5 15,3-5-13-15,-2 3 7 0,3-1 5 16,-1-5-16-16,-2 5 1 0,5-5-3 0,-2 2-2 16,-2 5 5-16,0-1-2 0,-1-2-7 15,-3 3 5-15,0 4 13 0,-17 12-2 16,32-27 2-16,-19 10 5 0,4 3-10 16,-1-2 4-16,-16 16 1 0,31-20-10 0,-25 7-3 15,-6 13 1-15,25-22-1 0,-25 22-1 16,22-19-8-16,-22 19-6 0,18-15 5 0,-18 15 5 15,24-18 1-15,-24 18 4 0,18-17 9 16,-18 17-11-16,27-19 15 0,-27 19-14 16,20-20 5-16,-12 8 21 0,-8 12-10 0,0 0 19 15,27-21 9-15,-27 21 5 0,15-12 3 16,-15 12 13-16,0 0-12 0,17-17-3 0,-17 17-7 16,0 0-3-16,13-15-8 0,-13 15-9 15,0 0-4-15,0 0-5 0,0 0 0 16,19-18-7-16,-19 18-16 0,0 0-16 15,0 0-33-15,0 0-29 0,0 0-28 0,0 0-12 16,0 0-17-16,0 0-36 0,0 0-31 16,0 0-54-16,0 0-607 0,48 21-137 15</inkml:trace>
  <inkml:trace contextRef="#ctx0" brushRef="#br1" timeOffset="304810.8847">21644 8333 3722 0,'0'0'-198'16,"0"0"5"-16,-29 12 4 0,29-12 13 16,0 0 11-16,-25 15 5 0,25-15 9 15,0 0 4-15,-17 12 12 0,17-12 22 16,0 0 27-16,-18 11 28 0,18-11 32 0,0 0 11 16,0 0 26-16,0 0 19 0,0 0-4 15,0 0-1-15,0 0 4 0,0 0-4 0,0 0 3 16,0 0-7-16,65-78-3 0,-30 44 13 15,7-5-7-15,0 3-1 0,-2-3-2 0,9-7 2 16,-2-1 3-16,-2 2 4 0,5-5-17 16,-17 9 13-16,2 1-4 0,1 3-6 15,-6 4 6-15,0 2 6 0,-8 0 3 16,4 2 15-16,-7 5 17 0,-3 1 10 0,1 4-10 16,-2 1-4-16,0 0-10 0,-3-6-11 15,3 9 5-15,-15 15-6 0,17-30-1 16,-7 13 8-16,-10 17-1 0,17-19-13 0,-17 19-5 15,13-28-3-15,-13 28 2 0,13-16-7 16,-13 16-2-16,15-21-6 0,-15 21-4 16,0 0 7-16,17-25-2 0,-17 25-6 0,8-19 6 15,-8 19-8-15,0 0 0 0,16-21 1 16,-16 21-1-16,0 0 8 0,0 0-17 16,13-19 14-16,-13 19-3 0,0 0 3 15,0 0-2-15,0 0 2 0,0 0-2 0,0 0 6 16,0 0 3-16,-52 49 11 0,34-20 1 0,-7 1-4 15,3 2 5-15,0-7-5 0,-5 7-2 16,-6 5 20-16,6 1 1 0,-8-1-3 16,1 3 10-16,-1 2-4 0,-11 0-10 15,4-2 13-15,2 1-11 0,-2-3 3 0,0-4 11 16,-2-1 7-16,4-3-3 0,2 2-10 16,-1-8 16-16,8-1-7 0,-3 1-1 0,1-6 2 15,3 1-12-15,-4-1 1 0,14-6-9 16,-7 0 3-16,7 0-3 0,20-12-5 15,-30 17 2-15,30-17-14 0,-25 13-5 0,25-13-2 16,-20 8-4-16,20-8 2 0,0 0-5 16,0 0-14-16,0 0-11 0,62-80-1 15,-19 40-7-15,7-9-6 0,4-2-1 0,23-19-7 16,-3-1-1-16,-3 0-2 0,-12 13 0 16,-14 8-4-16,2 2 0 0,-10 9 12 15,3 0-1-15,-8 5-6 0,-7 6 20 0,0 4-6 16,-5 3 0-16,-3 2 13 0,-1 1-4 15,-2 2 2-15,-14 16 7 0,25-24 4 0,-25 24-7 16,20-19 1-16,-20 19 6 0,15-15-8 16,-15 15 2-16,0 0 4 0,0 0 4 15,0 0 10-15,0 0-8 0,-38 62-9 16,16-32 15-16,-2 7-4 0,-1 2 4 0,-6 8 2 16,2 0 0-16,-4-4 2 0,4 4 7 15,4-5-16-15,-2-2 10 0,4-6 7 0,8-3-16 16,-4-3 8-16,3-8-2 0,1 2 0 15,5-2 0-15,10-20 4 0,-19 33-8 16,19-33-4-16,-13 24 12 0,13-24-16 0,0 0-7 16,0 0 1-16,0 0-21 0,35 17-15 15,-35-17-18-15,0 0-17 0,72-39-26 16,-45 19-17-16,-1-3-12 0,5-3-16 0,-11-2 3 16,10-3 0-16,-7-1-6 0,2 2 3 15,-5-1 6-15,0 0-383 0,2-1 113 16</inkml:trace>
  <inkml:trace contextRef="#ctx0" brushRef="#br1" timeOffset="305757.9118">22458 7269 1857 0,'0'0'-66'0,"2"-19"34"0,-2 19 32 0,0 0 28 16,0 0 11-16,13-30-16 0,-13 30 0 16,0 0-15-16,0 0-1 0,9-22 5 0,-9 22 3 15,0 0-8-15,0 0 1 0,0 0 10 16,13-20-7-16,-13 20 26 0,0 0 3 15,0 0-8-15,0 0 17 0,0 0 9 0,0 0 0 16,0 0 40-16,34 0-22 0,-34 0-8 16,0 0 5-16,0 0 4 0,0 0-17 15,38 25 16-15,-38-25-5 0,18 17 1 16,-18-17 12-16,19 15-11 0,-19-15-3 16,13 19-14-16,-13-19 8 0,20 20 3 0,-20-20-7 15,17 26-7-15,-12-14 0 0,-5-12-10 0,23 24-4 16,-14-9 3-16,-9-15-1 0,17 28-4 15,-6-16 2-15,-11-12 3 0,20 39-1 0,-11-20 19 16,-3 0 5-16,4 1-9 0,-5 4-2 16,2-1-3-16,2-2-7 0,1 1 1 15,-10-22-2-15,8 42-7 0,2-19-6 0,-5-5 8 16,-5-18-12-16,7 32-1 0,-2-13-1 16,-5-19-10-16,8 28 5 0,-8-28-6 15,8 29 4-15,-8-29-6 0,5 20 5 16,-5-20-3-16,0 0-4 0,10 25-3 0,-10-25 5 15,0 0-2-15,0 0 5 0,7 29-2 16,-7-29-3-16,0 0 6 0,0 0-13 0,4 21 19 16,-4-21-2-16,0 0-3 0,0 0-1 15,0 0 1-15,0 0-4 0,0 0 1 16,0 0-10-16,0 0 8 0,-52-50-9 0,52 50 1 16,-30-37-8-16,9 9-3 0,0 2-11 15,-3-4-9-15,3 1-9 0,-5 1 7 16,0-3-9-16,1 0 2 0,3 4 11 0,-5 0-3 15,7-2-1-15,-2 5 19 0,2 1-13 16,3 2 7-16,1 1-1 0,4 3 10 16,-1-1-7-16,13 18 2 0,-27-29-2 0,27 29 7 15,-17-20-6-15,17 20-2 0,-17-19-3 16,17 19 9-16,0 0-4 0,0 0 4 0,0 0 2 16,0 0-3-16,0 0 13 0,0 0 7 15,0 0 4-15,0 0 8 0,37 103-8 16,-20-62 6-16,6 3-4 0,-4 0 1 15,9 2-7-15,-4-4 5 0,2 2 3 0,5 2 1 16,-6-2-2-16,5-2 21 0,0 5-9 16,0-5 4-16,-3 1-6 0,-1 4 3 0,5-3 2 15,2 4 4-15,-6 2 5 16,8 10-3-16,-3-5-2 0,6 4-5 0,-4-1 2 16,6 0-5-16,-2-7-10 0,-3-4 9 0,2-4-5 15,3-3-1-15,-10-6-6 0,6-1 5 16,-11-6-7-16,-2 0 5 0,-4-7-1 15,1-2 1-15,-7-1-3 0,4-3 3 0,-2 2-2 16,-15-16 6-16,20 22-12 0,-10-10 0 16,-10-12 1-16,20 18 3 0,-20-18-6 15,15 15 5-15,-15-15-6 0,0 0 3 0,17 20-7 16,-17-20-2-16,0 0-9 0,0 0-8 16,0 0-1-16,0 0-1 0,0 0-11 0,0 0 0 15,0 0-10-15,0 0-22 0,0 0-11 16,0 0-8-16,0 0-11 0,0 0-11 15,0 0-9-15,0 0-6 0,0 0-7 16,0 0-5-16,0 0-13 0,0 0-7 0,0 0-2 16,-66-53-13-16,66 53-11 0,-21-22-24 15,6 14-504-15,15 8 627 0</inkml:trace>
  <inkml:trace contextRef="#ctx0" brushRef="#br1" timeOffset="308521.1206">23283 8747 2729 0,'0'0'-138'16,"-32"-11"18"-16,32 11 46 0,-32-10 29 15,32 10 39-15,-30-9 12 0,30 9 32 0,-35-8 25 16,35 8-2-16,-33-7 2 0,33 7-14 15,-40-7 0-15,40 7-9 0,-39-2-6 0,39 2-6 16,-48 2 2-16,16 2 5 0,0 2-5 16,-1-2 7-16,-3-2-1 0,5 1-2 15,-9 0 12-15,3 0 7 0,-5-3 6 16,5 4-6-16,-11-4-5 0,-1 0 4 0,1-4-9 16,1 4 10-16,-5-3 13 0,5 0 2 15,0 0-6-15,10 3-18 0,2 0 3 0,0-2 2 16,35 2-17-16,-57-4-10 0,57 4-14 15,-42 0-8-15,42 0-8 0,-41-3-10 16,41 3 6-16,-29-3-6 0,29 3-10 0,0 0-7 16,-40-4 6-16,40 4 0 0,0 0 6 15,0 0-1-15,0 0-8 0,0 0 9 16,0 0 5-16,0 0 1 0,0 0-3 0,0 0 3 16,94-37-8-16,-66 28 5 0,2 3 2 15,5-3-19-15,6 0 14 0,-8 2-4 16,4-3-1-16,5 3-1 0,-9 1 5 0,4-5 3 15,3 3 2-15,-3 1-1 0,-4-2-2 16,1 3 5-16,-4 0 2 0,-5-1 7 0,-25 7 21 16,45-9 19-16,-28 3 5 0,-17 6-16 15,28-12 8-15,-28 12-5 0,14-20 6 16,-14 20 10-16,0 0-6 0,0 0-4 16,0 0 13-16,-35-45-17 0,35 45 9 15,-36-24-2-15,13 12-5 0,1-1 10 0,-5 1-13 16,1 0 9-16,-3 0-5 0,-8-3-3 15,2 2-5-15,-6 2-1 0,-3 4 2 0,-4 0-10 16,-6 4 6-16,-8 3-7 0,-6 0-7 16,-9 6 0-16,-4-2 6 0,-11 3-10 0,4 1 14 15,-3 0 5-15,21-1 8 0,-4-2 21 16,9 2 6-16,10-3-8 0,8 0-10 16,-1 0-5-16,14-4-31 0,-1 4 0 15,7-2-6-15,28-2-1 0,-30 5-3 0,30-5 2 16,0 0 3-16,0 0-11 0,0 0-6 15,0 0-11-15,0 0-1 0,0 0-13 16,93-15-1-16,-49 7-7 0,6-3 0 0,15 3-6 16,0-4-5-16,1 1-12 0,2-2-9 15,-3-1-12-15,4 2 9 0,-7 0-5 0,-10 3 1 16,-5 3-3-16,-4-4 6 0,-6 5 12 16,-9-1 38-16,4 0 7 0,-10 1 3 15,-5 4 6-15,-17 1 2 0,28-7 2 16,-28 7 10-16,0 0 31 0,15-7-17 0,-15 7 9 15,0 0 11-15,0 0 11 0,0 0 11 16,0 0 12-16,0 0-2 0,0 0-5 0,0 0-16 16,-69-15 7-16,69 15-2 0,0 0-4 15,-41 0 0-15,41 0-1 0,0 0-9 16,-35 0 4-16,35 0-13 0,0 0 4 0,-22 10-6 16,22-10-2-16,0 0-12 0,0 0 7 15,0 0 0-15,0 0 2 0,0 0-9 16,53 49-7-16,-21-43-2 0,0-3-6 0,6 0-6 15,-1-3-10-15,3 0-10 0,-1 0 4 16,3-3-3-16,4 0 8 0,-10 0-1 16,7 3-8-16,-9-3 17 0,2-2 3 0,-6 5 3 15,4-2-11-15,-34 2 4 0,50-2 12 16,-50 2 13-16,37 0 13 0,-37 0 12 0,30 0-7 16,-30 0 3-16,0 0 3 0,0 0-14 15,22 9-4-15,-22-9 12 0,0 0 2 16,0 0 16-16,0 0 19 0,0 0-3 0,0 0 21 15,0 0-2-15,-81 22-16 0,81-22-7 16,0 0 1-16,-25 7-11 0,25-7-23 16,0 0-13-16,0 0-11 0,-25 4 5 0,25-4-5 15,0 0 20-15,0 0-22 0,0 0 5 16,0 0-8-16,0 0 6 0,0 0 1 16,62 32-9-16,-45-23 5 0,-4 4 2 0,7 4 16 15,-1 2-16-15,2-1 9 0,0 5-9 16,0 1 16-16,3 0-12 0,-3 2 1 0,-4-8-3 15,2 3 7-15,-3-3-2 0,1 2-3 16,-7-8 28-16,-10-12 24 0,22 26 12 16,-22-26-1-16,10 20-14 0,-10-20 0 15,7 18-5-15,-7-18 0 0,0 0-1 0,0 0 9 16,0 0 8-16,0 0-21 0,0 0-7 16,0 0-1-16,0 0-2 0,0 0 0 0,0 0-2 15,0 0-14-15,-49-59-7 0,49 59-10 16,-8-49-5-16,-1 22-10 0,3-1-8 15,-1-6-6-15,-1 5-2 0,3-2-4 0,-4 1 9 16,2 2 5-16,1 2 0 0,-1 5-7 16,-3-5 13-16,10 26-11 0,-8-33 3 15,8 33-10-15,-12-29-9 0,12 29 7 0,0 0 7 16,-12-25-1-16,12 25 4 0,0 0 6 16,0 0 1-16,0 0 1 0,0 0 19 15,0 0-12-15,0 0-4 0,-20 61 6 0,20-61-7 16,0 0 5-16,9 41 11 0,-9-41-6 15,8 27-6-15,-8-27 8 0,10 26-3 0,-10-26 10 16,0 0 0-16,7 28 15 0,-7-28 27 16,0 0 9-16,10 20 4 0,-10-20-5 15,0 0-15-15,0 0 7 0,0 0 2 16,0 0 3-16,0 0 9 0,0 0 5 0,0 0 8 16,0 0-8-16,0 0-9 0,-82-32-6 15,82 32-5-15,-24-25-3 0,11 5-7 0,5 2-7 16,8 18-4-16,-26-41-1 0,18 21 1 15,-5 1-7-15,13 19 5 0,-19-29-6 16,19 29 3-16,-15-29-8 0,15 29-23 16,-13-22-2-16,13 22-4 0,0 0 6 0,0 0-2 15,0 0 5-15,0 0 1 0,0 0 3 16,0 0 6-16,0 0-2 0,0 0 4 16,0 0-4-16,13 87 4 0,-6-67 0 0,1 4 0 15,1-1-2-15,-9-23 16 0,10 35-16 16,-4-19 4-16,-6-16 8 0,12 27 0 0,-12-27 26 15,8 19 8-15,-8-19-21 0,0 0 11 16,0 0 7-16,0 0-24 0,0 0 2 0,0 0 16 16,0 0-22-16,0 0 7 0,0 0 1 15,0 0-19-15,0 0-2 0,-28-93 12 16,16 66-12-16,7 2-1 0,-6-4 31 16,6 7-13-16,-7-1 8 0,4 1-6 0,8 22-2 15,-16-32-2-15,16 32-33 0,-15-27-11 16,15 27-12-16,-6-25 3 0,6 25 2 15,0 0 2-15,0 0 3 0,-12-20 7 0,12 20 18 16,0 0-19-16,0 0 2 0,0 0-6 16,0 0 8-16,0 0-1 0,0 0 5 15,0 0 4-15,0 0-1 0,0 0 9 0,0 0-6 16,0 0 10-16,0 0 16 0,-23 57-11 16,23-57 8-16,-25 24 12 0,3-11-7 0,0 4 19 15,0-6 21-15,-6 8-5 0,-6-2-11 16,-1-4 12-16,-3 5-11 0,-4-1-6 15,-2-2 19-15,-9 3-7 0,3-3 0 0,-7 1 5 16,3-3 1-16,6-1 1 0,-1-1 8 16,4-1 13-16,10 0 2 0,-2-6-17 15,4 3-2-15,4 1-8 0,3-4-13 0,4 4-10 16,22-8-9-16,-40 12-2 0,40-12-10 16,-25 8-1-16,25-8 0 0,-24 11 2 0,24-11-5 15,0 0-8-15,-17 18-7 0,17-18 7 16,0 0-16-16,0 0 6 0,-3 24 5 15,3-24-10-15,0 0-6 0,0 0 13 16,0 0-6-16,0 0 0 0,0 0 5 16,0 0-4-16,8 38 3 0,-8-38 4 0,0 0-6 15,0 0 2-15,0 0-4 0,27 15-5 16,-27-15-2-16,34 3-3 0,-34-3-11 0,57 0-1 16,-24-3-10-16,12-5-4 0,-6 1 4 15,9-1-6-15,-3-1 1 0,0-3-1 0,-4 3 5 16,4 0 7-16,-5-3 5 0,0-2 3 15,-6 2 4-15,2 0-1 0,-6 3-2 16,1-4 13-16,-10 9 10 0,4-7 2 16,-5-1 8-16,-20 12 6 0,31-16-4 0,-31 16 9 15,23-11 13-15,-23 11-1 0,15-12-2 16,-15 12-2-16,0 0-3 0,0 0-4 0,0 0 13 16,0 0-2-16,0 0 8 0,0 0 6 15,-84 31 18-15,84-31-5 0,-28 15-17 16,13-7 8-16,15-8-15 0,-27 16 10 0,9-5-4 15,-2 2-10-15,1-1 5 0,-2 0-8 16,4 5 7-16,-10-5-2 0,5 5-6 16,6-1 1-16,-11-4-8 0,5 8 9 0,5-5-11 15,-6 0 4-15,5-3 0 0,-1 1-4 16,19-13 0-16,-33 21 0 0,33-21 0 16,-22 18 2-16,22-18 4 0,-24 17-3 0,24-17 11 15,-16 12 5-15,16-12 5 0,0 0 9 16,-25 16-5-16,25-16-6 0,-29 12 1 0,29-12-5 15,-20 5-2-15,20-5 1 0,-30 8 5 16,30-8 1-16,0 0 5 0,-35 9-11 16,35-9-8-16,-27 3 14 0,27-3-12 0,0 0-11 15,-35 3 7-15,35-3 1 0,-27 6 7 16,27-6-10-16,0 0-1 0,-33 3-1 16,33-3-3-16,0 0 4 0,-34 3 0 0,34-3-4 15,0 0 1-15,-31 6 1 0,31-6-9 16,0 0 3-16,-31 3-1 0,31-3 3 15,0 0-3-15,-35 3 14 0,35-3-4 0,0 0-7 16,0 0 2-16,-33 0-9 0,33 0 7 16,0 0-5-16,0 0 7 0,0 0-11 15,-35-3 0-15,35 3-6 0,0 0-3 0,0 0-3 16,0 0-9-16,-34-9 3 0,34 9 2 16,0 0-7-16,-25-10 13 0,25 10-7 15,0 0 6-15,-25-14 2 0,25 14-3 0,-25-12 15 16,25 12-8-16,-20-16 7 0,20 16 11 15,-23-10 7-15,23 10-1 0,0 0 12 0,-29-18-14 16,29 18 13-16,0 0-7 0,-18-10-8 16,18 10 0-16,0 0-2 0,0 0 0 15,0 0-10-15,-29-13 4 0,29 13-6 0,0 0-5 16,0 0-3-16,0 0 2 0,0 0-5 16,0 0 9-16,-18-14 5 0,18 14-16 0,0 0 15 15,0 0 0-15,0 0 12 0,0 0-17 16,0 0 9-16,0 0-5 0,0 0 3 15,0 0 8-15,0 0-4 0,0 0-6 16,0 0 14-16,0 0-10 0,0 0-16 16,0 0-5-16,0 0-23 0,0 0-8 0,0 0-19 15,42-22-20-15,-42 22-59 0,30-6-74 0,-30 6-438 16,47-16 118-16</inkml:trace>
  <inkml:trace contextRef="#ctx0" brushRef="#br1" timeOffset="309065.7699">21670 8287 2529 0,'0'0'-139'15,"-23"-9"17"-15,23 9 28 0,0 0 4 16,0 0 19-16,0 0 1 0,-27-14 3 15,27 14 5-15,0 0-5 0,0 0 3 16,0 0 10-16,0 0-5 0,0 0 20 0,0 0 0 16,-18-15 26-16,18 15-10 0,0 0 14 15,0 0 5-15,0 0 40 0,0 0 25 0,0 0 36 16,0 0-11-16,0 0 5 0,-15-18-3 16,15 18-10-16,0 0-13 0,0 0 6 15,0 0-6-15,0 0 5 0,0 0-17 0,0 0 2 16,0 0 11-16,0 0-14 0,0 0-6 15,0 0 11-15,0 0-11 0,0 0 12 0,0 0-10 16,0 0-3-16,0 0-13 0,0 0 4 16,0 0-9-16,0 0-1 0,-55 21-2 15,55-21-3-15,-31 21 2 0,18-7 6 0,13-14 11 16,-37 24-2-16,17-10 2 0,-2 6 9 16,1-5 1-16,1 3-7 0,1 0 10 15,-6 6-9-15,5-1-4 0,0 0 5 0,-5 1-8 16,8-3 0-16,-1-3-15 15,1 2 10-15,2 0-9 0,0-1 10 0,0-5-1 16,0 6-20-16,15-20-2 0,-19 27 15 16,9-14-19-16,10-13 4 0,-18 25 0 0,18-25-6 15,-13 22 4-15,13-22-4 0,-10 17-8 0,10-17-10 16,0 0 6-16,-7 28-4 0,7-28-27 16,0 0-15-16,0 0-22 0,22 29-20 15,-22-29-35-15,36 1-82 0,-36-1-492 16,56-18 619-16</inkml:trace>
  <inkml:trace contextRef="#ctx0" brushRef="#br1" timeOffset="309559.0553">23089 7715 2771 0,'0'0'-130'0,"0"0"9"0,0 0 13 16,-25-36 10-16,25 36 19 0,0 0 1 16,0 0 5-16,0 0-2 0,0 0 21 15,0 0-14-15,-22-11 11 0,22 11 2 0,0 0 11 16,0 0 4-16,0 0 11 0,0 0 17 16,0 0-1-16,0 0 5 0,0 0 25 15,0 0-5-15,0 0 5 0,0 0-9 0,0 0 0 16,-30-12 0-16,30 12 4 0,0 0 0 15,0 0-8-15,0 0 0 0,0 0-28 16,0 0 0-16,0 0 12 0,0 0 3 16,0 0-7-16,-30-1-1 0,30 1 5 0,0 0 7 15,0 0-3-15,0 0-5 0,0 0-4 0,0 0 0 16,0 0-17-16,0 0-19 0,-37 0-15 16,37 0 3-16,0 0-11 0,0 0-23 15,0 0-25-15,0 0-177 0,-33 0 76 0</inkml:trace>
  <inkml:trace contextRef="#ctx0" brushRef="#br1" timeOffset="312837.269">22790 7605 973 0,'0'0'22'0,"0"0"0"0,0 0 4 15,-5-27 1-15,5 27 9 0,0 0 0 16,0 0 15-16,0 0-7 0,0 0 14 16,0 0-6-16,-12-22-6 0,12 22 8 0,0 0 13 15,0 0 6-15,0 0-2 0,0 0 14 16,0 0-6-16,0 0 1 0,-9-21 16 0,9 21-13 16,0 0 0-16,0 0 4 0,0 0-18 15,0 0 14-15,-16-15 1 0,16 15 0 16,0 0-5-16,0 0 9 0,0 0-3 0,0 0-10 15,-20-16-7-15,20 16-4 0,0 0-19 16,0 0-10-16,0 0 4 0,0 0-17 16,0 0 2-16,0 0 0 0,0 0-3 15,0 0 17-15,0 0 8 0,0 0 4 0,0 0 11 16,0 0 0-16,0 79 12 0,5-51 4 16,1-1-5-16,-2 3-22 0,4 2 9 0,-5 5-9 15,11 0 7-15,-9 3 21 0,7 2-17 16,-2 2 6-16,-2 0 10 0,5 2-3 15,1 7 10-15,-3-2-9 0,3 4-5 16,-1 1-2-16,-1 3 0 0,3-3-9 0,-2 2-9 16,-4 1-5-16,4-3-2 0,-1-1-5 0,3-2-5 15,-10-8-1-15,7-4-7 0,-7 1 0 16,3-2 1-16,0-3-6 0,-1-9 1 16,-2 4-2-16,0-8 2 0,-2 0-5 15,7-3-1-15,-10-21 0 0,5 36-4 0,4-18-1 16,-9-18 0-16,3 27-4 0,-3-27 1 15,5 29-1-15,-5-29 4 0,0 0-3 0,5 33-1 16,-5-33 6-16,9 17-5 0,-9-17 1 16,0 0-4-16,0 0 2 0,3 28 3 0,-3-28-2 15,0 0-1-15,0 0 0 0,0 0-4 16,3 27 4-16,-3-27-2 0,0 0 1 16,0 0-5-16,0 0 2 0,0 0 3 15,9 24-5-15,-9-24 4 0,0 0-2 0,0 0-1 16,0 0 0-16,0 0 3 0,0 0 2 15,0 0-1-15,0 0 6 0,0 0 5 16,5 23-6-16,-5-23 6 0,0 0-1 0,0 0-4 16,0 0-2-16,0 0-1 0,0 0 0 15,0 0-4-15,0 0 2 0,0 0-4 0,0 0-2 16,0 0 2-16,0 0-2 0,0 0 0 16,0 0 2-16,0 0-3 0,0 0 4 15,0 0-2-15,0 0 1 0,0 0 0 0,0 0 3 16,0 0-3-16,0 0 5 0,0 0 1 15,0 0-5-15,0 0 4 0,0 0 1 0,0 0-3 16,0 0 2-16,0 0-3 0,0 0 3 16,0 0-5-16,0 0 0 0,0 0-4 15,0 0 2-15,0 0-5 0,-54-49-7 16,54 49-1-16,-20-28-4 0,7 13-1 16,13 15-3-16,-32-36-1 0,17 13-3 0,-5 2 2 15,5-2-2-15,-10-1 4 0,3 5 1 0,-5-8 4 16,5 7-2-16,-8 1 1 0,2 1 3 15,4 1-3-15,-6-1 7 0,3 6 0 16,4 0-4-16,-5 2 7 0,3-2-1 0,-6 2 1 16,31 10 0-16,-50-15 1 0,25 10-6 15,0-2 9-15,25 7 1 0,-53-13-5 0,27 11 4 16,-4-1-2-16,30 3 0 0,-62-7 0 16,32 7 0-16,0-3 5 0,-5 3-3 15,35 0 0-15,-62 0 1 0,37-3 2 16,25 3 0-16,-52 0 0 0,52 0 0 0,-45 0-4 15,45 0 1-15,-40 0 3 0,40 0-1 16,-37 0 4-16,37 0-3 0,-30 0 0 0,30 0 1 16,0 0-2-16,-43 0 1 0,43 0-6 15,0 0 5-15,-39-2 0 0,39 2-2 16,0 0 3-16,-37 0 3 0,37 0-4 16,0 0-2-16,0 0 6 0,-32 0-5 0,32 0 2 15,0 0-2-15,0 0 2 0,0 0-3 0,-33-4 2 16,33 4-4-16,0 0 5 0,0 0 2 15,0 0 2-15,0 0-2 0,0 0-1 16,0 0-5-16,0 0 1 0,0 0 17 16,0 0-16-16,0 0-4 0,-32-6 2 0,32 6-1 15,0 0 1-15,0 0 0 0,0 0 3 16,0 0-2-16,-42 3 3 0,42-3-2 0,0 0 2 16,-35 3-4-16,35-3 0 0,0 0 3 15,-33 4 1-15,33-4 1 0,0 0-4 16,-32 2 5-16,32-2-5 0,0 0-2 15,0 0 4-15,-27 3-3 0,27-3 1 0,0 0-3 16,0 0-15-16,0 0-7 0,0 0-17 16,0 0 10-16,0 0-8 0,0 0-3 0,0 0 2 15,0 0-3-15,0 0-1 0,0 0-11 16,0 0-6-16,97-30-14 0,-62 21 5 16,2-3-6-16,-5-4 6 0,5 3 13 15,-4 1-6-15,-4 0 7 0,-3 0 13 0,3 0-3 16,1-8 5-16,0 3 5 0,2-6-5 15,-2 3 8-15,3-7 6 0,11 0-1 0,-4 0 8 16,-3-5-5-16,5 5-2 0,1 2 13 16,-11 2-3-16,5 1-4 0,-2 0-7 0,-5 0 4 15,5 4-4-15,-8 1 6 0,3 5-12 16,-8 0 9-16,1 0 2 0,1 4 7 16,-24 8-5-16,35-20 8 0,-19 16-3 15,-16 4 3-15,31-11 3 0,-31 11 0 0,21-6 5 16,-21 6 4-16,0 0 7 0,0 0-6 15,46 10 1-15,-46-10 3 0,20 11-2 0,-20-11 4 16,16 20 1-16,-16-20-3 0,19 20 7 16,-19-20 0-16,11 24-5 0,-11-24-2 15,15 23 0-15,-15-23 5 0,12 16 14 0,-12-16 2 16,0 0-5-16,14 20 5 0,-14-20-3 16,0 0-11-16,11 17 6 0,-11-17-4 15,0 0-2-15,0 0 0 0,27 15 6 16,-27-15-1-16,0 0-1 0,28 0-7 0,-28 0-6 15,0 0-5-15,39-18 3 0,-39 18-5 16,20-23 7-16,-20 23 8 0,22-27-15 0,-17 12 0 16,-5 15 7-16,13-32 2 0,-13 32-7 15,2-30 14-15,-2 30-2 0,0-29 1 0,0 29 6 16,0 0 12-16,0 0-15 0,-2-38-5 16,2 38 12-16,0 0-8 0,0 0-10 15,0-28 9-15,0 28-16 0,0 0 13 16,0 0-8-16,0 0 0 0,0 0-3 0,0 0 16 15,0 0 8-15,0 0 3 0,0 0-5 16,9 81-7-16,-1-61 1 0,-3 4 6 16,-5-24 4-16,13 41-4 0,-6-19-7 0,3-4-1 15,-10-18 5-15,15 34-4 0,-8-21 1 16,-7-13 26-16,10 28-15 0,-10-28 23 0,5 24 20 16,-5-24 23-16,12 19 8 0,-12-19 3 15,0 0-12-15,0 0-14 0,0 0-7 16,0 0 2-16,0 0-11 0,0 0-12 0,0 0 4 15,0 0-12-15,0 0-4 0,0 0-8 16,-54 6 8-16,54-6-6 0,0 0 2 16,-42-25 14-16,42 25-8 0,-32-16 0 0,32 16-4 15,-21-16-8-15,21 16 4 0,-25-8-10 16,25 8 4-16,-22-13-4 0,22 13-7 16,0 0-6-16,0 0-8 0,-30-10 0 0,30 10 2 15,0 0-6-15,0 0 5 0,0 0-5 16,0 0 2-16,0 0 5 0,-15 51 6 0,15-51-13 15,0 0 6-15,15 44 3 0,-15-44-2 16,6 34 6-16,-6-34-9 0,10 25 3 0,-10-25 12 16,9 20-12-16,-9-20 4 0,0 0 5 15,1 27 1-15,-1-27 9 0,0 0 10 16,0 0-8-16,0 0-1 0,-10 30 2 16,10-30-3-16,0 0-3 0,-31 10 3 15,31-10 6-15,0 0 1 0,-44-6 8 0,44 6-7 16,0 0 2-16,-52-19-7 0,32 10 1 15,20 9-6-15,-33-27-7 0,16 12 3 0,0 0-10 16,2-6-17-16,5-3-12 0,2 1 0 16,-6-3-6-16,14 26-5 0,-10-52 3 0,10 34 3 15,0 18 10-15,-3-44-27 0,3 44-3 16,3-36 4-16,-3 36-14 0,10-38-1 0,1 23-2 16,-11 15-9-16,16-29-6 0,-7 15 0 15,-9 14-5-15,16-24-2 0,-16 24 0 16,20-21 0-16,-20 21 3 0,15-22 16 15,-15 22 11-15,14-13 6 0,-14 13 15 0,0 0-1 16,12-29 4-16,-12 29 5 0,0 0 3 16,-5-30 1-16,5 30 1 0,0 0 5 15,-29-34 18-15,11 25 9 0,18 9 27 0,-39-21-2 16,16 12 12-16,23 9 2 0,-42-15 3 16,19 7-5-16,23 8 15 0,-34-12-26 0,34 12-4 15,-30-9-12-15,30 9 0 0,-27-11-7 16,27 11-24-16,0 0 5 0,-25-4-1 15,25 4 3-15,0 0-14 0,0 0 7 16,0 0-9-16,0 0 3 0,0 0-1 0,0 0-9 16,0 0 10-16,0 0 4 0,0 0-3 15,0 0-1-15,52-44-3 0,-52 44-10 0,32-16-2 16,-19 8-1-16,-13 8 8 0,30-12 17 16,-30 12 4-16,17-15-10 0,-17 15 17 15,0 0 9-15,15-20-5 0,-15 20 11 0,0 0 2 16,0 0 9-16,0 0-11 0,0 0 6 15,0 0-13-15,0 0 3 0,0 0-3 16,-60-14 7-16,60 14-7 0,0 0 9 16,-80 31 7-16,44-20 3 0,-7 5-3 0,3 4 6 15,-7-2 5-15,3-5 6 0,6 4-12 16,1-2 6-16,9 0-17 0,-4 2-1 0,7-2 6 16,5-1-16-16,0 6 6 0,6-5-7 15,3 3-15-15,11-18-3 0,-4 29-8 0,4-29-14 16,0 0 4-16,32 36-1 0,-14-27-12 15,9 0 4-15,-3-3-7 0,6 1-3 16,0-2 6-16,0-2 7 0,-5 3 2 16,-25-6-2-16,45 11 8 0,-25-9 0 0,-20-2 23 15,34 10 29-15,-34-10 9 0,23 9 7 16,-23-9-2-16,0 0-2 0,0 32-7 0,0-32 16 16,-23 32 5-16,6-14 13 0,0 0 10 15,1 5 0-15,-6-5 12 0,5 0-19 16,2-1-5-16,-2-2-5 0,-1-2 0 0,18-13-21 15,-25 24 6-15,25-24-2 0,-20 18-3 16,20-18-26-16,-17 18 2 0,17-18 1 0,0 0-12 16,-13 24-10-16,13-24 11 0,0 0-15 15,0 0 0-15,0 0-4 0,41 29-2 16,-22-24-15-16,-19-5-2 0,52-8 10 16,-52 8-18-16,60-9-7 0,-30 2 10 0,0 2-10 15,-3 0 7-15,-27 5 6 0,45-7-2 16,-25 7 16-16,-20 0 21 0,30-6 34 0,-30 6 2 15,0 0 8-15,0 0-12 0,35 7 0 16,-35-7 5-16,0 0 12 0,0 0 13 16,-33 56-1-16,33-56 7 0,-23 38 4 0,9-20-23 15,-1-3 2-15,0 4-10 0,15-19-8 16,-22 24 5-16,11-7-12 0,11-17 4 0,-15 24-3 16,15-24-5-16,-16 18-8 0,16-18-5 15,-15 19-12-15,15-19-4 0,0 0 10 16,-5 25-11-16,5-25-7 0,0 0 1 15,0 0-6-15,0 0-5 0,0 0 3 16,37 18-5-16,-37-18-1 0,0 0-14 0,55-24-14 16,-55 24 2-16,39-26 6 0,-21 17 2 15,-3-3 5-15,-15 12 11 0,29-16-7 0,-29 16 13 16,20-16-8-16,-20 16 8 0,22-12 13 16,-22 12-2-16,0 0 0 0,23-12 5 0,-23 12 11 15,0 0-11-15,0 0 8 0,0 0 3 16,0 0-8-16,0 0 5 0,0 0 10 15,0 0-18-15,0 0 6 0,0 0 5 16,0 0-2-16,0 0 13 0,0 0 3 0,0 0 6 16,0 0 19-16,0 0-9 0,0 0-10 15,-40 75 4-15,40-75 24 0,-30 5 8 16,30-5 7-16,-42 4 0 0,42-4 8 0,-54-4 4 16,24-1 5-16,0-2-4 0,-2 4-13 15,2-6-7-15,30 9-9 0,-53-9-35 0,53 9-64 16,-27 0-51-16,27 0-41 0,0 0-118 15,0 45-616-15,7-4-266 0</inkml:trace>
  <inkml:trace contextRef="#ctx0" brushRef="#br1" timeOffset="315083.8134">21732 11305 3892 0,'0'0'-197'0,"0"0"13"0,0 0 2 16,0 0 10-16,0 0 12 0,0 0 8 16,0 0 11-16,0 0 20 0,0 0 3 15,-31-61 21-15,31 61 7 0,-21-23 7 0,21 23 28 16,-25-24 17-16,17 12 24 0,8 12 3 15,-28-23 36-15,28 23-4 0,-32-21 10 16,32 21-11-16,-22-18 4 0,22 18-11 0,-17-15-2 16,17 15-1-16,-16-13 3 0,16 13 10 15,0 0-10-15,-24-15 10 0,24 15-7 16,0 0 13-16,0 0 3 0,-23-19 6 16,23 19-4-16,0 0 3 0,0 0-10 0,-14-16 3 15,14 16 3-15,0 0-7 0,0 0-3 0,0 0 1 16,4-36-16-16,-4 36 12 0,18-40-6 15,-3 15 6-15,5-2-6 0,0-5-11 16,-3 4 5-16,5-8-5 0,6-3 11 0,1-2 0 16,-3-1 5-16,5-5 3 0,7-10 5 15,1 3 11-15,-1-6-1 0,4 3 7 16,1 1-7-16,-4-2 1 0,1 2-6 0,7 5-4 16,-14 7 6-16,9 3-12 0,-9 5-12 15,4-1-3-15,2 3-31 0,-2 3-35 16,-9 3-37-16,4 5-57 0,-4-4-87 15,-3 3-381-15,-3 3 113 0</inkml:trace>
  <inkml:trace contextRef="#ctx0" brushRef="#br1" timeOffset="315487.9177">22383 10063 2340 0,'0'0'-69'0,"0"0"30"0,0 0 12 0,0 0 23 15,0 0 18-15,0 0-1 0,0 0 1 16,0 0 9-16,0 0-17 0,0 0 14 16,0 0 35-16,-15 26 33 0,15-26 19 0,-7 40-4 15,6-7 30-15,-3 12-7 0,-1 14-4 16,2 7-12-16,0 8-19 0,6 9-13 15,5 6 6-15,12 25-22 0,12 4-29 0,5-2-64 16,22 6-85-16,11-9-254 0,25 1-315 16,12-13 119-16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19:55:53.9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4595 4507 1384 0,'0'0'59'0,"0"0"-10"0,0 0-14 15,0 0-1-15,0 0-12 0,0 0-1 16,0 0 0-16,0 0 37 0,0 0 10 0,0 0 15 16,0 0-22-16,0 0-16 0,0 0 3 15,0 0-9-15,0 0-17 0,0 0 10 0,0 0-4 16,0 0-11-16,0 0-17 0,0 0-3 15,0 0-11-15,0 0-7 0,0 0 0 16,0 0 21-16,0 0-22 0,0 0 4 0,0 0 15 16,0 0 14-16,0 0 10 0,0 0 7 15,0 0-3-15,0 0 3 0,0 0-1 16,0 0 4-16,0 0-11 0,0 0 13 0,0 0-23 16,0 0 10-16,0 0-4 0,-16-74 1 15,16 74 5-15,0 0-22 0,0 0 13 16,-16-16-3-16,16 16-7 0,0 0-6 0,0 0 6 15,-32-8 6-15,32 8-12 0,0 0 6 16,0 0-12-16,-50 8-1 0,50-8-9 16,-32 4-20-16,32-4-7 0,-37 17-4 15,12-2-22-15,0-3-2 0,-3 6-24 0,-1-3 11 16,-3 5-26-16,2-3 37 0,5 3-4 16,-5-8 29-16,7 0 21 0,-1 0 47 0,-1 2 5 15,5-7 25-15,20-7 24 0,-33 20-27 16,14-14 16-16,19-6 3 0,-27 15-14 0,27-15-7 15,-23 10-28-15,23-10 5 0,-20 8-15 16,20-8-12-16,0 0 1 0,-25 15-1 16,25-15 5-16,-17 16-1 0,17-16 11 15,-18 20 1-15,18-20 7 0,-14 21-30 0,14-21 15 16,-13 18 7-16,13-18-10 0,-12 18-1 16,12-18 0-16,0 0 8 0,-17 21-4 0,17-21 7 15,0 0-14-15,-15 24 18 0,15-24-15 16,-11 17 4-16,11-17 0 0,0 0 15 15,-10 22-4-15,10-22-15 0,0 0-3 0,0 0-4 16,-9 24 15-16,9-24-12 0,0 0-7 16,0 0 15-16,0 0-7 0,0 0 7 15,0 0 0-15,25 29 0 0,-25-29 4 16,20 12-8-16,-20-12-3 0,22 6 10 0,-22-6 1 16,24 9 3-16,-24-9-14 0,28 9-8 0,-28-9 23 15,25 9-1-15,-25-9 0 0,29 6 16 16,-29-6-1-16,25 5 10 0,-25-5 0 15,0 0-10-15,45 1-1 0,-45-1-4 16,27 3 4-16,-27-3 3 0,26 4-17 0,-26-4 7 16,36 0-4-16,-36 0 13 0,33 4-9 15,-33-4-7-15,40 0-1 0,-40 0 1 16,35-4 6-16,-35 4-6 0,44-4 6 0,-44 4 10 16,38-4-33-16,-16-1 17 0,-22 5-11 15,38-2 11-15,-38 2-7 0,36-7 0 0,-36 7 6 16,25-6 1-16,-25 6-7 0,0 0-13 15,40-3 19-15,-40 3 1 0,0 0-7 16,30-3 0-16,-30 3 0 0,0 0 6 16,0 0-6-16,37 3 0 0,-37-3-3 15,0 0 16-15,23 6-20 0,-23-6 4 0,0 0 6 16,25 10 1-16,-25-10-4 0,0 0 0 0,19 19 3 16,-19-19 0-16,21 15-6 0,-21-15 0 15,22 18-17-15,-14-6-9 0,-8-12 2 16,27 21-13-16,-27-21 0 0,17 25 12 0,-17-25 8 15,13 24-1-15,-13-24 0 0,9 23-4 16,-9-23 11-16,5 24 14 0,-5-24-18 16,0 0 14-16,-5 38-3 0,5-38-8 0,-14 27 8 15,14-27 22-15,-23 34 3 0,11-17 0 16,-5-1 14-16,1 1-25 0,-1 0 14 16,-6 2 17-16,-2 2-7 0,-1 2 16 0,-2 1-17 15,-4 0-7-15,0 1-6 0,2 0 15 16,-3-3 0-16,-4 2 10 0,4-3-17 0,-3 2 27 15,-4-5-6-15,4 0-10 16,2 1-6-16,1-4 31 0,-1-3-4 0,6-3-6 16,-1 2 1-16,6 0 5 0,1-1-22 15,22-10-25-15,-37 12-55 0,37-12-53 0,-28 12-97 16,28-12-422-16,-20 9 113 0</inkml:trace>
  <inkml:trace contextRef="#ctx0" brushRef="#br0" timeOffset="2553.8094">4156 4671 2307 0,'0'0'-79'0,"0"0"-6"0,-15-20-2 16,15 20 4-16,0 0 46 0,-5-29 41 0,5 29 18 16,-13-25 29-16,13 25-8 0,-7-23 17 15,7 23-9-15,0 0 10 0,-8-39-5 16,8 39 0-16,-4-27 1 0,4 27-7 16,0 0-1-16,-11-30 5 0,11 30 5 0,0 0-10 15,-5-28-12-15,5 28 0 0,0 0-1 16,0 0-8-16,-5-24-15 0,5 24-18 15,0 0 24-15,0 0-19 0,0 0 11 0,0 0-11 16,0 0 16-16,0 0-8 0,21 81 3 16,-16-54 2-16,7 3-7 0,-4 7 7 15,4 0-5-15,0 3-6 0,-7 0 19 0,7 0-15 16,-4-2-4-16,0 1-2 0,1 0 11 16,2-2-9-16,1 4 16 0,-7-1-2 0,7-3-3 15,-7-6 2-15,3-1 13 0,1 4-13 16,2-5 0-16,-6 5 10 0,10 2-5 15,-3-9-8-15,-4 8-10 0,6-1 23 16,-2-1-20-16,-4-4 23 0,0-2-13 0,4-2-3 16,-4-1-3-16,1-3 3 0,-4 5-5 15,1-5 3-15,3 0 4 0,-4 2 0 16,3 1-7-16,-1-3-7 0,1 1 0 0,-3 3-7 16,2-3 14-16,1 2 7 0,-6 1-3 15,-2-25-18-15,12 34 12 0,-9-16 2 16,-3-18-3-16,5 28 15 0,-5-28-3 15,3 24 20-15,-3-24-10 0,9 21-1 0,-9-21-3 16,0 0-7-16,5 32 0 0,-5-32-2 16,0 0 2-16,6 24 2 0,-6-24 0 15,0 0-14-15,0 0 16 0,5 25 12 0,-5-25 15 16,0 0 31-16,0 0 2 0,0 0-34 0,0 0 8 16,0 0-14-16,0 0-13 0,0 0 4 15,0 0 6-15,-15 28-5 0,15-28 3 16,0 0-13-16,0 0 14 0,0 0-13 15,-51-44 30-15,32 26-30 0,2-6-2 0,4-8 8 16,-4-4 7-16,-9-10-4 0,9-1-4 16,-5-3-4-16,0 2 12 0,-3-9 1 15,2 9 5-15,-1-5-13 0,1 1 1 0,1 4-19 16,1-3 5-16,-3 2-4 0,4 1-7 16,0-3 5-16,0 3-5 0,-2 6 1 15,5 0-4-15,1 2 13 0,1 3-1 0,3 1 1 16,-1-1-12-16,1-1 12 0,-2 4-15 0,6-3 5 15,-5 4-7-15,3 4-7 0,1-1 20 16,1 5-14-16,1 1 0 0,2 0 4 16,5 24-13-16,-12-47 10 0,12 47-18 15,0-41 0-15,-1 23 11 0,1 18 6 0,0-37 2 16,0 37-1-16,1-32-6 0,-1 32-4 16,0-36 10-16,0 36 0 0,4-27 6 15,-4 27-6-15,0 0 16 0,3-39-38 0,-3 39 31 16,9-36-6-16,-4 21-12 0,-5 15-1 15,16-34 20-15,-4 17-7 0,-12 17 0 0,17-31-7 16,-6 15 6-16,-11 16-2 0,17-26 10 16,-17 26-8-16,17-21-14 0,-17 21 21 15,18-19-11-15,-18 19-2 0,19-17 8 16,-19 17 1-16,20-15-5 0,-20 15-8 0,28-15 11 16,-28 15-5-16,32-10 7 0,-32 10-8 15,25-9 3-15,-25 9-4 0,29-5 14 0,-29 5 5 16,0 0-12-16,41 0-3 0,-41 0 15 15,32 14-21-15,-13-1 15 0,1 2-8 16,6 3 1-16,-4 4-5 0,7 3 3 0,-1 5 3 16,-3 6 6-16,10 6-11 0,-1 0 7 15,6 11 9-15,-7 1-1 0,1 2-11 0,-1-1 10 16,6 4-8-16,-9-9 5 0,10 5-4 16,-5-4 1-16,7-1 6 0,-7-6 8 15,0-7 2-15,-5-4-10 0,-5-1-6 16,-1-5 3-16,-3-1-7 0,-4-10-4 0,5 7 8 15,-5-4 10-15,-4 5-27 0,4-3 6 16,0-1 11-16,1 4 6 0,-1 3-4 16,4 2 3-16,-1 1 12 0,1 1-28 0,-8-4 35 15,7 5-4-15,3 1 0 0,-11 2-13 16,10 1 6-16,-4 5 3 0,1-5-7 0,-3-2-4 16,1 1 2-16,0-5-2 0,-4-6 13 15,1-2-12-15,-6-1 2 0,2-2 0 16,-10-19-10-16,17 34 7 0,-6-22-4 0,-11-12 4 15,9 28 1-15,-9-28-9 0,12 25 6 16,-12-25-4-16,11 25 0 0,-11-25 8 16,9 20-11-16,-9-20 6 0,11 16 4 0,-11-16-9 15,0 0 3-15,9 24 1 0,-9-24-3 16,0 0 3-16,0 0 6 0,10 19-9 16,-10-19 2-16,0 0 2 0,0 0 3 0,0 0-11 15,6 22-27-15,-6-22-31 0,0 0-46 16,5 30-45-16,-10-13-95 0,-1 4-635 0,6-21-304 15</inkml:trace>
  <inkml:trace contextRef="#ctx0" brushRef="#br0" timeOffset="2923.5757">4203 5575 3913 0</inkml:trace>
  <inkml:trace contextRef="#ctx0" brushRef="#br0" timeOffset="3112.7013">4203 5575 3505 0,'0'0'-181'0,"0"0"21"16,0 0 19-16,0 0 19 0,0 0 22 0,0 0 17 16,0 0 12-16,0 0-2 0,0 0 22 15,0 0-19-15,0 0 23 0,40-59 16 0,-40 59-8 16,22-12 20-16,-22 12 25 0,22-16 33 16,-22 16 24-16,21-19 2 0,-21 19 7 15,31-21 21-15,-8 6 1 0,-1 0 2 16,1 2-6-16,2-3-18 0,7-1-6 0,-4-3-17 15,-6 5-5-15,2 0 14 0,1 0-16 16,3-2 0-16,-6 5 6 0,0-1-30 16,3 2-24-16,-4-1-29 0,8 3-53 0,-6-1-49 15,1 4-97-15,-24 6-435 0,35-12 118 16</inkml:trace>
  <inkml:trace contextRef="#ctx0" brushRef="#br0" timeOffset="4236.5805">6204 4985 2612 0,'-32'-9'-119'16,"32"9"13"-16,0 0 3 0,0 0 7 0,-27-4 20 15,27 4 6-15,0 0 1 0,0 0 6 16,-32-11-6-16,32 11 19 0,0 0-6 0,0 0 8 16,-25-6-10-16,25 6 20 0,0 0 26 15,0 0-1-15,0 0 8 0,0 0-7 16,-43 12 33-16,43-12 21 0,0 0-12 16,-22 21 11-16,22-21-1 0,-15 25 44 0,5-9-19 15,10-16-1-15,-23 40 13 0,11-19-2 16,3 5-2-16,-4-2-19 0,-2 5 9 0,5-2-8 15,0 0-1-15,-2 0-13 0,2 5 5 16,4-7 15-16,1-1 7 0,-4 1-27 16,4-5-7-16,5-20 3 0,-12 35-6 0,12-35 5 15,0 31 27-15,0-31-20 0,9 27-1 16,-9-27 23-16,20 9-7 0,-20-9-8 16,50-1 4-16,-13-13-16 0,6 3 3 15,8-8-6-15,-1-3-16 0,2 0 1 0,-4-3 17 16,-1 1-1-16,-2 0 11 0,-5-2 6 15,0-1-12-15,-3-3-13 0,-7 2 25 0,-1-4-8 16,-6 2-10-16,-6 3 28 0,-4-3-27 16,-1 4-3-16,-7 1 8 0,-2 2-13 15,-3 23-5-15,0-39 7 0,0 39-20 16,-16-30-8-16,-1 18 14 0,17 12-6 0,-37-20-3 16,17 11 2-16,20 9-7 0,-38-8 2 15,38 8 10-15,-39-4-12 0,39 4 5 0,-42 0-7 16,42 0 0-16,-28 8 6 0,28-8-10 15,-27 4 10-15,27-4-15 0,-22 14 12 16,22-14-6-16,0 0-1 0,0 0 0 0,0 0 12 16,35 56-5-16,-13-43 3 0,5 7-6 15,-2-2-4-15,5 1 11 0,2-4-1 16,5 3-6-16,0 4-9 0,-4-3 9 0,7 2 9 16,-3-3 2-16,8 8 1 0,0-2-10 15,0 1 4-15,4-1 6 0,-6 0 2 16,1 8 20-16,1-2-3 0,-5 2-3 0,5 1-21 15,-4 4 9-15,-13-2 7 0,5-2 4 16,-7 1-11-16,-10 0 12 0,1-1 0 0,-4 1 5 16,1-1 14-16,-9 8-14 0,-2-8 3 15,-3 2-5-15,-3 2 0 0,3 3-5 16,-10 3-2-16,0 1 5 0,-12 7-6 0,-3 3-2 16,-10 6 7-16,-10-1 5 0,-17 23-8 15,-7-9 18-15,-6-3 2 0,13-15 17 16,7-12 7-16,3-2 3 0,17-11-2 0,-5 0-9 15,9-6-4-15,6-1-11 0,-1-1-5 16,6-7-5-16,3 0-3 0,0-3-11 16,17-12-39-16,-28 23-44 0,14-11-58 0,3-8-81 15,11-4-226-15,0 0-481 0,-54-28-470 16</inkml:trace>
  <inkml:trace contextRef="#ctx0" brushRef="#br0" timeOffset="4737.2733">6749 4690 4137 0,'0'0'-201'0,"8"20"15"0,-8-20 34 16,0 0 26-16,12 18 15 0,-12-18 7 15,15 21 42-15,-15-21 7 0,22 28 10 0,-9-8 30 16,4 0-7-16,1 2-1 0,3 2 23 16,0 3 5-16,-1 2-7 0,9 1 12 15,-4-3 12-15,3 2-9 0,1-2 2 0,-7 1 5 16,9-6-20-16,-7 3 31 0,-3-8-4 15,3 5-17-15,-4-4 4 0,-3-1 5 16,-2-2-12-16,-15-15 5 0,26 21 5 0,-14-10-15 16,-12-11-9-16,22 17-43 0,-22-17-87 15,0 0-291-15,0 0-201 0,0 0 115 0</inkml:trace>
  <inkml:trace contextRef="#ctx0" brushRef="#br0" timeOffset="5031.2197">5878 3767 2938 0,'0'-54'150'15,"0"30"40"-15,0 24 24 0,3-39-15 16,-3 39-38-16,3-35-22 0,-3 35-4 0,5-30 1 16,-5 30-5-16,0-29-14 0,0 29-8 15,0 0-16-15,4-33-5 0,-4 33-24 0,0 0-1 16,1-28-18-16,-1 28-25 0,0 0-36 16,0 0-62-16,0 0-40 0,17-21-55 15,-17 21-103-15,13-8-603 0,-13 8-269 0</inkml:trace>
  <inkml:trace contextRef="#ctx0" brushRef="#br0" timeOffset="5456.9552">6670 2633 4142 0,'0'0'-26'0,"32"6"-8"0,-32-6 4 0,22 6-5 15,-22-6 2-15,25 12 5 0,-25-12 2 16,27 24 9-16,-7-9 7 0,2 5-3 0,-1 2 4 16,6 2 3-16,-2 0 4 0,4 5-11 15,-1 1 18-15,6 4 11 0,-1-1-7 16,4 1 14-16,3 1 13 0,0 5-10 15,7 2-6-15,-4-1-13 0,6 11 13 0,-7 1 0 16,28 16 4-16,-5 6-3 0,4 3 10 16,-4 1 0-16,0 8-6 0,6-1-3 0,-3 7 2 15,4-4 5-15,5-3-4 0,-7 1 14 16,7-2-21-16,-6-8-2 0,0 0-3 16,0-5 15-16,-14-20-7 0,-11-7-5 0,-2-8 8 15,-4-2-6-15,-1-1 4 0,-11-10-11 16,0 1 0-16,1-4 5 0,-6 1-6 15,-1-3 13-15,-2-4-61 0,-1 3-59 16,2-4-86-16,1-2-203 0,-10-3-432 0,-12-9 84 16</inkml:trace>
  <inkml:trace contextRef="#ctx0" brushRef="#br0" timeOffset="6044.6793">8869 4074 3780 0,'0'0'11'0,"13"22"-9"0,-13-22-4 16,0 0 14-16,0 0-14 0,0 0-8 0,0 0 14 15,0 0-8-15,0 0 8 0,0 0-6 16,35 0 6-16,-35 0-2 0,0 0 2 16,30-19-8-16,-30 19 0 0,24-18 0 0,-24 18 10 15,28-26-10-15,-16 15 12 0,-12 11-10 16,30-34-2-16,-15 19-23 0,2-3-15 0,-1-5-21 16,1 5-4-16,1-4-16 0,-1 1 9 15,-3 0 0-15,-6 1-1 0,-8 20 11 16,17-36 7-16,-9 21 8 0,-8 15 17 0,2-31-16 15,-2 31 18-15,0 0-3 0,-10-40 1 16,10 40 9-16,-17-19-9 0,17 19 16 16,-25-12-13-16,25 12 12 0,-32-3-2 0,32 3-2 15,-33 0 4-15,33 0 6 0,-37 12-11 16,13-5 10-16,6 5-4 0,18-12 24 16,-44 21-5-16,24-6 16 0,4 4 6 15,-4 0 17-15,6 2-10 0,-3 3 11 0,4 6 2 16,-4 5-6-16,7 4 0 0,2-1 29 15,5 6-21-15,-2 3 21 0,5 3-6 0,0 4 26 16,5-2-22-16,3 3 20 0,4 4 8 16,6-4-5-16,1-3 8 0,9-3-13 0,0-2 5 15,6-7-4-15,6-2 6 0,5-5-4 16,0-8-17-16,9-5-12 0,11-4 26 16,4-7-13-16,9-4-1 0,18-3-25 15,4-2-69-15,-1-7-74 0,-4 2-93 0,0-11-223 16,-11-3-408-16,-7-8 71 0</inkml:trace>
  <inkml:trace contextRef="#ctx0" brushRef="#br0" timeOffset="6676.7384">10648 2296 3673 0,'0'0'-79'0,"0"0"-2"0,0 0 9 16,-53-24 10-16,53 24 0 0,-12-15 4 0,12 15-1 16,0 0 6-16,-8-27 6 0,8 27 10 15,0 0-6-15,0 0 5 0,0-36-4 0,0 36 19 16,0 0-9-16,0 0 8 0,0 0 2 16,13-32 9-16,-13 32-1 0,0 0 3 15,0 0 0-15,39 0 9 0,-39 0 13 16,33 24-1-16,-6 4 36 0,5 9-8 0,4 16 20 15,8 8-14-15,13 31-6 0,5 1-3 16,3 5 0-16,5 7 2 0,-1-1-6 0,-6-2 10 16,-2-1 13-16,0 0 2 0,1-7 17 15,-5 0 2-15,0-7 9 0,2-3 15 0,-16-13 4 16,2-16-3-16,-3 0 4 16,-2 0-20-16,2-4-16 0,-2-4-20 0,0-5 2 15,-6-3-6-15,3-1-30 0,-4-1-82 16,-4-9-82-16,-9-4-162 0,-4-6-491 15,-16-18 172-15</inkml:trace>
  <inkml:trace contextRef="#ctx0" brushRef="#br0" timeOffset="7010.7562">10424 3298 3560 0,'0'0'-19'0,"0"0"11"16,0 0-1-16,0 0 16 0,-37-15-1 0,37 15 3 16,0 0 46-16,0 0 25 0,0 0 26 15,54-74 14-15,-34 49-12 0,7-3 3 0,3 1-7 16,7-7 7-16,3-1-3 0,5-1-10 15,7-7-15-15,3 6-10 0,-1-3-5 16,-8 8-9-16,1 2-4 0,2-2-7 16,1 5-12-16,-2 2-5 0,-2-2-12 0,-3 5-16 15,4 1-24-15,-7 2-35 0,-5 1-36 16,4 3-45-16,4 0-49 0,-11-1-124 16,6 5-554-16,-11-6-188 0</inkml:trace>
  <inkml:trace contextRef="#ctx0" brushRef="#br0" timeOffset="7600.141">12572 2864 3971 0,'25'11'-17'15,"-25"-11"15"-15,0 0-1 0,0 0-7 16,24 9 5-16,-24-9-5 0,0 0 16 0,0 0-8 16,0 0-17-16,0 0 23 0,0 0-8 15,0 0-5-15,41-20-10 0,-41 20-10 16,20-25-8-16,-3 10 8 0,-2-4 1 16,4-3-4-16,7-5-9 0,-4-1-6 0,2-4 12 15,4 5-14-15,0 3-13 0,-6-6 7 16,5 4-12-16,-9-1-11 0,-1 5-9 0,-3 2-25 15,2-4-30-15,-2 6-19 0,-14 18-14 16,13-30 19-16,-13 30 11 0,3-31 19 0,-3 31 26 16,0 0 29-16,-25-31 9 0,4 22 2 15,21 9 29-15,-47-7-15 0,18 7 19 16,29 0-9-16,-72 12 0 0,32-2 16 16,0 4-13-16,-2-3 17 0,4 1 8 0,4 4 24 15,-3-1 9-15,4 1 43 0,-4 1 22 16,9 6 46-16,-4-1-18 0,4 2-5 0,-1 0-7 15,7 5 11-15,-3 1 17 0,4 4-4 16,7 3-21-16,1 3 6 0,-1 1-4 16,6 7 13-16,8-6-9 0,0 2 2 0,8 2 2 15,6 7-28-15,2-4-6 0,8 1 20 16,-2-5-7-16,3-1-4 0,5-3-1 16,0-5 3-16,7 4 5 0,-4-10 6 0,7-1-16 15,2-11-4-15,10 1-15 0,-3-11 3 16,2-1-17-16,10-7 0 0,6-7-11 15,4-5-16-15,8-3 0 0,3-8-36 0,2 3-36 16,-2-8-35-16,21-11-28 0,-1-4-30 16,0-1-32-16,-20 3-77 0,15-7-614 0,-21 1-138 15</inkml:trace>
  <inkml:trace contextRef="#ctx0" brushRef="#br0" timeOffset="8861.0408">14014 2260 3919 0,'-30'15'-75'0,"7"2"5"0,1-4 20 15,5 2 3-15,0 5 18 0,-1-1 25 16,5 4 10-16,-1 2 9 0,-3 10 17 0,1-1 11 16,6-2-5-16,-4 3 13 0,3 4 3 15,6-6-1-15,1 0 2 0,-1 7 16 0,2-2-12 16,6-2 6-16,-3 0-7 0,9 5-4 16,-4-5 5-16,6 1 6 0,3 0-1 0,4-1-3 15,-1-3-11-15,15 1 15 0,-2-3-37 16,3-7 15-16,7 3-4 0,2-8-4 15,8-4-8-15,-3-2 6 0,0-6-4 0,1-1 7 16,4-6 1-16,-3-6-6 0,11-8-7 16,-3-4-2-16,5-4-5 0,6-2 1 15,1-11-7-15,-4 2 1 0,-3-3-2 0,0-5-6 16,-3-2 2-16,-11-4-4 0,-9 8 0 16,-8-4 0-16,-7 0-8 0,-9 2 0 0,-7 1-2 15,-8 7-2-15,-8-5-8 0,-7 8-10 16,-9 0-17-16,-2 3-13 0,-10 9-2 15,1 3 8-15,-12 0 5 0,2 6 0 0,3 0-2 16,-3 3 8-16,-3 3-8 0,11 0 11 16,-3 3-13-16,3-4 12 0,4 8 2 0,-4-4 8 15,5 0 19-15,2 3-20 16,30-3-11-16,-52 0-12 0,30 3 10 0,22-3 1 16,-38 6 2-16,38-6-1 0,-27 6 9 0,27-6 4 15,-22 9-7-15,22-9 13 0,0 0-4 16,-16 21-2-16,16-21 6 0,0 0 27 15,0 0-12-15,18 54-1 0,-1-36 6 16,-1-1 8-16,15 8 3 0,-6 1-11 0,11 1 10 16,0 1 13-16,5 0-12 0,-5-6 0 15,7 5 30-15,1-3-39 0,2 2 33 0,-9-8-8 16,5 0-2-16,-5-5 2 0,3 2 17 16,2-7-9-16,3 0-17 0,0-4 16 0,2 1-8 15,5-10-5-15,0 2-6 0,1 2 12 16,9-10-25-16,2-1 20 0,-9 0-4 15,3-6 5-15,-6-2-9 0,0-1-3 16,-5-3 6-16,5-3-6 0,-7-4-1 0,-3 3-6 16,-2-6 3-16,2-1 3 0,-2-1 1 15,-5-7-12-15,-2 4 20 0,8-8-10 0,-11 0-12 16,0 1-8-16,-3-6-15 0,-1 6-8 16,4 2 10-16,-8-2-8 0,-2 10 4 0,-3 1 2 15,-2 8 14-15,-2-1-8 0,1 6-10 16,-2 1 22-16,-4 2-6 0,-8 19 2 15,18-34-3-15,-18 34 8 0,17-21-2 16,-17 21-1-16,0 0 7 0,0 0-4 0,32 4 14 16,-32-4-14-16,27 31 16 0,-11-4-1 15,1 5 1-15,3 1 0 0,-1 3 7 0,-3 0-4 16,9 6 3-16,-6-6-1 0,-1-3 9 16,-1-1-14-16,-4-7 22 0,-1-1-19 15,3-3 25-15,-7 1 28 0,6-3 12 0,-14-19 27 16,13 27 9-16,-13-27 15 0,15 18-21 15,-15-18 0-15,0 0-25 0,0 0-15 0,0 0-12 16,27-52-21-16,-17 13-18 0,2-4-1 16,1-11-7-16,-3 0-8 0,2 2-6 0,3-4 2 15,0 13-1-15,-7 6 2 0,2 0-3 16,5 6-1-16,-6 6 6 0,2 1-3 16,3 6-4-16,8 2 5 0,-22 16 0 15,38-11 5-15,-14 11 1 0,-24 0-2 0,61 13-3 16,-27 1 6-16,6 4-5 0,-5-3 2 15,0 3-8-15,-8-6 10 0,-4 0-3 16,1 0 12-16,1-4 22 0,-25-8 25 0,32 15 9 16,-19-5 13-16,-13-10-5 0,29 0-6 15,-29 0-11-15,0 0-12 0,38-37-5 0,-28 12-8 16,7-9-4-16,6-4-10 0,-1-7-4 16,6-1-7-16,3 3 6 0,-8 3-11 15,5 2 0-15,-4 5 1 0,1 4-3 0,2 1 1 16,-1 4-2-16,5 6 3 0,0 6-3 15,3 2 4-15,3 8-3 0,6 6 0 16,4 7 2-16,13 10-3 0,9 12 5 0,16 24 0 16,-1 11-21-16,-1 15-80 0,-2 6-73 15,-16 10-240-15,-7-14-546 0,-21-29-884 0</inkml:trace>
  <inkml:trace contextRef="#ctx0" brushRef="#br0" timeOffset="16856.8786">9180 6983 2164 0,'0'0'255'16,"0"0"-127"-16,8-23-54 0,-8 23-37 0,0 0 15 0,0 0-27 15,0 0 22-15,0 0-6 0,0 0 0 0,0 0-7 16,0 0 3-16,0 0-11 0,-8-35 0 16,8 35-26-16,0 0 28 0,0 0-5 15,0 0 4-15,0 0 1 0,0 0-3 16,0 0 4-16,0 0 2 0,0 0-4 16,0 0-1-16,0 0-2 0,0 0-17 0,0 0 2 15,-14-28 0-15,14 28-2 0,0 0-2 16,0 0 9-16,0 0-5 0,0 0-16 0,-25-6 3 15,25 6 15-15,0 0 3 0,0 0-3 16,-43 2-8-16,43-2 17 0,0 0-18 0,-42 4 10 16,42-4-8-16,-40 6 5 0,40-6 11 15,-37 7-17-15,37-7 3 0,-37 8 3 0,15-1 7 16,22-7-10-16,-38 8 12 0,19-1 1 16,19-7-10-16,-40 8 19 0,24 1-13 15,16-9-6-15,-37 10-1 0,37-10-8 0,-34 12 4 16,18-4 1-16,16-8 3 0,-35 13 1 15,13-1 5-15,2-2-18 0,0 3-6 16,20-13 10-16,-42 21 8 0,18-9-21 16,4 5 16-16,-1-5 7 0,-3 4-6 0,-1-5-2 15,5 1 17-15,-2 3-23 0,-1-4 8 16,3 2 19-16,-2-1 4 0,0-1 3 0,0 1-13 16,4 1 9-16,18-13-6 0,-47 19 13 15,26-5 1-15,-5-1-21 0,3-1 14 16,1-1-4-16,-1 5-15 0,-2-8 18 0,5 4-7 15,-2-1-24-15,-2 6 8 0,4-2 14 16,0 5-13-16,4 4 0 0,-4 5 25 0,6-5-20 16,-1 0-10-16,5 7-1 0,-2-2 16 15,-3 0-5-15,2-5 2 0,1 3-12 16,4 2 15-16,-1-2 20 0,-4 5-11 0,8-5 0 16,-5 3 12-16,3 1 5 0,2 1 15 15,5-5-22-15,-5 4-3 0,2-1 10 0,3 1-21 16,0 0 10-16,0-1 11 0,3 5-23 15,6-4 12-15,-8 3 0 0,6 3-4 16,5-1 2-16,1 3-1 0,2 0 7 16,2-2-2-16,1 0-5 0,4-4-11 0,0-4 6 15,-2 1-2-15,3 0-2 0,4-3 13 16,2 0-9-16,-3-7 9 0,4 3 5 16,-1-3-3-16,3-2-6 0,-1-2 6 0,3 0-15 15,-7-4-2-15,-1-3-1 0,4 1-9 16,2-5 13-16,-2 0 2 0,6 1-6 0,-6-6-4 15,1 0 4-15,-31 0-3 0,66-11-1 16,-33 6-3-16,-1-7 10 0,5-4-21 0,-9-3 9 16,4 2 3-16,-7-3-2 0,2 3-8 15,3-3 2-15,-15-1-2 0,5 3-1 16,-7 0 10-16,4-2-14 0,-4-1 8 0,-4 0 5 16,-9 21-6-16,17-37 3 0,-9 17-1 15,-8 20 3-15,15-32-10 0,-15 32 12 0,5-28-2 16,-5 28-1-16,8-29 3 0,-8 29-7 15,4-27-1-15,-4 27 12 0,0 0-13 16,0-38 2-16,0 38 3 0,0 0-1 0,-9-30-2 16,9 30-9-16,0 0-6 0,-18-27 2 15,18 27-10-15,-20-20 12 0,20 20 4 16,-30-12-1-16,30 12-16 0,-40-8 10 0,18 4 8 16,22 4-11-16,-49-10 18 0,49 10-2 15,-51-3-8-15,32 2-3 0,19 1 8 16,-52-5-5-16,27 5 8 0,25 0-21 0,-62 0-3 15,29 5-6-15,-2-4-12 0,1-1-4 16,-1 8 1-16,2-5 2 0,-1 3-12 0,6 0-20 16,1 1-45-16,2 4-41 0,7 1-86 15,4 3-602-15,-1 1-89 0</inkml:trace>
  <inkml:trace contextRef="#ctx0" brushRef="#br0" timeOffset="17849.3184">10165 6850 3811 0,'0'0'-75'0,"0"0"24"0,0 0 35 0,-49-14-5 15,49 14 15-15,0 0 35 0,0 0 24 16,0 0-15-16,0 0 11 0,0 0 36 0,-16-17-10 16,16 17-4-16,0 0 12 0,0 0-22 15,-17-19 9-15,17 19-23 0,0 0-6 16,0 0 19-16,0 0 0 0,0 0 6 0,0 0 1 16,0 0 0-16,-17-14 0 0,17 14 4 15,0 0-6-15,0 0-12 0,0 0 0 0,0 0-7 16,0 0-2-16,0 0-10 0,0 0-2 15,0 0-17-15,0 0 6 0,0 0-5 16,0 0-1-16,0 0-3 0,0 0 10 0,-23 61-10 16,23-30-5-16,-4 0 11 0,4 2-7 15,0 0 0-15,-3 4-1 0,6 7 3 16,-3 3-2-16,0-3 12 0,0 4 2 0,0 1-1 16,4 4 1-16,1-2-4 0,-5 12 1 15,3 2 3-15,4-2 1 0,-2-9-7 16,-2 5 4-16,2-11-4 0,-1-1-1 0,1-1-6 15,-5-13-23-15,3 2-14 0,2-1-24 16,-2-6-47-16,2-4-36 0,-1 1-29 0,1-7-37 16,-5-18-111-16,0 15-601 0,0-15-500 15</inkml:trace>
  <inkml:trace contextRef="#ctx0" brushRef="#br0" timeOffset="18340.0966">9628 7449 4229 0,'0'0'-159'16,"0"0"19"-16,0 0 9 0,-23-12 19 16,23 12 28-16,0 0 22 0,0 0 15 15,0 0 14-15,0 0 9 0,0 0 11 0,0 0-1 16,0 0 23-16,0 0-15 0,0 0 12 15,0 0 5-15,0 0 5 0,0 0 19 16,0 0 12-16,0 0 5 0,0 0-4 0,0 0 19 16,0 0 4-16,0 0 3 0,0 0 6 15,53-29 21-15,-53 29-6 0,25-13 6 0,2 4-12 16,-2-2-9-16,7-1-8 0,6-4-13 16,2-3-8-16,16 0 0 0,1 1-11 15,3-1-2-15,-7 1-3 0,4 2 1 0,-15 1-19 16,1 2 0-16,-7 3-9 0,-5 1-19 15,3 1 1-15,-4 3-6 0,-3 2-31 0,-27 3-12 16,52 1-43-16,-31 10-61 0,-4-3-161 16,1-3-523-16,-4 2-80 0</inkml:trace>
  <inkml:trace contextRef="#ctx0" brushRef="#br0" timeOffset="19038.6622">9661 8517 3782 0,'0'0'-103'0,"0"0"37"16,0 0 26-16,-25 12 34 0,25-12 27 16,0 0 21-16,0 0 34 0,0 0 11 0,0 0 18 15,-18 12-6-15,18-12-3 0,0 0-36 16,0 0 28-16,0 0-20 0,0 0 8 0,0 0-9 15,0 0-3-15,0 0 5 0,94-15-7 16,-53 10-2-16,3-2-4 0,8-2-3 16,6-3-12-16,4 1-4 0,3-1 0 15,-8 3 3-15,2-3-6 0,-7 6-9 0,-2-5-1 16,-2 7-3-16,1-4-6 0,-2 1 0 16,1 1-26-16,-3 1-20 0,4 3-38 0,-4-2-40 15,-5 4-53-15,-6-3-135 0,1-2-592 16,-5 0-344-16</inkml:trace>
  <inkml:trace contextRef="#ctx0" brushRef="#br0" timeOffset="20334.0118">11528 6737 4078 0,'-25'-16'-141'16,"25"16"11"-16,0 0 12 0,-20-15 9 16,20 15 3-16,0 0 4 0,-20-16 1 0,20 16 37 15,0 0 19-15,0 0 28 0,-20-12-3 16,20 12 44-16,0 0 22 0,0 0-3 0,0 0 34 15,-17-16-9-15,17 16-5 0,0 0 17 16,0 0-1-16,0 0-19 0,0 0-1 16,0 0 1-16,0 0 12 0,0 0-4 15,0 0-4-15,0 0 5 0,0 0-7 0,0 0-14 16,0 0 12-16,0 0-3 0,0 0 5 0,0 0 2 16,0 0-16-16,0 0 11 0,0 0 4 15,0 0-15-15,-22-16 1 0,22 16 0 16,0 0-2-16,0 0-4 0,0 0-3 15,0 0-26-15,0 0 3 0,0 0-7 0,0 0 5 16,0 0-11-16,0 0-7 0,0 0 22 16,67-3 0-16,-67 3-11 0,62 0-4 0,-27 0 0 15,4 0 2-15,-4 0 10 0,3 3-28 16,3 1 16-16,-8-4-6 0,2 0 0 16,-5 5 0-16,-30-5-5 0,54 1 8 15,-29-1 7-15,-25 0-10 0,35 3 10 0,-35-3-2 16,30 3 2-16,-30-3 8 0,27 6-12 15,-27-6 2-15,0 0 4 0,0 0-1 0,0 0-2 16,0 0 1-16,-35 53-2 0,15-37 7 16,1-1-7-16,1 0-7 0,-7 2 6 0,6-1-1 15,3 3 1-15,-3-2 1 0,-2 1-1 16,4-1-2-16,0 3-1 0,2-2-3 0,3 0-3 16,12-18-10-16,-21 37-5 0,14-14-4 15,7-23-8-15,-10 35 5 0,10-35-16 16,-3 37 8-16,3-37-12 0,8 34 6 0,-8-34-2 15,17 38 18-15,-9-21-6 0,5 2 7 16,1-3-11-16,4-1 12 0,2 2-18 16,2-2 24-16,1 5 1 0,8-1-4 0,0 0 3 15,1 1-9-15,-7-4 7 0,7-1-6 16,-5 5 10-16,3-8 3 0,-5 8 11 16,2 2-22-16,-6-5 1 0,5-5-3 0,-8 1 24 15,-1-1-6-15,1 0 18 0,-1 0-8 16,-17-12 20-16,25 21 4 0,-25-21 10 0,20 23 7 15,-8-11-5-15,-12-12 0 0,8 39 5 16,-8-20 9-16,0-19-10 0,8 47-4 16,-8-23 11-16,0-24 4 0,-8 56 7 0,3-29-10 15,-3 1 0-15,-2-1-2 0,-2 8-5 16,-1-3 4-16,-8 2-10 0,0 8-2 0,-8 1-9 16,-3-6 7-16,-1 5-11 0,1-1-6 15,-10-1 1-15,6-4 6 0,-1-1-10 16,-2-2-8-16,4-3 0 0,2-4-7 0,-2-5-12 15,1 2-38-15,1-6-45 0,1-2-36 16,-2-4-46-16,6-10-88 0,-2 4-657 0,3-10-591 16</inkml:trace>
  <inkml:trace contextRef="#ctx0" brushRef="#br0" timeOffset="20964.6198">13387 7319 4467 0,'0'0'-86'0,"0"0"34"0,0 0 22 0,0 0 17 15,0 0-21-15,0 0 12 0,0 0 12 16,0 0-14-16,0 0 12 0,0 0 2 15,0 0-8-15,0 0 20 0,0 0 46 0,0 0 3 16,0 0 8-16,0 0 14 0,58-31 2 16,-58 31 8-16,34 0-11 0,-34 0 15 0,32-7 4 15,-32 7-1-15,43 0-5 16,-43 0-2-16,42-2-7 0,-10 2-11 0,1-5-8 16,7 3-8-16,-1 2-3 0,8-3-5 0,1 1-10 15,-9 2-3-15,6-5-14 0,-12 4-7 16,2 1-14-16,-5 0-7 0,-30 0 5 0,57 0-12 15,-35 0-25-15,-22 0-32 0,44 0-37 16,-44 0-34-16,36 8-77 0,-36-8-219 16,24 16-437-16,-24-16-291 0</inkml:trace>
  <inkml:trace contextRef="#ctx0" brushRef="#br0" timeOffset="21232.453">13263 8212 4181 0,'0'0'-44'16,"0"0"19"-16,0 28 4 0,0-28 23 16,0 0 42-16,0 0 12 0,33 9 20 0,-33-9 25 15,0 0 14-15,44-5 3 0,-44 5-8 16,40-4-6-16,-40 4 2 0,55-9-19 15,-20 3-7-15,4-5-10 0,6 2-14 0,-3 0-3 16,18-3-10-16,2 0-30 0,-2 0-30 16,10 1-59-16,-1-1-70 0,10-2-69 0,-9 2-242 15,9-8-431-15,-3 5-334 0</inkml:trace>
  <inkml:trace contextRef="#ctx0" brushRef="#br0" timeOffset="24432.2431">16823 6695 4070 0,'0'0'-146'0,"0"0"23"15,0 0 22-15,-27 8 16 0,27-8 11 16,0 0 18-16,0 0 28 0,0 0-1 16,0 0 31-16,0 0 14 0,-25 6 15 0,25-6 18 15,0 0-10-15,0 0 24 0,0 0 13 16,0 0-20-16,0 0 3 0,0 0 8 16,0 0-27-16,0 0-19 0,0 0 27 0,0 0-33 15,0 0 12-15,0 0-5 0,0 0-3 16,0 0-6-16,0 0 29 0,0 0-33 15,0 0 17-15,0 0-17 0,0 0 14 0,0 0-11 16,-45-11 8-16,45 11 4 0,0 0 3 16,0 0 19-16,0 0-2 0,0 0 11 0,-17-15 2 15,17 15-12-15,0 0 1 0,0 0-6 16,0 0-3-16,0 0-3 0,0 0 2 16,-15-21-7-16,15 21-6 0,0 0-3 15,0 0 12-15,0 0-17 0,0 0-8 0,3-38 1 16,-3 38-2-16,0 0-4 0,20-38 0 15,-20 38-4-15,22-29 9 0,-7 14 4 0,-15 15-13 16,24-27-11-16,-11 10 13 0,4 5 4 16,-17 12-5-16,30-18 15 0,-15 9-8 0,-15 9 3 15,32-9 7-15,-32 9 1 0,28-7 6 16,-28 7-3-16,0 0 6 0,40 4 9 16,-40-4-9-16,30 6 2 0,-30-6 2 15,20 14 2-15,-20-14-14 0,15 13 4 0,-15-13 3 16,15 18-11-16,-15-18 4 0,10 23-3 15,-10-23 6-15,7 26-2 0,-7-26-10 0,-1 44 6 16,-5-20 0-16,-4 4 3 0,-1 7-3 16,-4-3-4-16,-4 7 2 0,3-4-4 15,-3 0-8-15,2 2 8 0,4-2-7 0,0-5 5 16,-1 4-5-16,4-6-4 0,4-1 0 16,-1 1-5-16,4-4 1 0,3-24-10 0,-6 47-2 15,6-47-8-15,9 38 0 0,-2-23-3 16,-7-15-7-16,25 29-1 0,-9-13-3 15,4-3 7-15,-1-1-6 0,9-2 0 0,1 2 5 16,4 1 2-16,1-6-20 0,-4 7 19 16,3-2-2-16,-1-3 5 0,-7 3 6 0,0-1 2 15,-1 1 2-15,1 0 2 0,-2 0 5 16,1 3 2-16,-6 4 6 0,-1-1-10 16,1 0 9-16,0 1 4 0,-4 4-1 15,1 4-2-15,-2-2 2 0,1-1 0 0,-9 1 9 16,8-5-1-16,-10 5 17 0,-1 1-13 15,-2-26 1-15,-2 48 15 0,-6-24 2 0,-2 6 2 16,-2-7-3-16,1 8 0 0,-4 1-3 16,-6-4-3-16,1 4-1 0,0 0-4 15,-1 1-2-15,-6 2 8 0,-3 2-3 0,-2-1 4 16,0-1-8-16,-3 2-7 0,-10-4-2 16,-10 3-10-16,-6 2-15 0,11-8-4 0,-13-1-14 15,2-5-21-15,10-6-6 0,0 1-30 16,18-8-31-16,-7-11-98 0,16-2-267 0,3-11-335 15,-3-7 32-15</inkml:trace>
  <inkml:trace contextRef="#ctx0" brushRef="#br0" timeOffset="25624.5604">18828 7097 3791 0,'0'0'-25'16,"0"0"21"-16,0 0 8 0,-36-6-4 16,36 6 4-16,0 0 12 0,0 0-15 0,0 0 3 15,-32-5 8-15,32 5 12 0,0 0 18 16,0 0-8-16,0 0 30 0,0 0-10 0,0 0-14 15,0 0 4-15,-20-12-9 0,20 12 11 16,0 0-27-16,0 0 10 0,0 0-7 16,0 0 6-16,0 0 7 0,0 0 3 0,0 0-4 15,0 0 6-15,0 0-4 0,93-8 4 16,-56 4-17-16,12 1-3 0,6-2 6 0,15-2-2 16,2 2 0-16,5-2-1 0,13-2-8 15,1-2-2-15,-4 3 6 0,-12 0 2 16,-1 4 2-16,-4-4 5 0,2 0 6 0,-7 1 5 15,-5 2 18-15,5-5-1 0,-9 8 3 16,6-5-8-16,-2 4 2 0,2-2-3 16,6 1-3-16,1 1-2 0,4-3-3 0,3 4-5 15,-1-2-7-15,4 1-2 0,4 0-2 16,9-3 1-16,0 3-7 0,0 0-5 0,-11-2-1 16,-5 4 2-16,3-3-5 0,-7 4-1 15,0-2-1-15,-13-3-3 0,-4 5 6 16,2 0-5-16,-11-1-4 0,-4-4 2 0,0 5-1 15,-3-6-1-15,-1 6 3 0,-3 0-3 16,-1-3 1-16,-3 3-2 0,0-3 4 16,0 6-4-16,-31-3-2 0,57-3 2 0,-30 1-2 15,-27 2 2-15,52 0 1 0,-29-4 0 16,-23 4-3-16,44 0 0 0,-44 0 0 0,42 0 7 16,-42 0-4-16,41-3 3 0,-17 0-1 15,-24 3-4-15,45 0-1 0,-45 0-2 0,43 0 4 16,-16 0-2-16,3-2-7 0,-30 2 10 15,61 0-1-15,-33 0-12 0,2-4-7 16,-30 4-5-16,54 0-7 0,-28 0-11 16,-26 0-8-16,49-3-10 0,-49 3-28 0,38 0-14 15,-38 0-30-15,35 0-37 0,-19-3-75 16,-16 3-207-16,26-2-418 0,-26 2-199 0</inkml:trace>
  <inkml:trace contextRef="#ctx0" brushRef="#br0" timeOffset="26430.6335">22463 6459 3949 0,'-30'-6'-63'0,"30"6"29"15,-25-3 3-15,25 3 1 0,0 0-7 0,-35-10-28 16,35 10-19-16,0 0-3 0,0 0 2 16,-28-9 15-16,28 9 11 0,0 0 17 15,0 0 42-15,0 0 4 0,-27-10 17 0,27 10 5 16,0 0-1-16,0 0-4 0,0 0-6 15,0 0 8-15,0 0-5 0,0 0-16 16,0 0 9-16,0 0 7 0,0 0-16 0,0 0 2 16,0 0-1-16,0 0-17 0,0 0 19 15,0 0-10-15,0 0-3 0,0 0 8 0,60 38 4 16,-60-38 5-16,39 9-9 0,-16-3 9 16,-23-6-9-16,50 12 6 0,-25-8-12 15,4 4 8-15,-3-2 2 0,5 5-4 0,-3-5-2 16,5 0 2-16,9 1 2 0,2 4-4 15,-6-2 4-15,11 1-2 0,-2 0 13 0,4-3-21 16,1 0-3-16,2-4 15 0,-9 4-8 16,3-6-3-16,-7 3 14 0,-8 4-14 15,4-7-13-15,-4 2 38 0,-6 1 2 16,3 0 6-16,-30-4-2 0,39 1 1 0,-18 3-1 16,-21-4-1-16,36 3-8 0,-36-3 12 15,35 5-9-15,-35-5-7 0,25 7 5 0,-25-7 6 16,27 12-22-16,-27-12 11 0,30 4-3 15,-30-4-10-15,18 7 10 0,-18-7-6 0,0 0-2 16,28 8 14-16,-28-8-20 0,0 0 30 16,16 21-18-16,-16-21-6 0,0 0 12 15,0 0-4-15,-37 65-4 0,20-46 5 0,-5 9-9 16,1-4 0-16,-8-1-9 0,7 1 16 16,-4 1 5-16,7-7 10 0,2 1 11 15,-9-2-16-15,6 0 23 0,1 0 3 0,-6 2 1 16,0 6 2-16,-2-6-14 0,-1 6-2 15,3-4-5-15,-5 3 5 0,-2-1 6 16,-2 1 3-16,-1-4-19 0,2 4 31 16,-7 5-23-16,1 1 6 0,-1 4-12 0,2-6-4 15,2 4-3-15,-4-2 4 0,7-2-7 16,3-5 2-16,3 1-7 0,-1 0 14 0,2 3-10 16,3-2 5-16,5 0 17 0,-2 0-36 15,-4 1-18-15,7-3-27 0,9-4-26 0,-5-1-42 16,3-3-50-16,1 0-144 0,9-15-505 15,-8 22 109-15</inkml:trace>
  <inkml:trace contextRef="#ctx0" brushRef="#br0" timeOffset="27425.9628">25331 5584 3744 0,'0'0'-14'0,"-66"-15"12"15,66 15 2-15,0 0-20 0,-21-18 3 16,21 18 11-16,0 0 2 0,-24-23 29 0,24 23 23 16,-15-18 29-16,15 18 12 0,-13-22 12 15,13 22 4-15,-20-22 8 0,20 22-6 0,-15-21-3 16,15 21-6-16,-19-17-9 0,19 17-8 16,-20-23-16-16,20 23 1 0,-17-18-13 15,17 18-11-15,-23-15-1 0,10 6-7 0,4-5-3 16,9 14 5-16,-32-18-13 0,16 12-4 15,-4 0 6-15,-5 3-6 0,-4-3-6 16,4 3-2-16,-3 3 6 0,-4 0-8 0,-2 3 5 16,-2 6-8-16,-6-3 1 0,-3 6 0 15,4 0 2-15,0 3 0 0,2 2-5 0,1-2 0 16,1 0-6-16,0 4 8 0,2 3-1 16,3-1-1-16,-1 1 1 0,3-1-5 15,-2 7 2-15,5 0 0 0,2-1 0 0,-2-2-2 16,7 5 3-16,2-1-5 0,-1-2-1 15,8 2 3-15,-3-5 0 0,6 0 2 0,-4 3 3 16,10 0 4-16,-1-4 3 0,-2 2-16 16,10-1 12-16,-2 8-1 0,6-5-2 0,4 1 1 15,1 2-4-15,7 2 5 0,1-2-1 16,0 1-1-16,5-3-2 0,-6-4 0 16,3-2-2-16,-1-4 0 0,-4 3 4 0,-3-7-3 15,1 3 6-15,1-4-9 0,-4-2 3 16,2 0 4-16,-2-6 3 0,3 2-7 0,-17-7-2 15,38 4 0-15,-13-3-1 0,-5-2 3 16,9-7-2-16,-11 5 6 0,9-2 0 16,-10-2 0-16,3 3 3 0,-2-4 3 0,0-1-4 15,-1 0 0-15,3-4 1 0,-3-3-8 16,3 4-2-16,0 0-6 0,-6-3 0 0,4-1-3 16,0-2-6-16,-1 1-2 0,0 2 5 15,-4-2 0-15,4-2 1 0,-17 19 7 16,27-33-2-16,-19 13 2 0,-8 20 7 0,13-30 0 15,-9 11-4-15,-4 19 5 0,8-35-4 16,-8 35-3-16,3-33 3 0,-3 33-3 0,2-27-2 16,-2 27-1-16,0 0-6 0,0-37-10 15,0 37-12-15,0 0-10 0,5-28-7 16,-5 28-4-16,0 0-7 0,0 0-7 0,0-31-1 16,0 31-12-16,0 0-16 0,0-15-21 15,0 15-16-15,0 0-23 0,0 0-16 16,3-18-35-16,-3 18-46 0,0 0-539 0,0 0 211 15</inkml:trace>
  <inkml:trace contextRef="#ctx0" brushRef="#br0" timeOffset="28856.7275">25155 5369 3406 0,'0'0'-112'0,"0"0"23"15,0 0 6-15,-32-20 29 0,32 20 31 16,-18-6 6-16,18 6 29 0,0 0 26 16,-40-12-1-16,40 12 7 0,-26-3 14 0,26 3-4 15,-26-9 4-15,26 9-19 0,0 0 8 16,-37-7-1-16,37 7-7 0,-24-5-19 15,24 5 14-15,0 0 2 0,-41-10-9 0,41 10-4 16,-27-7-15-16,27 7 11 0,-32-5-3 16,32 5-8-16,-33-7 1 0,33 7 1 0,-37-4 18 15,37 4 8-15,-37-5-11 0,37 5 5 16,-40 0-15-16,40 0 6 0,-39 5-7 16,39-5 1-16,-43 4 4 0,21 0-15 0,-5 3 7 15,27-7 2-15,-41 21 2 0,14-12-7 16,5-3-8-16,22-6 5 0,-43 18 15 0,24-9-7 15,19-9 0-15,-33 20-13 0,14-11 15 16,19-9 7-16,-38 12 4 0,21 0 7 16,17-12 12-16,-35 28-5 0,17-19-18 0,1 2 7 15,-2 5-2-15,-2-2 2 0,4 1-3 16,-3 0 2-16,2 3-2 0,4-3 6 16,-3 2-22-16,17-17 7 0,-31 33-1 0,17-15 8 15,-2 4-7-15,4-2-3 0,0 10 9 16,-1-6 0-16,1 5-2 0,4-2-9 0,-4-3 9 15,4 7-6-15,-1-8-9 0,1 7 2 16,-1-6 0-16,3 3 4 0,1 2-9 16,5-29 7-16,-7 51 2 0,10-20-2 0,-3 0 16 15,4 0-14-15,6 1-1 0,-5-4-9 16,5 7 1-16,-3-4 5 0,6 0-2 16,4-3 2-16,-2 3-9 0,1-3 7 0,5-4 12 15,-8-2-4-15,10 0-8 0,-6-8 13 16,3 5 2-16,2-7 9 0,5 1-11 15,-2-3 9-15,7-5 2 0,-2-2-8 0,0 1-2 16,5-4 3-16,-2-4-5 0,2 4-3 16,1-6-3-16,-1 0-7 0,-2 0 7 0,1 0 1 15,-3-1-3-15,1 2 1 0,-7-2 1 16,-25 7 2-16,49-12-5 0,-27 9-1 0,-22 3-3 16,36-13 0-16,-36 13 9 0,32-5 4 15,-32 5-3-15,30-17 0 0,-15 10-3 16,-15 7-3-16,29-23 0 0,-16 11 1 0,-13 12-1 15,29-24-2-15,-14 11 0 0,-15 13-2 16,26-23 0-16,-14 11-5 0,-12 12 6 16,24-24 1-16,-24 24-4 0,21-22-3 0,-7 13 0 15,-14 9 2-15,23-24-2 0,-11 12-2 16,-12 12 3-16,30-30-4 0,-15 18 5 0,2-3 0 16,-17 15 7-16,23-24-4 0,-10 12-7 15,-13 12 10-15,21-26 0 0,-11 9 1 0,-10 17 1 16,21-35-3-16,-11 20-5 0,-10 15 1 15,15-30-2-15,-10 15 3 0,-5 15 0 0,12-35-1 16,-12 35-10-16,15-33-3 0,-10 18-15 16,-5 15 0-16,17-33 2 0,-9 13-6 15,-8 20 14-15,17-37 4 0,-17 37-8 0,8-32 1 16,-3 14 1-16,-5 18 8 0,10-33-8 16,-10 33 11-16,4-32-6 0,-4 32 0 0,5-28-3 15,-5 28-24-15,0 0-8 0,-14-35-6 16,14 35-31-16,-13-25 0 0,13 25 1 15,-17-18-25-15,17 18-1 0,-21-17-5 16,21 17-2-16,-37-9 8 0,37 9 2 0,-24-6-9 16,24 6-8-16,-21-6-58 0,21 6-149 15,0 0-413-15,-27-6 459 0</inkml:trace>
  <inkml:trace contextRef="#ctx0" brushRef="#br0" timeOffset="29626.7768">25121 5513 3308 0,'0'0'87'15,"0"0"23"-15,0 0-25 0,0 0-20 0,0 0-25 16,0 0-1-16,0 0-9 0,0 0 5 16,0 0-7-16,0 0 3 0,17 65-1 15,-17-65 25-15,9 31-5 0,-1-11 5 0,-1 5 13 16,3-1-3-16,-4 1 3 0,3 6 24 15,-1 1-8-15,0-1 2 0,-6 0 6 0,5 5-1 16,1-5-5-16,-6 9-10 0,4 0-13 16,1-6-1-16,-2 5-8 0,-1 5-3 15,4-5-8-15,-3 3-3 0,-2-3-8 16,6 1-1-16,-8 0-2 0,6 1-5 0,1 0-3 16,-3-5 6-16,4-3 1 0,-8-2-5 15,-1 2-2-15,9-1 11 0,-9-5-5 0,5 5 1 16,-5-6-6-16,0 6 0 0,0-2-3 15,0 2-1-15,0-1-1 0,0-1-5 0,0-30-1 16,-9 55 1-16,9-27 0 0,-5-5 0 16,5-23-6-16,-1 45 0 0,1-23-1 15,0-22 1-15,-4 39 3 0,4-39 0 0,0 41 3 16,0-41 1-16,0 36-1 0,4-13 3 16,-4-23-6-16,0 42 2 0,0-20-2 0,1 6-1 15,-1-28 1-15,9 47-2 0,-9-23 4 16,5 1-9-16,-2 4 4 0,2-1-1 15,-1 0-1-15,1-1 1 0,-2 5-1 0,2-5 0 16,3-1 1-16,-3-2-4 0,4 0 1 16,-4 4 4-16,1-2-4 0,4 1 0 15,-5-2-1-15,-1 0 0 0,6-1 1 0,-2 0 2 16,-4-3-4-16,-4-21 4 0,13 45-6 16,-8-27 1-16,-5-18 4 0,12 33-4 0,-12-33 2 15,3 35 2-15,4-22-3 0,-7-13 3 16,0 35 1-16,0-35 0 0,-4 39-3 15,4-39 4-15,-18 39 1 0,8-18-3 0,2 1-1 16,-6-2 12-16,-13 3 4 0,2 0 12 16,-3-2 0-16,-6 0 7 0,-7-4-1 0,-11 2 4 15,0-3-6-15,-7 2 6 0,1-1-2 16,-7-5 1-16,-1-1-2 0,4 2-3 0,-1-4-2 16,1 0-6-16,10 0-2 0,5 0-7 15,-1-1 1-15,3-2-1 0,-1 3-2 16,-2-3-3-16,3-1-2 0,-2-1-3 15,-5 0 4-15,-2-2-5 0,4-2-3 0,-18-2-7 16,-1-8-8-16,-11-2 1 0,-7 0 0 16,8-8 1-16,9 8 1 0,5-3-14 0,8 0-29 15,3 3-52-15,9 1-79 0,8 2-176 16,1 6-192-16,5-3-413 0,6-2-961 16</inkml:trace>
  <inkml:trace contextRef="#ctx0" brushRef="#br0" timeOffset="32806.3039">15563 5274 4835 0,'0'0'-174'16,"-20"11"-15"-16,20-11-54 0,0 0-623 0,0 0-193 15</inkml:trace>
  <inkml:trace contextRef="#ctx0" brushRef="#br0" timeOffset="36021.3187">15511 5295 4010 0,'0'0'-45'0,"0"0"36"0,0 0 30 0,0 0 3 15,0 0 1-15,-22 6 1 0,22-6-14 16,0 0 10-16,0 0-21 0,0 0 8 0,0 0-12 16,0 0-3-16,0 0 10 0,0 0-6 15,0 0 9-15,0 0-19 0,0 0 8 16,0 0-3-16,67-32 9 0,-43 25 5 0,8-7-3 15,6 4 5-15,2 0-8 0,14-3 22 16,3-3-17-16,4 1 6 0,5 0-9 16,17 1 10-16,3 2-3 0,7 0-5 0,1-3 1 15,5 6 1-15,36-4-11 0,-18 6 4 16,26-5 7-16,-8-1-7 0,2 1 0 16,0 1 12-16,1-1-17 0,-35-2 7 0,-9 6 3 15,0 2 2-15,-9-8 8 0,9 5 17 16,-6-2 12-16,6 1 6 0,-2-2 16 0,-5 0-3 15,8 2-7-15,1-5 7 0,-3 3-10 16,39-4 2-16,-16 4-8 0,-17 0-4 0,31-1-7 16,-15 1 6-16,-14 3-2 0,31-6 3 15,-23 6 1-15,-11-5 11 0,-1 5-7 0,-10 0 2 16,5-3 1-16,-15 3-1 0,-8-1-1 16,3 0 1-16,-2 3-2 0,-1-3-7 15,-6-1-4-15,3 2-6 0,-1 1-1 0,0-1-5 16,2 6-1-16,3-4-5 0,0 4 2 15,-1 0-8-15,1 3-1 0,-3-2-4 0,3 4 6 16,-1-4-5-16,-7 2-1 0,-2 0 2 16,5 2-3-16,-3-2 0 0,0 3 0 15,0-3-3-15,-2 3 1 0,0-3 7 16,11 0-9-16,-11 0-2 0,-1 0 3 0,-3 0-2 16,6 0 2-16,0 0-2 0,-2 0-1 15,6 0 3-15,-4 0-2 0,-9 0 4 0,9 0-2 16,-9-3-5-16,3 3 5 0,-3-3 5 15,-3 1 6-15,1-1 7 0,-3-1 3 16,-1 1 8-16,0-2 0 0,1-2 7 0,-3 4 4 16,-4-2-8-16,0 1 0 0,8-4-6 15,-2 4 1-15,8-4-5 0,-8 5-1 0,5-2-5 16,-2 1 2-16,3-2-3 0,-1 3-5 16,7-3-1-16,-4 3-3 0,2 0 2 15,3 0-2-15,-6 0-1 0,1 3 0 0,2 0-3 16,-2-3 1-16,3 3 0 0,11-3-1 15,-5 3 1-15,3 0-3 0,-2 0 0 0,8 3-2 16,-4-3 2-16,-7 0 0 0,-2 0-3 16,2 0 1-16,-4 0 1 0,3 3 0 15,-3-3-4-15,4 0-1 0,-2 3-4 0,-3 0 0 16,-3 0-3-16,4-3-3 0,3 3 1 16,-10 3 1-16,-2 0-3 0,3-3 0 15,0 3 2-15,-9-3-4 0,6 4 3 0,-3 0 5 16,-4-6 1-16,-2 7-3 0,1-4 4 15,-8 1-2-15,9 1-1 0,-5 0 2 16,-2-3 1-16,-2 4 5 0,7-4 0 0,-8 2-5 16,10 5-2-16,-7-7 1 0,5 3 0 15,-3 3 1-15,8-3-2 0,-11 0 1 0,1 0 0 16,-5 2 1-16,5-2 3 0,-5 0-1 16,5 0 2-16,-8-1-1 0,3 2-2 15,0-1 3-15,-5 0-3 0,4 0 0 0,-1 0-1 16,-3-3-5-16,4 3 0 0,-1 0 5 15,-6 0-11-15,-22-6 0 0,48 12 0 16,-27-4 2-16,-21-8-4 0,40 7 2 0,-24 1 0 16,-16-8 1-16,32 6-2 0,-32-6 3 15,22 9 1-15,-22-9-1 0,20 9 2 0,-20-9 0 16,0 0 2-16,28 15 2 0,-28-15 0 16,17 19-2-16,-17-19 2 0,17 24 0 15,-17-24 0-15,13 29 0 0,-4-11 4 0,-3 5-1 16,-6-23 2-16,15 41-1 0,-10-22 6 15,4 3-3-15,-4-1 0 0,3 1 1 0,-4 3-2 16,-4-25-1-16,8 47 4 0,-3-25-5 16,-2 7 1-16,-1-1 3 0,1 2-4 0,7 4 6 15,-6 0-2-15,-3 1 0 0,6 5 1 16,0 0-2-16,-1-3-5 0,3-4 2 16,-1-1 3-16,0-2-2 0,-6-5 1 0,10 2-1 15,-9-7 2-15,-3-20 0 0,7 36 1 16,-7-36-1-16,8 33 3 0,-8-33-1 15,2 35 1-15,-2-35-2 0,0 33 8 16,0-33-6-16,-10 46-3 0,3-20 3 0,-1-2 0 16,1 3 0-16,-3 5-1 0,3-4-2 15,-3 2 5-15,4 0 0 0,-4 8-3 0,5-2 1 16,-9 2-4-16,9-2 2 0,-6 3 1 16,6-4 2-16,-4-4-2 0,6 1 0 15,-2-3 1-15,-4 3-1 0,6 1 0 0,-2 2 1 16,0-4-2-16,2 1 1 0,-1 0 1 15,1 2-2-15,0-3 3 0,3 0-1 0,-5-1 0 16,5 0 0-16,0-1 1 0,-4-1 0 16,4-28-2-16,0 48 0 0,-3-29-1 0,3-19 0 15,-2 37 2-15,2-37 6 0,2 35 0 16,-2-35-4-16,-2 27 4 0,2-27-1 16,0 0 1-16,-5 34-1 0,5-34-3 0,0 0 3 15,0 0 3-15,0 33-5 0,0-33 3 16,0 0-6-16,0 0 4 0,0 30 0 0,0-30-5 15,0 0 2-15,0 0 2 0,0 0-2 16,0 29-2-16,0-29 1 0,0 0 1 16,0 0 2-16,-3 34-5 0,3-34 6 15,0 0 2-15,-5 31 0 0,5-31 1 0,0 0-1 16,0 27 5-16,0-27-2 0,0 0 3 16,-3 32 2-16,3-32 3 0,-9 24 2 0,9-24-5 15,-8 28-1-15,8-28-2 0,-12 37 0 16,7-17 0-16,-5 7-2 0,5-2-2 15,-3-1 2-15,-1 3 1 0,-2 4-6 0,6-2 0 16,-7 4 1-16,2-1 2 0,-5-3-4 16,6 5 7-16,-2-6 3 0,2 6 1 0,-2-6 4 15,1-1-3-15,0 0 3 0,-4 0 5 16,6-7-1-16,-1 7-3 0,9-27 2 16,-15 39 0-16,10-18 0 0,-6-3 1 0,11-18-7 15,-12 33-4-15,12-33 2 0,-8 32 2 16,8-32-5-16,-12 28 2 0,12-28-6 0,-10 28 3 15,10-28 0-15,-9 24-7 0,9-24 2 16,-11 31 1-16,11-31-3 0,-9 28 3 16,9-28-5-16,-11 34 5 0,11-34-6 0,-12 30 3 15,4-9-1-15,8-21 2 0,-17 44 0 16,9-24-3-16,-2 3 1 0,1 1-2 0,-4 5-1 16,4-2 2-16,-4 2-1 0,1 0-1 15,2 6 0-15,-1-5 4 0,-4 2-8 16,-1 1 6-16,10-8-5 0,-11 3 3 0,9-3 2 15,-4-1-2-15,2-3-2 0,2 2 2 16,8-23-1-16,-14 36 1 0,9-21-3 0,5-15 6 16,-12 27-1-16,12-27 6 0,-13 25 3 15,13-25-1-15,-8 29-3 0,8-29 2 16,-14 24-4-16,14-24-3 0,-13 25 1 16,13-25-1-16,-5 25 1 0,5-25-1 0,-12 24 1 15,12-24 2-15,-13 18-4 0,13-18-3 16,-12 25 1-16,12-25 2 0,-15 29-1 0,15-29 0 15,-17 30-9-15,6-15-1 0,-3 2-2 16,14-17-6-16,-16 28 5 0,4-11-4 16,12-17 2-16,-17 27-2 0,17-27 1 0,-17 22 3 15,17-22 1-15,-16 20 5 0,16-20-2 16,-22 18 2-16,22-18 4 0,-27 12 2 16,27-12 3-16,-33 5-3 0,33-5 2 0,-32 7 4 15,32-7 1-15,-37 1 4 0,37-1-3 16,-35 5-4-16,35-5 3 0,0 0-1 0,-50-5-2 15,50 5-3-15,-34 0 0 0,34 0 0 16,-40 0 0-16,40 0-2 0,-38 0 5 0,38 0-1 16,-40-1-2-16,40 1 0 0,-46-7 3 15,20 2-4-15,-1-2-1 0,27 7 4 16,-52-5-2-16,27-2 0 0,25 7 0 0,-57-10-3 16,35 9 6-16,22 1 1 0,-53-12-3 15,29 10 3-15,24 2-6 0,-42-6 3 0,42 6-2 16,-43-7 2-16,43 7 0 0,-45-2 1 15,20-1-3-15,25 3 0 0,-54-10 1 0,22 10-1 16,-1-5-2-16,-7 5 1 0,-5-7 3 16,-4 4-4-16,1-4 2 0,-1 5-2 15,1-1 4-15,4-4-1 0,2 5-2 0,-3-6 0 16,12 5 0-16,-14 1-1 0,2-5 7 16,3 4-7-16,-2 2 5 0,9-4-3 0,-10 2 2 15,-2-1 1-15,9-4-2 0,-7 5 0 16,-4-3-1-16,1 3-3 0,-3-3-1 15,-5 0-5-15,-5-1 4 0,6 2 2 0,-2-2 1 16,0 2 1-16,2 0 2 0,8 4-4 16,-3-4 2-16,3 3 1 0,0-3-3 15,2 0-1-15,5-2 4 0,-8 7-5 0,6-5 7 16,0-2-4-16,-2 4 2 0,-1-2-1 0,9 2 1 16,-1-1-1-16,-8 1-3 0,-1 0-3 15,1 1 6-15,0 2-3 0,-3-4 0 16,-9 4 1-16,5 0-2 0,-5 0 3 0,2 0 0 15,0 0-1-15,-2 0-1 0,6 4 0 16,1-2 2-16,-3-4-1 0,6 4 0 16,-7 1-6-16,9 0 0 0,0-3-4 0,-3 4 3 15,4-4-1-15,-3 0 1 0,-3 3 0 16,12-3 1-16,-4 0 0 0,-7 0-5 0,-1 0-3 16,-2-3 0-16,0-1-3 0,-6 4 0 15,4-3 5-15,-3 3 4 0,4-3-2 16,4 1 5-16,-4-2-2 0,8 4 0 0,4 0-4 15,0-3-7-15,2 3-3 0,1 0-2 16,4 0 0-16,-4 0 0 0,3 3 3 0,-7-3 2 16,10 0 2-16,-8 4 0 0,0-2 4 15,1 1 3-15,2-3 3 0,-4 3 2 0,-3 1 0 16,-3-1 6-16,4 2-6 0,-2-2-1 16,-6 4 0-16,8-4-5 0,1-1-1 15,-5 5-2-15,2-1-3 0,7 0-4 16,-4-1-8-16,8 1-6 0,6-5 5 0,-9 7 3 15,5-4-3-15,-6 4-3 0,8-4 9 16,-5 3-3-16,5 0 7 0,-6-1-3 0,1 0-2 16,-1 3-1-16,-3-1-12 0,-8 1-4 15,5-5-8-15,-3 4 0 0,-2-3-2 16,-1 5-2-16,1-4-2 0,5 2 15 0,4-1 1 16,-7-1-5-16,6 1 7 0,2-4-12 15,4 6 1-15,-1-6 0 0,-6 2 6 0,-3 2 1 16,6-1 21-16,0 0-17 0,-5 0 9 15,9 0 12-15,-6-2-3 0,3 4 2 16,-5 0-15-16,1-4 12 0,0 3-5 0,-7 3-4 16,0-4 11-16,-1 3-22 0,-2-3 13 15,-12 3-6-15,-3 2-8 0,4-5 13 0,-9-3-3 16,2 6 8-16,-1 0-1 0,-6-3-8 16,4 1 29-16,3-2-19 0,6 1 24 15,-3 3 4-15,8-2-13 0,2 0 20 0,6-3-3 16,-8 5-12-16,7-2 3 0,-5 2-1 15,3 2-3-15,-5-3-12 0,2 5 3 16,-9-1-1-16,2 0-11 0,9-3-7 0,-7 4 3 16,5-5-5-16,1 2-4 0,-3 3-5 15,7-4 3-15,-2 0-4 0,5-6 7 0,2 3 17 16,-5-2-2-16,1-1 8 0,9-3 30 16,2 0 1-16,-1 2 12 0,1-4-18 0,3 2 11 15,-2 0-34-15,0-3-14 0,0 3-20 16,-3 0-10-16,7 0-16 0,-6 3-10 15,6-1-4-15,-6 1 9 0,6-3 11 0,-1 4 11 16,3-4 6-16,-3 3 34 0,2 1 5 16,2-3 16-16,30-1 17 0,-60 0 17 0,37 3-19 15,-6 1-8-15,-1-4-20 0,3 4-6 16,-1-2-41-16,-2 0-15 0,1 3-15 0,4-2-17 16,-7 1-1-16,4-3 30 15,6 6 13-15,-1-3 5 0,23-4 6 0,-34 6-8 16,34-6-18-16,-21 2-6 0,21-2-6 15,-27 0 4-15,27 0 17 0,-20 3 49 0,20-3 38 16,0 0 0-16,0 0 38 0,-27 5-6 16,27-5-18-16,0 0 21 0,0 0-19 0,0 0-32 15,-23-1 4-15,23 1-10 0,0 0-1 16,0 0-20-16,0 0 27 0,-15-15-6 0,15 15-90 16,0 0-73-16,6-32-309 0,-6 32 101 15</inkml:trace>
  <inkml:trace contextRef="#ctx0" brushRef="#br0" timeOffset="36972.3136">15285 9186 2009 0,'4'-20'145'0,"-4"20"2"0,5-33-36 0,-5 18-30 16,5-3-6-16,-2-1-22 0,-3 19-1 15,8-35-24-15,-8 17 11 0,0 18 20 16,0-34 3-16,0 17 2 0,0 17-5 0,0-35 20 16,-5 17 5-16,5 18-9 0,-3-34-12 15,0 19-10-15,3 15-19 0,0-25-5 16,0 25-15-16,3-29-10 0,0 14-22 0,-3 15 12 15,9-23 12-15,-4 6-3 0,-5 17 10 16,12-24-26-16,-6 11 13 0,-6 13 0 16,10-24-3-16,-10 24 1 0,15-23 7 15,-10 11-1-15,-5 12 27 0,10-27-13 0,-3 12 4 16,-7 15-3-16,8-30 16 0,-8 30 9 16,10-32 0-16,-10 32-19 0,9-37-10 0,-9 37 5 15,5-35 15-15,3 18-19 0,-8 17 8 0,5-40-18 16,4 17 4-16,-4 2 5 0,-5 21-1 15,6-37 14-15,3 16-1 0,-4 0-8 16,-5 21 11-16,13-41 4 0,-11 23 5 0,-2 18 5 16,6-36-4-16,-6 36 7 0,7-39-12 15,0 23 17-15,-7 16-23 0,13-44-2 16,-9 23 9-16,4-2-15 0,-8 23 7 0,8-39-2 16,-3 14-8-16,5 3-11 0,-1 1 12 15,-1-1-3-15,-8 22-8 0,22-44-13 0,-14 26 4 16,6-6 9-16,-1-1-10 0,0 3 2 15,-3 4 6-15,2-4 23 0,0 2-13 0,-12 20 16 16,18-44-13-16,-9 22-2 0,2 2-8 16,-6 0 8-16,5-2-2 0,-10 22-5 15,17-40-4-15,-5 16 9 0,-2-2-15 16,3 5 6-16,1-3-6 0,1 0-3 0,-4 1 0 16,1-1 12-16,-2 2 0 0,5 0-15 0,-7 2 18 15,3-1 3-15,2 2-18 0,-1-5 25 16,-12 24 7-16,18-36-9 0,-13 18 2 15,-5 18-8-15,12-35 6 0,-7 20-3 0,-5 15 2 16,13-33-2-16,-6 18 5 0,-7 15 1 16,8-31 3-16,-8 31 1 0,7-30-4 0,-7 30-5 15,8-35 5-15,-8 35-1 0,4-32 0 16,-4 32 2-16,1-29 3 0,-1 29 2 16,4-31-9-16,-4 31-8 0,3-37 6 0,2 19-9 15,-5 18 10-15,2-41-14 0,-2 41 2 16,0-44-2-16,5 23 6 0,-5 21-6 15,0-49-3-15,0 25 9 0,0-4 6 0,0 28-1 16,0-54 1-16,-5 29-3 0,10 0-7 16,-5 25 0-16,1-53 3 0,-1 24 1 0,5 5-8 15,-5 24 8-15,4-56-2 0,-4 35-5 16,0 21 3-16,1-52-3 0,3 28-4 0,-4 24 2 16,0-44-4-16,3 23 4 0,-3 21 0 15,5-47 5-15,-5 25-5 0,0 22 7 16,3-42-3-16,-3 17 8 0,2-3 3 0,-2 28-1 15,3-46 2-15,-3 18-2 0,0 28 1 16,0-52-3-16,0 26-1 0,5 2-5 0,-5 24-1 16,7-42-4-16,-7 19-2 0,0 23 0 15,3-45 3-15,1 27-3 0,-4 18 5 16,0-47-4-16,0 22 5 0,0 25-5 0,0-39 3 16,-4 10-5-16,4 29 7 0,-3-43 6 15,3 43-7-15,-2-42 1 0,2 19-1 0,0 23-4 16,-5-39-6-16,5 39-5 0,-5-44-8 15,5 44-6-15,0-40-13 0,0 40-14 16,0-36-19-16,5 7-41 0,5-1-58 0,2-9-81 16,7-15-225-16,-4 0-415 0,5-5-335 15</inkml:trace>
  <inkml:trace contextRef="#ctx0" brushRef="#br0" timeOffset="58461.9088">15949 5319 973 0,'0'0'128'16,"0"0"3"-16,0 0-97 0,0 0-10 15,0 0-48-15,0 0 10 0,0 0 4 16,0 0 10-16,0 0-45 0,0 0 65 0,0 0-5 16,0 0 38-16,0 0 13 0,0 0 26 15,0 0 14-15,0 0 11 0,44-54-8 0,-44 54 18 16,0 0 20-16,0 0-22 0,0 0 21 15,0 0-26-15,0 0-10 0,0 0 4 0,17-17-21 16,-17 17-11-16,0 0-15 0,0 0-7 16,0 0 2-16,0 0-10 0,0 0-10 15,0 0-12-15,0 0-6 0,0 0 22 0,0 0-23 16,16-18-6-16,-16 18 1 0,29-15-8 16,-12 1 4-16,3 0 13 0,8-2 10 15,6 0-17-15,-3-2 0 0,3-3-4 0,9-5-7 16,1 5 2-16,3-3 0 0,-2 2 6 15,-3-1-4-15,3-1-2 0,2 3 9 16,1-3-1-16,4-1-13 0,0 1-1 0,-2 1-1 16,4 3-4-16,-4-2 6 0,-8 2 1 15,-4 5-5-15,-8 0 6 0,-3 3 9 0,1 0-15 16,-6 2 9-16,3 0 10 0,-25 10 3 16,37-13-7-16,-19 2 9 0,-18 11-7 15,27-13 9-15,-27 13-14 0,20-8 6 0,-20 8 15 16,0 0-13-16,32-9-3 0,-32 9 14 15,17-10 5-15,-17 10-27 0,0 0 6 16,30-18 7-16,-12 9-11 0,-18 9 2 0,49-23-19 16,-21 11 11-16,2-6-5 0,4 3-7 15,1 0 14-15,-3 1 4 0,4-1-17 0,-2 3-1 16,4-3 1-16,-2 3 6 0,-3-1-8 16,0-2 8-16,1 3 2 0,3 0-8 15,-2 0-3-15,3 1-4 0,-11 2 22 0,3 0-22 16,-1 0 9-16,-1 0-6 0,-1-3 5 15,3 6-7-15,-2-6 22 0,6-5-18 16,4 2 10-16,6 0-4 0,4-10 7 0,2 3-11 16,11 1 4-16,4-10-9 0,0 7 2 15,2-3 1-15,8 0 17 0,-19 0-14 0,14 3-1 16,-13 1 19-16,3-1-19 0,-7 1 6 16,8 1-10-16,-8 0 10 0,4-1 4 15,2 3-8-15,1-4 13 0,-8 2-15 0,18-2 27 16,-11-2-14-16,2-1-13 0,-4 2-7 15,5 5 18-15,-7-7-7 0,16-7 2 16,-3 5 15-16,-3-2-26 0,1 0-6 16,-1-4 9-16,4 5-3 0,-1 0 20 0,2-4-26 15,-3 2 19-15,-1 2 7 0,-1-2-26 0,2 5 15 16,-2-4 11-16,0 2-5 0,-10 6-19 16,16-4 22-16,-15 2 2 0,20 3-11 15,-9-6-20-15,6 4 22 0,-1-1 3 16,8 4-17-16,-3-2 13 0,-1 3-8 0,9-2-4 15,-8 0 9-15,0 3 0 0,3-2 10 16,1 3-12-16,-1-4 0 0,-15 5 10 0,-1 1-8 16,1-3-6-16,0 3-1 0,-3-5 0 15,-2 4 14-15,-1-4-1 0,4 3-8 16,-6 0 1-16,0-1-7 0,-2 1 20 0,4-2-7 16,-6 3-3-16,-1-2 4 0,0 4-8 15,-10 0 1-15,0 6-7 0,-7-3 6 0,-5 1-11 16,-3 2 21-16,-2 3-25 0,2 0-12 15,-27 6-1-15,40-9-23 0,-24 9-13 16,5 0-29-16,-21 0-35 0,40 6-142 0,-25-3-450 16,-15-3 547-16</inkml:trace>
  <inkml:trace contextRef="#ctx0" brushRef="#br0" timeOffset="60102.3448">26316 4931 2971 0,'0'0'-81'16,"0"0"9"-16,0 0-36 0,0 0 16 15,0 0 48-15,0 0 23 0,0 0 18 0,0 0 0 16,-35-59 21-16,35 59 0 0,0 0-7 16,0 0-11-16,0 0 3 0,-9-25-3 15,9 25 24-15,0 0 16 0,0 0 23 0,-11-21 1 16,11 21 3-16,0 0 0 0,0 0-25 16,0 0 4-16,0 0-18 0,0 0-3 15,0 0 0-15,15-41-15 0,-15 41 7 0,18-18-7 16,-18 18-10-16,30-24 5 0,-13 12 0 15,-2-1 5-15,7-3 7 0,-2 0-15 16,-2-1 0-16,7-4 10 0,4-1-2 0,-1-3-3 16,-1 0 20-16,0 1-18 0,-4-5 22 15,9-1 15-15,-5 2-23 0,3 1-7 0,-5-5 14 16,5 5-15-16,2 0-3 0,-2 2 1 16,8-7 5-16,-8 5-14 0,6 4 5 15,2-5-5-15,-1 5 3 0,-7-1-11 0,8 3 10 16,-7-1-8-16,0 0-11 0,-1 1 13 15,-1-1 20-15,-2 2-7 0,3-4 24 16,-2 3-3-16,-8 3-13 0,5 3 9 0,-1-5-1 16,-8 5-2-16,5 3 7 0,-3-4-1 15,-18 16 3-15,27-24 15 0,-14 14-2 0,-13 10-25 16,20-17 24-16,-20 17-31 0,17-23 11 16,-17 23-4-16,15-18 1 0,-15 18 4 15,13-15-6-15,-13 15 6 0,0 0-10 0,17-27-20 16,-17 27 1-16,13-26-2 0,-13 26-2 15,16-28 1-15,-16 28 13 0,15-27-10 0,-15 27 2 16,13-27-4-16,-13 27-1 0,12-28 8 16,-12 28-12-16,16-28 0 0,-2 13 2 15,1-1-4-15,-15 16 7 0,33-28-1 0,-16 19-10 16,1-3 9-16,4-1-12 0,-22 13 29 16,44-17-17-16,-23 10 10 0,4-1-22 15,2-4 19-15,-5 9 6 0,6-9-9 0,-28 12-5 16,51-12 12-16,-26 6-4 0,5 0-3 15,-7 3 0-15,6-3-7 0,-3 0-7 16,5 3-19-16,-31 3-14 0,51-12-13 0,-24 9-32 16,0-2-46-16,-10 1-141 0,4-4-476 15,-21 8 406-15</inkml:trace>
  <inkml:trace contextRef="#ctx0" brushRef="#br0" timeOffset="62380.0998">22693 2308 3193 0,'0'0'-83'0,"0"0"-9"16,0 0-9-16,0 0-9 0,0 0 10 15,0 0 28-15,0 0 40 0,0 0 35 16,0 0 29-16,0 0 23 0,0 0-2 15,0 0 10-15,0 0-3 0,0 0-28 0,0 0 18 16,0 0-14-16,0 0-5 0,0 0-14 16,0 0 13-16,0 0-20 0,0 0 3 15,0 0 2-15,0 0-3 0,0 0-2 0,0 0-13 16,0 0 16-16,83-8-3 0,-83 8-28 16,42 0 50-16,-14 4-29 0,3-4 1 0,5-4-1 15,3 8 18-15,3-4-23 0,6-4 26 16,6 4-10-16,-1 0-7 0,6 0 10 15,9 4-12-15,6-4-3 0,-4 1 10 0,7 2-26 16,2 5 18-16,9-4 3 0,-11 4-7 16,2-4 7-16,8 4-2 0,-10-1-12 0,2-4 0 15,-6-1 7-15,6 1 14 0,-1 1 2 16,3-1 7-16,1-3 3 0,-2 0-1 16,-6 0-12-16,4 0 12 0,1 0-14 15,-1 0 2-15,3 0-2 0,-3 3-8 16,-1-1 8-16,4-2 0 0,-6 0-3 0,5 3-3 15,-6 1 1-15,-2-4 7 0,-4 0-11 0,-6 0 1 16,-8 3 14-16,6 0-9 0,-10-3-10 16,2 0 4-16,-5 0 11 0,5 0 11 15,-7 2 5-15,-3-2-10 0,-6 0-4 0,-2 0-5 16,4 0 0-16,-8 0 5 0,2 0-5 16,-2 0-8-16,2 4 18 0,0-4 1 0,-32 0-13 15,57-4 12-15,-24 8-10 0,-1-4 14 16,-2 0-18-16,0 0 11 0,-1 3-7 15,-29-3-6-15,52-3 10 0,-52 3 1 16,45 0 6-16,-22 0-11 0,-23 0 11 0,44 0-17 16,-13 0 15-16,1 0 5 0,-32 0-11 15,62 0-9-15,-25 3 18 0,-4-3-15 16,4 3-8-16,3-3 14 0,-5 0-6 0,4 3 2 16,-4-3-2-16,0 0 2 0,-6 0 0 15,7 0-7-15,-7 3 9 0,3-3-2 0,1 0-7 16,-1 3 2-16,-2-3-3 0,2 0 17 15,-4 5-14-15,-28-5-8 0,54 1-1 0,-28 2 1 16,3-3 6-16,-2 4-4 0,-1 1-1 16,-26-5-4-16,49 0-1 0,-29 3 12 15,-20-3-9-15,44 0-1 0,-44 0 19 16,35 5-6-16,-35-5 5 0,31 2-17 0,-31-2 7 16,0 0 3-16,37 7-8 0,-37-7-1 15,27 3 11-15,-27-3 4 0,30 3-11 0,-30-3 16 16,29 6-13-16,-29-6-3 0,36 3 0 15,-36-3-3-15,30 6 6 0,-30-6-3 16,36 3 2-16,-36-3 0 0,25 3-6 0,-25-3 8 16,31 6-2-16,-31-6-4 0,27 4 12 15,-27-4-6-15,32 3 12 0,-32-3-20 16,32 5 9-16,-32-5-15 0,35 11 12 0,-35-11-6 16,35 4-3-16,-35-4 4 0,37 8 4 15,-17-5-1-15,-20-3 4 0,25 4-9 0,-25-4 6 16,0 0 8-16,35 9-7 0,-35-9 5 15,0 0-14-15,27 5 14 0,-27-5 2 16,0 0-20-16,0 0 8 0,28 10 1 0,-28-10-2 16,0 0-4-16,0 0 16 0,20 5-1 15,-20-5 0-15,0 0-19 0,0 0 14 16,0 0 7-16,24 7-18 0,-24-7 9 0,0 0 7 16,0 0-18-16,0 0 6 0,0 0 3 15,0 0-1-15,0 0-6 0,25 8 18 0,-25-8-6 16,0 0-13-16,0 0 12 0,20 19-8 15,-20-19 6-15,13 12 14 0,-13-12-14 16,0 0-1-16,17 24-10 0,-17-24 11 0,17 26-3 16,-5-11 3-16,-2 3 19 0,0 1-19 15,3 0 3-15,-1 5 1 0,-7-2-13 16,6 2 2-16,-2 2 2 0,1-2 5 16,-5 1 0-16,3 2-5 0,-4-2 8 0,-4-25-1 15,0 52 1-15,0-23 10 0,-4-2-8 16,4-27 0-16,-8 55-10 0,6-23 7 0,-11-5-1 15,8 3 8-15,-4 8-9 0,-2-4 0 16,-1 1 7-16,2-3 9 0,2 5-16 0,-6-4-4 16,4 5-4-16,4 2 9 0,-5 3-4 15,3 3 15-15,-4-3-12 0,2 3 9 16,7-1-9-16,-7 2 5 0,2 0-10 0,3-4 8 16,0 4 1-16,-2-8-20 0,2 4 13 15,0-2 4-15,5 1 13 0,-3-4-17 0,3-2 4 16,0 7-7-16,3 1-8 0,5-3 7 15,-3 2-6-15,7-4 12 0,-7 2-6 16,10-5-2-16,-3 1 12 0,-4 0-11 0,5-4 8 16,-4-1-6-16,-1 2 3 0,7-4 6 15,-6 0-8-15,2 5 7 0,-1-1 14 16,2 4-15-16,1-5-1 0,-4 0-7 0,1 5 7 16,-2-1 0-16,1 0 0 0,-4 0-5 15,3-7 14-15,-5 5-20 0,-1 1 11 16,-2-2-5-16,-2-1 9 0,2 8 1 0,-8 0-12 15,1 1 0-15,2-2 23 0,-3 7-15 16,-4-8-6-16,5 5 7 0,2-4-2 0,-6 4 0 16,1-5-7-16,1 2 9 0,1-7-4 15,0 3 5-15,-1 0 3 0,3-4-8 16,-3-3 4-16,6 1-1 0,-2-3 8 0,0-1-4 16,-2 1-8-16,5-2-1 0,2-26-1 15,-8 36 16-15,8-36-24 0,-7 34 5 0,7-34-10 16,-1 34 13-16,1-34-1 0,-9 30 12 15,9-30-12-15,-3 40 10 0,0-15-8 16,-1 0 11-16,4-25-3 0,-3 59-2 16,3-29-13-16,0 1-18 0,0 1 2 0,0 3-22 15,3-7-5-15,-3 4-22 0,0 3-22 16,0-3-43-16,4-5-108 0,-1 2-501 0,-3-1 436 16</inkml:trace>
  <inkml:trace contextRef="#ctx0" brushRef="#br0" timeOffset="63432.0633">26063 8866 3169 0,'19'-16'-37'0,"2"3"30"16,-4-3 17-16,-4 1 9 0,-13 15-14 16,32-28 5-16,-15 9 9 0,3-1-17 0,5-2-6 15,4 0 6-15,-1-4-9 0,4-6 7 16,6-3-3-16,-3 2 6 0,-4 5-1 0,4-5 1 15,-4 0 9-15,8-14 9 0,4-3-18 16,1-3 8-16,-6 6 22 0,6-12 28 0,-1 0 7 16,1-2-13-16,16-19 11 0,-3-4-17 15,5 0-24-15,3 7 9 0,4 2-8 16,4-4-15-16,-18 18-11 0,21-6 2 0,-13 13-10 16,-9 7-11-16,3 3-19 0,-4 0 9 15,-3 8 14-15,-3 1-4 0,-7 3 0 0,2 3 14 16,-8 5-1-16,-1-2 17 0,2 5-16 15,-5 0 7-15,6-4-4 0,-3 3 2 16,0-3 9-16,8 1-5 0,-8-2-8 16,7-4 17-16,-3 6 6 0,0-8-2 0,0 3 0 15,4-6 10-15,0 2 21 0,0-2-7 16,0-1 15-16,0 1-17 0,3 2-4 0,-4 1-2 16,-5 3-4-16,9-3-3 0,-6 0-7 15,7 5-15-15,2 3-8 0,0-2-3 16,1 5-41-16,1-3-58 0,-11 5-182 0,1 1-478 15,-4 0 346-15</inkml:trace>
  <inkml:trace contextRef="#ctx0" brushRef="#br0" timeOffset="66105.8586">24521 5086 3245 0,'-32'-12'-74'0,"32"12"23"0,-27-14 19 15,27 14-6-15,-26-10 3 0,26 10-19 16,-36-8-6-16,36 8 12 0,-35-7 10 16,35 7 19-16,-30-8 19 0,30 8 19 0,-25-7 11 15,25 7-1-15,-30-7 3 0,30 7-3 16,0 0 15-16,-33-5-13 0,33 5-11 0,0 0 8 15,-29-8 24-15,29 8 0 0,0 0-7 16,-25-8-7-16,25 8 2 0,0 0-10 0,0 0-5 16,-28-7-20-16,28 7-7 0,0 0-8 15,0 0 8-15,0 0 4 0,0 0 1 16,-46 3-10-16,46-3 11 0,0 0 10 0,-36 8-7 16,36-8 16-16,-29 4-3 0,29-4 22 15,-37 8-13-15,9-3 25 0,3 2-16 16,-7 0-2-16,-6 1-6 0,-6 2-8 0,-1 2 3 15,0-3-13-15,-4 2 21 0,-1 2-1 16,5-4 9-16,0 5 37 0,5-5-27 16,6-3 4-16,6 3 3 0,-4-6-25 0,7 6 3 15,0 0-1-15,-4 4-7 0,8 3 3 16,-5-2-15-16,1 2 7 0,7 0-9 16,-4-4-7-16,4 6 8 0,1-3 2 0,0 4-17 15,4 0 6-15,13-19 9 0,-22 27 7 16,12-12 4-16,10-15-11 0,-17 29 14 0,17-29-12 15,-11 21-4-15,11-21 14 0,-9 20 8 16,9-20 0-16,-8 20-4 0,8-20 10 0,-15 29-16 16,15-29 11-16,-13 23-7 0,13-23-14 15,-15 37 11-15,3-17-14 0,7 1 16 16,5-21-13-16,-14 43 3 0,11-19-5 0,-9-3-9 16,7 5 18-16,-3-5-8 0,8-21-8 15,-15 46 7-15,7-27-3 0,3 2 1 0,5-21-4 16,-14 34-2-16,11-14 3 0,3-20-9 15,-12 30 8-15,12-30 6 0,-12 27-10 16,12-27 2-16,-6 32-5 0,6-32-1 16,-10 33 2-16,5-15 14 0,5-18-15 0,-12 39-2 15,7-15 5-15,-3-1 6 0,1 2-9 16,4 2-2-16,-6 0 3 0,2 3 3 0,1 0 0 16,-1 2 1-16,0-2 0 0,1-3-7 15,1 5 2-15,-5-5 0 0,6 0 1 0,-6 1 2 16,7-2 6-16,-2 1-6 0,5-27-1 15,-12 48 10-15,11-19-11 0,-3-4 3 0,4-25 5 16,0 52-2-16,0-25-2 0,0-27 1 16,0 48 1-16,4-21 1 0,1 3 3 15,0-3-7-15,0 9-2 0,-2-5-2 0,7 6 3 16,-5 2 2-16,2 5 0 0,1-6-5 16,0 9 4-16,-1 0-2 0,0-2 2 0,3 7 0 15,2-5 1-15,-2 6 5 16,3-8-9-16,-1-2 4 0,-4 3 3 0,2-4-4 0,2-1-1 15,-2-2-1-15,0 1 5 0,5-3-4 16,-5-5 5-16,2 8 1 0,-1-8 0 16,4 5-2-16,-1-1 3 0,-4 0-9 15,5 0 11-15,2-1-7 0,1 2 2 0,-3-2 4 16,3 5 1-16,6 1 6 0,-4 3-1 16,7-1-4-16,-9-7 4 0,-1 0-6 15,1 3-2-15,-1-2 1 0,0-4 2 0,1-2-2 16,-4 4-4-16,6-12 0 0,-4 5 1 15,1 4 6-15,-2-11-8 0,2 4 2 16,0-5 1-16,4-5-1 0,-1 12 1 0,0-12-9 16,1 3 8-16,2-3-2 0,-1-3-4 0,3 5 6 15,-2-5-2-15,2 0 7 0,0-2-13 16,4 1 9-16,-1-2-6 0,-3 1 2 16,7-2-1-16,-2 2 4 0,2-1-9 0,1-3 2 15,6-2 0-15,1 3 7 0,-1-6-5 16,2 4 3-16,0-5-3 0,0 0 2 15,8-5-5-15,-4 4 3 0,-1-4-4 0,2 3 4 16,0-5 2-16,-1 4-4 0,0-4 1 16,-2 5 3-16,1-4-5 0,-6-1 1 0,4 5-1 15,-5-4 4-15,0 2-2 0,0 1 3 16,-1 0-4-16,-2 1 2 0,4-2-1 0,-4 1 2 16,6-3-4-16,-8 6 0 0,1-2 0 15,6 2 1-15,-6-4 0 0,4 1 0 16,0 0 1-16,8-1 0 0,3 2 1 0,-6-1-1 15,3-5 0-15,4 4 5 0,-2-5-6 16,0-2 2-16,1 2-1 0,-1-3-2 0,5-3 1 16,1 0-4-16,-4-4 6 0,1 0-2 15,2-2-5-15,-4-4 7 0,-4-4-7 16,3 2 1-16,-2-3 3 0,-7 0-5 0,2-5 3 16,-6-2 4-16,-9 4 5 0,3-2 4 15,-8-1 5-15,1-2-3 0,2 2 3 16,-5-4-3-16,-1-1-8 0,5-3-4 0,0-4-4 15,-1-4-1-15,6-1-5 0,-2 0 3 16,0 4-2-16,-5-4 3 0,4 5 0 0,-6-3 2 16,2 0-1-16,-1 0 0 0,-4 1-4 15,1 0 3-15,-1-2-1 0,2 0 6 16,-5 0 3-16,-4 8-6 0,6-8 2 0,-3 9-3 16,-2-4 2-16,-1 4 0 0,2 0 2 15,0-4 2-15,-3 8 3 0,3-4 8 16,-3 1 3-16,-2 9 6 0,-2-1 9 0,-1-2 6 15,1 1 9-15,-3 4 1 0,3-5 3 16,-6 3 2-16,3-2-4 0,-3 2 4 0,-2-2 0 16,0 5-11-16,-2-3-5 0,5 1 2 15,-6-2-9-15,1 2-3 0,6-4-3 16,-11 0-6-16,12-6-10 0,-7 4-4 0,-1-9-3 16,4 1 0-16,-1-14-5 0,-3 1 3 15,3-1-1-15,-10-5 3 0,-5-5-5 16,-9-1-1-16,-2 3 0 0,-26-25-10 0,-12 7-1 15,-13 5 0-15,-11 7 1 0,-1 4-1 16,-6 3 5-16,-4 11-1 0,5 6-23 0,-3 3-42 16,8 23-56-16,2 13-64 0,-13 13-174 15,-56 7-592-15,-19 7-951 0</inkml:trace>
  <inkml:trace contextRef="#ctx0" brushRef="#br0" timeOffset="72089.9809">24001 10060 1747 0,'-25'-12'365'0,"25"12"-144"15,0 0-110-15,-32-3-8 0,32 3-12 16,0 0-48-16,-34-6-6 0,34 6 13 0,0 0-14 16,-25-3-6-16,25 3 10 0,0 0-13 15,0 0-17-15,0 0 11 0,-40-8-8 16,40 8 3-16,0 0-11 0,0 0-2 16,0 0-6-16,-30-1 8 0,30 1 1 0,0 0 4 15,0 0-10-15,-35 0 0 0,35 0 8 16,0 0-19-16,-30 9 19 0,30-9-8 0,-27 6-8 15,27-6-15-15,-28 12 23 0,28-12-10 16,-37 21 4-16,15-7 1 0,-1 2 0 16,-3 4-3-16,1 5 19 0,-6-1-17 0,-3 9 9 15,-8 2 5-15,7 4 10 0,0-4 10 16,2 5 1-16,1-4-7 0,-2 2 3 0,4 5 3 16,2-3 4-16,3 3-8 0,-2 4 34 15,5-5-29-15,-3 2 20 0,8-4-24 16,1 1 12-16,4-1-7 0,4-2-19 0,-4 3 27 15,9-1-18-15,3-7-3 0,6 8-10 16,3 0 4-16,4-5 0 0,5-2 8 0,4-1 3 16,5-1 1-16,8-2-2 0,5-3-14 15,2 2 14-15,10-4-17 0,-2-4 8 16,9-6 1-16,1 1-1 0,0-8 3 16,5 0-15-16,0-4 10 0,6-4-2 0,-6-1 4 15,4-2-3-15,-3-10-18 0,3 3-9 16,-9 1-11-16,4-6-19 0,-7 2-28 0,0-2-7 15,-7-3-21-15,-8 2-17 0,-2-2-8 16,-3-1 2-16,-6-2-22 0,3 0-72 16,-6-2-399-16,-3-1 115 0</inkml:trace>
  <inkml:trace contextRef="#ctx0" brushRef="#br0" timeOffset="72513.6787">24787 10672 2529 0,'0'0'0'0,"0"0"6"0,-3-30 6 16,3 30-12-16,0 0-18 0,0 0 0 16,0 0 9-16,0 0 12 0,0 0 15 15,0 0 12-15,-54 47 0 0,54-47 5 0,-17 25 8 16,6-10-9-16,11-15 9 0,-17 34-13 16,12-18-10-16,5-16-4 0,-12 33 19 0,12-33-2 15,-2 33-7-15,2-33 8 0,2 28 0 16,-2-28-16-16,12 31 13 0,-4-15-11 15,-8-16 13-15,29 21 9 0,-9-15-27 0,-20-6-5 16,47 7 14-16,-17-7-2 0,-30 0-3 16,55-10-14-16,-27 7 4 0,1 0-11 0,-29 3 9 15,40-12-16-15,-18 6 11 0,-22 6 0 16,28-16-2-16,-28 16-2 0,23-19 21 16,-23 19-7-16,14-17 11 0,-14 17 3 15,0 0-3-15,-5-38 9 0,5 38-2 0,-20-27 8 16,20 27-1-16,-32-24-2 0,12 11-2 15,2 1 12-15,-9-1-14 0,5 4-3 0,22 9 5 16,-47-18-13-16,24 12 3 0,3-3-19 16,20 9 2-16,-35-10 2 0,35 10-8 15,-27-9-21-15,27 9-15 0,0 0-8 0,-32 0-8 16,32 0-41-16,0 0-50 0,0 0-191 16,0 0-357-16,0 0 122 0</inkml:trace>
  <inkml:trace contextRef="#ctx0" brushRef="#br0" timeOffset="73294.2407">25503 10335 2903 0,'0'0'8'15,"0"0"37"-15,0 0 14 0,0 0-9 16,0 0 12-16,0 0-3 0,0 0-2 0,0 0-17 16,0 0-1-16,0 0-5 0,0 0 0 15,0 0-5-15,0 0 4 0,0 0-11 0,0 0-2 16,-17 83-7-16,27-65 0 0,2 7 8 16,-2-5-2-16,3 7 1 0,1-4-10 0,1 1 9 15,-2-1-15-15,-1 2 11 0,0-6-9 16,1 1 2-16,-1-1 13 0,-12-19-19 15,16 31 6-15,-11-15-4 0,-5-16 0 0,15 21 12 16,-15-21-3-16,15 21 7 0,-15-21 4 16,0 0-6-16,9 21 13 0,-9-21-2 15,0 0-1-15,0 0-7 0,0 0-23 16,0 0 15-16,0 0-9 0,0 0-14 0,0 0 20 16,10-75-6-16,-12 43 1 0,2 5-10 0,0-7-3 15,-3-1 4-15,3-2-7 0,3 4-3 16,-1-1 7-16,1 0 1 0,1 4 0 15,1-2-4-15,-2 4-5 0,-3 28 1 16,2-47 16-16,4 27-10 0,-6 20 2 0,9-34 2 16,-9 34-5-16,16-27 3 0,-16 27-2 15,17-13 4-15,-17 13 4 0,0 0-14 0,42 4 20 16,-42-4 0-16,35 9 0 0,-35-9-2 16,34 12 0-16,-19-3-4 0,-15-9-10 0,30 15 12 15,-30-15 6-15,21 13-12 0,-21-13 4 16,26 12 4-16,-26-12-12 0,21 5 20 15,-21-5-14-15,0 0 10 0,0 0-20 0,25 7 4 16,-25-7 4-16,0 0-10 0,0 0 4 16,12-43-14-16,-12 43 12 0,3-35 24 0,-3 35 4 15,-3-36-8-15,3 36-10 0,0-34 10 16,0 34-6-16,-3-32 2 0,3 32-6 16,0 0-2-16,-4-35 0 0,4 35 4 15,7-22 8-15,-7 22-8 0,0 0-4 0,17-27 12 16,-17 27-4-16,25-10-2 0,-25 10-2 15,25-3-6-15,-25 3 4 0,0 0 12 0,57 8-10 16,-57-8 12-16,37 11 7 0,-14 1 7 16,-1-3 3-16,5 6 11 0,-6 0-5 15,11 5 17-15,-10 0-24 0,1 2 6 16,2 0-25-16,-1-1 19 0,-2 8-5 0,-6-8-7 16,3 0-6-16,-1 2-4 0,-5-2-33 0,4 4-34 15,2-10-42-15,1 0-71 0,-4-3-214 16,1-6-360-16,3-6 428 0</inkml:trace>
  <inkml:trace contextRef="#ctx0" brushRef="#br0" timeOffset="74113.7545">26911 9774 3250 0,'0'0'-31'16,"0"0"7"-16,0 0-2 0,0 0 19 0,0 0 16 15,0 0-4-15,0 0 29 0,0 0 20 16,0 0-10-16,0 0-12 0,0 0-9 16,0 68 2-16,0-68 22 0,12 25-27 0,-7-7-1 15,-5-18 20-15,12 32-17 0,-11-12-3 16,-1-20 9-16,9 34-9 0,-9-34 10 0,5 30-11 15,-5-30 3-15,0 35 18 0,0-35-5 16,0 0-8-16,-9 34 9 0,9-34-6 16,-15 20-1-16,15-20 12 0,-20 13-10 0,20-13 0 15,-21 7 27-15,21-7-15 0,0 0-3 16,0 0 3-16,-57-25-12 0,40 13 8 16,17 12-17-16,-32-37-3 0,24 16-13 15,-4-5-13-15,7-4-7 0,0 0-18 0,2-5-10 16,6 4-7-16,2 1-11 0,3-8 10 15,4 2-18-15,5 4 24 0,-2 2-29 0,-2 5 13 16,-1 1 0-16,1 1 8 0,4 5-10 16,-2 3 35-16,2 0-9 0,-17 15 3 0,27-26 16 15,-27 26 7-15,30-12 7 16,-30 12-1-16,30 0 1 0,-30 0 8 0,0 0 12 16,40 17-10-16,-40-17 5 0,29 10 2 0,-29-10 7 15,21 20-16-15,-21-20 5 0,19 9 2 16,-19-9-1-16,16 12-5 0,-16-12 3 0,0 0-21 15,25 13 5-15,-25-13 25 0,0 0-6 16,0 0-11-16,24 5 27 0,-24-5-14 16,0 0 0-16,0 0-9 0,0 0 8 15,13-48-10-15,-13 48 25 0,9-38-20 0,-6 21 19 16,-3 17 15-16,5-50-13 0,-5 27-2 16,0 23 23-16,12-36-24 0,-12 36-6 15,1-30 0-15,-1 30 4 0,0-30-2 0,0 30-14 16,0 0-1-16,7-30 13 0,-7 30-12 15,0 0-1-15,24-15 31 0,-24 15-28 16,0 0-2-16,38 0 7 0,-38 0-8 0,40 3-1 16,-40-3 4-16,37 7 11 0,-9 1 16 15,-8 4 4-15,2-4 15 0,5 4-4 0,0-4 12 16,-6 4 16-16,10 0-8 0,-13 5 0 16,10 1-7-16,4 2-4 0,-7 1 0 0,4 0-7 15,-6 2-2-15,2-2-11 0,-6-2 1 16,2-4-7-16,-4 6-4 0,5 0-2 15,-2-3-7-15,0 8-5 0,-3-8-3 0,4 3-14 16,-2-1-16-16,1-3-40 0,-2 2-19 16,2-1-21-16,4-6-20 0,1-2-33 0,3-7-57 15,-28-3-176-15,54-6-449 0,-22-6 14 16</inkml:trace>
  <inkml:trace contextRef="#ctx0" brushRef="#br0" timeOffset="74637.3961">28408 9228 3774 0,'0'0'-22'16,"0"0"28"-16,0 0 6 0,0 0 9 16,0 0-25-16,-25-15 12 0,25 15-10 0,0 0 4 15,0 0-6-15,0 0 24 0,0 0-10 16,0 0-4-16,0 0 3 0,0 0 3 15,0 0-4-15,0 0 1 0,36 75 3 0,-36-75-16 16,30 23 12-16,-19-12-1 0,8 2-11 16,-19-13 12-16,38 18 3 0,-24-9-1 15,-14-9-16-15,30 11 10 0,-30-11 5 0,26 10 5 16,-26-10-12-16,27 2 7 0,-27-2-9 16,0 0-8-16,37-19 8 0,-37 19 15 15,28-15-35-15,-28 15 12 0,17-20 4 0,-5 0-14 16,0-1-23-16,-1-3 9 0,1-1-8 15,-4 5 17-15,1-6 1 0,-1 1-6 0,-8 25 14 16,10-43 3-16,-6 24 22 0,-4 19 11 16,8-37-8-16,-8 37 18 0,0-31 5 15,0 31-13-15,0 0-3 0,0-38 0 0,0 38-10 16,0 0 7-16,3-25-11 0,-3 25 1 16,0 0 11-16,0 0-21 0,7-30 2 0,-7 30 15 15,0 0-10-15,0 0 12 0,0 0 1 16,0 0 14-16,0 0 2 0,60 31 18 15,-60-31-8-15,32 29-2 0,-15-17 2 0,-1 3 5 16,6 0-27-16,0 2 27 0,0 0-21 16,4 0-7-16,-4-6-28 0,7 1-11 15,-1-2-21-15,-3-1-20 0,4-4-9 0,-1-4-14 16,-28-1-41-16,48-6-64 0,-26-3-157 16,-5-4-423-16,0-2 359 0</inkml:trace>
  <inkml:trace contextRef="#ctx0" brushRef="#br0" timeOffset="75500.0451">29308 8588 3190 0,'0'0'-107'0,"0"0"6"15,0 0 9-15,0 0 9 0,26 10 11 0,-26-10-5 16,0 0 16-16,0 0 11 0,26 0 8 16,-26 0 21-16,0 0 27 0,0 0 30 15,0 0 12-15,34 3 4 0,-34-3 3 0,0 0 16 16,0 0 0-16,0 0-4 0,0 0-6 15,18 7-2-15,-18-7 14 0,0 0-4 16,9 32-9-16,-9-32-22 0,5 30-3 16,1-13 11-16,-6-17-16 0,12 39-1 0,0-21-9 15,-12-18-2-15,11 45 4 0,-4-28-4 16,-7-17 1-16,15 34-6 0,-10-17-6 0,-5-17 10 16,8 26-13-16,-8-26 7 0,11 22 4 15,-11-22 2-15,0 0 21 0,11 25 12 0,-11-25 15 16,0 0-17-16,0 0-13 0,0 0 6 15,0 0-8-15,0 0 1 0,0 0 3 16,0 0 17-16,0 0 2 0,0 0-6 0,-57-60-22 16,49 40 13-16,-7-5-17 0,8-2-9 15,-4-12-5-15,1 4-3 0,6-7-14 0,2 3-1 16,2 4 13-16,2 3-19 0,-2-3 7 16,9 5-6-16,2-4-10 0,1 0 13 15,3 4-13-15,0 0-14 0,5 3 26 16,-1 0-14-16,2 9 3 0,1-4 17 0,-2 6-22 15,7 1 16-15,-10 1 5 0,4 2-1 16,-21 12-1-16,46-12 12 0,-26 12 5 0,-20 0 1 16,48 12 11-16,-28-2 7 0,5 3-8 15,-5 5-1-15,5 3 31 0,-1 3-15 16,-4 3-3-16,2-4 23 0,-6 5-13 0,4 1-8 16,-3 0 10-16,-5-6-10 0,5-1-12 15,-4 2 13-15,-3-3-13 0,3 1 1 0,-1-4-10 16,2 0-19-16,-6 5-18 0,5-8-18 15,6 0-19-15,-19-15-18 0,25 15-14 16,-25-15-6-16,35 5-17 0,-35-5-8 0,33-20-10 16,-33 20-13-16,34-30 3 0,-19 7 12 15,2 2 34-15,-9 0 38 0,2-1 48 16,5 1 29-16,-15 21 24 0,17-35 13 0,-11 20 18 16,-6 15-32-16,14-24 1 0,-14 24-8 15,13-18-3-15,-13 18-12 0,0 0 25 16,0 0 18-16,30-6 1 0,-30 6 17 0,0 0 0 15,34 35-5-15,-17-14 18 0,-2-2-23 16,10 8-3-16,-4 0-7 0,1 1-6 16,5-2-1-16,-2 0-10 0,3-1-21 0,1 0-34 15,-4-4-20-15,7-6-54 0,-5-3-55 16,-4-6-121-16,0-6-551 0,-23 0 113 0</inkml:trace>
  <inkml:trace contextRef="#ctx0" brushRef="#br0" timeOffset="75723.9086">30289 7316 3758 0,'0'0'121'16,"-17"-25"53"-16,17 25-21 0,-10-19-50 0,10 19-32 15,0 0-23-15,0 0-15 0,-12-25-6 16,12 25-4-16,0 0 14 0,0 0-11 0,0 0-6 15,0 0-14-15,0 0-18 0,0 0-25 16,0 0-34-16,0 0-37 0,0 0-44 0,0 0-142 16,44-3-534-16,-44 3 34 0</inkml:trace>
  <inkml:trace contextRef="#ctx0" brushRef="#br0" timeOffset="76861.8987">31291 7457 3762 0,'0'0'-50'15,"0"0"23"-15,0 0 3 0,0 0 5 16,0 0 13-16,0 0-4 0,0 0 26 0,0 0 21 15,0 0 18-15,-74 47 12 0,61-36 22 16,1 6-28-16,-1 3 5 0,-4 11 17 16,-1 6 1-16,1 4-16 0,0 8 12 0,0 3-15 15,4 0-1-15,-2 2-14 0,7 1-7 16,4-6-12-16,4-1-1 0,0 0-1 16,4 1-9-16,4-1 6 0,0-8-11 0,4-1-8 15,5-4 9-15,-1-3-32 0,10-8 11 16,-6-10 0-16,8-3-4 0,-6-7-6 15,-22-4-4-15,55-8-10 0,-27 0-4 0,3-7 1 16,-3 0 0-16,-5-9-4 0,7 3 6 16,-3 0-9-16,-7 1-1 0,-1 2-2 0,-3 0 5 15,6 0 6-15,-5 0-6 0,1 3-4 16,-6 0 18-16,-12 15-1 0,27-27 20 0,-27 27 1 16,15-20 24-16,-15 20-7 0,17-16-4 15,-17 16-5-15,15-15 2 0,-15 15-12 16,0 0-12-16,20-13 22 0,-20 13-10 0,0 0 5 15,33-2-4-15,-33 2-3 0,0 0 4 16,57 7 10-16,-35-2-11 0,5 1 11 16,1 0-16-16,-1-3 11 0,5 1 5 15,-1-4 9-15,1 5-16 0,-2 1-7 0,-30-6 3 16,57 4 6-16,-35-4-4 0,-22 0 7 16,43-4 13-16,-43 4-6 0,42-11 6 0,-22-2-4 15,0 1 6-15,-3-5-1 0,-7-1-1 16,-10 18 2-16,7-39 11 0,-7 14 0 0,0 25 7 15,-20-49 0-15,6 22 15 0,-2 8-13 16,-8-4 9-16,-4 1-12 0,1 11 7 16,0-1 0-16,-3 2 1 0,-3 8-3 0,1 2-4 15,32 0-11-15,-65 8 6 0,36 2-8 16,1 4-5-16,4-1-1 0,-4 13 3 0,8-5-7 16,1 6 0-16,4 0-2 0,2 0 3 15,1 0-5-15,6 4-2 0,1-5-1 16,0 3-1-16,5 2 1 0,0-31-1 15,8 49 2-15,-3-24-9 0,7-5 5 0,-1 2 5 16,6-5-1-16,0-4-7 0,5-1-4 16,-22-12-3-16,55 8 7 0,-18-16-5 0,4-5 0 15,8-6-8-15,3-9 1 0,3-9 2 16,-2 1-3-16,-1-11-1 0,-3-5 4 16,-6-3 2-16,1-7 3 0,-6-2 8 0,-3-1 5 15,-4-2 5-15,4-2-5 0,-9-2 7 16,5-3-5-16,-6 0-1 0,1-2-7 0,10-27 6 15,-3 2-7-15,-6 12-1 0,-6 11-4 16,0 0-1-16,-8-5-11 0,2 1-4 16,-12-3-4-16,-3 13 3 0,-6-14-2 0,-6 1 1 15,-8 2 9-15,-2 5 8 0,-5 3-2 16,1 1 2-16,-5 0 6 0,6 7-8 0,-6 1-8 16,-3 7 1-16,7 14-2 0,6-2 12 15,-11 0 7-15,7 10-8 0,0 5-4 16,-2-2 6-16,5 3 7 0,-3 3 2 0,2 2 5 15,6 5 4-15,-3 4-1 0,0 1-9 16,20 16 5-16,-25-31-5 0,25 31-6 0,-25-9 0 16,25 9 7-16,0 0-3 0,-36 40-4 15,31-13 8-15,2 5 0 0,-2 10-5 16,5 8 7-16,10 4-6 0,5 6 0 0,5 11 3 16,5 1 10-16,-3 3-1 0,10-1-3 15,-4 2-3-15,16 21 2 0,-1-1-1 0,-8-19-1 16,-1-10 0-16,1-2-5 0,0-2 0 15,4 1-14-15,-4-6 1 0,5-5-16 16,-12-8-6-16,1-3-17 0,-1-4-27 16,-9-4-27-16,7-4-16 0,-6-1-29 0,-6-4-47 15,-2-5-110-15,3-1-561 0,-10-7-176 16</inkml:trace>
  <inkml:trace contextRef="#ctx0" brushRef="#br0" timeOffset="77329.2361">32095 7062 4052 0,'0'0'-30'0,"0"0"10"0,0 0-15 15,0 0 9-15,0 0 2 0,0 0 12 16,0 0 26-16,0 0 14 0,71-55 29 0,-43 35 14 16,9-7 1-16,1 0 5 0,1-3-12 15,3-5-4-15,3 1-2 0,-5-1-4 16,10-10 0-16,-6 9 2 0,-6-4 0 15,2 5-4-15,-5 0 0 0,0 1 3 0,-6 2 2 16,-6 8 5-16,2-2-14 0,-3 2-3 16,-3 6-11-16,2-4 0 0,-4 6-6 0,0 2-6 15,-17 14-3-15,23-24-4 0,-9 13 2 16,-14 11-1-16,28-9-2 0,-28 9-1 16,0 0-2-16,43 5 6 0,-43-5-12 0,39 17 12 15,-19-2 1-15,0-3-2 0,2 6-4 16,5 4 2-16,-2 3 0 0,0-3-4 15,3 3-8-15,1-6-9 0,-6 8-10 0,2-7-3 16,119 94-4016 0,-136-111 4124 31</inkml:trace>
  <inkml:trace contextRef="#ctx0" brushRef="#br0" timeOffset="78636.1765">32982 5621 3774 0,'0'0'23'0,"0"-28"12"15,0 28-21-15,0 0-33 0,0 0-21 16,0 0-7-16,0-36 2 0,0 36 9 0,0 0 15 15,0 0 13-15,12-20 2 0,-12 20 8 16,0 0-2-16,0 0-15 0,0 0 15 16,10-21 2-16,-10 21-6 0,0 0 8 0,0 0-10 15,0 0-7-15,0 0-18 0,0 0-14 16,20-21-32-16,-7 16-77 0,-13 5-203 16,27-7-322-16,-9 2 119 0</inkml:trace>
  <inkml:trace contextRef="#ctx0" brushRef="#br0" timeOffset="79429.6833">33168 6002 2834 0,'0'0'3'15,"0"0"5"-15,-17 13-3 0,17-13 3 0,0 0 0 16,0 0-5-16,0 0 8 0,-10 21 7 15,10-21 6-15,0 0 2 0,0 0 5 0,-5 31-13 16,5-31 5-16,0 0-8 0,0 0-5 16,15 36-7-16,-15-36-13 0,22 13 7 0,-22-13-17 15,25 14 5-15,-25-14-1 0,35 1-2 16,-35-1 3-16,0 0 17 0,42-8 1 16,-42 8 15-16,23-13 3 0,-23 13 2 15,22-15 2-15,-22 15-5 0,17-21 7 16,-17 21-12-16,11-22 5 0,-11 22-10 0,12-22 7 15,-12 22 12-15,8-21-5 0,-8 21 26 16,0 0-6-16,4-34-10 0,-4 34 12 0,0 0 10 16,0 0-8-16,-19-40 10 0,19 40 6 15,-21-16-25-15,21 16 2 0,-29-12-16 16,29 12 13-16,-32-6-8 0,32 6-34 0,-38 3-12 16,38-3-2-16,-40 6-31 0,40-6-12 15,-34 9-15-15,34-9-12 0,-30 12 3 0,30-12-6 16,0 0-35-16,0 0-124 0,-2 15-426 15,2-15 121-15</inkml:trace>
  <inkml:trace contextRef="#ctx0" brushRef="#br0" timeOffset="79873.2849">33562 5784 2788 0,'-21'-41'0'16,"21"41"21"-16,0 0-4 0,0 0 7 16,0 0-16-16,0 0 11 0,0 0 15 0,-14-18 26 15,14 18-1-15,0 0 26 0,0 0-24 16,0 0-6-16,0 0-6 0,0 0-23 16,0 0-3-16,0 0-5 0,0 0-6 0,0 0 3 15,0 0 1-15,0 0 2 0,0 0 2 16,0 0-4-16,0 0-10 0,0 0 5 0,0 0 0 15,0 0-4-15,-11-22-3 0,11 22-30 16,0 0 6-16,-24-20 4 0,24 20 1 0,-20-29 17 16,7 8 27-16,4 2-20 0,-2-4-3 15,-1-5 10-15,7-1-5 0,-3 2-3 16,1-3-8-16,7-2 3 0,0 1-3 0,0 31-3 16,12-58-14-16,3 24 8 0,1 2-8 15,1 5 1-15,-5 2 12 0,6 2-1 0,1-1 7 16,-8 6 10-16,3 0 5 0,-1 3 1 15,-13 15 10-15,27-21 22 0,-27 21-2 16,25-12 8-16,-25 12 4 0,0 0-6 16,43 6-9-16,-43-6 0 0,30 21-11 15,-16-6-41-15,3 7-51 0,-7-2-158 0,0 4-498 16,-10-24 39-16,6 27 123 0</inkml:trace>
  <inkml:trace contextRef="#ctx0" brushRef="#br0" timeOffset="81291.9866">24123 13104 2872 0,'0'0'81'0,"0"0"-16"15,0 0-5-15,0 0 19 0,0 0-10 16,0 0 9-16,0 0-1 0,0 0-1 0,0 0 4 16,0 0 17-16,0 0-34 0,0 0 14 15,0 0 1-15,0 0-4 0,0 0-22 16,0 0 25-16,0 0-32 0,0 0 1 0,-57-41 11 16,57 41-6-16,0 0-4 0,-32-9 30 15,32 9-10-15,0 0 2 0,-33-9-9 16,33 9-12-16,-25-6-6 0,25 6 3 15,0 0-8-15,-44-4-14 0,44 4 15 0,-35 0-18 16,35 0 1-16,-52 13 1 0,22-7-3 16,-2 10-3-16,-1 0-4 0,-7 5 4 0,-2 3 2 15,-2 6 21-15,-3 0 12 0,2 2-16 16,10 3 2-16,-2 8-5 0,-8 13 2 0,12-4-1 16,-6 10-6-16,16 7 1 0,-11 3 2 15,11 2-6-15,3-7-2 0,1 6 9 16,6-16 5-16,8 5-7 0,2-5 1 0,-6-6 2 15,13-1-2-15,6 1-1 0,10 0-3 16,7-12-6-16,4 1 5 0,11-13-3 0,12-8-1 16,-2-13-15-16,16-12-9 0,17-9-21 15,1-13-27-15,24-15-21 0,-3-10-8 16,-13-7-11-16,-20 13-11 0,-13 3 0 0,-4 1-13 16,-7 1 6-16,-9 3-5 0,2 3-9 15,-8-2-24-15,0 2-53 0,-8-7-101 0,5 5-543 16,-12 2-54-16</inkml:trace>
  <inkml:trace contextRef="#ctx0" brushRef="#br0" timeOffset="81990.1606">24283 12484 3768 0,'0'0'-26'0,"-16"-18"12"15,16 18 38-15,0 0-6 0,-22-15-2 16,22 15 19-16,0 0-27 0,0 0-5 0,-27-12-3 16,27 12 16-16,0 0 15 0,0 0 12 15,0 0 6-15,0 0 8 0,0 0 18 16,44 68 27-16,-26-35-6 0,2 1 5 16,9 13 2-16,-1 0-10 0,7 10-13 0,0 3-4 15,5 0-10-15,-6-1-12 0,3 2-9 16,-6-11 0-16,1-2-4 0,-7 2-7 15,5-3-1-15,-1-4-4 0,-1-4 1 0,-1-1-1 16,-2-8 3-16,-8 0 1 0,-2-6-8 16,3-1-3-16,-6-1-3 0,0-5 4 0,-12-17 2 15,18 28-3-15,-10-11 2 0,-8-17-5 16,16 21-1-16,-16-21 2 0,15 21-3 0,-15-21-5 16,10 19 5-16,-10-19-5 0,11 16 4 15,-11-16-6-15,0 0 0 0,0 0-1 16,14 24-2-16,-14-24-3 0,0 0-6 0,0 0-12 15,13 15 0-15,-13-15-8 0,0 0-6 16,0 0-8-16,0 0 0 0,0 0 2 0,0 0-8 16,0 0-19-16,60-51-4 0,-41 19-8 15,-1-14-1-15,11-3 5 0,-3-3-3 16,-4 2 6-16,0-3 1 0,0 5 0 0,-6 6 12 16,-2 6 7-16,2 3 3 0,-2 1 0 15,-1 4 6-15,4 1 5 0,-9 0 4 0,2 3 7 16,5 1 0-16,-5 2-3 0,0 0 1 15,-10 21 10-15,21-35-8 0,-13 20-3 16,5 0 13-16,-13 15 7 0,14-25 3 16,-14 25 12-16,11-19-2 0,-11 19 25 0,19-14 14 15,-19 14-3-15,0 0-2 0,0 0 11 16,38-7-3-16,-38 7-1 0,0 0-15 16,34 21 2-16,-34-21-5 0,28 29-6 0,-16-14-1 15,3 3 2-15,-2 0 0 0,1 2 2 16,-3-2 9-16,1 3 1 0,-2-3-4 0,-3 3 8 15,-7-21-5-15,23 37 2 0,-14-17-9 16,1-3-1-16,-10-17-4 0,15 25-17 0,-15-25-19 16,8 26-31-16,-8-26-39 0,12 21-38 15,-9-12-53-15,-3-9-127 0,8 12-596 16,-8-12-375-16</inkml:trace>
  <inkml:trace contextRef="#ctx0" brushRef="#br0" timeOffset="83045.9298">26416 12308 4264 0,'-48'-3'-47'16,"48"3"-12"-16,-30 3 13 0,30-3 9 0,0 0-1 16,-49 7 7-16,49-7 3 0,-30 10 8 15,30-10 13-15,-35 15-5 0,13-6 5 16,22-9 14-16,-33 18-3 0,14-6 7 0,6 3 13 16,-7 5-16-16,3-1 5 0,-3 4 9 15,3 5 10-15,2 1-3 0,-2 1-8 0,4 1 27 16,-2 0 1-16,7 3 2 0,-4 2-8 15,7-7 9-15,-7 1-15 0,11-2 5 16,-4 3-17-16,5-4 2 0,5 0-13 0,-4-2-2 16,6 1 5-16,6-8-6 0,1 0-15 15,4-6 2-15,-18-12-6 0,37 15-18 0,-37-15-7 16,48-8-32-16,-48 8 8 0,51-25 9 16,-20 10-15-16,-4-6-6 0,0 0 6 15,-7-5-4-15,-3 1 14 0,-4 2 4 16,-5-1 13-16,2 1 17 0,-5 1 8 0,-5 22 22 15,4-41 29-15,-4 41 11 0,-4-33 13 16,4 33-6-16,-8-30-12 0,8 30 7 0,-15-27 5 16,15 27 2-16,-13-16-7 0,13 16-8 15,0 0-6-15,-29-7 10 0,29 7-10 16,0 0-6-16,0 0 8 0,-35 50-5 0,33-30-5 16,2-20-3-16,-3 43 5 0,6-17-8 15,-3-26-3-15,5 49-6 0,7-28 5 0,0 4-4 16,-4-3-3-16,9-1 2 0,0-5-6 15,9 0-5-15,-4-7 2 0,5 0-10 16,6 0-9-16,-2-9 1 0,0 0-11 16,-31 0 11-16,52-16-12 0,-22 6-29 0,0-7 3 15,-3-5 6-15,0-8-7 0,-4-2-14 16,2-11-8-16,-1 9 15 0,-7-3-3 0,-1 0-2 16,-1 0 11-16,-1-6 7 0,2 4 11 15,-2-14 5-15,-7 12 12 0,1 1 26 16,-1 4 34-16,1 6-30 0,-6-2 5 0,1 8-7 15,0-2 2-15,-3 26-13 0,9-37 4 16,-9 37-27-16,5-33-14 0,-5 33 5 0,11-27 17 16,-11 27-4-16,19-22-12 0,-19 22 17 15,30-12 1-15,-30 12 1 0,27-10-4 16,-27 10 6-16,38 0 4 0,-38 0-1 0,35 12 14 16,-13-6 8-16,-22-6-9 0,35 17 4 15,-18-13-9-15,-17-4 27 0,32 20-13 0,-21-14 5 16,-11-6 3-16,27 16 10 0,-27-16-34 15,27 12 29-15,-27-12 3 0,17 11 10 16,-17-11-2-16,0 0 8 0,21 10-8 0,-21-10 15 16,0 0-11-16,0 0-11 0,0 0-4 15,0 0-8-15,0 0-21 0,0 0-20 16,32-31-10-16,-20 10-7 0,-7-4-1 0,7-9 8 16,-1-2-8-16,6-3 2 0,-2 4-11 15,7 1 3-15,-5 2 7 0,-1 2-9 16,3 0-3-16,-6 8 21 0,4 0-4 0,-4 4 3 15,4 3 17-15,5-1 1 0,-4 7 5 16,-18 9 3-16,39-14 23 0,-39 14 14 0,40 0 12 16,-40 0-21-16,48 11 10 0,-24-2-10 15,1-3 8-15,-2 3-16 0,4 0 6 16,-5 3-11-16,3-2 3 0,-7 1 5 0,2-1-22 16,-20-10-1-16,35 19-24 0,-21-12-25 15,2-1-29-15,-16-6-38 0,24 9-52 16,-24-9-150-16,17 3-455 0,-17-3 306 0</inkml:trace>
  <inkml:trace contextRef="#ctx0" brushRef="#br0" timeOffset="83549.6184">28191 11342 3399 0,'0'0'-40'0,"0"0"33"16,0 0-5-16,0 0 24 0,0 0 33 0,0 0 15 16,0 0 26-16,0 0-10 0,0 0 43 15,0 0-21-15,0 0 7 0,0 81-9 0,0-81-17 16,5 40-21-16,-5-22 17 0,0-18-1 16,8 39-9-16,-8-18-14 0,0-21 3 15,4 38-20-15,-4-38-2 0,5 33 0 16,-5-33-20-16,8 23-2 0,-8-23-4 0,0 0-3 15,3 27 0-15,-3-27-12 0,0 0 12 16,0 0-6-16,0 0-9 0,0 0-16 0,0 0-4 16,0 0-5-16,32-86-6 0,-23 51 2 15,4-1-9-15,-1-6 0 0,4-5-7 16,1 4 4-16,0-4 0 0,3-1-14 0,3 3 4 16,-3 9 0-16,-4 1 16 0,0 7-6 15,6-1 13-15,-5 7 0 0,-1 2 7 0,1 2 3 16,3 6 30-16,0 0-16 0,-20 12 24 15,30-8 8-15,-30 8 6 0,0 0 8 0,52 12-7 16,-35-4 20-16,0 4-7 0,-17-12-2 16,37 32 15-16,-21-14-8 0,3-3 15 15,-3 4 11-15,-2-1-11 0,3 2-13 0,1-2-7 16,-5 3 22-16,4-6-6 0,-4 4-10 16,4 0-4-16,2-3-11 0,-6-1-15 0,2 0-32 15,0 0-32-15,7-2-44 0,-5-8-65 16,-17-5-196-16,30 7-454 0,-17-7 115 15</inkml:trace>
  <inkml:trace contextRef="#ctx0" brushRef="#br0" timeOffset="85064.2365">29437 11028 3571 0,'0'0'-25'0,"0"0"5"16,0 0 5-16,0 0-13 0,0 0-14 16,0 0 9-16,0 0-12 0,0 0 6 15,0 0 14-15,0 0 2 0,0 0 9 0,44-19-12 16,-44 19 7-16,21-27-17 0,-7 12 2 15,-1-5 0-15,1-1 6 0,2 2-7 16,-4 1 3-16,-12 18 11 0,20-37-10 0,-17 18 5 16,-3 19 21-16,6-33-8 0,-6 33 8 15,0 0 5-15,-9-44 2 0,9 44-2 0,-15-24 3 16,15 24 28-16,-17-16-7 0,17 16 6 16,0 0-7-16,-35 0 12 0,35 0-2 15,-35 25-6-15,13 0 10 0,2 3-13 0,-3 3 12 16,-2 1-8-16,5 6 12 0,-5-4-6 15,8 6-2-15,-3-6-7 0,6-1 7 0,-1 3 12 16,4-6 6-16,-1-3-16 0,7 1 28 16,0 0-19-16,2-1-4 0,3 1 0 15,8-3 1-15,-5 3-1 0,6-1-6 16,4-2 4-16,2-3-1 0,2 0-13 0,3-5-3 16,7 0 8-16,3-4-15 0,-3-5-7 15,3 0 19-15,-4-4-8 0,6-1-25 0,2-6 27 16,-34 3-12-16,62-12 5 0,-29-5-21 15,5-1 9-15,6-6-18 0,3-6-2 16,-2-2-5-16,0-13 4 0,4-5-10 0,-4-5 3 16,-2-8-1-16,-4 1 12 0,-1-1-18 15,-3 0 16-15,-5-2 3 0,-3-1 8 0,-2 1 6 16,-6 8 8-16,-1 0 10 0,-4 0-12 16,1 3-2-16,-14 4 13 0,6 5-9 15,-2-2-2-15,-5-2 27 0,-5 2-20 0,2 2-7 16,-2-2-12-16,-4 5 3 0,3 3 24 15,-5 0 3-15,5 4-6 0,-3 2 10 0,1-1 7 16,0 7 0-16,1 3-9 0,2-2-1 16,5 26 42-16,-12-44 3 0,7 27-2 15,-3-8 4-15,8 25-17 0,-12-37-16 0,12 37 0 16,-8-35-11-16,8 35-12 0,-9-30-8 16,9 30-12-16,-6-21-3 0,6 21 14 0,-10-21-5 15,10 21-4-15,0 0 0 0,0 0 7 16,-7-35-6-16,7 35 6 0,0 0 2 15,-5-21-5-15,5 21-4 0,0 0-2 0,0 0 11 16,0 0-4-16,-8-28-1 0,8 28 17 16,0 0-21-16,0 0 8 0,0 0 0 15,-10-24 0-15,10 24 1 0,0 0-5 0,0 0-2 16,0 0-9-16,-10-24 1 0,10 24 3 16,0 0 3-16,0 0-13 0,0 0 10 15,0 0-2-15,0 0-7 0,-12-23-3 0,12 23-6 16,0 0-5-16,0 0 4 0,0 0 15 15,0 0-5-15,-3-40 2 0,3 40 11 0,0 0-12 16,-2-34-2-16,2 34 17 0,0 0-10 16,-3-35 2-16,3 35-16 0,0 0 4 0,0-36 14 15,0 36-14-15,0 0 4 0,-5-34 6 16,5 34 13-16,0 0 2 0,0-27 1 16,0 27 7-16,0 0-11 0,0 0 12 0,0 0 0 15,0 0-2-15,0 0 1 0,0 0 4 16,0 0-2-16,0 0 2 0,-34 96-2 0,24-60-2 15,2 5 12-15,4 1-19 16,-1 1-1-16,0 1 0 0,5-2 2 0,0 2 4 16,5-3-4-16,-1 2 17 0,-3-1-5 15,6 2 0-15,3-5 9 0,-5 8-3 0,8-1 25 16,-1 7-3-16,-3-11 9 0,7 14 0 0,3-1 1 16,-1 1 0-16,7 9-4 0,-5-10-4 15,9 4-7-15,1 2-3 0,2-3-4 16,-1-11-5-16,-2-1-6 0,-4-1 2 0,8-3-2 15,2-3 1-15,-4-1 1 0,9-1-6 16,-2-5 1-16,11-9-2 0,3-1 3 0,1-7-2 16,-8-6 1-16,12-6 6 0,-3-6-10 15,8-9-4-15,-4-3-2 0,11-16 3 16,-4-7 9-16,-3-9-10 0,15-17-4 0,-4-13 0 16,-6-3-2-16,-2-9 0 0,-1-1 2 15,-10 0-3-15,-16 15 3 0,-6 1-6 0,-7 3 5 16,0 2-6-16,-7-1 5 0,-1 11-3 15,-8 0 0-15,-1 11 4 0,-3 2 3 0,-2 3 1 16,-3 6 9-16,0 2 9 16,0 1 6-16,-3 4 0 0,0 5-1 0,3 1-4 15,-2-1-1-15,-1 5 0 0,3 20-9 0,-9-29-1 16,9 29-4-16,-3-31-2 0,3 15-3 16,0 16-1-16,0 0-3 0,-5-31-3 15,5 31-4-15,0 0 0 0,3-24-6 0,-3 24 3 16,0 0-4-16,0 0-2 0,0 0-2 15,25 4-7-15,-25-4-4 0,0 0 5 16,54 24-1-16,-34-12-1 0,0-4 2 0,8 4 3 16,-3 0 0-16,12 5 2 0,-3-2 2 15,1 5 1-15,0-2-3 0,3 0 4 16,1 0 2-16,-2 0-1 0,-4 6 6 0,2-6-2 16,-8-1 2-16,3-2 7 0,-11 4 9 15,-3 2 3-15,-4 5-5 0,-17 7 0 16,-7 7-8-16,-18 19-28 0,-13 3-60 0,-19 31-68 15,-15-13-155-15,-10-3-656 0,-8-16-939 16</inkml:trace>
  <inkml:trace contextRef="#ctx0" brushRef="#br0" timeOffset="93021.6093">25319 15386 1222 0,'0'0'248'15,"-20"19"-148"-15,20-19-33 0,0 0-71 0,0 0-55 16,0 0 29-16,0 0-18 0,0 0 13 0,0 0 39 16,0 0 45-16,0 0 37 0,0 0 13 15,0 0 5-15,0 0 36 0,0 0-9 0,0 0-31 16,0 0 30-16,0 0 13 0,0 0-16 15,0 0 3-15,0 0-14 0,0 0-25 16,0 0-7-16,0 0-1 0,0 0-34 0,0 0 0 16,0 0-13-16,0 0 2 0,0 0-1 15,0 0-4-15,0 0-1 0,0 0 2 16,0 0 8-16,0 0-7 0,0 0 0 16,0 0 8-16,0 0-2 0,0 0 1 0,0 0 13 15,0 0-16-15,0 0 9 0,0 0-3 16,0 0-20-16,0 0-1 0,0 0 6 0,0 0-15 15,0 0-3-15,0 0 8 0,0 0-1 16,0 0-8-16,0 0 8 0,0 0 1 0,0 0-7 16,0 0-8-16,0 0 23 0,0 0-18 15,0 0-6-15,-9 33 12 0,9-33 18 16,0 35-1-16,0-35-5 0,0 37-9 16,0-10 24-16,0 5-13 0,0-2 4 0,5 0-13 15,-5 2 5-15,0-1-13 0,0-1 10 0,4-2-10 16,-4-28 0-16,1 52 8 0,4-30-20 15,-5-22-4-15,0 40 8 0,0-40 1 16,9 31-3-16,-9-31 1 0,3 27 5 0,-3-27 18 16,0 26-2-16,0-26 7 0,0 0 6 15,2 27-18-15,-2-27 8 0,0 0-9 0,0 0-2 16,0 0-7-16,0 0-12 0,0 30 5 16,0-30-10-16,0 0 1 0,0 0 8 0,0 0-14 15,0 0 13-15,0 0-5 0,0 0-3 16,0 0 5-16,-49-51 6 0,49 51-1 15,-21-38 2-15,9 13 5 0,-3 4-7 0,5-5 0 16,-7-7-9-16,9-1 9 0,-4 0-7 16,4-2-7-16,-2-1 19 0,8-4-11 0,-1 2 4 15,3-8-1-15,0 4-9 0,0 4-1 16,0-5-14-16,0 2 2 0,5 1 19 16,0 1-12-16,0 7-2 0,0-1-3 0,-5 0 14 15,6 5 0-15,-1-1-7 0,0 2 5 16,2-1-4-16,1 6 6 0,1-2-1 0,4 1-8 15,-1 3 16-15,5-2-4 0,-1-1-2 16,-1 5-6-16,0-1 0 0,4 0 5 16,-4 1 4-16,3 4-4 0,-1 0 3 0,-17 15-7 15,27-24 4-15,-14 15 12 0,-13 9 2 16,20-20 2-16,-20 20-5 0,24-16 7 16,-24 16-2-16,25-8-10 0,-25 8-7 0,25-12 15 15,-25 12-11-15,23-10 11 0,-23 10 3 16,0 0-8-16,30-8 7 0,-21 4 2 0,-9 4 8 15,0 0 5-15,28 0-2 0,-28 0-9 16,0 0 7-16,34 0 4 0,-34 0-4 0,23 7 4 16,-23-7 4-16,28 8-8 15,-14-4 13-15,1 4-8 0,2-1-7 0,-2 1 8 16,1 5-3-16,3-1 2 0,-2 0 5 0,4 5-3 16,-4 1-1-16,0-3-3 0,1 4-1 15,4-2 0-15,-5 6-1 0,-2-4 3 0,1-1 1 16,3 0 0-16,1 1-11 0,-7 3 1 15,4-7 4-15,-2 3-2 0,-3 1 3 16,1 0 9-16,-1-5 0 0,-2 2-2 0,2 2 0 16,-4 1 4-16,4 1-2 0,-9 1 1 15,9 3-4-15,-7-2-3 0,-2 1 3 16,5 4 0-16,-6 0-4 0,5-3-1 0,-2-3 1 16,0 5 3-16,-2-2-10 0,1-9 1 15,1 8-5-15,-2-7-2 0,0 4 3 0,1-1-3 16,4-4 4-16,-8-15-2 0,5 30-3 15,3-20-7-15,-8-10 4 0,9 31 2 16,-6-19-4-16,-3-12 3 0,10 24-7 0,-10-24-1 16,7 19-6-16,-7-19-4 0,11 16-1 15,-11-16 1-15,12 16-8 0,-12-16 0 16,14 13-12-16,-14-13-22 0,0 0-23 0,21 20-47 16,-9-15-46-16,-12-5-122 0,20 7-652 15,-20-7-754-15</inkml:trace>
  <inkml:trace contextRef="#ctx0" brushRef="#br0" timeOffset="94705.6443">27251 13587 4565 0,'0'0'-163'0,"0"0"12"15,0 0-11-15,0 0-1 0,0 0 1 0,0 0 7 16,20-15 3-16,-20 15 19 0,0 0 11 16,0 0 35-16,0 0 12 0,0 0 17 15,0 0 21-15,0 0-2 0,0 0 29 0,0 0 15 16,0 0 0-16,0 0 11 0,0 0 0 15,0 0 15-15,0 0-18 0,0 0-11 16,0 0 1-16,0 0 15 0,0 0-16 0,0 0 9 16,0 0-14-16,0 0 6 0,0 0-14 15,0 0 24-15,0 0-23 0,0 0 5 0,0 0-5 16,0 0-3-16,0 0 5 0,0 0 5 16,0 0 6-16,0 0-6 0,0 0 3 0,0 0 11 15,0 0-4-15,0 0-1 0,0 0 4 16,0 0-8-16,0 0 3 0,0 0-2 15,0 0 5-15,0 0-1 0,0 0-12 0,0 0 0 16,0 0 8-16,0 0-3 0,0 0 5 16,0 0-5-16,0 0-13 0,0 0 16 0,0 0-6 15,0 0 8-15,0 0-5 0,0 0 15 16,0 0-2-16,0 0-1 0,0 0 11 16,0 0 4-16,0 0 8 0,0 0-9 0,0 0 8 15,0 0-17-15,0 0 9 0,0 0-26 16,0 0-22-16,0 0-9 0,0 0-17 15,0 0-21-15,0 0-9 0,0 0-29 0,0 0-32 16,0 0-68-16,0 0-408 0,0 0 117 16</inkml:trace>
  <inkml:trace contextRef="#ctx0" brushRef="#br0" timeOffset="95353.2859">27472 13251 2468 0,'0'0'3'0,"0"0"10"0,-19-13-16 0,19 13 6 16,0 0 18-16,0 0 3 0,0 0 3 16,0 0 23-16,0 0 11 0,0 0 7 0,-26-11 9 15,26 11-1-15,0 0-8 0,0 0 6 16,0 0 4-16,0 0-12 0,0 0-4 16,0 0-8-16,0 0-1 0,-31-4-6 0,31 4-9 15,0 0 15-15,0 0-14 0,0 0 1 16,0 0-8-16,0 0 4 0,-43 13-20 15,43-13 25-15,0 0-2 0,-34 12-5 0,34-12 11 16,-23 14 21-16,6-6-7 0,17-8-7 16,-28 15-8-16,11-2 7 0,0 2-24 0,1 1 11 15,-1-1 6-15,0 10 21 0,-1 2-15 16,-4 3 13-16,5 6 0 0,1 3-10 0,-3 11 2 16,6 5-11-16,1-2-2 0,-1 1 3 15,1 3 0-15,2-6 7 0,0 5 1 16,2-5-3-16,1-1 6 0,2 1-4 0,0-3-1 15,5 2-11-15,0-4-6 0,5 2 0 16,-2 3-11-16,-1-4 2 0,5 0 3 0,3-4-6 16,3 4-7-16,0-5 8 0,-1 9 9 15,-2-6 4-15,7 5 6 0,1 1 1 16,-4 3 4-16,6-1-6 0,-3 4-3 0,1-1-4 16,9 9-5-16,-4-1 1 0,6 1-5 15,-9-10-5-15,6 10 2 0,4-12-7 0,1 8 0 16,5-8-2-16,-6-11-3 0,9-2-6 15,3-6-3-15,8-6 0 0,5-9-7 16,4-6-10-16,6-7-33 0,2-6-32 0,10 3-49 16,6-10-62-16,-9 5-159 0,1-8-592 15,2 3-750-15</inkml:trace>
  <inkml:trace contextRef="#ctx0" brushRef="#br0" timeOffset="96661.7697">28117 13948 4562 0,'0'0'-158'0,"0"0"25"0,0 0 15 16,0 0 15-16,0 0 4 0,0-33 13 0,0 33 18 15,0 0 25-15,0 0 7 0,0 0 7 16,0 0 27-16,0 0-12 0,0 0-6 16,0 0 20-16,0 0-3 0,0 0 1 0,0 0 11 15,0 0 21-15,0 0 3 0,0 0 1 16,0 0-1-16,0 0 7 0,0 0 6 15,0 0-27-15,0 0 21 0,46 55-1 0,-35-37 11 16,-2 0 0-16,-9-18-9 0,16 47 0 16,-6-23-8-16,2 2-9 0,-2-2-9 0,0 0 12 15,2 1-18-15,-4 4-4 0,4-9 8 16,-4 2-13-16,1-1 15 0,-9-21-6 0,16 35 1 16,-16-35 8-16,12 27 8 0,-7-15-11 15,-5-12 9-15,0 0 17 0,12 31-1 16,-12-31 13-16,0 0-10 0,8 21-6 0,-8-21-3 15,0 0 2-15,0 0-14 0,0 0-12 16,0 0 7-16,0 0-8 0,0 0 8 16,0 0 0-16,0 0-6 0,-65-52 15 0,52 34-17 15,1-2 11-15,12 20-17 0,-25-39-5 0,18 9-2 16,-5-8-7-16,11 2-4 0,1-10-18 16,0-1-1-16,1-3 2 0,-1-2 2 15,4 1 3-15,4 1 8 0,-5 0-8 0,1 5 11 16,-1-5 7-16,2 7-11 0,4-4 15 15,-1 8-2-15,-3 0-10 0,2 4 11 16,1 4 1-16,-3-1-7 0,7 8 4 0,-7-3-6 16,5 3-5-16,-2 2 17 0,2-1-9 15,-10 23 0-15,17-36 3 0,-5 21-4 16,-12 15 12-16,13-25 6 0,-13 25 8 0,22-22 12 16,-22 22 6-16,16-13 15 0,-16 13-12 15,0 0 14-15,32-5-6 0,-32 5-7 16,0 0 0-16,35 3 8 0,-35-3-2 0,0 0 6 15,37 14 18-15,-17-7-2 0,-20-7-4 16,29 20 11-16,-13-7-14 0,4 4-5 16,-3 1-1-16,0 1-11 0,0 0 4 0,-2 2-3 15,1 1 0-15,-4 2 6 0,2 0 6 16,-1 5-1-16,-1-5 1 0,3 4-1 0,-7 4-1 16,4 3-3-16,-7 5-2 0,7-2-10 15,-7 2-2-15,3 0-2 0,-1-3-3 0,-4-1-4 16,2-1-2-16,-2 1-3 0,-3 2 0 15,2-5-2-15,1 4 1 0,-3-4 2 0,4 5 3 16,-4-2-3-16,5-1-4 0,-2 2 1 16,-3-4-6-16,2-1 2 0,1-1-2 15,-3-4-3-15,0-27 0 0,3 52-4 0,2-30 0 16,-1-1-12-16,-4-21-8 0,8 38-21 16,-1-23-28-16,-7-15-47 0,25 21-66 0,-12-24-170 15,-13 3-218-15,0 0-380 16,34-36-779-16</inkml:trace>
  <inkml:trace contextRef="#ctx0" brushRef="#br0" timeOffset="98807.7691">29491 13701 4544 0,'0'0'-137'0,"0"0"33"15,0 0 16-15,0 0 10 0,-40 0 9 0,40 0 16 16,0 0-6-16,0 0 3 0,0 0 4 16,0 0 11-16,-35 0 8 0,35 0-3 0,0 0 10 15,0 0 26-15,0 0-6 0,0 0 0 16,0 0 3-16,0 0 10 0,0 0-7 16,0 0 12-16,0 0-4 0,0 0 10 15,0 0 2-15,0 0-12 0,0 0 6 0,-31-9 5 16,31 9-19-16,0 0 8 0,0 0-4 15,0 0-4-15,0 0 0 0,0 0 10 0,0 0-12 16,0 0 4-16,0 0-8 0,0 0 4 16,0 0-2-16,0 0-6 0,52-41 18 15,-52 41-12-15,0 0 12 0,27-17-12 0,-27 17 0 16,17-10 8-16,-17 10 6 0,16-15-4 16,-16 15-4-16,27-18-12 0,-12 9 10 15,-15 9-6-15,37-22 8 0,-10 10-2 0,-9 0-8 16,2 1 6-16,4-1 0 0,-24 12 2 15,37-15-8-15,-21 6 0 0,-16 9 10 0,32-12 12 16,-32 12-10-16,22-14-8 0,-22 14 4 16,20-9 0-16,-20 9 16 0,0 0-16 0,25-12 13 15,-25 12-13-15,0 0 4 0,23-8-4 16,-23 8 6-16,0 0-4 0,0 0-6 16,0 0 6-16,24-13-8 0,-24 13-1 0,0 0-3 15,0 0-6-15,0 0-9 0,0 0-37 16,0 0-24-16,33-10-65 0,-33 10-166 15,9-2-401-15,-9 2 578 0</inkml:trace>
  <inkml:trace contextRef="#ctx0" brushRef="#br0" timeOffset="99615.5821">29932 12836 2874 0,'0'0'-86'16,"0"0"13"-16,0 0 19 0,0-38 5 16,0 38 2-16,0 0 11 0,0 0 27 0,0 0 30 15,0-29 15-15,0 29-10 0,0 0 6 16,0 0-14-16,-3-32 24 0,3 32-30 16,0 0 2-16,0 0-6 0,-2-31-2 0,2 31 19 15,0 0 5-15,0 0 8 0,0 0 6 16,0 0 3-16,0-31-15 0,0 31-1 15,0 0 7-15,0 0-13 0,0 0 3 0,0 0-1 16,0 0-5-16,0 0-2 0,0 0-5 16,0 0-10-16,0 0 7 0,0 0 0 15,0 0-5-15,0 0 14 0,0 0 13 0,0 0 1 16,0 0 2-16,0 0 11 0,0 0 14 16,0 0 8-16,0 0-22 0,0 0 15 0,24 83 1 15,-21-63 19-15,-3-20-18 0,0 37-2 16,9-10 7-16,-9-27-22 0,-4 45 7 0,8-19-14 15,-4 1-4-15,1 2 0 0,-1-2 2 16,0 0-3-16,4 1-11 0,-4-28-21 0,8 44 16 16,-8-20-2-16,0-24-5 0,2 38 18 15,-2-38 3-15,0 34 13 0,0-34 5 16,3 36-15-16,-3-36-8 0,3 35 3 0,-3-35-7 16,0 30 1-16,0-30-3 0,9 33 2 15,-9-33-18-15,5 35 9 0,-2-16-3 16,-3-19-7-16,10 32 16 0,-10-32-8 15,8 28-3-15,-8-28-12 0,9 24 9 0,-9-24-2 16,5 26-8-16,-5-26-8 0,8 21-8 16,-8-21-28-16,14 22-20 0,-14-22-22 0,21 20-25 15,-6-12-53-15,-15-8-193 0,32 0-467 16,-32 0 32-16</inkml:trace>
  <inkml:trace contextRef="#ctx0" brushRef="#br0" timeOffset="100465.7681">30085 12011 3613 0,'-10'-28'-67'0,"10"28"11"0,-15-25 10 16,15 25 12-16,-5-21-13 0,5 21 1 0,0 0-5 16,-14-35 7-16,14 35 3 0,-8-18 0 15,8 18 21-15,0 0 27 0,0 0 23 16,-5-30 13-16,5 30 12 0,0 0 10 0,0 0 1 16,0 0 9-16,0 0 1 0,-9-31-21 15,9 31-1-15,0 0-11 0,0 0-10 16,0 0 7-16,0 0-11 0,39-20 12 0,-39 20-8 15,48-6-2-15,-18 6-10 0,7 0 1 0,3 6-12 16,6 2 8-16,2 4-14 0,-3-5 14 16,-5 10-12-16,1 1 18 0,-6 4 18 15,2 8 25-15,-6 11 15 0,-4 3 17 16,-5 4 4-16,-9 7 12 0,-4 7-5 0,-6 1-2 16,-3 7-12-16,0 12-9 0,-3 5-6 15,-6-1-9-15,4-2-14 0,-3 2-4 0,1-6-8 16,-1-1 0-16,1-10-8 0,5-4-4 15,-6-3-6-15,5-1-12 0,-2-11-16 0,-4-5-40 16,9 2-77-16,-3-14-83 0,-7 8-262 16,2-7-445-16,-11-4-464 0</inkml:trace>
  <inkml:trace contextRef="#ctx0" brushRef="#br0" timeOffset="101831.5901">26239 16897 4170 0,'0'0'-138'0,"0"0"26"0,0 0 23 0,0 0 30 16,0 0 27-16,0 0-4 0,-20 13 19 15,20-13 17-15,0 0-2 0,0 0 6 0,0 0 11 16,-24 10-17-16,24-10 0 0,0 0-1 15,0 0 1-15,0 0 2 0,0 0-22 16,-16 15 22-16,16-15-8 0,0 0 4 0,0 0 8 16,0 0 28-16,0 0-27 0,0 0-7 15,0 0 6-15,0 0-8 0,0 0 8 0,0 0-2 16,0 0 8-16,0 0 6 0,0 0 30 16,0 0-7-16,0 0 17 0,36-79-10 0,-12 51-1 15,1-6 1-15,8-3-12 0,11-3 9 16,1-15-12-16,10 1-3 0,22-21-27 15,5-3 24-15,-2 1-3 0,7 5 1 16,-1-9-8-16,-3 4 31 0,-4 0 35 0,-4 2 31 16,-21 17 8-16,-1 11 21 0,-4-3 3 15,-4 5-6-15,0-1-14 0,15-1-14 0,-6-3-10 16,28-13-8-16,0 7-15 0,13-5-6 16,11-4-13-16,6 5-2 0,6-3-10 15,11-5-6-15,-2 0-5 0,-6 1-3 0,4-4-4 16,-11 6-2-16,-10-3-4 0,-6-1 1 15,-4 5-4-15,-4 2-2 0,-21 11-4 0,-15 11 4 16,2-3-6-16,-5 1 4 0,-8 3-3 16,-3 9 3-16,7-3-3 0,-7-3 0 15,2 3-2-15,-2 0 1 0,2-2-5 16,-2 5 2-16,2-3-4 0,-2 4 1 0,2 1 2 16,3-1-1-16,-5 2-2 0,9 0 0 0,-4 2-1 15,4 0 0-15,1 0 2 0,-3 8-1 16,4-5-2-16,6-1-2 0,-7 6 2 15,2-5 0-15,-2 1-2 0,2 0 0 0,-1 4 2 16,-6 2-3-16,7 0 3 0,3-6 0 16,-3 5-3-16,-2 1 2 0,5-5-3 0,-5 5 0 15,-5-3-9-15,-1 6 1 0,-2-6 2 16,11-1 2-16,-1-3 0 0,-3 0 4 16,2-5-4-16,-2-3 1 0,-2 2 1 0,1 0-1 15,-4 2-4-15,-7 5 0 0,-4 0-6 16,4-1-6-16,-2 4-13 0,-5 1-15 0,5 1-25 15,0-3-34-15,0 0-54 0,-4 1-115 16,-6-4-306-16,-2 0-343 0,-15 4-624 16</inkml:trace>
  <inkml:trace contextRef="#ctx0" brushRef="#br0" timeOffset="106391.746">28917 15880 4378 0,'0'0'-149'0,"0"0"22"0,0 0 27 0,0 0 15 16,0 0 6-16,0 0 34 0,0 0-2 15,0 0 13-15,0 0-3 0,0 0 23 16,0 0 14-16,0 0-8 0,-38 3 12 0,38-3-13 15,0 0 9-15,0 0 9 0,0 0 9 16,0 0 27-16,0 0-3 0,0 0 17 0,0 0 35 16,0 0-10-16,-41-13-3 0,41 13-5 15,0 0-7-15,0 0 32 0,0 0-44 16,0 0-3-16,-25-12-5 0,25 12-5 0,0 0-12 16,0 0-9-16,0 0-2 0,0 0-14 15,0 0 13-15,-20-14-16 0,20 14 2 16,0 0 0-16,0 0-3 0,0 0 1 0,0 0-4 15,0 0 5-15,-16-15 9 0,16 15-6 16,0 0-5-16,0 0 7 0,0 0 1 16,-16-18-9-16,16 18-5 0,0 0 13 0,0 0-17 15,0 0 1-15,-1-34-3 0,1 34 11 16,0 0-2-16,0-30 1 0,0 30 11 0,0 0-12 16,0 0-7-16,5-34-1 0,-5 34 13 15,0 0-8-15,12-28 1 0,-12 28 2 16,0 0 3-16,8-20-9 0,-8 20 6 0,0 0-7 15,12-24 10-15,-12 24-1 0,0 0-2 16,0 0-6-16,0 0 4 0,13-21 4 0,-13 21 6 16,0 0-9-16,20-18 4 0,-20 18 4 15,20-9-10-15,-20 9 0 0,0 0 3 16,32-12 0-16,-32 12 2 0,25-9 1 0,-25 9 3 16,27-10-12-16,-27 10 0 0,27-11 7 15,-27 11 5-15,26-8-1 0,-26 8-11 16,34-12 12-16,-34 12-15 0,32-9 22 0,-32 9-13 15,31-3-7-15,-31 3 4 0,34-3 3 16,-34 3-9-16,35 0 12 0,-35 0-22 0,33 0 10 16,-33 0 9-16,34 6 3 0,-34-6 1 15,32 9 17-15,-32-9-7 0,28 12 15 0,-28-12-3 16,28 16 7-16,-19-3 10 0,-9-13-5 16,17 27 21-16,-6-8-17 0,-6 1-8 0,-5-20 7 15,10 44-7-15,-6-19-2 0,-4 2-7 16,0 1 2-16,0-28-4 0,-4 55-4 15,3-28 0-15,-4 2 1 0,1-1 2 0,-1 5 4 16,-6 5 3-16,6-5 4 0,-7 6-7 16,3 0 3-16,-6 0-5 0,2 2-3 0,1-5-1 15,7 5-2-15,-6-4-2 0,2-5-1 16,1 0 0-16,3-1-6 0,1-3-3 16,-6 0 3-16,10-28-1 0,-1 42 0 0,1-17-3 15,0-25 1-15,0 38 0 0,0-38-3 16,5 33-3-16,-5-33 2 0,15 25 1 15,-15-25 2-15,25 16 4 0,-25-16-4 0,33 1 3 16,-33-1-6-16,41-12-3 0,-41 12 2 16,51-27-1-16,-20 9 6 0,4-4-9 0,0-1-1 15,-5-3-8-15,10-2-10 0,-2 1-20 16,6-5-21-16,3 2-38 0,1-4-50 16,-6-3-123-16,3-10-671 0,-8 7-779 0</inkml:trace>
  <inkml:trace contextRef="#ctx0" brushRef="#br0" timeOffset="120805.4998">23766 15319 1814 0,'0'0'249'0,"0"0"-80"0,31-13 8 0,-31 13-75 15,0 0 5-15,0 0-30 0,26-9-12 16,-26 9-40-16,0 0 5 0,0 0 10 0,0 0-7 16,19-12-15-16,-19 12 3 0,0 0-3 15,0 0 3-15,0 0 0 0,0 0-3 0,0 0-3 16,0 0 10-16,0 0-7 0,0 0-8 16,0 0-5-16,0 0-5 0,0 0-23 15,0 0-25-15,0 0-14 0,0 0-22 0,0 0-25 16,0 0-19-16,0 0-25 0,-37 52 12 15,37-52-18-15</inkml:trace>
  <inkml:trace contextRef="#ctx0" brushRef="#br0" timeOffset="124965.5624">23790 15359 1998 0,'-13'17'0'0,"13"-17"37"0,0 0 37 0,-17 17 18 16,17-17 24-16,0 0 11 0,-17 15 3 15,17-15-29-15,0 0-11 0,0 0-5 16,0 0-18-16,0 0-15 0,0 0 4 0,0 0 2 16,0 0-14-16,0 0-9 0,0 0-11 15,0 0-3-15,0 0 1 0,20-86 6 0,-20 86-9 16,14-25-5-16,-14 25 6 0,13-24 6 15,-13 24-1-15,18-26 4 0,-18 26 9 16,15-18 19-16,-15 18 1 0,14-18 14 0,-14 18 13 16,13-23 10-16,-13 23 27 0,0 0-20 15,12-17-32-15,-12 17-3 0,0 0-13 0,13-20-8 16,-13 20-9-16,15-15-7 0,-15 15-16 16,30-18-1-16,-10 6-19 0,7 0-6 15,7 0-11-15,2-8-12 0,1 5-19 16,5-3-5-16,-2 0 5 0,5 0-5 0,-1-2 2 15,-6 5 5-15,3 0 3 0,-8 0 7 16,2 0 19-16,-8 1 19 0,-5 1-4 0,8-2 12 16,-12 3 4-16,6 4 7 0,-24 8 1 15,40-22 9-15,-24 13-22 0,-16 9 5 0,32-15 0 16,-15 6 7-16,-17 9-4 0,25-16-1 16,-25 16 5-16,25-16 12 0,-25 16 5 15,24-12 17-15,-24 12 1 0,16-15 8 0,-16 15 17 16,0 0-8-16,25-12 7 0,-25 12 9 15,0 0-10-15,20-15-9 0,-20 15 3 0,0 0-5 16,0 0 1-16,17-15-13 0,-17 15 3 16,0 0-6-16,0 0 2 0,0 0-2 0,0 0-3 15,17-13-11-15,-17 13-3 0,0 0-7 16,0 0-9-16,0 0-1 0,0 0-13 16,0 0-4-16,0 0-3 0,18-19 2 0,-18 19 4 15,0 0-4-15,14-15 1 0,-14 15 3 16,0 0-1-16,0 0 0 0,16-22 1 15,-16 22 2-15,0 0 1 0,0 0-1 0,14-22-2 16,-14 22-1-16,11-19 2 0,-11 19 0 16,14-24-3-16,-14 24 3 0,23-31-4 15,-6 8-3-15,0 7 0 0,1-7-8 0,7 2-2 16,-8 0 2-16,8-4 11 0,-2 3-10 16,3 1-1-16,-5 2-5 0,3-1 9 0,1 4 3 15,-8-3-1-15,6 0 10 0,-6 4 7 16,3 0-9-16,5-3 14 0,-5-2-3 15,0 1 0-15,-2 2 6 0,4-1-8 0,-3-1 9 16,1 2-4-16,-4 2-5 0,3-3 10 16,-1 3-6-16,2 3-2 0,-3-6 3 0,0 4-6 15,-17 14 0-15,23-25 1 0,-10 13-11 16,-13 12 4-16,24-18 4 0,-24 18 5 16,20-19-5-16,-20 19 0 0,18-17-3 0,-18 17-4 15,20-23 3-15,-20 23 3 0,27-21-4 16,-13 9 5-16,-14 12-7 0,21-21 5 0,-6 11 2 15,-15 10 2-15,29-28-5 0,-12 13-7 16,-1 0 9-16,4-4-3 0,0 4 3 16,1 2-3-16,0-3-7 0,6-2 5 0,0 3-3 15,0 0-2-15,-2-2 9 0,5 0-1 16,-3 1-7-16,-6 0-1 0,4 5 6 0,-5-5-1 16,4 6 2-16,1-3-6 0,-5 1 5 15,5 0-1-15,-5 1-3 0,-20 11-2 0,40-22 10 16,-18 10-4-16,1 2 0 0,-2-1 5 15,-21 11-6-15,38-20 2 0,-18 12 1 16,-20 8-1-16,32-19-4 0,-19 10 3 0,-13 9 0 16,27-12 1-16,-27 12 1 0,27-13-10 15,-27 13 13-15,25-17-5 0,-25 17 0 0,27-15-3 16,-6 3 6-16,-1 4-1 0,-20 8-7 16,46-22 3-16,-25 10 0 0,1 0 6 15,12-3-4-15,-8 1-2 0,4 2-5 0,-8-3 7 16,10 3 2-16,-2-3-1 0,2 3 1 15,1-3-4-15,1 2 1 0,-4-1 1 16,2-1 5-16,3 0-3 0,-5 3-6 0,5-3 6 16,2-2 0-16,3 4-4 0,-7-1 1 15,4-1 4-15,-3 0-7 0,1-2 4 0,3 0 2 16,-1 5-2-16,-5-4 1 0,1 3 4 16,1-2-4-16,4 3 2 0,-3 0-6 15,-4-5 1-15,-1 4-2 0,0-1 5 0,-2 4 2 16,1 2-4-16,-6-4 1 0,6 0 8 15,-8 2-8-15,8-2 0 0,-6 0 7 16,2 0-3-16,-1-2-2 0,1-1 7 0,-4 3-1 16,8 0-8-16,1-3-2 0,3-2 8 15,-1 1-9-15,10 2 5 0,-3-4-1 16,6 6-2-16,0-7-2 0,8-1 8 0,-1 2-6 16,-3 0-4-16,3 0 7 0,-1 0 6 15,1-2-11-15,2 2 3 0,-7-1 0 0,5 4 5 16,-7-2-12-16,-7 0 8 0,11 0-2 15,-9-3-2-15,2 5-5 0,1-3 3 0,4 0 5 16,0-5 0-16,-4 2 3 0,6-1-7 16,-1 0 0-16,1 2 7 0,-4-1-4 15,4-2 2-15,-8-1 0 0,1 6-2 0,-3-2 0 16,-1-1-3-16,-3 0 6 0,-5 3 4 16,7-4 6-16,-7 5-2 0,2-1-1 0,0 0 1 15,-7 0 1-15,3 0 0 0,-3 1-3 16,1 2-5-16,2 0 0 0,4-3 3 15,5-1-2-15,-4 4 0 0,7-7-5 0,-1 4-1 16,4-4 3-16,-1 4-7 0,-2 3-7 16,0-4 7-16,-1 3-2 0,-4 0 4 0,0 1-1 15,0 0-3-15,-6 7 8 0,4-8-6 16,-5 4-3-16,-2 1 8 0,2-1-2 16,0 4 3-16,-6-2 0 0,8 4-2 0,-30 6-1 15,44-18 0-15,-22 10 0 0,-1-4 3 16,4 7 0-16,-25 5-1 0,49-16-3 0,-27 13 4 15,4-6-2-15,-26 9 2 0,36-12-2 16,-36 12 4-16,31-9-6 0,-31 9 4 0,29-6 5 16,-29 6-2-16,21-7-3 0,-21 7 0 15,0 0 6-15,32-12-4 0,-32 12-1 16,24-3-2-16,-24 3 2 0,0 0 0 0,37-9 3 16,-37 9-2-16,20-10 0 0,-20 10 1 15,25-6-1-15,-25 6-1 0,28-8 3 0,-28 8-3 16,30-7 4-16,-30 7 1 0,39-7-3 15,-18 2-5-15,-21 5 7 0,36-7-8 16,-10 4 2-16,-26 3 5 0,37-5-7 0,-37 5 3 16,34-7-5-16,-34 7 9 0,28-6 8 15,-28 6-1-15,0 0 3 0,35-3 9 16,-35 3-4-16,0 0 0 0,25-6-3 16,-25 6 1-16,0 0-2 0,0 0-1 0,30-6-3 15,-30 6-6-15,0 0 6 0,0 0 0 16,0 0-2-16,0 0-2 0,29-6 4 0,-29 6 5 15,0 0 6-15,0 0 0 0,0 0-3 16,0 0 6-16,0 0 2 0,0 0-6 16,0 0 1-16,0 0-3 0,0 0 2 0,23 24-6 15,-23-24 1-15,5 27-6 0,-1-6 2 16,-4-21-2-16,13 44 1 0,-10-19-4 0,4 2-1 16,1-2-1-16,-6 6 0 0,5-3 1 15,-2 0-2-15,0-1 3 0,1 4 0 16,-1 1-1-16,0 1-3 0,-1-3-1 0,4 9-1 15,-6-6 3-15,5 8-1 0,3-13 0 16,-9 7-1-16,6-4 1 0,-2 0-1 0,-2 0-1 16,2-1 4-16,-1 0-4 0,1 2-2 15,0-2 3-15,-2-3 0 0,5 5-1 16,-6-2-2-16,1 2 3 0,1-1 0 0,4-1-2 16,-4-1-1-16,2 5 0 0,3-4-1 15,-1 0 2-15,2 4-1 0,2 0-2 0,1 4-5 16,0-4-1-16,6-1 0 0,-2 1-3 15,-1-3 2-15,1-1 0 0,1-1 1 16,-4-5 4-16,3 3-2 0,-1 4 0 0,-1-10 5 16,-6 5-1-16,4-2 1 0,2 0-1 15,-1 3-1-15,1 3-1 0,-4 0 1 0,3-3 2 16,2 2 1-16,-2 1-3 0,4 3-1 16,-6 3-1-16,1-9-2 0,4 4-7 0,0 3 3 15,-7-10-1-15,3 8-1 0,1-8 2 16,1 3 1-16,-2 0 4 0,-5-2-3 15,4-3 2-15,0 3 3 0,-1-3-2 0,-4-2 2 16,5 0 3-16,0 2-3 0,-4-2 2 16,7-1-2-16,-10 2 3 0,7 2-1 15,1-5-1-15,-5 4-1 0,6-3 6 0,1 2 0 16,0-6-1-16,-15-15 2 0,22 30 0 16,-11-14 6-16,3-1 10 0,-4 5-6 0,3-2-2 15,1 0-2-15,1 1 1 0,-7 1 0 16,7 3-1-16,-2-2-2 0,1 1 0 15,1-1 1-15,-2 1-3 0,-1 0-1 0,3-4-1 16,-2 6 4-16,1-6-2 0,1 6 5 16,-2-4-8-16,-3-1 2 0,4 2-4 15,-1-3 1-15,0 1-4 0,2 0 1 0,-4-1 0 16,2 1 4-16,-13-19-3 0,22 35-3 16,-11-22 1-16,-1 4 5 0,-10-17-2 15,19 24 0-15,-19-24 2 0,17 21 1 0,-17-21 0 16,13 19 0-16,-13-19-1 0,7 22 0 15,-7-22 1-15,8 25 3 0,-8-25-7 0,0 27-1 16,0-27-3-16,0 31 5 0,0-31-4 16,-3 31-3-16,3-31-1 0,-12 36-2 0,7-13 2 15,-7-2 3-15,2 0 4 0,0 4-2 16,-3-5 1-16,-7 12 1 0,1-7-4 16,-3 3 4-16,2-1-1 0,-3 1 11 0,0-4-9 15,-3 3 2-15,3 0-2 0,-2 0 1 16,2 0-4-16,-4-1 4 0,3-5-1 0,-1 4-2 15,0-5-1-15,-2 3-3 0,2-6-2 16,4 5 4-16,-1-3 1 0,0-4-6 0,-3 6 5 16,-3 1 3-16,-3-3 2 0,6 6 6 15,-6-6-3-15,2-3 6 0,-3 8-3 16,7-6 0-16,-3 2-5 0,-1 0-2 0,4-3 0 16,-1 6 0-16,-1-2-4 0,3 0 0 15,-1-1 4-15,2-4 2 0,4 1-4 0,-4-1 7 16,6-1-1-16,-3 0-1 0,2 0 4 15,-4-1-4-15,5 1 0 0,17-15-2 16,-35 27 7-16,17-12-6 0,6 0-5 0,12-15 8 16,-27 25-3-16,11-9 4 0,16-16-2 15,-32 28 0-15,15-11-1 0,2-5 3 16,2 1 3-16,13-13 8 0,-32 29-4 0,18-14 2 16,-6 0-7-16,2 0 4 0,5 0-1 15,-4 2-2-15,17-17-2 0,-32 30 0 0,19-15-1 16,1-2 0-16,12-13 0 0,-28 26 1 15,11-14-5-15,0-1-4 0,17-11 1 16,-37 28 2-16,14-12-2 0,3-5 0 0,1 6 1 16,-2-5 4-16,-1 0 2 0,0 1 2 15,0-1 2-15,-3 3-4 0,2-2 0 16,3 3 2-16,-4-3-2 0,-1 4 4 0,4-2-4 16,-3-3 4-16,4 0-1 0,3 1 0 15,-3 0-1-15,20-13-5 0,-42 20-7 16,26-6 3-16,-6-2-4 0,22-12-1 0,-35 21 2 15,10-7 0-15,1-2 3 0,4-4 1 16,-6 5-2-16,-5-1 3 0,5 0 5 0,-4 3-2 16,-6-3 1-16,-4 3 5 0,7 0-1 15,-7 2 8-15,6-2-2 0,-1-2 2 0,2 2-4 16,1-1 1-16,2-1 1 0,5 1-6 16,-2-2 1-16,5-1-2 0,-3-1-3 15,2 5 1-15,-2-3-2 0,4 2 5 0,1-2-4 16,-1-3 2-16,21-9-3 0,-34 22 1 15,19-17-2-15,15-5 0 0,-28 22 1 16,11-10-3-16,17-12 0 0,-32 21 0 0,19-10 0 16,13-11 0-16,-29 23-4 0,11-13 4 15,18-10 1-15,-33 24 4 0,14-14-6 0,19-10 2 16,-32 18-2-16,17-8 2 0,15-10 1 16,-27 19-2-16,27-19-1 0,-21 15 4 0,21-15-11 15,-27 15 5-15,27-15-3 0,-25 15 3 16,6-6-4-16,19-9 0 0,-35 16 1 15,15-4 2-15,-3-2 1 0,-2 2 2 0,3-4-2 16,-8 5 0-16,-4 5 0 0,3-2 2 16,-3-3-2-16,1 2 2 0,-4 4-1 0,-7-4-1 15,9 2 0-15,-8-2 5 0,4 2 0 16,-4 2 5-16,3-4 1 0,1 0-1 16,-6 0-1-16,5 2-4 0,-2-4 4 0,2 0-4 15,-2 4 1-15,2-2-6 0,-2 0 0 16,-1 0 0-16,-11 4 1 0,7-4 1 15,-5 7-4-15,-1-4 3 0,3 1-1 0,-10 0 7 16,3-4-3-16,0 3 5 0,5 0 5 16,8-3 3-16,1-3-7 0,-11 8 0 0,16-5-1 15,-6 4 4-15,8-7-4 0,-6 8-2 16,5-8 0-16,5 1 1 0,-1 1-5 16,4-2 0-16,4-3-7 0,-8 9-2 0,3-6 0 15,3 0 1-15,-5 4-5 0,-1-4-1 16,1 2 4-16,-2 1 1 0,-6 0 3 15,2 3 0-15,-1-2 3 0,1 0 2 0,-6-4 1 16,9 0 0-16,-8 0 1 0,9 1 0 16,-2 4 1-16,4-10 1 0,0 2 0 15,5 0 0-15,0-2-3 0,-1 1 5 0,1 2-10 16,4-3 5-16,-6-1-3 0,8 3-2 16,21-9 4-16,-44 15-4 0,26-12 5 0,18-3-7 15,-44 12 0-15,28-4 7 0,16-8-4 16,-36 12 1-16,18-8 2 0,18-4-3 0,-33 15 0 15,33-15 2-15,-36 12-3 0,20-7-2 16,16-5 0-16,-44 13 4 0,26-3-2 16,-7-3-1-16,25-7 2 0,-40 13-1 0,14-3 2 15,6-1 5-15,-5-1 2 0,5 2 1 16,20-10 4-16,-32 10-1 0,32-10-3 0,-30 9-3 16,30-9-1-16,-23 6-2 0,23-6-3 15,0 0 3-15,-32 11-3 0,32-11-2 16,0 0-2-16,0 0-2 0,-35-12-5 0,35 12-4 15,-18-24 0-15,18 24 0 0,-14-23 0 16,14 23-2-16,-12-42 2 0,7 26-5 0,5 16 3 16,-11-51 3-16,7 26-1 0,-1-2 0 15,5 27 7-15,-11-51-3 0,-1 24 0 16,7 4 7-16,-10-8 1 0,2 2-2 0,-1 2 3 16,-3-2 2-16,-1 8-1 0,-4-3 8 15,1-1 4-15,-1 4 0 0,0-2 2 0,-3 10 4 16,2-4-3-16,-3 2 4 0,6 3-2 15,-3-5 3-15,-2 5 2 0,3-1-4 16,-5 1 2-16,9 1-3 0,-2-1-5 0,-5-3 2 16,6-1-4-16,1-4-4 0,1-1 2 15,-6-3-4-15,3-1 2 0,3-7 1 0,-3 5-3 16,0-6 2-16,-2 3-4 0,-1-5 4 16,3 2 1-16,-2 0 2 0,-3-6-3 0,-2 4 1 15,0-1 1-15,-1 0 3 0,-4-3-2 16,-1 1-3-16,4-1-1 0,-4 4 0 15,1 1 0-15,-2-3 0 0,3 0 2 0,2 9 0 16,-1-1 1-16,3 2 2 0,-3-3-1 16,0 5-4-16,8-3 4 0,-4 1 4 15,-5 3 0-15,5-1-2 0,1 3-1 0,-2-3 0 16,5 3 3-16,2 5-3 0,-3-4 9 16,3-3-7-16,6 4-1 0,-3 1-1 15,-1-4-4-15,1 3-1 0,1-11-2 0,2 1 1 16,-4-2-1-16,1 2-2 0,0-1-3 15,1-2 2-15,-1-2 2 0,0-1 0 16,0-2 1-16,-3 5 0 0,2-1 2 0,0 2-2 16,-3-1 0-16,3-1 1 0,-9-1 1 15,7 5 0-15,-1-2 3 0,-6 2-3 0,0 3 5 16,2 0 2-16,-5 1 2 0,0 2 2 16,-5 2 4-16,4 2-1 0,0-4-2 0,1 8 3 15,4-4-8-15,0 5-1 0,6 1-3 16,1 2-14-16,19 12-18 0,-27-17-3 15,27 17-6-15,0 0-3 0,0 0-15 0,0 0-40 16,44-43-32-16,-19 31-37 0,15-3-91 16,-6 3-699-16,2 0-878 0</inkml:trace>
  <inkml:trace contextRef="#ctx0" brushRef="#br0" timeOffset="132009.1302">2845 14626 4792 0,'0'0'-130'0,"0"0"22"0,0 0 6 16,-47 15 4-16,47-15 12 0,0 0-1 16,-27 3 15-16,27-3 5 0,0 0 11 15,0 0 22-15,0 0-3 0,-30 4-1 0,30-4-3 16,0 0 16-16,0 0 13 0,0 0-15 15,0 0 1-15,0 0-4 0,-28 2 9 16,28-2-11-16,0 0-1 0,0 0 16 0,0 0 0 16,0 0 3-16,0 0 9 0,0 0 16 15,0 0 33-15,0 0 15 0,0 0 4 0,0 0 12 16,0 0 11-16,0 0 11 0,0 0-9 16,0 0-11-16,0 0 3 0,0 0-18 15,0 0-8-15,0 0-1 0,0 0-15 0,0 0-5 16,0 0 0-16,0 0-24 0,0 0 8 15,0 0-17-15,0 0 7 0,0 0-7 0,0 0-7 16,0 0-19-16,0 0 6 0,0 0 1 16,0 0-9-16,0 0 9 0,0 0-8 15,0 0-4-15,0 0 17 0,0 0 5 0,-36 3-4 16,36-3-18-16,0 0 10 0,0 0 1 16,0 0 33-16,36 62-5 0,-23-37-16 15,2 8-4-15,-2 3 16 0,4 6-19 0,-7 1 16 16,7 9 1-16,0 1 8 0,4 2-5 15,-1 4 12-15,4 16-2 0,-2-1 1 16,1-2-13-16,-3 5-11 0,2-10-5 0,-2-8 6 16,0 9-3-16,0-12-5 0,2-4-23 15,-2-5-33-15,0-1 1 0,0-11-22 16,-2 0-33-16,1-1-68 0,-2-2-146 0,-1-11-408 16,-2 0 442-16</inkml:trace>
  <inkml:trace contextRef="#ctx0" brushRef="#br0" timeOffset="132607.3231">3715 14749 3130 0,'-15'-16'-3'15,"15"16"28"-15,0 0 4 0,-26-11 2 0,26 11-7 16,0 0-1-16,0 0 8 0,-21-11-27 15,21 11 10-15,0 0-2 0,0 0-28 16,0 0 36-16,-22 47-22 0,22-47 9 0,0 47 2 16,0-20-7-16,-5 3 1 0,5 6 17 15,0-4 3-15,0 5 28 0,0-2-9 16,5 10-12-16,0-5 17 0,-3 1-15 16,4 4-11-16,3-4 20 0,4-5-12 0,0 5-2 15,4-4 9-15,2-2-28 0,2-14 4 16,8 0-12-16,-6-6-8 0,7-3-4 0,-1-7-20 15,3-4 7-15,-2-2 5 0,1-10-24 16,6 2 17-16,-3-6-7 0,-3-3 13 16,3-3-7-16,-6-3-6 0,4-3 1 0,-7 0-3 15,0 0 5-15,-1-4-1 0,-8-3 2 16,1 5 5-16,-7 1 15 0,-6-2 52 0,-1 1-26 16,-3 29 23-16,-8-54 5 0,-4 26 12 15,2 5-11-15,-2-3 23 0,-6 5-16 16,1 2-9-16,-1-1 4 0,-2 4-15 0,-2-1-5 15,3 2-11-15,-2 3-12 0,21 12-4 16,-44-19-20-16,19 14-17 0,3-5-20 0,22 10-10 16,-43 0-32-16,18 5-58 0,5 3-82 15,20-8-474-15,-41 12 595 0</inkml:trace>
  <inkml:trace contextRef="#ctx0" brushRef="#br0" timeOffset="133979.2978">5078 14111 2877 0,'0'0'-68'16,"0"0"60"-16,0 0 25 0,0 0 39 15,0 0 5-15,0 0 32 0,38 37 6 0,-26-15-36 16,3 5 4-16,-3 6 0 0,10 9-5 16,4 1-18-16,1 3-8 0,3 13-23 15,9-4 8-15,3 4 20 0,-6 1-32 0,-2 2 10 16,6 0 6-16,-3 4-12 0,-4-9 8 15,1 5-19-15,-3-1 12 0,-2-8 3 0,-6-8-7 16,2 6 4-16,-8-15 5 0,-3-2 11 16,-4-6 4-16,1-4 11 0,-6 2 7 0,4-5-2 15,-9-21-9-15,5 37-6 0,-5-37-22 16,3 24 16-16,-3-24-25 0,0 0 7 0,0 0 3 16,0 0-3-16,-33 16-13 0,33-16 15 15,0 0-1-15,-54-22-15 0,27 9 24 16,2-2-3-16,-5 0 1 0,-2-4-3 15,4-2 1-15,-4-4-8 0,10-2-16 0,-3-8-2 16,-2-4 14-16,-1-7-17 0,1-4-18 16,6 2 23-16,-1-3 0 0,-3 1-3 15,5-1-3-15,-5-5 10 0,3 7-8 0,-5 0 2 16,7 0 0-16,2 2 9 0,-1 4-1 16,7 2-10-16,-1 5 13 0,0 0-26 0,1-2 15 15,-11 1-9-15,6 5 10 0,3-3 23 16,3 4-22-16,-6 3 5 0,5 0 9 0,-3 4 2 15,2-1-12-15,4 4 8 16,9 21-1-16,-21-38-1 0,14 23-12 0,7 15 7 16,-12-32-7-16,12 32 6 0,-8-36-3 0,8 15-12 15,0 21-1-15,0-44 4 0,5 19-1 16,7 1 10-16,-6 0-2 0,8-2-18 0,-3 2 18 16,-2 6 3-16,8-3-9 0,-4-1 5 15,2 1-19-15,2-2 9 0,-2 8-8 16,2-3-1-16,3 3 24 0,5 1 6 15,-4 9-26-15,6-3 0 0,-27 8 5 0,60-4 3 16,-24 4-7-16,4 5-3 0,2 5 3 16,-6 0-5-16,1 2 11 0,7 6 4 0,-11-2 3 15,1 3-3-15,-3-3 6 16,1 7 5-16,-2 1 11 0,-5-2-18 0,2 6 9 16,-9-3 2-16,3 5 13 0,-3 2-2 15,-10-5 23-15,-3 10-17 0,-1-4-12 0,-8 2 16 16,1 5-30-16,-2 0 22 0,-8-3 14 15,-1-1 8-15,1 2-9 0,-1-5 2 0,6-2-8 16,-4-3-32-16,9-1-22 0,-4 0-17 16,-1-4-39-16,11-1-45 0,-3-22-154 0,5 30-432 15,-5-30 561-15</inkml:trace>
  <inkml:trace contextRef="#ctx0" brushRef="#br0" timeOffset="134614.5122">6048 14068 3035 0,'0'0'-53'0,"0"0"-4"0,0 0 6 16,0 0-16-16,0 0 0 0,29-21 14 0,-29 21 19 15,16-22-16-15,-16 22 15 0,25-23-1 16,-15 6 0-16,7-2 8 0,0 1-6 16,0 1 12-16,6 2-6 0,-5-5-4 15,-1 4 0-15,8 1 13 0,-3-3-7 0,-7 1 9 16,5 2 10-16,-6 0-6 0,4 0-14 15,-18 15-3-15,30-28-21 0,-15 16-2 16,-15 12-4-16,24-25 10 0,-14 10 17 0,-10 15 23 16,15-22 3-16,-15 22 1 0,1-24 25 15,-1 24 0-15,0 0 0 0,0 0-4 0,-10-45 21 16,10 45-3-16,-16-15-5 0,16 15 11 16,-22-15-5-16,22 15-20 0,-22-9 13 0,22 9-17 15,0 0-26-15,-43-3-17 0,43 3 6 16,0 0 14-16,-44 7-7 0,44-7 7 15,-27 5 20-15,27-5-13 0,-30 22 26 16,17-7-19-16,1 3-1 0,-6 2 14 0,8 7 13 16,-7 3-10-16,0 7 6 0,5 7 4 15,-3 6 8-15,2-8 16 0,1 0 5 16,4 5 14-16,-4 0 7 0,7-1-8 0,5-1 3 16,-5 0 7-16,2-1-2 0,0-2-7 15,6-2-3-15,5 0 31 0,-3-3-17 0,7 0-8 16,0 0-12-16,1 0 2 0,5-5-11 15,8-5 11-15,-5-4-18 0,11-4-9 0,2-7 10 16,6-3-17-16,-7-2-8 0,4-10-20 16,0-4-40-16,8-2-23 0,2-12-30 15,1-1-70-15,-1-10-144 0,0 2-410 0,-10-6 598 16</inkml:trace>
  <inkml:trace contextRef="#ctx0" brushRef="#br0" timeOffset="134991.278">6923 13689 3028 0,'0'0'-21'0,"0"0"14"0,0 0 2 15,0 0 5-15,0 0-8 0,-40 39 23 0,40-39 3 16,-12 29-3-16,12-29 15 0,-5 25-7 16,5-25 2-16,0 33-13 0,0-33 8 15,0 0-3-15,9 39-3 0,-9-39 3 0,16 26 4 16,-16-26-13-16,25 16 15 0,-8-11-23 15,-17-5-2-15,37 7-1 0,-37-7 20 16,45-12-10-16,-17 2-5 0,-1-2 8 0,0-3-17 16,1-3 0-16,-4 3-7 0,-4-2 28 15,2 2-3-15,-4 3-4 0,-1-3-2 16,-17 15 4-16,13-28 17 0,-13 28 3 0,0 0 10 16,0-38 19-16,0 38-8 0,0 0 29 15,-22-40-28-15,11 25 18 0,11 15-26 16,-29-25-13-16,9 18 5 0,20 7-29 0,-43-8 6 15,21 4-10-15,22 4-14 0,-54 4 0 16,29-1-1-16,25-3 14 0,-48 5-12 0,28-1-41 16,20-4-22-16,-30 16-43 0,15-4-8 15,6 7-33-15,1-7-62 0,8-12-477 0,-20 33 668 16</inkml:trace>
  <inkml:trace contextRef="#ctx0" brushRef="#br0" timeOffset="136197.1809">7321 13492 2777 0,'0'0'-82'0,"0"0"40"0,0 0 4 0,0 0 26 16,0 0-14-16,0 0 29 0,0 0 3 15,0 0-1-15,0 0 7 0,0 0 0 0,0 0 8 16,0 0-5-16,0 0-7 0,24-9 4 16,-24 9 11-16,0 0-6 0,0 0-3 15,0 0-3-15,0 0-3 0,0 0 14 16,0 0-5-16,0 0 10 0,0 0 14 0,0 0-1 15,0 0-8-15,0 0 2 0,0 0-13 16,0 0 4-16,0 0 3 0,0 0-28 16,0 0 18-16,0 0-8 0,38 0 0 0,-38 0-5 15,0 0 0-15,0 0-3 0,0 0 1 16,0 0-8-16,37 6 10 0,-37-6-13 0,0 0 21 16,0 0-3-16,0 0 2 0,0 0 8 15,32 0-10-15,-32 0 9 0,0 0-2 16,0 0 2-16,0 0-2 0,0 0 4 0,0 0-11 15,0 0 18-15,30 0 2 0,-30 0 21 16,0 0 18-16,0 0 0 0,0 0 1 0,0 0 18 16,0 0 2-16,0 0-19 0,0 0-3 15,0 0-2-15,0 0 4 0,0 0 3 16,15 15-26-16,-15-15 13 0,0 0-29 0,0 0-26 16,0 0 5-16,0 0-8 0,0 0-11 15,0 0 7-15,0 0-4 0,0 0-12 0,0 0 15 16,0 0-2-16,0 0 0 0,0 0 5 15,0 0 3-15,0 0 14 0,0 0-10 0,0 0 2 16,0 0-4-16,0 0 10 0,0 0 5 16,0 0-13-16,0 0 11 0,0 0-6 15,0 0-4-15,0 0 2 0,0 0-8 16,0 0 9-16,22 9 9 0,-22-9 17 0,11 39 33 16,1 3-6-16,3 6 15 0,-2 11 3 15,13 12-17-15,-5 6-3 0,14 25-11 16,-6-16-2-16,4 16-2 0,-3-16-10 0,0-12-2 15,-4 0-6-15,0-6-4 0,6-2-1 16,-8-3-2-16,1-12-4 0,-2-1-8 0,-1-3-1 16,0-5-18-16,-4-6-15 0,-1-6-14 15,-4 0-4-15,-1-4 5 0,-4-2 1 0,4-5 3 16,-5-1 5-16,-7-18-8 0,8 24-3 16,-8-24-11-16,0 0-4 0,0 0-8 15,0 0 22-15,0 0-13 0,0 0 13 0,0 0 6 16,-77-30-6-16,54 2 5 0,-3-7 10 15,1-7 2-15,-6-5-3 0,9 2 5 0,0-9 0 16,-8-11-6-16,12 11-8 0,-3-15 23 16,-5 0-13-16,7-6 4 0,3 1 15 15,1 3-7-15,3 5-2 0,-2-3-4 0,11 1 5 16,-5 7 1-16,-1-1-4 0,4 0 4 16,-3 4 8-16,5 0-16 0,-1 12 6 15,3-1 4-15,-3 7 8 0,-2 5-14 0,6 2 10 16,-4 2-2-16,4 31 2 0,-1-55 3 15,-3 31 9-15,4 24-10 0,-5-45-8 0,5 45 24 16,0-36-7-16,0 36-12 0,-3-33 14 16,3 33-14-16,3-32-1 0,-3 32 22 0,5-27-7 15,-5 27-6-15,5-33 0 0,5 14 5 16,-10 19-18-16,17-32 21 0,-5 17-8 16,1 0 3-16,4 0-21 0,1-5 25 15,7 8-3-15,-3-3 9 0,7 5-26 0,1-2 4 16,-2 4-6-16,7 1 4 0,-5 2 2 15,-3 5-5-15,-27 0 1 0,59 15 25 16,-36-6 6-16,-1 9-5 0,-2 0 11 0,-5 8-5 16,-2 1 1-16,-4 10 12 0,-6 1-14 15,-3 6 16-15,-3 1 15 0,-6 9-2 0,-2 3 0 16,-6 2 2-16,0 1-5 0,0-1 3 16,1-1 5-16,-4-5-26 0,0 3 9 0,-1-7-12 15,8-8 7-15,1-5-11 0,1 0-45 16,-1-6-16-16,7 0-33 0,-3-6-30 15,1-4-42-15,7-7-62 0,0-13-143 0,0 0-435 16,0 0 252-16</inkml:trace>
  <inkml:trace contextRef="#ctx0" brushRef="#br0" timeOffset="136544.9993">8148 12275 3377 0,'5'-24'-73'0,"-5"24"17"0,0 0 8 16,0 0 14-16,0 0 20 0,0 0 24 0,0 0-1 15,0 0 25-15,0 0 6 0,36 49 25 16,-24-24-21-16,0 2 28 0,-1 7-6 0,6 6 26 15,2 6-36-15,2 10 8 0,1-6 6 16,0 4-12-16,0 1 2 0,-4 1-5 16,2-2 2-16,9 0-2 0,-4-1-25 15,0 12 7-15,1-14-7 0,-4 1 0 0,3 2-10 16,2 8 13-16,-2-12-20 0,0 1-3 16,4-3 6-16,-4-1-37 0,-3-5-2 15,4 3-44-15,-6-12-22 0,-5-1-46 0,7-3-88 16,-8-7-578-16,-1 0 186 0</inkml:trace>
  <inkml:trace contextRef="#ctx0" brushRef="#br0" timeOffset="136972.4383">9093 12919 3524 0,'0'0'-65'0,"13"-18"1"15,-13 18 7-15,18-26 11 0,-18 26-1 16,17-33-3-16,-8 15 4 0,1-1 7 0,1-3 7 16,-11 22-3-16,12-46 7 0,-5 25 2 15,1-4-2-15,0 3-3 0,-8 22 7 0,9-40 3 16,-9 40 10-16,5-34-32 0,-5 34 27 15,-5-31 0-15,5 31 5 0,-12-24 22 16,12 24 10-16,-23-12 25 0,23 12-9 0,0 0 3 16,-47 0 1-16,47 0 0 0,-40 12 12 15,15 0-36-15,1 3 28 0,-1 3 32 0,0 2 3 16,-5 2 22-16,11-5 19 0,-1 7 18 16,-3 4-3-16,6 4-18 0,1 5 4 0,2 3 13 15,1 0-21-15,4 2 4 0,8 5-13 16,7 0-2-16,3-1-11 0,4 9-8 15,9-9-17-15,10 0-4 0,4-2-10 16,10 0-28-16,17-11-46 0,-11-6-74 0,12-15-112 16,-7-2-355-16,-4-10-290 0,-11-7-101 15</inkml:trace>
  <inkml:trace contextRef="#ctx0" brushRef="#br0" timeOffset="138099.324">6600 15987 3736 0,'0'0'-121'16,"0"0"41"-16,5-24 22 0,-5 24 14 0,0 0 10 15,0 0 7-15,0 0 0 0,0 0 13 16,0 0-7-16,0 0 10 0,0 0 6 0,0 0 12 15,0 0 7-15,0 0 14 0,0 0 17 16,0 0-9-16,0 0 21 0,0 0-3 16,0 0 3-16,0 0 16 0,0 0 6 0,-17 108-4 15,12-69 23-15,-1 4-11 0,4 8 23 16,-1-3-11-16,-2 1 2 0,1 1-21 16,4-1-7-16,0 3 5 0,0-7-20 0,4 0-8 15,-4-3-6-15,5-1 1 0,-2-1-7 16,-1-7-4-16,1 1 5 0,0-6-10 15,2-1-5-15,4-3 3 0,-1-1-8 0,-8-23-6 16,24 31 6-16,-11-23-2 0,-13-8-1 16,33 8-6-16,-33-8 5 0,44-10 5 0,-19-3-20 15,0 1 4-15,-5-6-17 0,9 0 2 16,-3-1-11-16,-4 0-4 0,0-2 3 0,-5 2 0 16,1 2-2-16,4-3 7 0,-5 2 4 15,-1 3-18-15,3-1-2 0,-3-2-2 16,1 1 13-16,0 2-5 0,-2 0-30 0,-15 15 2 15,25-27 3-15,-12 15-21 0,-13 12-11 16,25-21-19-16,-15 7-15 0,-10 14-26 0,17-25-59 16,-17 25-129-16,14-27-436 0,-11 12 335 15</inkml:trace>
  <inkml:trace contextRef="#ctx0" brushRef="#br0" timeOffset="138395.14">7095 15963 3266 0,'0'0'-54'0,"0"0"16"0,0 0 21 0,0 0-3 16,0 0 5-16,0 0 3 0,0 0 27 0,0 0 17 16,0 0 13-16,0 0 8 0,0 0 37 15,0 0-2-15,0 0 12 0,0 0 20 16,0 0 5-16,14 113-1 0,-9-73 4 0,-2 1 2 15,0 1-9-15,2 3-11 0,-1 0-13 16,2-3-17-16,3 5-8 0,-4-5-7 0,3 3-11 16,-3-3-16-16,7-1-17 0,-4-8-37 15,2 5-28-15,7-7-33 0,-9-4-16 16,2-3-13-16,2 2-26 0,-3-8-8 16,4 0-37-16,0-5-65 0,-13-13-567 0,19 18 131 15</inkml:trace>
  <inkml:trace contextRef="#ctx0" brushRef="#br0" timeOffset="139031.3954">7596 15527 3539 0,'0'0'-2'0,"0"0"-4"0,0 0 21 15,0 0-13-15,8-17 15 0,-8 17-9 16,0 0 1-16,0 0-5 0,0 0-17 0,0 0 20 16,0 0 14-16,0 0-13 0,0 0 2 0,0 0 15 15,0 0-16-15,-5 83 17 0,5-56-1 16,0 5 1-16,0-6 2 0,0-26 29 15,0 44-36-15,0-23 24 0,0-21-26 0,-3 38 13 16,3-38-15-16,0 40 11 0,0-40 1 16,0 33 6-16,0-33-24 0,3 29 8 0,-3-29 10 15,0 24-17-15,0-24-5 0,0 0-3 16,2 27-9-16,-2-27 17 0,0 0-9 16,0 0-11-16,0 0 2 0,0 0-2 0,0 0-8 15,0 0-8-15,0 0 1 0,0 0 19 16,0 0-21-16,0 0-16 0,0 0 6 15,0 0 7-15,11-80-14 0,-11 80-6 0,15-43 20 16,-3 9-3-16,5 0-7 0,-1 4-1 16,-2-1 7-16,4 2-14 0,-1 5 6 15,-4 0 19-15,4 3-18 0,1 1 31 0,-4 7-5 16,8-1 13-16,-22 14-3 0,33-21 10 16,-15 15 27-16,-18 6 5 0,39 0-18 0,-39 0 17 15,43 9 17-15,-21-1-8 0,2 2 7 16,1 5 2-16,-9 5 23 0,4-2 10 15,1 3 5-15,-10 1 12 0,6 10-6 0,-9-5-21 16,6 9 2-16,-11-2 0 0,4 6-3 16,-2 2-16-16,-5-3-14 0,-5 5 0 0,-2-2-4 15,-1 0-6-15,1 3-3 0,-3 0-30 16,2-3 0-16,-7 2-28 0,-5 6-37 0,-2-1-32 16,2-6-34-16,0-9-38 0,-5-1-100 15,4-9-597-15,1-4-155 0</inkml:trace>
  <inkml:trace contextRef="#ctx0" brushRef="#br0" timeOffset="139313.2198">7473 15417 3848 0,'0'0'-108'0,"0"0"21"16,0 0 26-16,29-54 19 0,-14 34 18 16,-2-1 26-16,7-4 28 0,4-10-11 15,6-4 9-15,2-8-16 0,4-8 3 0,6-7-13 16,3 2-6-16,17-21-61 0,-10 14-74 15,-17 8-254-15,-3 9-304 0,-12 3 665 0</inkml:trace>
  <inkml:trace contextRef="#ctx0" brushRef="#br0" timeOffset="167563.5168">10396 16452 1612 0,'0'0'46'0,"-34"-5"-71"0,34 5 103 15,-21-7-98-15,21 7-50 0,-24-12-11 16,24 12 20-16,-17-16-20 0,17 16 6 15,-20-12 32-15,20 12 29 0,0 0 28 0,-28-19 48 16,28 19-11-16,-20-12-6 0,20 12 53 16,-22-13 8-16,22 13-37 0,0 0 11 0,-27-15-37 15,27 15-5-15,0 0-30 0,-18-12-1 16,18 12-18-16,0 0 7 0,0 0 8 16,-25-11 19-16,25 11 25 0,0 0 61 0,0 0-4 15,-24-11-1-15,24 11-1 0,0 0-6 16,0 0-9-16,-20-15-15 0,20 15-4 15,0 0-4-15,0 0 3 0,-16-15-30 0,16 15-1 16,0 0 5-16,0 0 0 0,-12-28-6 16,12 28-21-16,0 0 10 0,-2-29 0 15,2 29-25-15,0 0 15 0,0 0 17 0,0-39-15 16,0 39 12-16,0 0-5 0,0 0 0 16,2-38-3-16,-2 38 5 0,0 0 6 0,3-27-4 15,-3 27-17-15,0 0 3 0,4-30-3 16,-4 30-9-16,8-25 5 0,-8 25-7 15,8-29 7-15,-8 29-3 0,10-27-1 0,-10 27 3 16,15-27 1-16,-15 27-9 0,20-23 6 16,-6 10-13-16,-14 13 23 0,20-26-14 15,-8 13 6-15,-12 13-8 0,23-20 7 0,-23 20-10 16,25-19-1-16,-25 19 10 0,17-20 5 16,-17 20-14-16,13-15 3 0,-13 15 18 0,19-15-5 15,-19 15 4-15,0 0 3 0,16-18 1 16,-16 18 5-16,0 0-5 0,0 0-2 15,19-12 0-15,-19 12 27 0,0 0-35 0,0 0 9 16,17-15-3-16,-17 15-19 0,0 0 22 16,0 0-18-16,31-9 14 0,-31 9-24 0,0 0 31 15,25-8-5-15,-25 8-4 0,0 0 2 16,31-9-6-16,-31 9-12 0,0 0-6 16,26-4 22-16,-26 4-4 0,0 0-6 0,0 0 6 15,35 8 4-15,-35-8 7 0,17 15 3 16,-17-15 40-16,14 37-6 0,-6-10-11 15,-5 8-14-15,-3 2 9 0,0 3 9 0,-3 6-9 16,-5-1 12-16,4 9-19 0,-1 1 1 16,-3 6-7-16,-1-1 6 0,-2-5-22 15,2-6 17-15,3-7-10 0,1 3 10 0,0-6-11 16,-2-6 12-16,5-1-28 0,-1-2 7 16,3-6 20-16,0-24-23 0,5 47 9 15,2-29-11-15,-7-18-3 0,21 32 9 0,-2-20-9 16,-19-12 10-16,33 13-10 0,-16-7-3 15,-17-6 0-15,45 3 4 0,-23-3 4 0,-22 0-5 16,47 0-19-16,-26 3 8 0,-21-3 24 16,46 0-6-16,-46 0-7 0,46 3-17 0,-46-3 24 15,39 3-6-15,-17 0-12 0,-22-3 10 16,35 6 5-16,-35-6 1 0,33 12-2 16,-33-12-12-16,29 15 4 0,-18-5 2 0,-11-10 9 15,26 25 5-15,-13-13 2 0,-3 7 3 16,-10-19-9-16,17 35 6 0,-7-19 4 15,5 7-8-15,-10-5 8 0,6 3 8 0,-11-21-7 16,16 47 11-16,-11-23 8 0,3 1-17 16,-5 2 20-16,-1 2-5 0,1 1-8 15,-3 0 2-15,-5 12-9 0,-3-3-3 16,5 4-1-16,-6 0 9 0,-3 1-3 0,-3 2-5 16,2-6-13-16,-4 9-3 0,-3-4-5 15,4-3-10-15,-5-6-18 0,8 2-17 0,-4-5-48 16,-6-2-27-16,6-3-34 0,4-5-68 15,-4-9-146-15,7-5-454 0,10-9 47 0</inkml:trace>
  <inkml:trace contextRef="#ctx0" brushRef="#br0" timeOffset="168604.5234">11321 15396 3594 0,'0'0'-111'16,"-14"-20"23"-16,14 20 8 0,0 0-9 0,0 0-17 15,-5-33-2-15,5 33-3 0,0 0 3 16,-3-27-10-16,3 27 29 0,0 0-13 16,0-34 40-16,0 34 11 0,0 0 26 15,-5-28-1-15,5 28 46 0,0 0-30 0,-7-27 20 16,7 27 18-16,0 0 4 0,-10-25 21 16,10 25-10-16,0 0 11 0,0 0-13 0,0 0 3 15,-6-26-26-15,6 26 4 0,0 0 4 16,0 0 2-16,0 0-5 0,0 0 13 15,0 0-15-15,0 0 20 0,0 0-11 0,0 0-4 16,0 0 6-16,0 0-9 0,0 0-15 16,-19 74 10-16,18-47-8 0,2 5 0 0,-2-4 8 15,2 10-8-15,-2-5-5 0,1 4 15 16,1 0-7-16,-1 6 7 0,0 4-8 16,0-1 20-16,0 2-3 0,-1-1 15 15,-4-5 5-15,1 2-2 0,8-2 15 0,-4-3-26 16,0-3 10-16,5 8-4 0,-4-8-1 15,8 0-9-15,-1 3-3 0,5-6 3 0,-4 1-12 16,2 0-1-16,4-1-3 0,2-7 11 16,2 7-11-16,1-5 18 0,-4 2-10 15,8-1-13-15,-2-2 3 0,-2 0 10 0,8 5-1 16,-3-7 7-16,0-1 12 0,7 0-19 16,-3-1 14-16,4-2-6 0,4 0 13 0,-2 0-5 15,3-6-13-15,-3 2 11 0,-1-2-6 16,3-3 7-16,1-2-9 0,2-5-21 15,7-2 32-15,-8-3-8 0,14-3-13 0,-8-9-1 16,14 4 10-16,1-7-19 0,0-4 2 16,-3-2-19-16,-2-5 15 0,4 5-20 0,1-6-3 15,-6 1 16-15,-2 5-10 0,-2-3-9 16,-2 2-21-16,-8-1 21 0,-3 5 2 16,0 0-3-16,-3 0 10 0,-9 1 0 15,-2 2-11-15,2 3 11 0,-6-3 14 0,-19 15 7 16,26-25 13-16,-26 25-17 0,5-23-4 15,-5 23 27-15,0 0 10 0,-13-40 15 16,13 40-18-16,-24-29 14 0,8 17-8 16,16 12 0-16,-30-29-11 0,6 14-1 0,4 0-9 15,20 15 11-15,-37-25-14 0,21 17-1 0,-6-5 13 16,2-1 1-16,20 14 7 0,-37-19 3 16,17 5-7-16,-2 5 7 0,-1-3 12 15,23 12-13-15,-49-12-2 0,21 9 1 0,-2-3-3 16,-2 2-7-16,32 4-1 0,-74 10-17 15,14-1-5-15,5 12-24 0,-22 3-19 0,-22 23-15 16,14-7-24-16,11-5-4 0,4 1-24 16,10 5-27-16,15-7-64 0,20-7-238 15,8-7-420-15,17 0-108 0</inkml:trace>
  <inkml:trace contextRef="#ctx0" brushRef="#br0" timeOffset="171304.5441">12171 13471 3797 0,'0'0'-112'15,"0"0"32"-15,0 0 8 0,-37-13 9 0,37 13 1 16,0 0 31-16,-24-7-3 0,24 7-5 0,0 0 13 15,-38-1 10-15,38 1 9 0,0 0 16 16,-49 0 7-16,49 0 12 0,-40 1 4 16,20 6 18-16,20-7-19 0,-42 5 11 0,42-5 0 15,-40 10 11-15,18-3-34 0,2 5 13 16,20-12-11-16,-36 18-7 0,14 0-5 0,5 2 11 16,-6 11-4-16,3-4 3 0,-2 9 3 15,0 2-6-15,5 2 8 0,-1 7-10 0,1 1-3 16,-1-4-5-16,5-7 2 0,1 6 8 15,-2-7-14-15,8 4 7 0,4-8 7 16,2 1-8-16,5-6-3 0,-2 2 7 16,11-4-16-16,-1-5-8 0,9-4 7 15,8-7-15-15,0 2 1 0,5-11-3 0,2-4 3 16,3-3 5-16,-1-2-20 0,3-3 18 16,-4 0-15-16,-8-3 11 0,0 0 16 0,2-1 0 15,-12 0-11-15,7-3 11 0,-10 4-9 16,-4 0 20-16,-5-7-1 0,-8 22-6 15,9-27 29-15,-9 27-25 0,0 0 45 0,-12-40-41 16,12 40 18-16,-18-18-20 0,18 18 25 16,-27-16 9-16,27 16 14 0,-25-12-37 0,25 12 2 15,-30-11 5-15,30 11-7 0,-24-12-8 16,24 12 10-16,0 0-4 0,-23-8-3 16,23 8-15-16,0 0-12 0,0 0 4 0,-24-13 7 15,24 13-12-15,0 0-9 0,0 0 14 16,0 0 7-16,0 0-24 0,0 0 22 0,0 0-7 15,0 0 7-15,0 0-2 0,0 0-7 16,0 0 3-16,0 0 1 0,56-24 1 0,-56 24 10 16,0 0-16-16,0 0 8 0,45 9 3 15,-45-9 14-15,35 12-17 0,-17-3 3 16,11 3-7-16,-3 2 4 0,13 2 14 0,-4 8-12 16,7 3 20-16,3-3-10 0,4 7 0 15,-6 0-10-15,6 0 23 0,-4 1-34 16,-2 3 7-16,-1-4-4 0,-5 0 6 0,3 0 14 15,-7 2-4-15,-6-1-6 0,-2-2 12 16,-3-2 8-16,1 3-3 0,-6 3 15 16,0-4-9-16,-12 3 24 0,2-1-1 0,-2-1 3 15,-5 5 8-15,-5-1 3 0,-2 4-6 16,-6 0 1-16,-1-3-19 0,-4 3-9 16,-2-1 10-16,1-2 8 0,-1 2-20 0,-7 1 2 15,6-3-34-15,-8-6-24 0,9-3-58 16,-5-2-51-16,8-4-170 0,-1-9-491 0,5-5 164 15</inkml:trace>
  <inkml:trace contextRef="#ctx0" brushRef="#br0" timeOffset="172598.5028">13440 13775 3552 0,'0'0'-54'0,"0"0"22"16,0 0-1-16,0 0-10 0,0 0 34 0,0 0-13 16,0 0 1-16,0 0 5 0,0 0 9 15,0 0 25-15,0 0-8 0,0 0-1 16,0 0 16-16,0 0-28 0,0 0 21 0,35 55 3 15,-21-31-33-15,-3 8 32 0,6-2-4 16,0 2-1-16,-2 5-4 0,7 8-13 16,-2-7 13-16,-2 9 0 0,4 1-2 0,3 6 19 15,-7-6-15-15,9 6-3 0,-7 0 5 16,-1-6 0-16,2 2 4 0,-4-6-13 16,0-7-3-16,-4-4 3 0,1 1 4 0,-1-9 11 15,-8-1 22-15,7-1-29 0,-4-4 13 16,2 1 17-16,-10-20-32 0,12 25-3 0,-12-25 7 15,5 21 6-15,-5-21-22 0,0 0 2 16,13 20 5-16,-13-20-38 0,0 0-2 16,0 0 5-16,0 0 2 0,0 0 1 0,0 0 7 15,-68-59 20-15,44 44-8 0,3-12-10 16,-8 3 5-16,1-3 7 0,3 0-4 0,-2-2-5 16,-3-7-6-16,6 2 11 0,-4-7-22 15,6-1 7-15,2 0-9 0,-3 3 19 0,3-4 0 16,1 4-5-16,2-8 1 0,-6 0 28 15,11 0-29-15,-9 0 20 0,12 5-26 16,-6 3 8-16,3-1 12 0,4-7-10 16,3 2-11-16,2 1 14 0,3 2 4 0,0 5-9 15,3-3-2-15,5 0-6 0,-6 2 10 16,1 2-16-16,1 6 20 0,4 2-11 16,-6-1 11-16,6 2 3 0,1 1-5 0,-9 26 2 15,15-45 6-15,-9 27-1 0,4-4-12 16,-10 22 12-16,20-37 0 0,-5 18 10 15,-3 4 5-15,-12 15-6 0,19-28-11 0,-19 28 0 16,23-12 12-16,-23 12-5 0,0 0 14 16,40-4 3-16,-40 4-19 0,30 16 9 0,-30-16-2 15,35 25-5-15,-18-7 14 0,1 1-2 16,1 1 5-16,-2 12-12 0,3-5 4 0,-7 8 3 16,5 2-3-16,-4 4-2 0,-6-1 24 15,-4 5-8-15,-4 5 0 0,-4-1 8 16,-4 0-10-16,4 0 5 0,-9 4 10 0,-2-4 5 15,-2 1-13-15,1-5 6 0,7-1-2 16,-4-7-11-16,-2-6-29 0,3-3-41 0,4-5-52 16,-1-1-154-16,1-5-468 0,8-17 550 15</inkml:trace>
  <inkml:trace contextRef="#ctx0" brushRef="#br0" timeOffset="173580.5952">14210 13537 2982 0,'0'0'-76'0,"0"0"15"0,-5 20-21 0,5-20-3 16,0 0 25-16,0 0 1 0,0 0 14 15,0 0-1-15,0 0 0 0,53-37 5 16,-38 27-7-16,-1 1 6 0,-14 9 9 0,21-18 0 16,-9 6 6-16,3 3 10 0,-3-3 10 15,1 1-13-15,1 2-4 0,-1-3 6 16,4 0 8-16,-4-3-4 0,-1 0 0 0,-2 1-1 15,2 1-2-15,-12 13 34 0,20-20 1 0,-14 7 7 16,-6 13-18-16,7-24 7 0,-7 24 3 16,0-22 4-16,0 22-28 0,0 0 0 15,-17-28 10-15,2 21-6 0,15 7 13 0,-26-12 4 16,5 7 23-16,21 5 39 0,-36-3-8 16,36 3-1-16,-39 3-21 0,39-3 12 0,-40 3 5 15,15 3-11-15,25-6-12 0,-44 15 34 16,19-6-30-16,2 8-22 0,6-2 7 15,-11 9 14-15,8 1 2 0,3 7 2 0,0 3-6 16,4 2-1-16,-2 0 5 0,0 7-6 16,10-1 4-16,-7-1-4 0,7 2 17 15,-3-1-5-15,3 0 1 0,5-3 6 0,0-3-12 16,0 1-5-16,5 1-1 0,-2-6 0 16,19 6-3-16,-11-7 8 0,13-4-28 0,1-4 7 15,3 2-6-15,9-10 12 0,5-4-13 16,-2-5-27-16,2-7-9 0,5-7-9 0,0-3 2 15,5-8-23-15,-9 3-19 0,6-8 8 16,-1 2-4-16,-3-3-9 0,-3-1 2 16,-7 4 9-16,-5-2-23 0,2-1-11 0,-9-3-10 15,4-1-4-15,-7 0-32 0,-1-2-2 16,-3 2-10-16,-6 1 11 0,-3 1 50 16,0 5 32-16,-7-2 64 0,0 3 72 0,0 20 27 15,0 0 18-15,-10-50 20 0,10 50 15 16,-9-24-7-16,9 24-49 0,-5-24 0 15,5 24-20-15,0 0-7 0,0 0-30 0,0 0 30 16,0 0-32-16,0 0 5 0,0 0-1 16,0 0-3-16,0 0-8 0,0 0-2 15,0 0-16-15,0 0 17 0,46 48-22 0,-46-48 13 16,28 18-1-16,-10-8-12 0,-18-10 11 16,36 12-7-16,-15-6 4 0,1 3-8 0,8-6 12 15,-30-3-1-15,47-3-9 0,-47 3-4 16,49-9 6-16,-28 0-9 0,6-3 13 0,-7 2-10 15,-3-5-3-15,0 0-1 0,-2-3 11 16,-15 18 14-16,16-41-6 0,-14 23-3 16,-2 18 28-16,3-38-24 0,-3 38 14 0,-3-36 5 15,3 36-3-15,-13-34 2 0,4 14 16 16,9 20-24-16,-23-32 30 0,9 19-17 0,14 13-7 16,-25-27-14-16,7 15-12 0,18 12-8 15,-28-12-8-15,28 12-24 0,0 0-6 0,-39 0-7 16,39 0-13-16,0 0-6 0,-32 24-13 15,24-9-18-15,3-3-25 0,5-12-56 16,-3 29-92-16,3-29-515 0,-9 21 293 16</inkml:trace>
  <inkml:trace contextRef="#ctx0" brushRef="#br0" timeOffset="174468.5937">15724 13131 3372 0,'0'0'-52'0,"20"-3"3"0,-20 3 14 0,0 0 11 15,23 21 31-15,-23-21 47 0,9 35-21 16,-9-11 13-16,5 6 19 0,0 2-1 0,1 5 13 15,-1 4-41-15,0 2 2 0,7 2 7 16,-2-1 10-16,3 0-33 0,7 4-6 16,-3-2-4-16,7 4 9 0,-11-10-19 15,4 0 14-15,-1-6 7 0,8 2 0 0,-7-1-11 16,4-5 1-16,-4-2-19 0,-4 2 27 16,6-5-23-16,-7-3 6 0,-2-1 11 15,6 0-15-15,-2 2 2 0,-6-5-11 0,4 3 9 16,-12-21 13-16,5 32-13 0,-5-32 2 0,-5 34 15 15,5-34-17-15,-12 33 0 0,4-18 33 16,8-15-13-16,-19 24 2 0,19-24-2 16,-25 17-7-16,25-17 19 0,-27 9-19 0,27-9-22 15,0 0 3-15,-41-9-26 0,41 9-13 16,-27-30-7-16,8 7-6 0,8-5 14 0,-4-2 5 16,3-7-4-16,-1 0 15 0,-1 0-16 15,3-3 19-15,-5 0 5 0,8-4-3 16,0 8-13-16,1-3 20 0,-3-2-6 0,3 9-10 15,4-1 15-15,1-1 2 0,-4 2-11 16,2-1 13-16,4 3 6 0,0-1-8 0,0 31 10 16,-1-59 3-16,1 31-7 0,-4 5-2 15,4 23 7-15,-5-54 19 0,5 54-8 16,-3-36 8-16,-2 10-10 0,5 26 19 16,-8-45-22-16,4 19 13 0,-1 1-10 0,5 25 3 15,-8-50-5-15,4 22-12 0,1-1 15 16,0 2 22-16,-2-2-25 0,5 29 22 15,-7-48 9-15,5 24-3 0,2 24-4 0,-11-38 4 16,11 38-15-16,-4-34 9 0,4 34-7 16,-1-30 0-16,1 30-4 0,0-29-10 0,0 29 0 15,5-27-8-15,-5 27-14 0,20-30 16 16,-9 13-12-16,-11 17-14 0,21-25 13 0,-21 25-1 16,21-21-6-16,-21 21 20 0,17-18 6 15,-17 18-12-15,20-12-3 0,-20 12 7 16,23-9 8-16,-23 9 4 0,0 0-12 0,42 0 0 15,-42 0 10-15,29 12 3 0,-29-12 3 16,25 18 14-16,-10-6 15 0,2 6-31 16,-7 6 37-16,5-1-4 0,-10 2-10 0,6 5 1 15,-1-1 6-15,4 7-1 0,-6 5 11 16,-3-2 0-16,4 4 8 0,-4 4 2 16,-2 3-21-16,-6 1 1 0,3 13 5 0,-5 5-19 15,-9 8 23-15,-1 0-22 0,-5 4 11 16,-3-9-19-16,-1 5-5 0,-6-3-4 0,7-17 2 15,3-5-7-15,-4-3-35 0,7-7-30 16,4-9-28-16,1-6-34 0,7-5-61 16,5-22-177-16,-15 12-433 0,15-12 209 0</inkml:trace>
  <inkml:trace contextRef="#ctx0" brushRef="#br0" timeOffset="174904.9589">16058 12411 3496 0,'0'0'-59'15,"14"-25"37"-15,-14 25 2 0,0 0 6 16,0 0-2-16,11-22-2 0,-11 22 11 0,0 0 14 16,17-12 18-16,-17 12 2 0,0 0 35 15,0 0-20-15,37 0 5 0,-37 0 1 16,0 0-2-16,38 30 10 0,-23-10-24 0,9 7-4 15,-2 4 15-15,-2 0 6 0,0 3-22 16,10 5-3-16,-3 6 9 0,-2 0-11 0,0 2 2 16,-2 2-11-16,-3-1-6 0,2-1 1 15,1 0 10-15,-1-8-5 0,-2 3-15 16,-3-3-25-16,0-3-7 0,3 2-16 16,1-8-9-16,-5 3-28 0,7-4-69 0,-6-7-155 15,-1 1-430-15,-2-8 471 0</inkml:trace>
  <inkml:trace contextRef="#ctx0" brushRef="#br0" timeOffset="175322.7003">17164 12691 3073 0,'0'0'-53'0,"0"0"15"16,20-19 14-16,-20 19 1 0,25-18-11 0,-25 18 23 15,27-25-7-15,-10 13-15 16,4-3 9-16,-9-2-14 0,8 2-4 0,-10 0-12 16,-10 15 8-16,27-30 8 0,-19 18-6 15,-8 12 29-15,9-29 6 0,-9 29 21 0,0-28 0 16,0 28 12-16,0 0 14 0,-25-37 0 0,25 37 2 15,-29-13 7-15,29 13-13 0,-43-13 4 16,24 10 11-16,19 3-20 0,-47 3 13 16,47-3 18-16,-58 18-22 0,29 0 25 0,-2 1-4 15,1 8 32-15,-2 6 2 0,2 8-16 16,-6 4 10-16,3 9 18 0,8 2 32 16,-4-5 2-16,9 18 1 0,4-10-12 0,7 4-21 15,-1-1-3-15,14 0-23 0,7-4 6 16,9 2-17-16,11 0-32 0,12-10-43 15,11-4-64-15,4-26-107 0,2-5-318 0,-3-13-330 16,-3-2 60-16</inkml:trace>
  <inkml:trace contextRef="#ctx0" brushRef="#br0" timeOffset="183372.5521">11041 15109 3548 0,'0'0'-124'0,"0"0"22"16,0 0 25-16,0 0 3 0,0 0 11 0,0 0 3 15,0 0-1-15,0 0 6 0,0 0-3 16,12-22-1-16,-12 22 15 0,0 0-9 16,0 0 19-16,0 0 3 0,0 0-10 0,0 0 6 15,0 0-1-15,0 0 24 0,0 0 9 16,0 0 0-16,-32-28 6 0,32 28 15 15,0 0-3-15,0 0 0 0,-30-12 11 0,30 12-5 16,0 0-7-16,-31-6 4 0,31 6-1 16,0 0 17-16,-42-2 2 0,42 2-11 15,0 0-13-15,-49 2-4 0,49-2 6 0,-40 3 2 16,15 0-3-16,0 4 20 0,25-7 2 16,-62 4 1-16,30-3 14 0,0 6-2 0,-1-3 0 15,1 0 9-15,2-1-21 0,-2 2 10 16,2-1-13-16,3-3 2 0,-1 6 0 15,28-7-15-15,-49 5-1 0,31-1 17 0,18-4-12 16,-43 6-6-16,43-6 6 0,-36 9 2 16,20-3-17-16,16-6-7 0,-40 10 16 0,40-10 7 15,-37 12-18-15,17-3 8 0,0-3-13 16,-6 4-2-16,26-10 23 0,-36 16-6 16,16-10-1-16,20-6 11 0,-44 15-6 15,22-9 5-15,22-6-1 0,-40 13 3 0,20-5-2 16,20-8 11-16,-33 7-4 0,33-7-2 15,-37 12-25-15,20-5 11 0,17-7-6 0,-27 9 8 16,27-9 0-16,-30 12 5 0,30-12-15 16,-30 9 17-16,30-9-2 0,-22 10-13 15,22-10-6-15,-26 15 8 0,26-15 3 0,-25 15-5 16,25-15-11-16,-24 18 10 0,11-3-3 16,-4 2-3-16,5-2 7 0,-1 3 1 15,-5 0-9-15,1 11 15 0,0-12 22 0,-5 9-28 16,1 4 31-16,2-2-15 0,-1-3-3 15,0-4 23-15,0 8-10 0,0-5 8 0,2 0-19 16,2-2 0-16,1-1-13 0,-1 1 14 16,6 3-19-16,-7-1 5 0,7 1-8 0,-2 0 6 15,2 9-1-15,2-2 1 0,-4 1-5 16,10-3-5-16,-6 1-1 0,1 0-13 16,6 3 14-16,-3-4 7 0,4 4-6 0,-6-3-9 15,6 4-2-15,-4-7 14 0,8 4-12 16,-4-2 12-16,-4 2-18 0,4 2 3 15,-3-1 6-15,3 5-3 0,-5-2 27 0,-3 4-33 16,6-5 20-16,-6 4-10 0,4 1-12 16,4-3 21-16,-3 3-6 0,1 1-1 0,2-8 5 15,0 2-13-15,0-4-1 0,0-1-8 16,0 3 9-16,2-1 4 0,1 1-9 16,6-4-7-16,-4 2-2 0,6-4-1 0,-6 1 13 15,9-3-7-15,-1 2-5 0,4 3 10 16,-4-6-10-16,-1-1 2 0,11 4 0 15,-4-2 4-15,-3 1-1 0,1-5 6 0,5 3-1 16,-5-2 2-16,4 1-7 0,-2 1 10 16,-1-4 4-16,2 5 5 0,0 0-9 0,4 0 2 15,-3-1 10-15,0 1-10 0,2-5-7 16,-5 0 1-16,2 2 10 0,1 2 13 16,2 0-12-16,-1 2-7 0,-6-8 14 0,8 0 8 15,-2 3-27-15,-6-3 14 0,11 2-4 16,-7-4-10-16,-1-1-3 0,1-3 4 0,5 3-1 15,-2 1 9-15,4 0 25 0,5 2-30 16,4-6 16-16,5 0-4 0,-3 1-8 16,9-5-11-16,3 3 15 0,2-7-11 0,-2 1-1 15,4-5-13-15,-2 0 1 0,-2-8-7 16,-2 7 15-16,1-2-7 0,-16-1-7 0,1 4 6 16,-3-4 13-16,1 4 0 0,-2-3-2 15,-30 3 26-15,49-5-11 0,-27 5 0 16,8-4 5-16,-30 4 1 0,60-4 1 0,-23-4 2 15,-4 2 6-15,6-3-12 0,2 0-3 16,5 0 3-16,-10-1-8 0,5-2 4 0,0 2 1 16,-4 0-4-16,3 2 10 0,-1-4-1 15,-7 5 13-15,-2 0-25 0,0-1 5 16,0 0 23-16,7 1-27 0,-5-2 22 0,8-2 5 16,-7 7-12-16,16-7 12 0,-6-2-6 15,6 2-5-15,11-7-5 0,-3 3 4 0,5-4 9 16,1 4-27-16,1-5 2 0,-2 0 4 15,-5 1 6-15,4 4-10 0,-9-8 1 16,3 10 4-16,-8-7 12 0,7 1-14 0,-16 4-4 16,6-1-5-16,-6 0 6 0,7 1 7 15,-1-2-23-15,-2-1 19 0,6-1 2 16,4-6-2-16,0 0-15 0,0 1 6 0,-4 3 8 16,4-6-11-16,-5 0 1 0,2 3-3 15,-14 1 0-15,3 3 7 0,-4 1 2 16,-3 1 4-16,0 0-3 0,4-1-7 0,-9 0 1 15,5 1 1-15,-6-4 0 0,-2 0 5 16,2-6-1-16,-1 1-1 0,-4-3 21 0,1-4-18 16,3-1-3-16,-4 3 10 0,0-7-11 15,3 3 15-15,-4 2-5 0,-3 2-6 0,1 0-1 16,-2 0-1-16,0-1 7 0,-6-1 7 16,1-3-16-16,-4 6 20 0,3-3-18 15,-8 1 5-15,3-2 13 0,-4 2 0 0,3-11 9 16,4 4-10-16,-5-2-10 0,-2 4-10 15,0 4 14-15,-2 0-2 0,2 1 0 0,0 3 14 16,-7-6 15-16,4 6 1 0,-2 0 11 16,-4-2-24-16,-2 2 21 0,-3-4 21 15,-6-1-14-15,0 5 16 0,-3 0 6 0,1 0 10 16,-10 1 11-16,-1-11-1 0,-7 3-13 16,5 3-5-16,-12-3-5 0,-5-3-12 15,0 0 0-15,-13 3 7 0,-6 0-6 0,-29-8 2 16,-2 4 2-16,-12 10-9 0,1 1 1 15,-21 4-4-15,-2 2-3 0,-3 9-12 0,-3 2-5 16,-2 3-14-16,4 8-5 0,18-2-11 16,11 4-19-16,-36 14-27 0,0-2-26 0,6 15-39 15,-1 7-36-15,-2 18-43 0,0 1-78 16,-1 20-642-16,-1 7-507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00:06.8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19879 4988 1429 0,'-20'-8'58'16,"20"8"-14"-16,0 0-26 0,0 0 12 0,0 0-18 0,-29-8-8 15,29 8-20-15,0 0 7 0,0 0-4 16,0 0 17-16,0 0-12 0,-23-14-5 16,23 14 9-16,0 0-14 0,0 0 31 0,0 0 43 15,-12-27 3-15,12 27 26 0,0 0-6 16,0 0 2-16,-15-22 23 0,15 22-8 15,0 0 4-15,-13-19-3 0,13 19-10 0,0 0-3 16,0 0-8-16,-19-18-8 0,19 18-1 16,0 0-19-16,0 0 2 0,-18-13-14 0,18 13 5 15,0 0-1-15,0 0-3 0,0 0-16 16,-17-15-6-16,17 15 4 0,0 0-9 16,0 0 3-16,-26-9 12 0,26 9 8 0,0 0-11 15,-26-15-7-15,26 15 0 0,-26-10-10 16,26 10 12-16,-29-13 17 0,29 13-19 15,-30-12 9-15,30 12-7 0,-32-15 9 0,32 15-8 16,-28-15-1-16,28 15-1 0,-32-12-14 16,32 12 1-16,-30-15-3 0,30 15-3 15,-27-17 10-15,27 17-7 0,-23-15 9 0,4 5-6 16,19 10 1-16,-40-20 10 0,25 10 7 16,-7-2 6-16,22 12-18 0,-40-22-3 0,19 12-8 15,21 10 16-15,-31-15-3 0,31 15-7 16,-35-12 14-16,35 12-3 0,-20-11-10 15,20 11-10-15,-15-13 21 0,15 13-16 0,-27-12 2 16,27 12-4-16,-23-14 4 0,23 14 9 16,-33-17 12-16,17 10 14 0,16 7-14 15,-45-18-6-15,27 8 4 0,18 10 2 16,-35-12 2-16,35 12-17 0,-30-11 10 0,30 11-8 16,-34-14 7-16,34 14-7 0,-18-8 0 15,18 8-4-15,0 0-2 0,-34-12 8 0,34 12-10 16,-31-6 12-16,31 6-22 0,-31-7 20 15,31 7-24-15,-36-7 14 0,36 7-2 16,-44 0-2-16,17-1 8 0,27 1 10 0,-41 0-13 16,41 0-4-16,-47 0 4 0,47 0-8 15,-47 1 3-15,47-1 4 0,-37 0 0 0,10 3-4 16,27-3 2-16,-41 0-2 0,41 0 4 16,-42 8-10-16,18-5 2 0,24-3 20 15,-35 1-14-15,10 7-14 0,25-8 14 16,-37 9 0-16,12-3 0 0,0 0-12 0,2 7 14 15,-6-5-14-15,9 2 2 0,-7-1 16 16,1 3-10-16,-9 1-4 0,-2 2 8 0,0-2 10 16,-10 5-2-16,-6 0-4 0,-9 0 0 15,0 6-4-15,-3-9 4 0,-1 2 0 16,9-1 6-16,-4-1 11 0,4-3 13 0,10 2-38 16,3-6 13-16,1 5-9 0,4-4 12 15,9-3 1-15,0 3-5 0,0-3-10 0,7 0 12 16,-1 0-6-16,24-6-8 0,-38 12-2 15,38-12-17-15,-27 15 7 0,12-5-9 16,1 9 21-16,14-19-25 0,-21 30-7 16,12-7 18-16,3-6-9 0,6-17-1 0,-15 47 1 15,11-21 10-15,-1-6-14 0,5-20 14 16,-8 40-8-16,8-18 5 0,0-22-3 16,-5 33 16-16,5-33-12 0,-2 32 10 0,2-32 0 15,-12 24 3-15,12-24 6 0,0 0 0 16,-5 38 0-16,5-38-5 0,-3 27 5 0,3-27-2 15,-3 34-2-15,3-34 1 0,6 43 1 16,-1-16 0-16,9-2-7 0,-6 1 14 0,6-2-32 16,1-3 20-16,-4 7 3 0,4-7-12 15,2 0 16-15,-2 5-5 0,2-8-6 16,-9 0 4-16,7 1 3 0,-15-19-1 0,22 25 3 16,-12-13 4-16,-10-12-6 0,12 25 4 15,-12-25-5-15,15 19 16 0,-15-19-8 16,15 16-3-16,-15-16 9 0,0 0-5 0,18 27 3 15,-18-27 0-15,7 18-5 0,-7-18-9 16,0 0-4-16,10 21 2 0,-10-21 11 16,0 0-6-16,7 21 15 0,-7-21-6 0,0 0 4 15,10 26 2-15,-10-26-9 0,10 21 3 16,-10-21-14-16,12 24 9 0,-2-5 4 0,-10-19-17 16,23 36 15-16,-8-19 9 0,-3 1-11 15,3 0 5-15,-3-2-5 0,-1 3-5 16,-11-19 16-16,22 28-11 0,-22-28 3 0,13 24 1 15,-13-24 9-15,14 20 3 0,-14-20 8 16,13 16-13-16,-13-16 4 0,9 19 7 16,-9-19-24-16,0 0 4 0,16 22 5 0,-16-22 3 15,0 0-12-15,14 18 6 0,-14-18-1 16,0 0 3-16,10 19-4 0,-10-19 11 16,0 0-9-16,0 0 0 0,0 0 26 0,11 19 1 15,-11-19 17-15,0 0 3 0,0 0-1 16,0 0-7-16,0 0-12 0,9 16-2 0,-9-16 7 15,0 0-15-15,0 0-6 0,0 0-2 16,0 0 4-16,13 20-8 0,-13-20 8 16,0 0-5-16,14 15-4 0,-14-15 8 0,0 0-14 15,18 22 9-15,-18-22-13 0,12 17 25 16,-12-17-17-16,16 20-3 0,-2-7-5 16,-14-13-3-16,27 26-9 0,-4-15 3 0,-6 1 9 15,4 1 8-15,6-6-12 0,-7 4 1 16,4-2 6-16,-3-4 5 0,-21-5-4 15,39 17 12-15,-39-17-19 0,38 10 5 0,-19-8 0 16,-19-2 3-16,32 5-15 0,-32-5 21 16,38 0-2-16,-38 0-7 0,37-2-9 0,-37 2 7 15,40 0 2-15,-40 0-7 0,48-5-4 16,-48 5 15-16,36-5-8 0,-36 5 0 16,41-3 3-16,-41 3-10 0,39-2 11 0,-39 2 3 15,45-2 10-15,-45 2-17 0,39-5-8 16,-39 5 3-16,45 0 14 0,-22-3-12 15,-23 3 5-15,55 0 11 0,-21-3-13 0,-34 3 21 16,48 0-14-16,-48 0-12 0,40-4 9 16,-40 4 2-16,34 0 7 0,-34 0-7 15,28 0 0-15,-28 0 0 0,0 0 1 16,37 0-6-16,-37 0 3 0,0 0 3 0,39 0 12 16,-39 0-19-16,0 0 4 0,26 0-5 15,-26 0 5-15,0 0-13 0,0 0 11 0,0 0-3 16,42 0-12-16,-42 0 16 0,0 0 6 15,0 0-12-15,0 0 18 0,0 0-2 0,32 0-2 16,-32 0-14-16,0 0 7 0,0 0 2 16,0 0-4-16,0 0 18 0,0 0-25 15,0 0 4-15,0 0-1 0,0 0 13 0,33 0 4 16,-33 0-9-16,0 0-7 0,0 0 3 16,0 0-5-16,0 0 8 0,0 0-6 15,0 0 3-15,32 4 9 0,-32-4 4 0,0 0-3 16,37 3-12-16,-37-3-11 0,37 0 15 15,-37 0-12-15,42 3 10 0,-42-3 16 16,45 0-17-16,-20 5-1 0,-25-5 4 0,37 0 6 16,-37 0-5-16,38 0-2 0,-38 0 6 15,37 0-12-15,-37 0 16 0,33 0-7 0,-33 0-11 16,36 2 5-16,-36-2 0 0,35 0 4 16,-35 0 2-16,30 2-2 0,-30-2-2 15,30 0 8-15,-30 0-10 0,38 0 0 0,-38 0 6 16,42 0-11-16,-42 0 24 0,35 0-23 15,-35 0 8-15,39-2 17 0,-39 2-19 16,23 2 20-16,-23-2 5 0,0 0-15 0,39-2 2 16,-39 2 10-16,0 0-18 0,0 0 8 15,38 0-8-15,-38 0 8 0,0 0-10 16,30 2 13-16,-30-2-17 0,0 0 18 0,30 0-14 16,-30 0 0-16,0 0-3 0,27 3 8 15,-27-3 0-15,0 0 16 0,44 0-25 0,-44 0-2 16,30 0 0-16,-30 0-2 0,35 0 22 15,-35 0 5-15,33 0-6 0,-33 0-28 16,42 5 6-16,-42-5 11 0,42 0 0 0,-42 0-2 16,43 0 17-16,-21 0-21 0,-22 0 1 15,44 0 3-15,-44 0-5 0,40 0 5 16,-40 0 2-16,33 0 8 0,-33 0-7 0,29 0-6 16,-29 0 3-16,0 0 0 0,42 0 2 15,-42 0-8-15,31 0-7 0,-31 0-1 16,0 0 19-16,39 0-15 0,-39 0 10 0,28 0-6 15,-28 0 1-15,0 0 3 0,42-5-6 16,-42 5 4-16,25-3 8 0,-25 3-6 0,0 0 4 16,40 0 1-16,-40 0-6 0,0 0 6 15,39 0-6-15,-39 0 8 0,0 0-3 16,42 0-9-16,-42 0 7 0,36 3 10 0,-36-3-6 16,34 5 4-16,-34-5 4 0,42 0-15 15,-42 0 12-15,28 5-25 0,-28-5 18 0,34 2-14 16,-34-2 17-16,0 0 7 0,36 5-10 15,-36-5-6-15,24 0 3 0,-24 0-3 16,0 0 1-16,33 5 6 0,-33-5 6 16,29 3-1-16,-29-3-9 0,35 4-6 15,-35-4 10-15,33 5 1 0,-33-5-3 0,42 5-9 16,-42-5 9-16,39 4-11 0,-39-4 15 16,26 4-3-16,-26-4-16 0,24 3 11 0,-24-3 3 15,0 0-2-15,32 2 7 0,-32-2 2 16,0 0-16-16,40 7 13 0,-40-7-6 0,25 7-5 15,-25-7 5-15,37 6 4 0,-37-6 12 16,41 9-17-16,-21-9 13 0,-20 0-7 0,31 9-8 16,-31-9 0-16,35 3 0 0,-35-3 3 15,26 6-8-15,-26-6 10 0,0 0 7 16,37 6-14-16,-37-6 10 0,19 6-5 16,-19-6 4-16,0 0-12 0,0 0-6 0,33 3 21 15,-33-3-7-15,0 0-1 0,30 7-1 16,-30-7 13-16,0 0-11 0,30 5-8 15,-30-5 8-15,0 0 11 0,27 8 5 0,-27-8-14 16,0 0 2-16,27 6 5 0,-27-6-16 16,0 0 9-16,25 6-7 0,-25-6-7 0,0 0 24 15,37 7-15-15,-37-7 2 0,33 5 18 16,-13 1-6-16,-20-6-9 0,52 6 11 0,-23-3-22 16,-1 0 22-16,6-3-17 0,-8 4 5 15,-26-4 1-15,54 3 3 0,-54-3-6 16,42 2 8-16,-19-2-10 0,-23 0-1 15,44 0 10-15,-24 3 1 0,-20-3-12 0,40 0 4 16,-40 0 8-16,45 0 5 0,-45 0-3 16,37 0-1-16,-37 0 6 0,40-3-21 0,-40 3-8 15,30 0 6-15,-30 0 15 0,0 0-3 16,35 0 1-16,-35 0 3 0,0 0-3 16,30 0-5-16,-30 0-1 0,0 0-10 0,0 0 12 15,35-2 1-15,-35 2-1 0,0 0-5 16,35-10 17-16,-35 10-1 0,44-12-11 0,-22 3 4 15,6-2 0-15,-8 4 5 0,-20 7 3 16,47-17-8-16,-29 11-4 0,-18 6-6 16,31-9 8-16,-31 9 12 0,31-5-14 15,-31 5 0-15,20-10 13 0,-20 10-10 0,0 0 1 16,31-9-5-16,-31 9-6 0,0 0 18 16,23-6-6-16,-23 6-3 0,0 0 7 0,0 0-17 15,28-10 5-15,-28 10-8 0,0 0 15 16,0 0-11-16,0 0 15 0,0 0-5 15,0 0-1-15,26-12 6 0,-26 12-15 0,0 0 7 16,0 0 21-16,0 0-22 0,0 0 11 16,0 0-16-16,0 0 13 0,0 0-2 15,21-10 10-15,-21 10-20 0,0 0 10 0,0 0-13 16,27-15 11-16,-27 15 6 0,15-13-15 16,-15 13 3-16,18-12 1 0,-18 12 1 0,0 0 8 15,24-12 5-15,-24 12-22 0,0 0 21 16,0 0 3-16,20-12-2 0,-20 12 7 15,0 0-1-15,0 0 21 0,17-15 9 0,-17 15 11 16,0 0 6-16,0 0-4 0,0 0-3 16,13-23-3-16,-13 23-13 0,0 0-5 15,10-24 3-15,-10 24-4 0,0 0-7 0,5-28-9 16,-5 28-6-16,0 0 6 0,8-23 1 16,-8 23-4-16,0 0-2 0,4-39-1 15,-4 39-5-15,7-32-1 0,3 16 11 0,-10 16-12 16,8-41 2-16,-3 23-1 0,-5 18-8 15,12-36 4-15,-6 16-2 0,-6 20-10 0,17-40 11 16,-14 20-2-16,11-5-1 0,-6-1 0 16,2 5-9-16,-10 21-11 0,14-41 0 15,-1 25 0-15,-8-8 6 0,-5 24 6 0,15-32 2 16,-10 10-1-16,-5 22 16 0,10-41 10 16,-7 20-14-16,-3 21 5 0,9-35 6 15,-9 35-7-15,5-33-3 0,-5 33 1 16,3-34-2-16,-3 34 1 0,9-33 2 0,-9 33-4 15,3-34-3-15,-3 34-3 0,2-34 12 16,-2 34-5-16,0-37 13 0,0 37-9 0,0-37-7 16,0 37 0-16,-2-40 7 0,-1 19-2 15,3 21-8-15,-9-44 3 0,6 23 0 0,3 21-2 16,-5-45 12-16,5 45-4 0,-9-35 8 16,4 16 2-16,5 19-8 0,-11-40 15 15,11 40-6-15,-15-34 5 0,11 19-9 0,4 15-3 16,-13-32 4-16,13 32-7 0,-8-28-4 15,8 28-2-15,-10-27 2 0,10 27-1 0,-12-27 1 16,12 27 3-16,-9-28 1 0,9 28 0 16,-13-28-4-16,13 28-1 0,-18-33 4 0,6 16-1 15,12 17 4-15,-23-39-1 0,11 20-2 16,-5 1 7-16,2 0 5 0,-2-2 13 16,2 2-3-16,-1 0-5 0,-1 1-1 15,17 17 3-15,-32-29-7 0,15 18-4 0,17 11-4 16,-28-32 3-16,11 20-5 0,17 12-6 15,-32-25 3-15,14 11 2 0,3-1-2 16,15 15-3-16,-37-23 1 0,17 13 1 0,-2-2-3 16,2 0 4-16,-3 0-9 0,-4 2 7 15,-1-1-3-15,-1 0 5 0,1 2-8 0,-1 3 0 16,1 0-2-16,3-1-5 0,25 7-3 16,-57-5-1-16,32-2-7 0,-4 1-4 15,-2 2 6-15,31 4 9 0,-59-2 0 0,37-1-5 16,-11 0 5-16,33 3-3 0,-59-4-1 15,29 4-2-15,30 0 11 0,-57 0 0 0,31-1-8 16,26 1 12-16,-54 0-8 0,27 0 7 16,27 0-1-16,-47-4-1 0,47 4-5 15,-45 0 10-15,20-3-5 0,25 3 9 0,-45 0-3 16,45 0 5-16,-40 0-4 0,40 0 8 16,-45-5-7-16,45 5 1 0,-35 0-6 0,35 0 1 15,-39-1 5-15,39 1 1 0,-35 0-5 16,35 0 0-16,0 0 4 0,-42 0 0 15,42 0-5-15,0 0 2 0,-42 0-3 0,42 0-6 16,0 0 6-16,-37 0 3 0,37 0-2 16,-33 0 5-16,33 0 1 0,-32 1 1 15,32-1-6-15,-33 0 4 0,33 0-1 0,-32 5 1 16,32-5-4-16,0 0 1 0,-38 3-1 16,38-3 2-16,0 0 0 0,-37 0 0 0,37 0-3 15,0 0 5-15,-37 4-10 0,37-4 8 16,-29 5-7-16,29-5 0 0,-33 3 3 15,33-3 0-15,-33 3 7 0,33-3-5 0,-32 2-7 16,32-2 5-16,-37 4 2 0,37-4 2 16,-35 6 2-16,35-6-7 0,-39 4 2 0,14-1 0 15,25-3 0-15,-48 2-3 0,16 1 5 16,0 0-4-16,-3 4-4 0,-10-4 4 16,1 3 0-16,-6 0-1 0,-15 3-3 0,-19 4-7 15,-8 0-5-15,-41 8-7 0,-10 0-4 16,-9 0 0-16,-8 5 6 0,-9-5-11 15,-4 4-14-15,18-2-7 0,4 2-56 0,26-5-65 16,23-8-266-16,31-3-425 0,13-6-197 16</inkml:trace>
  <inkml:trace contextRef="#ctx0" brushRef="#br0" timeOffset="5911.8342">6766 6468 743 0,'0'0'118'16,"0"0"-28"-16,-60-13 2 0,60 13-70 15,0 0-1-15,0 0-32 0,0 0-36 0,0 0-19 16,0 0-12-16</inkml:trace>
  <inkml:trace contextRef="#ctx0" brushRef="#br0" timeOffset="12982.276">6706 6455 767 0,'0'0'-42'0,"0"0"42"0,0 0 54 15,0 0 34-15,0 0 40 0,0 0 4 0,0 0 7 16,0 0-40-16,-24-15-26 0,24 15 25 15,0 0-13-15,0 0-15 0,0 0-6 16,0 0 19-16,-23-16-7 0,23 16 12 0,0 0 1 16,0 0-30-16,-17-14-1 0,17 14 5 15,0 0-4-15,-20-17-11 0,20 17-4 0,0 0-16 16,-22-15 6-16,22 15 8 0,-20-15-21 16,20 15 6-16,0 0-10 0,-22-18 7 15,22 18 19-15,-18-12-20 0,18 12-9 0,0 0 9 16,-25-14-6-16,25 14-3 0,0 0 14 15,0 0-20-15,-22-17-3 0,22 17 9 16,0 0-9-16,0 0 12 0,-23-16-15 0,23 16-2 16,0 0 3-16,0 0-3 0,0 0 8 15,0 0-2-15,-20-12-12 0,20 12 6 16,0 0 3-16,0 0 8 0,0 0 2 0,-22-9 27 16,22 9-32-16,0 0 8 0,0 0-6 15,0 0 6-15,-27-13 7 0,27 13-7 0,0 0 4 16,0 0 0-16,0 0-7 0,0 0-3 15,-25-8 2-15,25 8 1 0,0 0-3 16,0 0 0-16,0 0-3 0,0 0-9 16,-25-11 9-16,25 11-4 0,0 0 9 0,0 0-2 15,0 0 4-15,-32-5 8 0,32 5-12 16,0 0 9-16,0 0 12 0,0 0-5 0,0 0-22 16,-33-8 1-16,33 8 4 0,0 0-9 15,0 0 12-15,0 0 4 0,-24-5-2 16,24 5-5-16,0 0-9 0,0 0 7 0,0 0-9 15,0 0 6-15,0 0-4 0,-26-10 3 16,26 10 10-16,0 0-13 0,0 0 0 16,0 0-4-16,0 0 8 0,0 0-11 0,-29-5 12 15,29 5 4-15,0 0-23 0,0 0 12 16,0 0 0-16,0 0 13 0,-35-3-15 16,35 3 4-16,0 0 4 0,0 0 1 0,-33-4-10 15,33 4 12-15,0 0 13 0,0 0-11 16,0 0 5-16,-37 0-10 0,37 0 5 0,0 0-2 15,0 0-9-15,0 0 11 0,0 0-12 16,-30-3 8-16,30 3-12 0,0 0 9 16,0 0 5-16,0 0 2 0,0 0-3 0,0 0 1 15,0 0-11-15,0 0 1 0,-36-2-3 16,36 2 17-16,0 0-5 0,0 0-8 16,0 0 0-16,0 0-2 0,-33 2 10 0,33-2-1 15,0 0-5-15,0 0 0 0,0 0 0 16,0 0 4-16,-32 3 20 0,32-3-20 15,0 0-12-15,0 0 10 0,0 0-7 0,0 0 10 16,0 0-12-16,0 0 12 0,-30 4 12 16,30-4-13-16,0 0 1 0,0 0 1 0,0 0-6 15,0 0-2-15,0 0-13 0,-47 0 26 16,47 0 6-16,0 0-9 0,0 0-1 16,0 0 14-16,-26 0 0 0,26 0-17 0,0 0-4 15,0 0 19-15,0 0-2 0,0 0-7 16,-39 3-10-16,39-3 2 0,0 0 4 15,0 0 11-15,-33-3-23 0,33 3 20 0,0 0-12 16,0 0 8-16,-42 0 5 0,42 0-7 16,0 0-2-16,-30 0 2 0,30 0-12 15,0 0 8-15,0 0 12 0,-30 3-12 0,30-3 4 16,0 0-16-16,0 0 8 0,0 0-6 16,0 0 6-16,-36 0 6 0,36 0-16 15,0 0 6-15,0 0 8 0,0 0 2 0,0 0-16 16,0 0 10-16,0 0 0 0,0 0-4 15,-35 3 10-15,35-3-4 0,0 0-2 0,0 0-2 16,0 0 10-16,0 0-10 0,0 0 20 16,-33 0-22-16,33 0 4 0,0 0-4 15,0 0 10-15,0 0 2 0,0 0-2 16,0 0-8-16,0 0 0 0,0 0-4 0,0 0 12 16,-25 9 2-16,25-9-6 0,0 0-4 15,0 0 2-15,0 0 0 0,0 0 0 0,0 0 0 16,0 0 0-16,-29 6-8 0,29-6 14 15,0 0-20-15,0 0 16 0,-25 10 2 0,25-10 10 16,-20 16-14-16,20-16-8 0,-18 21 10 16,18-21-4-16,-19 21 8 0,19-21-6 15,-16 18-2-15,16-18-6 0,-15 18 4 16,15-18 4-16,-16 23-2 0,16-23-4 16,-10 18 0-16,10-18-6 0,-11 18 8 0,11-18 6 15,-12 22-20-15,12-22 10 0,0 0 12 16,-17 21-6-16,17-21-2 0,0 0-13 0,-10 19 9 15,10-19 2-15,0 0 10 0,0 0-12 16,-15 24 10-16,15-24-2 0,0 0-12 0,0 0 3 16,0 0 9-16,-8 19 15 0,8-19-11 15,0 0 2-15,0 0-10 0,-9 24 4 0,9-24 0 16,0 0 4-16,-8 35-2 0,8-35-8 16,-8 21 6-16,8-21-4 0,-7 30 12 15,7-30-20-15,0 0 26 0,-7 28-10 16,7-28-6-16,-6 19-2 0,6-19 4 0,0 0 0 15,0 0-4-15,-12 31 20 0,12-31-18 16,0 0 2-16,0 0 4 0,-3 24-6 16,3-24-6-16,0 0 10 0,0 0 6 0,-5 24-6 15,5-24-8-15,0 0 12 0,-4 30-8 16,4-30 10-16,0 0-14 0,-5 27 12 0,5-27-24 16,0 0 26-16,0 0-16 0,0 36 4 15,0-36 0-15,0 0 4 0,-3 32-16 16,3-32 11-16,0 0-7 0,0 33 14 15,0-33 6-15,0 0-16 0,3 29-4 0,-3-29 12 16,0 0-13-16,0 31 13 0,0-31 0 16,0 0-4-16,0 0 2 0,-6 35 10 15,6-35-4-15,0 0-6 0,-5 28 2 0,5-28 9 16,0 0-14-16,-5 27 10 0,5-27-3 16,0 0 0-16,0 0-19 0,-4 29 13 0,4-29 0 15,0 0-11-15,0 0 7 0,9 38-1 16,-9-38 1-16,0 0-1 0,11 23-8 0,-11-23-4 15,0 0 8-15,14 20-5 0,-14-20 1 16,0 0-7-16,15 20 26 0,-15-20-17 16,0 0 1-16,20 16-13 0,-20-16 21 15,0 0-12-15,13 15 9 0,-13-15 2 0,0 0 4 16,12 19-3-16,-12-19 10 0,0 0-8 16,18 22-1-16,-18-22 0 0,22 10 1 15,-22-10 6-15,22 12 12 0,-22-12-16 0,20 8-8 16,-20-8 10-16,0 0 0 0,23 12-9 15,-23-12 5-15,0 0-1 0,27 7 7 0,-27-7-15 16,0 0 8-16,23 7 7 0,-23-7-11 16,0 0 2-16,0 0 26 0,26 4-15 0,-26-4 40 15,0 0-15-15,0 0-6 0,0 0 17 16,0 0 6-16,28 8 5 0,-28-8-21 16,0 0-9-16,0 0-8 0,0 0-1 15,0 0-3-15,0 0-1 0,35 3-16 0,-35-3-3 16,0 0 20-16,0 0-14 0,35 0-16 15,-35 0 11-15,0 0 4 0,39 0 1 0,-39 0-7 16,0 0 7-16,38-3-9 0,-38 3 11 16,0 0-1-16,37-3-7 0,-37 3 14 15,0 0 1-15,37 0-13 0,-37 0 14 0,0 0-3 16,32-5-15-16,-32 5 19 0,0 0-6 16,0 0-2-16,41 0 2 0,-41 0 4 15,0 0-4-15,32-1-8 0,-32 1-3 16,0 0 2-16,0 0 3 0,34 1-1 0,-34-1-1 15,0 0 3-15,0 0 1 0,36 5 2 16,-36-5 2-16,0 0-2 0,31 0 4 16,-31 0 0-16,0 0-11 0,0 0 18 0,30 6-5 15,-30-6-8-15,0 0 26 0,0 0-9 16,0 0 6-16,0 0 0 0,30 0 7 0,-30 0-7 16,0 0-9-16,0 0-5 0,0 0 1 15,0 0-10-15,0 0 0 0,33 5 16 0,-33-5-14 16,0 0 4-16,0 0-4 0,0 0 12 15,37-5-5-15,-37 5-1 0,0 0-8 16,28-3 4-16,-28 3 4 0,0 0-6 16,0 0 6-16,37-3-6 0,-37 3 0 0,0 0-5 15,0 0 7-15,37-5 5 0,-37 5-16 16,0 0 24-16,28-1-20 0,-28 1 10 16,0 0-14-16,0 0 28 0,34-3-23 0,-34 3-1 15,0 0 7-15,0 0 2 0,0 0-4 16,35 0-8-16,-35 0 14 0,0 0-12 0,0 0 16 15,0 0-14-15,0 0 2 0,0 0-1 16,0 0 12-16,30-3-5 0,-30 3 2 16,0 0 0-16,0 0-4 0,0 0 0 15,0 0 0-15,0 0-4 0,0 0 4 0,0 0 4 16,0 0 0-16,0 0-10 0,0 0 2 16,0 0-5-16,0 0 3 0,32-4 12 0,-32 4 9 15,0 0-15-15,0 0 6 0,0 0-12 16,0 0 14-16,33-2-8 0,-33 2-2 0,0 0 2 15,0 0 2-15,49-5 5 0,-49 5-14 16,28 0 12-16,-28 0-7 0,34-2 12 0,-34 2 13 16,40-3-32-16,-40 3 3 0,40-7 6 15,-18 6-6-15,-22 1 10 0,45-11 2 16,-25 8-10-16,-20 3 4 0,44-3-8 16,-44 3 6-16,38-6 6 0,-38 6-12 15,44-3-3-15,-44 3 24 0,31-5-13 0,-31 5 2 16,35-5-4-16,-35 5 18 0,29-2-14 15,-29 2 13-15,0 0-7 0,32-3 2 0,-32 3-4 16,0 0 19-16,25-5-21 0,-25 5 2 16,0 0-8-16,33-1 26 0,-33 1-18 15,0 0-10-15,32-4-6 0,-32 4 16 0,0 0-8 16,0 0 2-16,33-3 6 0,-33 3 2 16,0 0 0-16,0 0-2 0,0 0-4 15,37 0-6-15,-37 0 6 0,0 0-2 0,0 0 8 16,0 0-12-16,34 0-2 0,-34 0 10 15,0 0 2-15,32 3-4 0,-32-3 7 0,0 0-12 16,38-3 10-16,-38 3 1 0,0 0-16 16,38 0 8-16,-38 0 10 0,0 0-12 15,31-7 0-15,-31 7 12 0,0 0-6 0,0 0-8 16,40 3 20-16,-40-3-14 0,0 0-8 16,0 0 4-16,35-3 8 0,-35 3-14 15,0 0 22-15,38-2-24 0,-38 2 16 0,27-3 1 16,-27 3-24-16,0 0 23 0,44-4-12 15,-44 4 23-15,0 0-9 0,36-3-10 16,-36 3 4-16,0 0 10 0,37 0-4 16,-37 0-14-16,0 0 8 0,37-5-10 0,-37 5 14 15,0 0-4-15,28-5-6 0,-28 5-4 16,0 0 16-16,34-2-20 0,-34 2 12 0,0 0 0 16,0 0-9-16,35 0 5 0,-35 0-10 15,0 0 16-15,0 0-6 0,42 0 12 0,-42 0-16 16,0 0 8-16,32 0-8 0,-32 0 10 15,0 0-2-15,35 0 24 0,-35 0-26 0,32 2 0 16,-32-2 0-16,33 0 11 0,-33 0-5 16,38 5-4-16,-38-5 0 0,44 0-7 15,-17 0 7-15,-27 0-2 0,42 4 4 16,-17-3 5-16,-25-1-1 0,56 0-4 0,-27 3-6 16,1-3 4-16,0 4 12 0,-30-4-12 15,60 0-2-15,-30-4-8 0,1 4-3 16,4 4 5-16,0-4 10 0,-8 3-8 0,-27-3 4 15,50-3 8-15,-25 6-14 0,-25-3 12 16,40-3 12-16,-40 3 3 0,40 3-15 0,-40-3-6 16,30 0 0-16,-30 0 6 0,32 0-4 15,-32 0-10-15,25 2 4 0,-25-2 16 16,0 0-6-16,44 3-12 0,-44-3 4 16,30 7 0-16,-30-7 16 0,32 0-16 0,-32 0 12 15,25 4-10-15,-25-4-12 0,0 0 10 16,48 0 1-16,-48 0-7 0,27 1 10 0,-27-1 6 15,0 0-22-15,38 5 22 0,-38-5 0 16,27 0 5-16,-27 0-16 0,34 0 12 16,-34 0-12-16,35 0 3 0,-35 0 2 0,42 3-8 15,-42-3 8-15,43-3 4 0,-43 3-2 16,45 0 0-16,-45 0 0 0,42 0-2 0,-42 0 11 16,37 0-11-16,-37 0-4 0,28 0 8 15,-28 0 0-15,32-5 2 0,-32 5-10 16,0 0 2-16,0 0-2 0,37 0 4 15,-37 0-4-15,0 0-3 0,0 0 3 0,0 0-6 16,33 0 16-16,-33 0 2 0,0 0-5 16,0 0 5-16,0 0-2 0,0 0-12 15,30 0 18-15,-30 0 1 0,0 0-17 0,0 0 10 16,0 0 11-16,0 0-22 0,0 0 1 16,0 0-8-16,0 0 12 0,0 0 2 0,0 0 2 15,32-1-4-15,-32 1-17 0,0 0 15 16,0 0 6-16,0 0 7 0,0 0-18 15,0 0 5-15,0 0 19 0,0 0-17 16,0 0-6-16,0 0 2 0,0 0-1 0,0 0 12 16,32 1-11-16,-32-1-1 0,0 0 7 15,0 0 13-15,0 0-32 0,25 5 17 0,-25-5 0 16,0 0 0-16,0 0 4 0,0 0-12 16,0 0 10-16,0 0-4 0,40 0 6 0,-40 0-10 15,0 0 4-15,0 0 6 0,0 0-12 16,0 0 14-16,0 0-10 0,0 0 12 15,22 10 1-15,-22-10-7 0,0 0-4 0,0 0 6 16,0 0-11-16,0 0 14 0,0 0-11 16,35 0-1-16,-35 0-1 0,0 0 6 15,0 0 2-15,30 2-8 0,-30-2 2 16,0 0 0-16,0 0 16 0,0 0-16 0,0 0 8 16,0 0 13-16,29 3-5 0,-29-3-1 15,0 0-15-15,0 0 4 0,0 0 0 0,0 0 0 16,0 0 4-16,0 0 4 0,36 0-12 15,-36 0 4-15,0 0 0 0,0 0 2 16,0 0-12-16,34-3 1 0,-34 3-1 0,0 0 31 16,0 0-13-16,0 0-6 0,35 0-10 15,-35 0-7-15,0 0 15 0,0 0 4 0,0 0 1 16,0 0-18-16,39 0 11 0,-39 0 0 16,0 0 14-16,0 0-14 0,36 0-8 0,-36 0 18 15,0 0-4-15,34 3-12 0,-34-3 18 16,0 0-16-16,35 0 6 0,-35 0 2 15,0 0-12-15,27 0 10 0,-27 0 2 16,0 0 0-16,0 0 9 0,0 0-11 16,38-3 16-16,-38 3-13 0,0 0 5 0,0 0 13 15,0 0-6-15,0 0 16 0,30 0-14 16,-30 0 3-16,0 0-14 0,0 0-1 0,0 0 13 16,0 0 11-16,35 3-15 0,-35-3-8 15,0 0-10-15,0 0 18 0,34-3-14 0,-34 3-8 16,0 0 6-16,0 0 9 0,37-2-5 15,-37 2-4-15,0 0-5 0,0 0 17 16,0 0-1-16,33-5-2 0,-33 5 4 0,0 0-1 16,0 0-6-16,0 0-2 0,0 0 3 15,35-2-12-15,-35 2 7 0,0 0 9 16,0 0-9-16,0 0 0 0,34-8 1 0,-34 8 8 16,0 0-11-16,0 0 1 0,0 0 2 15,36 0 19-15,-36 0-31 0,0 0 15 16,0 0 4-16,34-1-3 0,-34 1-18 0,0 0 13 15,0 0-4-15,32-4 4 0,-32 4 12 16,0 0 0-16,0 0-6 0,30-7-15 0,-30 7 2 16,0 0 9-16,0 0 5 0,28-3 6 15,-28 3-13-15,0 0 16 0,0 0-13 16,0 0-1-16,27-5 15 0,-27 5-12 0,0 0 8 16,0 0 3-16,0 0-6 0,0 0 3 15,39-4 7-15,-39 4-17 0,0 0 5 0,0 0 4 16,33-4-2-16,-33 4-5 0,28-4 1 15,-28 4-4-15,27-7 4 0,-27 7-3 16,27-5 6-16,-27 5 12 0,0 0-13 16,43-8-10-16,-43 8-1 0,22-1 9 0,-22 1 2 15,0 0-6-15,29-7-4 0,-29 7-1 16,0 0-15-16,31-4 13 0,-31 4 2 0,0 0-3 16,29-7-1-16,-29 7 9 0,0 0 9 15,32-8-16-15,-32 8 10 0,25-5-14 0,-25 5 5 16,0 0-2-16,30-7 12 15,-30 7-9-15,0 0 0 0,23-4 13 0,-23 4-17 16,0 0 14-16,0 0-12 0,34-11 11 16,-34 11-14-16,0 0 11 0,28-6-3 0,-28 6-14 15,0 0 10-15,32-10 13 0,-32 10-5 16,0 0-2-16,32-2 0 0,-32 2-9 0,0 0 7 16,25-6-10-16,-25 6 10 0,0 0 7 15,0 0-2-15,27-6-4 0,-27 6 1 16,0 0 5-16,0 0-1 0,0 0-6 15,0 0-5-15,0 0 10 0,35-5-15 0,-35 5 17 16,0 0-14-16,0 0 11 0,0 0-8 0,0 0 12 16,26-1-12-16,-26 1 7 0,0 0 3 15,0 0-9-15,0 0 11 0,36-5-19 16,-36 5 8-16,0 0-1 0,0 0-5 0,0 0-3 16,30-2 24-16,-30 2-21 0,0 0 14 15,0 0 2-15,0 0-14 0,31 0 7 16,-31 0 2-16,0 0 0 0,0 0-2 0,34-4 13 15,-34 4-17-15,0 0-4 0,37 0-10 16,-37 0 30-16,35 4-14 0,-35-4 17 16,38 0-4-16,-38 0-11 0,37-4 6 15,-37 4 4-15,39 0-13 0,-39 0 0 0,33 4 12 16,-33-4-20-16,0 0 13 0,42-4-1 16,-42 4-2-16,0 0-3 0,33 0-8 0,-33 0 12 15,0 0 1-15,39 0-2 0,-39 0 1 16,27 4 6-16,-27-4-8 0,0 0 14 0,36 0-19 15,-36 0 6-15,0 0-1 0,37-4-9 16,-37 4 19-16,0 0-8 0,29 0-5 16,-29 0 16-16,0 0-16 0,0 0-3 0,36-3 2 15,-36 3 16-15,0 0-17 0,0 0 2 16,0 0-1-16,37 0 17 0,-37 0-14 0,0 0 3 16,0 0-3-16,0 0 4 0,37 0 20 15,-37 0-14-15,0 0-14 0,0 0 6 16,33 0 10-16,-33 0-14 0,0 0-4 15,0 0-7-15,36 0 22 0,-36 0-1 0,0 0-7 16,0 0 6-16,33 3 2 0,-33-3 4 16,0 0-14-16,29 4-13 0,-29-4 13 0,0 0 8 15,0 0-9-15,30 0 8 0,-30 0-11 16,0 0 5-16,0 0 9 0,31 0-1 16,-31 0-7-16,0 0 11 0,0 0-9 0,0 0 6 15,31 2-6-15,-31-2-8 0,0 0 14 16,0 0-7-16,0 0 1 0,0 0 0 0,31 5 5 15,-31-5-1-15,0 0-4 0,0 0-4 16,0 0 8-16,0 0 0 0,24 6 2 16,-24-6-7-16,0 0-4 0,0 0-10 15,33 0 23-15,-33 0-11 0,0 0 9 0,0 0 3 16,32 2 10-16,-32-2-18 0,0 0-9 16,0 0 21-16,0 0-11 0,42-2-10 0,-42 2 1 15,0 0 7-15,0 0-3 0,0 0-5 16,32 2-8-16,-32-2 22 0,0 0-12 15,0 0 3-15,25 4 12 0,-25-4-9 0,0 0-3 16,0 0 16-16,0 0-8 0,40 0 6 16,-40 0-16-16,0 0 5 0,0 0-3 0,0 0 6 15,0 0 1-15,33-4-6 0,-33 4-3 16,0 0 4-16,0 0 2 0,0 0-7 16,0 0-2-16,34 4 16 0,-34-4-13 0,0 0 2 15,0 0 3-15,0 0-2 0,31 1-3 16,-31-1-1-16,0 0 6 0,22 7 0 15,-22-7-8-15,0 0-2 0,0 0 10 0,29 4 2 16,-29-4 1-16,0 0-3 0,0 0-3 16,0 0-2-16,31 0-13 0,-31 0 19 15,0 0-5-15,0 0 8 0,0 0-17 0,0 0 12 16,34 3 11-16,-34-3-15 0,0 0 3 16,0 0 2-16,0 0 3 0,28 6-6 15,-28-6 1-15,0 0 6 0,0 0-6 0,0 0-13 16,0 0 17-16,0 0-4 0,32 7-4 15,-32-7 11-15,0 0 1 0,0 0-14 0,0 0 0 16,0 0 6-16,30 0 4 0,-30 0-7 16,0 0-5-16,0 0 15 0,40 0-4 0,-40 0-7 15,0 0 16-15,34 0-9 0,-34 0-4 16,0 0 6-16,33 0-4 0,-33 0 2 16,0 0 3-16,29 0 1 0,-29 0-4 15,0 0-1-15,0 0 15 0,37 0-15 0,-37 0 5 16,0 0-3-16,31-4 14 0,-31 4-18 15,0 0-6-15,0 0-5 0,34-3 10 0,-34 3-2 16,0 0 8-16,0 0 2 0,32-3-7 16,-32 3 7-16,0 0 25 0,0 0-12 15,0 0-9-15,28-6-4 0,-28 6 5 0,0 0-10 16,0 0 11-16,0 0-14 0,0 0 9 16,22-11 7-16,-22 11-18 0,0 0 5 0,0 0 0 15,0 0 11-15,0 0 2 0,0 0 10 16,0 0 15-16,0 0 14 0,0 0 10 15,0 0 10-15,0 0 12 0,0 0-2 16,0 0-17-16,27-7-6 0,-27 7-11 0,0 0 3 16,0 0-13-16,0 0-3 0,0 0-7 15,0 0 2-15,-9-44-5 0,9 44 0 0,0 0-8 16,0 0-1-16,-3-35-2 0,3 35-5 16,0 0 3-16,0 0-4 0,0-33 1 15,0 33-2-15,0 0 0 0,0-27-1 0,0 27 3 16,0 0-4-16,0-31 2 0,0 31-1 15,0 0 10-15,-4-35-11 0,4 35 1 0,0 0-3 16,0-30-3-16,0 30 7 0,-1-29-6 16,1 29-3-16,1-29 3 0,-1 29-3 15,4-32-3-15,-4 32 3 0,0 0 1 0,0-45 3 16,0 45-4-16,0-38 0 0,0 17 6 16,0 21-5-16,-9-47 8 0,-1 25-6 15,0-2 1-15,10 24 14 0,-20-47-8 0,7 27 6 16,5 1 0-16,-8 1 2 0,16 18-6 15,-20-33-2-15,20 33-3 0,-11-29-9 16,11 29 2-16,-14-25-4 0,14 25 4 0,-8-20-3 16,8 20-3-16,0 0 8 0,-12-19 0 15,12 19-6-15,0 0 0 0,-15-20 2 0,15 20 5 16,0 0-7-16,0 0 8 0,0 0-5 16,-13-24 1-16,13 24 0 0,0 0-2 15,0 0 1-15,0 0-1 0,0 0 3 0,0 0-3 16,0 0 2-16,-17-18 2 0,17 18-2 15,0 0 0-15,0 0 0 0,0 0-3 16,0 0 3-16,0 0 5 0,0 0-4 0,0 0 2 16,-20-20 2-16,20 20-8 0,0 0 2 15,0 0-2-15,0 0 4 0,-20-9 6 0,20 9-5 16,0 0-2-16,0 0-2 0,-28-12 3 16,28 12-5-16,0 0-5 0,0 0 5 15,-31-9-3-15,31 9 3 0,0 0 1 16,-36-3 0-16,36 3-4 0,-29-4 6 0,29 4-5 15,0 0 4-15,-48 0 0 0,48 0 5 16,-35 4-4-16,35-4-1 0,-41-4 9 0,41 4-10 16,-43 4-3-16,13-4 3 0,-2 3-10 15,-1 0-6-15,-8-1 5 0,0 2-7 16,-6 4 7-16,-3-4 5 0,3 4-1 0,-5 0-2 16,-5-3 7-16,10 3-6 0,-5-2 10 15,4 2 1-15,6-7-8 0,2 5 1 0,6-1 7 16,-1-4 7-16,5 2-5 0,-2 0-14 15,2-3 18-15,30 0-5 0,-48 0 6 16,48 0 5-16,-49-3-10 0,49 3-3 0,-42-3 3 16,42 3 3-16,-40 0-3 0,40 0 7 15,-33-1-1-15,33 1 1 0,0 0-5 0,-40-5-4 16,40 5-3-16,0 0 3 0,-34-6 6 16,34 6-10-16,0 0-3 0,-37-1 2 15,37 1-4-15,0 0-2 0,-36-5-2 16,36 5 1-16,-29-7 4 0,29 7 2 0,-37-10-6 15,37 10 11-15,-36-5-15 0,7-2 9 16,29 7-1-16,-48-9 2 0,17 6-3 0,5 2 8 16,-4-7 6-16,-1 4-3 0,0 2-4 15,-1-1 5-15,-2 0-6 0,1-1 1 16,-7 1 6-16,6 1 0 0,-1-1-6 0,-2 3 0 16,1 0 4-16,-3-3-4 0,1 3 5 15,3 0 1-15,-6 0-9 0,8-4 2 0,-2 4 5 16,1 0-4-16,1-3 1 0,33 3 2 15,-60 3 0-15,38-6-3 0,22 3-9 0,-49-2-2 16,49 2 2-16,-48 0-3 0,23-2-2 16,25 2-5-16,-54 0 4 0,31-5 1 15,23 5 1-15,-47 0 12 0,17 0-6 16,30 0 0-16,-54 0-1 0,28 0 0 0,26 0 5 16,-57 5-6-16,28-5 23 0,3 2-17 15,26-2-3-15,-52 2 0 0,25-2 13 16,27 0-15-16,-47 3 21 0,24 1-6 0,23-4-6 15,-49 6 1-15,24-6-11 0,25 0 12 16,-47 5-5-16,22-1 8 0,25-4 3 0,-43 3-9 16,16 0 4-16,27-3-9 0,-44 6-1 15,21-2 10-15,23-4 9 0,-42 5-16 0,19 2 1 16,23-7-1-16,-40 5-5 0,21 2 9 16,19-7 9-16,-40 13-9 0,40-13 16 15,-33 9-20-15,11-3 1 0,22-6 3 0,-34 11 3 16,34-11-6-16,-31 7-2 0,31-7 6 15,-30 6-1-15,30-6 5 0,-27 10-10 0,27-10 8 16,-27 8-9-16,27-8 11 0,-28 8-5 16,28-8-13-16,-29 4-1 0,29-4 11 15,-30 12-7-15,30-12 13 0,-33 8-14 16,33-8 11-16,-39 9 2 0,22-3 5 16,17-6-16-16,-36 9 18 0,36-9-17 0,-42 10-1 15,42-10 5-15,-37 5 16 0,17 0-2 16,20-5-11-16,-44 12-7 0,26-10 11 0,18-2-6 15,-44 8-8-15,44-8 10 0,-36 8 5 16,17-5-12-16,19-3 8 0,-40 5-1 0,40-5 5 16,-38 4 5-16,38-4 0 0,-35 0-2 15,35 0-11-15,-44 3-3 0,44-3 13 0,-35 4-2 16,35-4 7-16,-35 0-2 0,35 0-1 16,-34 0-8-16,34 0 3 0,-31 0-7 15,31 0 1-15,-31 3 12 0,31-3-21 0,0 0 18 16,-46 0-11-16,46 0 11 0,-31 3-10 15,31-3 5-15,0 0 7 0,-36 2-11 16,36-2 7-16,0 0-4 0,-34 4-8 0,34-4-2 16,-28 3-2-16,28-3 2 0,0 0-8 15,-37 5 0-15,37-5 17 0,0 0-6 16,-30 0-1-16,30 0 6 0,0 0-8 0,-40 0 14 16,40 0-9-16,0 0 18 0,-34 0-13 15,34 0-4-15,0 0 1 0,-40 0 6 16,40 0-7-16,0 0 2 0,-43-5 5 0,43 5-3 15,-34 0 3-15,34 0-3 0,0 0 11 16,-40-3-5-16,40 3-8 0,0 0 10 0,-45 0 10 16,45 0-12-16,-34 0-1 0,34 0 1 15,-36-4 8-15,36 4-1 0,-37 0 3 16,37 0-7-16,-37 0 19 0,37 0-10 0,-40-2-3 16,40 2-12-16,-47 0 12 0,17 0-1 15,-2-3-5-15,-3 6-13 0,5-3 13 16,-10 0-1-16,11 0-18 0,-8 0-19 0,9 2-71 15,-4 2-145-15,2 5-600 0,-10 6-86 16</inkml:trace>
  <inkml:trace contextRef="#ctx0" brushRef="#br0" timeOffset="22958.6109">20315 7203 3685 0,'0'0'-180'0,"0"0"4"0,0 0 16 0,0 0 1 16,0 0 10-16,0 0 9 0,0 0 19 16,0 0 38-16,0 0 28 0,41-15 15 15,-41 15 18-15,0 0 3 0,0 0-3 0,0 0 9 16,0 0 13-16,0 0-3 0,0 0-7 16,0 0-3-16,0 0 10 0,0 0-3 15,31-1 9-15,-31 1 0 0,0 0 10 16,0 0-29-16,0 0 16 0,0 0 6 0,0 0 1 15,0 0-7-15,29-9-4 0,-29 9 8 0,0 0-8 16,0 0 1-16,0 0 0 0,0 0 9 16,0 0-12-16,37 5 29 0,-37-5 12 15,0 0-32-15,30 4 16 0,-30-4-10 0,0 0 7 16,40 1-16-16,-40-1 3 0,33 0-6 16,-33 0-3-16,47 0 2 0,-27 0 14 15,-20 0-7-15,47-1 6 0,-47 1-3 0,44 0-12 16,-44 0-3-16,41-4 9 0,-41 4 9 15,36-5-3-15,-36 5-12 0,30-2 12 16,-30 2 1-16,31 0 14 0,-31 0 4 0,42-1 5 16,-42 1-24-16,37-4 12 0,-37 4-12 15,34-4 12-15,-34 4-15 0,31-4 17 16,-31 4 4-16,0 0-7 0,39-1-5 0,-39 1 14 16,28-2 5-16,-28 2-11 0,0 0-6 15,37-5 0-15,-37 5-6 0,0 0 11 0,32 0-10 16,-32 0-12-16,0 0 17 0,0 0 13 15,43 0-19-15,-43 0 8 0,0 0-11 16,34 0 6-16,-34 0-5 0,30 5 15 16,-30-5-8-16,0 0-2 0,40 2-6 0,-40-2 11 15,0 0-11-15,35 0-3 0,-35 0 4 16,0 0-6-16,30 1-11 0,-30-1 11 0,0 0 5 16,29 4-2-16,-29-4 0 0,0 0 7 15,0 0-13-15,42 0-2 0,-42 0 10 16,0 0 6-16,23 8-22 0,-23-8 4 0,0 0 4 15,42 0 0-15,-42 0-2 0,28 1 10 16,-28-1-5-16,32 2-5 0,-32-2 10 0,33 9-10 16,-33-9 3-16,37 0 15 0,-37 0-8 15,34 1 0-15,-34-1 0 0,36 0 6 16,-36 0-9-16,41 3-4 0,-41-3-9 16,40 0 32-16,-22 4-24 0,-18-4-4 0,47 3 7 15,-47-3-6-15,38 2 12 0,-38-2 1 16,42 0 4-16,-42 0-6 0,34 0-5 0,-34 0 2 15,35 3-20-15,-35-3 29 0,33 0-11 16,-33 0 10-16,34-3 0 0,-34 3-20 16,32 3 12-16,-32-3-9 0,33 0 12 0,-33 0 5 15,35 0-7-15,-35 0-6 0,0 0 23 16,45 0-7-16,-45 0-8 0,30-3 5 0,-30 3 25 16,32 0-13-16,-32 0-15 0,32-2 6 15,-32 2-8-15,37-3 7 0,-37 3 0 16,38 0 0-16,-38 0-3 0,37-4-13 0,-37 4 8 15,37-3 1-15,-37 3 0 0,40-1 7 16,-40 1-12-16,37 0 14 0,-37 0-9 16,40 0 0-16,-40 0-3 0,38-4 19 0,-38 4-28 15,37 0 10-15,-37 0 4 0,40 0-7 16,-40 0-3-16,46 0 10 0,-46 0-7 16,43 0 3-16,-25 4 11 0,-18-4-12 0,44 0-11 15,-44 0-1-15,35 1 13 0,-35-1-3 16,39 0-3-16,-39 0 13 0,38 0-8 0,-38 0 0 15,32 3-4-15,-32-3 0 0,30 4 9 16,-30-4-5-16,32 0-2 0,-32 0-9 16,30 0 9-16,-30 0 4 0,35 0 1 0,-35 0-12 15,37 3 19-15,-37-3-8 0,38 0 6 16,-38 0 6-16,39 0-16 0,-39 0 0 16,38 2-3-16,-38-2 6 0,37 0 24 0,-37 0-31 15,38-2 4-15,-38 2 9 0,41 2-5 16,-41-2 12-16,35 0-16 0,-35 0 0 15,42 0 0-15,-42 0 0 0,40 0 5 0,-15 0-12 16,-25 0 0-16,38 3 12 0,-8 1 4 16,-30-4 0-16,51 0-14 0,-25 0 10 0,3 0-5 15,-29 0 6-15,58 0-3 0,-29 0-3 16,-1 0-3-16,-28 0-10 0,57 0 20 16,-27 0 4-16,-30 0-13 0,57 0 2 0,-30-4 6 15,-27 4-10-15,52 0 8 0,-26 0-13 16,-26 0 16-16,51 0-9 0,-51 0-12 15,48 0 14-15,-26 0 5 0,10 0-3 16,-32 0 5-16,60 4-5 0,-30-4-11 0,0 0 11 16,0 0 5-16,-30 0 2 0,59 0-2 15,-29 0-14-15,0 3 18 0,0-3-13 0,-1 0-2 16,7 0 8-16,-7 4 7 0,8-4-20 16,-4 1 18-16,2-1 2 0,-1 0-13 0,-3 5 6 15,3-5 10-15,-1 3-14 0,1-1 6 16,1 3-1-16,-5-3-10 0,5 1 7 15,-1 0-10-15,6 1 16 0,-7-2-16 0,1 1 8 16,2 0 0-16,13 1-11 0,-4-2 6 16,0 3 3-16,4-4-2 0,-14 4 6 0,12-3-4 15,-12 1 2-15,3-3-5 0,1 2 12 16,-4 3-9-16,-5-5-1 0,2 2-1 16,-4 2-1-16,4-4 5 0,-32 0 7 15,47 0 6-15,-19 3-4 0,-28-3-2 0,49 3 2 16,-29-2-3-16,-20-1 27 0,42 0-22 15,-42 0-5-15,43 0-8 0,-43 0 10 0,40 0 1 16,-40 0-5-16,39 5 5 0,-39-5 14 16,30 0-14-16,-30 0-9 0,32 0 8 15,-32 0-8-15,30 3 4 0,-30-3 9 0,0 0-9 16,38 3 11-16,-38-3-24 0,0 0 13 16,39 5 5-16,-39-5-9 0,32 0 8 0,-32 0 7 15,36 0-15-15,-36 0-5 0,41 0 18 16,-41 0-9-16,41 0-2 0,-17 1-8 15,-24-1 6-15,47-1 24 0,-47 1-30 16,45 0 4-16,-45 0 6 0,47 0-4 0,-47 0 0 16,43-5 8-16,-19 5-2 0,-24 0-10 15,45 0 19-15,-45 0-21 0,50 5 1 0,-22-4 10 16,-1-1-10-16,3 3 22 0,-30-3-27 16,52 4 14-16,-25-4 6 0,-27 0-16 15,48 0 0-15,-24 3 20 0,-24-3-20 0,45 0 4 16,-45 0 4-16,42 0 2 0,-42 0-4 15,45 0-6-15,-25 2 4 0,-20-2 4 16,40 0 0-16,-40 0-2 0,39 3 10 0,-39-3-8 16,36 4 4-16,-36-4-10 0,44 4 2 15,-44-4 6-15,33 0-8 0,-33 0 12 0,36 3-2 16,-36-3 2-16,35 0-8 0,-35 0 4 16,38 1-12-16,-38-1 6 0,39 0 26 15,-39 0-26-15,40 3-4 0,-40-3 4 0,43 5-2 16,-21-5 0-16,-22 0 0 0,43 3-4 15,-21-2 6-15,-22-1 2 0,42 0 2 16,-42 0 2-16,37 3-6 0,-37-3 4 0,37 5-4 16,-37-5-2-16,41 3 10 0,-41-3 2 15,34 0-10-15,-34 0 10 0,35 4-10 16,-35-4-2-16,28 0 0 0,-28 0 2 0,32 1-4 16,-32-1 8-16,25 4-10 0,-25-4 16 15,30 3 14-15,-30-3-14 0,32 4 0 0,-32-4 5 16,0 0-16-16,44 0 10 15,-44 0-11-15,35 1 8 0,-35-1 8 0,33 0-16 16,-33 0 16-16,35 0-16 0,-35 0 4 0,39 3 0 16,-39-3 4-16,35-3-2 0,-35 3-4 15,34 0 25-15,-34 0-25 0,36 0 10 16,-36 0-19-16,37-5 11 0,-37 5 0 0,45-3-12 16,-45 3 8-16,45-4 8 0,-16 3 0 15,-7-3-14-15,-22 4 6 0,51-8 12 16,-24 5-14-16,3 2 8 0,-5-7-6 0,-25 8 0 15,54-7 0-15,-32 3 2 0,-22 4-2 16,47-9-2-16,-29 2 6 0,-18 7 8 0,38-9-2 16,-38 9-8-16,34-6 14 0,-34 6 9 15,28-6-34-15,-28 6 23 0,29-6-14 16,-29 6 4-16,0 0-2 0,30-6-2 0,-30 6-2 16,0 0 20-16,0 0-16 0,32-7 6 15,-32 7-4-15,0 0 0 0,25-11 2 16,-25 11 5-16,27-11-13 0,-27 11-7 0,18-12 15 15,-18 12-8-15,25-15 6 0,-25 15 17 16,23-13-15-16,-23 13-4 0,21-15 6 16,-21 15-4-16,16-17 2 0,-16 17 12 0,0 0 17 15,22-18-18-15,-22 18 2 0,0 0 6 16,18-20-21-16,-18 20 5 0,0 0-6 0,17-20-7 16,-17 20 19-16,0 0 2 0,8-23-3 15,-8 23-8-15,0 0-8 0,11-29 12 16,-11 29 3-16,3-24-7 0,-3 24 0 0,0 0-4 15,3-37 4-15,-3 37-8 0,0 0 17 16,-3-35-4-16,3 35-7 0,0 0 0 16,-5-32 4-16,5 32-2 0,0 0 5 0,0 0-1 15,-4-34 5-15,4 34-17 0,0 0 6 16,0 0 20-16,-5-35-1 0,5 35-5 16,0 0-2-16,-6-24 13 0,6 24-12 0,0 0-13 15,-5-32 0-15,5 32 14 0,-9-24-11 16,9 24 1-16,0 0 1 0,-10-37-10 15,10 37 7-15,-8-21 3 0,8 21 7 0,0 0-10 16,-5-35 5-16,5 35-7 0,-8-27 2 16,8 27-9-16,-5-25 7 0,5 25 3 0,-12-31 2 15,12 31 4-15,-10-27 17 0,10 27-12 16,-9-27 4-16,9 27 3 0,-11-28 1 0,11 28-19 16,-15-26-1-16,15 26 1 0,-9-21-11 15,9 21 1-15,-11-24-7 0,11 24-2 16,-14-26 12-16,14 26-8 0,-8-24 22 15,8 24-20-15,-13-21 5 0,13 21 17 0,-14-22-14 16,14 22-3-16,-10-23 17 0,10 23-7 16,0 0 2-16,-12-27-14 0,12 27 14 0,0 0 5 15,-16-21-2-15,16 21-8 0,0 0 6 16,-22-19-6-16,22 19 8 0,-10-17 1 16,10 17-14-16,0 0 16 0,-25-17-11 0,25 17-10 15,0 0 13-15,-25-17-19 0,25 17 13 16,-29-10 1-16,29 10 11 0,-32-13-17 0,32 13 6 15,-31-12 10-15,31 12 0 0,-34-7-4 16,16-1-3-16,18 8 7 0,-35-12-2 16,35 12-9-16,-39-9 7 0,17 3-7 15,22 6 4-15,-40-6 10 0,15 0-7 0,25 6-6 16,-43-8 15-16,16 7-26 0,27 1 14 16,-55-7-10-16,26 3 9 0,1 1 6 0,-9 1-9 15,37 2 4-15,-65-4 2 0,31 4-7 16,1-3-4-16,1 0 9 0,-1 2-11 15,1-4 16-15,32 5 1 0,-60-3-15 0,33 0 8 16,-1-3 2-16,-4 3 14 0,32 3-15 16,-52-4 1-16,25-1-1 0,2 0-2 0,25 5 1 15,-57-5 6-15,30-2 1 0,-3 2-4 16,30 5-2-16,-57-10 8 0,29 8-1 0,0-6-4 16,28 8 14-16,-46-3 0 0,23-2-7 15,23 5-4-15,-35-7-3 0,35 7 2 16,-39-5 10-16,39 5-12 0,-33-3 6 15,33 3 14-15,-37-4-11 0,37 4 8 0,-42-5-2 16,21 2-11-16,21 3-6 0,-49-4 10 16,19 1-1-16,30 3-3 0,-52-8-3 0,20 4 6 15,4 1-2-15,28 3-8 0,-54-6-7 16,26 3 11-16,-1 0 0 0,29 3 0 16,-50-6-10-16,50 6 9 0,-40-3-8 0,40 3 11 15,-43-3-18-15,24-2 19 0,19 5-11 16,-37-1 8-16,37 1-6 0,-40-3 2 15,40 3-7-15,-37-4 10 0,37 4-2 0,-36-3 0 16,36 3-7-16,-39-4 7 0,39 4-1 16,-38-3 6-16,38 3-12 0,-34-3 8 15,34 3 1-15,-33-3-1 0,33 3 1 0,-39-6 0 16,39 6-9-16,-38-6 7 0,38 6-11 16,-40-3 10-16,40 3-2 0,-47-9-2 0,20 6-10 15,-3-1 12-15,5-1-9 0,25 5 5 16,-62-6 0-16,30 2 10 0,-1-3-1 0,-2 6-4 15,1-3 5-15,-11-3-4 0,12 4-1 16,-16 2-5-16,2-4-1 0,4-1 1 16,-2 0 1-16,4-1 2 0,-4 6 3 0,8-3 0 15,-8 1 0-15,5-4-3 0,7 2-4 16,-4 2 9-16,3 3-12 0,-1-4 7 0,2 1 3 16,1-2-9-16,2 1 4 0,-4 1-5 15,3 0 7-15,1-3 4 0,30 6-3 16,-57-9 1-16,27 6 0 0,-1 0 1 15,1-1-3-15,30 4-4 0,-55-7-3 0,30 5 6 16,25 2-2-16,-50-7 10 0,28 4-7 16,22 3 1-16,-43-6-2 0,21 4-3 0,22 2 7 15,-44-7-1-15,44 7-3 0,-45-6 4 16,45 6-3-16,-40-3 0 0,20-3-2 16,20 6 4-16,-45-3-8 0,16-1 13 0,29 4-8 15,-41-5-5-15,14 2 6 0,27 3 4 16,-47-3-6-16,47 3-3 0,-45 0 4 15,45 0 9-15,-42-4-10 0,42 4 2 0,-44-2-3 16,44 2 0-16,-36-3 6 0,36 3-6 16,-39 0-1-16,39 0 8 0,-38 0-11 0,38 0 7 15,-34 0 0-15,34 0 1 0,-42-5 2 16,42 5 4-16,-36 0-3 0,36 0 3 0,-40 0-15 16,40 0 12-16,-42-2-5 0,42 2-2 15,-45-3 8-15,45 3-2 0,-49 0 1 0,26 3-1 16,23-3-1-16,-49-3 2 0,22 3-10 15,27 0 2-15,-57 0-2 0,32 0 2 16,25 0 4-16,-57 0-1 0,29 0 0 0,28 0 2 16,-59 0 7-16,33 0 14 0,26 0-12 15,-55-4 1-15,28 4-6 0,27 0 1 16,-62 0-2-16,33 0 9 0,29 0-10 16,-51 4 0-16,29-4 4 0,22 0 1 0,-45 0-3 15,45 0-9-15,-42 0 8 0,42 0-9 16,-42 0 7-16,42 0 4 0,-32 3-8 0,32-3 8 15,-40 0-6-15,40 0 2 0,-35 0-8 16,35 0 3-16,-30 2-16 0,30-2 15 0,-32 5-7 16,32-5 11-16,0 0 0 0,-38 3-6 15,38-3-5-15,0 0 13 0,-34 0-10 16,34 0 1-16,0 0 3 0,-35 2 1 0,35-2 9 16,0 0-9-16,-30 4 5 0,30-4 4 15,-30 6-23-15,30-6 3 0,0 0-1 16,-44 5 9-16,44-5 2 0,-31 7 0 0,31-7-10 15,-34 6-8-15,34-6 13 0,-25 6 0 16,25-6 6-16,0 0-7 0,-37 6 12 0,37-6-14 16,0 0 8-16,-33 6-12 0,33-6-3 15,-32 6 15-15,32-6-3 0,-29 7-11 16,29-7 2-16,-36 10-2 0,36-10 9 0,-29 6-7 16,29-6-2-16,-37 6 12 0,37-6-9 15,-40 6-2-15,20-3-5 0,20-3 12 16,-42 9-1-16,22-6 8 0,20-3-11 0,-36 7 9 15,36-7-8-15,-39 9 13 0,21-3 7 16,18-6-10-16,-35 5-15 0,35-5 21 16,-39 7-6-16,17-2 0 0,22-5 14 0,-35 12-12 15,35-12 5-15,-35 3-8 0,18 6 10 16,17-9-12-16,0 0-2 0,-43 4 16 0,43-4-15 16,-22 7 1-16,22-7 6 0,-28 5-3 15,28-5-2-15,0 0 5 0,-32 7 6 16,32-7-20-16,0 0 14 0,-30 7-6 0,30-7-15 15,-27 8-11-15,27-8 16 0,-30 4 3 16,30-4 8-16,-35 9-12 0,35-9 24 0,-34 6-25 16,34-6-4-16,-40 9 12 0,20-3-1 15,20-6-3-15,-33 6-11 0,33-6 18 16,-42 7 2-16,20-3-5 0,22-4 6 0,-43 9 13 16,22-6-14-16,21-3 0 0,-36 4-4 15,36-4 11-15,-42 8-4 0,42-8-8 16,-44 6 25-16,26-3 9 0,18-3-24 0,-52 7 2 15,30-7-23-15,-11 3 21 0,33-3 14 16,-45 5-6-16,23-2-8 0,-6 1 11 16,28-4-18-16,-46 5 3 0,46-5 8 0,-38 7-11 15,15-1 4-15,23-6-1 0,-39 2 13 16,39-2-14-16,-45 7-4 0,26-2 14 0,19-5 2 16,-36 3-17-16,36-3 13 0,-42 8 6 15,42-8-11-15,-39 8-10 0,39-8 9 16,-38 8 1-16,38-8 5 0,-37 6-9 0,37-6 4 15,-37 5 9-15,37-5-12 0,-37 7 10 16,37-7-16-16,-30 3 8 0,30-3 10 0,-35 6-11 16,35-6 8-16,-30 3 13 0,30-3-15 15,-35 3-6-15,35-3-4 0,0 0 4 16,-35 3 1-16,35-3 3 0,0 0-4 0,-34 6 3 16,34-6-4-16,0 0 15 0,0 0-3 15,-31 0-16-15,31 0 7 0,0 0-8 16,0 0 7-16,0 0-3 0,-41 5 5 0,41-5 2 15,0 0 8-15,0 0 12 0,-28 1-20 16,28-1-4-16,0 0 1 0,0 0 4 16,-30 3-14-16,30-3 12 0,0 0 9 0,0 0-1 15,-32 3-6-15,32-3 13 0,0 0 7 16,0 0-15-16,0 0 1 0,-28 4-1 0,28-4-14 16,0 0 12-16,0 0-3 0,0 0 1 15,0 0-8-15,-32 2 4 0,32-2 1 16,0 0 0-16,0 0 8 0,0 0-10 0,0 0 6 15,-30 7-11-15,30-7 0 0,0 0 4 16,0 0 6-16,0 0-6 0,0 0 3 0,0 0 5 16,0 0-5-16,-30 3-10 0,30-3 3 15,0 0 12-15,0 0 0 0,0 0 0 16,0 0-11-16,0 0 7 0,0 0-2 0,0 0-11 16,0 0 24-16,-20 13-9 0,20-13 5 15,0 0-9-15,0 0 1 0,0 0 3 16,0 0-6-16,0 0-11 0,0 0 26 0,0 0-17 15,0 0-2-15,0 0 11 0,0 0-4 16,0 0 3-16,0 0-13 0,0 0 1 16,-14 18 6-16,14-18 6 0,0 0-9 0,0 0 16 15,-10 21-20-15,10-21 26 0,0 0-22 16,-15 27 12-16,15-27 10 0,0 0-3 0,-15 23 7 16,15-23 13-16,0 0-10 0,-12 22-1 15,12-22 1-15,-13 15-7 0,13-15 1 0,-15 15-1 16,15-15 1-16,-17 15-4 0,17-15 3 15,-16 15 4-15,16-15 1 0,0 0-13 16,-24 23-8-16,24-23 9 0,0 0-11 0,-18 24 4 16,18-24 1-16,-15 19-12 0,15-19 16 15,-10 22-11-15,10-22 10 0,-14 22-5 0,14-22 3 16,-13 20-3-16,13-20-4 16,0 0 1-16,-5 27-5 0,5-27 18 0,0 0-21 15,-14 19 6-15,14-19-5 0,0 0 1 16,-5 21 0-16,5-21 13 0,0 0-7 0,-11 23-1 15,11-23-1-15,0 0 10 0,0 0-8 16,0 0 15-16,0 0-4 0,-9 24-20 0,9-24 10 16,0 0 7-16,0 0-6 0,-6 27 0 15,6-27 1-15,0 0-5 0,-5 38 14 16,5-38-8-16,-7 24 7 0,7-24-8 0,0 0-7 16,-3 35 5-16,3-35-2 0,-4 20 0 15,4-20 1-15,0 0-2 0,-1 29 1 0,1-29 4 16,0 0 1-16,1 33-10 0,-1-33 5 15,0 0-3-15,17 36 9 0,-17-36-15 16,8 23 12-16,1-8 4 0,-9-15-21 0,11 22 20 16,-11-22-14-16,15 29 24 0,-15-29-12 15,14 24-2-15,-4-12-2 0,-10-12 9 16,18 31-11-16,-6-19 2 0,-5 7-8 0,-7-19-4 16,23 32-17-16,-10-12-22 0,-2-1-22 15,7 0-54-15,-3-6-94 0,2 1-380 0,-17-14-143 16,45-7 433-16</inkml:trace>
  <inkml:trace contextRef="#ctx0" brushRef="#br0" timeOffset="44577.8799">31483 6856 3115 0,'0'0'-75'16,"0"0"12"-16,0 0 13 0,0 0 3 0,0 0 1 15,0 0-14-15,0 0 15 0,0 0 3 16,0 0 8-16,0 0 19 0,0 0 21 0,0 0 28 15,0 0 23-15,0 0 17 0,0 0 7 16,0 0 0-16,0 0-22 0,0 0-1 16,0 0-1-16,0 0-2 0,0 0-15 0,0 0-7 15,0 0-5-15,0 0-5 0,0 0 0 16,0 0-14-16,0 0 7 0,0 0 9 16,0 0 8-16,0 0 7 0,0 0 1 0,0 0 6 15,0 0 0-15,0 0-8 0,0 0 25 16,0 0-18-16,0 0 5 0,0 0-10 15,0 0-14-15,0 0 0 0,0 0-7 0,0 0-1 16,0 0 2-16,0 0-8 0,0 0-8 16,0 0 8-16,0 0-18 0,0 0-1 15,0 0-7-15,0 0 17 0,0 0-4 0,0 0 4 16,0 0-12-16,0 0 1 0,70-37-8 16,-35 33-11-16,7 1-9 0,7 3 5 15,3-1-9-15,3 1 11 0,5 0-1 0,-3 0-9 16,5 0 15-16,3 1-1 0,-3-1-1 15,3 0-6-15,-6 0 8 0,-2 0-6 0,3 0-5 16,-7 0 3-16,4-1-1 0,-10 1-3 16,-7 0 8-16,-3 0 0 0,-5 0-3 15,-2 0 14-15,-30 0 10 0,57 0 8 0,-35-4 0 16,-22 4-4-16,38 4-21 0,-38-4 4 16,34 1 1-16,-34-1-15 0,36 12-17 15,-24 0-53-15,-12-12-141 0,22 32-421 0,-22-32 120 16</inkml:trace>
  <inkml:trace contextRef="#ctx0" brushRef="#br0" timeOffset="114083.9014">24431 9684 585 0,'0'0'293'0,"0"0"-253"15,0 0 15-15,0 0-27 0,0 0 4 16,0 0 31-16,0 0 38 0,-24 15-3 0,24-15 36 15,0 0 7-15,0 0 4 0,0 0-38 16,0 0 0-16,0 0-34 0,0 0-12 16,0 0 13-16,0 0-13 0,0 0-14 0,0 0-1 15,0 0-4-15,0 0 0 0,0 0-20 16,0 0 9-16,0 0-6 0,0 0 3 16,0 0-1-16,-33-36 6 0,33 36 6 0,0 0-13 15,0 0 3-15,0 0 17 0,0 0 2 0,0 0 5 16,-17-18-26-16,17 18 9 0,0 0-1 15,0 0 2-15,0 0-3 0,0 0-14 16,-22-17-4-16,22 17 7 0,0 0 2 16,0 0-10-16,0 0 3 0,0 0-8 15,-17-16-5-15,17 16-5 0,0 0 5 0,0 0 12 16,-25-20-12-16,25 20-7 0,0 0 16 16,-23-15-1-16,23 15-13 0,-23-6 5 0,23 6-5 15,-29-10 5-15,29 10-1 0,-25-10 23 16,25 10-20-16,-25-8-14 0,25 8 7 0,-28-9-36 15,28 9 1-15,-29-8 3 0,29 8-1 16,-37-8 11-16,37 8-1 0,-33-8 10 0,33 8 8 16,-40-11 7-16,40 11 6 0,-37-8-6 15,37 8 19-15,-44-7-24 0,26 1 8 16,18 6-2-16,-40-9 15 0,40 9-6 16,-34-6 1-16,34 6 9 0,-38-6-9 0,38 6 14 15,-32-8-17-15,32 8 17 0,-35-4-10 16,35 4-3-16,-28-8 3 0,28 8-10 15,-27-5 3-15,27 5-1 0,0 0 5 0,-40-7-2 16,40 7 2-16,-25-5 14 0,25 5-5 16,-27-7-2-16,27 7 4 0,0 0-16 0,-39-6 4 15,39 6-15-15,0 0 15 0,-35-7-1 16,35 7-10-16,0 0 7 0,-33 0 19 0,33 0-17 16,0 0-4-16,0 0-5 0,-40-2-8 15,40 2 8-15,0 0 0 0,-36-3-11 16,36 3 14-16,0 0-5 0,-41-5-3 0,41 5 10 15,-30 5-3-15,30-5 3 0,0 0 8 16,-42 0-21-16,42 0 6 0,-25-5 6 16,25 5-6-16,0 0-9 0,-47-1 1 15,47 1 12-15,-32-4-4 0,32 4-2 0,0 0 8 16,-39 0 3-16,39 0-2 0,-28-7-10 16,28 7 1-16,0 0-2 0,-33-1 8 0,33 1-8 15,0 0 4-15,-32-4 2 0,32 4-11 16,0 0 14-16,0 0-5 0,-37-3 4 0,37 3 0 15,0 0 14-15,0 0-31 0,-38 0 6 16,38 0 5-16,0 0 2 0,-32-4-9 16,32 4 14-16,0 0-7 0,0 0-1 15,-40 4 6-15,40-4-12 0,0 0 7 0,-32 3-9 16,32-3 13-16,0 0-4 0,-30 4 0 16,30-4 8-16,0 0 5 0,0 0-11 0,-37 1 20 15,37-1-18-15,0 0 6 0,-40 7 7 16,40-7-4-16,-25 4-2 0,25-4 8 15,-29 6-7-15,29-6-3 0,-33 3 9 0,33-3-13 16,-29 2 9-16,29-2-18 0,0 0 16 16,-41 4-10-16,41-4 4 0,-34 3 5 15,34-3-11-15,-32 6-9 0,32-6 11 0,-37 3 4 16,37-3-10-16,-35 9 4 0,35-9 13 16,-30 7-18-16,30-7 5 0,-35 5 4 0,35-5 0 15,-30 8-4-15,30-8 2 0,-32 2 7 16,32-2 5-16,-28 7-2 0,28-7 5 15,-32 3-1-15,32-3-10 0,0 0 6 0,-37 3 7 16,37-3-19-16,0 0 10 0,-32 0 2 16,32 0-14-16,0 0 10 0,-35 0 8 15,35 0-10-15,0 0 4 0,0 0-4 0,-38 0 14 16,38 0-16-16,0 0-2 0,-34 0 0 16,34 0-4-16,0 0-6 0,-35 3 18 15,35-3 2-15,-30 3-18 0,30-3 4 0,0 0-4 16,-43 3 2-16,43-3-4 0,-30 3 6 15,30-3 4-15,-32 3 12 0,32-3-22 16,-29 6-10-16,29-6 24 0,-31 0 2 0,31 0-6 16,0 0-14-16,-39 6 2 0,39-6-7 0,-27 4 7 15,27-4-8-15,0 0 11 0,-38 3-14 16,38-3 19-16,0 0-10 0,-27 2-3 16,27-2 13-16,0 0 4 0,-30 7-13 0,30-7-4 15,0 0 15-15,-39 0-5 0,39 0-1 16,0 0 6-16,-38 3 10 0,38-3-1 15,0 0-5-15,-33 4 2 0,33-4 2 16,-29 1 1-16,29-1-5 0,0 0-8 0,-33 0 1 16,33 0 12-16,0 0-12 0,-39-1 10 15,39 1 3-15,0 0 5 0,-32 0-11 16,32 0 0-16,0 0 2 0,-40-4 5 0,40 4-22 16,0 0 17-16,-35-3 7 0,35 3-13 15,0 0 2-15,0 0-5 0,-33-4-3 0,33 4 10 16,0 0 7-16,0 0-5 0,-35-3 0 15,35 3-19-15,0 0 17 0,0 0 15 0,-34-2-27 16,34 2 5-16,0 0 12 0,0 0-7 16,-35-3 2-16,35 3 2 0,0 0 2 15,0 0 19-15,-40 0-14 0,40 0-20 0,0 0 13 16,0 0-6-16,-30-7 11 0,30 7 1 16,0 0-18-16,0 0-5 0,0 0 9 15,-40 0-10-15,40 0 9 0,0 0 3 16,0 0-2-16,0 0 6 0,-32 0 11 0,32 0-19 15,0 0 8-15,0 0-11 0,-35 3 3 16,35-3-2-16,0 0-1 0,0 0 11 0,-34 0-4 16,34 0-8-16,0 0 14 0,0 0 2 15,-32 0 1-15,32 0-10 0,0 0 10 0,0 0 1 16,0 0 9-16,0 0-19 0,-38 0 12 16,38 0 0-16,0 0-12 0,0 0 4 15,0 0 23-15,-34 0-13 0,34 0-6 0,0 0 7 16,0 0-7-16,0 0 2 0,0 0-18 15,-26 4 16-15,26-4 4 0,0 0 0 0,0 0-2 16,-27 5 4-16,27-5-8 0,0 0-12 16,-24 10 12-16,24-10-6 0,0 0-4 15,-35 16 2-15,35-16-6 0,-21 12 10 16,21-12-8-16,-29 16 2 0,29-16 2 0,-22 15 10 16,22-15-2-16,-20 12-12 0,20-12 8 15,-25 18 12-15,25-18-16 0,-20 17 2 16,20-17 4-16,-18 13-16 0,18-13-1 0,-17 20 22 15,17-20-16-15,-15 21 5 0,15-21 6 16,-17 24 4-16,17-24-8 0,-13 32-16 16,13-32 10-16,-7 27-8 0,7-27 1 0,-13 25 11 15,13-25-9-15,-7 26 18 0,7-26-5 16,0 0-9-16,-8 28-10 0,8-28 26 0,0 0-20 16,-9 26 9-16,9-26-7 0,0 0 7 15,-3 31 0-15,3-31 6 0,0 0-8 0,-5 29 4 16,5-29-9-16,0 0 19 0,0 30-14 15,0-30 8-15,0 0-6 0,5 27 8 16,-5-27-6-16,0 0-2 0,3 30-5 0,-3-30 5 16,9 27 6-16,-9-27-4 0,1 30 8 15,-1-30-14-15,12 31 1 0,-12-31 7 16,3 29 3-16,-3-29-18 0,12 29 17 0,-12-29-9 16,5 27-10-16,-5-27 17 0,10 30 4 15,-10-30 3-15,5 32-25 0,-5-32 18 16,14 27 0-16,-9-12-2 0,-5-15-9 0,6 32 0 15,-6-32 11-15,9 28 0 0,-9-28 3 16,13 24-12-16,-13-24 0 0,8 21 5 0,-8-21 10 16,12 24-1-16,-12-24-5 0,12 20 4 15,-12-20-4-15,12 22-2 0,-12-22 4 16,8 20-20-16,-8-20 18 0,0 0 5 0,18 29-10 16,-18-29-3-16,15 18 5 0,-15-18 1 15,21 22 20-15,-21-22-14 0,15 18-10 0,-15-18 3 16,18 19-1-16,-18-19-5 0,18 16 0 15,-18-16 9-15,15 12-13 0,-15-12 20 16,20 15-21-16,-20-15 19 0,17 15-10 16,-17-15 7-16,29 19-4 0,-14-10 7 0,-15-9 4 15,28 19-25-15,-9-14 2 0,4 6 3 16,-23-11 0-16,33 12-17 0,-33-12 19 0,27 15 2 16,-27-15-11-16,24 9 11 0,-24-9-2 15,23 9-3-15,-23-9 3 0,27 9-5 0,-27-9 9 16,25 4 2-16,-25-4 15 0,0 0-9 15,45 0 6-15,-45 0-4 0,49-10 9 16,-23 7-21-16,3-3 21 0,-1 0-17 0,9-4 3 16,-4 2-4-16,4-2 13 0,-5 1-4 15,-2 2 4-15,4-1 5 0,-13 0-1 0,8 3 10 16,-29 5 13-16,38-12-4 0,-19 9 1 16,-19 3-3-16,23-10-1 0,-23 10 11 15,29-6 0-15,-29 6-21 0,0 0 19 16,35-9-16-16,-35 9-2 0,0 0 3 0,30 0-9 15,-30 0-4-15,0 0-2 0,32-2 12 16,-32 2-22-16,0 0 4 0,35-4 19 0,-35 4-7 16,0 0-6-16,35 4-8 0,-35-4 0 15,0 0-8-15,47 2 26 0,-47-2-24 16,33 3 10-16,-33-3-4 0,34 3 4 0,-34-3-6 16,36 0 4-16,-36 0-2 0,44 3 7 15,-44-3-10-15,33 0 10 0,-33 0 5 0,40 4-8 16,-40-4-4-16,39 0-2 0,-39 0 4 15,32 0-10-15,-32 0 0 0,28 2 8 16,-28-2 0-16,0 0 0 0,40 0 2 16,-40 0 0-16,22 3-2 0,-22-3-17 0,0 0 23 15,40 3-4-15,-40-3-1 0,0 0 7 16,35 0-10-16,-35 0 2 0,0 0-7 0,35 0 7 16,-35 0 5-16,0 0-5 0,29 4 0 15,-29-4-5-15,0 0 6 0,0 0-1 16,33 3-11-16,-33-3 15 0,0 0-10 0,32 2 4 15,-32-2 8-15,0 0 7 0,35 3-3 16,-35-3-12-16,32 4-4 0,-32-4 0 0,33 3 6 16,-33-3-9-16,36 0 11 0,-36 0-12 15,36 5-6-15,-36-5 16 0,41 3 4 16,-41-3-14-16,36 5 14 0,-36-5-4 0,42 3-6 16,-20-1 8-16,8 1-2 0,-30-3-6 15,44 7-1-15,-13 0-17 0,-2-7 18 16,-1 2-2-16,-28-2-2 0,60 3 10 0,-33-3-12 15,-27 0 4-15,52 0-7 0,-30 0-5 16,-22 0-4-16,48 0 15 0,-48 0 7 0,47 0-4 16,-47 0 6-16,47 0-6 0,-25 0-3 15,-22 0 14-15,48-3-7 0,-19 6 2 16,-29-3-19-16,50 4 21 0,-22-1-11 0,-28-3 1 16,54 3 4-16,-27-1 10 0,-27-2-6 15,45 3-10-15,-20-3 5 0,-25 0 1 16,43 4 2-16,-43-4-4 0,39 0 6 0,-19 3 0 15,-20-3-9-15,30 3 18 0,-30-3-7 16,0 0-4-16,47 0-7 0,-47 0 9 0,30 3-15 16,-30-3 20-16,0 0-10 0,48 3 1 15,-48-3 8-15,37 0-6 0,-12 0 9 16,-25 0-18-16,49 6 17 0,-29-6-4 0,-20 0 1 16,48 0-6-16,-26 0 8 0,-22 0-18 15,45 3 24-15,-45-3-5 0,41 0-12 0,-41 0 8 16,40 0 2-16,-40 0 9 0,33 0-13 15,-33 0 4-15,34 0-8 0,-34 0 4 16,33 0-2-16,-33 0-9 0,32 3 9 16,-32-3-7-16,32 0 7 0,-32 0 6 0,30 3-6 15,-30-3 4-15,0 0-6 0,40 0 4 16,-40 0 4-16,27 0-6 0,-27 0 7 16,0 0-1-16,38 6-4 0,-38-6-4 0,27 0 4 15,-27 0 4-15,0 0-8 0,38 3 1 16,-38-3-1-16,25 4 13 0,-25-4-11 0,0 0 2 15,34 7 10-15,-34-7-1 0,0 0-9 16,32 1 8-16,-32-1 5 0,0 0-15 16,31 3 4-16,-31-3-8 0,19 8 1 0,-19-8 7 15,0 0 3-15,33 6 1 0,-33-6-6 16,30 6 6-16,-30-6-12 0,36 6 8 0,-36-6-12 16,35 6 28-16,-35-6-18 0,33 9 0 15,-33-9-4-15,35 6 4 0,-35-6-4 16,35 4-6-16,-35-4 7 0,36 5 1 15,-36-5 7-15,33 3 5 0,-33-3-18 16,40 0 12-16,-15 4-8 0,-25-4 4 0,50 3 6 16,-18 1-2-16,-3-4-4 0,-1 1 9 15,5-1-18-15,-1 3-1 0,3 1 1 0,-35-4-6 16,61 0 13-16,-35 0 2 0,5 5-6 16,-1-5 2-16,-30 0-5 0,53 0-10 0,-26 0 32 15,1 0-7-15,-28 0-2 0,59 0-10 16,-36 0-1-16,14 0-1 0,-12 0 8 0,5 0 4 15,2 0-15-15,0 0 9 0,-4 0-9 16,-28 0-4-16,51 0 13 0,-28 0 2 0,-23 0-4 16,50 3-9-16,-26-3 13 0,-24 0 4 15,38 4-17-15,-38-4 8 0,40 8 8 16,-40-8-6-16,37 5-8 0,-37-5-15 16,33 7 28-16,-33-7-6 0,37 1 21 15,-10 3-23-15,-27-4 10 0,47 10-8 0,-20-7-1 16,-1-1 3-16,4 1 0 0,-4 4-9 15,-26-7 11-15,48 3-12 0,-26 0 6 0,-22-3 15 16,43 6-5-16,-43-6-4 0,39 3-2 16,-39-3 9-16,33 6-7 0,-13-3-3 0,-20-3 6 15,34 6-3-15,-34-6 4 0,40 7 1 16,-40-7-10-16,37 7 5 0,-37-7 0 0,37 1-9 16,-17 2 0-16,-20-3 9 0,40 7 7 15,-40-7-5-15,30 5 3 0,-30-5-1 16,27 5-8-16,-27-5 4 0,0 0 20 0,33 3 22 15,-33-3-16-15,0 0 6 0,27 3-4 16,-27-3 0-16,0 0-5 0,0 0 0 16,30 3-13-16,-30-3-6 0,0 0-10 15,0 0 10-15,35 0-6 0,-35 0 0 0,0 0 8 16,49-9 2-16,-29 4-22 0,-20 5 20 16,53-3-10-16,-28 3-6 0,-25 0 5 0,57-4 5 15,-30-1-6-15,0 2-4 0,1-2-7 16,-28 5 6-16,52-7 5 0,-22 4-5 0,-30 3 16 15,52-3-10-15,-24 0-1 16,-3 0 8-16,6 0-2 0,0 3 4 0,-31 0-12 16,56-3-3-16,-30 0 7 0,4 3 0 0,-30 0-9 15,61 0 6-15,-35-4 16 0,5 4-9 16,-31 0 4-16,51-2-19 0,-21-1 11 0,-30 3-5 16,49 0 3-16,-24-3 10 0,-25 3 0 15,49 0-4-15,-49 0-4 0,48 0 2 16,-28-3-2-16,-20 3 6 0,39-4-4 15,-39 4-14-15,41 0 8 0,-41 0 3 0,44-3-6 16,-44 3 5-16,38-2-5 0,-17-5 2 16,-21 7 9-16,45-6-5 0,-45 6 5 15,47-9 5-15,-26 2-1 0,4 2-6 0,-1-3-3 16,4 5 1-16,-1-6 2 0,0 5-14 16,0-7 9-16,3 5 10 0,0 0 6 15,-9 0-9-15,11 1-5 0,-3-2 19 0,-3 1-10 16,5 0 3-16,-3-2-1 0,0 4-6 15,1-4 3-15,-1 7 1 0,-28 1 5 0,54-11-14 16,-22 8 10-16,-6-3 10 0,6 3-17 16,-3 0 2-16,-4-3 7 0,-25 6-12 0,57-6 5 15,-31 6-6-15,-26 0 21 0,44-6-15 16,-24 3-2-16,-20 3 8 0,45-4-1 16,-45 4-1-16,35-3 3 0,-35 3-5 15,34-2 0-15,-34 2 4 0,0 0-12 0,40 0 15 16,-40 0 6-16,0 0-17 0,30-3 10 15,-30 3-4-15,0 0-6 0,28 3 11 0,-28-3 12 16,0 0-21-16,37 0-4 0,-37 0 0 16,25 2 8-16,-25-2 7 0,0 0-14 15,44 3 10-15,-44-3-18 0,22 4 3 0,-22-4 6 16,0 0-7-16,35 3 9 0,-35-3 2 16,26 3-8-16,-26-3 8 0,0 0 0 0,44 0-6 15,-44 0-9-15,35 3 21 0,-35-3-10 16,38 0 13-16,-38 0-17 0,51-3 8 15,-23 3 0-15,-28 0-11 0,52-3 7 16,-25 0-2-16,-27 3 0 0,55-4 4 0,-33 1-5 16,-22 3-1-16,53-5-5 0,-24-2 4 15,-3 4 3-15,0-2 0 0,-26 5-7 0,53-11 13 16,-26 6-6-16,5-6 8 0,-1 6-4 16,-1-2 0-16,6-1 4 0,-1-2-8 15,0 4 0-15,-2 0-21 0,2-3 17 0,-4 3-17 16,-3-3 12-16,5 0 6 0,-4-2-11 15,3 6 11-15,-2-5 0 0,-3 1-6 0,3 0 6 16,1 0 2-16,3-6-2 0,-6 2-13 16,-4 8 8-16,1-9 12 0,-3 9 7 15,-22 5-16-15,40-20 32 0,-24 15-21 0,-16 5-7 16,32-15 8-16,-20 5-6 0,-12 10 3 16,27-21 0-16,-11 9-2 0,-16 12 11 15,27-23-9-15,-27 23 7 0,25-21-9 0,-11 6-12 16,1 0 7-16,-15 15 0 0,28-31 3 15,-14 19-1-15,-14 12 14 0,21-28 21 16,-7 15 5-16,-14 13-8 0,16-27 8 0,-16 27-23 16,9-29 3-16,-9 29-8 0,10-30 12 15,-10 30 18-15,7-30 6 0,-7 30 1 0,5-31 15 16,-5 31-16-16,-5-31-11 0,5 31-2 16,-9-31-3-16,9 31-7 0,-12-31 0 15,12 31 3-15,-13-34-6 0,5 19 0 0,8 15 12 16,-19-30-22-16,6 11 7 0,0 3 6 15,-3-3-7-15,-4 4-2 0,4-6 0 0,-6 3 0 16,-1 1-7-16,-3-1-4 0,1 0 11 16,-3-4-4-16,-7 2 17 0,5 4-6 15,-5-4 5-15,1 5-16 0,2 0 8 0,6 3 0 16,2-3-1-16,-1 2-5 0,0 0-16 16,2 1-5-16,23 12 14 0,-39-18-9 15,19 7 1-15,20 11-1 0,-40-16 7 0,20 9-9 16,20 7 25-16,-34-12-16 0,34 12-5 15,-37-17 9-15,37 17-4 0,-36-8-4 16,36 8-8-16,-37-7-6 0,37 7-4 0,-45-5-7 16,45 5 6-16,-40 2-5 0,40-2 2 15,-49-2-2-15,49 2 26 0,-48 0-9 0,21 0 7 16,27 0-7-16,-57-3 7 0,23 3 0 16,-2 0 0-16,2-4-3 0,-6 4 12 15,0 4 1-15,-5-8 5 0,1 4 25 0,9 0 3 16,0 4 7-16,2-8-4 0,33 4-8 15,-61 0 6-15,38-3-6 0,-7 6-29 0,30-3-10 16,-60 0-9-16,29 0 12 0,31 0 25 16,-53-6-18-16,24 6 7 0,29 0 0 15,-53-3-5-15,28 0-14 0,25 3-10 16,-57-3-6-16,29 3-5 0,-6-3 2 0,-1 3-4 16,-4 0-14-16,4 0 14 0,-1 0-7 15,-1 3 9-15,2-3-2 0,-4 3 3 0,4 0 20 16,-5 0-9-16,3-3 1 0,0 3 5 15,0 0-1-15,-3 1 3 0,7-4-4 16,-4 0 12-16,0 0-8 0,-3 3 4 0,7-3 0 16,-4 2-5-16,3 1-9 0,-6 1-8 15,3-1-4-15,4 1-5 0,-12-3-2 16,-4 2 10-16,1-3-2 0,1 4 5 0,3 0 16 16,-9 0 4-16,11-4 2 0,-6 5-11 15,-1-5-4-15,2 7-3 0,-5-7-2 0,4 5-8 16,-1-2 5-16,-6 1-15 0,3-3 13 15,-5 4-17-15,1 0 12 0,0-5-4 16,-14 5 1-16,5 0 11 0,-7-3 19 0,2-4-5 16,-4 2 8-16,-1-5 2 0,1 10-2 15,-6-10 4-15,-14 4 15 0,4-6-8 16,-12 5 3-16,0-4-7 0,1 2 0 16,-7-3 16-16,4 2 22 0,-1-3 1 0,6 0 4 15,7 1-1-15,13 2 1 0,6 2-13 16,7-1 21-16,11 1-50 0,-2 1 7 0,9-1 2 15,-1-4-9-15,3 4-2 0,-3-3 9 16,9 0-3-16,-2 3 24 0,2 0-12 0,6-3 7 16,-1-2 11-16,5 4-16 0,-2 1 1 15,1-3-11-15,1-1 2 0,-2 0 3 0,32 7 6 16,-57-9-10-16,28 3-11 0,-1-1-4 16,-1 5 2-16,-3-1 0 0,-3-2-56 15,-5 5-12-15,-11 8-85 0,-21 1-190 0,-16 4-395 16,-40 3 496-16</inkml:trace>
  <inkml:trace contextRef="#ctx0" brushRef="#br0" timeOffset="115764.3306">9615 12238 273 0,'-61'-15'46'0,"10"3"200"15,-1-5-117-15,1-1-26 0,5 0-56 16,-11-3-1-16,5-8-35 0,2 5-39 0,-4 0-24 16,-6-6-132-16,-2-2-10 0,10 7 47 15</inkml:trace>
  <inkml:trace contextRef="#ctx0" brushRef="#br0" timeOffset="144705.1088">29834 15965 1612 0,'0'0'339'0,"0"0"-65"0,-50-10-121 0,50 10-23 16,0 0-32-16,0 0-9 0,-26-7-7 15,26 7-25-15,0 0-6 0,0 0 15 16,0 0-10-16,0 0-3 0,-25-10-8 0,25 10 12 16,0 0-12-16,0 0 7 0,0 0-3 15,0 0-3-15,-26-11-19 0,26 11 0 0,0 0 6 16,0 0-11-16,0 0 11 16,0 0-13-16,0 0 1 0,0 0-10 0,0 0-9 15,0 0 4-15,0 0 18 0,0 0-20 16,0 0-2-16,0 0 4 0,0 0-16 0,0 0 5 15,0 0 12-15,-20-12-9 0,20 12 2 16,0 0 6-16,0 0 2 0,0 0 9 0,0 0 4 16,0 0-11-16,0 0 35 0,0 0-18 15,71-17-19-15,-71 17 28 0,46-7-1 16,-18-1-15-16,4 1 1 0,3 1-15 0,-2-3 10 16,6 2-14-16,-4 2 15 0,5-3-10 15,-5 4 7-15,-1-4-20 0,6 3 19 0,-5 2-5 16,9-1 7-16,-3 1-19 0,11 0 19 15,2-2-17-15,-2 1 4 0,11-5 0 16,2 0 4-16,2 2 3 0,2-1-5 16,-4-6-8-16,0 6 6 0,1-5-23 0,-6 1 4 15,-3 0 4-15,0 0 2 0,-11-1 3 16,0 4-3-16,-8 3-6 0,6-3 20 0,-16 1-8 16,9 0-1-16,-4 4 6 0,-1 0-6 15,-4 0-4-15,3 0 8 0,-3 1-3 16,2 0 1-16,-30 3 4 0,60-3 2 0,-30 3-12 15,-30 0-8-15,56 0 14 0,-28 0 16 16,1 0-16-16,2 3 6 0,-1 0-6 0,-30-3 2 16,61 3-2-16,-31-3 12 0,2 4 4 15,4 0-10-15,-4-3-2 0,-2 2-4 16,5 5-2-16,-5-5-2 0,1-3-7 0,0 6-17 16,3-6-18-16,1 8-31 0,0 2-29 15,0-8-86-15,-5 8-239 0,5 0-237 16,-9-8 122-16</inkml:trace>
  <inkml:trace contextRef="#ctx0" brushRef="#br0" timeOffset="146003.0357">31696 15188 2681 0,'0'0'0'15,"0"0"54"-15,0 0 15 0,0 0 23 16,0 0-1-16,0 0 2 0,0 0-14 0,0 0-16 16,0 0-12-16,0 0-2 0,0 0 1 15,0 0-3-15,0 0-11 0,0 0-8 16,0 0-6-16,0 0 1 0,0 0 14 0,0 0-18 16,0 0 4-16,0 0 0 0,0 0 0 15,0 0 9-15,0 0-22 0,0 0 13 0,0 0-7 16,0 0 0-16,65-7-4 0,-65 7 2 15,0 0-6-15,52 6 1 0,-52-6 17 16,38 6-22-16,-11-1 2 0,-5 2 5 0,4-1-1 16,4 0-4-16,-4 4 5 0,2 1-7 15,2-2 2-15,-1 2 7 0,6 4-7 16,-2-3 22-16,1 4 10 0,2-5-12 0,5 1 1 16,-5 1 4-16,-2-2 10 0,3-4-9 15,-6 2 17-15,0 2-28 0,0-10 12 0,-2 9-1 16,-2-3-7-16,-1-1-1 0,-6 0 7 15,-20-6-15-15,46 9 2 0,-26-6 2 16,-20-3-17-16,41 9 16 0,-21-5-17 16,-20-4 3-16,49 8 3 0,-24-5 4 0,-3 5-8 15,8-7 10-15,-5 7-9 0,2-3 6 16,-27-5-4-16,48 7 3 0,-28-4 9 16,-20-3-23-16,41 9 12 0,-23-6 15 0,-18-3-21 15,33 3-4-15,-33-3 12 0,0 0 3 16,36 4-1-16,-36-4-1 0,0 0-3 0,31 2-5 15,-31-2 6-15,0 0-12 0,0 0 7 16,29 6 1-16,-29-6-1 0,0 0-1 0,0 0-4 16,0 0-8-16,25 4 25 0,-25-4 1 15,0 0-3-15,0 0-8 0,0 0 0 16,0 0 6-16,0 0-5 0,0 0-5 0,23 8 12 16,-23-8-15-16,0 0 5 0,0 0 14 15,0 0-14-15,0 0-3 0,0 0 2 16,0 0-3-16,0 0-3 0,0 0 6 15,0 0-3-15,0 0 3 0,0 0-4 0,0 0-2 16,0 0 7-16,0 0 2 0,0 0-5 16,9 19 8-16,-9-19 9 0,0 0-8 0,0 0-5 15,-32 56-3-15,15-35 13 0,0 8-3 16,-3-1 9-16,-3 2-4 0,6 2 3 0,-8-4 5 16,7 4-2-16,-6-2 3 0,1-3-4 15,-6 9 0-15,4 0-5 0,-8 2 6 16,1 1-14-16,-1-3 8 0,1 6 1 0,-7-7-4 15,8 2-4-15,-3-2 7 0,2-1-7 16,4-6 1-16,-4-4-1 0,2 4 1 16,-8 2-1-16,-1-4-4 0,-6 1 0 15,3-2 4-15,-11 0-5 0,4 0 1 0,-1-1 0 16,1-3 0-16,-3 5 8 0,6-5 0 16,0 0-5-16,8-6 5 0,5 3-5 0,6-6 0 15,0 1-4-15,-1-3-2 0,2 5 1 16,3-3-8-16,5 0-13 0,-9 3-21 0,10-2-23 15,17-13-28-15,-37 29-39 0,27-17-26 16,10-12-56-16,-18 21-179 0,10-12-474 16,8-9-166-16</inkml:trace>
  <inkml:trace contextRef="#ctx0" brushRef="#br0" timeOffset="147415.343">30689 15050 3909 0,'0'0'-94'0,"0"0"11"0,5-24 16 0,-5 24 0 16,0 0 12-16,0 0-1 0,0 0 8 15,0 0 15-15,0 0-1 0,0 0 9 0,0 0 2 16,0 0 12-16,0 0-3 0,0 0 14 16,0 0-5-16,0 0 1 0,0 0 15 15,0 0-11-15,0 0-7 0,0 0 7 16,0 0 5-16,-66 33 2 0,66-33-3 0,-26 23 3 16,9-11 5-16,-2 7 2 0,-1-4 13 15,2 0 2-15,-12 3 9 0,3 4-1 16,-3 0 2-16,3 0-2 0,-3 1 3 0,0 0 2 15,0 1-7-15,5 1-5 0,-7 1-7 16,-7-5-7-16,4 3 10 0,5 0-12 0,-5 0 11 16,5-4 3-16,-5-4 14 0,5 1-10 15,-2-1 4-15,7-1-8 0,0-3-9 16,-2 2 8-16,2-1-3 0,3 1 0 0,-5-5-10 16,6 0-3-16,-4 3 6 0,25-12-1 15,-41 15-19-15,20-1-2 0,21-14 10 16,-39 16 12-16,23-4-6 0,-1-1-16 0,17-11-1 15,-34 24 6-15,19-9 0 0,-1-2-5 16,-1 6 7-16,-3 0-7 0,3 2 6 16,0 0-4-16,-8 0-8 0,5 4 4 0,3-6-2 15,-4-1 13-15,7 1-6 0,-2-2 6 16,16-17-13-16,-27 28 11 0,12-11-10 16,0-2 10-16,-2 0 7 0,17-15-16 0,-18 26 16 15,18-26-14-15,-21 21 12 0,21-21-14 16,-20 18-4-16,20-18 13 0,-16 16 1 0,16-16 8 15,0 0-22-15,-17 18 6 0,17-18-1 16,0 0 8-16,-20 21-5 0,20-21-1 16,-19 12 2-16,19-12-3 0,0 0-2 0,-16 19 14 15,16-19-9-15,-14 16 4 0,14-16-2 16,-16 15 5-16,16-15-1 0,0 0 7 16,-17 20-10-16,17-20 1 0,0 0 2 0,0 0-4 15,-19 16-4-15,19-16 8 0,0 0-13 16,0 0 14-16,0 0-5 0,0 0-3 15,-5 29 6-15,5-29-6 0,0 0 6 0,0 0-3 16,0 0 0-16,0 0 11 0,0 0 3 16,0 0 5-16,27 25 8 0,-27-25 19 0,0 0 12 15,30 3-11-15,-30-3-4 0,30 2 4 16,-30-2-4-16,36 0-12 0,-36 0 5 16,48-2-10-16,-18-1-4 0,0 3-2 0,5 0 4 15,2 0-2-15,5 0-7 0,0 0 0 16,5 3 1-16,1 2-4 0,1 2 7 15,-6 2-1-15,6 0-7 0,-2 2-4 0,-1 0 3 16,6 5-2-16,-7-1-1 0,2 6 5 16,-7-6-2-16,7 8-3 0,-3-9-28 0,-7 5-25 15,3-1-51-15,0-2-64 0,-10-1-178 16,-8-6-513-16,-7-2-120 0</inkml:trace>
  <inkml:trace contextRef="#ctx0" brushRef="#br0" timeOffset="153038.9585">14830 14755 3758 0,'12'-18'-157'0,"-12"18"2"16,0 0 29-16,0 0 18 0,0 0 11 16,0 0 7-16,0 0 31 0,0 0-14 0,0 0 25 15,-43-31-15-15,43 31 21 0,0 0 26 16,0 0-7-16,-17-15 15 0,17 15 22 0,0 0-11 16,0 0-3-16,0 0 11 0,0 0-14 15,-20-13-3-15,20 13 15 0,0 0 10 16,0 0-24-16,0 0-1 0,0 0 9 15,0 0-11-15,0 0 8 0,0 0 0 0,0 0-12 16,0 0 18-16,0 0-14 0,0 0-1 16,33-52 18-16,-18 40-15 0,5-1 0 0,0 0-11 15,4-2 9-15,1-1 19 0,2 1-17 16,3-3 3-16,5 1-5 0,-2 1-1 16,3-4 4-16,-3 5-1 0,7-6 0 15,-1 2 3-15,1 0 9 0,3 1-15 0,-1 3 9 16,7-3 0-16,-6 2-6 0,6-3 12 15,2-1-15-15,3 3 21 0,0 2-9 0,2 0-3 16,1-4-15-16,2 0 15 0,1-2-11 16,9-3 17-16,-9 2-9 0,0 2 6 15,5-7-3-15,-6 6 11 0,1 0-2 0,-8 0-3 16,0 1 14-16,0-1-3 0,5-1 14 16,-6 1-3-16,1 4 3 0,0 0-4 15,-3-5-19-15,-8 7 22 0,5 3 3 16,-10-3-25-16,5 2 13 0,-1 0-16 0,-2-2 8 15,-3 6-5-15,-1 2 8 0,8-4-3 16,-7 2-11-16,-2 2 4 0,6-3 1 0,1 2 4 16,-3 3-11-16,6-3 33 0,-6 1-20 15,6 7-3-15,3-9-13 0,-5 3 8 16,1 6-7-16,-7-2 7 0,10-1 10 0,-11 3-8 16,9-4-4-16,-6 4 22 15,0-6-8-15,5 3-2 0,-7 3 5 0,-2 0-16 16,3-3 6-16,-3 3 12 0,0 0-10 15,-1 0 2-15,0-3 3 0,-32 3-1 0,64 6-1 16,-33-3-25-16,3 0 8 0,1 0 14 16,-2 4 2-16,1-2-14 0,8 2 4 0,-6-3 8 15,11 4-10-15,-5-1 1 0,-3 2 6 16,-6-4 7-16,2-1-7 0,-1 2 7 0,-3 3-13 16,-4-2 35-16,7 1-20 0,-8-1 2 15,5 1-24-15,-1 4 22 0,1 1-5 16,8 1-11-16,-4-1 13 0,-2 4 1 15,3-5-18-15,5 6 17 0,-10-3-7 0,7 5 8 16,-6-5 1-16,1 4-7 0,-13-4 24 16,7-3-17-16,-5 4 15 0,-2-4-20 0,3 0 3 15,-3 4 15-15,-6-4-16 0,4 0 5 16,-1 3-9-16,1 0 2 0,-1 2 20 16,5-2-15-16,-7 0-13 0,8 1 0 0,-6-1 0 15,0-3-4-15,-1 4 20 0,-16-16-5 16,36 22 9-16,-26-10-19 0,-10-12 5 15,23 18-14-15,-8-9-7 0,-15-9 22 16,18 17-15-16,-18-17 48 0,24 16-44 0,-24-16-11 16,20 23 7-16,-3-11-6 0,-17-12 28 15,28 24-17-15,-19-11 3 0,6 1-4 0,-15-14-13 16,26 23 36-16,-11-13-29 0,-15-10 19 16,19 15-3-16,-19-15-7 0,18 15-3 0,-18-15 0 15,15 15 14-15,-15-15-20 0,0 0 12 16,19 12 8-16,-19-12-19 0,0 0 1 15,13 15 21-15,-13-15-2 0,0 0-25 16,0 0 10-16,17 17 11 0,-17-17-1 0,0 0-18 16,0 0 10-16,0 0-11 0,18 22 27 15,-18-22-14-15,0 0 5 0,0 0-12 16,17 15 10-16,-17-15-13 0,0 0 8 0,13 18 9 16,-13-18-4-16,0 0-1 0,0 0 12 15,9 24-14-15,-9-24-6 0,0 0 2 0,11 20-4 16,-11-20 13-16,0 0 2 0,9 24-4 15,-9-24-14-15,0 0 18 0,6 21-1 0,-6-21-4 16,0 0-8-16,0 0 20 0,7 24-17 16,-7-24 17-16,0 0-6 0,0 0 11 15,0 0-14-15,0 0 6 0,0 0 31 16,0 0-27-16,8 27 3 0,-8-27 6 0,0 0-10 16,0 0-1-16,0 0-6 0,0 0-6 15,0 0 8-15,4 23-2 0,-4-23-3 16,0 0 7-16,0 0-6 0,0 27 4 0,0-27-7 15,0 0 9-15,3 32-15 0,-3-32 1 16,0 25 10-16,0-25-6 0,0 30 17 0,0-30-30 16,0 35 24-16,0-35-4 0,0 31-7 15,0-31-4-15,5 27-7 0,-5-27 17 16,0 27-8-16,0-27-4 0,0 0 13 16,0 28-6-16,0-28-12 0,0 0 23 0,4 25 3 15,-4-25-8-15,0 0 3 0,0 0 12 16,0 0-18-16,0 0 2 0,0 30 12 0,0-30-6 15,0 0-5-15,0 0-4 0,0 0-10 16,0 0-7-16,0 0-32 0,5 23-8 16,-5-23-7-16,0 0-17 0,0 0-15 0,0 0-25 15,23 14-33-15,-13-10-41 0,-10-4-79 16,18 6-529-16,-18-6 217 0</inkml:trace>
  <inkml:trace contextRef="#ctx0" brushRef="#br0" timeOffset="153553.2989">20006 14792 3262 0</inkml:trace>
  <inkml:trace contextRef="#ctx0" brushRef="#br0" timeOffset="153584.2796">19978 14788 2890 0,'0'0'-169'0,"0"0"13"0,0 0-3 0,-39-3-2 16</inkml:trace>
  <inkml:trace contextRef="#ctx0" brushRef="#br0" timeOffset="154236.9299">19939 14785 2013 0,'-30'3'-70'15,"30"-3"14"1,0 0-17-16,0 0-2 0,0 0 7 0,-35 4-16 16,35-4 11-16,0 0-3 0,0 0-1 0,0 0 11 0,0 0 13 15,-30 4-22-15,30-4 4 0,0 0 18 16,0 0 75-16,0 0 24 0,-32 9 26 0,32-9 1 16,0 0 27-16,0 0-18 0,0 0 3 15,0 0-4-15,-28 2 14 0,28-2-15 0,0 0-2 16,0 0-10-16,0 0 5 0,0 0-8 15,0 0-2-15,0 0-25 0,0 0-11 16,0 0-3-16,0 0 3 0,0 0-14 16,0 0 3-16,0 0-9 0,60-43 3 0,-30 24-10 15,2-1 16-15,4-2 7 0,3 1-30 16,3-5 7-16,1 5 7 0,-4 0-7 0,1-1 13 16,0 3 9-16,-5 0-3 0,12-1-13 15,-10-4 7-15,1 8 12 0,-1-3-10 16,3 4 10-16,-6-1-6 0,7 1 8 0,6-1 3 15,-8 0-12-15,-1 4-9 0,4 0 26 16,0 0-20-16,-7 2 37 0,4 1-21 16,4-1-17-16,-15 2 23 0,4 3-12 0,2 1-9 15,-3-4 22-15,-2 5-19 0,8-2 3 16,-4 1 2-16,2 1-9 0,5 3-12 16,2-1 23-16,-5 1-5 0,2 0-5 15,1 0-6-15,-2 0 3 0,1-4-6 0,-4 4 1 16,0-3 7-16,-2 3 3 0,2 0 2 15,2 0-10-15,-37 0 0 0,62 0 7 0,-32 0 8 16,10 0-15-16,-3 3-1 0,-2-3 4 16,7 4 1-16,-8-3 0 0,6 2 15 15,0 1-15-15,-5 0-14 0,4-3 5 0,-6 2 2 16,4 5 3-16,-4-4-3 0,-4-4 2 16,2 5-18-16,3 1 6 0,-2-4 20 0,-2 5 1 15,-2-4-4-15,6 1 7 0,-3 1-12 16,-4-2 0-16,8 1-11 0,-10 2 20 15,7-4 5-15,-5 5-26 0,5-1 10 16,-9 0 11-16,-23-6-2 0,55 9 12 0,-29-2-19 16,-1-3 15-16,-4 0-4 0,-21-4-16 15,49 12-2-15,-24-4 33 0,-7 1-21 0,-18-9 3 16,39 12 2-16,-22-6-2 16,-17-6-4-16,30 12 9 0,-30-12 11 0,26 9-4 15,-26-9 11-15,19 10-10 0,-19-10-3 0,22 8 0 16,-22-8-7-16,16 20-7 0,-2-5-17 15,-1 4-111-15,4-4-192 0,1 2-453 16,-18-17 383-16</inkml:trace>
  <inkml:trace contextRef="#ctx0" brushRef="#br0" timeOffset="156192.5117">25252 15814 3147 0,'0'0'-89'0,"0"0"36"0,0 0 22 16,0 0 31-16,0 0 21 0,0 0 24 15,0 0 15-15,0 0 21 0,0 0 9 16,0 0 4-16,0 0 7 0,0 0-7 16,0 0-12-16,-3 35-4 0,3-35-28 0,0 0 5 15,0 0 1-15,0 0-5 0,0 0-5 16,0 0-3-16,0 0-23 0,0 0 5 16,0 0-5-16,0 0-3 0,0 0 17 0,0 0-22 15,0 0-8-15,0 0-1 0,0 0 8 16,0 0 1-16,0 0-5 0,0 0-12 15,0 0-6-15,0 0-10 0,0 0 7 0,0 0 0 16,0 0 11-16,0 0 4 0,11 31-1 16,-11-31-10-16,0 0 13 0,30 3 1 0,-30-3-18 15,44 3 23-15,-44-3-6 0,45-6-14 16,-20 6 27-16,-25 0-12 0,52-4-9 0,-30 1 13 16,-22 3-9-16,45 0 2 0,-45 0 3 15,37-3-4-15,-16 6-2 0,-21-3 7 16,46 3-1-16,-23-3-8 0,9 0 13 0,-2 4-7 15,2-1 7-15,5-3-11 0,-1 0-3 16,-1 3 3-16,1-1 9 0,-6 1 2 16,5 1-2-16,-2-4 5 0,-1 0 7 15,-4 3-36-15,-28-3 22 0,54 3 26 0,-29-1-24 16,-25-2-11-16,44 0 1 0,-44 0-2 16,41 0 5-16,-41 0-16 0,37 7 6 0,-20-2 10 15,-17-5 0-15,33 0-4 0,-33 0 6 16,36 1-11-16,-36-1 8 0,38 0 1 15,-38 0-11-15,35 0 4 0,-35 0 7 0,35 2 5 16,-8 2-8-16,-27-4 1 0,42 5 2 16,-42-5 4-16,53 0 4 0,-26 0-6 0,-27 0-5 15,60-5 11-15,-28 5 3 0,2 0-20 16,-3 0 2-16,1-4 4 0,2 2-4 0,-34 2 3 16,53 0-1-16,-26 0 3 0,-27 0 2 15,53 0 0-15,-27 0 4 0,-26 0-4 16,56 2 0-16,-25 2-14 0,0 2 3 15,3-3 2-15,1 4-5 0,-5-3 18 0,3 2-1 16,-1-4-15-16,2 3 1 0,-3 0 0 16,-2 0 4-16,3-1-12 0,-7-1 19 15,2 0-8-15,3 0 8 0,-30-3-14 0,35 6 6 16,-35-6 16-16,28 6-30 0,-28-6-26 16,29 3-47-16,-29-3-70 0,0 0-220 0,3 24-356 15,-3-24 471-15</inkml:trace>
  <inkml:trace contextRef="#ctx0" brushRef="#br0" timeOffset="158291.7037">3863 16979 2964 0,'0'0'-144'0,"0"0"11"0,0 0 8 16,0 0-9-16,4-25 13 0,-4 25 25 15,0 0 18-15,0 0 1 0,0 0 23 0,0 0-5 16,0 0-16-16,0 0 6 0,0 0 1 15,0 0-26-15,0 0 27 0,0 0-29 0,0 0-8 16,0 0 29-16,0 0 2 0,0 0 18 16,0 0-26-16,0 0 60 0,0 0-43 15,0 0 14-15,0 0 0 0,0 0 16 16,0 0 22-16,0 0 18 0,0 0 34 0,0 0-34 16,0 0 11-16,12-21-1 0,-12 21-5 15,0 0-16-15,0 0 21 0,0 0-21 0,0 0 27 16,0 0-28-16,0 0 17 15,35 0-22-15,-35 0 28 0,0 0-17 0,0 0 21 16,31 0-26-16,-31 0 16 0,0 0-17 16,0 0 6-16,34 0 6 0,-34 0-12 15,0 0 1-15,32-3 16 0,-32 3 0 0,0 0-11 16,40-3 10-16,-40 3-15 0,40-3-6 16,-40 3 6-16,35-6-6 0,-35 6 6 0,35-8-1 15,-35 8-16-15,34-9 0 0,-34 9 22 16,31-3-5-16,-31 3 16 0,27-10-6 15,-27 10-5-15,30-2 0 0,-30 2 0 0,30-5 11 16,-30 5-5-16,29-10-6 0,-29 10-28 16,32-3-5-16,-32 3-7 0,30-7-12 15,-30 7 23-15,32-3-37 0,-32 3 41 0,0 0-12 16,41-5 5-16,-41 5-26 0</inkml:trace>
  <inkml:trace contextRef="#ctx0" brushRef="#br0" timeOffset="159344.7043">4504 16853 498 0,'0'0'14'0,"39"-7"-35"0,-39 7 21 15,0 0 7-15,35-3-21 0,-35 3 28 16,22-2-14-16,-22 2 34 0,0 0 19 15,45-3-1-15,-45 3 17 0,33-4-44 16,-33 4 47-16,39 4 15 0,-39-4-20 16,51 0 4-16,-19 3 23 0,2-3-23 0,6 0 12 15,8 0-17-15,3-3-6 0,-3 3-6 16,9-4 26-16,-7 1-33 0,0 0-1 0,2 1 8 16,-3-1-10-16,-2-1-8 0,-1 1-4 15,-7 3-5-15,1-5 12 0,-3 4-5 0,0 1-15 16,6 0 3-16,-9-3 8 0,2 3-5 15,1 0-3-15,5 0 0 0,0 0-8 16,-2 0 4-16,2 0 13 0,-2 3-6 16,0-3 6-16,-3 0-31 0,-4 1 13 0,1-1 15 15,-2 5-12-15,-32-5 11 0,53 3 16 16,-30 1 9-16,-23-4-10 0,37 3 2 0,-37-3 8 16,34 2-12-16,-34-2 8 0,33 6-33 15,-33-6-3-15,30 7 5 0,-30-7-11 16,44 9 0-16,-19-3 14 0,2-1-8 15,3-1-1-15,-3 2 4 0,3 4 13 0,5-5-22 16,-5-3 13-16,3 7 23 0,2-5-39 16,-4 5 3-16,4-1-12 0,-5-2 6 15,2-3 19-15,-6 5-8 0,3-1 6 0,-2-1 4 16,-1 0-10-16,4 0 19 0,-4 0-14 16,4 0 2-16,1 4-10 0,0-5-5 0,0 3 12 15,3 1-20-15,-2-3 15 0,1 3-4 16,-1-6 9-16,1 6-12 0,-3-2 7 15,0-1 0-15,-4-1-4 0,2-1-1 0,-28-4 0 16,47 6 2-16,-25 0 1 0,-22-6 12 16,33 8-22-16,-33-8 17 0,37 3-13 15,-37-3-4-15,28 8 19 0,-28-8-24 0,30 5 17 16,-30-5-15-16,27 4 5 0,-27-4 0 16,0 0 5-16,30 7-15 0,-30-7 10 15,0 0 2-15,0 0 21 0,27 6 14 0,-27-6-13 16,0 0 5-16,0 0-9 0,27 6-8 15,-27-6-3-15,0 0 3 0,0 0 5 16,0 0 4-16,0 0-14 0,32 6 16 16,-32-6-18-16,0 0 6 0,23 5-6 0,-23-5 8 15,0 0 3-15,27 7 5 0,-27-7-17 16,0 0 1-16,0 0-12 0,35 3 3 0,-35-3 22 16,0 0-18-16,0 0 4 0,0 0 5 15,30 6-7-15,-30-6 12 0,0 0-16 16,0 0 15-16,33 3-13 0,-33-3-7 0,0 0-2 15,36 3 5-15,-36-3 22 0,0 0-9 16,38 0-5-16,-38 0 3 0,0 0-5 0,27 3 4 16,-27-3-14-16,0 0 14 0,30 3-12 15,-30-3 6-15,0 0 2 0,28 3 2 16,-28-3-6-16,0 0 9 0,49-3-1 16,-49 3 7-16,40-3-10 0,-15-3-1 15,7 3 19-15,-2-3-12 0,2-4 8 0,1 8-10 16,2-4-9-16,-1-3 8 0,3-1 0 15,-4 3 7-15,-3-1-30 0,10 0 15 0,-11 0 6 16,8-1-6-16,-9 2 4 0,4 2-15 16,1-1 18-16,-1-3-5 0,-2-1-5 15,10 3 27-15,-3-6-20 0,-5 9-2 0,1-7-9 16,8 2 7-16,-1 0 0 0,-7 3 0 16,6-3 6-16,2 3-8 0,-4-4 13 15,-5 5-22-15,-2-1 8 0,2 0 10 0,-4 3-16 16,-3-4-8-16,-25 7 6 0,46-7 17 15,-46 7-2-15,38-3 0 0,-38 3 20 16,39-5-18-16,-39 5 13 0,36-5 2 0,-36 5 1 16,42-3-4-16,-42 3 1 0,39-4-9 15,-39 4-3-15,38-4 7 0,-38 4 7 0,32-4-11 16,-32 4 8-16,33-5 29 0,-33 5-15 16,25-3-16-16,-25 3-22 0,0 0 8 15,37-4-30-15,-37 4-21 0,0 0-27 16,35 10-55-16,-35-10-118 0,14 17-475 15,-14-17 537-15</inkml:trace>
  <inkml:trace contextRef="#ctx0" brushRef="#br0" timeOffset="164756.6417">15056 16910 3040 0,'-20'-17'-30'0,"20"17"27"0,0 0-7 0,0 0-10 15,0 0-19-15,-17-16-25 0,17 16-17 16,0 0-5-16,0 0-9 0,0 0 15 16,0 0-8-16,0 0 22 0,0 0 2 0,0 0 21 15,-16-16-10-15,16 16 9 0,0 0 10 0,0 0-15 16,0 0 10-16,0 0 7 0,0 0 10 16,0 0-7-16,0 0 3 0,0 0 0 15,0 0-4-15,0 0 0 0,0 0-1 16,0 0 4-16,53-23 11 0,-53 23-4 0,30-7 8 15,-30 7 8-15,35-8-16 0,-35 8 8 16,34-7-4-16,-34 7 8 0,35-5 0 16,-35 5 12-16,33-4 12 0,-33 4-4 0,37-11 4 15,-37 11-8-15,37-9 12 0,-37 9 0 16,37-4-16-16,-37 4-4 0,30-7 8 16,-30 7 4-16,32-7-12 0,-32 7-4 15,32-3 4-15,-32 3 8 0,26-3-8 0,-26 3 0 16,0 0 7-16,37-3-11 0,-37 3 8 15,0 0 4-15,32-6 8 0,-32 6 22 0,0 0-8 16,28-3-4-16,-28 3-7 0,0 0 3 16,39-3 14-16,-39 3-10 0,35-6-9 0,-35 6-20 15,37-3 42-15,-37 3-32 0,37-7 7 16,-37 7 7-16,36-2-11 0,-36 2 4 16,34-8-28-16,-34 8 35 0,33-2-15 15,-33 2 1-15,35-5 0 0,-35 5-7 0,37-5 20 16,-37 5 4-16,40-5-24 0,-40 5-7 15,39-4 14-15,-39 4-17 0,42-3 3 0,-42 3-6 16,36 0 19-16,-36 0-12 0,44 0 6 16,-44 0 23-16,37 0 1 0,-37 0-15 15,30 3 11-15,-30-3 0 0,38 8 3 16,-16-7-10-16,-22-1 0 0,45 7 3 16,-16-7-4-16,-29 0 23 0,48 5-26 0,-19 0 4 15,-29-5 2-15,50 0 7 0,-27 3-13 16,-23-3 16-16,45 2 8 0,-23 2 15 0,-22-4 1 15,30 3 0-15,-30-3-3 0,35 3-7 16,-35-3 19-16,27 9-4 0,-27-9-20 0,30 9-5 16,-30-9 18-16,42 12-17 0,-22-1 26 15,4-7-19-15,1 3-2 0,3-2-9 16,-3 0 8-16,-25-5 9 0,59 6-17 0,-39-5-8 16,-20-1 12-16,48 0-9 0,-28 5-5 15,-20-5 2-15,46-5-13 0,-15 5 17 16,-31 0 3-16,62 0 12 0,-32-4-19 15,2 1-10-15,2 3 16 0,-1-8-7 0,-1 6 9 16,5-1-24-16,-2-4 5 0,-2 6-10 16,2 1 1-16,4-7 9 0,-6 3 24 15,2-2-35-15,-3 6 4 0,3-3 21 16,-1 0-23-16,-2 0-6 0,-32 3 22 0,58-3-16 16,-31 0 13-16,-27 3-3 0,47-3-8 15,-21 3 4-15,-26 0 6 0,39-6-5 0,-39 6-8 16,47-3 6-16,-25 3-6 0,-22 0 6 15,40 0-8-15,-40 0-1 0,36 0 6 0,-36 0-6 16,42-7 23-16,-42 7-26 0,35 0 11 16,-35 0 5-16,36-2-26 0,-36 2 6 15,33 0 7-15,-33 0 10 0,47 0 1 16,-47 0-1-16,42 2-6 0,-19 2 14 0,-23-4-12 16,55 3 17-16,-30 0-19 0,5-3 10 15,-4 3-4-15,5 0-8 0,-31-3 16 0,57 3-28 16,-33 0 12-16,-24-3-1 0,57 3-5 15,-26 0 2-15,-6-3 16 0,7 3-12 16,2 0-2-16,-3 0-3 0,0 4 11 16,0-7-12-16,3 7 14 0,1-6-2 0,-5 2-6 15,5 1 0-15,-5 1-7 0,2-2 18 16,-2 5 1-16,2-5-8 0,1-2 0 0,1 7 0 16,1-1 2-16,3-7 4 0,-4 5-1 15,3-5-18-15,-4 3 7 0,4 1 8 16,-5-4-2-16,1 3 15 0,-6-1-15 0,-27-2 2 15,47 0 6-15,-47 0 4 0,35 7-5 16,-35-7 7-16,33 0-2 0,-33 0-10 16,32 0 2-16,-32 0 6 0,34 3 21 0,-34-3-25 15,35 0-2-15,-35 0 4 0,42 3-2 16,-42-3 14-16,38 0-16 0,-15 2-6 16,-23-2 16-16,39 0-16 0,-39 0 11 0,48 3 5 15,-48-3 4-15,44 4-18 0,-19-1 2 16,-25-3-10-16,47 5 12 0,-17-5-2 0,-2 4 2 15,1 0 1-15,-1 0 9 0,-28-4-20 16,61 3 8-16,-38-3 2 0,-23 0 2 16,53 5-12-16,-26 0 10 0,0-5-12 15,-27 0 10-15,49 3-12 0,-21 1 18 16,-28-4-8-16,42 3 0 0,-19-1 4 0,-23-2-12 16,39 5 20-16,-39-5-24 0,41 3 18 15,-41-3 4-15,27 2-18 0,-27-2 8 0,34 4 8 16,-34-4-8-16,23 6 21 0,-23-6-8 15,0 0-11-15,39 5 2 0,-39-5 0 0,18 7 1 16,-18-7 18-16,0 0-2 0,35 9 12 16,-35-9 6-16,25 3-3 0,-25-3 0 15,24 9-26-15,-24-9 17 0,25 9 15 0,-25-9-11 16,40 7 1-16,-20 1 7 0,7 3-2 16,1-5-4-16,-3 0-5 0,2 0 9 15,0 4-15-15,5-5 5 0,1 2 4 0,-3 1 2 16,5-1-11-16,-3-4 13 0,8 2-17 15,-6-1-8-15,7 5 22 0,-7-7-10 0,1 3-5 16,4 0-5-16,-6-2-3 0,2 1 1 16,2-1 3-16,-2 1 4 0,7-3-14 15,-9-1 6-15,1 5-6 0,-1-5-1 0,-1 2-2 16,1-2 3-16,-33 0 6 0,61 0-8 16,-43 0 6-16,-18 0 0 0,47 0-4 0,-47 0 4 15,35 0-4-15,-35 0 5 0,34 0-5 16,-34 0 0-16,30 0 0 0,-30 0 9 15,0 0-12-15,33 0 6 0,-33 0-9 16,0 0 0-16,37 4-1 0,-37-4 1 0,32 0 5 16,-32 0 3-16,33 3 2 0,-33-3-8 15,37 0-7-15,-37 0 3 0,47 3 11 0,-47-3-5 16,38 0-6-16,-38 0 1 0,39 3 4 16,-39-3-2-16,45-3 1 0,-45 3 12 15,42 3-14-15,-19-3 9 0,-23 0-2 0,47 2-8 16,-25-2 1-16,-22 0 13 0,43-2-12 15,-43 2-3-15,35 2 2 0,-35-2 0 0,37-2 3 16,-37 2-3-16,32 0-15 0,-32 0 25 16,33 0-4-16,-33 0 11 0,32-3-11 15,-32 3-3-15,0 0 3 0,45 0-1 16,-45 0 0-16,30 0-2 0,-30 0-3 0,0 0-1 16,39-3 4-16,-39 3 4 0,0 0 11 15,42-7-9-15,-42 7 7 0,23-2-13 0,-23 2 7 16,0 0 6-16,37-5 4 0,-37 5 10 15,32-1-8-15,-32 1-7 0,30-4 11 16,-30 4 1-16,30-3-5 0,-30 3 12 0,35-7-1 16,-35 7-4-16,34-5 4 0,-34 5-14 15,36-7 2-15,-36 7 3 0,37-6-5 0,-37 6-9 16,37-9 4-16,-9 6 6 0,-28 3-7 16,37-7-1-16,-37 7 2 0,37-5-3 15,-14-1 5-15,-23 6-5 0,39-7-2 16,-11 2-6-16,-28 5 7 0,45-14-5 0,-18 9-2 15,-2-3 3-15,2 4 1 0,0-7-1 16,-2 6-1-16,-25 5 4 0,50-16-6 0,-30 10 10 16,-20 6-12-16,40-12 8 15,-20 6-3-15,-20 6 6 0,31-12-4 0,-31 12 0 16,35-17 3-16,-19 8-9 0,-16 9 4 16,37-20 1-16,-20 7-2 0,3 1 2 0,-20 12-2 15,37-18 2-15,-26 3-1 0,11 3 4 16,-5-3 1-16,-17 15 10 0,32-27-10 0,-21 12 7 15,-11 15 6-15,24-24-1 0,-9 9 8 16,-15 15 1-16,20-26 6 0,-20 26 7 16,20-24 1-16,-20 24 0 0,13-22-3 0,-13 22-9 15,14-18 1-15,-14 18-4 0,17-17-2 16,-17 17-1-16,0 0-8 0,13-20-1 0,-13 20 0 16,0 0-4-16,0 0-3 0,17-22 0 15,-17 22 0-15,0 0-3 0,0 0 2 16,8-18-4-16,-8 18 2 0,0 0-3 0,17-19 0 15,-17 19 2-15,0 0-4 0,20-19 0 16,-20 19 3-16,0 0 1 0,12-16-5 16,-12 16 1-16,0 0-2 0,16-17 4 0,-16 17 1 15,0 0-2-15,0 0 2 0,14-18-1 16,-14 18 4-16,0 0 5 0,0 0 1 0,0 0 0 16,11-26-1-16,-11 26-3 0,0 0 0 15,4-30 2-15,-4 30-1 0,3-28-1 16,-3 28-1-16,0 0 2 0,0-44-9 15,0 44 5-15,0-25 0 0,0 25-6 0,5-35 1 16,-5 35-5-16,-5-39 4 0,5 39 0 16,-3-35-5-16,3 35 1 0,-4-37 0 0,4 37-1 15,0-38-2-15,0 38 2 0,-8-33-5 16,8 33 7-16,-7-40-6 0,6 20 4 16,1 20-2-16,-12-39-2 0,7 18-1 0,-7-5 5 15,4 5-5-15,8 21 6 0,-15-42-3 16,3 23-3-16,2-2 3 0,2-2-3 0,-7 5-3 15,15 18 5-15,-24-39-7 0,14 19 2 16,-7 2-2-16,17 18 4 0,-28-34-1 16,15 16-1-16,-6 1 1 0,6 2-1 15,13 15-1-15,-30-30 2 0,18 18-2 0,12 12-6 16,-28-24 3-16,13 11-7 0,15 13 4 16,-27-25-1-16,27 25 1 0,-32-18-1 0,12 6 8 15,0 0-3-15,20 12 2 0,-42-22 2 16,19 10 1-16,-6-1-4 0,4 5 10 15,-3-6 0-15,-1 2 1 0,-1 3 4 0,-2 0-3 16,11 0 0-16,-8 0-4 0,1-2 7 16,3 6 3-16,25 5-5 0,-47-16-2 0,25 12 3 15,22 4 2-15,-49-11-7 0,24 7 4 16,2-1 4-16,23 5-4 0,-47-7 1 16,20 1 1-16,-3 1 3 0,5 1-3 15,25 4 0-15,-60-3 0 0,32 0 1 0,28 3-2 16,-54-2 1-16,22-2 2 0,10 1-5 15,22 3-1-15,-56-5 2 0,34 3 1 0,22 2 1 16,-49 0 1-16,49 0-2 0,-52 0 2 16,24 0-2-16,28 0 2 0,-53-2-2 15,24 2 1-15,29 0-1 0,-62 2 3 0,35-2 1 16,-11 2 3-16,4-2-6 0,1 5 1 16,-9-5 0-16,4 3-5 0,1 1 2 15,-2-2 0-15,-1-2-1 0,7 0 2 0,-7 3 7 16,3-3-4-16,2 7-2 0,0-7 1 15,0 0 1-15,-4 3 1 0,2-3-4 0,-6 5 0 16,6-5 2-16,3 0-2 0,-2 3 1 16,-3-3 0-16,-3 4-2 0,11-4 0 15,-13 3-3-15,-1-3 10 0,-4 3-3 0,4-1-2 16,-3-2 2-16,1 0-2 0,0 4-2 16,2-1 0-16,-2-3 1 0,2 6 2 15,6-4-3-15,-4 2 4 0,1-4-3 0,-1 6-3 16,2-3 2-16,0 0-1 0,-3-3 3 15,2 4-2-15,-6 0 0 0,1 2 1 0,-5-4 0 16,-3 2 1-16,0 2-4 0,-2-1 4 16,2-3 4-16,3 6-6 0,0-8 2 15,5 3-6-15,-1 0 4 0,2 3 6 0,0-3-4 16,2 0-4-16,4-3 1 0,1 3 1 16,-7 0 0-16,4 0-4 0,-5-3 5 15,0 3-4-15,5 1 1 0,-3-4-1 16,-3 7 2-16,-3-6-14 0,3 2 3 0,1 5 0 15,-3-7 4-15,3 2-2 0,4 2 1 16,6-2 0-16,3 1-6 0,3-4-7 0,-3 5-2 16,-1 2 5-16,3-7 6 0,-1 1-8 15,-2 6 5-15,1-4 3 0,-8-3 6 0,7 4-6 16,0-2-4-16,-7-2 3 0,9 0 7 16,-11 3-7-16,11-6 5 0,-7 6-1 15,3-3 11-15,-2 0-4 0,6 0 8 0,-2 0-7 16,1-3 4-16,-1 3-5 0,3 3-5 15,1 0-1-15,-9-6 3 0,1 3-1 0,4 0 0 16,-2 0 6-16,-3 0 0 0,0 0-4 16,-2 0 3-16,-3-3-4 0,-7 3 2 15,5 0-5-15,-5 3 0 0,0-6 2 16,1 6 9-16,-6-3 0 0,7 0-3 0,-2 0 3 16,3 0-1-16,1-3 2 0,-1 3 0 15,16 0-2-15,-9 3 2 0,5-6 6 0,2 3-15 16,0 3 7-16,-4-3 1 0,4 3-8 15,2-3 9-15,-2 0 2 0,35 0-18 16,-59 0-12-16,31 7-11 0,-4-4 4 0,2-3-9 16,-2 2 1-16,-1 5 3 0,-3-1 4 15,-2-6-2-15,4 6 3 0,-4 0 7 16,-7 0-7-16,0 3 8 0,-6 1 7 0,1 0-8 16,-12-1-6-16,4 0 10 0,3-3-6 15,6 3 15-15,1-3-2 0,6 3 0 0,0-3 23 16,3 5-7-16,6-7-8 0,-4 4 19 15,12-5-10-15,-3 6 10 0,3-4-11 16,25-5 11-16,-49 10-19 0,22-4 5 16,6 0-1-16,-5 1 15 0,26-7-11 0,-36 3 3 15,36-3-11-15,-34 2 0 0,34-2-19 16,-30 3-3-16,30-3-14 0,0 0 5 16,-30 7 1-16,30-7-4 0,0 0 10 0,-28 9 8 15,28-9-1-15,0 0 21 0,0 0-22 16,0 0 3-16,-42-4 23 0,42 4-15 0,0 0 16 15,-32-5-4-15,32 5 8 0,0 0-3 16,-42-12 1-16,42 12 3 0,-32-6 8 0,32 6 15 16,-25-7-25-16,25 7 8 0,-30-7-21 15,30 7 11-15,0 0 0 0,-42-2-14 16,42 2-9-16,-26-3 21 0,26 3-28 16,-32-7 24-16,32 7-15 0,0 0 10 0,-42-1 18 15,42 1-6-15,0 0 4 0,-37-4-8 16,37 4-5-16,0 0 3 0,-33-3-8 15,33 3 8-15,0 0 1 0,-40-5 5 0,40 5-15 16,0 0 14-16,-31-1-18 0,31 1-6 16,0 0-18-16,-40 1 1 0,40-1 0 0,-28 8-7 15,28-8-13-15,-40 12-2 0,15-7 1 16,1 9 9-16,-4-6 11 0,-2 5 11 0,-2-4-5 16,-2-1 10-16,-2 5 7 0,-6-6-13 15,3 5-1-15,8 1 16 0,-8-1 10 0,1-3-4 16,1 3 3-16,8-3-6 0,-2 3-15 15,0-1-9-15,5 1-1 0,1-3 16 16,3 0-2-16,-5 1 4 0,7 1-7 16,20-11 19-16,-35 12 4 0,35-12 1 0,-35 13 12 15,18-7-15-15,17-6-2 0,-28 9 2 16,28-9-7-16,-25 12-7 0,25-12-3 16,-21 11-5-16,21-11-6 0,-13 11-2 0,13-11-10 15,-10 13 6-15,10-13-5 0,-8 15-18 16,8-15 27-16,-5 18-14 0,5-18 13 0,0 0-1 15,0 26 6-15,0-26 19 0,-9 15 24 16,9-15 11-16,0 0 11 0,0 0 7 0,0 0 3 16,0 0 5-16,-13 31-9 0,13-31-16 15,0 0 10-15,0 0-8 0,0 0-24 16,0 0 6-16,0 31 2 0,0-31 8 16,0 0-3-16,7 27 10 0,-7-27-30 0,0 0-15 15,6 31 33-15,-6-31-11 0,10 18 16 16,-6-4-8-16,-4-14 0 0,3 16-15 15,-3-16 15-15,8 20-25 0,-8-20 7 0,0 0 13 16,0 0 0-16,0 0 15 0,15 31 5 16,-15-31 14-16,0 0-8 0,0 0-4 0,0 0-4 15,-8 35 31-15,8-35-33 0,0 0-10 16,-18 23 1-16,18-23 31 0,0 0-28 0,-9 27 3 16,9-27 0-16,-11 25-5 0,11-25 18 15,-7 35-22-15,0-11 4 0,6 1 10 16,1-25-6-16,5 56 3 0,3-26 5 15,-3 0-2-15,7-3 8 0,-4 8-4 0,10-5-19 16,4 2-28-16,0-5-60 0,5-2-168 16,3-10-495-16,-5-11 461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03:43.2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6998 12241 669 0,'0'0'43'15,"0"0"-30"-15,0 0-44 0,0 0 31 0,0 0-44 16,0 0 31-16,-33-18-45 0,33 18-16 15,0 0-90-15</inkml:trace>
  <inkml:trace contextRef="#ctx0" brushRef="#br0" timeOffset="14.9935">6965 12223 421 0</inkml:trace>
  <inkml:trace contextRef="#ctx0" brushRef="#br0" timeOffset="846.7442">6965 12223 478 0,'0'0'6'16,"0"0"15"-16,0 0-7 0,0 0-1 15,0 0 40-15,0 0-40 0,0 0 0 0,0 0-6 16,17-40 31-16,-17 40-25 0,0 0 6 0,0 0 24 16,0 0 41-16,0 0 2 0,0 0 8 15,0 0 22-15,6-25-10 0,-6 25-19 0,0 0 47 16,0 0-45-16,0 0 5 0,0 0-20 15,5-29 10-15,-5 29-22 0,0 0-8 16,0 0-2-16,0 0-11 0,0 0 13 16,0 0-19-16,0 0-3 0,0 0-1 0,9-21 3 15,-9 21-7-15,0 0 20 0,0 0-11 16,0 0-22-16,0 0-5 0,0 0 11 0,0 0-11 16,0 0-25-16,0 0-13 0,0 0 13 15,0 0-8-15,0 0 5 0,0 0 2 16,0 0-17-16,0 0-14 0,0 0 17 15,0 0-1-15,0 0-18 0,0 0 18 0,47 41 17 16,-47-41-15-16,3 30 16 0,-3-30 6 0,7 39-26 16,-4-21 11-16,-3-18 23 0,2 32-3 15,-2-32-17-15,0 37 20 0,0-37-19 16,6 32 46-16,-6-32-54 0,5 30-4 16,-5-30 19-16,5 26 4 0,-5-26-20 0,4 21 28 15,-4-21 8-15,0 0 24 0,3 25 34 16,-3-25 28-16,0 0 15 0,0 0 30 15,8 27-19-15,-8-27-12 0,0 0 2 0,0 0 2 16,0 0-1-16,0 0-26 0,0 0-5 16,0 0-15-16,-20 25 1 0,20-25 11 0,0 0 10 15,0 0-21-15,0 0 8 0,0 0-5 16,0 0-16-16,0 0-22 0,0 0 18 16,0 0-15-16,0 0-13 0,0 0 0 15,-60-37-13-15,60 37 4 0,0 0-20 0,-5-35-10 16,5 35-8-16,-8-26 3 0,8 26 4 15,-4-29 19-15,4 29-10 0,0 0-8 0,0-30 8 16,0 30-12-16,0 0 9 0,-1-29 0 16,1 29-9-16,0 0 11 0,-4-37-9 15,4 37 9-15,0 0 4 0,0-37 7 0,0 37-16 16,0 0 10-16,0-27 1 0,0 27-11 16,0 0 12-16,0 0 4 0,4-28 0 0,-4 28-5 15,0 0 5-15,0 0-2 0,0 0-14 16,0 0-14-16,0 0-24 0,0 0 14 15,0 0-3-15,0 0-1 0,0 0 14 16,0 0-23-16,0 0-11 0,0 0-11 0,38 69-1 16,-30-46-9-16,-2 2-18 0,7 4 6 15,-8-5 6-15,3 0 12 0,-4-1-5 0,-4-23 8 16,8 40 8-16,-3-22 40 0,-5-18 28 16,8 30 0-16,-8-30 7 0,9 27 14 15,-9-27 3-15,5 23-24 0,-5-23 6 0,3 24 8 16,-3-24 3-16,8 23-20 0,-8-23 16 15,0 0 1-15,0 0-18 0,7 31 8 16,-7-31 39-16,0 0 44 0,0 0 26 16,0 0-1-16,0 0-34 0,0 0 27 0,0 0-26 15,0 0-12-15,0 0 6 0,0 0-22 16,0 0-21-16,0 0 3 0,0 0 4 0,0 0-47 16,0 0-47-16,0 0-71 0,0 0-106 15,3-93-408-15,14 61 119 0</inkml:trace>
  <inkml:trace contextRef="#ctx0" brushRef="#br0" timeOffset="2359.8684">11302 12245 2387 0,'0'0'-136'15,"0"0"28"-15,-31-14 60 0,31 14 37 0,0 0 32 16,-25-8 48-16,25 8 22 0,0 0 6 16,-24-12 25-16,24 12 20 0,0 0-16 0,-27-20 7 15,27 20-3-15,0 0-18 0,-23-18 16 16,23 18-38-16,0 0 0 0,-17-18-3 16,17 18-36-16,0 0-26 0,-15-15 3 0,15 15-28 15,0 0 0-15,0 0 16 0,-5-32-18 16,5 32-10-16,0 0 24 0,20-36-10 15,-20 36 9-15,19-30-7 0,-13 14-4 0,9-4-7 16,-1 2 10-16,-14 18-8 0,20-39 14 16,-3 19-13-16,-2 3-5 0,1-2 13 15,1-2-14-15,1 3-2 0,6-6 5 0,4 5-11 16,-6-4-3-16,5 5 1 0,-9 3 1 16,2-4-13-16,7 8-3 0,-9 0 0 15,-18 11 2-15,34-18 8 0,-19 9 7 0,-15 9-2 16,20-13 1-16,-20 13-1 0,0 0 10 15,34 0 1-15,-34 0 2 0,26 22-2 0,-12-5 6 16,-14-17-18-16,21 42 7 0,-6-17 23 16,1 2-13-16,-3 6 6 0,-5 4-14 15,6-2 8-15,-8 2 6 0,8-1-9 0,-6-3 16 16,2 6-9-16,0-6-4 0,-3-1 4 16,1-5 0-16,-6 0 4 0,1 1 1 15,6-2-7-15,-9-26 2 0,5 38-5 0,3-22 0 16,-8-16-2-16,8 29 12 0,-8-29-5 15,10 24-5-15,-10-24 5 0,9 22 21 16,-9-22 3-16,13 19 6 0,-13-19 5 0,29 8 15 16,-29-8 6-16,26 7 3 0,-26-7-5 15,39-3-1-15,-39 3 12 0,45-8-20 0,-20 4-3 16,7-7-10-16,-2 3 1 0,8-2-8 16,1-2-17-16,1 0-16 0,7 0-33 15,8-5-65-15,2 2-96 0,-3 2-314 16,-8-2-171-16,-2 7 122 0</inkml:trace>
  <inkml:trace contextRef="#ctx0" brushRef="#br0" timeOffset="3813.0799">7035 16440 2763 0,'0'0'-28'0,"-37"-9"11"16,37 9 9-16,0 0 5 0,0 0-11 15,0 0 8-15,0 0-20 0,0 0 18 0,0 0-4 16,0 0-8-16,0 0 8 0,0 0 3 16,0 0 12-16,-1-31-9 0,1 31-11 15,0 0 11-15,0 0 3 0,0 0 6 0,0 0 0 16,0 0-6-16,0 0 9 0,0 0 5 16,18-44-5-16,-18 44 0 0,15-17-3 15,-15 17-6-15,22-32 9 0,-4 14-3 16,7-4-9-16,5 0 15 0,2 2-12 0,7-8-9 15,-8 6 18-15,3-2-15 0,1 4 3 0,-8 3 1 16,3 1-10-16,-12 4 6 0,6 0 6 16,-1-1 12-16,-6 1-9 0,-17 12 9 15,30-17-9-15,-30 17 3 0,27-7 8 0,-27 7-8 16,0 0 0-16,27-5 15 0,-27 5 5 16,0 0 3-16,0 0 5 0,16 38-2 15,-16-38-7-15,-1 31-16 0,1-31 35 0,-9 41-16 16,9-41-4-16,-8 39 25 0,0-18-14 15,8-21 2-15,-9 38 10 0,6-21-34 16,3-17 10-16,-9 41 10 0,6-18-5 16,3-23 3-16,3 42-11 0,6-18-10 0,-4 1-4 15,2-5-3-15,6 3 0 0,0-1 10 16,4-5-8-16,-2 2 17 0,2-3-19 0,-2 0 12 16,2-1-7-16,-1-3-12 0,-16-12 7 15,20 18 0-15,-20-18 7 0,25 18 3 0,-25-18-15 16,21 20 7-16,-21-20 13 0,16 15-15 15,-16-15-7-15,20 15 4 0,-20-15 8 16,17 12 0-16,-17-12-8 0,23 15 8 16,-23-15-2-16,17 16 4 0,-17-16-19 0,17 20 7 15,-17-20 0-15,18 18 5 0,-18-18-12 16,22 18 10-16,-22-18 2 0,17 21 9 16,-7-8 1-16,-10-13-10 0,15 15-5 0,-15-15-2 15,0 0 14-15,13 25 24 0,-13-25 21 16,0 0-15-16,-5 31 16 0,5-31-13 0,0 0 0 15,-25 38 4-15,3-21-12 0,1 2-10 16,4-4-8-16,-1 3-20 0,-3-3-20 16,-5 4-21-16,7-3-10 0,3-1-34 15,-6 1-16-15,3-1-61 0,3-3-91 0,16-12-400 16,-24 19 119-16</inkml:trace>
  <inkml:trace contextRef="#ctx0" brushRef="#br0" timeOffset="4996.5742">11594 15891 2511 0,'0'0'-111'0,"0"0"15"0,0 0 34 16,-61 12 25-16,61-12-1 0,0 0 42 15,0 0-11-15,0 0 10 0,-20-12-9 16,20 12 6-16,0 0-21 0,0 0-14 0,0 0-35 16,0 0-3-16,0 0 6 0,0 0-6 15,0 0 2-15,0 0 23 0,0 0 16 0,-27-5 32 16,27 5 44-16,0 0 20 0,0 0-9 15,0 0 6-15,0 0 10 0,0 0 8 16,0 0-15-16,0 0-2 0,0 0-1 0,0 0-28 16,0 0 3-16,0 0-10 0,0 0 9 15,0 0-26-15,-31-3 17 0,31 3-36 16,0 0 29-16,0 0-6 0,0 0-13 0,-7 33 6 16,7-33 9-16,-10 32 1 0,10-32-10 15,-8 39 16-15,4-17 23 0,-4 1-3 16,3 6 8-16,-9-7 2 0,4 1-10 0,4 2-5 15,-4 4 1-15,3-2-24 0,5 2 5 16,-6-5-8-16,5 3 10 0,1 0 9 16,2-27-27-16,0 47 23 0,0-22-5 0,0-25 2 15,2 37-10-15,-2-37-5 0,0 28 0 16,0-28 10-16,3 28-3 0,-3-28-23 0,0 0 19 16,3 30 14-16,-3-30 17 0,0 0-22 15,0 0 10-15,19 18-4 0,-19-18-6 16,0 0-4-16,0 0-1 0,0 0-6 0,60-18-4 15,-60 18 21-15,30-19-7 0,-12 11-22 16,-18 8 13-16,39-19 1 0,-19 9-6 16,0-3-10-16,5 5 10 0,-25 8-5 0,37-19 7 15,-17 7 4-15,-20 12-8 0,37-15-1 16,-22 5-11-16,-15 10 0 0,33-15-10 0,-16 8-4 16,-17 7-8-16,32-15 0 0,-32 15-17 15,35-18-21-15,-17 11-30 0,-18 7-32 16,34-17-44-16,-34 17-69 0,22-15-349 0,-22 15 113 15</inkml:trace>
  <inkml:trace contextRef="#ctx0" brushRef="#br0" timeOffset="5308.3789">11955 15928 2556 0,'-20'-21'70'0,"20"21"-3"0,-19-12-8 15,19 12 4-15,0 0-20 0,0 0-11 16,-30-12 3-16,30 12-4 0,0 0-5 16,0 0 10-16,0 0-14 0,0 0 21 0,0 0-6 15,-35 33 2-15,35-33 0 16,3 47 3-16,-1-23-6 0,-2-24-2 0,17 69 3 15,-4-34-5-15,6 5-3 0,1 7-9 16,5 3 7-16,-2-4-5 0,11 9-14 0,8 0 5 16,-6 1-34-16,8-1-32 0,-2 1-54 15,-1-8-117-15,-7-7-482 0,1-8 623 0</inkml:trace>
  <inkml:trace contextRef="#ctx0" brushRef="#br0" timeOffset="13156.51">7146 6596 2738 0,'16'-30'-152'0,"-16"30"50"0,12-21 18 16,-12 21 20-16,8-23 35 0,-8 23-20 16,14-18 6-16,-14 18 6 0,21-24-32 0,1 11 2 15,0-7-2-15,0 1-9 0,4 1 1 16,3-1-10-16,-1 2-11 0,-6 2 22 16,5 1-2-16,-5 2 15 0,1-2-6 15,-1 2-2-15,-4 0 32 0,-18 12 39 0,34-16 15 16,-18 4 13-16,-16 12-4 0,29-22 9 15,-18 13-19-15,-11 9 14 0,26-21 0 0,-26 21 12 16,16-15-8-16,-16 15 16 0,20-22-5 16,-20 22-18-16,17-20 5 0,-17 20 44 15,13-16 41-15,-13 16 0 0,19-19-24 0,-19 19-2 16,12-19-17-16,-12 19-2 0,0 0-10 16,13-27 10-16,-13 27-20 0,8-20 9 15,-8 20-20-15,10-21-15 0,-10 21-12 0,0 0 11 16,17-27-5-16,-17 27 8 0,8-19-5 15,-8 19 27-15,0 0-17 0,14-21 11 0,-14 21 10 16,0 0-6-16,0 0 4 0,13-23-21 16,-13 23 4-16,0 0 6 0,0 0-27 15,0 0 21-15,0 0-13 0,12-27 0 16,-12 27-30-16,0 0 22 0,0 0-19 0,17-21 12 16,-17 21-3-16,8-15-2 0,-8 15 5 15,0 0-2-15,18-22-11 0,-18 22 3 0,19-19 0 16,-19 19 3-16,12-14 2 15,-12 14 0-15,16-19-5 0,-16 19 5 0,20-19 0 16,-20 19 5-16,25-21-8 0,-11 9 8 16,3-5 0-16,-17 17 5 0,35-21-15 0,-15 5 5 15,2 8-7-15,4-9 9 0,-1 5-7 16,4 2-7-16,-4-1-23 0,5 2 12 16,2 2 3-16,-4-1-6 0,-1-2-2 0,0 1-1 15,-2 3 11-15,-25 6-1 0,37-15 6 16,-37 15 8-16,33-9-3 0,-33 9-3 0,32-8-11 15,-32 8 14-15,32-1 3 0,-32 1-4 16,31-6-4-16,-31 6 10 0,36-11-5 16,-36 11 11-16,43-2-9 0,-23-2-5 15,-20 4-3-15,40-3 17 0,-40 3-6 0,42-3 11 16,-18 3-16-16,-24 0 3 0,41-3 2 16,-41 3-3-16,41 0 17 0,-41 0-19 15,43-3 5-15,-43 3 0 0,45 0 12 16,-21 0-18-16,-24 0 4 0,45-3 5 0,-45 3 11 15,48 0-3-15,-23 0 1 0,-25 0-12 16,39 0 14-16,-39 0-14 0,38 0 3 0,-38 0-16 16,34 0 7-16,-34 0 6 0,32 0-2 15,-32 0 5-15,30 6 0 0,-30-6 3 16,31 6-6-16,-31-6 3 0,34 7-6 0,-7-5 6 16,-6 4 6-16,-21-6 11 0,57 12-20 15,-27-1 17-15,0-5-12 0,6-3-7 0,-8 6 16 16,1 0-11-16,1-2-3 0,0-5 12 15,-9 8-15-15,8-3 3 0,-1-6 12 16,-28-1-12-16,39 11 11 0,-39-11-2 0,35 5-6 16,-15-2-6-16,-20-3 1 0,37 6 7 15,-37-6 1-15,35 7 5 0,-35-7-8 16,35 5-2-16,-35-5-4 0,34 10 6 0,-34-10 3 16,35 7 5-16,-14-4-13 0,-21-3 5 15,37 9 2-15,-17-3-18 0,-20-6 13 16,34 6-3-16,-34-6 1 0,32 6 2 0,-32-6 9 15,36 6-17-15,-36-6 19 0,32 9 0 16,-15-3-2-16,-17-6-9 0,33 6-3 16,-9 1 6-16,-24-7 0 0,42 12-2 0,-17-8 4 15,6 2 4-15,-4 3-12 0,8-6 15 16,-1 3-15-16,6 1 12 0,-2-2-9 16,3 2-3-16,-1-4 9 0,-7 0 0 0,-4-1 5 15,2 5-2-15,-1-4-6 0,-1 1-3 16,-1-3 9-16,-28-1-1 0,44 7-13 0,-19-2 5 15,-25-5 9-15,37 3 21 0,-37-3-38 16,43 4 22-16,-23 1-22 0,-20-5 14 16,49 4-11-16,-24 0 18 0,-25-4-10 0,48 7 6 15,-26-6 2-15,5 4 3 0,-27-5-11 16,38 6 0-16,-11-3-6 0,-27-3 1 16,39 6 5-16,-18 0 5 0,-21-6-21 15,44 6 24-15,-44-6-19 0,38 6 22 0,-13-3-11 16,-25-3-2-16,46 9 4 0,-21-6-10 15,1 6 24-15,5-2-29 0,-10 0 13 0,11-1 24 16,-3 1-18-16,1 1 4 0,-4 1-10 16,5 1 9-16,0-5-15 0,-1 5-13 15,1-1 19-15,-6-1 14 0,0-1-20 0,-25-7 1 16,45 12 13-16,-25-6-21 0,-2 0 21 16,9 2-14-16,-27-8 12 0,47 11-6 15,-25-1 0-15,-1-4-3 0,5 0-2 0,-3 3 7 16,2-3-10-16,0 6 16 0,0-2-2 15,-1-2-17-15,1 0 35 0,3 4-18 16,-8-3-15-16,2 3 23 0,6-1-14 0,-4 0 3 16,1-3 5-16,-2 5-8 0,2 1 0 15,-1-6 5-15,1 7 0 0,-3-3-5 16,1 1-8-16,-4-1 6 0,-3 3-6 16,4 0 13-16,4 2-8 0,-8-2 1 0,1 0 7 15,-5 4-2-15,8-1-14 0,-8 4 8 16,1 0 9-16,0-1-4 0,4 3-4 0,-2 2 15 15,2-5-8-15,-2 6 3 0,-2 2 11 16,4-3-25-16,-2-4 12 0,2 3-12 16,-5-4 6-16,-2 2 6 0,1-5-12 0,-2 1-4 15,-9-19 12-15,18 27 6 0,-9-10-2 16,-9-17 12-16,5 23-13 0,-5-23 6 16,11 28 4-16,-11-28 1 0,5 33-14 0,-5-33 32 15,4 35-34-15,-4-35 12 0,5 40-7 16,-5-21 0-16,0-19-2 0,1 36 2 15,6-14 0-15,-7-22 7 0,5 36-4 0,-5-36-8 16,3 32-20-16,1-12 32 0,-4-20-2 16,3 28-22-16,-3-28 27 0,8 30-5 0,-8-30 7 15,4 37-2-15,-4-14-15 0,0-23 0 16,1 53 5-16,3-25 2 0,-4 1-9 16,3 2 9-16,-3 1-4 0,0 1-1 15,0 3 10-15,-3 4-4 0,3-4-13 0,3 1 5 16,-6 0 5-16,3-3-18 0,0 2 21 15,-4 1-13-15,4-3 12 0,0 3-2 0,0-1-10 16,0-1 10-16,0 1-7 0,4 8 2 16,-1-3 12-16,2 2-3 0,-2 0-11 15,-1 1 9-15,7 3 5 0,-1-5-10 0,-5 3 8 16,7 2-10-16,-1-2 12 0,-1-1-24 16,0-4 12-16,-3-1 12 0,4-1 0 15,-4-7-8-15,0 2 1 0,-2-6-10 0,0 5 5 16,2-3 0-16,-5-3 0 0,0 3 0 15,4-2 15-15,-4 0-8 0,0 1-14 16,0-28 11-16,0 52 8 0,0-27-12 0,-4 4 7 16,4-29-14-16,4 54 2 0,-4-26 5 15,-4 3 7-15,8 2-9 0,-2-4 11 0,1 2-18 16,0-1 9-16,2-1 9 0,2-2-6 16,-4 1-1-16,6-3-2 0,-4-4 5 15,-5-21-8-15,8 37 1 0,-3-17 0 16,-5-20 4-16,3 30-2 0,-3-30 9 0,9 24-4 15,-9-24 2-15,0 0-9 0,8 27-1 16,-8-27 3-16,3 21 3 0,-3-21 8 0,0 0-9 16,10 35-27-16,-10-35 37 0,11 24-15 15,-11-24 15-15,5 28-15 0,-5-28 1 16,6 27 14-16,-6-27-17 0,10 32 10 0,-10-32 13 16,12 29-13-16,-7-16-8 0,-5-13 1 15,12 29 2-15,-12-29 5 0,8 25-1 16,4-10-6-16,-12-15-5 0,11 33 9 0,-6-14 5 15,7 6-7-15,-3-4 7 0,4 3-5 16,5 8 10-16,-1-5-21 0,0 0-3 16,3 0 14-16,3 0 19 0,-6 0-21 0,1 1-21 15,-4-6 35-15,4-4-23 0,-3 1 2 16,-1 0 9-16,-6-3 5 0,-8-16 5 16,17 27-1-16,-17-27-2 0,18 20 2 0,-18-20-6 15,17 19 6-15,-17-19-11 0,10 20 13 16,-10-20-13-16,13 16 7 0,-13-16-12 15,12 20 5-15,-12-20 3 0,13 15-1 0,-13-15-4 16,0 0 6-16,14 24-8 0,-14-24 12 16,0 0-1-16,0 0 0 0,10 25-10 0,-10-25 1 15,12 19 2-15,-12-19-4 0,3 25 13 16,-3-25-16-16,2 30 11 0,4-8 10 16,3 3-30-16,-4-1 5 0,-2 4 18 0,5-3-7 15,4 2-2-15,-7-2 2 0,7 1 11 16,-7-2-14-16,1-3-3 0,-6-21 8 15,10 33 18-15,-10-33-20 0,12 32-2 0,-12-32 2 16,10 27 0-16,-10-27 8 0,9 28-5 16,-9-28 7-16,5 31-5 0,3-15-1 15,-8-16-4-15,8 31 0 0,-8-31 0 16,9 34 0-16,-6-18 4 0,-3-16-1 0,2 39 10 16,1-18-13-16,-3-21 8 0,3 38-4 15,-3-17 3-15,0-21 12 0,0 36-21 0,0-36 10 16,5 37-5-16,-5-37 3 0,0 38-2 15,0-38 0-15,0 33 5 0,0-33-15 16,-5 34 12-16,5-34-2 0,0 37 0 0,0-37-6 16,0 39 13-16,0-39-9 0,0 42-2 15,0-21 2-15,0-21 0 0,0 39 2 0,0-39-6 16,0 38 8-16,0-38-6 0,0 39 9 16,-3-20-9-16,3-19 4 0,3 43 2 15,-3-43-14-15,0 34 10 0,0-34 6 0,0 38-6 16,0-38 4-16,0 39-2 0,0-17 19 15,0-22 1-15,0 44-28 0,0-21-4 16,0-23 4-16,0 52 6 0,0-23-4 0,0 1 2 16,0 0 8-16,5-1-12 0,-5 2-4 15,4-1 6-15,-4-1 12 0,1-2-18 16,3-3 6-16,-4-24 6 0,0 45-14 0,0-45 8 16,10 33 16-16,-10-33-10 0,0 30 11 15,0-30-9-15,0 34 0 0,0-34-2 16,0 37 8-16,0-15 6 0,0-22 0 0,5 50-28 15,-2-26 20-15,2 8 0 0,0-5-2 16,-5 3-10-16,4 3 13 0,4-1-18 16,-5-5 1-16,2 1 12 0,-1-1 3 0,1-5-13 15,-5-22 1-15,3 37 1 0,-1-18 0 16,-2-19-22-16,3 35 34 0,-3-35-10 16,0 33 2-16,0-33-6 0,0 37 0 0,3-15 4 15,-3-22 8-15,-3 49 0 0,3-21 3 16,-3-4-9-16,3 6 2 0,-2-2-6 15,2-28 6-15,-3 56-6 0,-6-29-4 0,6 2 1 16,-2-3 36-16,-7 3-19 0,2-2-1 16,2 1-9-16,-7 0 12 0,3-4 9 0,4 2-12 15,-6-2 21-15,3 0-20 0,-3 3 3 16,8 0-2-16,-6 0-6 0,3 0-9 16,1-3 1-16,3 0 23 0,5-24-22 15,-12 47 0-15,9-22-4 0,3-25 37 0,-10 35 0 16,7-17-11-16,3-18-6 0,-4 31 14 15,4-31-13-15,-8 31 6 0,8-31-5 0,-3 31-3 16,3-31-10-16,-4 32 11 0,4-32-6 16,4 40-12-16,-4-40-4 0,3 47 4 15,2-23-15-15,2 2-4 0,-4-5 9 0,5 4-2 16,-8-25 8-16,9 40-13 0,-4-23 3 16,-5-17 0-16,5 29 23 0,-5-29-17 0,3 28 24 15,-3-28-14-15,0 0 0 0,8 30 16 16,-8-30-13-16,0 0 1 0,4 25 5 15,-4-25 8-15,0 0-10 0,1 28-7 16,-1-28 4-16,0 0 3 0,7 31 0 0,-7-31-13 16,0 0 6-16,-3 37 7 0,3-37-8 15,3 27 9-15,-3-27 3 0,0 27 4 0,0-27-10 16,0 32 6-16,0-32-17 0,-3 40 8 16,3-40 3-16,0 40 16 0,-4-12-11 0,4 0-24 15,0 3 21-15,0-31 1 0,4 58 6 16,-4-30 6-16,0 3-17 0,3-3 2 15,-3-1 4-15,0 1-11 0,0-28 9 0,5 42 12 16,-5-42 6-16,0 37 3 0,0-37 9 16,4 32-9-16,-4-32 4 0,0 30 6 15,0-30-22-15,-4 30-2 0,4-30 10 16,0 32-9-16,0-32 9 0,0 31 3 0,0-31-14 16,-5 35 4-16,5-35-4 0,0 25-2 15,0-25 0-15,-3 35-1 0,3-35 1 0,-4 30 5 16,4-30-10-16,-5 32 5 0,5-32-7 15,-8 31 8-15,8-31-7 0,-5 27 3 0,5-27-1 16,-3 31 4-16,3-31-4 0,-9 31-3 16,9-31 9-16,-3 33-16 0,3-33-20 15,0 38 21-15,0-38-25 0,0 37 13 16,0-37 4-16,7 39-8 0,-2-19-6 0,-5-20 11 16,5 42-13-16,-2-27 12 0,-3-15-5 15,8 32 10-15,-8-32-4 0,4 30 8 16,-4-30-2-16,5 25-1 0,-5-25-5 0,8 27 7 15,-8-27 7-15,4 29 4 0,-4-29-1 16,6 30-22-16,-6-30 18 0,9 40-6 0,-8-21 9 16,3 6 9-16,4-1-24 0,-3 4 9 15,2 0 1-15,3 3-2 0,-4-4 7 0,3 4-3 16,-4 0 9-16,5-4-1 0,-5 5-5 16,3-2-9-16,-3-5 1 0,2 3 17 15,1-7-19-15,-8-21 5 0,9 45 8 0,-9-29-1 16,0-16-4-16,10 38-4 0,-7-20 5 15,-3-18 10-15,3 33-18 0,-3-33 15 16,9 38 9-16,-6-20 3 0,-3-18 5 0,0 38 5 16,3-18-15-16,-3-20 17 0,0 38 1 15,5-17 6-15,-5-21-10 0,-8 44 11 16,8-19-8-16,-7-1-12 0,7-24 2 16,-11 48 3-16,11-19-9 0,-5-5-7 0,-4 5-1 15,6-2 4-15,1 4-6 0,-1 1 2 16,-5-4 5-16,4 4-15 0,3-3 9 0,-3 1-4 15,-1 0-1-15,2-2 1 0,0-1-1 16,1 2-4-16,-5-5 4 0,7-24-6 0,-3 41 1 16,3-41-9-16,-5 37 11 0,5-37 0 15,-4 32 1-15,-1-12 3 0,5-20-7 0,-3 31 2 16,3-31 0-16,-3 30 2 0,3-30-3 16,0 30 5-16,0-30-3 0,0 0 11 15,0 42-18-15,0-42-2 0,-2 20 14 0,2-20-2 16,0 0-1-16,0 30 2 0,0-30 4 15,-3 30 0-15,3-30-8 0,0 0-8 16,-5 39 12-16,5-39 0 0,-7 29-10 16,7-29 5-16,-2 30 2 0,2-30 10 0,-8 28-16 15,8-28 3-15,-3 29-4 0,3-29 2 16,-4 27-1-16,4-27 8 0,-1 23-3 0,1-23 5 16,0 0-10-16,-4 31 3 0,4-31-5 15,0 0 8-15,-10 33 4 0,10-33-6 0,-5 30-1 16,5-30-3-16,-12 27-2 0,12-27 0 15,-5 32 2-15,5-32-2 0,-8 25 3 16,8-25-3-16,-8 35-4 0,8-35-5 0,-9 26-19 16,9-26 12-16,-3 27 3 0,3-27 12 15,-10 33-3-15,3-18 2 0,7-15-3 16,-11 38 6-16,6-19-6 0,5-19 2 0,-12 27 2 16,12-27-6-16,-8 25 0 0,8-25 13 15,-9 28 1-15,9-28-8 0,-8 27 3 16,8-27-4-16,-9 27-3 0,9-27 3 15,-5 25-1-15,5-25-3 0,-13 32 13 0,13-32-3 16,-10 27-1-16,10-27 0 0,-7 34-5 0,6-15 2 16,1-19 11-16,-12 33 0 0,12-33-9 15,-10 37-1-15,7-17 0 0,3-20 2 16,-9 33 5-16,9-33 22 0,-13 30 18 16,13-30 18-16,-14 32 13 0,14-32 1 0,-13 24-6 15,13-24-2-15,-13 23-3 0,13-23-15 16,-9 17-1-16,9-17-8 0,0 0-8 0,-15 21-5 15,15-21-5-15,0 0-9 0,0 0-3 16,-18 26-6-16,18-26 5 0,-10 15-10 0,10-15 6 16,-14 25 0-16,14-25 0 0,-20 25 1 15,12-10-13-15,8-15 13 0,-27 27 6 16,14-10-10-16,13-17 0 0,-20 19 3 16,20-19-1-16,-17 22-3 0,17-22 2 0,-15 21-2 15,15-21-9-15,-18 22-3 0,18-22-11 16,-17 28-3-16,5-11 7 0,12-17 2 15,-18 24 1-15,18-24-2 0,-17 22 1 0,4-9 4 16,13-13 2-16,-25 24 2 0,4-12 1 16,21-12-5-16,-33 26 5 0,16-14-5 0,-1 2 9 15,1 2-13-15,17-16 9 0,-35 25-12 16,17-13-6-16,1 0-6 0,0 3-6 16,-5-1-4-16,22-14 9 0,-38 23 3 0,20-11-8 15,-3 0 10-15,-2 0-15 0,1 0 20 16,2 2-10-16,-7-1 0 0,1-5-2 0,2 4-2 15,-4-6 1-15,-2 6-1 0,3-6-15 16,2 4 12-16,0-3 2 0,25-7-15 16,-57 12 21-16,28-6-21 0,6-2 9 15,-7 3-3-15,30-7-7 0,-54 8 16 0,26-5 6 16,0 2-12-16,2-1 8 0,26-4-7 16,-61 5 18-16,32-5-12 0,29 0-8 0,-52 6-5 15,24-6-2-15,-2 5 9 0,-4-3-20 16,2 2-3-16,2 2 24 0,0 1 18 15,-5-4-17-15,-5 7 14 0,8-3 28 0,0-2 30 16,11 3 12-16,-4-2 9 0,25-6-9 16,-49 9-10-16,49-9 5 0,-37 7-11 0,37-7 11 15,-32 5-19-15,32-5 0 0,-26 7 3 16,26-7-9-16,0 0 12 0,-32 2-20 16,32-2 5-16,0 0-16 0,0 0 7 15,-29 11-12-15,29-11-4 0,0 0-1 0,-28 1 5 16,28-1 2-16,0 0-16 0,-37 5 4 15,37-5-5-15,-32 8 21 0,32-8 29 0,-35 5-23 16,35-5 2-16,-38 5-8 0,16 1 8 16,22-6 4-16,-47 11-6 0,20-7 4 0,6 4 0 15,-6-4-8-15,27-4 0 0,-47 7-2 16,25-2-1-16,22-5-15 0,-46 8-3 16,22-7 5-16,24-1 13 0,-47 3-24 0,17-3 1 15,30 0 11-15,-62-3-30 0,32 3 18 16,0-1-2-16,-2-4-12 0,4 5-14 15,-12-6-25-15,6 6-26 0,-14-2 0 0,3-1-46 16,-1-1 44-16,-7 4-81 16,-4 0-423-16,0 0 116 0</inkml:trace>
  <inkml:trace contextRef="#ctx0" brushRef="#br0" timeOffset="14434.5784">13183 18142 2038 0,'0'0'-95'16,"0"0"-3"-16,0 0-4 0,0 0-16 15,0 0 11-15,-25 20 9 0,25-20-3 0,0 0-16 16</inkml:trace>
  <inkml:trace contextRef="#ctx0" brushRef="#br0" timeOffset="14452.5683">13158 18162 1049 0,'0'0'-87'0</inkml:trace>
  <inkml:trace contextRef="#ctx0" brushRef="#br0" timeOffset="14603.4741">13158 18162 962 0,'0'0'66'15,"0"0"12"-15,0 0-6 0,0 0 2 0,0 0-17 16,0 0-52-16,11 40-19 0,-11-40-1 15,0 0 20-15,0 0-24 0,0 0-45 16,0 0-16-16,0 0-9 0,14 29-212 0,-14-29 76 16</inkml:trace>
  <inkml:trace contextRef="#ctx0" brushRef="#br0" timeOffset="17832.1501">13271 18446 1070 0,'0'0'67'0,"0"0"18"0,0 0-7 16,0 0-13-16,0 0-5 0,0 0-15 0,0 0 16 15,0 0 37-15,0 0 32 0,0 0 32 16,0 0-9-16,0 0-2 0,0 0-43 0,0 0 6 15,0 0-14-15,0 0-9 0,0 0 0 16,0 0-27-16,0 0 9 0,0 0-14 16,0 0-2-16,0 0 4 0,0 0-16 15,0 0-6-15,0 0 5 0,0 0-5 0,-53 3-4 16,53-3-18-16,0 0-8 0,0 0 12 16,0 0 0-16,0 0 6 0,-44-7-27 0,44 7 7 15,0 0-2-15,0 0 6 0,0 0-11 16,-38-7-4-16,38 7-8 0,0 0-2 15,-40 0 5-15,40 0 5 0,0 0-6 0,-40-1 1 16,40 1 21-16,-37-7-8 0,37 7-1 16,-34 0 17-16,34 0-8 0,-37-5-5 15,37 5-10-15,-33-3 15 0,33 3-12 0,-32-9-19 16,32 9 3-16,-33-3-11 0,33 3 4 16,-39 0-5-16,39 0 9 0,-31-8 0 15,31 8-3-15,-41-7 32 0,41 7 7 0,-36-5-8 16,36 5-11-16,-37-2 23 0,37 2 2 15,-45-12-11-15,45 12 2 0,-37-5-9 16,37 5 13-16,-37-3-18 0,37 3 7 16,-43-3-3-16,43 3-1 0,-37 0-3 0,37 0 2 15,-30-2-7-15,30 2 12 0,-41 0-9 0,41 0 16 16,-33 0 2-16,33 0 17 0,0 0 5 16,-40 0 2-16,40 0-16 0,0 0 8 15,-39-7 2-15,39 7-38 0,0 0-18 0,-43 7 12 16,26-2-1-16,17-5-8 0,-43 8 12 15,43-8 14-15,-35 7 14 0,35-7-17 16,-41 7 16-16,21-4-12 0,20-3-6 16,-38 2 13-16,38-2 2 0,-40 5 6 0,40-5-10 15,-39 5 7-15,39-5-9 0,-38 0-7 16,38 0 4-16,-40 5 8 0,40-5-32 16,-36 2 12-16,36-2-4 0,-38 0-3 0,38 0 3 15,-38 1-4-15,38-1 3 0,-36-1 11 16,36 1 3-16,-38 0-8 0,38 0 16 0,-37-2-21 15,37 2-5-15,-37-5 3 0,37 5 5 16,-36 0 1-16,36 0-8 0,-37-5 20 16,37 5-4-16,-40 0-8 0,40 0 4 15,-39-5-6-15,39 5-1 0,-43 0 14 0,43 0-11 16,-46 5 10-16,46-5-10 0,-38-5-1 16,38 5 3-16,-44 0-13 0,44 0 20 0,-36 5-16 15,36-5-6-15,-42 0-4 0,42 0 1 16,-34 2-4-16,34-2 15 0,-40 0-13 15,40 0 11-15,-40-2 2 0,40 2 3 0,-37 0 1 16,37 0-6-16,-45 0 2 0,45 0 0 16,-42-7-7-16,42 7 19 0,-47-5-17 15,26 0 9-15,21 5 12 0,-45-3-2 0,45 3-5 16,-47-4-14-16,47 4 0 0,-40-5 3 16,16-1-7-16,24 6 4 0,-45-9-7 0,25 1 7 15,-5 1-5-15,25 7 19 0,-42-12-24 16,15 4 7-16,5-1-9 0,22 9 6 15,-43-15 1-15,21 10 11 0,-3-5-26 0,25 10 9 16,-43-15 15-16,18 9-3 0,1-3-2 16,24 9 10-16,-52-15 10 0,26 8 0 15,-5 1 20-15,3-1-20 0,-7-3 8 0,5 3-13 16,-7-3 10-16,5 3 5 0,-1 1-18 16,-4 0 6-16,-3-5-3 0,6 7 32 15,3-4-13-15,-3 1-4 0,2-1 7 0,2-1 11 16,5 5-12-16,-5-7 10 0,30 11 6 15,-50-9-2-15,21 3-8 0,3 0 22 0,26 6-22 16,-41-9 1-16,16 3 9 16,25 6-45-16,-38-9 1 0,38 9 7 0,-34-17-11 15,34 17 3-15,-33-9 5 0,13 3 8 16,20 6-12-16,-40-13-2 0,20 8-8 0,20 5-8 16,-44-12 14-16,17 5 11 0,1 1 9 15,26 6-9-15,-57-9 7 0,33 6 0 0,24 3 17 16,-48-9-2-16,31 1-16 0,17 8 7 15,-42-4-6-15,42 4 1 0,-37-11-5 16,37 11 1-16,-35-1 13 0,35 1-17 0,-38-11 13 16,38 11-7-16,-37-3 3 0,37 3 16 15,-37-2-2-15,37 2 4 0,-35-7-14 16,35 7 13-16,-30-4-20 0,30 4-4 16,-28-8-4-16,28 8 2 0,0 0-16 0,-39-3 8 15,39 3 6-15,0 0 0 0,-35 0-9 16,35 0 11-16,0 0-16 0,-33-3 26 15,33 3-16-15,0 0-7 0,-41 3 1 0,41-3 14 16,0 0-17-16,-33 3 3 0,33-3 10 16,0 0-15-16,-35 8 6 0,35-8 3 15,-27 4 8-15,27-4-13 0,-23 7 8 0,23-7 16 16,0 0-26-16,-32 9-17 0,32-9 1 0,-17 16-2 16,17-16-3-16,0 0 14 0,-18 15-15 15,18-15 17-15,0 0-13 0,-24 9 8 16,24-9-1-16,0 0 30 0,0 0-20 15,-23 15-6-15,23-15-2 0,0 0-2 0,-17 22 3 16,17-22 9-16,0 0-6 0,-17 21 10 16,17-21-3-16,-15 16-7 0,15-16 18 15,0 0-6-15,-21 18 6 0,21-18-1 0,0 0-4 16,-17 24 4-16,17-24-2 0,0 0 18 16,-20 16-23-16,20-16-6 0,0 0 6 0,-20 15 10 15,20-15-8-15,0 0 21 0,-22 12-18 16,22-12 13-16,-22 9 4 0,22-9 26 15,-27 8-30-15,27-8 17 0,-25 7-3 16,25-7-7-16,-31 11 0 0,31-11-3 16,-34 9-12-16,34-9 34 0,-32 10-41 0,32-10-3 15,-36 5-5-15,36-5 6 0,-42 7-4 0,22-2 1 16,20-5 15-16,-49 7-1 0,24-1-14 16,-5-2 2-16,-2-2-8 0,-1 6 31 15,-2-4-6-15,4 0 8 0,-9-1 5 0,7 4-23 16,-2-2-11-16,-4 2-11 0,-4 2-3 15,4-1-2-15,-4-4 10 0,1 5 10 16,5 1-11-16,-3-2 29 0,-2 1 5 0,2 2-31 16,2-8 33-16,-3 3-12 0,-2 1 7 15,-1 1-5-15,4-5-7 0,4 3 24 0,-5-3 11 16,5 0 2-16,2 2 4 0,-3-5-5 16,1 0-22-16,2 0-24 0,-1 0 5 15,35 0-10-15,-65-5 0 0,35 2 22 0,-2 3-15 16,2-5 5-16,-5 1 15 0,4 1-8 15,31 3 1-15,-56-8 23 0,24 8-11 16,3-7-1-16,-1 2-12 0,2 1 8 0,-1-4-5 16,-2 3 2-16,31 5-12 0,-54-10 10 15,29 5-5-15,-3 2 5 0,28 3 6 16,-51-13-11-16,28 10 0 0,23 3 8 0,-47-12-11 16,24 6 10-16,23 6-16 0,-46-13 14 15,20 4-8-15,4-2 13 0,-10-3-10 16,4-1 16-16,-6-2 7 0,1-3-9 0,-4 0 41 15,-6 4 15-15,-6-7-13 0,2 7 18 16,-1-4-2-16,8-2-3 0,-4 2 37 0,4 3-13 16,11-2-12-16,-7 4-2 0,2 0-28 15,2-5-21-15,7 8 21 0,-3-4-9 16,-4-1-6-16,7-2-10 0,-7 1 1 16,4-1-9-16,-2 1 9 0,-2-4-1 0,-2 2 8 15,-1-4-10-15,5 5-3 0,-12-10 9 16,9 5 0-16,1-1-5 0,7 3 7 15,-7-3-7-15,4 1 1 0,6-3-17 0,4-5-23 16,1-1-19-16,4-8-12 0,-2-2 9 16,4-4 2-16,8 5-9 0,-2-8 13 0,-5 8 2 15,2-4-5-15,-4-1 19 0,2 1 17 16,3 2-14-16,-3 2 2 0,2-5 0 0,0 2-1 16,-3 1 9-16,0-1-3 0,6-2 5 15,-4 0 9-15,6 4-3 0,-7-6-14 0,7 5 3 16,-2 2 4-16,0-6 1 0,1-3-10 15,4 1 14-15,-3-1-7 0,1-9 1 16,-1-3 1-16,-4-2-14 0,4-3 16 16,0 7-7-16,-2-1 20 0,-4-6-15 15,-4 2-10-15,-1-9 5 0,-7 1-12 0,4 2 19 16,-1 3 10-16,-8 3 4 0,3-2 10 16,-9 6 10-16,10 11-5 0,-1-3-6 0,3 2-5 15,2 5-4-15,-1 2-4 0,2 1-6 16,4 5-1-16,1 0-3 0,-1 1-12 0,5 1 4 15,-2-2 2-15,1 1-12 0,1-2 8 16,4 0-5-16,-1 6 6 0,0-1-5 0,2 0 1 16,0-4-7-16,1 0 17 0,-1-1-24 15,-2 1 21-15,5-5 2 0,0 2 1 16,0-5 3-16,5-4-13 0,-2 0-6 0,-1-8 18 16,9-7-17-16,1 6-7 0,-2-5 7 15,5 7-16-15,0-4 11 0,-6 6 17 16,1 1-19-16,5 4 0 0,-10 4 31 15,7 4-14-15,-6 0-19 0,4-3 24 0,2 2-10 16,-7-3 10-16,7 2-12 0,-7-2 2 16,10-8 5-16,-4-4-21 0,1-1 21 15,10-12-20-15,-5 1-1 0,3-1-11 0,-4 12-5 16,5 1 6-16,-5 3 5 0,-2 4 3 16,1 2-1-16,1 11-10 0,-1-4 10 15,-1 7-2-15,1-5 23 0,-3 0-6 0,-4 5 4 16,0-5 12-16,2 1 2 0,-1 1-12 15,-4-5 24-15,1 1 0 0,3-4-16 0,1 2 15 16,0 0-3-16,-2-2-18 0,4-6 2 16,1 10 8-16,-1-1-17 0,5 5-1 0,-2 3 2 15,2-3 2-15,-9 6 10 0,2 6-2 16,-3-2-13-16,4 2 11 0,1 6 0 16,-7-1 22-16,7-7-7 0,-11 6 1 15,11-5 2-15,-3 0-16 0,-1 3 33 0,-3-2-35 16,10 2 2-16,0-7 2 0,2-1 10 15,1 3-8-15,1-4 0 0,1 0-10 0,1 1 14 16,-1-2-2-16,1 1 3 0,-1 1-13 16,3-2-9-16,2-8 11 0,-1-7 16 0,4-7-24 15,4-11 6-15,-7-4 4 0,7 3-7 16,-2-9 11-16,8-28-10 0,-8 22 14 16,-5 7-16-16,-1-1 4 0,-4 0 14 0,-7 18 2 15,6-6-5-15,-3 7-12 0,-2 8 3 16,-1-3 8-16,2 3 2 0,-5 4-6 15,0 5-8-15,7-5 10 0,-4 5-8 16,-1-3 16-16,5 3-12 0,-7 3-8 0,7-11 18 16,1 1-18-16,-6-1 18 0,-2 8-2 15,12-11 5-15,-6 2-11 0,6 3-11 0,0 2 14 16,-9 6-1-16,9-4-11 0,-2-1 1 16,0 8-2-16,0-4-8 0,-1-2-5 0,1-4 15 15,6 2 2-15,-4-4-2 0,10-6-6 16,-4 1 10-16,6-8-10 0,3 8 10 15,-4-5 4-15,-1 4-11 0,1 7 3 0,-1 2-8 16,2 2 16-16,-3 1 0 0,-1-3-12 16,6 1 16-16,-6 5 8 0,-2 2-4 0,1-1 7 15,-8 4 1-15,9-6-10 0,-8-6 12 16,3-2-8-16,-1-1 0 0,6-9 8 16,-7 4 3-16,2 3-33 0,-8 0 32 15,0-1-20-15,3 4 12 0,-2-2-8 0,-4 10-16 16,-1 0 12-16,4 4 4 0,-6-1 0 15,-1 2 0-15,0 9-2 0,-1-4 5 0,-4 6-7 16,2-1 2-16,1-1-4 0,-3 2 12 16,3 7-2-16,-8 18-8 0,5-40 10 15,-1 20-5-15,-4 20-1 0,10-34 4 0,-10 34 1 16,5-28-3-16,-5 28-2 0,11-35-6 16,-6 19-8-16,-5 16 9 0,17-42 8 0,-3 22-5 15,1-2-8-15,0-1 12 0,-2-1-4 16,-1 2-12-16,1 0 20 0,1 1-20 15,-1-1 9-15,0 5-1 0,-1-8 5 16,5-4-1-16,4-1-2 0,3-3 2 0,4-4-2 16,4 0 0-16,-7-2-2 0,5 0 14 15,10 3-26-15,-6 1-5 0,-1-1 2 0,1-1-40 16,9 0-43-16,-3 2-80 0,6 1-186 16,4 4-348-16,5 5 587 0</inkml:trace>
  <inkml:trace contextRef="#ctx0" brushRef="#br0" timeOffset="26639.6261">16440 11466 1137 0,'0'0'-20'0,"-47"0"-91"15,47 0 34-15,0 0-97 0,0 0-56 16,0 0 61-16</inkml:trace>
  <inkml:trace contextRef="#ctx0" brushRef="#br0" timeOffset="27342.2185">16356 11459 637 0,'0'0'13'0,"0"0"12"0,0 0 67 0,0 0-21 0,0 0 9 16,0 0-25-16,-35-7 15 0,35 7-17 0,0 0-38 15,0 0 11-15,0 0 15 0,0 0-17 16,0 0 16-16,0 0-21 0,0 0 29 15,0 0-6-15,0 0 32 0,-37-1 15 16,37 1-12-16,0 0-31 0,0 0 16 0,-37 8 14 16,37-8-10-16,-23 7 18 0,23-7-3 15,-27 5-3-15,27-5-32 0,-27 10 5 16,27-10-4-16,-33 12-4 0,11 0-10 0,-1 0 9 16,-2-3 12-16,1 3-14 0,-1 0 10 15,2 2-5-15,-1-2 17 0,-1 0-6 0,7 0-14 16,-7-1 1-16,25-11-4 0,-37 24-17 15,20-12-3-15,17-12 2 0,-32 22 9 0,17-10-9 16,15-12 6-16,-21 27-9 0,7-10 3 16,14-17-6-16,-23 30 1 0,23-30-1 15,-12 27 1-15,7-9-11 0,5-18-3 0,-12 30-2 16,12-30 5-16,-8 30-5 0,8-30 10 16,-8 21-5-16,8-21 3 0,0 0-3 15,-9 33 2-15,9-33-7 0,0 0 8 16,4 27-11-16,-4-27 11 0,0 0 4 0,0 0-9 15,8 35 2-15,-8-35 2 0,0 0 1 16,8 15 1-16,-8-15-11 0,0 0 12 16,14 20-13-16,-14-20 8 0,0 0 5 0,0 0-5 15,25 15 14-15,-25-15-2 0,0 0-14 0,20 12 18 16,-20-12-35-16,0 0 21 0,32 10-12 16,-32-10-2-16,18 5 0 0,-18-5 24 15,0 0-8-15,43 4-11 0,-43-4 14 0,36 0-17 16,-36 0-5-16,35 0 34 0,-35 0-21 15,43 0 8-15,-43 0-15 0,35 3 4 0,-35-3 4 16,44 3-13-16,-44-3 11 0,28 2-4 16,-28-2-7-16,32 4 13 0,-32-4 6 15,30 6-10-15,-30-6-12 0,30 9 17 0,-30-9-12 16,30 16 21-16,-16-8 14 0,-14-8-21 16,22 26 5-16,-9-14 9 0,-13-12-26 15,18 30 12-15,-6-16 16 0,-12-14 11 16,12 29-2-16,-12-29 6 0,0 29 21 0,0-29-10 15,-9 33 15-15,-6-10-23 0,-1-5-2 16,-1 9 26-16,-12-6-10 0,9 3 9 0,-13 6-11 16,3-3-6-16,-5 3-10 0,-2 2-13 15,8-5 5-15,-2-3-1 0,7 2-22 0,6-4-33 16,3-2-6-16,0 2-40 0,8-4-33 16,7-18-73-16,0 0-282 0,12 29-263 15,-12-29 538-15</inkml:trace>
  <inkml:trace contextRef="#ctx0" brushRef="#br0" timeOffset="28229.7641">20294 11758 3088 0,'0'0'-20'16,"0"0"-5"-16,0 0 12 0,0 0-7 0,0 0-13 15,0 0 9-15,0 0-18 0,0 0-14 16,0 0 0-16,0 0 9 0,0 0-10 15,0 0 29-15,0 0 19 0,0 0 9 0,-87-3 23 16,87 3 6-16,0 0 10 0,-40 15-3 16,40-15 13-16,-31 15-14 0,20-5-3 15,-6 6-8-15,-1 0 2 0,3 1 18 16,0 8-24-16,-6-1 10 0,6 5-7 0,-3 4 19 16,6 0-10-16,-1 2 2 0,-2-1 2 15,8 2-3-15,-5 0-2 0,4 2-1 0,6-3 11 16,2-1-16-16,0 2 11 0,5 0 2 15,0 5-10-15,6 3 22 0,2-4-9 0,7 7 5 16,2-5 2-16,16 3-3 0,-4 0-29 16,2-3 10-16,16 0-16 0,-2-4-4 15,-1-3 6-15,1-11-8 0,7-2 4 0,-10-1-3 16,0-10 7-16,-10 5-12 0,-4-4 37 16,-1-4 4-16,0-4 14 0,-2 3-9 15,3-7-4-15,-33 0-13 0,55-15 0 0,-18 3 5 16,-12-4-17-16,4 1-13 0,-8-1 8 15,-6 1-8-15,4-5-1 0,-4 4-20 16,-15 16 3-16,8-35 15 0,-8 35 15 0,0 0-33 16,-28-50 13-16,1 38 22 0,-3 3-18 15,-9 0 21-15,-9-1-4 0,-2 10 6 0,-4 0-6 16,-1 0 0-16,2 0 6 0,4 7-2 16,4 1-20-16,5 5-31 0,1 6-70 15,2-2-84-15,4 6-320 0,5-4-259 0,7-4 369 16</inkml:trace>
  <inkml:trace contextRef="#ctx0" brushRef="#br0" timeOffset="28740.7764">16369 15766 3053 0,'-31'-6'-701'0,"31"6"653"0</inkml:trace>
  <inkml:trace contextRef="#ctx0" brushRef="#br0" timeOffset="29254.6356">16055 15824 2880 0,'0'0'-14'0,"-19"5"38"0,19-5 5 16,0 0-3-16,0 0 18 0,-21 11-21 15,21-11-5-15,0 0-3 0,0 0-35 16,-15 9 7-16,15-9 1 0,0 0 7 0,0 0 2 16,0 0 6-16,0 0-3 0,0 0-11 15,0 0-2-15,0 0 13 0,0 0 6 0,0 0 1 16,0 0 21-16,0 0-30 0,88-12-1 16,-56 1 6-16,5-4-1 0,3 0 9 15,4 0-4-15,4-4-7 0,4-3-25 0,0 4 7 16,-5-1-13-16,1 1 15 0,-6 3-18 15,-5-2-3-15,-4 5-1 0,-4 4 16 16,-6-2 20-16,2 1 29 0,-5 3 11 0,-1-3 17 16,-19 9 0-16,28-6-14 0,-13 3 9 15,-15 3-15-15,0 0 2 0,0 0 23 16,29 28-8-16,-29-28-3 0,3 43 17 0,-3-22 3 16,0 10-5-16,-3 3 0 0,-2-4-1 15,5 4 9-15,-4 4 2 0,3-7-2 0,-3 5-13 16,4 3-4-16,-3 5 11 0,3-3-16 15,0 2-2-15,0 4-13 0,3-2-2 16,1 0 3-16,-3 6 3 0,8-3 3 0,-4 11-8 16,1-4-3-16,4-2 5 0,4-5-20 15,-9-1 1-15,5 0 7 0,-5-5-4 16,0 5 6-16,3-7-10 0,-8-1-1 0,2 3 8 16,1-7-3-16,0 0-19 0,-6-4-10 15,6 1-12-15,6-5-41 0,-7 1-10 0,3-8-24 16,0 7-47-16,-4-11-45 0,-1-16-105 15,2 17-506-15,-2-17 194 0</inkml:trace>
  <inkml:trace contextRef="#ctx0" brushRef="#br0" timeOffset="29502.481">16640 16893 3617 0,'0'0'50'16,"-28"-20"-13"-16,28 20-13 0,-32-12 22 15,32 12-9-15,-27-11-23 0,27 11 9 0,-21-12-15 16,21 12 9-16,0 0-2 0,-22-19-13 15,22 19 23-15,0 0-6 0,0 0-8 0,3-32-4 16,-3 32 34-16,34-33-24 16,-3 11-6-16,18-1-2 0,4-4-29 0,16-5-41 15,6 3-56-15,31-11-152 0,-18 7-509 16,-16 6 297-16</inkml:trace>
  <inkml:trace contextRef="#ctx0" brushRef="#br0" timeOffset="30199.6249">19840 15772 3243 0,'-33'-6'-72'0,"33"6"38"0,-42-6 17 16,42 6 29-16,-43 0 8 0,43 0 18 0,-46 2-6 15,20 2-9-15,26-4 12 0,-47 9 9 16,27-7-23-16,-4 8 15 0,24-10-2 16,-41 21-10-16,22-5 27 0,-1 0 0 15,7-2-2-15,-7 8-5 0,11-3 15 0,9-19 6 16,-15 39-10-16,15-18 1 0,0-21-8 0,12 44 10 16,5-18-9-16,8-2-12 0,7 1-5 15,13-1 8-15,-2-3-5 0,9 1 10 16,0-3-21-16,3-1 5 0,-3 1 11 15,0 0-30-15,-5 2-8 0,-9-6 12 0,4 4-14 16,-5-1 14-16,-4 0-19 0,-1 4 5 16,0-3 21-16,-7 2-11 0,-2-3 7 0,-4 0-12 15,-4 5 13-15,1 1 12 0,-11 1-5 16,0-1 11-16,-5-24 12 0,-8 47 7 16,3-26 11-16,-10 1 18 0,2-5 1 0,-6-4-12 15,19-13 5-15,-33 19-11 0,33-19-15 16,-34 3-5-16,34-3-29 0,-40-27-6 0,22 2-17 15,-2-9 5-15,-4-9 5 0,6-6-5 16,0-11-7-16,-3-6 6 0,8 1-5 16,0-10 7-16,3 14-6 0,5-3-20 0,5-5-39 15,8 6-23-15,9-11-33 0,1 2-42 16,9 3-79-16,-4-5-180 0,-8 14-422 16,0 4-60-16</inkml:trace>
  <inkml:trace contextRef="#ctx0" brushRef="#br0" timeOffset="32203.8449">24293 12214 3718 0,'0'0'-117'0,"-30"22"19"0,12-7 19 16,-6 0 23-16,1 0 26 0,1 8 25 15,-6 1 15-15,-1-3 21 0,-6 8 3 16,9-5 15-16,-3 3-16 0,1-2 1 0,-1 1-2 16,11 1-13-16,-4-6 19 0,9 0-13 15,-2 0-4-15,8 3-1 0,7-24-10 0,-3 35 3 16,3-35-3-16,13 40-2 0,-1-22-2 15,1 1-12-15,9 0 2 0,-7-1 8 16,5-3-16-16,-3 0-1 0,9 2 3 0,-9-2 4 16,5-3-8-16,1-2-1 0,-3-1 7 15,-20-9-4-15,39 9 1 0,-21-3 5 16,-18-6 2-16,42 0 4 0,-42 0-2 16,37-4-4-16,-37 4 12 0,30-15-4 0,-17 3 15 15,-13 12 5-15,22-27 25 0,-22 27 2 16,9-35 20-16,-9 35 14 0,0-36-21 0,0 36-14 15,-9-38 12-15,9 38-31 0,-3-30 11 16,3 30-17-16,-7-27 0 0,7 27-30 0,0 0-7 16,-8-33-9-16,8 33 9 0,0 0-20 15,0 0 7-15,-4-32 7 0,4 32-1 16,0 0 2-16,0 0-1 0,0 0 3 16,0 0 8-16,0 0 15 0,19-19-8 0,-19 19 15 15,0 0 5-15,0 0 1 0,47 39-3 16,-26-19 6-16,-1 5 5 0,7 2-13 0,5 14 0 15,-2-2-1-15,5 5-1 0,7 8 4 16,-2 1-14-16,2-2 19 0,2 5-9 16,-6-7-10-16,5 1 15 0,-2-8-2 0,-10 0-3 15,5-4-17-15,0 2-7 0,5-6-33 16,-3 0-32-16,7-1-66 0,4 2-139 0,-4-7-510 16,-5-7 227-16</inkml:trace>
  <inkml:trace contextRef="#ctx0" brushRef="#br0" timeOffset="32901.4563">28572 11902 3428 0,'37'12'-4'0,"-37"-12"32"15,0 0 3-15,17 14-9 0,-17-14-3 16,0 0 0-16,0 0-10 0,20 21 19 15,-20-21 13-15,5 19-3 0,-5-19 19 0,10 27 22 16,-10-27 1-16,2 43-8 0,-2-21 11 16,3 2 3-16,-3 8-2 0,0-5-10 15,0 3 6-15,0 1-9 0,0 1-5 0,3 0-4 16,2 0-11-16,0 2 1 0,2 2 4 16,3 1-13-16,2-3-2 0,0 5-2 15,3-6-11-15,1 1 2 0,6-3-13 0,-2 0-14 16,0-4-16-16,5 0-42 0,-3 1-7 15,5-3-19-15,-5-4-26 0,6 4-17 16,-4-6-53-16,1-3-82 0,6 2-583 0,-12-6-47 16</inkml:trace>
  <inkml:trace contextRef="#ctx0" brushRef="#br0" timeOffset="33298.003">29568 12469 3815 0,'-14'-43'-77'16,"14"43"32"-16,-11-20 9 0,11 20-10 0,0 0 17 16,-14-24 7-16,14 24-14 0,0 0 30 15,-16-15-1-15,16 15 33 0,0 0 10 0,0 0 25 16,0 0-10-16,0 0-8 0,0 0 11 16,-54 26-9-16,54-26-12 0,-8 24 16 15,8-24-15-15,0 0 7 0,8 43 5 16,-8-43-15-16,13 36-5 0,1-19 8 0,-3 1-18 15,8-2 0-15,3-1 17 0,-4-3-26 16,-1-1 6-16,-17-11 6 0,47 12 3 16,-29-4 0-16,-18-8 18 0,32 7 10 0,-32-7 19 15,0 0-12-15,40-27-3 0,-25 12-10 16,-7-6 0-16,-8 21-7 0,5-48-10 0,-8 13-13 16,-2-2-20-16,-5-2 4 0,0 1 4 15,-2 5-4-15,-5-5 7 0,1 5-8 0,-8-1-2 16,3 6 2-16,-11 6 8 0,-2 4-7 15,-4 9-5-15,-11 9-6 0,-8 12 4 16,-19 10-16-16,-38 25-30 0,-2-2-31 16,-2 11-81-16,-8-5-181 0,-3 3-487 15,12-12-10-15</inkml:trace>
  <inkml:trace contextRef="#ctx0" brushRef="#br0" timeOffset="33995.5856">24405 16326 3780 0,'0'0'-46'0,"-21"-37"12"16,21 37 23-16,0 0 22 0,0 0 5 0,0 0 22 16,-4-30-30-16,4 30 25 0,0 0-1 15,0 0-1-15,0 0 20 0,0 0-8 0,-10-22 7 16,10 22 1-16,0 0-6 0,0 0-8 15,0 0 5-15,0 0-11 0,0 0-4 16,0 0 31-16,0 0-35 0,0 0 13 0,0 0-15 16,44 72 8-16,-34-50-9 0,2 1 3 15,-4 1-10-15,4 1 11 0,-6 0-10 16,4-1 3-16,2 1-10 0,-4-5-13 0,4 4-6 16,-3-3-15-16,2 0-9 0,3-3-27 15,1 5-20-15,1-6-10 0,1-3-36 16,0-3-46-16,-17-11-64 0,28 12-552 0,-11-8 229 15</inkml:trace>
  <inkml:trace contextRef="#ctx0" brushRef="#br0" timeOffset="34301.3963">25036 15534 3345 0,'0'0'-55'15,"0"0"45"-15,0 0 52 0,22-9-5 16,-22 9 37-16,0 0-15 0,0 0 9 16,0 0 10-16,0 0 12 0,20 49 7 0,-20-49 10 15,15 44-13-15,-7-17 8 0,-3 1-5 16,2-3-13-16,1 4 3 0,1-1 2 15,1 1-29-15,2 4 5 0,3 2-5 0,1-1-15 16,-4 2-2-16,13 7-47 0,4 1-25 16,7 8-52-16,5 6-47 0,5-5-114 0,0 0-628 15,2-7-230-15</inkml:trace>
  <inkml:trace contextRef="#ctx0" brushRef="#br0" timeOffset="34913.5453">28666 16122 4008 0,'0'0'-95'0,"0"0"18"16,0 0 13-16,0 0-8 0,0 0 8 0,0 0-14 16,0 0 18-16,0 0 3 0,0 0 15 15,0 0 22-15,0 0 18 0,45 26 24 16,-45-26 12-16,0 0 10 0,17 30 3 0,-17-30 15 16,7 30 0-16,1-7 2 0,-3 1-12 15,3 3-17-15,-3 5 10 0,11 2 1 16,-8-1 1-16,7 2-19 0,-2 1-2 0,4-2 4 15,-4 2-19-15,7 2-11 0,4-2-33 16,-4-1-23-16,10 2-35 0,-6-7-66 16,2 2-137-16,4-8-460 0,-8-2 411 0</inkml:trace>
  <inkml:trace contextRef="#ctx0" brushRef="#br0" timeOffset="35281.3166">29300 16396 3164 0,'0'0'-69'0,"-18"-33"14"0,18 33-29 0,-2-37-6 15,2 37 6-15,5-40-3 0,3 16 4 16,2-1 15-16,0-4 32 0,2 2 12 16,0 3 24-16,-2-3 30 0,3-8 15 0,4 1 5 15,-4 5-6-15,4 2 13 0,0 0-13 16,3-1 3-16,-3 6 2 0,-1 4 12 0,1-1 2 15,-2 4-14-15,-15 15 6 0,29-15 50 16,-29 15-22-16,0 0 14 0,0 0 19 16,35 27 3-16,-32 0 7 0,-3-27-10 15,-5 57 11-15,-3-18-24 0,-4 8 6 0,0 5-10 16,-3 1 4-16,0 0-2 0,-3-5-12 16,4-5-10-16,4-5 2 0,4-5-15 15,-4-3 2-15,6-1-8 0,1-1-9 0,3 1-3 16,0-29-4-16,12 45-2 0,-4-30-3 15,9-3-2-15,11-6-14 0,6-6-53 0,14-9-60 16,14-10-76-16,15-8-282 0,-8-10-445 16,-11-6-385-16</inkml:trace>
  <inkml:trace contextRef="#ctx0" brushRef="#br0" timeOffset="41014.155">9367 5853 4035 0,'0'0'-199'0,"0"0"11"16,0 0-3-16,0 0-4 0,0 0-9 15,-8-25 15-15,8 25-16 0,0 0-428 0,0 0 116 16</inkml:trace>
  <inkml:trace contextRef="#ctx0" brushRef="#br0" timeOffset="41174.0573">9359 5828 2359 0,'0'0'-134'16,"-5"-31"4"-16,5 31 15 15,0 0-1-15,0 0 43 0,0 0 5 0,-15-19-9 16,15 19 1-16,0 0 2 0,0 0 3 0,-24-12-31 16,24 12 6-16,0 0 6 0,0 0-4 15</inkml:trace>
  <inkml:trace contextRef="#ctx0" brushRef="#br0" timeOffset="43852.9716">9272 5769 912 0,'0'0'-45'16,"0"0"45"-16,0 0 34 0,-40 3 16 0,40-3 5 15,0 0 14-15,0 0-2 0,-42 0 33 0,42 0 23 16,0 0 4-16,0 0-15 0,-32-3-5 16,32 3-51-16,0 0 22 0,0 0-6 15,-34-3-27-15,34 3 2 0,0 0 0 0,0 0-15 16,-31-3-4-16,31 3-1 0,0 0 4 16,0 0 3-16,-34-4 3 0,34 4-11 15,0 0 14-15,0 0-11 0,-40-7-10 16,40 7 6-16,0 0 0 0,-28-2-9 0,28 2-1 15,0 0-15-15,-32-3 4 0,32 3 8 16,0 0-3-16,-39-7 7 0,39 7-4 16,0 0 0-16,-38 0 0 0,38 0 0 0,0 0 6 15,-44 0 12-15,44 0 2 0,0 0 3 16,-38-1-1-16,38 1-11 0,-27-5 8 0,27 5-11 16,0 0-4-16,-37 0-7 0,37 0 18 15,0 0-8-15,0 0-8 0,-41 0 0 0,41 0-3 16,0 0 3-16,0 0-3 0,-36 0-19 15,36 0 38-15,0 0-33 0,-33 6 6 16,33-6 3-16,0 0-6 0,-45 3-7 16,45-3 18-16,-32 7-6 0,32-7-12 0,-40 9 18 15,23-2 10-15,-8-1-15 0,25-6-14 16,-42 18 17-16,15-6 1 0,6-2-9 0,-4 2 12 16,1 0 4-16,4 5-4 0,-2-9-13 15,-1 5 6-15,1-1 5 0,22-12-13 16,-33 21 5-16,19-12 7 0,14-9 9 0,-26 19-11 15,9-9 6-15,17-10 19 0,-32 13-27 16,32-13-6-16,-32 14 16 0,19-4-13 0,13-10 10 16,-32 15-5-16,15-7-2 15,17-8-13-15,-30 19 7 0,30-19 1 0,-23 18-11 16,23-18 18-16,-29 15 0 0,16-3 0 0,13-12-2 16,-23 20-6-16,23-20 1 0,-20 21 4 15,20-21 1-15,-22 16-1 0,22-16-2 16,-20 16 0-16,20-16 8 0,-20 12-13 0,20-12 20 15,-25 16-18-15,25-16 6 0,-31 16-13 16,31-16 15-16,-25 17-3 0,10-12 6 16,15-5-3-16,-31 20 5 0,31-20-10 0,-29 17 15 15,12-7-13-15,17-10 1 0,-21 19-3 16,21-19 5-16,-30 18 0 0,30-18-13 0,-19 18 6 16,19-18 7-16,-30 20-5 0,30-20 2 15,-18 15 3-15,18-15 5 0,-17 18-10 0,17-18 5 16,-17 13 0-16,17-13-12 0,0 0 9 15,-23 24 1-15,23-24-11 0,-9 24 18 16,9-24-3-16,-11 29-12 0,11-29 18 16,-14 33-18-16,11-15 7 0,3-18-9 15,-13 38 12-15,13-38-5 0,-7 32 0 0,7-32 15 16,-5 29-18-16,5-29 3 0,-10 25-5 16,10-25 8-16,0 0 2 0,-10 31-1 0,10-31 4 15,-9 24-11-15,9-24 6 0,-8 26 2 16,8-26-3-16,-7 28 5 0,7-28 3 0,-13 27-10 15,13-27 5-15,-10 32-1 0,10-32-8 16,-13 27 18-16,13-27-2 0,-14 27-12 0,14-27 10 16,-12 24-15-16,12-24 5 0,-8 24 5 15,8-24-8-15,-13 27 6 0,13-27-6 16,-12 30 8-16,7-11-12 0,5-19 4 16,-10 36 8-16,7-8 2 0,3-28-7 15,-2 47-4-15,-1-23 4 0,6 3 0 0,-3-27 4 16,0 42-4-16,2-17-2 0,1 2 14 15,-3-27-12-15,10 44 9 0,-7-18 5 0,-3-26-4 16,5 36 1-16,-5-36-13 0,4 35-5 16,-4-35 5-16,8 27-1 0,-8-27 3 0,0 28 7 15,0-28 5-15,2 34 11 0,-2-34-16 16,3 32 11-16,-3-32 1 0,8 40-15 16,-6-20 23-16,5 6-11 0,-2-3-11 0,-2 2 15 15,-1 1-16-15,-2-26 1 0,7 47 8 16,1-26-13-16,-1-1 6 0,-7-20 3 15,3 37-9-15,2-18 18 0,-5-19-18 16,5 35 17-16,3-17-8 0,-8-18-1 0,9 36-1 16,-1-13 10-16,-5-3-4 0,6 5 6 15,-9-25-19-15,10 47-6 0,0-23 8 0,-2 4 10 16,1-4-5-16,-4 3 1 0,1 2 7 16,4-4 6-16,2 2-19 0,-7-6 2 0,7 5-6 15,-2-5 0-15,-2 0 20 0,1 0-13 16,-1 3 3-16,-8-24-4 0,17 35 2 15,-9-12-4-15,0-6 10 0,4 3-6 16,-4-1-4-16,-8-19 5 0,20 38-1 0,-9-15-8 16,0-2 2-16,8 3 12 0,-11-2 0 15,5-1-18-15,4 5 12 0,0 1 6 0,1 1-12 16,-1-3-2-16,-4-1 12 0,1-3-18 16,2 1 18-16,3 0-8 0,-6 0 4 15,1-4 0-15,-3-3 8 0,-11-15-1 0,22 27 13 16,-22-27-1-16,15 25 10 0,-15-25-16 15,17 22-10-15,-17-22 29 0,17 22-25 0,-17-22-15 16,15 24 13-16,-4-11-5 0,-11-13 0 16,12 25 8-16,-12-25-10 0,17 27 3 15,-7-15 15-15,-10-12-9 0,27 30-6 0,-16-13-3 16,-1-2-2-16,-10-15 34 0,24 30-20 16,-11-15-22-16,2 0 10 0,-15-15 1 15,25 32 1-15,-13-13-5 0,-2-4-4 0,-10-15 6 16,27 28-15-16,-10-11 15 0,-6 0-3 15,3 0 0-15,2 3 6 0,-1 0 3 16,-1-7 3-16,3 5-5 0,-4-1-9 16,4 0 6-16,1 3 8 0,-1-4 0 0,-4-3 2 15,2 4 2-15,4-2 1 0,-19-15-17 16,31 18 29-16,-16-7-26 0,-15-11 9 0,29 16-2 16,-17-4-8-16,-12-12 25 0,26 13-27 15,-26-13 5-15,30 15 0 0,-16-4 0 16,-14-11-14-16,25 11 23 0,-25-11-11 0,32 13 5 15,-32-13-1-15,33 11-1 0,-33-11 4 16,32 8-2-16,-32-8-3 0,33 5-5 0,-33-5 0 16,31 8 7-16,-31-8-9 0,31 6 2 15,-31-6 8-15,24 6-5 0,-24-6 6 16,25 6-9-16,-25-6 0 0,23 6-2 0,-23-6-11 16,27 9 8-16,-27-9 13 0,35 6-3 15,-35-6 5-15,42 3-7 0,-10-3 21 16,-32 0-16-16,57 0 14 0,-27 0-6 0,5-3-13 15,-5 3-12-15,0-3 9 0,-30 3 3 16,64-3-1-16,-36 0 5 0,1 3 11 0,1-3-15 16,-30 3 3-16,62 0 7 0,-32-3-9 15,-30 3-2-15,48-3-1 0,-18 3 9 16,0-3-15-16,-30 3 10 0,61-6-15 0,-30 6 13 16,-1-3-4-16,1 3-2 0,4-3 9 15,-35 3-5-15,62-4 6 0,-34 2 0 16,-1-3-4-16,-27 5-4 0,40-4-15 0,-40 4 16 15,38-4 7-15,-38 4-10 0,34 0-4 16,-34 0 27-16,28-4-27 0,-28 4 7 0,37-4 9 16,-37 4-9-16,40-5 5 0,-15 2-13 15,5 0 8-15,2 3 11 0,5-3-11 16,3 0-3-16,5 0 6 0,1-3 6 0,-1 3-17 16,2-3 16-16,-2 0-4 0,2-4-14 15,-9 7 13-15,6-5-6 0,-9 1 12 16,3 2-21-16,-8-2 4 0,5 0 14 0,-5 1-1 15,2-1 8-15,2-1-14 0,1 1 8 16,-2 2-11-16,7-5 4 0,-1 1 3 0,1 0-18 16,-6 3 24-16,2-4-8 0,1 0 4 15,3 5-4-15,-5-5 13 0,4 1-24 16,-6 3 3-16,9-3 21 0,-3 0-8 16,-1-2-4-16,-8 3 1 0,5 3-3 0,-5-7-6 15,2 5 10-15,-3-3-2 0,-1 5 1 16,2-4-9-16,2-2 16 0,1 3-19 0,-1-2 6 15,2-2-1-15,-1 0 11 0,-1 0-1 16,-4-1-4-16,-1 3 13 0,-2 1-20 16,-3-3 7-16,1 0-5 0,-3 0 3 0,-1-3-2 15,6 1 8-15,-7 1 15 0,-1-7-6 16,-9 1 3-16,6 1-7 0,-1-3 20 0,2-3-14 16,-3-2-8-16,-7-3-3 0,7 5 5 15,-7-3 6-15,1-4-11 0,4 4 0 0,-3-1 2 16,5 0-16-16,-4-3 13 0,-3 1-2 15,2-2 6-15,-2 2-4 0,-2-2 11 16,-1 2-14-16,1-2 1 0,-3 0-8 16,4-3 9-16,-4-7 3 0,0-2 0 0,-4 2-17 15,1-3 4-15,3 2 9 0,-2 5 3 16,2-7-9-16,-3 3 0 0,3-1 6 16,0-1-7-16,0-2 2 0,-8 5 2 0,3-1-4 15,-7 0-3-15,-7-9 16 0,3 4-4 16,-1 4-3-16,-6-4 11 0,-3 3-15 0,0 2 10 15,-6 6 3-15,2 0 10 0,6 4-8 16,-4 3 0-16,3 1 0 0,0 1-6 16,-4 4 1-16,4 3-1 0,2-2 2 0,-2 2-8 15,-4 1 9-15,1 2-1 0,3-6-6 16,0 8-1-16,1 2 6 0,-4-3-5 0,6 3 2 16,-8 1 4-16,12-5-3 0,-8 2 1 15,26 15 1-15,-40-21 3 0,24 10-5 16,16 11-3-16,-31-16 1 0,31 16-4 15,-23-12 0-15,23 12-7 0,-20-20 7 0,20 20 9 16,-22-15-1-16,22 15 7 0,-18-16-6 16,18 16-2-16,-25-24-2 0,25 24-1 15,-29-26 1-15,21 8-4 0,-7 4 1 0,15 14 9 16,-27-39-10-16,9 23 14 0,4-4-3 16,-2 1-2-16,4 1 7 0,-1-3-6 0,-3 3 3 15,1-2-1-15,2 3-4 0,0-3 3 16,1 1 3-16,-3 3-2 0,2-4 9 15,-4 1 3-15,17 19-4 0,-25-33-5 0,6 15-3 16,3-1 11-16,-1 0-8 0,0 3-4 16,-3-4 0-16,-5-3-4 0,0 2 0 0,-7-1-2 15,4 0 0-15,-4-3 1 0,2 5-6 16,-4-2 3-16,2-3-3 0,-1 6 4 0,-2-2-3 16,5-1 1-16,-5 5-1 0,1-5 0 15,-3 1-1-15,-6 2 1 0,-9-3-2 16,-5 1-6-16,4 2 5 0,-11-1 1 15,4-4-3-15,3 4-1 0,-7 2 4 0,6-7-5 16,1 6-1-16,2 0 5 0,6-2 2 16,-6 4-2-16,7 0-11 0,-3 1-9 0,-2-3-2 15,-4 4-43-15,-5 3-11 0,-6 7-24 16,-6-2-12-16,-10 7-8 0,-14 4-17 0,-40 7-24 16,8 11-32-16,1 5-72 0,7 8-591 15,-2 7-131-15</inkml:trace>
  <inkml:trace contextRef="#ctx0" brushRef="#br0" timeOffset="47171.164">16523 6175 3740 0,'0'0'-175'0,"0"0"20"0,0 0 28 0,0 0 25 16,0 0 26-16,0 0 19 0,0 0 1 15,0 0-4-15,0 0 0 0,0 0-8 0,0 0 21 16,0 0 16-16,0 0 12 0,0 0 7 16,0 0 15-16,0 0 34 0,0 0 5 0,0 0-7 15,0 0 3-15,0 0-8 0,-5-80 20 16,5 80-3-16,0 0 4 0,-17-21 21 15,17 21-13-15,0 0-18 0,-18-22 9 16,18 22-1-16,0 0-21 0,-17-20 8 0,17 20-31 16,0 0 13-16,0 0-9 0,0 0 11 15,27-32-18-15,-27 32 7 0,30-15-20 16,-3 5 4-16,-2-2 3 0,4 0-12 0,-1 3 9 16,0-5 5-16,4 2 0 0,-2-3 6 15,2 5 1-15,-7-1-8 0,4-1 12 0,2 1-15 16,-6 2 6-16,7-3-5 0,2 0 5 15,8 2-4-15,-4-2-1 0,1 0 7 0,-1 3-8 16,7-3 10-16,-1 0-4 0,1-2 5 16,0 3-8-16,0 1 6 0,0 1-1 15,-5-3 0-15,2 3-2 0,-5-5 5 0,-3 5-5 16,1-4-5-16,-5 10 14 0,-2-9-4 16,4 4-5-16,-4 3-5 0,1-2 7 15,9-5-2-15,-1 2 7 0,0 2-5 16,6-2-4-16,3 1 7 0,-5 0-14 0,3-2 13 15,1 3 1-15,-3 1-1 0,0-2-6 16,-2 3 20-16,5 0-23 0,-3 0 19 0,-2-4-3 16,5 5 0-16,0-5 4 0,-1 3 7 15,3 2-3-15,6-5-12 0,1 4-1 0,-2 2 11 16,-1-1 7-16,20 2-22 0,-1 0 6 16,0 1 7-16,7 2 4 0,3 2-11 15,12 8 11-15,0-5-17 0,-3 4-2 0,6 8 4 16,-11-2 17-16,1 3-15 0,-4 0 16 15,-1 0-18-15,-15-1-4 0,0-2 7 16,-4 0-5-16,-4 0 6 0,1 4-8 0,-4-4 16 16,6 3-12-16,-8 2 2 0,8-3 10 15,-7 2-14-15,8-1 4 0,-8 8 10 16,-1-8-14-16,-3 0 9 0,-3 1-3 0,-4 1 0 16,0-4 0-16,3 3-4 0,-13 0 0 15,7-1 9-15,-6 4 9 0,-3-3-7 16,5 2-4-16,-1 1 22 0,6 10-16 0,0-5-4 15,2 3 13-15,-2 0-21 0,0 5 23 16,-6 0-15-16,2-1-6 0,1 1-3 0,-5 1-4 16,-2 0 7-16,-5-6 9 0,0 11 6 15,7-6-4-15,-5 6 0 0,-9 6-1 0,2-4 4 16,-3 5-7-16,0-1 12 0,3 0-17 16,-7 4-1-16,7-1 13 0,-5 2-4 15,2-1-7-15,-4 3-7 0,7 1 8 16,-8 5-11-16,3-6 11 0,0 4 18 0,0 1-23 15,-3 0-2-15,-4 0 4 0,-1-4-7 16,6 1 11-16,-9-8 6 0,-4 6-16 0,0-9 11 16,-4 5 6-16,-7 1 7 0,9-4-1 15,-8-3-6-15,-7 11 9 0,2 0-9 16,-3-2-8-16,-2 3 3 0,-9-2-11 0,4 4 18 16,-5-5 1-16,3-3-15 0,-1-3 1 15,3-1 7-15,-5-3-8 0,3-6 2 16,4-4-3-16,-1 3-9 0,-3 2 14 0,-1-6-1 15,0-1 5-15,4 2-8 0,1-6-7 16,-9 0 4-16,8 0 1 0,6 0-1 0,-10-4-8 16,13-4 11-16,-2 1-4 0,-2-2 14 15,1-3 9-15,6 0-4 0,12-15 1 16,-31 32 1-16,21-20-8 0,-11 0-2 16,5 3 2-16,16-15 4 0,-25 25-12 0,10-13 2 15,15-12 1-15,-31 24 0 0,18-12-3 16,-2 0-8-16,15-12 5 0,-23 23 7 0,23-23-13 15,-25 20 10-15,25-20 1 0,-22 16 7 16,22-16-8-16,-32 17 2 0,32-17-6 16,-25 15 3-16,6-6 2 0,19-9-6 0,-33 16 0 15,16-7 10-15,17-9-1 0,-38 20-13 16,23-17 0-16,15-3-1 0,-34 20 9 0,11-8-4 16,23-12-2-16,-35 15-2 0,35-15 2 15,-30 13-1-15,11-7-1 0,19-6 6 16,-38 18-8-16,11-11 7 0,5 1-5 0,-6 0 2 15,3-4 15-15,-7 4 3 0,-2-2 5 16,-2-3-5-16,-3 2 4 0,2 2 4 0,-9 2-6 16,7-2-2-16,2-5-3 0,2 5 2 15,2-4 0-15,-1 2-2 0,1-2 1 16,4 2-7-16,1 2-2 0,-7-3-5 0,1 2 3 16,1-3 2-16,-2-1-2 0,3 7 1 15,0-6-6-15,0 2 6 0,-1-2 1 16,-1 2 0-16,3 2-9 0,-3-3 5 0,1-4 0 15,-9 1 0-15,5 4-2 0,-10-2 3 16,-3-1 3-16,3 5-11 0,9-7 1 0,-11 0 10 16,-1-3 3-16,3 6-2 0,-5-3 1 15,1-3-1-15,-1 6-3 0,-2-3 1 16,1 3-2-16,-3 0 0 0,3-3-6 0,-6 0 5 16,-4 7-3-16,4-5 2 15,-1-2-3-15,7 0 2 0,-8 3 12 0,1-6-9 16,0 3 0-16,0 3-1 0,9-3 6 0,-10-3 2 15,2 3-3-15,4-2-4 0,5 2-1 16,-1 0 4-16,3-4-3 0,4 1-3 0,6 3 2 16,5 0 0-16,-8-3-5 0,3 0 9 15,9 3-14-15,-7 0 7 0,4-3 0 0,-3-1-1 16,1 4 3-16,3-2 3 0,-11 2-4 16,8-3-1-16,-3-2-3 0,4 4 1 15,-7-3 0-15,6 4 3 0,-2-7-2 0,0 6 2 16,3-3-3-16,3 1 2 0,-4-1-2 15,4 3 2-15,-1-2-1 0,0-6 4 16,6 4-5-16,-11-1-3 0,7-1 3 16,-3-2 0-16,-1 5-2 0,1-3 4 0,2-2-2 15,-5 2-2-15,5-4 4 0,0 1-5 16,-6 1 6-16,8-3-1 0,-7-1 1 0,5 1-3 16,-2 1 2-16,2-6 2 0,-2-1 0 15,2 2-4-15,-2-4 2 0,4 3 2 16,-1-1 7-16,-2-2-6 0,0 3-4 0,3-3 4 15,8 2 6-15,-2 3 2 0,0-1 0 16,1-3-7-16,1 1-2 0,1 0-4 0,1-4 3 16,1 4-2-16,-1-1-5 0,1-6 1 15,4 5-1-15,-1-11-9 0,-3 1 1 16,1-5 7-16,2 1-1 0,-1 1 2 0,0-5-5 16,2 2 4-16,5-1 2 0,-6 2-8 15,6 2 7-15,-2 0-2 0,-2-5-2 0,7 8 6 16,-7-5 2-16,7 4 1 0,-3 1 3 15,3-8-13-15,2 5 9 0,-2-2-4 0,1 7 0 16,1-8 4-16,3 3-6 0,0-2 4 16,0 1-2-16,0 3 0 0,3-2 1 15,1 0 1-15,1 2-3 0,-2-4 5 0,0 2-7 16,-1-2 6-16,6-4-2 0,-3 7-1 16,-5-2 2-16,7-1-2 0,-2 5 4 15,0-3 1-15,-2 2-4 0,1 1-2 16,4-2 2-16,-5 0 2 0,1 7 4 0,4-4-6 15,-3 1-1-15,-1 1 6 0,6 3-2 16,-7-2-5-16,-3 26 5 0,13-47 0 0,-3 29 0 16,-5-3-3-16,-5 21 3 0,12-35 3 15,-7 18-12-15,-5 17 8 0,17-39 0 0,-6 16-2 16,0 5 3-16,-3-4 1 0,9 0-6 16,-1 5 5-16,1-10 4 0,5 3-6 15,5 0-3-15,-1-3 4 0,11-4 1 0,-3 0-2 16,-3 3-5-16,10 1 0 0,4-9-6 15,2 9-1-15,6-6-12 0,6-4-7 0,-3 3-16 16,-2 2-27-16,15 6-35 0,3 2-33 16,8 1-28-16,2 5-84 0,8 6-659 15,5 6-541-15</inkml:trace>
  <inkml:trace contextRef="#ctx0" brushRef="#br0" timeOffset="50036.0796">24993 6615 4359 0,'0'0'-97'0,"-5"-19"24"0,5 19 21 16,-12-30 17-16,12 30 15 0,-5-27 11 16,5 27 20-16,-8-29 12 0,8 29-2 0,-5-30 0 15,5 30 23-15,-6-27 0 0,6 27 32 16,-3-29-8-16,3 29-4 0,-5-31 16 15,5 31-8-15,-2-30-5 0,2 30-12 0,2-33-9 16,-2 33-1-16,0-32 1 0,0 32-5 16,5-31-9-16,-5 31-1 0,3-27-10 0,-3 27 5 15,11-28-6-15,-11 28-3 0,8-24 0 16,-8 24-5-16,12-30-3 0,-12 30 3 16,13-27-7-16,-13 27 6 0,17-27 0 15,-6 12-6-15,-11 15-1 0,17-27 2 0,-17 27 4 16,24-30-6-16,-11 13-5 0,2 2 0 15,5-3 6-15,2 2 3 0,0-5-4 16,9 4-15-16,1-4-10 0,0 5 6 16,1-1-3-16,4-3 4 0,2 7-3 0,-4-4 10 15,3 5-9-15,2-3 2 0,-1-1 4 16,4 7 3-16,-6-4-2 0,8 1-5 0,-1 4 3 16,-1-3-3-16,6 2 6 0,-1 3 4 15,4-4-15-15,-5 8 12 0,5-4-1 0,1-1 12 16,-7 5-13-16,7-1 3 0,-4-2-4 15,1 3 8-15,-7-1-9 0,6 3 11 0,-2-4 0 16,6 1-2-16,-6 6-11 0,0-3 9 16,1 4-10-16,1 1-8 0,-2 0 8 15,5 0 0-15,-7 2 0 0,2 1-7 16,-1-1 7-16,-5 2 7 0,2-3-8 0,1 3 7 16,4 0 3-16,-6-2-5 0,3 2 6 15,0-2 5-15,0 2-9 0,-1 3 21 0,-1-2-23 16,4-1 8-16,-12-1-2 0,4 2 1 15,-4-5-13-15,0 2 14 0,-1 1-2 0,-1 1 14 16,-1-1-21-16,0-1 11 0,-7 1-5 16,3-1 5-16,1 1-6 0,-8-1 3 15,6-1-1-15,-9 3 11 0,-18-9-10 0,47 12 5 16,-25-2 1-16,3 0-12 0,-1-1 0 16,1 0 5-16,-4 3 5 0,6 0 2 0,-2 1-6 15,0-1 3-15,2 0 6 0,0 0-3 16,-2 0-9-16,2 2 10 0,-2-2-7 15,-3-3-2-15,4 3-6 0,-7 0 14 0,1-3 5 16,3 1-19-16,-6 3-1 0,-17-13 23 16,38 18-11-16,-11-5-2 0,-7-2 1 15,2 1-4-15,5-2-4 0,-6 2 15 0,5 1-6 16,-3-1-1-16,2 0-7 0,-3-2 8 16,5 2-4-16,-9-3 2 0,2 3 7 15,3 0-7-15,-2-1-4 0,-3 1 11 0,2 0-11 16,3 0 0-16,-1 3 6 0,-2-3 1 15,4 5 5-15,-4-3 2 0,2-2-8 0,-4 4 3 16,4-1-9-16,-2-2-9 0,-5 2 19 16,7 0 2-16,-6-3-9 0,1 5-4 15,0-5 8-15,-17-12-8 0,28 22-6 0,-14-9 18 16,-14-13 9-16,23 14-16 0,-23-14-5 16,18 15 22-16,-18-15-3 0,22 12 9 0,-22-12-2 15,0 0-3-15,17 20 2 0,-17-20-4 16,13 11 1-16,-13-11-2 0,0 0 1 15,0 0-2-15,17 20-8 0,-17-20 3 0,0 0-3 16,0 0 1-16,18 20 3 0,-18-20 4 16,0 0-3-16,14 12 3 0,-14-12-3 15,0 0-3-15,0 0-2 0,11 20 6 0,-11-20-6 16,0 0 2-16,0 0 9 0,17 21-10 16,-17-21 8-16,0 0-3 0,20 18-10 15,-20-18 9-15,9 17-9 0,-9-17 5 0,11 22-2 16,-11-22 6-16,14 16 1 0,-14-16-1 15,11 24 0-15,-11-24 2 0,14 30 0 0,-2-16 3 16,-12-14-3-16,11 35 4 0,-2-17-5 16,-9-18 5-16,8 41-1 0,-3-20-3 15,-2 3-5-15,1 1 0 0,1-1 2 0,-5-24 0 16,3 52 1-16,-3-25 1 0,0 1-3 16,0-28 2-16,0 48 1 0,-3-21 1 0,-2-3 8 15,5-24 0-15,-4 50-6 0,-1-23 4 16,2-2-2-16,-2 1-1 0,5-26 3 15,-12 48-3-15,1-25 2 0,5 1-2 16,-5 2-4-16,-6 0 1 0,2-1 3 0,-2 2-4 16,1 4-3-16,-10 1 4 0,6-3-2 15,0 1-3-15,0 1-3 0,-2-1 2 0,2-1 1 16,0-2-1-16,0 1 2 0,2-1-1 16,1-2-3-16,4-3 3 0,-1 1-5 15,1 1 0-15,-4-5 1 0,6 4-2 0,-5-5 5 16,16-18 5-16,-20 34-8 0,7-17 2 15,5 0 1-15,-6 3-6 0,-1 0 4 0,-1 1-1 16,-1 6-4-16,-3 5 2 0,0-2-2 16,-4 2 7-16,2 2-3 0,-1-3-1 0,1 1-2 15,2 2 4-15,-5-3-3 16,5 1 0-16,3-4 1 0,-3-1 0 0,7-4-1 16,-2 1 4-16,0-6-1 0,5 0-2 15,-4 4-2-15,14-22 2 0,-25 34-2 0,15-19-4 16,2 3 7-16,8-18-4 0,-22 27 4 15,22-27 1-15,-20 29-6 0,13-16 1 16,7-13 0-16,-16 24 1 0,16-24 0 0,-14 27-1 16,3-14 1-16,11-13 1 0,-14 28-3 15,14-28 3-15,-18 31-2 0,9-11-2 16,9-20 4-16,-16 34-6 0,7-18 7 0,1 4-8 16,-4 0-3-16,12-20 5 0,-17 34-4 15,9-12-4-15,8-22 2 0,-12 30-2 0,12-30-4 16,-13 31 9-16,13-31-1 0,-15 26-1 15,15-26 4-15,-10 24 1 0,10-24-4 0,-15 21 9 16,15-21 0-16,-17 18-5 0,17-18-2 16,-17 26 3-16,17-26-2 0,-23 21 4 15,13-6 2-15,10-15 2 0,-32 28-7 0,20-11 5 16,-6-4 3-16,0 4-6 0,1-4 0 16,17-13 0-16,-25 29 7 0,11-16-8 15,14-13 2-15,-21 22 3 0,21-22 6 0,-25 18 8 16,25-18-6-16,-22 12 4 0,3-3 1 15,19-9 14-15,-26 10-1 0,26-10 9 16,-32 8 0-16,32-8-6 0,-29 11-5 0,29-11-4 16,-30 4 3-16,30-4-8 0,-31 4 0 15,31-4 4-15,-25 8-10 0,25-8-3 0,-36 8 7 16,36-8-4-16,-33 4-2 0,33-4 1 16,-45 5-5-16,13-5 6 0,5 3-2 15,-5 1-3-15,-1-3-4 0,33-1 3 0,-69 0 0 16,33 0-2-16,-3 0 0 0,1 0 3 15,4 0-5-15,-8 0 0 0,4-1 4 0,3-3-3 16,-12 1 0-16,3-1-1 0,1 3 0 16,-2-3 2-16,3-4-2 0,2 6 0 15,-2 0-1-15,-3-9-2 0,1 6 3 0,-1-2 2 16,-5 4-3-16,1-2 0 0,1-8 0 16,-2 7-3-16,-7 0 4 0,7 0 4 15,-7-5 0-15,3 4-2 0,2 1-3 0,11-5 4 16,-8-1-2-16,1 3-1 0,2 0-1 15,1-3 3-15,0-1-1 0,3-4-1 0,-5 6 1 16,-3-8 2-16,8 2 2 0,2-1 3 16,2 2 0-16,3-2-1 0,-2-2-3 15,5 2 2-15,2-1-12 0,5-1-8 0,-4-7 2 16,9 4-4-16,-5-4 1 0,7-4 3 16,1-4-6-16,4-1 5 0,-1-3-2 15,6-6 4-15,-5 1 5 0,3-1-5 0,1-2 7 16,1-7-5-16,-5 0 6 0,6 6-5 15,2-8 2-15,-10 1-1 0,6 5 0 0,4 2 3 16,-6-9 3-16,6 9-5 0,-4 1 1 16,3 0 5-16,-4 1-2 0,3 1-2 15,-2 1-5-15,6-3 4 0,0 7 4 0,1-3 0 16,-6 2 1-16,4 0-2 0,1-2-3 16,1 3 0-16,2-7 5 0,0 3 1 0,5 6-5 15,-1-9 0-15,4 1 1 0,9-5 0 16,0-3-18-16,3-1-5 0,15-11-17 15,3 2-6-15,14-21-19 0,2 1-18 0,6 0-16 16,5 5-24-16,-1-5-52 0,1 2-108 16,0-12-614-16,-3 5-426 0</inkml:trace>
  <inkml:trace contextRef="#ctx0" brushRef="#br0" timeOffset="59014.743">6973 10696 4132 0,'-16'-19'-176'0,"16"19"2"0,0 0 5 16,0 0 22-16,-17-20-11 0,17 20 19 15,0 0 3-15,0 0 9 0,-12-20 28 16,12 20 10-16,0 0 41 0,0 0-1 0,0 0 11 16,-12-22 29-16,12 22 9 0,0 0-3 0,0 0-12 15,0 0 0-15,0 0 3 0,0 0 12 16,-25-12-6-16,25 12-6 0,0 0-6 16,0 0 21-16,0 0-6 0,0 0-13 15,0 0 7-15,0 0 12 0,0 0-9 0,0 0 6 16,0 0-3-16,-23-9-12 0,23 9 8 15,0 0 1-15,0 0 19 0,0 0-1 16,-34-3 6-16,34 3-8 0,0 0 5 0,0 0-6 16,-38 0 3-16,38 0-3 0,0 0-9 15,0 0 15-15,-44 3-18 0,44-3 15 0,0 0-21 16,-38 6 12-16,38-6 0 0,-25 3-3 16,25-3-9-16,0 0 15 0,-35 9 3 15,35-9-15-15,-29 10 12 0,29-10-6 16,-28 8 0-16,28-8-3 0,-22 9 9 0,22-9-9 15,0 0 6-15,-30 10-30 0,30-10 15 16,0 0 0-16,-27 12-6 0,27-12 9 16,0 0 9-16,-23 8-10 0,23-8 20 0,0 0-23 15,-25 13-2-15,25-13 6 0,0 0 12 16,-25 10 3-16,25-10-15 0,-17 12-4 0,17-12-2 16,-30 12 8-16,30-12-11 0,-30 19 24 15,13-10-6-15,17-9 3 0,-32 15-12 16,15-4 9-16,17-11 6 0,-26 13 0 0,26-13 7 15,-27 17 2-15,27-17-2 0,-25 15 11 16,25-15 1-16,-20 10 8 0,20-10-3 16,-20 12-6-16,20-12 2 0,-22 11-9 0,22-11-8 15,-20 12 3-15,20-12 22 0,-24 13-20 16,24-13-2-16,-25 19-4 0,25-19-5 16,-36 22 0-16,20-14 16 0,16-8-21 0,-33 22 7 15,16-8-5-15,1-3 3 0,16-11 11 16,-34 25 5-16,17-13-16 0,-1-3 3 15,18-9-9-15,-28 18 11 0,11-7 8 16,17-11-10-16,-25 16 13 0,25-16 0 0,-25 13-22 16,25-13 6-16,-25 17 13 0,25-17-21 0,-24 18 18 15,24-18-10-15,-25 18-19 0,17-6 24 16,8-12-30-16,-30 23 6 0,16-11-3 16,14-12 8-16,-22 21-5 0,22-21 5 15,-21 22-14-15,2-10 2 0,19-12 23 0,-30 23-17 16,30-23 9-16,-17 24 5 0,9-13 6 15,8-11-6-15,-23 25-8 0,23-25 5 16,-20 22 0-16,20-22 3 0,-20 25 15 0,20-25-24 16,-21 21 12-16,21-21-11 0,-16 15 2 15,16-15 1-15,-22 18 8 0,22-18 8 16,-17 15-5-16,17-15-3 0,-11 20 3 0,11-20-9 16,-21 24 4-16,21-24 4 0,-16 25-4 15,7-10-10-15,9-15-14 0,-11 26 14 0,11-26-11 16,-14 21 20-16,14-21 9 0,0 0-15 15,-15 24 15-15,15-24-9 0,0 0 6 16,-11 25 3-16,11-25-9 0,-14 24-3 0,14-24 6 16,-15 28-9-16,15-28 3 0,-10 30 12 15,10-30-3-15,-15 28-12 0,15-28 21 16,-8 32-18-16,-1-17-9 0,9-15 15 0,-3 27 6 16,3-27-12-16,-5 32 12 0,5-32-18 15,-3 34 18-15,3-34 0 0,3 33-12 16,-3-33-6-16,2 39 33 0,1-13-15 0,9-2 9 15,-4 0-24-15,4 3 15 0,1-4 0 16,-1 2-4-16,5-3 13 0,-9 0-24 16,5 2 9-16,2-3-3 0,-3 3 9 0,-4 3-12 15,4-4 15-15,1 2-6 0,3 1-15 16,-5 4 15-16,6 3 3 0,-4-6-6 16,1 2 6-16,4-1 0 0,-1 2-9 0,-4-6-3 15,4 5 0-15,-2-4 3 0,0-2 12 16,-2 1-9-16,-1-1 6 0,5-4-3 0,-7 2 9 15,5-3-1-15,0 2-5 0,-2-2-3 16,-4 0 6-16,4 3 28 0,-1-3-20 16,6 2 2-16,-4 2-5 0,-1-4-5 15,-1 3 30-15,6 0-18 0,-1-1 7 0,5 1-12 16,-6-3-3-16,3 4-7 0,-6-2 12 16,4 0-28-16,0-1 23 0,-1-1 8 0,-1-3 5 15,-1 3-21-15,-3-1 11 0,3 0 2 16,3-1-2-16,1-1 4 0,-1-2 3 15,-4 6-11-15,4-6 26 0,1 2-23 0,-18-15 4 16,30 23 4-16,-13-7-14 0,1-5 27 16,-1 2 0-16,-17-13-24 0,30 23 2 15,-13-14 5-15,-17-9-3 0,32 18-13 16,-19-9-10-16,-13-9 18 0,25 15-1 0,-25-15-6 16,27 15-4-16,-27-15 7 0,27 17-5 15,-27-17 5-15,30 15-2 0,-30-15 20 0,25 15-11 16,-25-15-10-16,30 12-4 0,-15-5 7 15,-15-7-9-15,25 12 20 0,-25-12-18 0,25 12 4 16,-25-12 1-16,24 12-1 0,-24-12 5 16,20 9-2-16,-20-9 2 0,0 0-1 15,25 12 12-15,-25-12-2 0,23 10-16 0,-23-10 9 16,19 16 4-16,-19-16-9 0,20 12 1 16,-20-12-5-16,20 16 17 0,-20-16-23 15,23 11 0-15,-23-11 4 0,19 17 15 0,-19-17-11 16,15 15 0-16,-15-15-4 0,13 19 0 15,-13-19 15-15,15 15-9 0,-15-15-12 16,17 18 19-16,-17-18-17 0,0 0 22 0,17 22-18 16,-17-22 23-16,0 0-14 0,13 17 7 15,-13-17-7-15,0 0 25 0,8 17-21 0,-8-17 9 16,0 0-18-16,0 0 8 0,19 18 6 16,-19-18-22-16,0 0 14 0,12 27-6 15,-12-27-6-15,13 26 6 0,-13-26-4 16,8 24-6-16,-8-24 0 0,10 22-2 0,-10-22 12 15,12 21 8-15,-12-21-2 0,5 20-8 16,-5-20 13-16,0 0-5 0,15 21-8 0,-15-21 0 16,0 0 0-16,7 21-2 0,-7-21 10 15,0 0-14-15,0 0 0 0,17 21 22 16,-17-21-3-16,0 0-19 0,21 15 12 0,-21-15-4 16,0 0 7-16,20 15-11 0,-20-15 2 15,17 17 14-15,-17-17-16 0,20 12 2 16,-20-12-1-16,20 10 7 0,-20-10-4 0,24 15-4 15,-24-15 13-15,21 15 0 0,-21-15 6 16,29 18-24-16,-12-9 16 0,-1 1-4 16,-16-10-1-16,49 15 7 0,-21-8-15 0,-3-4 8 15,10 3-12-15,1-3 2 0,-1-3-3 16,-2 3 18-16,1-6-4 0,-1 3 4 0,-33 0-5 16,60-3-15-16,-38 3 40 15,-22 0-46-15,47-3 14 0,-47 3 10 0,40-3-9 16,-40 3 3-16,42 0 1 0,-42 0 1 0,37-10-17 15,-12 5 12-15,0-1 22 0,3-8-28 16,2-4 1-16,4-1 12 0,-4 4 7 16,0-3-17-16,2 0 5 0,-4-1-4 0,-4 3-4 15,1-2 14-15,0 3 6 0,-2-3-8 16,2-2-3-16,6 1-8 0,-5-1 17 16,-1-2-13-16,4 2-16 0,-1 4 5 0,-1-7-10 15,5 2 4-15,-4 2-8 0,-1 0-10 16,0 1 23-16,-2 3-2 0,-2 0 2 0,-3 3-8 15,2-5 17-15,-2 4-4 0,0 1-3 16,0 0 5-16,-3-3 2 0,6 3-11 16,-6-3-3-16,2 0 14 0,-19 15-8 0,35-29 12 15,-19 17-8-15,-2 0 3 0,-14 12 1 16,28-27 2-16,-13 12-2 0,-3-1-6 16,-12 16 12-16,27-35-4 0,-12 20 12 0,0-3-16 15,-2 0 6-15,-1-2 4 16,-2 2 0-16,2-3 6 0,-12 21-7 0,20-37 5 15,-13 20 2-15,3 0-14 0,-10 17 4 0,13-28 6 16,-13 28-12-16,15-21 10 0,-15 21 2 16,8-23-6-16,-8 23 4 0,0 0-8 0,10-24 4 15,-10 24 4-15,0 0 4 0,17-25 3 16,-17 25-9-16,0 0 6 0,10-20-4 16,-10 20 2-16,0 0-4 0,5-30-18 0,-5 30-5 15,12-20-16-15,-12 20 11 0,8-31 6 16,-8 31 12-16,12-38-14 0,-10 21 13 15,-2 17 3-15,6-37-4 0,-6 37 4 16,7-45 8-16,-7 29 6 0,0 16 13 0,0-41-23 16,2 19 0-16,-2 22 8 0,0-37-4 15,0 37-6-15,0-33 14 0,0 33-14 0,0-41-2 16,0 41-3-16,-2-37 16 0,2 37-16 16,-7-36 24-16,7 36-13 0,0-47-2 15,-3 20 12-15,0 3 6 0,3 24-16 0,-2-54 0 16,2 27 10-16,-3-1 0 0,3 28 2 15,0-55-11-15,0 26 1 0,0 2-11 16,0-4 20-16,3 4 11 0,-3 27-30 0,2-56 6 16,-2 29 19-16,0-1-17 0,0-4-6 15,0 2 1-15,0 30 1 0,-5-59 15 16,5 29-5-16,-5 0 2 0,-2-1-3 0,5 3-12 16,-1 0 18-16,-2 1-9 0,5 27-6 15,-3-56-8-15,-1 28 14 0,2-1-4 16,-1 6-2-16,3 23-4 0,-5-54 3 0,2 30 12 15,1-1-18-15,2 25 16 0,-12-49 1 16,12 33-12-16,0 16 0 0,-10-45 18 0,5 27-9 16,5 18 18-16,-6-44-2 0,1 23-15 15,5 21 12-15,-12-40-14 0,5 16 2 16,7 24-4-16,-8-43 20 0,0 21-4 0,8 22-12 16,-9-44-6-16,-1 26 11 0,10 18 16 15,-8-40 2-15,-1 15 20 0,1 3 2 16,8 22 1-16,-13-45 3 0,1 22 21 0,4-1 9 15,-7 0-11-15,-2-5-11 0,-5 1-1 16,2-2-10-16,-8-3 0 0,-1-2-8 0,-8-5 9 16,0 3-8-16,1-3-7 0,-9-7 13 15,-7 2-3-15,3-4-9 0,-9-1-5 16,2 2-1-16,-32-15 1 0,2 4 0 0,-9 8-4 16,-5 8-1-16,13 12 2 0,0 12-3 15,-4 14 7-15,-9 8-11 0,-27 21-5 0,-5 12-12 16,5 23-47-16,5 12-39 0,14 19-56 15,11 6-62-15,2 5-137 0,13-2-575 16,2-4-497-16</inkml:trace>
  <inkml:trace contextRef="#ctx0" brushRef="#br0" timeOffset="60036.682">10538 11033 4218 0,'0'0'-183'16,"0"0"-8"-16,-25 11-3 0,25-11-28 16,0 0-536-16,0 0 392 0</inkml:trace>
  <inkml:trace contextRef="#ctx0" brushRef="#br0" timeOffset="61420.9169">10513 11044 3125 0,'0'0'-100'0,"0"0"0"0,0 0 41 15,-24-38 27-15,24 38 5 0,0 0 2 0,0 0 20 16,-20-15-26-16,20 15 25 0,0 0-24 15,0 0 10-15,0 0-29 0,0 0 17 16,0 0-30-16,0 0 20 0,0 0 2 0,-51 15-3 16,51-15 8-16,-19 22 7 0,19-22 15 15,-17 24-16-15,17-24 13 0,-16 38-4 16,7-23 20-16,9-15 13 0,-13 41-9 0,0-20 5 16,13-21-2-16,-9 39-1 0,4-21-12 15,5-18 6-15,-8 37-7 0,3-18 14 16,5-19-7-16,-7 40 0 0,7-40-13 0,-2 42 16 15,2-15 4-15,0-27-7 0,-3 42 3 16,3-42 3-16,0 37-6 0,0-15 3 0,0-22-9 16,0 43 12-16,0-43 4 15,3 40-13-15,-3-16 0 0,0 2-10 0,0-26 6 16,0 49-9-16,0-19-7 0,0-6 20 16,0-24-7-16,0 56-7 0,-3-27 4 0,-2-2-4 15,2-3 4-15,3-24-4 0,-5 50 0 16,5-28 20-16,0-22-27 0,-4 49 14 0,-1-29 3 15,5-20-11-15,0 42-10 0,0-42 14 16,0 35 7-16,0-35-7 0,0 36 14 16,0-36 39-16,0 30 3 0,0-30 43 0,-3 25-5 15,3-25 19-15,0 0-15 0,-3 31-29 16,3-31 5-16,0 0-11 0,0 0 3 16,-4 39-18-16,4-39 5 0,-3 27 8 0,3-27-9 15,-5 32-17-15,5-32 9 0,0 37-15 16,8-15 9-16,-8-22-1 0,7 48-10 15,1-22 3-15,1 1-19 0,-1 0 24 0,0-1-14 16,2-2-9-16,2 1 2 0,-3-2 28 16,1 1-26-16,-10-24 21 0,11 35-18 0,-4-16 5 15,-7-19 5-15,12 32-15 0,-7-11 5 16,1 0 17-16,4-3-24 0,-10-18 16 16,19 43-6-16,-6-17-13 0,4 1 15 15,3 1 16-15,-2 0-28 0,4-1 11 0,-5-4 6 16,3 5-6-16,3-1-11 0,-6-4 12 15,-4 1-15-15,4-3 7 0,-2-4-14 0,2 5 10 16,-4-7 4-16,2 4 3 0,-6 1-17 16,6-2 14-16,-15-18-6 0,25 30-4 15,-17-15 11-15,-8-15-3 0,17 27-10 16,-7-10 15-16,-10-17-12 0,18 24 4 0,-6-12 13 16,-12-12-10-16,17 24 2 0,-17-24 8 15,13 24-10-15,-13-24-7 0,19 20 12 0,-19-20 7 16,18 22-12-16,-18-22 7 0,17 20-12 15,-17-20 19-15,13 25-9 0,-1-13 0 16,-12-12-3-16,13 26 8 0,-13-26-8 0,19 21-7 16,-19-21-9-16,11 26 14 0,-1-14-2 15,-10-12 7-15,16 31-3 0,-8-13-2 16,4-1 5-16,-12-17-3 0,20 35 3 0,-7-16-5 16,4-1 4-16,-4 1 1 0,2 0-10 15,2-3 10-15,0 4-10 0,-1-1 13 16,6-1 6-16,-5 0-21 0,0-6 18 0,-1 3 1 15,-1 2-7-15,2-5-3 0,-17-12-4 16,34 21 20-16,-11-12-15 0,-5 1 13 0,7-5 18 16,-25-5-25-16,44 12-23 0,-19-9 21 15,7 5-11-15,-32-8 13 0,47 0-9 16,-24 0-7-16,-23 0-2 0,47 0 13 0,-47 0-1 16,43-3-1-16,-43 3-9 0,37 0 7 15,-8-5 23-15,-4 1-5 0,3-4-2 16,4 0-12-16,5-5 3 0,8 1 4 0,8-3 4 15,4-3-10-15,0-8 4 0,2 8 6 16,-2-1-19-16,1 1 4 0,-3-1 6 16,-4-2-4-16,-6 5-2 0,-2 5 9 0,-4-5-18 15,3 1 14-15,-6 2-5 0,4 1-5 16,-3-3-6-16,0 5 11 0,0-2 9 16,3-1-7-16,-5 5 1 0,4-4-6 0,1 2 10 15,-5-2 2-15,3-5-7 0,3 5-7 16,-3 1 3-16,0-5-2 0,-1 1 2 15,-3-3 6-15,1 4 9 0,-5-1-13 0,0 2-2 16,-8 2 0-16,-2-1 6 0,5-4 0 16,-5 1 3-16,-3 0 14 0,3 2-18 15,0-2 3-15,-3-4 0 0,-6 4-16 0,3-5 8 16,3-1 4-16,-2-3-7 0,-2 0-1 16,7-4 6-16,-3-6-6 0,6 3-5 0,-4-7-7 15,4-2 1-15,4-5-3 0,-12 1 11 16,8-1-8-16,2-2 8 0,-10-2-9 15,4 2 7-15,-4 8 2 0,-7-5 0 16,2-2 9-16,0-2 13 0,-6 1-6 0,1 0-7 16,3-11 2-16,-8 7 21 0,5-12-12 15,-2 5 6-15,-3 3-17 0,4-7 20 16,1 0-15-16,-2 0-5 0,-1-2 0 0,-2 2-3 16,3-5 6-16,-6 2 1 0,-2-4 5 15,-4 3 21-15,-4-16 4 0,-9 4 9 0,-11-24 28 16,-16 2-26-16,-8 0-1 0,-3 7-24 15,-17 10 9-15,-8 2-9 0,-10 14-20 16,-7 1-37-16,-17 11-21 0,-15 16-45 0,2 14-46 16,-19 6-160-16,-4 16-406 0,-6 18 575 15</inkml:trace>
  <inkml:trace contextRef="#ctx0" brushRef="#br0" timeOffset="79694.6598">14655 3320 2511 0,'0'0'115'0,"0"0"-34"0,0 0-64 0,0 0 19 15,0 0 3-15,0 0-7 0,0 0-2 16,0 0 7-16,0 0 8 0,-34-60 12 0,34 60-2 16,0 0 5-16,0 0-23 0,0 0-23 15,0 0-21-15,0 0-25 0,0 0-42 16,0 0-126-16,42-17-465 0,-42 17 119 0</inkml:trace>
  <inkml:trace contextRef="#ctx0" brushRef="#br0" timeOffset="81932.9948">26567 6518 2885 0,'0'0'11'0,"0"0"-4"16,0 0-22-16,0 0-7 0,0 0-51 15,0 0-53-15,0 0-64 0,0 0-411 0,0 0 113 16</inkml:trace>
  <inkml:trace contextRef="#ctx0" brushRef="#br0" timeOffset="86749.3122">16088 1243 2215 0,'0'0'-113'16,"0"0"9"-16,-25-9 12 0,25 9 20 15,0 0 13-15,0 0-5 0,0 0 15 0,-22-22-9 16,22 22 24-16,0 0 17 0,-15-18-13 16,15 18 21-16,0 0-18 0,-16-20 5 15,16 20 22-15,-17-20 5 0,17 20-10 16,-35-16 5-16,10 10-9 0,-9 1-9 0,-11 1-4 15,-7 1-1-15,-6 3-5 0,-11 3 24 16,-4 1-15-16,-4-2 28 0,1 1-9 16,3 0 5-16,-4 4-10 0,-2-5 19 0,6 4 19 15,-4-2 12-15,-2-4 8 0,4 4 34 0,1-4-12 16,0 0-10-16,3 0 7 0,4 0-10 16,-2 0-17-16,12 0 8 0,4-4-13 15,-4 8-29-15,3-4 7 0,4-4-15 16,-2 4 1-16,2 0 14 0,-4 0-11 0,6 0 11 15,-1 0-4-15,4-4 7 0,-3 1-7 16,6 3 37-16,0-3 0 0,0 1 35 16,7 2-45-16,-5-4 7 0,7-2-8 0,-3 3-15 15,6 3-34-15,-5-2-7 0,35 2-12 16,-55 2-9-16,27-2 2 0,28 0 2 0,-47 3-16 16,20-3 16-16,27 0-4 0,-55 10 3 15,25-5-1-15,-4 2-7 0,1-1-4 16,-9 8 6-16,-2-1-15 0,-9 7 6 0,-4 1-4 15,4-1 10-15,-4 3-1 0,-9 8 4 16,-1-1-1-16,4 3 29 0,1-1-17 0,5 2 12 16,-5-1-4-16,12-1 8 0,2-5-17 15,-4 3 4-15,10 0 13 0,-3-6-5 16,3 0 14-16,5-3 35 0,4-1-5 16,-2-2 13-16,4 3-23 0,0 1 10 0,2-1-10 15,4 1-7-15,-7 0 7 0,11 7 9 16,-3-2-9-16,4 6-4 0,7-3-4 0,1 9 20 15,4-4-24-15,3 2 4 0,0-2-20 16,5 2 12-16,0 0 0 0,-4-3 0 16,8 2 0-16,-4-4-4 0,5 1-8 0,-10-5 12 15,10 4 0-15,-5-5-4 0,0 0-4 16,0-27 12-16,0 53-8 0,0-29 28 0,0 5 4 16,0-29-12-16,1 48 15 0,3-20-4 15,7-2 0-15,-6 1 11 0,4 0-16 16,-1-3 8-16,4 0-8 0,5 8-1 15,-1-2-10-15,-1-2 21 0,2 4-3 0,0-5 13 16,3 3 2-16,0 2-16 0,2-1-15 16,-2-1 17-16,0 0-7 0,5-1 4 0,-2 3 5 15,2-8 10-15,-5 3 8 0,9 0-3 16,-7 1-16-16,6-4 14 0,-4 5-12 16,2-4-4-16,-2-5-2 0,1 5 7 15,-2-3-2-15,-1-3-10 0,-4 2 26 0,1-6-26 16,-3 8 5-16,1-5 1 0,2 0-15 15,-3 1 14-15,4 1 28 0,7 3-10 0,3-1 8 16,0-2-5-16,6 5-8 0,2 4 8 16,7-5-19-16,-1-6 12 0,2 4 3 15,-9-2-18-15,3-7 4 0,2 6-3 0,-5-6-4 16,3-1 6-16,-3 0-5 0,-5 1-4 16,-2-5-7-16,-3 3 15 0,-1-2-15 0,0 3 2 15,-3-3 17-15,5 3-23 0,-4 1 2 16,-4-1 3-16,3-1-10 0,2 6 5 15,-1-5-3-15,-4 0 11 0,5 6-19 0,-5-2 0 16,8-1 18-16,-7 1-22 0,-1-1 10 16,-4 4 4-16,4-4 1 0,4-3-1 0,-7 5-4 15,-1-4 4-15,1 4-8 0,-4-2 0 16,-13-15 0-16,32 28 4 0,-15-10-12 16,0-3 8-16,3 4-4 0,0-3 10 15,5 5-8-15,2 5 14 0,3-5-2 16,5 1-3-16,3 2-18 0,3 0 30 0,2 0-17 15,4 2 2-15,1-2-20 0,-13-5 11 0,9 1 12 16,-7 0 3-16,0 2-20 0,1-4 14 16,1-1 18-16,-4 3-28 0,5 2 28 15,-3-4-20-15,-1 3-4 0,1-3-4 0,12 6 0 16,4-7 12-16,-1 4-18 0,0-5 14 16,8 4-2-16,2-5 4 0,-5 3-2 15,3-6 2-15,-5 0-4 0,6 0 4 0,-13 1 8 16,1-5-8-16,-8 3-8 0,5-2 12 15,-5-4-8-15,5 5 2 0,-6-1 6 16,2 1-12-16,1-5 10 0,11 5-4 16,-13-1 6-16,11 0-10 0,2 1-2 0,11 2 10 15,-1-4-1-15,6 6-10 0,17-5 5 16,-5 0 7-16,8 0 9 0,-3 0-20 0,7-3 2 16,-1-3 24-16,-11 1-14 0,0-2-10 15,-8 3 13-15,5-5-7 0,1 0 4 0,-1-5 5 16,-1 3-13-16,4-2 0 0,7 1-2 15,3-6-5-15,3 3 18 0,-3-3-18 16,9 3 16-16,-6-3-11 0,-3-1-5 16,0 3 10-16,3-1-6 0,-9 1 8 0,-1-2-5 15,-10 3 6-15,2-3-14 0,-2 0 18 16,-1-1-8-16,8-2 4 0,-8 4-14 0,-3-6 16 16,-4 4-14-16,-1-2-13 0,-3 3 7 15,-6 0 10-15,3-3-4 0,-3 3 33 0,-7 3-34 16,11-4-7-16,-8 5-3 0,-1-1 11 15,3 0-8-15,2 0 4 0,-7 2 6 16,4 0 8-16,-7 1-21 0,6 3-1 0,1-3 10 16,-8 3-6-16,6 0-4 0,-5-1-2 15,3 1-5-15,-3-5 3 0,2 5 7 16,-7-4 11-16,1-1-9 0,7 2-3 16,-5 0-7-16,-1-6 18 0,-1 2 1 0,3 1 0 15,2 1-2-15,1-5-5 0,1 1 7 16,0 2 6-16,13-3-15 0,-6-1 4 0,5 4 5 15,0 2 4-15,3-2-8 0,-4 4-3 16,4 0 0-16,-12 1-4 0,6-2 21 16,-6 1-4-16,3 0-6 0,-1 3 0 0,-3-6-5 15,0 3 9-15,-2 0-15 0,-2-4 15 16,2 5-5-16,-1-6 3 0,13 1-9 0,3-1 11 16,-3-4 0-16,7 2-2 0,-4 2 4 15,0-7 0-15,0 5-4 0,-3-2-7 16,0 0 0-16,-5 0 9 0,0 0-4 15,-9 1 4-15,-6-1-7 0,0 4 14 0,5-5 11 16,-12 1-5-16,0 0 7 0,-8 3 8 16,6-8-15-16,2 2 8 0,-1-6-21 0,6 2 20 15,-2-4-22-15,-2-4-11 0,0 7-13 16,5-2-4-16,-5 0 8 0,-2 0-3 16,-4 1-10-16,5-3-1 0,-5 2-3 0,2-1-1 15,-5 3 5-15,-2 1 21 0,-3 1 7 16,-2 3 12-16,-4 0 2 0,1-1 5 15,-2 0 2-15,-15 16 0 0,22-27-5 0,-9 12 3 16,-13 15-5-16,27-27-12 0,-17 11-82 16,8-7-5-16,4-4-26 0,0-5 14 15,5 5 37-15,-6-6 24 0,-2 3 48 0,1-5 22 16,-3 1 0-16,-4-3 6 0,2 2-2 16,-3 0 19-16,-4 4 14 0,2-1-21 0,2 2 9 15,-10 2-23-15,4 3 3 0,3-2-3 16,-8 2-1-16,6-1 5 0,-7 26-10 15,10-42-9-15,-8 21 5 0,-2 21 1 0,3-38-11 16,-3 38 5-16,3-36 13 0,-3 36-29 16,0-34 20-16,0 34-10 0,5-35-14 15,-5 35-1-15,-5-33 12 0,5 33-10 0,0-31 1 16,0 31-5-16,0 0 0 0,0-43-5 16,0 43-4-16,5-31 7 0,-5 31 6 15,-5-30-11-15,5 30 16 0,5-40 7 16,-5 40 4-16,-5-37 30 0,5 37 6 0,-3-44-14 15,3 19 15-15,-3-2-5 0,3 27-20 0,-5-59 3 16,-5 29 5-16,1-6-29 0,1-3 2 16,-4 0-8-16,2 1 0 0,-3-1 2 15,1-2-5-15,-10-5-1 0,-1 2 0 0,-2 2-3 16,-2-2 3-16,-3 1-3 0,-5 4 9 16,-4-11-8-16,-9 2 12 0,-4 1 8 15,-3 1-12-15,-2 2 19 0,-13 2-25 16,-21-11 3-16,-6 4 10 0,-1 5-5 0,-14 2 0 15,-1 6-7-15,-5-3 12 0,-1 9-8 16,4-2-1-16,-6 5 4 0,-3 6-4 16,21 3 0-16,2 1 4 0,-29 2-15 0,16 2 2 15,-20-2-4-15,15 7-7 0,-14-4-6 16,-13 2-6-16,-3-2 1 0,-10 0-1 0,-3 3 1 16,-4-2 1-16,-6 3 6 0,3-5 2 15,-15 7-12-15,0 0-6 0,-10 6-20 0,-12 3-42 16,-18 15-58-16,-28 9-88 0,-58 27-365 15,-16 11 113-15</inkml:trace>
  <inkml:trace contextRef="#ctx0" brushRef="#br0" timeOffset="261744.6768">18337 799 195 0,'-19'16'78'0,"19"-16"5"15,0 0-53-15,0 0 13 0,0 0 33 0,0 0 75 16,0 0 2-16,0 0-11 0,0 0-2 16,0 0 16-16,0 0-24 0,0 0-24 15,0 0-4-15,0 0-33 0,0 0-18 0,0 0 11 16,0 0-36-16,0 0 29 0,0 0-11 15,0 0-1-15,0 0-2 0,0 0 22 16,0 0-5-16,0 0 15 0,0 0-15 0,0 0-11 16,0 0-13-16,0 0-4 0,0 0 5 15,0 0-2-15,0 0-5 0,0 0-11 16,0 0-4-16,0 0-9 0,0 0-21 0,0 0 3 16,0 0-4-16,0 0-5 0,0 0 2 15,0 0 10-15,0 0 3 0,20-74 12 16,-20 74-9-16,0 0 25 0,0 0-1 0,14-27-5 15,-14 27-4-15,6-18 0 0,-6 18-6 16,0 0-6-16,15-26-12 0,-15 26-19 0,9-18-34 16,-9 18-8-16,16-19-15 0,-16 19-7 15,0 0 22-15,19-21 8 0,-19 21 22 16,0 0 20-16,13-17 20 0,-13 17 10 16,0 0 12-16,0 0 6 0,0 0 8 0,5-32 17 15,-5 32 9-15,0 0-4 0,0 0-8 16,0 0 9-16,4-25-24 0,-4 25 4 0,0 0-17 15,0 0-13-15,0 0 4 0,0 0-10 16,0 0-42-16,0 0-26 0,0 0-1 16,8-21-3-16,-8 21-12 0,0 0-2 0,0 0-11 15,0 0 16-15,25-11-11 0,-25 11 55 16,0 0 54-16,0 0 31 0,0 0 12 16,0 0-6-16,0 0-16 0,0 0 8 0,0 0-6 15,23-13-3-15,-23 13-8 0,0 0-5 16,0 0 1-16,0 0 14 0,0 0-29 15,0 0 0-15,0 0 1 0,0 0 6 0,0 0-10 16,0 0 13-16,9-23-7 0,-9 23 21 16,0 0-11-16,0 0 10 0,0 0-20 15,0 0 0-15,0 0 6 0,0 0 0 0,0 0-9 16,0 0 2-16,0 0-15 0,0 0-13 16,0 0 19-16,0 0 4 0,0 0-10 15,0 0 12-15,0 0-3 0,0 0-2 0,0 0-8 16,0 0 11-16,0 0-14 0,0 0 4 15,0 0 10-15,0 0-7 0,-57 53 15 0,42-38 16 16,0 3-15-16,-2-3 5 0,-1 9-5 16,3-4 11-16,-2-2-6 0,4 4 21 15,-6-1-34-15,6 0 13 0,-6 5-7 0,6-5-11 16,1-2 9-16,-1 2 5 0,1-2 20 16,0 3-28-16,12-22 8 0,-15 33-14 15,7-18 8-15,8-15-3 0,-15 29-5 16,15-29-3-16,-15 21 6 0,15-21-6 0,-12 21 13 15,12-21-7-15,-13 26-12 0,13-26 34 16,-10 24-12-16,-5-9 6 0,15-15 0 0,-24 37 5 16,13-15-1-16,-6-2-2 0,-1 9-3 15,4-8 10-15,-9 11 2 0,4-11-23 16,3 7 5-16,-1-4-2 0,-2-6 7 0,6 5-18 16,3-5 6-16,10-18-1 0,-23 33 13 15,18-18-27-15,5-15-13 0,-12 35-43 16,4-16-43-16,8-19-82 0,-4 33-457 0,4-33 117 15</inkml:trace>
  <inkml:trace contextRef="#ctx0" brushRef="#br0" timeOffset="263835.3795">18136 658 2474 0,'0'0'-80'16,"0"0"9"-16,0 0 6 0,0 0-2 0,0 0 19 15,0 0-4-15,0 0 3 0,0 0 13 16,0 0 14-16,0 0 0 0,0 0 3 0,0 0 12 16,0 0 3-16,0 0 15 0,0 0 34 15,0 0 9-15,0 0-8 0,0 0 30 16,-24-21-29-16,24 21 0 0,0 0-4 0,0 0-11 15,0 0-6-15,0 0 2 0,0 0-3 16,0 0 10-16,0 0-20 0,0 0-3 0,0 0 13 16,0 0-19-16,0 0 9 0,0 0-6 15,0 0 3-15,0 0-3 0,0 0 0 16,0 0-6-16,0 0 3 0,0 0 0 16,0 0 6-16,0 0-7 0,0 0 4 0,0 0 9 15,0 0-18-15,0 0 11 0,0 0 1 16,0 0 8-16,0 0 3 0,0 0-20 0,0 0 22 15,0 0-19-15,0 0-6 0,0 0 3 16,0 0 0-16,0 0 5 0,0 0-16 16,0 0 8-16,0 0-3 0,0 0-3 15,0 0 3-15,0 0 1 0,0 0-4 0,0 0 9 16,0 0 2-16,0 0 18 0,0 0 10 16,0 0 11-16,0 0-6 0,0 0-8 0,0 0 9 15,71 33 11-15,-71-33-24 0,28 12-1 16,-28-12 5-16,32 15 3 0,-19-7-16 15,-13-8 10-15,25 12 17 0,-25-12-20 0,20 12-7 16,-20-12 11-16,22 12 1 0,-22-12 17 16,19 12-32-16,-19-12 0 0,25 10 6 15,-25-10-2-15,18 16-4 0,-18-16 8 16,22 12-22-16,-22-12 2 0,23 12 16 0,-23-12-11 16,15 12-1-16,-15-12 23 0,19 13-18 15,-19-13-16-15,16 15 14 0,-16-15-7 0,20 15 7 16,-20-15-5-16,19 19 5 0,-1-11 10 15,-18-8-25-15,29 20 6 0,-18-8-3 0,-11-12 10 16,32 22-9-16,-13-14 6 0,-6 4-4 16,5 1-4-16,-18-13 29 0,34 22-20 15,-19-10-12-15,-15-12 24 0,27 19-8 16,-21-8-14-16,-6-11 18 0,27 19-5 0,-27-19 3 16,24 17-3-16,-24-17 9 0,18 16-7 15,-18-16-6-15,23 17-4 0,-23-17 2 16,19 15 1-16,-19-15 5 0,10 12-4 0,-10-12 14 15,0 0 5-15,17 15 31 0,-17-15-7 16,0 0 11-16,0 0-20 0,20 19 15 0,-20-19-3 16,0 0-15-16,0 0-17 0,0 0 23 15,0 0-6-15,18 16-7 0,-18-16-2 16,0 0-15-16,0 0 6 0,0 0 8 16,0 0-15-16,0 0 22 0,0 0-2 0,18 9 50 15,-18-9 8-15,0 0-5 0,0 0-14 16,0 0-3-16,0 0-12 0,0 0-12 0,0 0 1 15,0 0-3-15,0 0-9 0,0 0 0 16,0 0-1-16,0 0 1 0,-73-44-11 16,73 44 3-16,-20-15-1 0,20 15-11 0,-29-18 1 15,16 9 3-15,-10-3-2 0,2-5 0 16,3 5-5-16,-9 0-2 0,9 0-3 16,-6 0 7-16,-2-3-7 0,9 1 0 0,-10 1-2 15,27 13 1-15,-38-24 7 0,14 13-3 16,3-1-7-16,21 12 3 0,-31-16 1 15,31 16-9-15,-31-18 11 0,31 18-7 0,-22-17 4 16,22 17-6-16,-20-11 4 0,20 11 2 16,-19-13 0-16,19 13 3 0,0 0-14 0,-26-16 2 15,26 16 3-15,0 0 3 0,-20-11-10 16,20 11-1-16,0 0 7 0,-20-19 5 16,20 19-5-16,-19-12-2 0,19 12 2 0,0 0 7 15,-27-20-2-15,27 20-5 0,-20-15 0 16,20 15 5-16,-18-15 5 0,18 15-7 15,0 0-2-15,-22-15-2 0,22 15 0 0,0 0 21 16,-17-15-18-16,17 15-1 0,0 0-1 16,0 0 4-16,-21-18 2 0,21 18 2 15,0 0 1-15,0 0-4 0,-27-12-8 0,27 12 8 16,0 0-9-16,-15-16 4 0,15 16 5 16,0 0-5-16,0 0-4 0,-19-22 10 15,19 22-1-15,0 0 2 0,-16-15-6 0,16 15 6 16,0 0-8-16,-17-18 2 0,17 18 4 15,0 0 0-15,-25-17-2 0,25 17-7 0,0 0 6 16,-20-17 3-16,20 17 0 0,0 0 0 16,-22-16 3-16,22 16-3 0,0 0 1 0,-23-19-5 15,23 19 2-15,0 0-2 0,-20-15 2 16,20 15 1-16,0 0-8 0,0 0 4 16,-17-12 0-16,17 12 1 0,0 0-1 15,0 0 1-15,0 0-2 0,-20-15 4 0,20 15-3 16,0 0 3-16,0 0-10 0,0 0 12 15,0 0-2-15,-25-17-5 0,25 17 3 0,0 0 0 16,-20-12 2-16,20 12 10 0,0 0-8 16,-25-12-3-16,25 12 6 0,0 0-3 15,-21-16-3-15,21 16 6 0,0 0-9 0,-21-11 0 16,21 11 15-16,0 0-8 0,0 0-1 16,0 0-8-16,-27-12 2 0,27 12-8 0,0 0 6 15,0 0-4-15,0 0 4 0,0 0-7 16,0 0 9-16,0 0-1 0,0 0 0 15,0 0 1-15,0 0 1 0,0 0 2 16,0 0-6-16,0 0 0 0,0 0 1 0,0 0 8 16,47 54-1-16,-47-54-6 0,15 18 3 15,-15-18-2-15,18 20 9 0,-18-20-6 0,17 24 7 16,-5-11-11-16,-12-13 13 0,21 20-9 16,-11-5 10-16,6 2-6 0,0 1-2 15,-6 1-2-15,4-1 0 0,4 4 5 0,-6-5-2 16,6 6 4-16,-1-2-3 0,1-3-5 15,-3 2 1-15,5-1 12 0,-1 2-16 0,-1-4 7 16,-1 3 4-16,3-3-1 0,-2 3-1 16,1-2 1-16,6 0-1 0,-5-1-22 15,0-1-16-15,3 4-23 0,3 2-39 16,-5-4-14-16,-2 9-32 0,-1 0-58 0,-3 8-137 16,-10-8-477-16,5 5 105 0</inkml:trace>
  <inkml:trace contextRef="#ctx0" brushRef="#br0" timeOffset="266361.004">18609 587 3433 0,'0'0'-169'0,"0"0"3"0,0 0-7 15,0 0 38-15,0 0 26 0,0 0 14 16,0 0 26-16,0 0 17 0,-33 4 9 16,33-4 8-16,0 0 7 0,0 0 21 15,0 0 26-15,0 0 10 0,0 0 18 0,0 0-4 16,0 0-4-16,0 0 0 0,0 0-4 16,0 0 0-16,0 0-20 0,0 0 2 15,0 0 8-15,-25-23-2 0,25 23-6 0,0 0-6 16,0 0 3-16,0 0 8 0,-5-20-14 15,5 20 20-15,0 0-12 0,0 0 11 0,-9-31 2 16,9 31 3-16,0 0-3 0,0 0 2 16,-8-35 7-16,8 35-5 0,0 0-13 15,-5-27 0-15,5 27 7 0,0 0-27 0,-5-25 27 16,5 25-3-16,0 0 5 0,0 0-10 16,0 0 24-16,-7-35-8 0,7 35 15 15,0 0-5-15,0 0 4 0,0 0-3 0,0 0-9 16,-8-20-3-16,8 20-12 0,0 0 11 15,0 0 0-15,0 0-14 0,0 0-5 16,0 0 9-16,0 0-3 0,0 0 0 0,0 0-8 16,0 0 0-16,0 0-8 0,0 0 12 15,-12-19-15-15,12 19-10 0,0 0 15 0,0 0-3 16,0 0 5-16,0 0 4 0,0 0 13 16,0 0-1-16,0 0 4 0,-42 43 1 15,42-43 7-15,-20 20-7 0,20-20 8 16,-27 23-19-16,9-8 11 0,3 1-9 0,-3 4-6 15,3 1 2-15,-6-3 2 0,3 0-4 16,1 3 2-16,2 3 8 0,-3-7-17 0,-2 4 2 16,3-2 4-16,7 2-11 0,-8-2 7 15,3-3-11-15,15-16 10 0,-24 33 9 0,16-21 4 16,8-12 17-16,-24 21-18 0,24-21 9 16,-18 25 4-16,18-25-9 0,-15 19-2 15,15-19 2-15,-15 19-8 0,15-19 3 0,-17 18-9 16,17-18 20-16,-10 18-23 0,10-18 9 15,-20 15-9-15,20-15 3 0,-18 20 5 16,18-20-6-16,-20 18-12 0,20-18 15 16,-20 15-8-16,20-15-1 0,-17 17 8 0,17-17-2 15,-17 14-8-15,17-14 8 0,-15 15-5 16,15-15-7-16,-18 19 2 0,18-19 1 16,-20 19-3-16,20-19 2 0,-12 18 2 0,12-18 9 15,0 0-11-15,-22 25 2 0,22-25-2 0,-12 19 8 16,12-19-7-16,-15 21 3 0,15-21 3 15,-13 19-10-15,13-19 7 0,-10 23 3 16,10-23-8-16,-8 25-10 0,8-25 9 0,-11 22 3 16,11-22-6-16,0 0-10 0,-5 31 7 15,5-31-10-15,0 0 8 0,0 0 1 16,-8 24 11-16,8-24-10 0,0 0 6 0,0 0 0 16,0 0 6-16,0 0-9 0,0 0 0 15,0 0 3-15,17 24 3 0,-17-24 4 16,0 0-2-16,0 0 1 0,0 0 9 0,65-27-10 15,-43 12-2-15,1 3-5 0,4-1 14 16,-7-2-7-16,2-4-10 0,8 4 13 16,-2-3-7-16,-9-1 4 0,13 4-11 0,-7-6 15 15,6 2-11-15,-9 3 2 0,-5 4 0 16,5-3 3-16,-6 3-6 0,6-3 6 0,-2 3-3 16,-3-4 0-16,1 0 0 0,1 1 19 15,7-1-14-15,-5-2-13 0,-6 1 19 16,6-1-14-16,3 3-3 0,-6 0 10 15,2 0-4-15,-5 0 0 0,7 3-9 0,-22 12 4 16,32-28 13-16,-17 14-5 0,-15 14-3 16,28-18 1-16,-13 9 10 0,-15 9-14 0,19-12 0 15,-19 12 6-15,0 0 1 0,22-20 13 16,-22 20-9-16,0 0 2 0,23-15-4 16,-23 15 2-16,0 0-5 0,0 0 3 0,15-13 9 15,-15 13-6-15,0 0-1 0,0 0-2 16,0 0-6-16,0 0 15 0,0 0-9 0,0 0 3 15,13-17-2-15,-13 17-7 0,0 0 14 16,0 0-14-16,0 0-3 0,0 0 13 16,0 0-13-16,0 0-3 0,0 0 15 15,0 0-7-15,0 0 5 0,-65 50-10 16,52-43 8-16,-2 10-5 0,-9-5-6 0,6 3 15 16,3 2-15-16,-7-3 6 0,5 5 0 0,-3-1 12 15,-1-2-9-15,0 2-3 0,0-3 6 16,9 3-9-16,-6-1 0 0,3-2 15 15,-4 0-12-15,19-15 3 0,-32 27-3 0,17-15 9 16,0 5-17-16,15-17 14 0,-32 25-7 16,19-13 2-16,3 3 4 0,10-15 4 0,-30 21-3 15,15-9 1-15,15-12-13 0,-20 23 14 16,5-11-8-16,15-12 0 0,-27 24 10 16,22-9-16-16,5-15-3 0,-25 32-3 15,17-20 21-15,8-12-8 0,-19 28 1 0,19-28 2 16,-20 26 4-16,20-26-7 0,-18 23-1 15,18-23 12-15,-14 25-13 0,14-25 11 16,-10 21-2-16,10-21-5 0,-16 21 0 0,16-21-1 16,-16 20 2-16,16-20 7 0,0 0-27 15,-13 19 18-15,13-19 10 0,0 0-7 0,-10 18-4 16,10-18 16-16,0 0-13 0,0 0-1 16,-10 17 0-16,10-17 2 0,0 0-2 0,0 0 0 15,0 0-3-15,0 0 0 0,-15 19 3 16,15-19 9-16,0 0-11 0,0 0 4 15,0 0-2-15,0 0 6 0,0 0-15 16,0 0 9-16,0 0-17 0,0 0 9 0,0 0-2 16,0 0 13-16,0 0-19 0,0 0 20 15,0 0-1-15,0 0 0 0,0 0 15 0,0 0 18 16,0 0-1-16,0 0 4 0,0 0-8 16,0 0-5-16,0 0-2 0,0 0-5 15,35-61 3-15,-22 40-9 0,1-2-2 0,4 2-4 16,-3-8 0-16,5 2 4 0,7 0-10 15,-7-1 5-15,9 0 1 0,-6-3-6 0,7 1 6 16,-10-2-3-16,9 5-3 16,-6 0 2-16,6-1-4 0,-3-1 8 0,-6 6-10 15,2-2 2-15,3-1 5 0,-8 6-3 0,0-5 0 16,-4 7 3-16,7-4-10 0,-3-2 6 16,5 1 4-16,-11 3-11 0,8 1 4 15,-3-2 6-15,-1 1-6 0,-3 2 9 0,3 3 10 16,-15 15 6-16,20-31 6 0,-20 31 2 15,15-25 6-15,-15 25 2 0,14-22-4 16,-14 22-4-16,16-21-4 0,-16 21-6 0,11-15-3 16,-11 15 2-16,0 0-6 0,15-23 4 15,-15 23-13-15,0 0-2 0,15-13-2 16,-15 13 1-16,0 0 5 0,16-17-3 0,-16 17 4 16,0 0-7-16,0 0 2 0,20-24 2 15,-20 24 3-15,0 0-6 0,14-15 10 0,-14 15 9 16,0 0-11-16,0 0 8 0,0 0-1 15,12-22-1-15,-12 22-5 0,0 0 1 16,0 0-3-16,0 0 0 0,0 0-2 16,11-20 2-16,-11 20 1 0,0 0-1 0,0 0-1 15,0 0-1-15,0 0 4 0,14-23 4 16,-14 23-3-16,0 0-2 0,0 0 4 0,0 0-8 16,15-16-9-16,-15 16-24 0,0 0-69 15,0 0-54-15,13-3-33 0,-13 3-100 0,0 0-640 16,0 0-599-16</inkml:trace>
  <inkml:trace contextRef="#ctx0" brushRef="#br0" timeOffset="267843.0846">18209 932 4281 0,'0'0'-215'0,"0"0"7"15,0 0 19-15,0 0 14 0,0 0 3 0,0 0 26 16,12-21 55-16,-12 21 21 0,0 0 21 15,0 0 5-15,0 0 12 0,0 0 6 0,0 0-4 16,0 0 19-16,-2-31 6 16,2 31 24-16,0 0-11 0,0 0 5 0,0 0-5 0,0 0 6 15,0 0 4-15,0 0-10 16,0 0 3-16,0 0-6 0,0 0 21 0,-15-37 10 16,15 37 10-16,0 0-3 0,0 0-3 15,0 0 9-15,-13-22-21 0,13 22-6 0,0 0 2 16,0 0-8-16,-13-18 5 0,13 18-7 15,0 0-7-15,0 0 3 0,0 0 8 16,0 0-11-16,0 0-3 0,0 0 6 0,-10-20-6 16,10 20 8-16,0 0 1 0,0 0-4 15,0 0 5-15,0 0 8 0,0 0-24 16,0 0 6-16,0 0 1 0,-12-24-1 0,12 24 1 16,0 0 8-16,0 0-13 0,0 0 9 15,0 0-3-15,0 0-6 0,0 0 9 16,-10-21 4-16,10 21-9 0,0 0-8 0,0 0 26 15,0 0-14-15,0 0 10 0,-17-18-8 16,17 18-1-16,0 0 4 0,0 0 25 16,-20-18-15-16,20 18 22 0,0 0 14 15,-18-20-17-15,18 20 17 0,0 0-4 0,-12-13-15 16,12 13-8-16,0 0 9 0,0 0-28 0,0 0 1 16,-18-24-8-16,18 24 5 0,0 0-8 15,0 0 5-15,0 0 6 0,0 0-12 16,0 0 3-16,-17-18-7 0,17 18 8 0,0 0-5 15,0 0-2-15,0 0 17 0,0 0 3 16,0 0 9-16,-19-19-14 0,19 19 13 16,0 0-5-16,0 0-8 0,0 0-1 0,-15-17-4 15,15 17-6-15,0 0 16 0,0 0-6 16,-15-23-3-16,15 23 5 0,0 0-6 16,0 0-4-16,-16-20 1 0,16 20-7 0,0 0 4 15,-17-19 17-15,17 19-4 0,0 0 10 16,-19-20 0-16,19 20-4 0,0 0 3 15,0 0-17-15,-13-21 13 0,13 21-9 0,0 0 1 16,0 0 4-16,0 0-11 0,-13-18 0 16,13 18 6-16,0 0-10 0,0 0 16 15,0 0-1-15,0 0-8 0,0 0 4 0,0 0 4 16,0 0 9-16,-10-21 2 0,10 21-9 16,0 0 10-16,0 0-4 0,0 0 7 0,0 0 3 15,-15-19-7-15,15 19 9 0,0 0-2 16,0 0-7-16,0 0 4 0,0 0-6 15,-15-18 8-15,15 18 1 0,0 0 2 0,0 0-9 16,0 0-2-16,0 0-3 0,-14-20-4 16,14 20-4-16,0 0 4 0,0 0-3 15,0 0 0-15,0 0-5 0,0 0 2 0,0 0-3 16,0 0 0-16,0 0-6 0,0 0-4 16,0 0-1-16,0 0 4 0,0 0-9 15,0 0 8-15,0 0 3 0,0 0-13 0,0 0 6 16,0 0 7-16,0 0-8 0,0 0-1 15,0 0 2-15,0 0-2 0,0 0 2 16,0 0 8-16,49 50-9 0,-49-50 5 0,16 19-5 16,-16-19-4-16,15 20 12 0,-15-20-5 15,19 21 0-15,-19-21-2 0,17 21 0 0,-4-9 6 16,-13-12-3-16,22 24-4 0,-11-12 8 16,-11-12-6-16,26 27 2 0,-13-13-3 15,-13-14 1-15,25 28 4 0,-12-16 0 0,2 5-1 16,4-4-4-16,-4 2 8 0,-3 2-8 15,8-2 5-15,-2 0 4 0,0 0-5 16,3 0 0-16,0 2-3 0,-1-5 6 0,0 3-2 16,2 0 1-16,-7 0 3 0,5-2-9 15,0-1 3-15,-1 0 1 0,-4 0 3 16,-15-12-5-16,28 26 0 0,-9-17-6 0,-6 3 6 16,7 3 3-16,-1-2 3 0,-19-13-7 15,35 22 6-15,-19-13-3 0,-1 4-4 16,-15-13 0-16,31 12 2 0,-31-12 2 15,23 15 21-15,-23-15 2 0,18 12 0 0,-18-12 3 16,0 0-5-16,24 13-4 0,-24-13 4 16,0 0-2-16,20 13-2 0,-20-13-1 0,0 0-5 15,15 12 4-15,-15-12-9 0,0 0 0 16,0 0-20-16,27 12-37 0,-27-12-57 0,13 18-54 16,-13-18-85-16,8 31-261 0,-8-31-397 15,-15 37-443-15</inkml:trace>
  <inkml:trace contextRef="#ctx0" brushRef="#br0" timeOffset="270082.7307">19489 708 4174 0,'0'0'-168'0,"0"0"16"16,-20-16 6-16,20 16 7 0,0 0 5 0,0 0 14 15,0 0 10-15,0 0 20 0,-17-23 28 16,17 23 24-16,0 0 12 0,0 0 19 0,-10-20 25 15,10 20 5-15,0 0 24 0,0 0-12 16,0 0-5-16,0 0 11 0,0 0 9 16,0 0-10-16,-8-27 14 0,8 27-11 15,0 0 2-15,0 0-3 0,0 0-2 0,0 0 7 16,0 0-19-16,0 0-3 0,0 0 19 16,-15-24-7-16,15 24 4 0,0 0 5 0,0 0-20 15,-15-20 9-15,15 20-10 0,0 0-13 16,-19-25 5-16,19 25-2 0,-13-21 10 15,13 21-10-15,-18-23 13 0,18 23-15 16,-19-24 7-16,19 24-3 0,-27-24-10 0,12 15-3 16,15 9 7-16,-28-25-9 0,13 17-4 15,15 8 11-15,-27-20-2 0,27 20-1 0,-28-16-1 16,28 16 4-16,-25-15 0 0,25 15-4 16,-19-12-1-16,19 12-4 0,0 0 2 15,-32-15 0-15,32 15 5 0,0 0-14 0,-30-12 14 16,30 12-11-16,0 0 10 0,-25-11 6 15,25 11-10-15,0 0-8 0,0 0 15 16,-28-9-2-16,28 9-7 0,0 0 4 16,0 0-11-16,-25-4 3 0,25 4 18 0,0 0-22 15,0 0 4-15,0 0 11 0,0 0-16 16,-29-7 9-16,29 7-3 0,0 0 6 0,0 0-6 16,0 0-13-16,0 0 16 0,-33-4-15 15,33 4 8-15,0 0-5 0,0 0 5 0,0 0 12 16,0 0 4-16,0 0-9 0,0 0 5 15,-35-3 2-15,35 3 10 0,0 0-9 16,-42 0-8-16,42 0-10 0,-30 3 6 16,30-3-3-16,-40 0 7 0,40 0-4 15,-46 4 22-15,25-1-14 0,21-3-6 0,-44 4 16 16,44-4-14-16,-45 1-9 0,45-1 13 16,-37 8-15-16,37-8 11 0,-33 2 2 0,33-2 2 15,-34 0-6-15,34 0 4 0,-31 2-4 16,31-2 2-16,-31 5 9 0,31-5-18 0,0 0 27 15,-40 3-27-15,40-3 5 0,-23 6 6 16,23-6-2-16,-24 6 0 0,24-6-7 16,-26 9 9-16,26-9-9 0,-25 9 1 15,25-9 8-15,-24 16-7 0,24-16-3 0,-28 11 5 16,28-11 1-16,-19 9 0 0,19-9 2 16,0 0 4-16,-35 16-6 0,35-16-5 0,-25 7 0 15,25-7 7-15,-25 9 7 0,25-9-14 16,-30 6 1-16,30-6 17 0,0 0-9 15,-34 9-7-15,34-9 15 0,0 0-6 16,-31 7 1-16,31-7 4 0,0 0-16 0,-30 3 3 16,30-3 1-16,0 0 10 0,-32 6-11 15,32-6 19-15,0 0-19 0,-34 2 10 16,34-2-8-16,0 0-2 0,-33 4 8 0,33-4-2 16,0 0-8-16,-32 0 10 0,32 0-4 15,0 0 3-15,-33 0 1 0,33 0-2 0,0 0-8 16,0 0 10-16,-42 0 3 0,42 0-9 15,0 0 6-15,-29 0 1 0,29 0-16 16,0 0 11-16,-36 3 0 0,36-3 0 16,0 0 2-16,-34 3-5 0,34-3 8 0,0 0 2 15,-33 3-5-15,33-3 1 0,0 0-6 16,-35 3 10-16,35-3-5 0,0 0-4 0,-34 8-7 16,34-8 7-16,0 0 1 0,-33 4 6 15,33-4-5-15,-29 3-9 0,29-3 7 0,0 0 6 16,-35 5-20-16,35-5 21 0,-22 4-14 15,22-4 6-15,-30 9 3 0,30-9-4 16,-27 11 11-16,27-11 7 0,-26 9-24 16,26-9 3-16,-24 9 10 0,24-9-8 0,0 0 3 15,-28 13 9-15,28-13-9 0,-22 8 11 16,22-8-5-16,0 0-1 0,-22 19-3 16,22-19 6-16,0 0-1 0,-11 31 7 0,11-31-17 15,-2 24 0-15,2-24 7 16,0 0 3-16,8 43-2 0,-8-43-4 0,9 35 2 0,-9-35 3 15,8 30-1-15,0-15-6 0,-8-15-4 16,10 33 14-16,-6-13-5 0,-4-20 5 16,15 34-6-16,-10-19-6 0,-5-15 0 15,12 30 3-15,-12-30 4 0,10 35-11 0,-10-35 7 16,11 27 13-16,1-12 12 0,-12-15-20 16,15 29-13-16,-7-14 20 0,-8-15-13 0,15 28 10 15,-15-28-7-15,19 27-4 0,-11-12 13 16,-8-15-11-16,20 29 0 0,-6-11-3 15,-3-3-11-15,-11-15 25 0,20 32 5 0,-4-17-14 16,-1 1 0-16,3 2 11 0,2-3-8 16,-2 0 9-16,11 0-12 0,3 5 7 15,-4-2-10-15,-4-5-1 0,-3-2 2 0,3 1 8 16,-4-1-13-16,-2 2 7 0,-18-13-4 16,39 15 13-16,-29-3-7 0,-10-12-2 15,40 15 22-15,-20-7-8 0,-20-8-18 0,40 13 21 16,-13-7-20-16,5-1 16 0,-2-5 11 15,-30 0-1-15,68-9 9 0,-26 4-13 0,-5-5 6 16,0 5 9-16,6-5-7 0,-3 2 9 16,-1-8 19-16,-4 5-2 0,3-2-11 15,1-1 4-15,-6 2-5 0,2 0-8 0,1-3 0 16,-5 3-5-16,1-3-6 0,0-2 3 16,1 5-1-16,6-6-1 0,-1 3-7 15,-1-5-4-15,2 7 2 0,-11-3-2 0,9 0 5 16,-12 3-5-16,0-2 1 0,2 3 7 15,0-3-5-15,-7 0 5 0,1-5 5 16,3 2-3-16,-4-3 3 0,2-1-4 0,-4 3-2 16,-1-2 13-16,-2 2 3 0,5 1-5 15,-2-3 7-15,-9 5 9 0,2-3-1 0,4 1-1 16,-15 18 5-16,22-30-3 0,-22 30 5 16,15-31 1-16,-6 15-8 0,-9 16 1 15,5-31-6-15,-5 31 1 0,6-35-2 16,-6 35-8-16,-3-33 2 0,3 33-9 0,-3-39 6 15,-2 12-6-15,-4 4-2 0,3-2 1 16,-9-5-4-16,-4-5-1 0,-3 2 1 0,-1-7-9 16,-9 0 3-16,-3 3-5 0,-7-4-2 15,-5 8-19-15,-13 3-37 0,-5 11-36 16,-10 14-30-16,-22 18-54 0,-37 18-73 0,-23 16-157 16,-22 8-549-16,-19 4-810 0</inkml:trace>
  <inkml:trace contextRef="#ctx0" brushRef="#br0" timeOffset="271595.2729">8270 12451 4554 0,'0'0'-217'0,"0"0"5"0,16-15 11 0,-16 15 21 16,0 0 43-16,0 0 39 0,0 0 50 16,0 0 42-16,0 0 21 0,0 0 24 0,0 0-11 15,0 0 23-15,0 0-22 0,14-19-2 16,-14 19-27-16,0 0-27 0,0 0-51 16,0 0-42-16,0 0-82 0,0 0-114 0,0 0-360 15,20-11 122-15</inkml:trace>
  <inkml:trace contextRef="#ctx0" brushRef="#br0" timeOffset="272624.197">11851 12031 2746 0,'0'0'-28'0,"0"0"25"16,0 0 23-16,0 0 5 0,0 0 19 15,0 0 26-15,0 0 22 0,0 0 17 16,0 0-18-16,0 0-5 0,0 0-5 0,0 0-10 16,0 0 8-16,0 0-27 0,0 0 11 15,0 0-33-15,0 0-41 0,0 0-24 0,-12-76-29 16,12 76-59-16,34-26-127 0,-14 11-464 15,3-3 587-15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07:26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7922 8736 129 0,'0'0'-112'0</inkml:trace>
  <inkml:trace contextRef="#ctx0" brushRef="#br0" timeOffset="3508.2837">7922 8736 104 0,'0'0'-17'0,"0"0"34"0,0 0 17 0,0 0-18 16,0 0 25-16,0 0-25 0,0 0 0 15,0 0 15-15,0 0-8 0,0 0-15 0,0 0 22 16,0 0-45-16,0 0-8 0,0 0 31 16,0 0-8-16,0 0 15 0,0 0-23 15,0 0 8-15,0 0 23 0,0 0-15 0,0 0-16 16,0 0 30-16,0 0-22 0,0 0 0 15,0 0 15-15,0 0-15 0,0 0 22 16,0 0-7-16,0 0-1 0,0 0 22 16,0 0-22-16,0 0 13 0,0 0 8 0,0 0-8 15,0 0-21-15,0 0 21 0,0 0-21 16,0 0 33-16,0 0-26 0,0 0 6 0,0 0-6 16,0 0-26-16,0 0 32 0,50-12 12 15,-50 12-25-15,0 0 7 0,0 0-13 0,0 0 18 16,0 0 6-16,0 0-24 0,0 0 12 15,33-4-12-15,-33 4-12 0,0 0 12 16,0 0 6-16,0 0-12 0,34 0-30 16,-34 0 42-16,0 0 12 0,0 0-30 0,38 0 12 15,-38 0 0-15,0 0-18 0,0 0 24 16,39-3 6-16,-39 3-24 0,0 0 0 16,0 0 30-16,35 0-12 0,-35 0-6 0,0 0 0 15,0 0-12-15,33 0 18 0,-33 0 12 16,0 0-18-16,32 0-24 0,-32 0 30 0,0 0 0 15,0 0 6-15,35 3-24 0,-35-3 12 16,0 0 18-16,32 4-6 0,-32-4 6 16,0 0-24-16,30 2 24 0,-30-2-42 15,0 0 42-15,42-2-6 0,-42 2-12 0,0 0-12 16,40 2 12-16,-40-2-30 0,0 0 30 16,35-2 0-16,-35 2 12 0,0 0-12 0,30-4 6 15,-30 4-12-15,0 0 18 0,0 0-6 16,0 0-6-16,39 4 12 0,-39-4 0 15,0 0 17-15,0 0 11 0,0 0-12 16,27 0-11-16,-27 0-6 0,0 0-6 0,0 0-10 16,30 2 27-16,-30-2-6 0,0 0-5 15,0 0 11-15,35 3-33 0,-35-3 16 16,0 0 22-16,38-3 5 0,-38 3-11 0,0 0-16 16,34 0 5-16,-34 0-10 0,0 0 31 15,0 0-6-15,40 3 6 0,-40-3-17 0,0 0-9 16,0 0 35-16,25-5-7 0,-25 5 5 15,0 0-19-15,0 0-10 0,0 0 10 16,35-4-1-16,-35 4-8 0,0 0 3 0,0 0 37 16,0 0 3-16,0 0 3 0,0 0-5 15,35 0-6-15,-35 0 4 0,0 0-1 16,0 0-16-16,0 0-5 0,0 0 0 0,0 0 0 16,0 0-4-16,0 0 7 0,0 0 3 15,34-6-15-15,-34 6 0 0,0 0 4 0,0 0-11 16,33-3 0-16,-33 3 14 0,0 0-22 15,29-2 8-15,-29 2-1 0,0 0 8 16,0 0-4-16,26-7-14 0,-26 7 14 16,0 0-1-16,0 0-20 15,0 0 11-15,30-3 13 0,-30 3-17 0,0 0 10 0,0 0-3 16,0 0 10-16,32-4-20 0,-32 4 13 16,0 0 0-16,0 0-14 0,0 0 18 0,0 0-14 15,0 0 0-15,29-5 13 0,-29 5-6 16,0 0 6-16,0 0-6 0,0 0-4 0,0 0 7 15,0 0 6-15,0 0-9 0,30-8-10 16,-30 8-4-16,0 0 17 0,0 0-13 16,0 0 16-16,0 0-23 0,0 0 16 15,0 0-9-15,0 0 3 0,37 0 0 0,-37 0-13 16,0 0 33-16,0 0-17 0,0 0-6 16,0 0 3-16,0 0 0 0,33 5 3 0,-33-5-13 15,0 0-6-15,0 0 22 0,0 0-6 16,35 0 13-16,-35 0-13 0,0 0-3 15,0 0-7-15,34 0 17 0,-34 0 12 0,0 0-16 16,0 0-6-16,35 6 10 0,-35-6-1 16,0 0-6-16,30 2-6 0,-30-2 15 15,0 0-2-15,28 4-7 0,-28-4 19 16,0 0 0-16,0 0 3 0,0 0-6 0,0 0 5 16,30 0 4-16,-30 0-19 0,0 0 7 15,0 0 8-15,0 0-15 0,0 0-6 0,0 0 6 16,0 0 6-16,0 0-6 0,36 3-6 15,-36-3 3-15,0 0-3 0,0 0 9 0,0 0-3 16,0 0-6-16,30 3-3 0,-30-3 9 16,0 0 0-16,0 0-9 0,0 0 9 15,0 0-12-15,31 0 15 0,-31 0 6 16,0 0-7-16,29 4-11 0,-29-4 1 0,0 0-1 16,0 0 8-16,38 0 10 0,-38 0-15 15,0 0 9-15,27 2-9 0,-27-2-3 16,0 0 9-16,0 0-6 0,34 0 6 0,-34 0-6 15,0 0 20-15,35-2-20 0,-35 2 12 16,0 0-7-16,0 0 4 0,35-4-15 0,-35 4 12 16,0 0 2-16,38-3 1 0,-38 3-3 15,0 0-1-15,27-3 10 0,-27 3-18 16,0 0 14-16,0 0 0 0,0 0-11 16,39 0 17-16,-39 0-23 0,0 0 6 0,0 0 14 15,38 0 3-15,-38 0-17 0,0 0-8 16,37 0-3-16,-37 0 16 0,0 0-5 0,30-4 3 15,-30 4 0-15,0 0-14 0,0 0 5 16,35 4 12-16,-35-4-4 0,0 0 15 16,0 0 0-16,0 0-20 0,42-4 6 0,-42 4-6 15,0 0-3-15,27 4 20 0,-27-4-14 16,0 0-11-16,33 0 6 0,-33 0 7 16,0 0-10-16,30 3 8 0,-30-3-6 0,0 0 1 15,32 0 10-15,-32 0 1 0,0 0-6 16,37 3 0-16,-37-3 3 0,28 0-6 15,-28 0-8-15,37 4 8 0,-37-4 9 0,40 2-4 16,-40-2-4-16,45 6 2 0,-25-6-9 16,-20 0 7-16,39 3-7 0,-39-3 12 0,43 4 3 15,-43-4-6-15,32 2 2 0,-32-2-2 16,32 3 0-16,-32-3 6 0,32 0-9 16,-32 0 11-16,33-3-2 0,-33 3-23 15,0 0 9-15,49 0 19 0,-49 0-16 0,33 3 10 16,-33-3 9-16,37 0-3 0,-37 0-8 15,40-3-3-15,-40 3 0 0,37 0 5 0,-37 0 23 16,33-2-23-16,-33 2-5 0,34 0 0 16,-34 0-8-16,35 0 2 0,-35 0 4 15,33-4 7-15,-33 4 6 0,32 0-11 0,-32 0-8 16,0 0 11-16,44 0-9 0,-44 0 6 16,30 0 6-16,-30 0-4 0,30-3-10 15,-30 3 14-15,35 0-6 0,-35 0-9 0,39 0 18 16,-39 0-20-16,43-3 3 0,-21 0 32 15,-22 3-43-15,45 0 19 0,-45 0 0 16,47-2-5-16,-25-2 5 0,-22 4 16 0,41-3-19 16,-41 3 3-16,37-7 6 0,-37 7-15 15,39-2-1-15,-39 2 29 0,38-3-33 16,-38 3 14-16,30-8 14 0,-30 8-14 16,30-1 10-16,-30 1-4 0,0 0-6 0,40-6-6 15,-40 6 6-15,31 0 0 0,-31 0 9 16,0 0-12-16,35-6 14 0,-35 6 5 0,31-7-24 15,-31 7-6-15,32 0 14 0,-32 0 14 16,32-4-12-16,-32 4 1 0,25-5 5 0,-25 5 6 16,32-4-9-16,-32 4-2 0,30-6-11 15,-30 6 13-15,0 0-10 0,0 0 10 16,37-3 0-16,-37 3-5 0,0 0-10 16,28-3 28-16,-28 3-10 0,0 0-8 0,0 0 13 15,0 0-10-15,0 0 10 0,34 0-8 16,-34 0 0-16,0 0 6 0,0 0-16 15,0 0 7-15,0 0 11 0,0 0-15 0,32-3-4 16,-32 3 9-16,0 0 0 0,0 0-6 16,0 0-7-16,0 0 10 0,0 0 0 0,0 0 2 15,0 0-4-15,0 0 7 0,38-3-10 16,-38 3 18-16,0 0-6 0,0 0 1 16,27 3-8-16,-27-3 5 0,0 0 3 15,33 0-5-15,-33 0 7 0,0 0-8 0,35 0 1 16,-35 0 12-16,0 0-35 0,35 0 10 15,-35 0 7-15,27 3-2 0,-27-3 15 0,0 0-7 16,39-3 2-16,-39 3 15 0,0 0-17 16,35 0 14-16,-35 0 1 0,0 0-16 15,30-3 8-15,-30 3-5 0,0 0 3 0,0 0-3 16,40 0-8-16,-40 0 8 0,0 0 3 16,0 0-6-16,30 3-2 0,-30-3 13 15,0 0-6-15,0 0-14 0,34 0 2 0,-34 0 7 16,0 0-12-16,0 0 8 0,0 0 2 15,31 0 2-15,-31 0 6 0,0 0-8 16,0 0-8-16,0 0 21 0,0 0-16 0,32 3 6 16,-32-3-1-16,0 0-2 0,0 0 0 15,29 3 10-15,-29-3-10 0,0 0 5 0,0 0-5 16,41 3-8-16,-41-3 3 0,0 0 32 16,41 3-27-16,-41-3 8 0,0 0-13 15,35 0 10-15,-35 0-5 0,30 3 5 16,-30-3 2-16,0 0-5 0,33 4 17 0,-33-4-31 15,0 0 10-15,32 2-3 0,-32-2 0 16,0 0 15-16,30 0-3 0,-30 0-19 0,0 0 12 16,35 3 5-16,-35-3-10 0,30 0 10 15,-30 0 9-15,29 0-6 0,-29 0 1 16,32 0 6-16,-32 0-1 0,30 0-12 0,-30 0 15 16,0 0-10-16,40-3-3 0,-40 3-1 15,0 0-1-15,33 3-2 0,-33-3 2 16,0 0-4-16,36-3 7 0,-36 3-3 0,0 0 0 15,31 0 3-15,-31 0 2 0,0 0-9 16,39 0-1-16,-39 0-6 0,0 0 21 16,42 0-17-16,-42 0-14 0,23 3 54 0,-23-3-42 15,0 0 5-15,38 0 4 0,-38 0-6 16,24 4 8-16,-24-4-8 0,0 0-1 0,0 0 10 16,37 0-5-16,-37 0 0 0,0 0 2 15,0 0-4-15,31 0 9 0,-31 0-7 16,0 0 0-16,0 0-7 0,31 7 16 15,-31-7-4-15,0 0-3 0,0 0 2 0,25 1-6 16,-25-1 7-16,0 0 2 0,0 0 11 16,0 0-27-16,26 5 7 0,-26-5 13 0,0 0-25 15,0 0 19-15,0 0-1 0,0 0-6 16,26 6 4-16,-26-6 8 0,0 0-13 16,0 0 15-16,0 0-21 0,0 0 13 15,0 0-8-15,36 1 8 0,-36-1-13 0,0 0 9 16,0 0-5-16,25 5 5 0,-25-5 0 15,0 0 3-15,0 0-1 0,26 6-7 16,-26-6 12-16,0 0-9 0,31 2 7 0,-31-2-10 16,0 0 5-16,34 7 2 0,-34-7 3 15,28 3-7-15,-28-3 6 0,0 0-15 0,37 6 20 16,-37-6-2-16,0 0 9 0,35 6-21 16,-35-6 1-16,30 3 13 0,-30-3-16 15,27 4 7-15,-27-4 2 0,35 2 5 16,-35-2-9-16,30 6 11 0,-30-6-14 0,39 0 12 15,-39 0-9-15,30 4 15 0,-30-4-11 16,32 3 7-16,-32-3-9 0,28 3-2 16,-28-3 2-16,0 0 11 0,0 0 7 0,40 0-20 15,-40 0 11-15,0 0-9 0,30 0 2 16,-30 0-6-16,0 0-3 0,0 0 2 0,29 2 10 16,-29-2 6-16,0 0-7 0,0 0 5 15,0 0-20-15,33 3 20 0,-33-3 2 16,0 0-9-16,0 0 24 0,0 0-21 15,0 0-10-15,0 0 18 0,0 0 11 0,34-3-26 16,-34 3 17-16,0 0-2 0,0 0-13 16,0 0 19-16,0 0-6 0,31-2-11 0,-31 2 17 15,0 0-11-15,0 0 5 0,0 0 20 16,42 0-9-16,-42 0-1 0,0 0-1 16,0 0 8-16,0 0-10 0,0 0 15 0,27-6-4 15,-27 6 6-15,0 0-7 0,0 0 30 16,0 0-23-16,30-7-8 0,-30 7-9 15,0 0 9-15,0 0-2 0,0 0-1 0,0 0-28 16,29-5 7-16,-29 5 6 0,0 0 5 16,0 0-13-16,0 0 14 0,0 0-13 0,28-7-2 15,-28 7 8-15,0 0 0 0,0 0-3 16,0 0 14-16,0 0-20 0,0 0 18 16,0 0 1-16,0 0-27 0,0 0 11 0,28-3-18 15,-28 3 14-15,0 0-2 0,0 0-1 16,0 0 1-16,0 0 6 0,0 0 8 15,0 0-23-15,0 0 13 0,0 0-7 16,0 0 7-16,0 0-2 0,41 3-2 0,-41-3-10 16,0 0 21-16,0 0-13 0,0 0 13 15,30 3-11-15,-30-3 5 0,0 0 3 0,0 0 10 16,32 4-11-16,-32-4-10 0,0 0 10 16,0 0-10-16,28 0 7 0,-28 0 3 15,0 0-8-15,0 0-4 0,28 2 12 0,-28-2-15 16,0 0 12-16,0 0 4 0,0 0-9 15,30 6 1-15,-30-6 4 0,0 0-5 0,0 0-1 16,0 0 1-16,0 0 1 0,0 0 7 16,36 0 2-16,-36 0-10 0,0 0 16 15,0 0-21-15,0 0 13 0,0 0-15 16,0 0-6-16,0 0 28 0,0 0-15 0,0 0 6 16,0 0-6-16,0 0 6 0,0 0 1 15,0 0-9-15,0 0 18 0,25 7-20 16,-25-7-6-16,0 0-11 0,0 0-53 0,25 8-71 15,-25-8-149-15,23 12-504 0,-23-12 186 16</inkml:trace>
  <inkml:trace contextRef="#ctx0" brushRef="#br0" timeOffset="7068.0948">13030 7703 3315 0,'0'0'-175'16,"0"0"30"-16,0 0 30 0,0 0 34 0,0 0 25 15,0 0 8-15,0 0 14 0,0 0 26 16,0 0 8-16,0 0 0 0,0 0-3 15,-50-18 8-15,50 18-5 0,0 0 15 0,0 0 22 16,-23-9-4-16,23 9-8 0,0 0 0 16,0 0-6-16,-29-20-10 0,29 20-4 0,0 0 19 15,-21-8-5-15,21 8 0 0,-27-12 2 16,27 12-8-16,-27-16 6 0,27 16-1 16,-35-15 15-16,35 15-7 0,-37-12-1 15,19 5 3-15,18 7-6 0,-49-12-12 0,29 6 12 16,-8 0-4-16,28 6-13 0,-49-10-1 15,29 7 9-15,20 3-6 0,-57-5-5 0,36-3-7 16,-11 7 10-16,32 1-5 0,-62-3 5 16,27 3 0-16,3 0-5 0,-3 0 0 15,1 0 0-15,-6 3-3 0,3-2 11 0,4-1-4 16,1 8-4-16,2-8 10 0,30 0 2 16,-52 0-22-16,34 5 8 0,18-5 0 15,-44 7-1-15,44-7-2 0,-36 3 1 0,36-3-6 16,-37 12 0-16,37-12-2 0,-32 7 17 15,32-7-15-15,-28 5 8 0,28-5-13 16,-24 6 30-16,24-6-22 0,0 0 7 0,-35 10 7 16,35-10-19-16,0 0 17 0,-22 12-5 15,22-12-8-15,0 0 25 0,-28 7-14 0,28-7 7 16,0 0-18-16,0 0 3 0,-29 8-9 16,29-8 21-16,0 0-12 0,-25 6-5 15,25-6 13-15,0 0-8 0,-32 11 5 0,32-11-7 16,0 0 7-16,-28 5 2 0,28-5-14 15,-25 8 14-15,25-8 3 0,0 0 5 16,-37 11-17-16,37-11 11 0,0 0-8 0,-28 1 4 16,28-1 2-16,0 0 3 0,-32 12-8 15,32-12 3-15,0 0 3 0,-30 19-8 16,30-19 27-16,-24 13-24 0,24-13-3 0,-16 20-5 16,16-20 10-16,-20 17 5 0,20-17-17 15,-17 17 19-15,17-17-2 0,-19 15-5 0,19-15-8 16,-16 15 6-16,16-15-8 0,0 0 3 15,-17 18-3-15,17-18 12 0,-15 17-7 16,15-17 8-16,-17 18-1 0,17-18 16 16,-18 19-21-16,18-19 13 0,-17 17 0 0,17-17-10 15,-13 15-5-15,13-15 0 0,-17 20 0 16,17-20 5-16,-13 24 22 0,13-24-19 0,-14 28-6 16,14-28-2-16,-8 33 13 0,8-33-1 15,-12 32-14-15,12-32 7 0,-5 27-18 16,5-27 11-16,-8 26 7 0,8-26 5 0,0 0-12 15,-5 33 19-15,5-33-10 0,0 0 1 16,-9 30 2-16,9-30-13 0,-6 19 16 16,6-19-6-16,0 0-4 0,-9 28-6 0,9-28 11 15,0 0 7-15,-6 20-10 0,6-20 5 16,0 0 12-16,0 0-13 0,0 0 4 16,-5 29 13-16,5-29-14 0,0 0 17 0,-12 18-7 15,12-18 2-15,0 0-10 0,-5 24-4 16,5-24-1-16,0 0-4 0,-8 32 10 0,8-32-10 15,0 0-5-15,0 37 14 0,0-37 5 16,0 33-7-16,0-33-12 0,3 35 3 16,-3-35-5-16,5 38 7 0,-5-38 5 15,5 28-12-15,-5-28 12 0,3 29-5 0,-3-29 4 16,9 25-4-16,-9-25 2 0,0 0-4 16,3 30-2-16,-3-30 1 0,0 0 15 15,0 24-1-15,0-24-4 0,0 0-7 0,5 26-2 16,-5-26 2-16,0 0 0 0,8 21 0 15,-8-21 0-15,0 0 4 0,10 29-4 0,-10-29 7 16,14 21-16-16,-14-21 30 0,16 21-19 16,-4-9 0-16,-12-12-13 0,29 27 20 0,-18-14 7 15,6-1-14-15,-17-12 5 0,27 26-12 16,-12-15 14-16,-15-11-20 0,23 19 2 16,-9-9 9-16,-14-10 5 0,26 16 8 15,-7-7-13-15,-19-9 14 0,30 18-21 0,-13-12 20 16,-17-6-6-16,35 13-5 0,-18-8 3 15,-17-5-5-15,40 13 11 0,-20-11-4 16,2 5 1-16,4-1 1 0,-26-6-7 16,39 6-4-16,-19-3 2 0,-20-3 16 0,37 6-14 15,-37-6-9-15,28 4 12 0,-28-4 1 16,29 2 3-16,-29-2-11 0,0 0 23 0,28 6-5 16,-28-6-16-16,0 0 0 0,0 0 2 0,33 5-7 15,-33-5 23-15,0 0-21 0,29 5-3 16,-29-5 23-16,0 0-15 0,37 7-4 15,-37-7 19-15,33 1-8 0,-33-1-1 16,44 4-16-16,-23 0 8 0,8-1 2 0,-29-3-4 16,48 1 6-16,-23-1 7 0,7 0-11 15,-2 0-3-15,-1 5 1 0,-29-5 7 16,57 0-1-16,-29 0-11 0,2 0 5 0,2 0 4 16,-2 2 13-16,5-2-25 0,2-2 10 15,3 2 0-15,-5-5 0 0,9 5-2 16,-7 0 8-16,3 0-6 0,1 0 0 0,-4 0-4 15,-3-1 2-15,1 1-5 0,-5 0 5 16,-30 0 0-16,57 0 6 0,-35-3 7 16,-22 3-15-16,45-4 12 0,-45 4-2 15,47 0-14-15,-47 0 29 0,38-4-19 0,-11 4-2 16,-27 0-8-16,42-1 20 0,-14-2-18 16,-28 3-3-16,45-4 20 0,-45 4-7 0,49 0 0 15,-49 0-2-15,45-4-2 0,-45 4 0 16,38 0-6-16,-38 0 8 0,39-1 9 0,-39 1-13 15,35-5 4-15,-35 5-2 0,39 0 4 16,-39 0 6-16,31-1-8 0,-31 1-2 16,39 0-6-16,-39 0 8 0,33-5-14 0,-33 5 7 15,45 0 1-15,-45 0 4 0,47 0-4 16,-20 0-2-16,-27 0-7 0,54-2 15 16,-26 2 0-16,0 2-2 0,-28-2-4 0,57 0 2 15,-28-2-4-15,-29 2 6 0,50 2 4 16,-27-2 0-16,4 5 7 0,-27-5 1 15,52 0-12-15,-27 0 11 0,-25 0-9 0,60-5-4 16,-30 5-5-16,2 0 7 0,2-2 5 16,-3 2-5-16,-31 0 0 0,51-4-9 0,-23 4 16 15,-28 0 3-15,37-1-6 0,-37 1 19 16,35-5 9-16,-35 5 31 0,27-3 21 16,-27 3-4-16,0 0 21 0,38-6-15 0,-38 6-7 15,17-10-18-15,-17 10 0 0,0 0-9 16,13-27 0-16,-13 27-22 0,9-30 6 15,-9 30 5-15,1-38-20 0,-1 38-1 0,0-39 11 16,0 39-18-16,0-42 8 0,0 22-12 16,0 20-9-16,7-44-3 0,-7 24 8 0,0 20-16 15,5-47 17-15,-5 47-16 0,-5-50 19 16,-3 21-11-16,4 1 1 0,-4 0 10 16,3 1 10-16,-7-9-6 0,2 2 5 0,-8 2-2 15,6-3 7-15,-1 5 11 0,-1-2 2 16,-2 2-6-16,4-2-5 0,-7 4-1 15,6-8-1-15,-4 6-10 0,1-2 5 16,-3-3-7-16,1 5-14 0,-7-7-2 0,1 4-29 16,-7 0-7-16,-3-5-20 0,1 8-22 15,-11 1-31-15,2 4-35 0,-1 10-82 0,-4 12-200 16,-3 1-377-16,-10 2 133 0</inkml:trace>
  <inkml:trace contextRef="#ctx0" brushRef="#br0" timeOffset="10576.2073">9203 7581 3441 0,'0'0'-131'0,"0"0"-1"0,0 0-1 0,0 0 2 16,0 0-1-16,0 0-3 0,0 0-4 15,0 0 9-15,0 0 3 0,0 0 6 16,0 0-3-16,0 0 20 0,0 0-3 0,0 0 11 16,0 0 9-16,0 0 36 0,0 0 56 15,0 0 33-15,0 0 4 0,0 0 19 16,0 0 19-16,0 0-26 0,0 0-15 0,0 0 24 15,0 0-15-15,0 0-19 0,0 0-22 16,0 0 1-16,0 0-16 0,0 0 16 16,0 0-8-16,0 0 7 0,0 0-7 0,0 0 25 15,0 0-8-15,0 0 1 0,0 0-1 16,0 0 14-16,0 0-24 0,0 0 0 0,0 0 37 16,0 0-1-16,0 0-6 0,-70-37-2 15,70 37-6-15,0 0 6 0,-22-9-16 16,22 9-19-16,0 0 25 0,-27-11-16 0,27 11 7 15,0 0-4-15,-33-4 16 0,33 4-19 16,0 0 3-16,-39-5 0 0,39 5-12 0,0 0 6 16,-41-3 12-16,41 3 0 0,0 0-12 15,-37-1 8-15,37 1-19 0,0 0 5 16,-35-4 5-16,35 4-5 0,-27-3 12 16,27 3-3-16,0 0 14 0,-40-7 3 15,40 7-3-15,-32-6 0 0,32 6-9 0,-30-6 3 16,30 6-3-16,-34-6 8 0,34 6-3 0,-33-11 6 15,33 11-15-15,-32-1 12 0,32 1 2 16,-32-7-2-16,32 7-7 0,0 0-1 16,-41-5-12-16,41 5 1 0,0 0-1 0,-41-5 27 15,41 5-21-15,-25-6 5 0,25 6 0 16,0 0 12-16,-33-2-10 0,33 2-5 0,0 0 3 16,-32-4-8-16,32 4-5 0,0 0 10 15,0 0-8-15,-33 0 6 0,33 0-3 16,0 0-10-16,0 0 5 0,-32-6 7 15,32 6-4-15,0 0 2 0,0 0 0 0,-34 0-15 16,34 0 10-16,0 0 7 0,-35 5-9 16,35-5 4-16,0 0 6 0,-35 1-6 15,35-1 8-15,0 0 5 0,-35 4 7 0,35-4-1 16,0 0-4-16,-30 7 7 0,30-7-14 16,0 0 9-16,-39 1-10 0,39-1 0 0,-26 7-6 15,26-7-1-15,-25 11 0 0,25-11 8 16,-27 8-13-16,27-8 1 0,-25 9-3 0,25-9 24 15,-22 7-26-15,22-7 2 0,-27 12 19 16,27-12-9-16,-22 8 2 0,22-8-3 16,-28 12-6-16,28-12-12 0,-28 12 0 15,28-12 5-15,-29 13 4 0,29-13 3 0,-37 15 9 16,21-5-7-16,16-10-2 0,-31 15-1 16,10-5 6-16,21-10-8 0,-34 15-4 0,16-3 13 15,18-12-11-15,-35 17 14 0,21-8-4 16,-6 3-3-16,20-12 0 0,-28 21 0 15,13-13-12-15,15-8 12 0,-22 22-5 0,5-10-9 16,17-12 9-16,-37 29 10 0,29-16-12 16,-9 2-12-16,2 2 9 0,15-17 10 15,-28 30-12-15,15-12 5 0,1-3 2 0,12-15-2 16,-27 31 7-16,14-14-15 0,-1-1 6 16,14-16-1-16,-23 34 12 0,11-12-24 0,4-6-18 15,8-16 5-15,-17 37 7 0,9-18 3 16,8-19-17-16,-9 35 13 0,9-35-2 15,-8 32 9-15,8-32 1 0,-3 30-9 16,3-30 8-16,0 35 0 0,0-35 8 0,-2 26-3 16,2-26 3-16,0 0 8 0,0 38-5 15,0-38 11-15,5 21-14 0,-5-21 8 0,0 0 0 16,0 38 6-16,0-38 0 0,12 30-8 16,-12-30-6-16,8 35 2 0,2-21-14 0,2 9 5 15,3-6-5-15,-7 2 2 0,-8-19 9 16,20 33 3-16,-10-21-9 0,-10-12 15 15,17 27-19-15,-5-16 19 0,-12-11-9 0,18 22 8 16,-18-22-18-16,17 22 22 0,-17-22-6 16,17 19-1-16,-17-19-2 0,16 20 12 0,-16-20 6 15,20 22-3-15,-20-22-3 0,26 21 0 16,-15-9 0-16,9 0-9 0,-8 5 12 16,-12-17-3-16,33 25 0 0,-19-17 3 15,4 2-6-15,-18-10 3 0,30 22-3 0,-13-10-4 16,-17-12 7-16,32 14-12 0,-19-3 12 15,-13-11 6-15,29 18-12 0,-29-18 15 16,26 15-2-16,-26-15-4 0,22 12-6 0,-22-12 3 16,19 15-13-16,-4-8 26 0,0 0-10 15,-15-7 0-15,25 12-3 0,-25-12 0 0,27 15 6 16,-27-15 1-16,31 12-7 0,-14-2 22 16,-17-10-7-16,44 11 1 0,-23-1 2 15,3-4-6-15,4 2 16 0,2-3-16 0,2 2 6 16,-3-1-12-16,4-5 0 0,-6 7 6 15,8-4-3-15,-5 0 3 0,-3 0 2 16,1-1-8-16,1-2-3 0,-29-1-6 0,43 5 6 16,-21-3 6-16,-22-2-12 0,37 7 9 15,-37-7-9-15,33 6 6 0,-33-6-3 16,32 6 11-16,-32-6-11 0,28 6 9 0,-28-6 0 16,29 11 17-16,-29-11-29 0,27 4 14 15,-27-4-8-15,30 7-9 0,-30-7 6 16,21 10 12-16,-21-10-12 0,27 5 0 0,-27-5 8 15,19 10-16-15,-19-10 8 0,25 9-3 16,-25-9 3-16,0 0 3 0,30 10-6 0,-30-10 0 16,21 8 3-16,-21-8 9 0,0 0-6 15,31 12-3-15,-31-12 14 0,20 10-20 16,-20-10 9-16,23 9 8 0,-23-9-11 0,22 11 23 16,-22-11-26-16,27 10 8 0,-27-10-16 15,30 14 28-15,-14-10-20 0,-16-4 0 16,41 8 6-16,-41-8-6 0,28 4 3 0,-28-4-8 15,37 5 22-15,-37-5-6 0,33 6-10 16,-33-6 7-16,35 3-5 0,-35-3-5 0,34 3 16 16,-34-3-6-16,37-3-13 0,-37 3 5 15,41 0-2-15,-14 0 5 0,-27 0 5 16,40-3-2-16,-40 3 0 0,47-6 8 0,-47 6-22 16,35-5 11-16,-35 5 0 0,30 0 8 15,-30 0-8-15,0 0-6 0,39-1 4 0,-39 1 10 16,0 0-14-16,40-3 20 0,-40 3-11 15,0 0-6-15,37-4 9 0,-37 4-9 16,32-4-2-16,-32 4 7 0,30 4 1 16,-30-4 8-16,37-4-14 0,-37 4 1 0,36-1 2 15,-36 1 0-15,41-3-11 0,-41 3 16 16,35-4-5-16,-35 4 0 0,38-5-3 0,-38 5 14 16,42-5-22-16,-42 5 11 0,33-2 3 15,-33 2 3-15,32-4-6 0,-32 4 5 16,29-4-2-16,-29 4 0 0,0 0 7 0,28-3-4 15,-28 3 5-15,0 0-11 0,40-8 8 16,-40 8-3-16,25-6 3 0,-25 6 6 0,40-6-6 16,-18-1-5-16,-22 7 2 0,52-9 0 15,-25 3-5-15,1 1 6 0,4-2-4 16,-7 4 14-16,4-4-16 0,-1-1-5 16,-6 2 5-16,-22 6 10 0,52-13 1 0,-27 6-6 15,3 3-10-15,-28 4 18 0,49-12-10 16,-28 4-3-16,3 2 2 0,-24 6-2 0,48-10 0 15,-23 3 0-15,-6 3 5 0,-19 4-15 16,47-12 13-16,-29 8-14 0,-18 4 3 16,35-10 11-16,-35 10 0 0,34-6 12 0,-34 6-10 15,28-6 6-15,-28 6-16 0,25-6 15 16,-25 6-13-16,25-7 3 0,-25 7-7 0,27-8 9 16,-27 8-7-16,25-7 10 0,-25 7 3 15,29-5-8-15,-29 5 0 0,28-10-10 16,-28 10 12-16,25-5-2 0,-25 5 11 0,32-10-17 15,-32 10 6-15,30-7 6 0,-30 7-12 16,28-8 4-16,-28 8 7 0,29-6-5 16,-29 6 5-16,20-11-5 0,-20 11 11 0,0 0-9 15,32-9 3-15,-32 9-18 0,0 0 19 16,25-11-1-16,-25 11 0 0,0 0-5 16,27-10 5-16,-27 10 3 0,18-9-8 0,-18 9 18 15,0 0 4-15,0 0 36 0,20-15-16 16,-20 15 4-16,0 0-13 0,13-18-7 15,-13 18 5-15,0 0-8 0,10-29 2 0,-10 29 10 16,4-22-11-16,-4 22-17 0,0 0 4 16,0-33-8-16,0 33 10 0,0-27-11 0,0 27 9 15,0 0-11-15,-4-47 18 0,4 47-9 16,-1-38-9-16,1 38 13 0,-12-33 4 16,10 12 18-16,2 21-22 0,-8-34 6 0,8 34-13 15,-7-39 14-15,2 18 5 0,5 21-13 16,-11-40 3-16,11 40-1 0,-5-36 9 15,-5 18-1-15,10 18-9 0,-10-37 3 0,6 16-12 16,4 21 20-16,-17-50-22 0,9 24 18 16,-4 2-12-16,2-1 11 0,0-7-7 15,-3 0 8-15,-4-2 11 0,0-1-14 0,-6 5 17 16,3-7-2-16,-2 7-2 0,-3-2-4 16,-2-2 8-16,-6 2-8 0,5 1 1 0,-4 2 13 15,-5-1-40-15,-5-2 16 0,5 5-5 16,-8 0-1-16,-3-1-6 0,-3 8-6 15,-9-4 9-15,-8 1 8 0,-14 1-9 0,-2 10-3 16,-15 3-29-16,-43-2 7 0,-2 14-6 16,0 6 11-16,-6 11-7 0,-6 10-4 15,2 9-11-15,-11 4-16 0,-4 13-23 0,-5 7-35 16,8 6-43-16,1 7-110 0,4 4-488 16,9-1 429-16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14:22.3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13402 9795 1065 0,'0'0'15'0,"0"0"1"16,-37 0-6-16,37 0-10 0,0 0-52 15,0 0 26-15,0 0 4 0,-32-6 22 0,32 6 53 16,0 0-6-16,0 0 9 0,0 0 14 15,-28-9-46-15,28 9 29 0,0 0-11 0,0 0-14 16,0 0-5-16,0 0-9 0,0 0-42 16,-30-6-37-16,30 6-6 0,0 0-8 15,0 0 7-15,0 0-12 0,0 0-21 0</inkml:trace>
  <inkml:trace contextRef="#ctx0" brushRef="#br0" timeOffset="19.9879">13275 9774 773 0,'0'0'-234'0,"0"0"66"16</inkml:trace>
  <inkml:trace contextRef="#ctx0" brushRef="#br0" timeOffset="84.9455">13275 9774 669 0,'0'0'-64'0</inkml:trace>
  <inkml:trace contextRef="#ctx0" brushRef="#br0" timeOffset="297.8304">13370 9768 539 0,'0'0'-20'16,"45"3"-1"-16,-45-3-13 0,29 3-1 15,-29-3 27-15,26 2-27 0,-26-2 35 16,0 0-30-16,36 7 30 0,-36-7 44 0,0 0 54 16,28 3-17-16,-28-3-17 0,0 0-13 15,0 0 22-15,28 3-14 0,-28-3-18 0,0 0 21 16,0 0 4-16,25 6-50 0,-25-6 22 15,0 0-1-15,0 0-6 0,36 6-16 16,-36-6 15-16,0 0-14 0,0 0-1 0,21 10-6 16,-21-10 11-16,0 0-15 0,0 0 0 15,25 5 24-15,-25-5 5 0,0 0-15 16,37 7-10-16,-37-7 15 0,37 0 13 0,-37 0-28 16,44-7 23-16,-14 4-87 0,5 1-35 15,-5-2-222-15,5 4 32 0,-35 0 70 16</inkml:trace>
  <inkml:trace contextRef="#ctx0" brushRef="#br0" timeOffset="1745.2309">15911 9885 940 0,'33'0'66'0,"-33"0"14"16,0 0 22-16,0 0 43 0,0 0-58 15,0 0 20-15,32 2-5 0,-32-2-36 16,0 0 10-16,0 0-21 0,0 0-1 15,0 0 2-15,42-12 10 0,-42 12 2 0,25-12-29 16,-25 12-5-16,32-9 11 0,-32 9-25 16,37-9 10-16,-12 3-17 0,-25 6 14 15,43-6 15-15,-21 0-22 0,-22 6-1 0,39-11-7 16,-9 8-5-16,-30 3 5 0,50-9 4 16,-22 6-13-16,-6-3 13 0,-22 6 6 0,55-6-16 15,-25 3-3-15,-30 3-3 0,57-6-6 16,-23 6 12-16,-6 0 9 0,9-4-21 15,-5 4 18-15,-2 0-12 0,5-2-6 0,-35 2 16 16,62 0-4-16,-34 0 12 0,1 0-33 16,-29 0 9-16,47-3 33 0,-47 3-30 15,46 0 0-15,-22 3-15 0,-24-3 12 0,43 0 9 16,-18 0-3-16,-25 0 0 0,52-3 3 16,-22 3 27-16,2-7-36 0,-3 7 3 0,2-3 3 15,-1 1 3-15,-30 2-3 0,61-3 9 16,-33 3 3-16,-3-7-9 0,4 4-3 15,-29 3-6-15,50-2 12 0,-22-3-3 0,-28 5-3 16,44 0 3-16,-44 0-18 0,48 5-6 16,-23-5-50-16,2 2-72 0,-27-2-168 15,57 3-195-15,-32 4 107 0</inkml:trace>
  <inkml:trace contextRef="#ctx0" brushRef="#br0" timeOffset="2475.3679">20354 9952 1947 0,'0'0'55'0,"0"0"27"16,0 0-12-16,0 0 4 0,0 0-11 0,0 0-14 15,0 0-8-15,0 0 3 0,0 0-16 16,0 0 9-16,0 0 2 0,0 0-3 15,0 0 14-15,0 0 10 0,0 0 0 16,0 0-2-16,0 0-6 0,0 0-7 0,0 0-5 16,0 0-4-16,0 0-20 0,0 0 12 15,0 0-15-15,0 0-11 0,0 0-9 0,0 0-1 16,0 0-2-16,0 0-1 0,0 0-17 16,0 0-11-16,0 0 5 0,0 0-1 0,0 0 8 15,12-30-11-15,-12 30 21 0,0 0-8 16,36-5-3-16,-36 5 14 0,39-2-6 15,-12-3 11-15,1 0-8 0,17 2-6 16,-3-1 20-16,12-4 6 0,-1 3-23 0,6 5 8 16,13-3-5-16,1-4 2 0,3 4-3 15,4 3 15-15,12-5 0 0,5-2-6 0,-2 1 12 16,2 0-15-16,0 0 0 0,-6 0 15 16,-1-3 0-16,-11 5-18 0,-9-3 12 15,2-2 3-15,-7 6 9 0,-6 0-12 0,4-3 9 16,-11 3 6-16,8 3-15 0,-6 0-6 15,4 0 6-15,-1 0 3 0,8 8-3 0,11-1-43 16,-11 2-99-16,2 2-261 0,-4 1-88 16,1 0 107-16</inkml:trace>
  <inkml:trace contextRef="#ctx0" brushRef="#br0" timeOffset="112609.9184">25203 9491 1365 0,'0'0'230'0,"0"0"-50"0,0 0-75 0,0 0-71 16,0 0-19-16,0 0-23 0,0 0-3 16,0 0 0-16,0 0 14 0,0 0-3 0,0 0 0 15,0 0 12-15,0 0 3 0,0 0-8 16,0 0-7-16,0 0 0 0,0 0 19 0,0 0-19 15,9-22 11-15,-9 22-4 0,0 0 4 16,0 0 11-16,0 0-1 0,0 0-6 16,0 0-15-16,0 0 10 0,0 0-10 15,0 0 0-15,0 0 11 0,0 0-11 0,0 0 7 16,0 0-3-16,0 0 13 0,0 0-24 16,0 0 18-16,0 0-4 0,0 0-11 0,0 0 8 15,0 0-1-15,32-3 1 0,-32 3-18 16,0 0 17-16,0 0 4 0,0 0-14 15,0 0 18-15,0 0-18 0,0 0 24 0,30-6-6 16,-30 6-15-16,0 0 4 0,0 0 4 16,40-6 3-16,-40 6-14 0,0 0 3 0,33-7 8 15,-33 7-11-15,0 0 14 0,35-5 6 16,-35 5-2-16,0 0-11 0,31-5 13 16,-31 5-13-16,0 0 0 0,36-1 17 0,-36 1-13 15,29 0-1-15,-29 0 7 0,0 0-6 16,35 0 13-16,-35 0-28 0,0 0 8 15,38 1 13-15,-38-1 4 0,0 0-8 0,40 0-6 16,-40 0 4-16,26 0 12 0,-26 0-23 16,0 0 14-16,33 0-4 0,-33 0-3 15,32 5 4-15,-32-5 9 0,0 0 0 0,38 3-20 16,-38-3 11-16,0 0-8 0,37 0-2 16,-37 0 16-16,0 0-17 0,32 2 27 0,-32-2-27 15,0 0-3-15,0 0 17 0,32 2-10 16,-32-2 6-16,0 0 4 0,0 0-14 15,30 5 17-15,-30-5-4 0,0 0 1 0,32 3-7 16,-32-3 6-16,0 0 1 0,33 3 12 16,-33-3-3-16,25 3-10 0,-25-3 4 0,0 0-7 15,42 0-3-15,-42 0 9 0,0 0 1 16,35 0-4-16,-35 0 16 0,0 0-6 16,34 0-10-16,-34 0 3 0,28 0 3 0,-28 0 4 15,0 0-13-15,40 0 6 0,-40 0-3 16,30-3 3-16,-30 3-6 0,0 0-15 15,49 0 21-15,-49 0-9 0,31 0 12 0,-31 0-9 16,34 0-3-16,-34 0 6 0,30-3 0 16,-30 3 0-16,35 0-9 0,-35 0 6 15,34-3 0-15,-34 3-9 0,40-5 9 0,-40 5-9 16,35-2 3-16,-35 2 6 0,43 2-3 16,-43-2 12-16,37 5-12 0,-37-5-15 0,37 0 27 15,-37 0-6-15,40-5-6 0,-40 5 3 16,34 0-3-16,-34 0 15 0,36 0-18 15,-36 0 3-15,49 0-3 0,-49 0 0 0,45 0 0 16,-23 5 0-16,-22-5 3 0,47-5 9 16,-47 5-9-16,38-2 3 0,-38 2-9 0,45-2 9 15,-45 2 0-15,44 0 6 0,-26-3-21 16,-18 3 21-16,42-5-18 0,-42 5 6 16,39 0 0-16,-39 0 3 0,36-1 6 15,-36 1-12-15,34-4 6 0,-34 4 6 0,30-3-12 16,-30 3 15-16,0 0-6 0,38-7-9 15,-38 7 12-15,25-2 3 0,-25 2-1 0,32-4 7 16,-32 4-12-16,34 0 12 0,-34 0-4 16,33-3-5-16,-33 3 3 0,37-3-6 15,-37 3 2-15,40 0 1 0,-40 0 5 0,35 0-16 16,-35 0 16-16,44-3 6 0,-44 3 6 16,37-3-15-16,-37 3 1 0,33 0-1 0,-33 0 0 15,33-4 3-15,-33 4 3 0,32-2-3 16,-32 2 6-16,32-3-9 0,-32 3-8 15,32-6 3-15,-32 6-12 0,30 0-7 0,-30 0-17 16,0 0-20-16,35 0-28 0,-35 0-49 16,0 0-82-16,0 0-353 0,30 0 112 15</inkml:trace>
  <inkml:trace contextRef="#ctx0" brushRef="#br0" timeOffset="113892.2516">27393 9087 2291 0,'-53'0'10'16,"53"0"-10"-16,-44 3-26 0,19-3-41 0,25 0-4 16,-49 3 15-16,28-1 2 0,21-2 33 15,-52 7 42-15,30-7 29 0,22 0 13 0,-40 0-5 16,40 0 2-16,-37 3-7 0,37-3-2 16,-30 3-7-16,30-3-3 0,0 0-17 15,-43-3-8-15,43 3 8 0,0 0-6 0,0 0-18 16,-36 0-3-16,36 0-15 0,0 0-19 15,0 0 6-15,0 0-3 0,-26 6-1 16,26-6 10-16,0 0 9 0,0 0-16 16,0 0 9-16,0 0 3 0,0 0 0 0,0 0-4 15,0 0 11-15,0 0 3 0,0 0 0 16,0 0 6-16,-20 12-9 0,20-12 6 0,0 0-4 16,0 0 8-16,0 0 3 0,0 0-3 15,0 0 3-15,55 27 3 0,-55-27 0 0,27 10 11 16,-27-10-24-16,30 10 37 0,-30-10-6 15,35 8-1-15,-15 0 10 0,-20-8-4 16,40 9-9-16,-22-7 2 0,-18-2 1 0,47 10-20 16,-25-7 13-16,3 3 15 0,2 0-15 15,-27-6 12-15,47 6 0 0,-21-2 15 16,-26-4-24-16,47 5 14 0,-23-5-18 16,-24 0 12-16,43 7-9 0,-21-3 0 0,-22-4 2 15,42 1-2-15,-42-1-6 0,33 5-4 16,-33-5 1-16,34 3 0 0,-34-3-9 0,31 3 12 15,-31-3-12-15,34 6 17 0,-34-6-8 16,32 6-3-16,-32-6 8 0,32 3-2 0,-32-3 2 16,25 3-2-16,-25-3-6 0,0 0 5 15,31 10 9-15,-31-10-12 0,0 0 9 16,30 5-16-16,-30-5 15 0,0 0-7 0,29 6-6 16,-29-6 0-16,0 0 8 0,28 9-5 15,-28-9-3-15,0 0 3 0,25 3 5 16,-25-3 8-16,0 0-16 0,0 0 3 0,29 7 3 15,-29-7-4-15,0 0-4 0,28 4 7 16,-28-4-8-16,0 0 9 0,25 9-9 16,-25-9 6-16,24 5-6 0,-24-5 3 0,22 6-3 15,-22-6 11-15,0 0-13 0,35 6 10 16,-35-6 4-16,30 10-12 0,-30-10 3 0,28 4 5 16,-28-4-7-16,32 8 18 0,-32-8-14 15,30 7-2-15,-30-7 0 0,27 6 6 16,-27-6-9-16,33 7 6 0,-33-7 0 0,32 8-6 15,-32-8 8-15,27 6-7 0,-27-6-7 16,28 3 7-16,-28-3 10 0,24 6 11 16,-24-6-19-16,0 0 5 0,37 7 0 0,-37-7 3 15,28 5-5-15,-28-5-14 0,0 0 17 16,33 11-6-16,-33-11-6 0,17 6 9 16,-17-6 0-16,0 0-3 0,0 0 2 0,32 3-4 15,-32-3 2-15,0 0 0 0,0 0 7 16,0 0-4-16,25 9-3 0,-25-9 19 0,0 0-6 15,0 0 13-15,0 0-3 0,0 0 13 16,0 0-11-16,0 0 17 0,22 6 10 16,-22-6-4-16,0 0 7 0,0 0-10 0,0 0 3 15,0 0-3-15,0 0 5 0,0 0 13 16,0 0-26-16,0 0 3 0,0 0 2 16,0 0-15-16,0 0-14 0,0 0 11 15,0 0-6-15,0 0 5 0,0 0-17 0,0 0 12 16,0 0 4-16,0 0-18 0,0 0 21 15,0 0-9-15,0 0 5 0,0 0-5 0,-87 6-4 16,87-6 1-16,-29 3-2 0,29-3 18 16,-31 3-20-16,31-3-12 0,-34 3-3 15,34-3 10-15,-37 6 16 0,37-6-20 0,-41 6-3 16,20-2 18-16,21-4-4 0,-45 8 0 16,25-4-7-16,-8 3 1 0,28-7 4 0,-52 8-1 15,22-4-3-15,3 0 1 0,27-4 8 16,-52 5 8-16,30-5 9 0,22 0 1 15,-46 7-20-15,46-7 13 0,-36 1-1 0,36-1-13 16,-30 4-6-16,30-4-5 0,-30 8 5 16,30-8-22-16,-28 14-11 0,28-14-29 15,-25 13-6-15,13 1-22 0,-1-2-22 0,-2 4-44 16,-2 6-91-16,5-4-516 0,-5 1 381 16</inkml:trace>
  <inkml:trace contextRef="#ctx0" brushRef="#br0" timeOffset="115578.2714">26276 9095 3195 0,'1'-26'-55'0,"-1"26"15"0,0 0 13 16,0 0 2-16,0 0 2 0,0 0 23 0,-5-35-10 15,5 35 23-15,0 0 14 0,0 0-9 16,0 0 24-16,0 0-8 0,0 0-2 0,0 0-3 16,-13-27-3-16,13 27 9 0,0 0 9 15,0 0-21-15,0 0 13 0,0 0 9 16,0 0-14-16,0 0 4 0,0 0-20 15,0 0 3-15,0 0-8 0,0 0-1 0,0 0 12 16,0 0-10-16,0 0 0 0,0 0-9 16,0 0 2-16,0 0 6 0,-17-17 1 0,17 17-17 15,0 0 22-15,0 0-20 0,0 0-8 16,0 0 9-16,0 0-1 0,0 0-8 16,-57 19 14-16,57-19-9 0,-23 13-3 0,23-13 14 15,-32 11-15-15,32-11 16 0,-30 13-20 16,30-13 13-16,-35 10-5 0,35-10 12 15,-30 10-8-15,13-5 3 0,17-5 7 16,-37 12-7-16,37-12 0 0,-28 7-9 0,28-7 18 16,-29 10-5-16,29-10 7 0,0 0-7 15,-30 8-8-15,30-8 6 0,0 0-2 0,-25 10-2 16,25-10 2-16,0 0 0 0,0 0 4 16,-30 9 4-16,30-9-20 0,0 0 12 0,0 0 6 15,-27 6 0-15,27-6 3 0,0 0-11 16,0 0 6-16,-26 6-10 0,26-6 1 15,0 0 10-15,-29 8-5 0,29-8 0 16,-18 7-2-16,18-7-1 0,0 0 3 0,-40 11-6 16,40-11 8-16,-24 5 0 0,24-5-4 15,0 0 4-15,-33 8-4 0,33-8 6 16,-20 8-8-16,20-8-4 0,0 0 16 0,-37 9-12 16,37-9 6-16,-24 6-8 0,24-6 6 15,0 0-9-15,-35 9 9 0,35-9-6 0,0 0 2 16,-32 6-9-16,32-6 4 0,-28 6 1 15,28-6 10-15,0 0 0 0,-32 12-6 16,32-12 8-16,-25 7-13 0,25-7 7 16,-25 8-2-16,25-8 6 0,-23 12-17 0,23-12 6 15,-25 11-4-15,25-11 13 0,-27 9-9 16,27-9 0-16,-24 9 16 0,24-9 4 0,-20 9-15 16,20-9 8-16,0 0 13 0,-30 12-12 15,30-12 10-15,-23 11-6 0,23-11 3 16,0 0-3-16,-29 9 6 0,29-9 10 15,0 0-16-15,-26 5 3 0,26-5 3 0,0 0-2 16,0 0-1-16,0 0-16 0,-27 6 4 16,27-6 2-16,0 0-4 0,0 0-8 0,0 0 28 15,0 0-20-15,0 0 15 0,0 0-18 16,0 0-5-16,0 0 6 0,65 24 0 16,-65-24 0-16,30 7 8 0,-30-7-10 0,29 4 3 15,-29-4 6-15,31 6-8 0,-31-6 10 16,32 7-8-16,-32-7-7 0,25 8 10 15,-25-8 4-15,30 9-16 0,-30-9 7 0,27 9-3 16,-27-9 12-16,19 16-4 0,-19-16-8 16,20 17 10-16,-20-17 8 0,18 20-18 0,-18-20 8 15,18 25-8-15,-18-25 14 0,12 24-4 16,-4-8 6-16,-8-16-12 0,19 32 4 16,-6-15 2-16,-13-17-8 0,25 37 8 0,-8-18-4 15,0-1 6-15,6 0 3 0,-4 1-10 16,4-3 3-16,0 1 11 0,-1 0 1 15,3-2-9-15,-5 0-8 0,0-3 12 16,1-3-12-16,0 3 5 0,-2 2-4 0,-19-14-4 16,35 18 16-16,-13-6-16 0,-9-3 10 15,-13-9 0-15,27 15-6 0,-27-15 4 0,23 12-4 16,-23-12 8-16,25 14 2 0,-25-14-6 16,29 9-2-16,-29-9 15 0,36 5-5 0,-4 2 0 15,0-7-2-15,6 0 5 0,6 0-11 16,6 0-27-16,-1 0-45 0,1 0-64 0,-2 3-210 15,-6-3-357-15,-3-3 632 0</inkml:trace>
  <inkml:trace contextRef="#ctx0" brushRef="#br0" timeOffset="146850.2101">27172 10365 2788 0,'-28'-12'-113'0,"28"12"24"0,0 0-1 16,-29-10 10-16,29 10 26 0,0 0-17 15,-25-11 12-15,25 11 15 0,0 0-4 0,0 0 3 16,-31-14 17-16,31 14-4 0,0 0 10 16,-21-8 44-16,21 8-1 0,0 0 11 15,0 0 27-15,-28-17-11 0,28 17-1 16,0 0 15-16,-20-12 21 0,20 12-20 16,0 0-17-16,-18-15 5 0,18 15-18 0,0 0-4 15,0 0 3-15,0 0 5 0,-26-12-25 16,26 12 13-16,0 0-5 0,0 0-3 0,0 0 2 15,-21-12 9-15,21 12-15 0,0 0-7 16,0 0 4-16,0 0 1 0,-24-12-3 0,24 12-5 16,0 0 5-16,0 0 19 0,0 0-30 15,-25-6 14-15,25 6-8 0,0 0-6 16,0 0 11-16,0 0-19 0,0 0 11 0,0 0 16 16,-43 12-19-16,43-12-4 0,0 0 9 15,-22 18 1-15,22-18-3 0,-15 15 2 16,15-15-9-16,-15 20 1 0,15-20 14 0,-14 17-10 15,14-17 4-15,-13 19 6 0,13-19 5 16,-12 18-5-16,12-18 3 0,0 0-9 0,-15 25 1 16,15-25-1-16,0 0-9 0,-11 27 12 15,11-27-3-15,0 0 4 0,-2 29 4 16,2-29-7-16,0 0-6 0,2 33 3 0,-2-33 13 16,0 0-10-16,3 32 7 0,-3-32-10 15,0 0 5-15,8 27-15 0,-8-27 20 16,0 0-7-16,7 25 2 0,-7-25-5 0,0 0 5 15,13 30 2-15,-13-30 6 0,12 20 2 16,-12-20-7-16,17 15-1 0,-17-15-7 16,17 18 5-16,-17-18-2 0,20 18-3 0,-20-18 20 15,20 19-23-15,-20-19 11 0,26 16-8 16,-26-16 5-16,31 12 0 0,-31-12 2 0,25 15 6 16,-25-15-13-16,26 12 2 0,-26-12 8 15,32 16-10-15,-17-10-3 0,-15-6 6 16,27 9-8-16,-27-9 0 0,23 9 10 15,-23-9 0-15,21 10 5 0,-21-10 12 16,0 0-3-16,28 5 0 0,-28-5-7 0,0 0 2 16,0 0 12-16,28 3-2 0,-28-3-10 15,0 0 23-15,0 0-21 0,37-18 18 0,-37 18-16 16,29-15 6-16,-29 15-10 0,25-18-6 16,-12 9-16-16,-13 9 5 0,30-18-12 0,-30 18-10 15,25-19 16-15,-11 11 2 0,-14 8-4 16,23-17 4-16,-23 17 16 0,17-15-11 0,-17 15 4 15,17-22 7-15,-17 22 5 0,16-21 13 16,-16 21-18-16,10-26 13 0,-10 26 6 16,9-21 5-16,-9 21-24 0,8-21-7 15,-8 21 2-15,0 0-13 0,10-25 7 0,-10 25-13 16,0 0-22-16,7-28-3 0,-7 28 7 16,0 0 19-16,5-27-11 0,-5 27 2 0,0 0 14 15,0-31-5-15,0 31 7 0,0 0 5 16,0 0 11-16,-9-44-20 0,9 44 4 15,-8-18 18-15,8 18-11 0,0 0 10 0,-17-30 1 16,17 30-29-16,-15-17 1 0,15 17 8 16,-16-17-5-16,16 17 0 0,-17-20-3 15,17 20 5-15,-30-15-9 0,30 15 9 0,-27-15-3 16,27 15-2-16,-30-15 10 0,11 9-5 16,19 6-3-16,-33-11 10 0,33 11 3 15,-35-12-13-15,35 12 10 0,-27-4-15 0,27 4 0 16,0 0-16-16,-37 0 13 0,37 0 0 15,-31 8-8-15,31-8-14 0,-26 19-38 0,26-19-43 16,-26 24-118-16,24-12-352 0,-10 0 116 16</inkml:trace>
  <inkml:trace contextRef="#ctx0" brushRef="#br0" timeOffset="148404.5753">28109 9901 2161 0,'0'0'-109'0,"0"0"30"0,0 0 1 0,0 0 13 16,0 0 10-16,0 0 11 0,0 0 28 15,0 0 8-15,0 0 4 0,0 0-16 0,0 0-1 16,0 0 1-16,0 0 24 0,0 0-13 16,0 0-7-16,0 0 7 0,0 0 14 0,0 0-18 15,0 0 9-15,0 0-5 16,0 0 5-16,0 0 0 0,0 0 4 0,0 0 4 16,0 0-4-16,0 0 4 0,0 0 17 15,0 0 4-15,-32 63 17 0,32-63-6 0,-11 19 4 16,11-19 0-16,-14 21 6 0,14-21-7 15,-12 20-5-15,12-20-1 0,0 0-7 16,-13 34 7-16,13-34 3 0,-12 20 10 0,12-20-15 16,-15 25-13-16,15-25-1 0,-8 22-4 15,8-22 1-15,-8 27 0 0,8-27-1 0,-9 22 11 16,9-22 15-16,-10 25-19 0,10-25 0 16,-12 22 2-16,12-22 13 0,-15 25-3 15,15-25-20-15,-8 17 16 0,8-17-9 0,0 0-1 16,-15 28 13-16,15-28-22 0,-10 22 0 15,10-22 6-15,-5 22 3 0,5-22 0 16,0 0-7-16,-15 33 4 0,15-33 0 0,-5 24-7 16,5-24 24-16,-8 26-15 0,8-26 6 15,-7 24-14-15,7-24 2 0,-9 27 14 16,9-27-16-16,-5 29 7 0,5-29-2 0,-15 30-6 16,15-30 1-16,-10 31 7 0,10-31 0 15,-8 29-10-15,8-29 7 0,-12 24-2 0,12-24 0 16,-11 27-11-16,11-27 13 0,-12 25-2 15,12-25-17-15,-14 28 22 0,14-28 0 16,-15 31-11-16,10-16 13 0,5-15-12 0,-13 28-9 16,13-28 19-16,-13 28-14 0,13-28-10 15,-14 21-5-15,14-21-15 0,-13 25-17 0,13-25-34 16,-8 24-36-16,8-24-49 0,-12 25-135 16,12-25-254-16,-9 15 113 0</inkml:trace>
  <inkml:trace contextRef="#ctx0" brushRef="#br0" timeOffset="149254.0462">27515 10082 2126 0,'0'0'-21'0,"0"0"4"0,0 0-8 0,0 0 11 15,0 0-11-15,0 0 28 0,-40 3-10 16,40-3-15-16,0 0 12 0,0 0 24 15,-28 5-3-15,28-5-4 0,-19 11-10 0,19-11 17 16,-10 9-25-16,10-9 11 0,-13 8 7 16,13-8 1-16,0 0-8 0,0 0 10 0,-24 32 19 15,24-32 13-15,-5 21 9 0,5-21-17 16,-13 28 3-16,13-28 3 0,-2 31-17 16,2-31 12-16,0 33-6 0,0-33 12 0,0 35 0 15,0-35 2-15,5 30-1 0,-5-30 0 16,14 25 10-16,-14-25-3 0,13 21-6 15,-13-21 2-15,18 6 1 0,-18-6-10 0,0 0-9 16,0 0 23-16,56-24-21 0,-40 6-3 16,1-2 4-16,-2 0-22 0,2-5 17 15,-7 0 10-15,5-2-27 0,-7-7 7 0,6 3-13 16,1-3-7-16,-7 10 13 0,-3-4 14 16,2 0-17-16,-2 2 12 0,-5 26 12 0,3-39-5 15,-3 39-10-15,-3-36-2 0,3 36-5 16,-12-26 10-16,12 26-1 0,-28-14-16 15,28 14 3-15,-37-3 8 0,37 3-29 0,-54 7 6 16,19 3-12-16,5 0 10 0,3-1-17 16,-6 1-10-16,10-5-21 0,-1 8-39 15,-1-1-45-15,2 3-59 0,1 0-423 0,-5-3 117 16</inkml:trace>
  <inkml:trace contextRef="#ctx0" brushRef="#br0" timeOffset="149987.7716">28101 10818 2425 0,'0'0'-44'16,"-22"-12"9"-16,22 12 16 0,0 0-1 16,0 0 1-16,-17-23 6 0,17 23 13 0,0 0-7 15,0 0 37-15,-18-12 18 0,18 12 12 16,0 0 2-16,0 0 11 0,0 0 18 15,-22-17-5-15,22 17-5 0,0 0 5 16,0 0-13-16,0 0-1 0,0 0-4 0,0 0-26 16,-35-4 8-16,35 4-4 0,0 0-23 15,0 0 15-15,0 0-13 0,-39 24-4 16,39-24 4-16,-16 20-5 0,16-20-13 0,-10 21 22 16,10-21-20-16,0 0-1 0,0 33-1 15,0-33-5-15,0 0 3 0,28 29-3 0,-28-29-11 16,34 12 11-16,-9-9-2 0,-25-3 0 15,57 0-6-15,-26 0-5 0,-1-7 4 16,2 2-2-16,-3-2 11 0,-4 2 14 0,2-6 21 16,-27 11 2-16,38-17-13 0,-21 2 25 15,1 0 1-15,-18 15 16 0,14-31-2 16,-6 15 2-16,-8 16 5 0,0-31 0 0,0 31-49 16,-17-36 8-16,0 17-8 0,-3-1-14 15,-3 5 8-15,5 0-2 0,-13 3-2 0,5 3 0 16,1-2-5-16,25 11-5 0,-57-1 8 15,25 2 0-15,3 10-22 0,1 1-10 16,-4 3-24-16,9 6-22 0,1 2-32 16,5-1-67-16,4-2-139 0,10-1-459 0,3-1 360 15</inkml:trace>
  <inkml:trace contextRef="#ctx0" brushRef="#br0" timeOffset="150763.9748">29101 10528 3105 0,'0'0'-170'0,"0"0"12"16,-2-24 2-16,2 24 3 0,0 0 21 16,0 0 21-16,0 0 9 0,0 0 14 0,0 0 26 15,0 0 25-15,34-15 3 0,-34 15 34 16,0 0 4-16,37 4 26 0,-37-4 22 0,33 0 5 15,-33 0 10-15,52 1-12 0,-25 3-7 16,4 2 2-16,3 1-4 0,9-2-14 16,4 2 0-16,-3 1-7 0,9-1-3 0,4 2 12 15,5 0 0-15,3 2 5 0,1-3 0 16,0-3-16-16,3 3 15 0,5-5-9 16,-1 0 8-16,3-2 6 0,0-2-2 15,-5 1 3-15,1 0-14 0,0 0 7 0,-12 0-5 16,0-3-9-16,-3 3-10 0,-7 0 0 15,-1-3 16-15,-1-2-14 0,-8 2 5 0,-6 3-12 16,-4 0 2-16,2 0-3 0,-32 0-4 16,51 0 19-16,-29-2-32 0,-22 2-20 0,35 2-18 15,-35-2-43-15,35 8-69 0,-35-8-164 16,29-5-268-16,-29 5 113 0</inkml:trace>
  <inkml:trace contextRef="#ctx0" brushRef="#br0" timeOffset="151415.1467">31691 9801 2235 0,'0'0'-17'16,"-21"-21"41"-16,21 21 5 0,0 0 17 15,-16-16-17-15,16 16 9 0,0 0-6 16,0 0-17-16,-20-11-6 0,20 11 28 0,0 0-12 15,0 0-1-15,0 0-9 0,0 0-3 16,-25-9 12-16,25 9 17 0,0 0 36 16,0 0-1-16,-17 39 19 0,17-39-21 0,-9 40 6 15,-1-15-12-15,5 2 8 0,-3 3-4 16,1 2-7-16,2-1-3 0,0 9-4 0,-1-3 4 16,-1 8-12-16,0 2-6 0,6-1-8 15,-11 10 10-15,5 3-16 0,4-10-3 16,-6 10 1-16,4-1-10 0,-3-11-2 0,3 1 7 15,2-4-5-15,-2-2 3 0,1 2-3 16,1-10 7-16,1-1-24 0,2 2 7 16,-3-5 5-16,3 6-9 0,-5-9 13 0,5-27-30 15,0 54 3-15,0-25-3 0,5-5-33 16,-2 0 1-16,-3-24-10 0,5 41-30 0,4-24-33 16,-6 2-44-16,-3-19-97 0,18 22-452 15,-6-19 606-15</inkml:trace>
  <inkml:trace contextRef="#ctx0" brushRef="#br0" timeOffset="151904.3697">31978 10469 2874 0,'0'0'-48'15,"-1"-33"29"-15,1 33 11 0,0 0 18 0,-9-29 4 16,9 29 8-16,0 0-1 0,0 0-10 16,-6-27-3-16,6 27-3 0,0 0-7 15,0 0 12-15,0 0-2 0,0 0-5 0,0 0 7 16,0 0-10-16,0 0 8 0,0 0 10 16,0 0-15-16,0 0 7 0,0 0 24 0,0 0-24 15,0 0 13-15,-27 69-3 0,27-69-2 16,0 35-3-16,0-35 10 0,8 44-13 15,-6-22 10-15,9-1-10 0,-2 2-9 16,3-5 11-16,1 0 1 0,5-3-6 0,1-3-13 16,1 0 6-16,5-1-2 0,-25-11-7 15,37 2 12-15,-37-2-15 0,40-10 5 16,-40 10-4-16,28-27 23 0,-14 6-4 0,-3-3 2 16,-2-8-10-16,-1 2 5 0,-8-4 26 15,-3-1 7-15,-2-4 0 0,-7-1-8 0,-5 6-12 16,-8 1 7-16,-3-9-16 0,-6 9-6 15,-4 0 17-15,-6 5 0 0,-1 3-13 16,7 10-3-16,-1 5-1 0,-6 2 1 0,8 4 5 16,-3 4 2-16,2 10-28 0,-6-1-5 15,11 6-10-15,-2 3-17 0,8 0-21 16,0 5-21-16,5-2-26 0,9 1-36 0,1-2-58 16,1 0-444-16,7 4 120 0</inkml:trace>
  <inkml:trace contextRef="#ctx0" brushRef="#br0" timeOffset="152352.0889">32386 10273 2553 0,'0'0'9'15,"0"0"32"-15,0 0 29 0,0 0 9 16,0 0-16-16,-56-31-12 0,56 31 2 16,0 0-11-16,0 0-21 0,0 0 12 15,-57 19-13-15,57-19 0 0,-14 24-2 0,14-24-11 16,-6 25 6-16,6-25-1 0,-5 25-7 16,5-25 0-16,0 0-2 0,8 44 9 0,-8-44-12 15,13 27 0-15,-13-27 5 0,22 24 2 16,-12-12 8-16,7 0-1 0,-17-12-4 15,28 19 4-15,-9-11 3 0,-19-8-7 16,38 12-1-16,-18-11 0 0,-20-1-11 0,42 0 12 16,-42 0 4-16,30-10 11 0,-30 10-4 0,34-15 4 15,-21 3 5-15,-13 12-5 0,18-27 6 16,-6 9-4-16,-12 18 1 0,10-33-6 16,-10 33-9-16,3-39 0 0,2 22-7 15,-5 17-14-15,2-34-14 0,-2 34-6 0,-2-31-18 16,2 31-8-16,0 0-8 0,-8-43 4 15,8 43-26-15,-15-20 1 0,15 20-13 0,0 0-14 16,-23-15-15-16,23 15-80 0,0 0-410 16,-27 11 117-16</inkml:trace>
  <inkml:trace contextRef="#ctx0" brushRef="#br0" timeOffset="152954.3313">33178 9663 2301 0,'0'0'-79'0,"0"0"0"0,-19 21 13 0,19-21 27 15,-15 18 28-15,15-18 72 0,-20 32 32 16,7-10 17-16,-2 2 18 0,0 7-12 16,-4 6 30-16,-6 2 7 0,3 11 5 0,-8 2 12 15,0 13-24-15,-7-1 7 0,-13 25-1 16,-2-3-15-16,9-8 1 0,8-15-14 15,0 1-10-15,1-6-5 0,-3 1-7 16,9-10-19-16,1-2-9 0,-3 1-9 0,3-4-2 16,0-2-10-16,-1-2-5 0,6-5-8 15,2 3-1-15,3-5-23 0,6-3-4 16,-6 5-11-16,5-8-8 0,1-2-15 0,2 1-22 16,1-3-15-16,3-1-12 0,5-22-6 0,-12 39-7 15,7-24 2-15,5-15-4 0,0 0 19 16,-8 35-40-16,8-35-38 0,0 0-48 15,0 0-38-15,0 0-546 0,0 0 302 0</inkml:trace>
  <inkml:trace contextRef="#ctx0" brushRef="#br0" timeOffset="153208.19">32681 9744 3115 0,'0'0'-709'0,"0"0"607"16</inkml:trace>
  <inkml:trace contextRef="#ctx0" brushRef="#br0" timeOffset="153504.0277">32726 9635 2888 0,'0'0'-60'0,"0"0"9"0,0-28 9 16,0 28 0-16,0 0 4 0,0 0 1 0,0 0 13 15,0 0 4-15,0 0-13 0,0 0 15 16,0 0 3-16,0 0 0 0,0 0-1 0,0 0 1 15,-23 75-10-15,23-75 19 0,0 0 15 16,0 0 16-16,0 0 6 0,0 0 8 16,0 0 14-16,0 0-20 0,0 0 21 0,0 0-22 15,68-34 1-15,-44 6-5 0,1 3-3 16,0-4-9-16,0 2 9 0,-2-1-20 16,-1 4 17-16,-2-3 20 0,-5 4-10 15,-1 2 15-15,-9 0 6 0,-5 21 0 0,11-30-1 16,-11 30-6-16,0 0-10 0,-22-39-10 15,22 39-8-15,-43-3-6 0,13 6 9 0,-14 7-23 16,-6 7-5-16,-2 8-7 0,-13 10-26 16,-19 21-6-16,-2 6-31 0,17-10-26 0,12-10-52 15,4 2-56-15,12-7-420 0,8 1 119 16</inkml:trace>
  <inkml:trace contextRef="#ctx0" brushRef="#br0" timeOffset="154075.5339">32661 11135 2490 0,'-45'11'-59'0,"45"-11"3"0,0 0-5 0,-24 11 2 16,24-11 5-16,-10 17 14 0,10-17-12 15,0 0 20-15,-5 35-14 0,5-35 13 16,0 0 4-16,22 42 11 0,-9-25 33 0,4-2 17 15,10-2 19-15,-6-1 26 0,10-3 5 16,4-3 1-16,2 0-6 0,8-2 8 0,-5-4-3 16,5-4 4-16,0-2-6 0,-1 0 12 15,-1-3-3-15,-4-6 0 0,-4 0 10 16,-3-4-7-16,-4 0 12 0,-6-5 7 16,-4-1-25-16,-10 1-29 0,-11-8-10 0,3 32-28 15,-37-48 10-15,9 24-2 0,-4 6-8 16,-6 9 15-16,-6 6-46 0,-4 6-102 0,-23 13-219 15,-16 4-395-15,-6 0 524 0</inkml:trace>
  <inkml:trace contextRef="#ctx0" brushRef="#br0" timeOffset="231754.4341">4956 11278 1266 0,'-22'-10'274'0,"22"10"-71"0,0 0-105 0,0 0-82 15,-23-12-16-15,23 12-8 0,0 0-19 16,0 0 15-16,0 0 9 0,-20-16 18 15,20 16-3-15,0 0 15 0,0 0-8 0,0 0-23 16,0 0 8-16,-20-16-1 0,20 16 35 16,0 0-38-16,0 0 4 0,0 0 14 15,0 0-3-15,0 0-4 0,0 0-18 0,0 0-8 16,0 0 4-16,0 0 0 0,-19-12-4 16,19 12 0-16,0 0 0 0,0 0-12 15,0 0 23-15,0 0-4 0,0 0 16 0,0 0-12 16,0 0 23-16,0 0 4 0,0 0-4 15,0 0 7-15,0 0 4 0,0 0-1 16,0 0 0-16,0 0-4 0,0 0-14 0,0 0 17 16,0 0-10-16,0 0-4 0,0 0 17 15,0 0-35-15,0 0 15 0,-35-3 2 0,35 3-6 16,0 0-10-16,0 0-1 0,0 0 4 16,-42 0-6-16,42 0-12 0,0 0-6 15,-35 7 7-15,35-7-4 0,0 0 17 16,-32 8-53-16,32-8 28 0,-27 4 0 0,27-4-1 15,0 0 19-15,-33 5-27 0,33-5 31 16,0 0-5-16,-37 7-3 0,37-7 19 16,0 0-8-16,-37-4 27 0,37 4 0 0,0 0-16 15,-43 0 12-15,43 0 0 0,-27-5 7 16,27 5-12-16,0 0 4 0,-40-7 1 0,40 7 2 16,-25-6-3-16,25 6 7 0,0 0-4 15,-35-2-14-15,35 2 7 0,0 0-18 0,-34-7 1 16,34 7 6-16,0 0 15 0,-31-6-8 15,31 6 7-15,0 0-10 0,-34-2-4 16,34 2 7-16,0 0-20 0,-35 0-10 16,35 0 6-16,0 0-3 0,0 0 10 0,-40 0-11 15,40 0 15-15,0 0-8 0,-30 2 1 16,30-2-8-16,0 0 18 0,0 0-14 0,-35 6-8 16,35-6 4-16,0 0-26 0,-25 7 33 15,25-7-15-15,0 0 4 0,0 0-5 16,-32 12 8-16,32-12-8 0,0 0 4 0,-25 5 23 15,25-5-12-15,0 0 12 0,0 0-16 16,0 0 16-16,-24 16 0 0,24-16-16 16,0 0 24-16,0 0-12 0,-28 10 16 0,28-10 8 15,0 0 11-15,0 0-8 0,0 0-15 16,-25 6-1-16,25-6 1 0,0 0-16 16,0 0-15-16,0 0-4 0,-24 15-20 0,24-15 19 15,0 0-12-15,-16 22 3 0,16-22 0 16,-14 18-9-16,14-18-2 0,0 0 18 15,-20 25 16-15,20-25-39 0,0 0 12 0,-15 22 46 16,15-22-28-16,0 0-10 0,-8 18 5 16,8-18-1-16,0 0 5 0,-14 24 5 0,14-24-50 15,0 0 2-15,-8 22 4 0,8-22-18 16</inkml:trace>
  <inkml:trace contextRef="#ctx0" brushRef="#br0" timeOffset="231792.4071">3884 11459 867 0,'0'0'-58'16,"0"0"40"-16,0 0-24 0,0 0-13 15,-4 27-2-15</inkml:trace>
  <inkml:trace contextRef="#ctx0" brushRef="#br0" timeOffset="231861.3687">3880 11486 546 0</inkml:trace>
  <inkml:trace contextRef="#ctx0" brushRef="#br0" timeOffset="231896.3439">3880 11486 498 0,'-5'25'-14'15,"5"-25"-27"-15</inkml:trace>
  <inkml:trace contextRef="#ctx0" brushRef="#br0" timeOffset="231927.3235">3875 11511 407 0,'0'0'-29'16,"0"0"29"-16,0 0-51 0</inkml:trace>
  <inkml:trace contextRef="#ctx0" brushRef="#br0" timeOffset="231977.2927">3875 11511 289 0</inkml:trace>
  <inkml:trace contextRef="#ctx0" brushRef="#br0" timeOffset="234266.0835">3875 11511 281 0,'0'0'31'0,"-5"30"-9"0,5-30 0 0,0 0 8 16,0 0-16-16,0 0 15 0,-7 29-44 0,7-29 44 16,0 0-15-16,-1 27-7 0,1-27 34 15,0 0-14-15,-9 30-13 0,9-30 19 16,0 0-7-16,-3 29-13 0,3-29-26 0,0 0 19 15,-7 31 26-15,7-31-13 0,0 0-12 0,-5 27 18 16,5-27-13-16,0 0-6 0,0 0 25 16,0 27 5-16,0-27 29 0,0 0-31 15,0 0 12-15,0 0 3 0,0 0-5 0,-3 32 9 16,3-32-43-16,0 0 16 0,0 0-21 16,0 0 1-16,0 34 14 0,0-34-5 0,0 0-20 15,8 31 15-15,-8-31 0 0,7 24-15 16,-7-24 16-16,8 22-11 0,-8-22 5 15,5 21 10-15,-5-21-15 0,0 0 9 16,7 32 16-16,-7-32-30 0,0 0-10 16,10 27 25-16,-10-27 5 0,0 0-5 0,7 24-10 15,-7-24 10-15,5 23-25 0,-5-23 15 16,0 0 0-16,12 27 5 0,-12-27 5 0,8 22-20 16,-8-22 0-16,12 20 25 0,-12-20-20 15,8 20 10-15,-8-20-5 0,0 0-15 0,17 25-10 16,-17-25 6-16,12 18 9 0,-12-18 5 15,13 18 15-15,-13-18 0 0,8 18-20 16,-8-18 15-16,15 15 0 0,-15-15-10 16,17 20 5-16,-17-20 24 0,13 16-19 0,-13-16-5 15,0 0-5-15,21 18 5 0,-21-18 10 16,18 9-10-16,-18-9-20 0,0 0 25 0,25 15 10 16,-25-15-10-16,18 6-20 0,-18-6 15 15,27 6-10-15,-27-6 1 0,29 3 9 0,-29-3 0 16,26 6-5-16,-26-6 10 0,0 0-1 15,39 7 6-15,-39-7 10 0,0 0 43 16,27 4-2-16,-27-4 8 0,0 0-37 0,26 4 12 16,-26-4-4-16,0 0-6 0,0 0-9 15,30 7 5-15,-30-7-13 0,0 0-1 16,26 4-8-16,-26-4 1 0,0 0 23 16,0 0-16-16,43 0 0 0,-43 0-4 0,0 0 0 15,34 0 8-15,-34 0-28 0,0 0 4 16,33-6 24-16,-33 6-12 0,0 0-8 0,37-5-4 15,-37 5 8-15,28-3 4 0,-28 3-24 16,0 0 24-16,37-1-8 0,-37 1 0 16,32-8-4-16,-32 8 8 0,30-3 4 0,-30 3 3 15,30-6-11-15,-30 6-4 0,0 0 16 16,38-3-4-16,-38 3-1 0,24-6-14 16,-24 6 7-16,0 0 7 0,35-3-18 15,-35 3 3-15,35-3 20 0,-35 3-12 0,34-4 7 16,-34 4 16-16,43-5-30 0,-43 5 14 15,39-3 5-15,-14 0-8 0,-25 3 7 0,40 0-7 16,-40 0-4-16,40-4-8 0,-40 4 4 16,28-5 20-16,-28 5 32 0,27-3-15 0,-27 3-15 15,32-7-18-15,-32 7 22 0,0 0-15 16,40-2-7-16,-40 2 22 0,0 0-12 16,37-6 12-16,-37 6-8 0,0 0 14 0,30-4-11 15,-30 4-3-15,0 0-7 0,0 0 16 16,35-7-12-16,-35 7 2 0,0 0 1 15,0 0 6-15,34-5-11 0,-34 5 1 0,0 0-6 16,0 0 9-16,33-3 13 0,-33 3-16 16,0 0-4-16,32 0 17 0,-32 0-7 15,0 0-7-15,40-5 10 0,-40 5-6 0,30-2-1 16,-30 2 4-16,0 0-10 0,45-2 0 16,-45 2 1-16,32-4 5 0,-32 4-6 0,37-4 13 15,-37 4-10-15,37-4-9 0,-37 4 12 16,41-7 0-16,-20 3-6 0,-21 4 6 15,48-6-6-15,-28 4 6 0,-20 2-30 16,42-7 18-16,-42 7 0 0,37-6-3 0,-37 6 9 16,42-6-3-16,-22 3 3 0,-20 3 12 15,43-6-27-15,-43 6 12 0,35-6-3 0,-35 6-9 16,47-3 18-16,-47 3-21 0,35 0 6 16,-35 0 15-16,39-7-6 0,-39 7 3 15,33-2-15-15,-33 2 6 0,42-3 12 0,-42 3 9 16,38 0-15-16,-38 0 0 0,42-6-9 15,-42 6 12-15,34-8-6 0,-34 8 6 16,37-3-6-16,-37 3 0 0,26-3 8 0,-26 3-5 16,0 0-12-16,39-6 7 0,-39 6-4 15,0 0 6-15,30-3-9 0,-30 3 18 16,0 0-18-16,35 0 9 0,-35 0 3 0,30-3-3 16,-30 3 6-16,35 0 14 0,-35 0-29 15,39-3 24-15,-39 3-15 0,35-3-3 16,-35 3 15-16,35-6-18 0,-35 6 6 15,38-3 3-15,-38 3-6 0,39-3 12 0,-39 3-15 16,32-3 6-16,-32 3 6 0,25-6 0 0,-25 6-12 16,0 0 6-16,35-3 0 0,-35 3-3 15,0 0 3-15,35-3 3 0,-35 3 11 16,0 0-8-16,35-4-3 0,-35 4-9 16,0 0 26-16,34-5-17 0,-34 5-3 0,0 0 6 15,36 0-9-15,-36 0 12 0,0 0-4 16,31-3 1-16,-31 3 0 0,0 0 0 0,0 0 5 15,38 0-11-15,-38 0 6 0,0 0-6 16,27 3-6-16,-27-3-3 0,0 0 26 16,0 0-19-16,35 0 7 0,-35 0-5 0,0 0 0 15,30 5 3-15,-30-5-3 0,0 0 3 16,34 7-14-16,-34-7 2 0,30 3 3 16,-30-3 4-16,25 2-4 0,-25-2 14 0,31 7 4 15,-31-7-9-15,27 3 5 0,-27-3 6 16,0 0-8-16,39 5-6 0,-39-5-6 15,0 0 12-15,33 4-9 0,-33-4-8 0,0 0 22 16,27 3-17-16,-27-3 17 0,0 0 9 16,27 6-17-16,-27-6 2 0,0 0 1 15,0 0-6-15,0 0 0 0,35-3 8 0,-35 3-13 16,0 0 7-16,0 0-7 0,0 0-4 16,0 0 4-16,32 0-6 0,-32 0 8 0,0 0 3 15,0 0 3-15,0 0-12 0,0 0 4 16,33-12-1-16,-33 12 9 0,0 0-3 15,32-9 11-15,-32 9-11 0,28-9 0 0,-28 9-8 16,22-7 16-16,-22 7 3 0,27-8-11 16,-27 8 6-16,0 0 11 0,25-15-23 15,-25 15 17-15,20-12 11 0,-20 12 27 0,0 0-6 16,20-15-12-16,-20 15-2 0,0 0 2 16,8-27 37-16,-8 27-8 0,0 0 1 15,0-27 6-15,0 27-6 0,0 0-20 0,0 0 0 16,-8-41-6-16,8 41-6 0,0 0 8 15,-15-33-17-15,15 33 1 0,-13-25-18 0,1 10 5 16,12 15-14-16,-17-32 6 0,4 14-2 16,-2 3-11-16,15 15 0 0,-25-34 28 15,10 19-11-15,-2-1 0 0,-3-2 3 16,3 3 12-16,0-1-8 0,17 16-16 0,-28-25 14 16,11 13 10-16,17 12-17 0,-25-22 9 15,25 22 1-15,-20-18-12 0,20 18 6 0,-23-18 7 16,23 18-5-16,-26-23 0 0,26 23 9 15,-21-18-9-15,21 18 23 0,-27-19 7 0,27 19-10 16,-27-15 1-16,27 15 4 0,-20-15-5 16,20 15 4-16,-23-15-7 0,23 15-1 15,-22-12-1-15,22 12-5 0,-20-13-9 0,20 13 4 16,-20-15 0-16,20 15 3 0,0 0-16 16,-32-12 9-16,32 12 2 0,-22-10-3 15,22 10-3-15,-28-12 4 0,28 12-9 0,-32-9-4 16,32 9 11-16,-42-11 2 15,19 10 11-15,23 1-4 0,-49-6 12 0,26 0-26 16,-4 2 26-16,27 4-13 0,-50-7-1 16,23 4-7-16,27 3 3 0,-43-2-12 0,19-2-1 15,24 4 6-15,-50-3-1 0,23 3 6 16,27 0-9-16,-47 3-3 0,47-3-4 0,-48-3 15 16,25 6-4-16,23-3 4 0,-46 0 15 15,46 0-22-15,-36-3-5 0,36 3 3 16,-34 0 9-16,34 0-17 0,-30-3-2 0,30 3-7 15,0 0 14-15,-47-3-10 0,47 3 4 16,-30 0-4-16,30 0-3 0,-35-3-3 16,35 3-2-16,-33 0-7 0,33 0 5 0,-37 3 9 15,37-3-4-15,-39 0-2 0,39 0 1 16,-40 0-1-16,40 0-2 0,-40 3 12 0,40-3-18 16,-34 3 11-16,34-3 0 0,-40 3 1 15,40-3-5-15,-41 4 11 0,41-4-7 16,-41 0 9-16,41 0-2 0,-46 2 6 0,12-2 2 15,7 3-12-15,27-3 16 0,-57 4-2 16,27-1 0-16,0-3 4 0,30 0-6 16,-53 0-6-16,28 4 6 0,25-4 8 15,-49 0-12-15,27 1 14 0,22-1-8 0,-47 0-2 16,21 5 8-16,26-5-4 0,-44 0-8 16,16 0 8-16,28 0 0 0,-54 0 0 0,29 0 0 15,25 0-4-15,-62 0 10 0,32-5-12 16,3 4 6-16,27 1-15 0,-61-11 11 0,32 6 12 15,4-2 0-15,25 7 9 0,-57-9 11 16,29 3-16-16,3 0 4 0,25 6-4 16,-47-7 1-16,28 2-17 0,19 5-31 15,-38-7-15-15,38 7-30 0,-35-3-48 0,35 3-43 16,0 0-78-16,-49 7-454 0,32-4 632 16</inkml:trace>
  <inkml:trace contextRef="#ctx0" brushRef="#br0" timeOffset="244833.7283">28614 12871 973 0,'-30'1'-49'0,"30"-1"20"0,0 0 80 16,0 0 36-16,0 0-45 0,0 0 10 0,-35-15 4 15,35 15-2-15,0 0-6 16,0 0 0-16,-22-12 3 0,22 12-15 0,0 0 27 16,0 0-2-16,0 0 20 0,-27-13 5 15,27 13-14-15,0 0 21 0,0 0-26 0,0 0 39 16,-18-15-12-16,18 15 1 0,0 0-19 16,0 0 7-16,0 0-6 0,0 0-46 0,0 0-22 15,0 0-27-15,-22-12-10 0,22 12-6 16,0 0-10-16,0 0 10 0,0 0 14 15,0 0-2-15,0 0 12 0,0 0-3 0,0 0-7 16,0 66 7-16,0-66 0 0,0 33-7 16,0-33 3-16,0 39 4 0,0-39 6 15,7 50 7-15,0-28-7 0,3 2 7 16,5 0 3-16,3-1 1 0,9 1 6 0,-5 0-13 16,8-5-8-16,-5 1 1 0,2-5-3 15,3 3 13-15,-8-6-21 0,3 0 28 0,-2 0-14 16,-3-3 10-16,-20-9 8 0,32 17 16 15,-15-11 7-15,-17-6 9 0,26 6 0 16,-26-6-11-16,0 0-13 0,44-5 7 16,-44 5 5-16,22-12 19 0,-22 12 14 0,16-16-10 15,-16 16-22-15,0 0 6 0,9-39 30 16,-9 39-1-16,0-34 6 0,0 34-6 0,-9-37-7 16,9 37-24-16,-5-30 9 0,5 30 12 15,-8-32-32-15,8 32 23 0,-3-24-39 0,3 24-21 16,0 0 22-16,0 0-8 0,8-36-4 15,-8 36-3-15,20-17-9 0,-20 17 9 16,37-5 0-16,-12 2-12 0,-25 3-10 16,57 3-5-16,-25 0 10 0,-2-1-21 15,2 5 5-15,1-4-19 0,-5 4 7 0,4-2-4 16,-7-2 0-16,4 4 6 0,-29-7 0 16,45 5 11-16,-45-5 8 0,35 7-9 0,-35-7 47 15,30 3 26-15,-30-3 31 0,22 3 7 16,-22-3-10-16,0 0-6 0,32-13 8 0,-32 13-23 15,11-20 24-15,-11 20 13 0,5-29-13 16,-5 29-7-16,4-33-8 0,-4 33-19 16,5-40 18-16,-5 40-7 0,0-41-10 15,3 20-3-15,-3 21 7 0,0-49 7 0,0 28-12 16,0 21 16-16,0-44 3 0,0 44-1 16,0-42-9-16,0 19 16 0,0 23-11 0,0-36 12 15,0 36-27-15,0-39-9 0,0 39-36 16,2-27-42-16,-2 27-55 0,6-21-34 15,-6 21-63-15,0 0-231 0,24-15-258 16,-24 15 658-16</inkml:trace>
  <inkml:trace contextRef="#ctx0" brushRef="#br0" timeOffset="245488.142">29625 12722 2746 0,'0'0'-108'0,"0"0"14"16,0 0 31-16,0 0 26 0,0 0 12 15,0 0 0-15,0 0 18 0,0 0 1 0,0 0 3 16,0 0 3-16,-20-74 3 0,20 74 13 15,0 0 3-15,-2-27 24 0,2 27 18 0,0 0 2 16,0 0-2-16,0-36-12 0,0 36-13 16,0 0 0-16,0 0-2 0,13-33-2 15,-13 33-10-15,9-15 7 0,-9 15-15 0,16-15 22 16,-16 15-12-16,19-15-14 0,-19 15 3 16,21-14 3-16,-21 14-1 0,0 0 0 15,21-13-5-15,-21 13 13 0,0 0-8 16,0 0 10-16,18-14-13 0,-18 14 5 0,0 0 1 15,0 0-14-15,0 0 4 0,0 0 4 16,0 0 5-16,0 0-17 0,0 0 9 0,0 0 1 16,0 0-3-16,0 0 3 0,32 41-8 15,-32-41 0-15,3 27 5 0,-3-27 0 16,3 36 12-16,-3-36-7 0,0 42-7 16,5-15 9-16,-1-3-5 0,-3 8 2 0,6-5 1 15,2 3 9-15,-8 1-21 0,6-2 25 16,1 1-25-16,-1-1 4 0,1-6-4 15,-3 2-2-15,7-1-3 0,-7-2-6 0,-5-22-5 16,17 40-14-16,-7-25-19 0,3 4-27 16,-1-4-52-16,-12-15-112 0,27 16-421 0,-27-16 119 15</inkml:trace>
  <inkml:trace contextRef="#ctx0" brushRef="#br0" timeOffset="246238.6765">30029 12996 2618 0,'0'0'-65'0,"-23"9"5"0,23-9-8 15,-25 7 2-15,25-7 8 0,0 0-5 0,-27 8-1 16,27-8 2-16,0 0 45 0,-27 10 13 16,27-10 25-16,0 0 17 0,0 0 0 15,0 0 16-15,-30 9-2 0,30-9 6 0,0 0-10 16,0 0-8-16,0 0-6 0,-20 9-3 16,20-9-1-16,0 0-21 0,0 0 18 0,0 0-4 15,0 0-8-15,0 0-9 0,0 0-3 16,-27 11 11-16,27-11-11 0,0 0 3 15,0 0-18-15,0 0 18 0,0 0-6 0,0 0 3 16,0 0-6-16,0 0 6 0,0 0 26 16,0 0-15-16,0 0 29 0,0 0-15 15,0 0 19-15,0 0-18 0,0 0 9 0,0 0-8 16,0 0 1-16,0 0-7 0,0 0-4 16,0 0-4-16,0 0 15 0,0 0-11 15,0 0-5-15,0 0-5 0,4 33 5 16,-4-33 7-16,0 0-14 0,0 0-8 0,0 0 17 15,0 0-2-15,-14 18-10 0,14-18 7 16,0 0-12-16,-16 18 2 0,16-18 5 0,0 0 5 16,-20 18-4-16,20-18-6 0,0 0 0 15,-15 15-6-15,15-15 8 0,0 0-13 16,0 0 9-16,-21 20 5 0,21-20-8 0,0 0-4 16,0 0 9-16,-18 19 6 0,18-19-11 15,0 0 6-15,0 0-11 0,0 0 1 0,-15 15 2 16,15-15 5-16,0 0 5 0,0 0 12 15,0 0 7-15,0 0-7 0,0 0 6 16,0 0 19-16,0 0 13 0,65-37 11 0,-65 37 15 16,20-14-2-16,-20 14 17 0,0 0-15 15,25-18-12-15,-25 18 8 0,0 0 7 16,19-12-36-16,-19 12-14 0,0 0 23 0,0 0-18 16,22-12 9-16,-22 12-10 0,0 0-13 15,0 0-5-15,20-12 8 0,-20 12-1 16,0 0-13-16,0 0-4 0,23-13 5 15,-23 13-9-15,0 0-17 0,30-8-25 0,-30 8-19 16,30-7-22-16,-30 7-35 0,39-2-41 16,-39 2-66-16,47-8-194 0,-19 3-328 0,-6-3 471 15</inkml:trace>
  <inkml:trace contextRef="#ctx0" brushRef="#br0" timeOffset="246593.6189">29676 12783 3045 0,'0'0'-113'15,"0"0"-1"-15,0 0-23 0,0 0-27 16,0 0-10-16,0 0-402 0,0 0 113 0</inkml:trace>
  <inkml:trace contextRef="#ctx0" brushRef="#br0" timeOffset="246854.3075">29676 12783 2067 0,'0'0'-98'15,"0"0"5"-15,0 0 8 0,0 0 1 0,-26-14 6 16,26 14 23-16,0 0 34 0,0 0 29 16,0 0 5-16,0 0 17 0,0 0-5 0,0 0 8 15,0 0 12-15,0 0 31 0,0 0 9 16,0 0-10-16,0 0 17 0,0 0-15 0,0 0-1 15,0 0 17-15,0 0 10 0,0 0 3 16,0 0-2-16,0 0-31 0,0 0 0 16,0-35-12-16,0 35-7 0,0 0 8 0,0 0-23 15,0 0-8-15,0 0-8 0,0 0-3 16,0 0-2-16,0 0 4 0,23-38-4 16,-23 38-16-16,20-17 16 0,-20 17-8 0,25-22 7 15,-5 13-3-15,-3-3-6 0,3 0 16 16,5 2-15-16,-5-2-9 0,5 4-7 15,-1-5-7-15,1 2-18 0,-25 11-22 0,43-15-32 16,-21 9-26-16,-22 6-49 0,35-6-73 16,-13 0-369-16,-22 6 114 0</inkml:trace>
  <inkml:trace contextRef="#ctx0" brushRef="#br0" timeOffset="247312.0401">30546 12480 2459 0,'0'0'12'0,"0"0"10"0,0 0-4 16,0 0 9-16,-35-14-9 0,35 14 0 0,0 0 11 15,0 0 9-15,0 0 2 0,-30-10 11 16,30 10-18-16,0 0-8 0,0 0 3 0,0 0-4 16,0 0-11-16,0 0 4 0,-23-12-17 15,23 12 18-15,0 0-12 0,0 0 1 16,0 0-4-16,0 0 8 0,0 0-11 16,0 0 10-16,0 0-2 0,0 0-11 0,-17 36 11 15,17-36 0-15,-3 28-5 0,3-28 7 16,-7 35-5-16,7-35-5 0,-8 42 5 15,4-15 19-15,3 0 1 0,-3-3-2 0,-1 8-3 16,5-2 0-16,-3 3 5 0,3 2-6 16,0-4-6-16,3 2 23 0,2 4-5 0,-1-6-2 15,6 5-20-15,0 1 17 0,3-5-3 16,2-2-2-16,3 2 2 0,3-8 9 16,4 4-34-16,-2-3 2 0,2-6-5 0,4 1-20 15,-8-7-33-15,6 2-32 0,-5-4-60 16,1-4-97-16,2 1-409 0,-8-8 119 15</inkml:trace>
  <inkml:trace contextRef="#ctx0" brushRef="#br0" timeOffset="247899.7002">30433 12627 2586 0,'0'0'-33'0,"-31"-13"9"16,31 13 21-16,-30-12 0 0,30 12-9 16,-28-8 6-16,28 8-3 0,-25-13-10 0,25 13 7 15,-30-17-3-15,30 17 2 0,-27-12-2 16,27 12 21-16,-20-18 16 0,20 18 18 16,-20-16 5-16,20 16 20 0,-17-11-24 0,17 11 5 15,0 0-7-15,-15-26 3 0,15 26-22 16,0 0-1-16,38-30-6 0,-11 18-15 15,12 2-20-15,3 0-9 0,3 2-33 0,-3 3-11 16,6-7-4-16,-4 8 9 0,-9 0-7 16,0 0 29-16,-2 4-6 0,-1 0 34 15,-32 0 20-15,44 0 29 0,-21 4 42 0,-23-4 4 16,32 11 19-16,-32-11 0 0,25 17-14 16,-17-5 38-16,-8-12-6 0,12 28 0 0,-12-28 35 15,-3 33 2-15,3-33-16 0,-16 41 1 16,6-20-18-16,2 0-14 0,-7 3-3 15,2-4-29-15,1 5 15 0,4-1-18 16,-4-3-14-16,12-21-3 0,-17 41-2 16,12-20-17-16,-3 2 11 0,8-23-11 0,-17 43-29 15,7-23-33-15,-2 5-21 0,-1-3-41 16,0 0-44-16,1-4-69 0,12-18-166 0,-29 24-402 16,29-24 321-16</inkml:trace>
  <inkml:trace contextRef="#ctx0" brushRef="#br0" timeOffset="248800.6844">28258 15136 3186 0,'0'0'-121'16,"-2"-42"43"-16,2 14 18 0,-8 3 29 15,5-5 36-15,-1 3 11 0,3-5-14 0,-3 1 6 16,-1 1 0-16,2-2 23 0,-1 5-2 15,1 0 6-15,3 27 18 0,-12-53-6 0,12 34-1 16,0 19 7-16,-5-38-16 0,5 38 14 16,-5-32-5-16,5 32 4 0,-3-28-17 0,3 28 4 15,0 0-24-15,-3-34 15 0,3 34-4 16,0 0-3-16,0 0-8 0,0 0-1 16,0 0 3-16,20-16-11 0,-20 16 4 15,0 0 5-15,35 53-9 0,-18-23-2 0,-1 5-4 16,8 11 2-16,-7 2-8 0,-1 6 16 15,3-2-8-15,2 3 19 0,4 1-15 0,-6 0 4 16,3-2-10-16,-1-2 6 0,-2 1-6 16,1-5 2-16,-2-1 12 0,4 4-4 15,-2-6-2-15,0 0 3 0,-6-6-16 0,1-3 1 16,-2 2-8-16,4-8-10 0,1-1-18 16,-10-5-21-16,9-3-30 0,-3-3-29 15,6-3-66-15,0-2-222 0,-9-11-237 0,-11-2 120 16</inkml:trace>
  <inkml:trace contextRef="#ctx0" brushRef="#br0" timeOffset="249420.8682">29220 14656 2477 0,'0'0'-77'0,"-39"12"29"15,39-12 10-15,-31 14 8 0,10-1 27 0,0-5 13 16,-3 4 16-16,-1-2 13 0,2 5 5 15,-6-3 9-15,8 3-4 0,-10 3 8 0,-2-1 2 16,3 4-13-16,1 0-15 0,-4 1 14 16,3 3-3-16,-2-1-1 0,4 1 26 15,-4-4-6-15,3 3 3 0,-2 2 26 16,-3-2-26-16,4 0 3 0,2-1-2 0,-6 4-21 16,7-2 10-16,2 1 2 0,7-10-17 15,-4 4-15-15,4-2 8 0,1 3-24 0,5-2 16 16,-3 0 1-16,15-19-19 0,-21 31 0 15,14-16 9-15,7-15-7 0,-10 30 9 16,3-10-9-16,7-20-8 0,0 33 14 0,0-33 9 16,0 36-25-16,0-36 6 0,12 39-13 15,-4-22-3-15,4 1-2 0,-12-18-9 16,20 28 13-16,-8-16 0 0,-12-12 12 0,21 20-4 16,-21-20-2-16,22 15-1 0,-22-15 7 15,30 12-4-15,-11-6 23 0,-19-6-15 16,52 3-6-16,-19-6-2 0,7-3 11 0,7 0-5 15,2-3 2-15,-1-3-4 0,12-1-2 16,-5 1-2-16,4-8 4 0,1 5 2 0,-3-3-10 16,0 2 10-16,0 1-2 0,1-3 8 15,-6 3-10-15,-7-1-6 0,-6 1 2 16,-1 2-12-16,1 2-13 0,-12 0-22 16,3-1-24-16,-2 8-53 0,2-7-68 0,-6 2-131 15,1 5-339-15,-8-1 118 0</inkml:trace>
  <inkml:trace contextRef="#ctx0" brushRef="#br0" timeOffset="249996.5859">29792 15208 2517 0,'-34'-27'-111'0,"34"27"19"0,0 0 3 0,0 0 11 16,-23-10 8-16,23 10 10 0,0 0 9 16,0 0 17-16,0 0-18 0,-25-10 13 0,25 10 1 15,0 0 10-15,0 0-8 0,0 0 4 16,0 0 32-16,0 0 24 0,-40 22-12 15,40-22 20-15,0 0 7 0,-14 28-4 16,14-28-1-16,-6 31 0 0,6-31 7 0,-5 33 7 16,5-33-12-16,-4 37-4 0,4-37 17 15,4 43-5-15,1-17-10 0,-5-26 0 16,10 42 6-16,-5-20-8 0,3-4 1 0,4 4-14 16,1-7 3-16,-1 1 0 0,-12-16 15 15,32 24-24-15,-16-21 5 0,-16-3 7 0,34 8 26 16,-34-8-10-16,37-4 6 0,-37 4-1 15,28-10 8-15,-28 10-10 0,37-18-5 16,-17 6-29-16,-7-3-1 0,-13 15-42 0,27-31-11 16,-18 15-61-16,-9 16-45 0,8-34-38 15,-8 34-386-15,-7-30 116 0</inkml:trace>
  <inkml:trace contextRef="#ctx0" brushRef="#br0" timeOffset="250638.7987">29919 15339 2049 0,'-42'-15'-65'0,"19"13"36"0,23 2 36 0,-39-6 8 15,39 6 25-15,-43-7-26 0,43 7 4 16,-30 3-25-16,30-3-11 0,0 0 0 0,-40 7 18 15,40-7-18-15,-21 9-12 0,21-9 15 16,0 0 1-16,-21 21 6 0,21-21-3 16,0 0 11-16,-4 26 7 0,4-26 31 0,0 0 5 15,0 0-6-15,0 0 23 0,31 36-1 16,-31-36-5-16,31 12 3 0,-7-9-8 16,2 1-7-16,5-2-4 0,-31-2 5 0,55-2-6 15,-27-2-15-15,1-2-1 0,2 0 6 16,-31 6 15-16,47-9 1 0,-23 0 15 0,1-3-7 15,-5-1-4-15,-3-3-1 0,-2-2 32 16,-2-3-10-16,-1-1 5 0,-2-2-18 16,1-4 16-16,-2 0-11 0,6-5-25 15,-2-5-2-15,2 1-13 0,2 1 12 0,-4 1-20 16,3 2-6-16,-8 4 19 0,5 4-16 16,-6 7 4-16,3-3-8 0,-10 21-3 0,15-35-6 15,-15 35-5-15,17-21 7 0,-17 21-5 16,0 0 20-16,0 0-11 0,0 0-4 15,0 0 9-15,48 30-12 0,-48-30 8 0,17 32 3 16,-5-17 5-16,-4 1 14 0,-8-16 5 16,13 30-21-16,-1-13 14 0,-12-17-10 15,9 24 6-15,-9-24 9 0,15 22 16 16,-15-22 24-16,13 19 27 0,-13-19 19 0,0 0 21 16,15 16-11-16,-15-16 11 0,0 0-23 15,0 0-16-15,0 0-13 0,0 0-15 0,0 0-11 16,0 0-7-16,39-45-6 0,-28 21-9 15,1-5-2-15,1-4-18 0,-1-4-6 0,5-3-6 16,3 3-3-16,-3 0 5 0,-1 0-2 16,-4 7-3-16,3 3 0 0,-5 4-3 15,2 1 15-15,-7 1-17 0,-5 21 8 16,15-35-12-16,-7 23 5 0,-8 12 2 0,14-18-6 16,-14 18 10-16,26-13-7 0,-26 13-2 15,30-2 3-15,-30 2 0 0,37 5 0 0,-37-5 1 16,45 10 7-16,-21-1-15 0,1-3 13 15,-3 4-7-15,8-1 1 0,-8 4 2 16,4-1 3-16,4 0-2 0,-8 3-5 0,5-3-13 16,-9 1-13-16,2 0-28 0,0-1-23 15,4 3-32-15,-11-3-48 0,4 0-74 16,-17-12-617-16,25 18-132 0</inkml:trace>
  <inkml:trace contextRef="#ctx0" brushRef="#br0" timeOffset="251466.0216">31374 13606 3706 0,'0'0'-199'0,"-8"-27"21"0,8 27 11 0,0 0 15 15,0 0 16-15,0 0 5 0,0-31 9 16,0 31 18-16,0 0 12 0,0 0 26 15,0 0 18-15,0 0 64 0,0 0 9 0,0 0 20 16,0 0 5-16,0 0-4 0,0 0 8 16,0 0-13-16,42 90 21 0,-37-57-11 0,5 9-12 15,3-2 6-15,-4 7 9 0,2 6-3 16,3-2-6-16,-1 3-14 0,-1-3 5 16,3 2 2-16,-3-11-10 0,1 5 9 0,0-7-2 15,-1-1-4-15,6-1 5 0,-4-2-7 16,-1-4-3-16,-1-7-3 0,1-1 7 15,-4-3 0-15,2-1 40 0,-11-20 11 16,15 30-2-16,-15-30-6 0,9 21-3 0,-9-21-12 16,0 0-5-16,22 6-9 0,-22-6 3 15,0 0-22-15,0 0 10 0,35-42-24 16,-22 22-3-16,-1 0-18 0,4-2-10 0,5-6-2 16,-1-4-8-16,1 0-3 0,4 1-13 0,2 0 11 15,-2 0 6-15,-1-2-3 0,1 3-2 16,-3 2-5-16,-1 2 12 0,-2 8-4 15,-3-4 0-15,1 6 1 0,0 1-2 16,-2-1-3-16,-15 16 18 0,35-20-10 0,-18 13 12 16,-17 7-1-16,35-3 5 0,-35 3 2 15,33 10-2-15,-33-10-14 0,36 20 29 16,-20-7-1-16,1 2 6 0,-2 2 9 0,-2 1 4 16,1 3-2-16,-2 4 0 0,-1-5-5 15,-1 7 14-15,4 0-5 0,-9 1-7 0,3-4 4 16,-5 1-6-16,-3-25 42 0,0 41-8 15,0-41 6-15,-8 41 12 0,-7-15-24 16,3-8 1-16,-4 3 8 0,-6-2 7 16,-2 0-12-16,-1-4-2 0,0 0 19 0,-7-3-15 15,-1 5-8-15,-2-8-1 0,-4 3 6 16,4-7-3-16,2 2-7 0,1 3 3 0,-1-5 9 16,1 2-24-16,5-2 3 0,2 2-9 15,-5-1-12-15,8 3-15 0,22-9-14 16,-43 21-24-16,26-4-16 0,3-5-22 0,6 3-19 15,-4-3-37-15,12-12-46 0,-1 25-78 16,1-25-524-16,0 0 238 0</inkml:trace>
  <inkml:trace contextRef="#ctx0" brushRef="#br0" timeOffset="252540.0386">32276 13883 3266 0,'0'0'-176'0,"0"0"34"0,-7 18 14 15,7-18 15-15,-5 18 3 0,5-18 12 0,-8 26 11 16,8-26 11-16,0 25 8 0,-5-10 8 15,5-15 19-15,-3 33 7 0,-2-16 10 16,5-17 13-16,-4 33 25 0,8-15 0 0,-4-18 14 16,0 38 2-16,5-19 8 0,-2-1-28 15,-3-18 16-15,5 30-13 0,3-12 10 16,-4-6-13-16,1 5 9 0,-5-17-15 0,11 24 2 16,-4-14 4-16,-7-10-17 0,13 19 7 15,-1-15 13-15,-12-4-16 0,22 12 6 0,-22-12 4 16,17 8 5-16,-17-8 23 0,0 0 2 15,0 0 0-15,0 0 27 0,43-23-8 0,-43 23 0 16,8-20-34-16,-8 20 15 0,9-28-14 16,-9 28 2-16,2-31 5 0,-2 31 8 15,3-32-13-15,-3 32-9 0,0-30 3 0,0 30 2 16,0 0-3-16,-5-35-2 0,5 35 2 16,0 0-13-16,0 0 8 0,0-36 0 15,0 36 0-15,0 0-6 0,0 0-9 16,-4-24-6-16,4 24 6 0,0 0 4 0,0 0-9 15,0 0 9-15,0 0-4 0,0 0 2 16,0 0-8-16,0 0 5 0,0 0 6 0,0 0-11 16,0 0 11-16,0 0-3 0,0 0-3 15,32 63 6-15,-20-51-8 0,5-7 10 16,1 2 0-16,4-2-13 0,0 1 0 0,-1-2 21 16,-21-4-20-16,37 3 9 0,-17-3-7 15,-20 0 2-15,44-7 14 0,-28 1-6 0,3-3-5 16,1-3 10-16,3 0 0 0,-3-7 11 15,-1 0-11-15,3-5 0 0,-6-8-5 0,6 5-8 16,-5-9 8-16,-2 5 5 0,-3-7 3 16,1 3 12-16,0 11-1 0,-6 0-4 15,3 0 9-15,-2 2 0 0,-8 22-3 16,14-35-2-16,-14 35-8 0,8-27-16 0,-8 27-14 16,8-21 7-16,-8 21 2 0,0 0 3 15,0 0 14-15,0 0-15 0,0 0 6 16,0 0-10-16,0 0 2 0,0 0 0 0,0 0-4 15,31 48 16-15,-31-48-7 0,10 26 12 16,-10-26-5-16,0 0-7 0,8 31-3 16,-8-31 1-16,0 0-3 0,8 27 22 0,-8-27-1 15,0 0-9-15,0 0 23 0,5 18 9 16,-5-18-12-16,0 0-9 0,0 0 2 0,0 0-11 16,0 0 7-16,57-33-12 0,-40 11 3 15,1 3 4-15,6-2-9 0,1 2 9 0,-8 4-9 16,3 0 4-16,-2 0-3 0,-1-2-1 15,0 5 2-15,-17 12 0 0,26-15 3 16,-26 15-1-16,32-12-1 0,-32 12-10 16,37-3 12-16,-37 3 14 0,40 5-6 0,-40-5-6 15,42 10-5-15,-15 0 0 0,-6-2 3 16,4 1-5-16,2 5 8 0,-3 1-14 0,1-3-36 16,-2 4-47-16,1-4-126 0,-8 0-518 15,8-4 518-15</inkml:trace>
  <inkml:trace contextRef="#ctx0" brushRef="#br0" timeOffset="253602.3791">29064 16625 2987 0,'0'0'-68'0,"0"0"34"16,9-18-1-16,-9 18 13 0,0 0-10 15,0 0 7-15,0 0-6 0,18-16 12 0,-18 16 10 16,0 0-8-16,0 0 17 0,0 0-5 15,43 44 33-15,-27-29-8 0,-5 5-1 16,6-1 3-16,-5 7-11 0,1-5 0 0,0 6 11 16,3-3-11-16,0 5 8 0,1-2 8 15,-2-2-17-15,-2 0 3 0,-3-3 6 16,4-2-14-16,-2-1 8 0,-4-1-2 0,-8-18-1 16,17 32 13-16,-11-20 11 0,-6-12-12 15,14 18 28-15,-14-18-13 0,0 0 7 16,20 15-22-16,-20-15-3 0,0 0-5 15,0 0-18-15,48-51 4 0,-29 24 4 0,1-9-11 16,8-2 0-16,2-1-5 0,-1 4 2 16,6-4 3-16,-2 6-5 0,-1 4 12 0,7 5-5 15,-4 3-4-15,-2 2-1 0,7 4-2 16,-15 3 12-16,4 6-8 0,1 2-14 16,-30 4 17-16,47 4 18 0,-22 2-6 0,-3 3 5 15,1 6-4-15,2 7-3 0,-3-1-1 16,5 8 9-16,-14 1 1 0,4 0-4 15,-1 2-6-15,-4 2 18 0,3-2-15 16,-5 1 5-16,-3-3 7 0,-2-6 4 0,-2 3 1 16,-3-27 19-16,0 45 7 0,-11-24 26 15,2 0-11-15,-14-1-10 0,3-3-7 0,-7 5-1 16,-5 0-4-16,-1-3-7 0,-2-1 5 16,0 0-21-16,-4 1 5 0,-3-4 25 15,-3 1-24-15,7 0-18 0,-11-5 9 16,2 1 27-16,9-2 7 0,-2 2 10 0,9-6-17 15,5 0-5-15,-3 0-29 0,29-6-62 16,-37 12-37-16,37-12-55 0,0 0-78 0,-13-5-574 16,13 5 207-16</inkml:trace>
  <inkml:trace contextRef="#ctx0" brushRef="#br0" timeOffset="254292.5638">30658 16566 3338 0,'-30'6'-124'15,"30"-6"8"-15,-26 6 2 0,26-6 7 16,-27 10 31-16,27-10-1 0,-29 8 26 0,29-8 7 16,-30 11 30-16,30-11 8 0,-32 9 6 15,32-9-12-15,-26 12 12 0,26-12 3 16,-27 15-3-16,10-5 21 0,17-10-1 0,-28 17-6 16,28-17 12-16,-25 23-12 0,8-7 3 15,9-3 11-15,-9 7 11 0,0 1-9 16,2-1 6-16,0 1-17 0,2 1-3 0,8-2-6 15,-7 2 14-15,4-2 2 16,8-20-8-16,-9 39 6 0,9-39-1 0,3 36 5 16,-3-36-1-16,22 35-19 0,-10-17 19 15,10-5-7-15,-2-4-10 0,3 2 7 0,4-7-7 16,8-1 2-16,-5-3 2 0,-30 0-11 0,69-10 2 16,-27 2 14-16,-2-8-19 15,0-2-5-15,5-11 10 0,-6 2-5 0,4-6-10 16,-10-5-7-16,-1 2 3 0,-7-9-3 15,-5 3 7-15,1 3 3 0,-13-6 2 0,0 10 5 16,-8-4 2-16,0 6 1 0,-8 3-1 16,3-2 1-16,-10 8-3 0,-5 2 10 0,-2 4-20 15,-5 1 5-15,-1 9-7 0,1-1 12 16,0 2-13-16,27 7-22 0,-45-3-35 16,45 3-32-16,-42 10-56 0,42-10-111 15,-33 13-330-15,33-13 115 0</inkml:trace>
  <inkml:trace contextRef="#ctx0" brushRef="#br0" timeOffset="254700.1174">30966 16274 2238 0,'0'0'-91'16,"0"0"28"-16,0 0 21 0,0 0-12 16,0 0 9-16,0 0-7 0,0 0 18 15,0 0-1-15,0 0 23 0,0 0-15 0,0 0 19 16,0 0 16-16,0 0-8 0,-60 33-8 16,60-33 12-16,3 34-12 0,-3-34 4 0,9 49 12 15,-8-20 0-15,6-5-16 16,1 0 8-16,2 3 0 0,-1-7-4 0,-1 0 8 15,1 3-4-15,-4-2 8 0,5-3-8 16,-10-18 24-16,21 35 7 0,-7-20-5 0,2-3 1 16,1 0-1-16,-17-12-3 0,35 13-5 15,-35-13 15-15,39 6-22 0,-19-6 11 0,-20 0 6 16,33 0 1-16,-33 0 6 0,34-7 10 16,-34 7-25-16,27-17 14 0,-27 17-4 15,20-19-17-15,-20 19-20 0,18-27-36 0,-11 7-22 16,4 2-22-16,-11 18-52 0,17-39-47 15,-5 19-269-15,-10-5 97 0</inkml:trace>
  <inkml:trace contextRef="#ctx0" brushRef="#br0" timeOffset="255057.8968">31356 16387 1570 0,'-5'-36'-39'0,"5"36"57"0,0 0-18 0,-17-25 8 15,17 25-34-15,0 0 4 0,-33-7-13 16,33 7-1-16,-32 0 27 0,32 0-9 0,0 0 9 16,-42 7-5-16,42-7 10 0,-30 8-10 15,30-8 9-15,-27 11 1 0,27-11-10 16,-23 15 42-16,23-15-1 0,-20 15 18 15,20-15-9-15,-14 21 8 0,14-21-10 0,-3 24 9 16,3-24-1-16,0 0-5 0,8 42 3 16,-8-42 4-16,17 24-4 0,-2-13 14 0,2 2-16 15,-17-13-1-15,37 19 0 0,-14-9-4 16,-4-5 6-16,-19-5 4 0,40 4-15 16,-15-4 13-16,-25 0 0 0,45-6-1 15,-22-2-3-15,6 1 8 0,-11-6 3 0,9-4-22 16,-7 2 11-16,-2 0-12 0,4-2-10 15,-5-8 4-15,-4 3-22 0,-3 0-7 0,2 1 4 16,-12 21-6-16,8-46-10 0,-8 26 4 16,0 20-7-16,0-35-1 0,0 35 14 15,-8-34-17-15,8 34 3 0,-28-26 6 0,13 17 10 16,15 9-19-16,-44-12 5 0,24 6-6 16,20 6-8-16,-42-6 0 0,42 6-25 15,-28-3-43-15,28 3-23 0,0 0-14 0,-44 0-301 16,44 0 101-16</inkml:trace>
  <inkml:trace contextRef="#ctx0" brushRef="#br0" timeOffset="255318.733">31687 16005 1646 0,'9'20'-13'0,"-9"-20"38"0,11 33 0 0,-6-15 15 16,-1 7 8-16,2 4 3 0,-1-2-16 16,-1 0 10-16,-3 1-7 0,3 4 10 15,-1-5-1-15,5 3 16 0,-3-2-21 0,-1-1 6 16,6-2 2-16,2-1 0 0,-4 2-8 16,7-7 3-16,5 1-11 0,2-4-3 15,1-5 3-15,7-1-9 0,17-3 5 0,0-7-63 16,1 0-95-16,-4-8-173 0,3-3-222 15,10-7 106-15</inkml:trace>
  <inkml:trace contextRef="#ctx0" brushRef="#br0" timeOffset="255918.0203">32432 15802 1991 0,'-12'15'15'0,"-2"1"14"0,14-16 27 0,-23 37 3 16,13-16 6-16,3 4-2 0,6 1-14 15,1-26 8-15,-7 48 24 0,14-22-20 16,-7-26 1-16,8 45 5 0,2-20-29 0,5-5-5 15,-2-4 1-15,4 3 2 0,3-7-4 16,0-2-2-16,5-1 2 0,-25-9-5 0,37 6-4 16,-37-6-7-16,34-6 12 0,-34 6-17 15,40-21 1-15,-23 0 6 0,-1-11 2 0,3-2-10 16,-3-14 3-16,-2-3 2 0,3-4-10 16,-9-3 0-16,2-4 7 0,-8-1-7 15,1 1 0-15,-6-7-2 0,1 4-11 16,-11-1-4-16,8 6 22 0,-7-6-28 0,2 4 21 15,1 8-13-15,-7-2 5 0,2 5-13 16,4 5 13-16,-1 2-12 0,-1 6 9 16,2 5 8-16,1 3 0 0,1 4-12 0,3 5 9 15,5 21-7-15,-13-34 10 0,13 34-10 16,-9-18 20-16,9 18-15 0,0 0 5 0,0 0-5 16,0 0 5-16,0 0 5 0,0 0 18 15,0 0-6-15,0 0 33 0,24 77 17 0,-13-55-19 16,-2-1 9-16,1 0 19 0,5 0 1 15,-2 5 6-15,-3-1 22 0,12-2 20 16,-5 9 12-16,3-2 0 0,0 1 1 16,0 1-14-16,7 4-3 0,3 6-15 0,3 2-12 15,4 10-17-15,5 0-1 0,-2 6-12 16,4-3-7-16,2 8-16 0,-2-3-45 16,15 20-67-16,-1 1-49 0,-14-14-94 0,-11-10-332 15,-1-14-284-15,-2-12 19 0</inkml:trace>
  <inkml:trace contextRef="#ctx0" brushRef="#br0" timeOffset="362120.4168">24832 13463 1583 0,'0'0'-96'0,"0"0"16"0,0 0 38 16,0 0 42-16,0 0-18 0,0 0 13 15,0 0 5-15,0 0 5 0,0 0-1 16,0 0 20-16,0 0-1 0,-45-24 17 0,45 24-17 16,0 0 17-16,0 0-1 0,0 0 0 15,0 0 3-15,-17-15 3 0,17 15 20 16,0 0-13-16,0 0 3 0,0 0 6 16,0 0 17-16,0 0-13 0,0 0-2 0,-22-21 27 15,22 21-7-15,0 0 10 0,0 0 17 16,-15-19-23-16,15 19-17 0,0 0-4 0,0 0-2 15,0 0-17-15,-15-22-1 0,15 22-11 16,0 0-9-16,0 0 3 0,-10-22-1 16,10 22-2-16,0 0-8 0,0 0 4 0,-16-24-9 15,16 24 24-15,-12-15-27 0,12 15 25 16,0 0 3-16,-24-27-11 0,24 27-1 0,-13-20 9 16,13 20-21-16,-20-18 14 0,20 18-3 15,-17-18-6-15,17 18-6 0,-20-18-8 16,20 18 6-16,-20-19 0 0,20 19-4 15,-25-17 0-15,25 17-7 0,-28-15 0 0,11 7 9 16,17 8 6-16,-37-19-4 0,17 10 9 16,0 0-2-16,-5-3-14 0,25 12-4 0,-40-17 0 15,15 9 9-15,25 8-5 0,-37-13-19 16,15 4 15-16,22 9 17 0,-28-10-25 0,28 10-8 16,-37-8 8-16,37 8 3 0,-29-9 5 15,29 9-20-15,-36-13 7 0,36 13 6 16,-29-9-10-16,29 9 14 0,-28-10-3 0,28 10 6 15,-32-5-7-15,32 5 9 0,-30-12-6 16,30 12 4-16,-32-11 4 0,32 11-4 0,-30-9 0 16,30 9-2-16,-32-9 4 0,32 9-2 15,-37-6-4-15,37 6-14 0,-37-6 20 16,37 6-16-16,-30-6 14 0,30 6 0 16,-40-6-9-16,40 6 0 0,-33-6 9 0,33 6 5 15,-39-9-12-15,39 9 27 16,-35-9-8-16,35 9-19 0,-43-9 2 0,23 1 12 0,20 8-14 15,-42-8 7-15,17-2 0 0,-2 4 5 16,27 6-17-16,-50-12 10 0,21 9 18 16,1-6-20-16,1 2 1 0,-3 2 8 0,30 5 2 15,-54-13 2-15,26 9 0 0,6-4-7 16,22 8-7-16,-48-12-8 0,26 4 8 0,22 8 3 16,-49-8-18-16,26-2-1 0,-2 4-4 15,25 6-1-15,-45-9-5 0,18 3-7 16,0 0-2-16,4 3-17 0,-6 0-8 15,-1 3 2-15,4-3-18 0,-10 3 11 0,1-3 4 16,-3-2 4-16,-9 5 17 0,0 0 7 16,-6-2 20-16,-4 0 15 0,-2 2-11 0,-6-8 31 15,-2 7-5-15,2-3 20 0,1-3 8 16,-1 6-3-16,5-3 5 0,10-3-14 16,-2 3 23-16,5-5 29 0,-3 4-33 0,3-1 2 15,5 0-1-15,0-4-11 0,4 5 5 16,1-5-3-16,3 5-22 0,3-5 7 15,1 3-1-15,1-3 3 0,2 6-3 0,27 4-13 16,-46-14-1-16,27 11 5 0,19 3-17 16,-32-9-4-16,32 9-11 0,-33-8-1 0,33 8 5 15,-34-10-7-15,34 10 5 0,-33-9-13 16,33 9 10-16,-40-10 0 0,18 8 2 16,22 2-6-16,-58-9 6 0,21 3 7 0,5 1-5 15,-7 2 8-15,-2 1-3 0,2-2 10 16,-8-2-5-16,1 0-5 0,-3 6 5 15,1-3 10-15,-1 0-8 0,0 0-2 16,-4 0-10-16,6 3 13 0,-5 0-6 0,0-3 13 16,1 3-10-16,0-4 10 0,0 2-5 0,-6-4 18 15,5 2-3-15,2-1 5 0,-2 2 5 16,3-4-13-16,-3 2 8 0,2-2-1 16,-2 4 6-16,5-4-23 0,1 2 3 0,0 0 2 15,3 2-7-15,5 2-7 0,-4-2-17 16,3-1 7-16,-6 4 4 0,7-4-11 15,-1 4 6-15,1 0-2 0,2 0 13 0,0 0 22 16,-6 0-23-16,7 0-4 0,-9-3 12 16,11 6-10-16,-6-3-3 0,-2 0 8 15,4 8-13-15,-7-4-20 0,2 4-12 0,-8-3-5 16,2 5-16-16,4-1-1 0,-4-2-2 16,1 1-5-16,3 2 22 0,3-5 8 15,-8 2 27-15,4-1 13 0,-5-3 31 0,10-3-10 16,-1 3 28-16,-5 2-10 0,7-5 21 15,1 0-22-15,-1 1-15 0,2-1 7 0,6 0 16 16,-11 3-40-16,13 0-23 0,-4-3-17 16,6 6-43-16,-11 2-6 0,11-2-12 0,-18 3 9 15,11 0-20-15,1 0-17 0,-1 0 21 16,1-3 10-16,1 0 21 0,2 1 23 16,0-2 27-16,3 2 35 0,-5 0 15 15,7-6-20-15,-3 7 0 0,3-3 0 0,-2-3 9 16,7 3-22-16,-10 2-3 0,5 1-1 15,1-1 4-15,-4-2-8 0,8 8-9 0,-12-7-14 16,10 5-1-16,-3-1 9 0,-3 0 0 16,6 2-16-16,-3-2 5 0,1 2-17 15,-1-3 25-15,2 3-7 0,1-3 25 0,-5 0 21 16,1 1-5-16,-1-2 36 0,2 0 39 16,0-1 32-16,-2 1 5 0,10-3-9 0,-5-1-7 15,-1 6-33-15,1-5-1 0,-3 2-13 16,2-1-20-16,3 3 0 0,-2-3-9 15,-2 3-3-15,8-3 11 0,-1 1-12 0,-5 1-3 16,6 0 11-16,-3-4-4 0,2 3-4 16,1 0-11-16,1 2 8 0,15-9-8 15,-34 12 7-15,21-6 0 0,13-6 1 0,-35 15-12 16,35-15 0-16,-25 10 19 0,25-10-15 16,-29 8 0-16,29-8-3 0,-27 11 6 15,27-11 5-15,0 0-1 0,-31 13-14 16,31-13-4-16,-22 5 7 0,22-5-4 15,-19 13-6-15,19-13 32 0,-25 12-36 0,25-12 10 16,-21 12 4-16,21-12 8 0,0 0-4 0,-27 21 0 16,27-21 0-16,-12 15 8 0,12-15-23 15,-22 17 30-15,22-17-12 0,-15 15-14 0,15-15-23 16,0 0 15-16,-20 21 8 0,20-21 3 16,0 0-7-16,-15 18 11 0,15-18-4 0,-15 12 0 15,15-12-7-15,0 0 30 0,0 0-7 16,-22 18-20-16,22-18 9 0,0 0-13 15,-18 17 16-15,18-17 8 0,0 0 0 16,-22 19 7-16,22-19-15 0,-16 18 8 16,16-18-12-16,-16 17 4 0,16-17-12 0,0 0 12 15,-16 23-4-15,16-23 12 0,-7 22-4 16,7-22 8-16,0 0-1 0,-13 27-15 0,13-27 4 16,0 0-7-16,-14 18 14 0,14-18 16 15,0 0-11-15,0 0 7 0,-15 19-27 0,15-19 1 16,0 0 18-16,0 0 0 0,-8 25 12 15,8-25-16-15,0 0 4 0,0 0 12 0,-15 22-12 16,15-22 7-16,0 0-15 0,0 0-3 16,-10 20 22-16,10-20-7 0,0 0 6 15,0 0 28-15,-7 25-4 0,7-25-7 16,0 0-8-16,-13 26 10 0,13-26 6 16,0 0 2-16,-9 30-10 0,9-30 3 0,-10 18-7 15,10-18 9-15,0 0 17 0,-6 26-25 16,6-26-12-16,0 0 21 0,0 0-27 0,-12 24-3 15,12-24 3-15,0 0 5 0,0 0-10 16,-8 27 7-16,8-27-8 0,0 0 11 16,0 0-8-16,-9 22-23 0,9-22 23 0,0 0-6 15,0 0 19-15,-13 25-21 0,13-25-4 16,0 0-13-16,0 0 20 0,-12 25 7 0,12-25-6 16,0 0-18-16,-8 21 11 0,8-21 8 15,0 0-11-15,-14 25 10 0,14-25 3 0,-5 20-15 16,5-20 2-16,0 0 5 0,-8 32-2 15,8-32-6-15,-5 22 3 0,5-22-13 16,0 0 10-16,-3 39 11 0,3-39-19 16,5 31-2-16,-5-31 8 0,11 34-3 0,-6-19-24 15,-5-15 10-15,19 41-5 0,-8-20-4 16,-11-21 4-16,9 30 4 0,-1-14 1 16,-8-16 16-16,14 31-6 0,-14-31-10 0,15 25 13 15,-15-25 9-15,6 22-9 0,-6-22-8 16,15 20-4-16,-15-20 12 0,0 23-5 0,0-23 14 15,0 0-3-15,15 24-6 0,-15-24 6 16,9 19-3-16,-9-19 3 0,0 0 0 0,20 24 0 16,-20-24 12-16,0 0-15 0,10 19-3 15,-10-19 9-15,0 0-9 0,0 0 6 16,12 22 6-16,-12-22-3 0,0 0-3 16,15 21 0-16,-15-21 3 0,0 0 0 0,13 16-9 15,-13-16 9-15,0 0 9 0,0 0-18 16,12 20 18-16,-12-20-15 0,0 0 18 0,0 0 0 15,10 27 15-15,-10-27 2 0,0 0-14 16,3 23-9-16,-3-23-3 0,0 0 2 16,3 24 4-16,-3-24-9 0,0 0 15 0,9 27-15 15,-9-27 5-15,0 0-2 0,17 27-3 16,-17-27 6-16,20 21-3 0,-4-12 3 0,3 3 8 16,-19-12-6-16,33 18 1 0,-9-4-3 15,-3-10 2-15,1 5-22 0,-22-9 28 16,35 13-14-16,-16-6 0 0,-19-7 0 0,28 12 6 15,-28-12-4-15,25 10 1 0,-25-10-11 16,24 8 13-16,-24-8 7 0,16 13-12 0,-16-13 5 16,0 0 12-16,25 6-14 0,-25-6 11 15,0 0-6-15,0 0 0 0,0 0-2 16,27 12-1-16,-27-12-10 0,0 0 15 16,0 0 7-16,0 0-1 0,24 9 3 0,-24-9 5 15,0 0 18-15,0 0 2 0,0 0 15 16,0 0 11-16,0 0 35 0,0 0-11 0,0 0 17 15,23 7-21-15,-23-7-4 0,0 0-17 16,0 0-14-16,0 0 9 0,0 0-17 16,0 0-20-16,0 0 19 0,0 0-3 0,0 0-9 15,39 4-19-15,-39-4-15 0,26 1 13 16,-26-1 5-16,34 0-27 0,-34 0 2 0,42 5 5 16,-42-5-9-16,46 0 3 0,-16 0-14 15,6 0 0-15,-3 0 1 0,4-5 9 16,-4 5 5-16,6-1-10 0,-7-3-4 15,1 1 13-15,-1-1-6 0,0 1 3 0,-32 3-5 16,62-2 14-16,-39-2-8 0,-23 4 12 16,48-3-6-16,-22 0-7 0,-26 3 1 15,48-1 10-15,-48 1 17 0,47-11-30 0,-24 8 9 16,6 0 4-16,-29 3-4 0,52-10-4 16,-26 8 0-16,-26 2 28 0,37-10-32 0,-37 10 10 15,35-3 20-15,-16-2-24 0,-19 5 8 16,31-4 10-16,-31 4-5 0,31-10 1 0,-31 10 8 15,35-10-8-15,-35 10-10 0,42-3 0 16,-22-1-2-16,-20 4-2 0,51-8 8 16,-22 4 10-16,-2 0-5 0,6-3 5 0,-6 4-16 15,-27 3 10-15,48-6-6 0,-19 0 6 16,-29 6-22-16,50-5 9 0,-32 1 9 16,-18 4-12-16,44-6 12 0,-44 6-2 0,37-3-12 15,-37 3 16-15,43-6 8 0,-43 6-20 16,30-3 10-16,-30 3 9 0,34-3-12 15,-34 3-1-15,33 0 13 0,-33 0-19 0,35-3 7 16,-35 3-1-16,39-3-14 0,-39 3 14 16,42-3 10-16,-42 3-2 0,38-5 1 0,-38 5-7 15,44 0 4-15,-44 0 4 0,36-1 8 16,-36 1-22-16,34-4 8 0,-34 4-4 16,28-3 2-16,-28 3-6 0,0 0-2 15,34 3 20-15,-34-3-16 0,0 0-6 0,0 0 32 16,42-3-17-16,-42 3-10 0,0 0 26 15,31 3-25-15,-31-3-10 0,0 0 9 0,0 0 5 16,34 4 2-16,-34-4-6 0,0 0 4 16,0 0 2-16,35 1-2 0,-35-1 5 15,0 0-3-15,30 5 12 0,-30-5-20 0,0 0-2 16,27 3 12-16,-27-3-13 0,0 0 7 16,0 0 9-16,40 6 9 0,-40-6-16 0,25 3-4 15,-25-3 8-15,27 3-6 0,-27-3-6 16,38 6 4-16,-38-6 18 0,39 6-5 15,-39-6-11-15,42 3 2 0,-19 1-4 0,-23-4 4 16,39 2-3-16,-16 1 5 0,-23-3-4 16,38 6 4-16,-38-6 7 0,47 4-17 15,-25 1-1-15,8-2 11 0,-3 1 7 0,-4 3-3 16,-23-7-12-16,50 4 14 0,-24 5-2 16,-3-6-8-16,5 2 7 0,-28-5 3 15,52 9 0-15,-35-6-10 0,-17-3-2 16,45 10 4-16,-25-8-11 0,-20-2 14 0,42 10-6 15,-22-5-3-15,-20-5-2 0,42 10 16 16,-20-7-4-16,-22-3-6 0,31 9 7 0,-12-3-16 16,-19-6 9-16,42 6 12 0,-24-2-3 15,-18-4-7-15,35 9 2 0,-35-9-4 0,35 7 0 16,-35-7 0-16,37 6 2 0,-37-6-3 16,29 5 6-16,-8 2-3 0,-21-7-11 15,35 6 15-15,-35-6-12 0,37 6 14 0,-17-3-8 16,-20-3-2-16,46 9 6 0,-26-6-4 15,-20-3 10-15,41 6-8 0,-21 0-8 16,-20-6 16-16,41 6-8 0,-41-6-4 0,36 4 8 16,-36-4 3-16,27 7-1 0,-27-7 5 15,30 1-14-15,-30-1-1 0,34 3-7 16,-34-3 11-16,32 5-2 0,-32-5 2 0,36 4-2 16,-12-1 4-16,-24-3-6 0,38 8 4 15,-38-8 4-15,35 4-1 0,-35-4-6 0,42 1 12 16,-25 3-7-16,-17-4-4 0,33 3 4 15,-33-3 4-15,36 7-10 0,-36-7-11 16,33 5 17-16,-33-5-2 0,30 3-4 0,-30-3 21 16,32 7-13-16,-32-7-4 0,37 9-4 15,-37-9-9-15,36 6 13 0,-17-3 5 0,-19-3 3 16,35 2-12-16,-35-2-2 0,33 10 3 16,-33-10 3-16,31 3 13 0,-31-3-9 15,30 7-19-15,-30-7 16 0,26 4-12 16,-26-4 11-16,26 1 28 0,-26-1-28 0,33 3 0 15,-33-3-5-15,32 4-12 0,-32-4 9 16,33 4 18-16,-33-4-14 0,30 1 2 0,-30-1 0 16,32 5 4-16,-32-5-4 0,30 0 10 15,-30 0 5-15,0 0-11 0,39 3 0 16,-39-3-2-16,36 0-6 0,-36 0 4 16,34 0 2-16,-34 0 2 0,40 2-15 0,-40-2 20 15,45 2-5-15,-45-2-6 0,42 0-1 16,-17 5 7-16,-25-5 15 0,49 0-21 0,-29 3 6 15,12 0 0-15,-32-3-2 0,43 0-4 16,-43 0-2-16,50 0 12 0,-26 0-10 16,-24 0 4-16,48 0 4 0,-21 0-10 0,-27 0 8 15,47 0 11-15,-47 0-11 0,45-3-2 16,-20 3 10-16,-25 0-16 0,47-3 6 0,-47 3-4 16,42-5-1-16,-42 5 3 0,41 0 2 15,-41 0 9-15,34 0-15 0,-34 0 10 16,35-2-15-16,-35 2 22 0,30-2-15 0,-30 2-3 15,0 0 14-15,47 0 3 0,-47 0-12 16,32 0 26-16,-32 0-24 0,23-3 2 0,-23 3-2 16,0 0-5-16,42 0-1 0,-42 0 4 15,30-5-7-15,-30 5 20 0,0 0-22 16,35 0 15-16,-35 0-3 0,0 0-6 0,39-1 3 16,-39 1 13-16,25-4-9 0,-25 4 15 15,0 0-25-15,45-4-1 0,-45 4 5 16,25-3 4-16,-25 3-3 0,32-5 3 0,-32 5-14 15,30-4 12-15,-30 4 10 0,32-6-2 16,-32 6-16-16,27-3 14 0,-27 3 0 16,30-7 1-16,-30 7-14 0,0 0 7 0,41-2 8 15,-41 2-12-15,31-6 8 0,-31 6 6 16,0 0-8-16,41-3 9 0,-41 3 4 16,24-7 0-16,-24 7-15 0,30-9 28 0,-30 9-2 15,30-3-4-15,-30 3 0 0,32-8-4 16,-32 8 2-16,30-11-16 0,-30 11 6 0,40-8 5 15,-23 0-8-15,-17 8 2 0,37-12 14 16,-14 7-5-16,-23 5-14 0,45-15-4 16,-20 8 18-16,4 1-3 0,-1 0 3 15,1 0-9-15,1 0 8 0,5 0-22 0,-5 1-5 16,5 1 17-16,-5-4-6 0,2 8-4 16,-4-5-1-16,-28 5 10 0,57-3-8 0,-27-1 6 15,-1 1 10-15,-1 1-5 0,1-2-9 16,-29 4 2-16,57-6 4 0,-39 5-8 0,-18 1-1 15,49-5 17-15,-29 2-24 0,-20 3 9 16,45-3 1-16,-45 3 0 0,55-6 4 16,-32 6 1-16,6-3-6 0,-29 3 1 0,53-9-3 15,-26 6 10-15,-27 3-15 0,42-7 20 16,-19 4-20-16,-23 3 17 0,37-9-14 0,-37 9 10 16,37-6-16-16,-17 2 9 0,-20 4 9 15,38-10 1-15,-38 10 0 0,36-3-12 16,-36 3 4-16,25-9 4 0,-25 9-4 15,25-7-3-15,-25 7-4 0,0 0-8 0,45-8 27 16,-45 8-1-16,35-6-14 0,-35 6 5 16,32-6-7-16,-12 3 22 0,-20 3-17 0,43-6 8 15,-24 0-18-15,-19 6 5 0,43-3-2 16,-43 3 7-16,39-6-1 0,-39 6 3 16,38-6-2-16,-38 6-3 0,34-6-4 15,-34 6-2-15,37-6 13 0,-37 6 0 0,28-3 14 16,-28 3-27-16,37-10 13 0,-37 10-6 0,33-7-3 15,-33 7 20-15,37-4-26 0,-37 4 13 16,33-8 2-16,-14 4-4 0,-19 4 1 16,30-5 4-16,-30 5-5 0,35-6 2 0,-35 6-7 15,25-6 18-15,-25 6-11 0,0 0 0 16,30-7 5-16,-30 7 2 0,0 0-10 16,27-11-1-16,-27 11 23 0,0 0-17 0,22-12-5 15,-22 12 18-15,0 0-6 0,22-16-11 16,-22 16-5-16,0 0 18 0,18-19 3 15,-18 19-16-15,13-16 12 0,-13 16-5 0,15-15 2 16,-15 15-7-16,0 0 12 0,14-24-2 16,-14 24 0-16,8-26 7 0,-8 26-18 0,9-24-5 15,-9 24 3-15,0 0 3 0,15-28 19 16,-15 28-6-16,0 0 4 0,5-20-12 16,-5 20 0-16,0 0 21 0,0 0-18 0,11-27 0 15,-11 27 7-15,0 0-4 0,0 0 0 16,0 0 9-16,0 0 5 0,9-20-1 0,-9 20-12 15,0 0 10-15,0 0-11 0,0 0 0 16,0 0 6-16,0 0-6 0,3-31-8 16,-3 31 7-16,0 0 0 0,0 0-10 0,0 0 6 15,0-30-5-15,0 30 10 0,0 0-10 16,0 0 1-16,0 0 7 0,0-37-15 16,0 37-11-16,8-25-4 0,-8 25 12 0,0-33-2 15,0 33 11-15,0-39-12 0,2 15 21 16,-2 24-1-16,-2-51 1 0,-6 24 6 15,5 0-7-15,3 27 11 0,-4-47-4 0,-1 27-12 16,5 20-1-16,-13-43-29 0,0 25-39 16,-4-2-47-16,-5 11-57 0,-26 3-107 0,-18 3-555 15,-32 6 6-15</inkml:trace>
  <inkml:trace contextRef="#ctx0" brushRef="#br0" timeOffset="440216.0996">16145 4961 2752 0,'0'0'681'16,"0"0"-323"-16,-25-50-178 0,25 50-71 0,0 0-33 15,0 0-34-15,0 0-20 0,0 0-32 16,0 0-14-16,0 0-13 0,0 0-7 0,0 0 21 15,0 0-7-15,7-39-5 0,-7 39 24 16,0 0 15-16,0 0 16 0,0 0 5 16,0 0 38-16,0 0-4 0,0 0-4 15,0 0-6-15,0 0-4 0,0 0-14 0,0 0 13 16,0 0-12-16,0 0-10 0,0 0-11 16,0 0 11-16,0 0 1 0,0 0-10 15,0 0-4-15,0 0 0 0,0 0 8 0,0 0-5 16,0 0-14-16,0 0 28 0,0 0-21 15,0 0-2-15,0 0 0 0,0 0 4 0,0 0 4 16,0 0-8-16,0 0-6 0,0 0 7 16,0 0-7-16,0 0-3 0,0 0 0 0,0 0-1 15,0 0 8-15,0 0 5 0,0 0-18 16,0 0 12-16,0 0 5 0,0 0-7 16,0 0 5-16,0 0-13 0,48 6 7 0,-48-6 0 15,0 0-2-15,0 0 4 0,44 6 4 16,-44-6-15-16,0 0 21 0,43 6-8 0,-21-2 4 15,-22-4-2-15,44 5-9 0,-16-2 3 16,-28-3 0-16,45 4-2 0,-23-4 22 16,-22 0-22-16,45 5 1 0,-25-5 1 0,-20 0-5 15,35 5 11-15,-35-5-1 0,39 3-2 16,-39-3 9-16,33 0 0 0,-13 6-3 0,-20-6-8 16,35 6-5-16,-35-6 7 0,39 6-9 15,-16 0 6-15,-23-6 13 0,42 6 5 16,-18 0-21-16,-3 0 6 0,-21-6 5 0,44 6 7 15,-23 0-8-15,-21-6-11 0,41 7 2 16,-41-7-2-16,31 5 8 0,-31-5-2 16,32 3 4-16,-32-3 1 0,24 4-5 0,-24-4-7 15,0 0 4-15,33 7-8 0,-33-7 15 16,25 6-9-16,-25-6 13 0,0 0-2 16,45 3-8-16,-45-3 6 0,37 5-12 0,-37-5 13 15,32 4 1-15,-32-4-11 0,37 3 6 16,-17 0 1-16,-20-3-1 0,42 4-6 0,-42-4 8 15,35 0-1-15,-35 0 13 0,47 5-11 16,-19-5 1-16,-1 3 2 0,5-3-12 16,-2 0-16-16,3-3-10 0,2 3-1 15,4 0-13-15,-2-3-5 0,-1 3-9 0,3-2 3 16,-4 2 3-16,-2 0 10 0,-1-4 6 0,-32 4-16 16,57 0 31-16,-27-3-8 0,-30 3-3 15,57 0 10-15,-30-3-2 0,-27 3 10 16,55-4 6-16,-25 3-8 0,-30 1 10 0,54 0-5 15,-24-4-2-15,-30 4 1 0,50-8 7 16,-30 7-5-16,-20 1 3 0,49-7 7 0,-23 7 0 16,-26 0 10-16,39-8-3 0,-39 8-10 15,45-8 10-15,-25 4-12 0,-20 4 9 16,42-14 7-16,-22 11-1 0,-20 3 3 16,37-12-5-16,-37 12 13 0,31-9 11 0,-31 9-8 15,27-9-5-15,-27 9 20 0,30-9-10 16,-30 9-5-16,20-7 6 0,-20 7-12 0,31-7 5 15,-31 7-12-15,25-8 12 0,-25 8-2 16,28-10-8-16,-28 10-4 0,0 0 6 16,34-10-1-16,-34 10-5 0,0 0-4 15,31-5 8-15,-31 5 9 0,27-6-30 0,-27 6 25 16,0 0-8-16,27-9 14 0,-27 9-7 16,0 0 4-16,30-10-7 0,-30 10 1 0,28-3-7 15,-28 3 8-15,32-9 6 0,-32 9-13 16,29-6-14-16,-29 6 13 0,26-2-2 0,-26 2 9 15,39-4-15-15,-39 4 6 0,35-3-3 16,-35 3 6-16,40-7-7 0,-40 7 2 0,44-2-9 16,-18-1 23-16,-26 3-28 0,42-5 14 15,-15 5 4-15,-27 0-2 0,35-3 1 16,-35 3-9-16,34-1 0 0,-34 1-1 16,31-4 2-16,-31 4-4 0,0 0 15 0,42 0-9 15,-42 0-9-15,0 0 3 0,39 4 6 16,-39-4 9-16,30 1 2 0,-30-1-6 15,0 0 6-15,35 8-14 0,-35-8-11 0,28 3 16 16,-28-3 1-16,24 2 10 0,-24-2-23 16,32 2 10-16,-32-2 8 0,28 5-4 0,-28-5-2 15,32 7-5-15,-32-7-3 0,28 2 24 16,-28-2-27-16,34 3 3 0,-34-3 16 16,26 3 0-16,-26-3 10 0,34 7-26 0,-34-7 9 15,28 2-2-15,-28-2-15 0,30 6 16 16,-30-6 4-16,27 4-7 0,-27-4-2 0,35 8 13 15,-35-8-24-15,34 7 16 0,-34-7-5 16,33 3 4-16,-33-3 2 0,34 9 7 16,-34-9-22-16,36 6 17 0,-17 0-13 0,-19-6 2 15,32 8-2-15,-32-8-3 0,33 4 2 16,-9 0 19-16,-24-4-10 0,33 5 1 16,-33-5-6-16,32 10 2 0,-32-10 5 0,33 4-3 15,-33-4 1-15,32 9-5 0,-32-9 4 16,30 6-4-16,-30-6-3 0,32 6 2 0,-32-6-1 15,25 6 4-15,-25-6 0 0,28 6-1 16,-28-6-6-16,34 9 8 0,-34-9 1 16,32 6-4-16,-32-6 12 0,36 7-22 15,-36-7-4-15,39 4 9 0,-19-3 3 0,-20-1-8 16,35 3 6-16,-35-3-3 0,42 11 6 0,-42-11-10 16,37 0 11-16,-37 0-1 0,33 1 8 15,-33-1-19-15,37 5 13 0,-37-5-1 16,38 0 18-16,-38 0-16 0,39 3 8 0,-39-3-3 15,40 0-18-15,-40 0 18 0,40 0 5 16,-40 0-6-16,45 4-1 0,-45-4 7 16,42-4-5-16,-18 4-3 0,-24 0 1 15,52-3-4-15,-24 3 6 0,-1-5 2 0,-27 5 0 16,57-1 3-16,-34-2-6 0,-23 3 15 16,57-8-17-16,-37 5 1 0,-20 3 14 15,45-1-15-15,-25-3-4 0,-20 4 21 0,42 0-18 16,-42 0-3-16,42-7-7 0,-15 7 17 15,-27 0-3-15,41 0 2 0,-41 0-7 0,49-1 12 16,-24 1-13-16,-25 0-1 0,50-5 4 16,-23 5-1-16,-27 0 6 0,42 0-4 0,-42 0 15 15,45 0-2-15,-45 0-17 0,38 0 4 16,-38 0 8-16,39 0-15 0,-39 0 5 0,35 5 2 16,-35-5 4-16,30 1-2 0,-30-1-5 15,30 3 1-15,-30-3 0 0,30 4-1 16,-30-4 8-16,30 5-4 0,-30-5 1 0,32 3 3 15,-32-3 1-15,34 8-13 0,-34-8 11 16,40 4-10-16,-40-4-6 0,33 8 10 16,-33-8-3-16,34 5 12 0,-34-5 4 0,33 7-9 15,-33-7-7-15,34 7 7 0,-34-7-7 16,35 2-1-16,-35-2 10 0,33 6-2 16,-33-6 4-16,32 4-4 0,-32-4 5 0,35 3 5 15,-35-3-18-15,32 5 6 0,-32-5-3 16,37 3-1-16,-37-3 3 0,33 4 4 0,-33-4 7 15,37 6-3-15,-37-6 6 16,39 2-12-16,-39-2-7 0,40 7 8 0,-40-7-9 16,33 6 3-16,-16-4 3 0,-17-2 6 0,45 5-1 15,-45-5-7-15,38 0 5 0,-11 0-2 16,-27 0-2-16,39 4 6 0,-39-4 5 0,37 0-3 16,-37 0-8-16,41 0 10 0,-41 0-8 15,39 1-9-15,-39-1 17 0,40 0-8 16,-40 0-13-16,35 0 19 0,-35 0-3 15,47 0 11-15,-29 0-3 0,-18 0-6 0,49-1 9 16,-26-3-1-16,-23 4-11 0,49 0-6 16,-22 0 8-16,-27 0-2 0,51-5-2 0,-26 10-2 15,-25-5-1-15,52-5 3 0,-27 3-5 16,-25 2 7-16,49 0-2 0,-19-1 2 16,-1-4-4-16,-29 5-22 0,60 0 13 0,-30-3-10 15,3-1-14-15,-1 2 10 0,2 2-4 16,1-3-1-16,0-4 17 0,0 7-19 0,-2-3 12 15,2 1 8-15,-1-1-9 0,6 0 3 16,-8-1 8-16,6 1-1 0,-4 0-3 16,6 1 9-16,-7-2-12 0,4 1 15 0,0 0-8 15,3 3 20-15,-1-4-10 0,1 3-13 16,0 1 11-16,-3 0-7 0,8 0 13 0,-3-4-16 16,-2 4 5-16,3 0-6 0,6-3 17 15,-2-2-13-15,-9 5-2 0,6-1 7 16,-9 1-5-16,3 0 11 0,2 0 2 15,-1 0-4-15,-4 0-7 0,4 0 3 0,-4 1 12 16,-4-1-8-16,5 5 4 0,-3-5 3 16,5 3-1-16,-2-3-13 0,7 4 9 0,-1-3 5 15,-2-1 3-15,4 0-3 0,4 4-12 16,1-4 9-16,-3 0 3 0,3 0-7 16,1 0 4-16,-3-4-4 0,1 8-3 0,-7-4-1 15,2-4 14-15,6 3-8 0,-1 1-4 16,1 0 6-16,-1-4 3 0,2 4-3 0,-3-3 4 15,2-2-4-15,-1 4 9 0,4-6-15 16,-5 3-3-16,1 1 5 0,1-2 0 16,-1 1 15-16,-2 0-2 0,-8-1 10 0,-3 3 15 15,-1-5 21-15,-3 4 21 0,-31 3 35 16,47-3-1-16,-20 0 15 0,-27 3 0 16,35-3-20-16,-35 3-9 0,35-6-5 15,-35 6-26-15,29 0-25 0,-29 0-18 0,0 0-21 16,33-6-57-16,-33 6-6 0,0 0-26 15,0 0-13-15,29 0-31 0,-29 0-49 0,0 0-161 16,0 0-455-16,0 0 217 0</inkml:trace>
  <inkml:trace contextRef="#ctx0" brushRef="#br0" timeOffset="441457.9617">26048 4287 3386 0,'0'0'-62'0,"-50"-19"18"0,50 19 0 15,0 0-11-15,-20-8-11 0,20 8 4 16,0 0-2-16,0 0 0 0,-37-10 11 0,37 10 23 16,-20-9 30-16,20 9 5 0,0 0 20 15,-30-11 28-15,30 11-7 0,-22-9 16 16,22 9-12-16,0 0-3 0,-27-11-8 0,27 11-3 15,0 0-10-15,0 0-9 0,0 0-10 16,-21-10 0-16,21 10-7 0,0 0-17 16,0 0 22-16,0 0-3 0,0 0 1 0,0 0-1 15,0 0-4-15,0 0-8 0,-35 18 10 16,35-18 17-16,0 0-24 0,0 0 14 16,-14 28-10-16,14-28 1 0,0 0 11 0,2 29 5 15,-2-29-7-15,0 0 10 0,12 33-1 16,-12-33 2-16,13 27 16 0,-3-13-16 15,2 7-9-15,4-5 7 0,-1 3-3 0,2-4-2 16,2 3 7-16,1 0-14 0,1-3 5 16,1 1 4-16,0-1 0 0,0 3 2 0,1-4-2 15,-3 1-11-15,2-3 3 0,0 1-8 16,4-2 1-16,-4 1 11 0,-2 0-11 16,7 1 6-16,-5 1 11 0,3-2-15 0,-2-4 4 15,6 2 0-15,2-1 3 0,-5 0-9 16,0 2 8-16,6-4 5 0,-2 1-20 15,0-2 18-15,0 0-7 0,-4 3-4 0,2-7 10 16,0 5 0-16,-4-1 3 0,-24-6-5 16,50 9 3-16,-22-6-1 0,4 3-2 15,-7-3-2-15,7 0 7 0,2 4-7 0,2-5 12 16,-2 4-2-16,3 1-20 0,-4-3 6 16,2 0 2-16,-1 1 4 0,-3 0-4 0,3-3 15 15,-2 6-21-15,-2-4-5 0,-2-2 14 16,-28-2-5-16,49 6 6 0,-31-3-10 15,12 1 14-15,-30-4-8 0,47 2 6 16,-15 1-6-16,-7 0 12 0,7-3-18 0,-6 4 18 16,-26-4-10-16,61 3-8 0,-36 0 2 15,3-1 22-15,-28-2-20 0,45 4 18 0,-25-1-18 16,-20-3 0-16,41 0-2 0,-41 0-8 16,40 3 14-16,-40-3-6 0,30 3 8 0,-30-3 1 15,0 0 11-15,35 2 4 0,-35-2 3 16,0 0-6-16,25 4 10 0,-25-4 16 15,0 0-23-15,0 0 2 0,0 0 2 0,0 0-1 16,0 0-12-16,0 0 12 0,0 0-23 16,0 0 9-16,0 0 17 0,0 0-12 15,0 0 0-15,0 0-11 0,0 0 7 0,0 0-3 16,-94 9-9-16,94-9 34 0,-45 11-30 16,17-10 4-16,-1 6 16 0,1-4 8 15,0 4 3-15,-4-4-1 0,2 3 10 0,-2 0-13 16,-2 0-3-16,3 3 1 0,-5 0 5 15,-4 1 4-15,4 1-9 0,-1 1 15 0,0 0-13 16,-3 1 4-16,3 1-8 0,-5-2 1 16,4-1-3-16,-1 5 15 0,-4-5-5 15,3 2 0-15,1 4-2 0,1-5 2 0,-6 3-3 16,7-3-4-16,-1 0 0 0,-1 1-3 16,4 0-2-16,-8 2-1 0,4 1-8 0,-4 2 1 15,-1 3-5-15,1 3-17 0,-6 5-24 16,4 1-25-16,-3 2-30 0,-3 7-34 15,-5 5-37-15,2-8-89 0,2-2-645 0,2-5-359 16</inkml:trace>
  <inkml:trace contextRef="#ctx0" brushRef="#br0" timeOffset="444069.9675">22156 5087 4064 0,'0'0'-144'0,"0"0"15"16,0 0 15-16,0 0-3 0,0 0 14 0,0 0-2 15,0 0 3-15,0 0 11 0,0 0 5 16,0 0 20-16,13-18 12 0,-13 18 12 16,0 0 13-16,0 0 0 0,0 0 4 0,0 0 15 15,0 0-15-15,0 0 9 0,0 0-4 16,0 0-2-16,22-12-1 0,-22 12 18 0,0 0-1 16,26-12-14-16,-26 12 6 0,27-6 5 15,-27 6 4-15,27-7-4 0,-27 7 9 16,37-9-20-16,-37 9 11 0,40-10-3 15,-15 9 12-15,-25 1 0 0,44-13-6 0,-18 6 9 16,1-1 0-16,-2 0-9 0,0-1 9 16,7 0-3-16,-7 0-9 0,4-3 4 0,-3 0-1 15,11-4-6-15,-3 5-3 0,-4-9-3 16,5 5 9-16,-3 3-6 0,1-4 6 0,-5-2 6 16,6 1 6-16,-9 2 15 0,2-3 3 15,3 0 21-15,-5 0 16 0,-2-2 19 16,-4 5-10-16,9-6-5 0,-1-1-6 15,-2-2-11-15,5 3-22 0,-3-5-7 0,3 2 4 16,2-4-17-16,-2 0-18 0,0 4 9 16,4-4 9-16,-8-2-6 0,9-2 6 0,-9 2-18 15,2-1 33-15,-10-3-3 0,9 3 5 16,-5-2 8-16,-4-2-1 0,4-3 8 16,-4 5 7-16,1-1-6 0,-4-2 14 15,2 1 10-15,-6-1-9 0,8-5-2 0,-4 4-9 16,-4-2 4-16,3-4-3 0,-1 6-5 15,-1-4 6-15,-4-2 12 0,7 4-13 0,-3 1-7 16,-4-4 0-16,1 1-1 0,-1 1 8 16,-1 2 33-16,0-4 19 0,-2 3-21 15,-2 6 1-15,-3-3 1 0,3 1-5 0,-3 2-2 16,0 0-4-16,0-2-8 0,-3 5-4 16,3-3-8-16,0 33 3 0,-3-59-6 0,-6 28-6 15,6 3 3-15,-4 0 10 0,1 1-20 16,6 27-9-16,-14-49 3 0,9 24 1 15,-7-3 1-15,4 4 8 0,-7-2 0 0,-2-1 12 16,4 3-6-16,-7-3-5 0,-4 4 1 16,3-1-6-16,-4-1-3 0,-2 1 0 0,-3-2-1 15,-5 5 1-15,-6 0-6 0,0-5-3 16,2 5-2-16,-8-1 1 0,2 1 1 16,-2 3 2-16,-1-2-5 0,1 2 1 0,-2 3 7 15,3-1 8-15,4 5 5 0,0-5-6 16,-5 5 3-16,7-2 0 0,-2-1-3 15,0 2-7-15,5 4-3 0,1-2 4 16,1 1-5-16,6 3 0 0,-3-3-2 0,4 6 1 16,-4-4-5-16,32 7 0 0,-53-10-5 15,27 9 2-15,26 1-1 0,-48-8-1 0,48 8 0 16,-49 4 0-16,24 1-1 0,25-5-4 16,-50 10 1-16,20-3-5 0,5-4 2 0,3 6-3 15,22-9-1-15,-48 12-5 0,29-6-2 16,-7 4 2-16,26-10 0 0,-42 16 2 15,17-4 1-15,6-8 1 0,19-4 3 0,-33 17-7 16,33-17-5-16,-29 18 4 0,29-18-5 16,-28 15 7-16,28-15-4 0,-18 16-3 0,18-16 4 15,-22 15-3-15,22-15 2 0,0 0 0 16,-20 18 3-16,20-18 0 0,0 0 10 16,-19 14-8-16,19-14-2 0,0 0 5 15,0 0 3-15,-18 18-2 0,18-18-2 0,0 0 0 16,-10 22 4-16,10-22 1 0,0 0-5 15,-9 27 5-15,9-27-1 0,0 0 1 16,-3 35-1-16,3-35 0 0,0 0-4 0,3 33 3 16,-3-33-6-16,0 0 5 0,6 30-7 15,-6-30 6-15,3 23 6 0,-3-23-7 0,5 24 4 16,-5-24-5-16,13 21-4 0,-13-21 6 16,10 29-1-16,-10-29-4 0,12 24-3 0,-12-24 3 15,13 24 7-15,-1-11-5 0,-12-13 0 16,8 18-5-16,-8-18 11 0,12 19-6 15,-12-19 10-15,0 0 10 0,9 22-2 0,-9-22 3 16,0 0 3-16,0 0 1 0,8 21 1 16,-8-21-4-16,0 0-1 0,0 0 2 15,0 0-9-15,-29 24 4 0,29-24-2 0,0 0-2 16,-23 12 0-16,23-12-11 0,0 0-6 16,0 0-23-16,-22 15-23 0,22-15-5 15,0 0-1-15,0 0-22 0,-18 20-23 16,18-20-44-16,-5 12-33 0,5-12-122 0,0 0-562 15,0 0-230-15</inkml:trace>
  <inkml:trace contextRef="#ctx0" brushRef="#br0" timeOffset="444550.9476">21426 2803 3915 0,'0'0'-102'0,"0"-35"23"0,0 35 14 16,0 0 1-16,0 0 9 0,0-30-8 15,0 30 4-15,0 0-6 0,10-19-4 0,-10 19 4 16,0 0 10-16,0 0 1 0,15-27-3 16,-15 27-11-16,0 0-18 0,17-20-30 15,-17 20-36-15,17-12-45 0,-17 12-398 0,20-12 116 16</inkml:trace>
  <inkml:trace contextRef="#ctx0" brushRef="#br0" timeOffset="445915.9292">21739 2550 2343 0,'0'0'25'15,"0"0"-6"-15,0 0 13 0,0 0 2 16,17-19 0-16,-17 19-10 0,0 0 9 0,0 0 9 15,0 0-7-15,0 0-3 0,0 0 19 16,0 0-23-16,0 0 0 0,0 0-17 0,0 0-14 16,5-24-19-16,-5 24 0 0,0 0-24 15,0 0 6-15,0 0 2 0,0 0 6 16,13-23 11-16,-13 23 24 0,0 0 35 16,0 0 6-16,0 0 17 0,0 0 17 0,0 0 1 15,-5-33 22-15,5 33-24 0,0 0 13 16,0 0-10-16,0 0-9 0,0 0-13 15,-18-32-13-15,18 32-7 0,0 0 9 0,0 0 1 16,-12-21-16-16,12 21-9 0,0 0 7 16,0 0 1-16,-12-21-18 0,12 21 12 0,0 0 13 15,0 0-19-15,0 0-7 0,0 0 6 16,-10-30-2-16,10 30-16 0,0 0 4 0,0 0 0 16,0 0 4-16,0 0 1 0,0 0 3 15,-8-27-4-15,8 27 10 0,0 0-18 16,0 0 4-16,0 0-6 0,0 0 7 15,0 0 1-15,-5-27-4 0,5 27 10 0,0 0-12 16,0 0 17-16,0 0-9 0,0 0 7 16,0 0 2-16,0 0 13 0,0 0-17 0,0 0 2 15,0 0-15-15,0 0-5 0,0 0-14 16,0 0-9-16,0 0 9 0,0 0-6 16,0 0 6-16,0 0 7 0,0 0-3 15,-7-27 5-15,7 27 8 0,0 0 12 0,0 0 5 16,0 0-3-16,0 0-8 0,0 0 9 15,0 0 16-15,0 0-22 0,0 0 7 0,0 0 6 16,0 0-8-16,0 0-5 0,0 0-16 16,0 0-4-16,0 0 9 0,0 0 4 15,4-36-2-15,-4 36 2 0,0 0 11 0,0 0 10 16,0 0-6-16,0 0 9 0,0 0-6 16,0-32 4-16,0 32-13 0,0 0 9 0,0 0-6 15,0 0-17-15,0 0 10 0,0 0-5 16,0 0 8-16,0 0-5 0,-4-27-10 15,4 27 9-15,0 0 9 0,0 0-6 16,0 0-3-16,0 0 8 0,0 0-8 0,0 0 24 16,0 0 1-16,0 0 12 0,0 0-4 15,0 0-5-15,0 0 12 0,0 0-8 0,0 0-6 16,0 0-2-16,0 0-7 0,0 0 2 16,0 0-13-16,0 0 4 0,0 0 1 15,0 0-2-15,0 0-2 0,0 0 5 16,0 0-20-16,0 0 15 0,0 0-7 0,0 0 4 15,0 0-3-15,0 0 2 0,0 0-4 16,-72 51 7-16,61-32 0 0,-4 0 5 16,-2-1-11-16,-2 0 4 0,6 2-2 0,-4-3 0 15,2 2 0-15,-2-4 10 0,1 4-8 16,2 1 16-16,-1-4-20 0,-3 4-5 0,18-20 7 16,-20 34 2-16,8-17 3 0,-3-2-6 15,7 5 4-15,8-20-1 0,-22 30 0 0,22-30 0 16,-17 25 7-16,17-25-4 0,-15 26-5 15,15-26-1-15,-6 21 0 0,6-21-1 16,-16 21 8-16,16-21-10 0,0 0-2 16,-11 28 8-16,11-28-1 0,-9 20-10 0,9-20-1 15,0 0 6-15,-11 29 6 0,11-29-7 16,0 0 9-16,-12 22 1 0,12-22-3 16,0 0-2-16,-5 21 5 0,5-21-2 15,0 0 0-15,0 0 6 0,0 0-2 0,-10 26 5 16,10-26-14-16,0 0 12 0,0 0-5 0,-13 21-4 15,13-21-1-15,0 0 5 0,-12 27-11 16,12-27 9-16,0 0-1 0,-10 26-3 16,10-26 1-16,0 0-2 0,-7 24 3 0,7-24-5 15,0 0 1-15,0 0-1 0,-8 27 0 16,8-27-7-16,0 0 6 0,0 0 9 16,0 0-14-16,0 0 11 0,5 31-5 0,-5-31-2 15,0 0 5-15,23 12-6 0,-23-12 9 16,32 9-9-16,-32-9 3 0,47 3 0 0,-15-3 8 15,-2-3-5-15,5 3 0 0,-2-3-6 16,2 0 8-16,-5 0-7 0,6 3 8 16,-3-3 5-16,2 0-8 0,4-3 0 15,-1 2-6-15,6-1 2 0,-1-1-3 0,1 2 8 16,-3-1-11-16,-2 2 10 0,-6-1-2 16,3-2 0-16,-10 2-1 0,6 3-8 0,-7-3 11 15,-25 4 2-15,44-3-2 0,-44 3 2 16,41-5 4-16,-41 5-3 0,29 0-3 0,-29 0 1 15,32-4-9-15,-32 4 14 0,26-8-1 16,-26 8-5-16,36-3-1 0,-36 3 0 16,33-1-2-16,-33 1-7 0,35 0 15 0,-35 0-7 15,35-4-3-15,-35 4 3 0,0 0-9 16,42 0-8-16,-42 0-30 0,0 0-32 16,35 4-56-16,-35-4-75 0,0 0-239 15,5 16-391-15,-5-16-31 0</inkml:trace>
  <inkml:trace contextRef="#ctx0" brushRef="#br0" timeOffset="447743.9575">23805 2595 3621 0,'0'0'-136'16,"0"0"32"-16,0 0 22 0,0 0 14 0,0 0 13 16,0 0 9-16,0 0 9 0,-39-13 14 15,39 13 21-15,0 0 7 0,0 0 15 0,-20-14 12 16,20 14 26-16,0 0-5 0,0 0 26 16,-23-13 1-16,23 13-14 0,0 0-16 15,0 0 6-15,-22-12-25 0,22 12 1 0,0 0 15 16,0 0-20-16,0 0-7 0,-23-18 22 15,23 18-5-15,0 0 2 0,0 0 0 16,-20-17-13-16,20 17 16 0,0 0-24 0,-22-15 21 16,22 15 10-16,0 0-1 0,-20-17 3 15,20 17 7-15,-17-13-18 0,17 13 7 16,0 0 11-16,-28-24-13 0,28 24 8 0,-17-22-8 16,17 22-12-16,-17-19-3 0,17 19-5 15,-23-24 0-15,11 12-1 0,12 12-5 0,-25-29 9 16,12 15 3-16,-6-1 2 0,19 15 5 15,-28-32-3-15,18 17 9 0,-7-1-1 0,17 16-12 16,-32-34-3-16,16 16 1 0,-4 0-2 16,-1-1 9-16,-4-3-4 0,4 1 1 15,-13-4-11-15,4 1 8 0,-5 0-4 16,5-2 10-16,0 2-2 0,-2-1 9 16,2 6-1-16,-2-2-3 0,12 5-6 0,-2-2-4 15,4 3-2-15,1 3-1 0,17 12-7 0,-30-29-2 16,12 17-4-16,18 12 1 0,-26-21 2 15,26 21-2-15,-18-22-3 0,18 22 1 16,-17-22-8-16,17 22 4 0,-16-25-1 0,16 25 0 16,-14-21-5-16,14 21 3 0,-5-21-1 15,5 21-3-15,0 0-5 0,5-44-6 16,7 23 1-16,-4-1-4 0,6-1 2 0,1-3 1 16,-2 5 1-16,0-4-4 0,-2 1 6 15,4 6-3-15,-2-5 4 0,-1 2-2 16,1-1 1-16,-1 2-2 0,8-4-6 0,-3 6-6 15,3-6 1-15,-2 6-2 0,9-4 0 16,-5-1-6-16,1 3 2 0,5-1 6 16,1 1 3-16,-1-1-5 0,6 5 11 0,-6-2-15 15,4 0 11-15,-2 3-10 0,-1 3 5 16,-1-2-4-16,4-4 7 0,-7 9-10 0,2-3 0 16,3 3 1-16,0-3-2 0,-5 2 1 15,3 5-8-15,1-6-4 0,-2 3 0 16,-1-1 9-16,3 1 3 0,-3 4 0 0,1-3-4 15,3 0 8-15,-5 2 1 0,2-2 1 16,-27 7 10-16,52-6-8 0,-27 0 5 0,-25 6-5 16,49-3-2-16,-28 0 2 0,-21 3 10 15,49-3-10-15,-21 3 4 0,-28 0 17 16,49-3-11-16,-49 3 4 0,53-3-8 16,-22 3 7-16,0 3-3 0,1-3 10 0,0 0-7 15,-2 0 0-15,-30 0 0 0,60-3-6 16,-30 6 10-16,2-3-1 0,-5 0-6 0,3 3 9 15,-30-3-3-15,47 3-2 0,-47-3 2 16,43 3-2-16,-18 0 11 0,-1 3-13 16,-24-6 1-16,43 13 6 0,-19-8 0 0,1 5-2 15,-25-10 0-15,45 16 2 0,-25-7 0 16,-3-1 10-16,-17-8-16 0,28 16-4 0,-13-6 7 16,-15-10-3-16,25 15 9 0,-25-15-6 15,25 15 0-15,-25-15-15 0,21 17 22 16,-21-17-8-16,20 21 8 0,-20-21-9 15,16 21 3-15,-16-21 9 0,14 25-9 0,-14-25-1 16,13 27 9-16,-5-11 4 0,-8-16-6 16,11 34-4-16,-3-14 7 0,-8-20 0 0,5 45 0 15,-2-27-3-15,-3-18-1 0,4 39-1 16,-4-39 9-16,8 36-14 0,-8-36 9 16,2 35 4-16,-2-16-6 0,0-19 8 0,3 33 9 15,-3-33-10-15,3 38 4 0,-3-38-2 16,0 39-4-16,0-39-3 0,5 39 10 15,-5-39-8-15,0 30 4 0,0-30-8 0,-5 27 3 16,5-27 2-16,0 0 6 0,0 38 6 16,0-38 10-16,0 0-5 0,0 27 4 0,0-27-6 15,0 0 6-15,0 0-3 0,5 30-1 16,-5-30-3-16,0 0 0 0,0 0-2 16,0 0-8-16,0 0 1 0,0 32 3 0,0-32-9 15,0 0 5-15,0 0-3 0,0 0-1 16,0 0-1-16,0 0 2 0,0 0-7 15,4 24 4-15,-4-24-6 0,0 0 5 16,0 0-3-16,0 0-31 0,0 0-20 0,5 25-38 16,-5-25-54-16,0 0-88 0,0 12-298 15,0-12-317-15,0 0-60 0</inkml:trace>
  <inkml:trace contextRef="#ctx0" brushRef="#br0" timeOffset="448951.0575">24626 1570 3784 0,'0'0'-89'0,"14"-17"13"16,-14 17-4-16,0 0 20 0,0 0 2 15,13-16 0-15,-13 16 19 0,0 0 14 0,0 0 32 16,0 0 18-16,0 0 30 0,0 0 11 16,15-19 4-16,-15 19-2 0,0 0 11 0,0 0-28 15,0 0 1-15,0 0 1 0,0 0-1 16,0 0-16-16,0 0 3 0,0 0-9 15,0 0-10-15,0 0 10 0,0 0-10 0,0 0-8 16,0 0 17-16,0 0-22 0,0 0 14 16,0 0 4-16,0 0-8 0,0 0-3 15,0 0 5-15,0 0-21 0,0 0 4 0,0 0 2 16,0 0 2-16,0 0-4 0,0 0-7 16,0 0 8-16,0 0 3 0,0 0-10 0,0 0 8 15,0 0 2-15,0 0 1 0,0 0-2 16,0 0-6-16,0 0-4 0,0 0 23 15,0 0-11-15,0 0 5 0,0 0-5 0,0 0-4 16,0 0 4-16,0 0 1 0,0 0-1 16,0 0 6-16,0 0-16 0,0 0 4 15,0 0-6-15,0 0 0 0,0 0 7 0,0 0-10 16,0 0 6-16,0 0 7 0,0 0-5 16,0 0-3-16,0 0 3 0,0 0 15 15,32 33-19-15,-32-33 4 0,8 22 4 0,-8-22-1 16,14 19-6-16,-14-19 6 0,11 21 4 15,-11-21 3-15,12 22-14 0,-12-22 19 0,17 27-23 16,-17-27 19-16,11 28-4 0,3-12-4 16,-6 3 0-16,2-3-9 0,4 4-11 15,-14-20 26-15,16 34-9 0,-7-22-10 16,-9-12-2-16,13 31 14 0,-13-31 3 0,12 22-3 16,-12-22 9-16,15 21-4 0,-15-21-16 15,13 21 8-15,-13-21-6 0,12 19 6 0,-12-19 1 16,13 21 0-16,-13-21 21 0,12 22-15 15,3-7-2-15,-15-15 4 0,27 27-11 0,-12-11-12 16,2 0 7-16,-2-1 3 0,1 1-20 16,1-1 7-16,-17-15-2 0,25 21 13 15,-10-9-19-15,-15-12 4 0,22 20 9 0,-22-20 4 16,17 18 4-16,-17-18 0 0,17 12-2 16,-17-12-2-16,18 12-5 0,-18-12 12 0,0 0 9 15,17 15 0-15,-17-15-3 0,0 0 6 16,0 0-20-16,16 16 10 0,-16-16 7 15,0 0-7-15,0 0-6 0,0 0 8 16,14 16 15-16,-14-16-8 0,0 0 5 0,0 0 11 16,0 0-16-16,0 0-14 0,0 0 1 15,27 5 13-15,-27-5-14 0,0 0 15 0,0 0-18 16,0 0-3-16,0 0 5 0,33 0 7 16,-33 0-6-16,0 0 27 0,0 0 2 15,0 0 9-15,0 0-8 0,28-17-5 0,-28 17-7 16,14-25 11-16,-14 25-17 0,17-37 6 15,-6 15 1-15,-2-6 13 0,4 4 2 0,2-6-3 16,0-3 21-16,-5-3 1 0,2-1 15 16,-2 4 15-16,5-4 10 0,-8-4-1 15,3 1 11-15,1 2-9 0,-6-1-12 0,2 6-4 16,1 3-16-16,-3-2 0 0,-1 5-13 16,1 0-16-16,0 0-12 0,-5 27-20 0,10-39-24 15,-10 39-15-15,5-35-4 0,-5 35-35 16,7-28-30-16,-7 28-44 0,0-26-116 15,0 26-647-15,0 0-561 0</inkml:trace>
  <inkml:trace contextRef="#ctx0" brushRef="#br0" timeOffset="451145.4156">13494 1585 4266 0,'0'0'-186'0,"-19"-19"23"0,19 19 6 16,0 0 21-16,-18-15 4 0,18 15 12 0,0 0-4 16,0 0 1-16,-28-18 10 0,28 18-14 15,0 0 7-15,-27-13 2 0,27 13-3 0,0 0-2 16,-35-12-42-16,35 12-390 0,-27-3 109 16</inkml:trace>
  <inkml:trace contextRef="#ctx0" brushRef="#br0" timeOffset="451642.1009">13219 1499 2052 0,'-36'-3'-39'0,"36"3"32"15,-34-9 43-15,34 9-15 0,-28-3 21 0,28 3 14 16,0 0-16-16,-34-8 4 0,34 8 2 16,0 0 12-16,-25-7-26 0,25 7 18 0,0 0 12 15,0 0-14-15,-32-10-3 0,32 10-13 16,0 0-3-16,0 0 5 0,0 0-14 0,0 0 3 16,-23-10-7-16,23 10-4 0,0 0 7 15,0 0 0-15,0 0-5 0,0 0-11 16,0 0-1-16,0 0 15 0,0 0-9 0,0 0 8 15,0 0-16-15,49-33 8 0,-49 33 3 16,40-19-14-16,-17 11-5 0,2 1 11 16,0-2-6-16,4 1 17 0,-4-4-14 0,5 4 8 15,2 1 2-15,-2-1-4 0,5 1-6 16,-5 4-3-16,5-2 0 0,-5-2 9 16,4 1-4-16,-4 0-15 0,0-2 8 0,-3 7 7 15,-1-5 6-15,-26 6-2 0,47-10 17 16,-28 3-25-16,-19 7 17 0,38-5 11 0,-38 5 11 15,30-4-9-15,-30 4 17 0,0 0-23 16,35-6 3-16,-35 6 7 0,0 0-5 16,27-6-13-16,-27 6 12 0,0 0-18 0,30-6 1 15,-30 6 5-15,0 0-7 0,39-6 21 16,-39 6-18-16,27-3 4 0,-27 3-8 16,33-6-3-16,-33 6-1 0,0 0 10 0,35-6-15 15,-35 6 8-15,0 0 9 0,32-9-24 16,-32 9 15-16,33-6-5 0,-33 6 9 15,44-7-4-15,-44 7-10 0,47-7-2 0,-21 7 14 16,1-2-7-16,5-1-4 0,-4 0-1 16,-28 3-34-16,52-4 4 0,-33 3-17 15,-19 1-11-15,38-4-3 0,-38 4-40 0,34-8-62 16,-34 8-136-16,0 0-302 0,40 0 114 16</inkml:trace>
  <inkml:trace contextRef="#ctx0" brushRef="#br0" timeOffset="452002.8796">14484 1154 2597 0,'0'0'81'0,"0"0"-27"0,0 0 10 16,0 0-15-16,0 0-25 0,-79 20 5 15,79-20 11-15,0 0-22 0,0 0-13 0,0 0 8 16,0 0-5-16,0 0 5 0,0 0-11 16,0 0 13-16,-18 13 1 0,18-13-24 15,0 0 11-15,0 0 7 0,7 47-3 0,-7-47 16 16,6 42-3-16,-2-10-8 0,-3-2 13 16,11 9-8-16,-7 0 0 0,7 0 0 15,1 5 17-15,-1-2-22 0,0 2 4 0,1-4-4 16,4 1 7-16,-2-5-14 15,-7 1-3-15,7-5-2 0,-5-8 9 0,2 0-6 16,-7-3 13-16,2 2-9 0,1-2 2 0,-8-21-18 16,5 33-28-16,4-13-63 0,-6-1-64 15,-3-19-168-15,0 30-303 0,0-30 115 0</inkml:trace>
  <inkml:trace contextRef="#ctx0" brushRef="#br0" timeOffset="452752.0633">13604 1577 2397 0,'10'-24'-86'15,"-10"24"7"-15,0 0-6 0,0 0 15 0,0 0 31 16,0 0 28-16,0 0-10 0,-18-39 10 16,18 39 22-16,0 0-11 0,0 0-15 15,-14-24 22-15,14 24 15 0,0 0 3 16,0 0 7-16,-8-21 0 0,8 21-11 0,0 0 6 15,0 0-6-15,0 0-4 0,-15-20 3 16,15 20 0-16,0 0-10 0,0 0 10 0,0 0 16 16,0 0-20-16,0 0 7 0,0 0-11 15,0 0-5-15,0 0 9 0,0 0 3 0,-5-24-29 16,5 24 20-16,0 0 8 0,0 0-11 16,0 0-4-16,0 0 22 0,0 0 12 15,0 0 35-15,0 0 10 0,0 0-2 16,0 0 3-16,0 0-12 0,0 0-3 0,0 0-11 15,0 0-4-15,0 0-5 0,0 0-16 16,0 0 2-16,0 0-10 0,0 0-12 16,0 0 7-16,-8 74-5 0,8-74 5 0,11 54 7 15,-9-22-24-15,1-2 19 0,9 7 2 16,-7-5-18-16,3 5-1 0,-3-9 19 0,2 3-18 16,-2-8-3-16,-1 5-2 0,2-4 9 15,3 5 5-15,-4-8-10 0,3 3 1 16,-8-24 13-16,17 45-12 0,-12-24-6 0,6 0 0 15,1 1 11-15,0-7-15 0,0 4 11 16,-12-19-7-16,13 25-3 0,-13-25 14 16,17 23-24-16,-17-23-16 0,20 20-46 0,-20-20-59 15,20 12-105-15,-20-12-444 0,20 7 118 16</inkml:trace>
  <inkml:trace contextRef="#ctx0" brushRef="#br0" timeOffset="452955.9385">14178 2066 2834 0,'27'-6'-49'0,"1"-1"4"16,1-3 6-16,-1 3 8 0,-3-1-4 15,12-1-3-15,-4-4 6 0,4 2 2 0,0 2 30 16,3-3 30-16,-5-1 2 16,4 1 12-16,1 0 2 0,-2 0-4 0,3-1-17 0,-8 0 0 15,-8 4 14-15,4 0-29 0,-6 3-10 16,-23 6-10-16,40-9-29 0,-40 9-42 15,25-11-100-15,-25 11-426 0,0 0 113 0</inkml:trace>
  <inkml:trace contextRef="#ctx0" brushRef="#br0" timeOffset="453624.2411">13832 3197 2453 0,'0'0'46'0,"0"0"-7"0,0 0 6 0,0 0 10 15,0 0-6-15,0 0 2 0,0 0-7 16,0 0 2-16,0 0 0 0,0 0 2 16,-40-53 1-16,40 53 15 0,0 0-11 15,-14-15 21-15,14 15-5 0,0 0-17 0,0 0 14 16,-8-25-7-16,8 25-23 0,0 0 12 16,0 0-20-16,0 0 2 0,-15-17-20 15,15 17 24-15,0 0-7 0,0 0 13 0,0 0-12 16,0 0-11-16,0 0 15 0,0 0-14 15,0 0-4-15,0 0 3 0,33-42-9 0,-9 33 6 16,1 0 6-16,7-3-13 0,4 3-1 16,6-4-2-16,-2 1 15 0,7-1-5 0,-2-2-12 15,2 3 1-15,-5 0-6 0,0-1-1 16,5 1 0-16,-9 3 4 0,6-3-4 16,-9 1 10-16,3 3-8 0,-8 1 4 0,-1-2-8 15,-4 3 2-15,-25 6 8 0,37-9-4 16,-37 9-17-16,33-9 21 0,-33 9-8 15,32-6-12-15,-32 6-13 0,23-3-16 0,-23 3-26 16,0 0 6-16,34-6-11 0,-34 6-17 16,21 1-26-16,-21-1-14 0,24 0-34 15,-24 0-43-15,0 0-451 0,0 0 119 0</inkml:trace>
  <inkml:trace contextRef="#ctx0" brushRef="#br0" timeOffset="453932.1137">14872 2783 2982 0,'0'0'208'0,"0"0"-8"0,17 14-36 16,-17-14-47-16,0 0-40 0,0 0 11 16,0 0-24-16,0 0 3 0,0 0-12 15,18 13 18-15,-18-13-26 0,0 0-15 0,0 0 14 16,0 0-19-16,14 20 5 0,-14-20 3 15,8 18-8-15,-8-18-1 0,17 27-4 0,-7-7 6 16,3 1-27-16,-4 1 18 0,1-1 4 16,1 5-16-16,1-2 8 0,-2 3 5 15,5-3-20-15,0 8 20 0,-6-7-9 16,4-1-8-16,-1 3-8 0,-7-1-1 16,6-2-11-16,1 1-8 0,-7-5-21 0,7 3-34 15,-7-2-35-15,-5-21-56 0,7 34-122 16,-7-19-516-16,0-15 144 0</inkml:trace>
  <inkml:trace contextRef="#ctx0" brushRef="#br0" timeOffset="454309.9152">13869 3394 3567 0,'0'0'-32'16,"-12"-29"13"-16,12 29 14 0,0 0-1 15,0 0 6-15,0 0 8 0,0 0-1 0,0 0-14 16,0 0 18-16,0 0-15 0,-4-27 8 15,4 27-6-15,0 0 2 0,0 0 2 0,0 0 15 16,0 0-17-16,0 0 11 0,69 56 4 16,-44-34 2-16,2 1 4 0,-4 1-9 0,6 3 9 15,-6 0-17-15,6 4 15 0,-8-2-9 16,6 3 0-16,-8-2 11 0,4 5-1 16,0-1-8-16,-1-1-4 0,3 2-53 0,2 4-20 15,-2 0-39-15,-7-4-65 0,4-4-107 16,0 0-429-16,-5 0 631 0</inkml:trace>
  <inkml:trace contextRef="#ctx0" brushRef="#br0" timeOffset="454527.5957">14842 3834 2831 0,'22'-16'-66'0,"3"1"19"0,-2 3 22 15,2-3-7-15,1 2 0 0,5 2 9 16,8-6 5-16,1 2 7 0,0 0-10 0,-1-4 9 16,4 4 6-16,-4-2-6 0,4 2 15 15,-6 3-12-15,-4-3 3 0,-4 6-3 0,-3 0-19 16,0 0-27-16,-5-1-50 0,3 0-72 16,-24 10-363-16,33-12 113 0</inkml:trace>
  <inkml:trace contextRef="#ctx0" brushRef="#br0" timeOffset="454998.3048">14387 4594 2020 0,'0'0'-7'0,"0"0"-8"0,0 0 30 16,64-27 7-16,-48 18-8 0,-16 9-7 0,34-24 0 15,-11 10 11-15,2 1 3 0,9-7-11 16,4 1-3-16,6-3-3 0,8-4 6 16,8 0-13-16,5-1-1 0,5-5-27 0,-4 5 13 15,-8-1-10-15,-8 4-1 0,-1 1 11 16,-12 8 25-16,-2 0 15 0,-8 3 35 0,3 0 12 15,-5 3-8-15,-4 0-1 0,0 0-21 16,-21 9-16-16,33-13-14 0,-33 13-18 0,25-8-50 16,-25 8-34-16,0 0-25 0,24-14-111 15,-24 14-251-15,0 0 103 0</inkml:trace>
  <inkml:trace contextRef="#ctx0" brushRef="#br0" timeOffset="455222.1647">15413 4117 1711 0,'0'0'60'15,"0"0"41"-15,0 0-22 0,0 0-3 16,0 0-19-16,0 0-4 0,0 0-16 0,0 0 17 15,0 0-7-15,33 15-2 0,-33-15 22 16,17 20 11-16,-17-20-26 0,28 30 19 16,-11-14 11-16,3 3-6 0,3 2 15 0,2 3 7 15,1-2-13-15,0-1 10 0,-1 6-12 16,4-4-12-16,-6 1-7 0,4 2 11 16,-10-10-17-16,3 4 4 0,-3-1-8 0,-1-4 8 15,-1 3-29-15,-15-18 10 0,29 27-5 16,-21-13-9-16,6 1 3 0,-14-15-44 15,16 25-8-15,-16-25-43 0,19 23-40 0,-19-23-44 16,13 24-84-16,-13-24-498 0,3 15 519 16</inkml:trace>
  <inkml:trace contextRef="#ctx0" brushRef="#br0" timeOffset="455673.8855">14824 4678 3048 0,'-29'-9'-23'16,"29"9"38"-16,0 0 8 0,0 0-23 15,0 0 12-15,0 0-2 0,-27-6 18 0,27 6-26 16,0 0 28-16,0 0-1 0,0 0 9 15,0 0 7-15,0 0-15 0,0 0-7 16,34 83 12-16,-21-62-10 0,2 4 4 0,2 7-4 16,3-2-5-16,2 0-9 0,-4 2 6 15,4-2-8-15,-5-3-5 0,6 5-15 0,-4-2-15 16,1-3-14-16,-4 5-3 0,3-4-44 16,3-1-3-16,-11-5-20 0,6-2 1 15,3 0 9-15,-8-3 13 0,5 0 12 16,-1-5 18-16,-16-12 1 0,37 18 12 15,-17-11 17-15,-20-7 6 0,40 8-7 0,-10-3 22 16,-30-5-3-16,62-10 34 0,-20 0 2 0,-2-2 0 16,9-1 9-16,1-7 16 0,7-2-20 15,-4 1 14-15,8-5-4 0,-8 2-11 16,-4 0 1-16,1 1 6 0,-3-1-5 0,-4 8-17 16,-4 1-16-16,-9 0-46 0,-4 7-80 15,1-5-198-15,-7-1-262 0,-3 2 114 16</inkml:trace>
  <inkml:trace contextRef="#ctx0" brushRef="#br0" timeOffset="457349.5254">15280 1625 2178 0,'22'-10'-38'16,"-22"10"17"-16,0 0 4 0,0 0 3 15,0 0 7-15,0 0-7 0,0 0 3 16,32-5-3-16,-32 5 3 0,0 0 0 0,0 0 8 16,25-6-5-16,-25 6 1 0,0 0 3 15,0 0 4-15,40 0-10 0,-40 0 17 16,0 0-7-16,30 0 11 0,-30 0 42 0,0 0 0 16,0 0-1-16,0 0 6 0,34-4-9 15,-34 4 7-15,0 0-8 0,0 0-11 0,0 0 13 16,0 0-19-16,0 0-10 0,35 4 6 15,-35-4-3-15,0 0-6 0,0 0-7 16,30 3 4-16,-30-3 0 0,28 6 8 16,-28-6-15-16,34 2 1 0,-34-2-3 0,43 4-6 15,-43-4 5-15,39 0 1 0,-39 0 8 16,43 3-8-16,-21-3-12 0,-22 0 32 0,47 3-23 16,-25-3 5-16,9 3 31 0,0-3-33 15,0 3-6-15,1-3-9 0,5 4 6 16,-5 0 9-16,-1-3-6 0,10-1 3 0,-6 3 5 15,-2-3 0-15,1 8-19 0,-6-7 22 16,4-1-2-16,-32 0-7 0,45 8-10 0,-20-8 8 16,-25 0 6-16,37 2-15 0,-37-2 9 15,37 0-5-15,-37 0 2 0,37 0 3 16,-37 0 0-16,30 4 8 0,-30-4-16 16,0 0 14-16,40 0-6 0,-40 0-3 0,28 0 6 15,-28 0 18-15,0 0-2 0,34 0-2 16,-34 0-1-16,31 0 3 0,-31 0-6 0,34 3-10 15,-34-3 4-15,32 3-7 16,-32-3-48-16,33 3-69 0,-33-3-156 0,32 6-328 16,-32-6 116-16</inkml:trace>
  <inkml:trace contextRef="#ctx0" brushRef="#br0" timeOffset="458524.2941">17179 1474 2188 0,'0'0'-100'16,"0"0"0"-16,0 0 11 0,0 0 4 0,0 0 2 15,0 0 18-15,0 0 3 0,0 0 15 16,0 0-9-16,0 0-16 0,0 0 27 0,0 0 26 15,0 0-18-15,0 0 4 0,0 0-10 16,70 7 13-16,-70-7-9 0,0 0 39 16,37 0 14-16,-37 0-14 0,30 0 5 15,-30 0 5-15,0 0 0 0,50 3 10 0,-50-3-10 16,39-8-6-16,-39 8 1 0,35-4-10 16,-13 1 1-16,-22 3 18 0,38-6-4 0,-38 6-6 15,35-4 1-15,-35 4-5 0,25-4 19 16,-25 4 28-16,27-6 13 0,-27 6 3 15,0 0 3-15,39-9 15 0,-39 9-11 16,28-13 6-16,-28 13-25 0,30-11 11 16,-30 11-17-16,35-12-1 0,-35 12-11 0,27-12-11 15,-27 12 6-15,27-13 25 0,-27 13-15 0,25-14 20 16,-25 14-4-16,0 0 5 0,23-7 5 16,-23 7-8-16,0 0-13 0,24-9 0 0,-24 9-22 15,0 0 15-15,0 0-4 0,0 0-3 16,0 0-3-16,23-7 8 0,-23 7-8 15,0 0-7-15,0 0 1 0,0 0 10 0,0 0-11 16,0 0 8-16,0 0-5 0,0 0-1 16,0 0 14-16,0 0-4 0,0 0 3 15,0 0 4-15,39 11 2 0,-39-11 5 16,0 0 2-16,10 26 3 0,-10-26-2 0,11 18-8 16,-11-18-10-16,9 25 13 0,-9-25-11 15,11 25 1-15,-11-25 9 0,14 29-16 0,-4-9 6 16,-3 2 0-16,4-3-6 0,3-3 1 15,-4 8 0-15,1-3 10 0,4-4-8 16,-8 3-5-16,7 0-2 0,1 0 0 0,-5 1 11 16,1 0-2-16,4 1 14 0,-5-3-25 15,4 3 11-15,-4-1 6 0,3-3-6 16,-1 3 6-16,3-1-12 0,-7 4-3 0,9-3 22 16,-7 2-20-16,9-2-6 0,-6 4 15 15,4-1-23-15,-6-3-1 0,6 3 13 16,-2-1-7-16,-1-5-15 0,-3 0 10 0,1 0 7 15,-12-18-2-15,17 32-4 0,-11-20-17 16,-6-12 17-16,20 25-1 0,-15-10-3 0,-5-15 4 16,17 27-11-16,-17-27 0 0,15 29 7 15,-6-17-17-15,-9-12-25 0,15 28-28 16,-5-12-27-16,-10-16-53 0,13 31-128 0,-8-16-531 16,-5-15 166-16</inkml:trace>
  <inkml:trace contextRef="#ctx0" brushRef="#br0" timeOffset="460064.8044">14320 1052 3399 0,'0'0'-107'16,"0"0"25"-16,0 0 2 0,0 0-12 16,0 0-24-16,0 0-13 0,0 0 3 0,0 0-15 15,0 0 5-15,0 0-3 0,0 0 11 16,0 0 18-16,0 0-8 0,-30 9 6 0,30-9 4 16,0 0 20-16,0 0 2 0,0 0-8 15,0 0 29-15,0 0 37 0,0 0 23 0,0 0 38 16,0 0 36-16,0 0 3 0,0 0-11 15,0 0-5-15,0 0-6 0,0 0-13 16,0 0 7-16,0 0-16 0,0 0-4 16,0 0 15-16,0 0-12 0,0 0-12 0,0 0 16 15,0 0 6-15,0 0-3 0,0 0 13 16,0 0 10-16,0 0-8 0,0 0 16 16,0 0 22-16,0 0-12 0,0 0 16 0,0 0-17 15,0 0-5-15,74 15-17 0,-74-15 14 16,0 0-10-16,0 0 2 0,48-21 15 0,-48 21 24 15,24-12 9-15,-24 12-20 0,23-22-8 16,-23 22-10-16,25-18 0 0,-25 18-1 0,20-21-15 16,-6 11-11-16,-14 10 5 0,0 0 15 15,26-25-8-15,-26 25 9 0,12-15-11 16,-12 15-1-16,0 0-4 0,17-24 1 16,-17 24-14-16,10-15-13 0,-10 15 0 0,0 0 7 15,15-25-14-15,-15 25 21 0,0 0-22 16,15-16 4-16,-15 16-11 0,0 0 7 15,8-21 4-15,-8 21 1 0,0 0-13 0,0 0-3 16,14-25 6-16,-14 25-3 0,0 0-1 16,11-20-6-16,-11 20 3 0,0 0-5 0,0 0-8 15,0 0 1-15,17-16-10 0,-17 16-5 16,0 0-1-16,17-14-15 0,-17 14 1 16,0 0-4-16,20-12-8 0,-20 12-11 15,0 0-21-15,0 0-23 0,28-12-33 0,-28 12-59 16,0 0-117-16,19-3-373 0,-19 3 121 15</inkml:trace>
  <inkml:trace contextRef="#ctx0" brushRef="#br0" timeOffset="461011.1137">13206 1338 2793 0,'0'0'-22'0,"0"0"33"0,13-15 19 16,-13 15 32-16,0 0 4 0,0 0 9 0,0 0-2 15,0 0-7-15,0 0 11 0,0 0-7 16,0 0-19-16,16-18 1 0,-16 18 5 15,0 0-18-15,0 0 7 0,0 0-4 16,0 0-17-16,23-18 0 0,-23 18-13 0,17-18 7 16,-17 18 1-16,26-20-12 0,-12 8 3 15,-14 12 7-15,30-21-10 0,-10 6-4 0,-2-1 12 16,9 5-16-16,-5-5-14 0,3 2 2 16,7-3-6-16,1 4-19 0,-1-5 8 15,-4 3-2-15,-1 2 10 0,5-3 11 16,-4 4-5-16,-1 0 8 0,-2 0-14 0,-6 2 23 15,-19 10 17-15,38-19-4 0,-21 6 8 16,5 5-10-16,-2-4-3 0,-20 12-5 16,42-22 3-16,-19 10-2 0,-3 0-4 0,5 1-14 15,-1-1-7-15,1 0 6 0,-4 3-5 16,6 0 9-16,-8-3 5 0,-19 12 2 0,33-15 2 16,-15 8 0-16,-18 7 10 0,26-11 9 15,-26 11 8-15,21-11 25 0,-21 11-25 16,0 0 11-16,30-13-6 0,-30 13-3 0,0 0-5 15,22-12-11-15,-22 12-11 0,0 0-13 16,0 0-1-16,25-8 2 0,-25 8 0 16,0 0-17-16,20-10-9 0,-20 10-11 0,0 0-29 15,0 0-52-15,0 0-73 0,0 0-136 16,29-5-345-16,-29 5 120 0</inkml:trace>
  <inkml:trace contextRef="#ctx0" brushRef="#br0" timeOffset="461679.718">14292 784 2618 0,'28'-5'-134'0,"-28"5"21"0,0 0 17 15,0 0 26-15,27-8 8 0,-27 8 7 16,0 0 23-16,0 0 18 0,38-1-8 15,-38 1 8-15,0 0 21 0,36-4 7 0,-36 4 1 16,0 0-1-16,38 0-14 0,-38 0 0 16,0 0 0-16,40 0 14 0,-40 0 0 0,0 0-3 15,30-3 17-15,-30 3 10 0,0 0-4 16,37 3-1-16,-37-3 0 0,34 0 7 0,-34 0-24 16,51 0 13-16,-22 0-10 15,3 0-6-15,-32 0-7 0,56-7 0 0,-29 7-2 16,-27 0-4-16,47-3 3 0,-47 3 19 15,39-3 18-15,-39 3 27 0,31-2 16 16,-31 2 15-16,0 0-1 0,39 0 8 0,-39 0-14 16,0 0-18-16,30-4 8 0,-30 4-16 15,0 0-18-15,0 0-3 0,0 0 2 0,38 0-7 16,-38 0-19-16,0 0 11 0,0 0-25 16,0 0-30-16,0 0-14 0,32 0-28 0,-32 0-48 15,0 0-48-15,0 0-74 0,0 0-422 16,14 6 116-16</inkml:trace>
  <inkml:trace contextRef="#ctx0" brushRef="#br0" timeOffset="462371.8581">15004 825 2586 0,'0'0'-51'0,"0"0"-3"15,0 0-11-15,0 0-11 0,-18 8-3 16,18-8 23-16,0 0 25 0,0 0 21 0,0 0 7 16,0 0 9-16,0 0-2 0,0 0 3 15,0 0 3-15,0 0-3 0,0 0-4 16,0 0 7-16,0 0-10 0,0 0-3 15,0 0 3-15,0 0 3 0,0 0-3 0,-17 15 17 16,17-15-10-16,0 0 6 0,0 0 3 16,0 0 24-16,0 0-11 0,22 57 6 0,-10-45 0 15,-12-12-4-15,18 34 12 0,-6-15 12 16,-2-2-25-16,0 5 26 0,-10-22-4 16,20 27-15-16,-20-27 30 0,13 28 7 0,-6-16-2 15,-7-12-5-15,13 26-1 0,-13-26-16 16,15 25-10-16,-15-25 10 0,14 20-11 15,-14-20 1-15,15 28-10 0,-10-12 0 16,-5-16-12-16,13 28 16 0,-13-28-11 0,19 30-8 16,-11-15-8-16,-8-15 4 0,12 32 7 15,-12-32 4-15,10 30 12 0,-7-14-2 0,-3-16 5 16,8 31-4-16,-8-31-8 0,6 24 12 16,-6-24-8-16,3 28-13 0,-3-28 6 0,3 24-6 15,-3-24 0-15,5 27 13 0,-5-27-27 16,0 0 16-16,4 38-9 0,-4-38-1 15,0 23 4-15,0-23 9 0,0 0-21 16,0 0 2-16,0 36 0 0,0-36-6 0,0 0 12 16,0 0-3-16,0 25-7 0,0-25 6 15,0 0 8-15,0 0-12 0,0 0 5 0,0 0 5 16,0 30-12-16,0-30 15 16,0 0-2-16,0 0-12 0,3 24 6 0,-3-24-3 15,0 0-17-15,0 0 11 0,0 0 4 16,0 38-4-16,0-38 1 0,0 0 6 0,3 21 3 15,-3-21-12-15,0 0 10 0,0 0 0 0,9 30-4 16,-9-30-8-16,0 0-29 0,0 32-31 16,0-32-56-16,0 0-71 0,1 28-161 15,-1-28-359-15,0 0 594 0</inkml:trace>
  <inkml:trace contextRef="#ctx0" brushRef="#br0" timeOffset="462571.7326">15240 1726 3214 0,'0'0'80'0,"0"0"-11"0,0 0-15 16,0 0-25-16,-53 28 8 0,53-28-4 15,0 0-8-15,0 0-1 0,-20 22 24 0,20-22 2 16,-17 15-9-16,17-15-9 0,-32 22-2 16,15-7 7-16,-3 0-9 0,4 2-7 0,-6 1-33 15,0 3-37-15,5-3-10 0,-1 9-27 16,-9 3-36-16,7-3-64 0,-3 3-147 0,3-6-358 15,-4 5 681-15</inkml:trace>
  <inkml:trace contextRef="#ctx0" brushRef="#br0" timeOffset="464573.6385">13822 3055 2785 0,'0'0'-42'0,"0"0"25"16,0 0-14-16,0 0-3 0,0 0 14 0,0 0-6 15,0 0 2-15,0 0 13 0,0 0-7 16,0 0 12-16,0 0 3 0,0 0 3 0,31-59 3 15,-31 59 9-15,0 0 20 0,21-19-11 16,-21 19 16-16,16-15 6 0,-16 15 19 16,24-18-5-16,-13 3 0 0,11-2-2 15,-3 4-16-15,2-3 20 0,6-3-26 0,3-6-1 16,0 4 5-16,4 0-3 0,-2-2-14 16,-4-5-1-16,9 8 14 0,-9-7-16 0,1 7 13 15,-1-2-7-15,2 4 12 0,-6-4-1 16,2 0 13-16,-6 9-10 0,2-7 11 15,2 5-18-15,-4-4 4 0,6 2-15 0,-7 2 15 16,1 0-7-16,-2 0-7 0,4 0-12 16,-5 3 17-16,-17 12-15 0,28-22 14 15,-28 22-22-15,25-16 22 0,-25 16-8 0,17-15-3 16,-17 15 7-16,20-12-1 16,-20 12 3-16,0 0 3 0,19-19-4 0,-19 19 5 15,0 0 6-15,0 0-1 0,21-15 4 0,-21 15-9 16,0 0-7-16,0 0-8 0,17-12 3 15,-17 12 8-15,0 0 0 0,0 0 1 0,0 0 1 16,0 0 6-16,0 0-12 0,0 0-1 16,0 0 5-16,0 0-12 0,0 0-3 15,20-12 8-15,-20 12-5 0,0 0-8 0,0 0-14 16,0 0 2-16,0 0 0 0,0 0 10 16,0 0-7-16,0 0-8 0,0 0 3 15,0 0-5-15,0 0 17 0,0 0 6 0,0 0 7 16,0 0-11-16,0 0 6 0,0 0-4 15,0 0 1-15,0 0 13 0,0 0-11 16,0 0-2-16,0 0 1 0,0 0-2 0,0 0-4 16,0 0 6-16,0 0-6 0,0 0 5 15,0 0-6-15,0 0 12 0,0 0-4 0,0 0 15 16,0 0-9-16,0 0 4 0,0 0-3 16,0 0 7-16,0 0 6 0,0 0-18 15,0 0 10-15,0 0-19 0,0 0 20 16,0 0-3-16,0 0-13 0,0 0-1 0,0 0 6 15,17-16-9-15,-17 16 6 0,0 0 5 16,0 0-8-16,0 0 9 0,0 0 2 0,0 0-17 16,0 0-11-16,0 0 23 0,0 0 2 15,0 0-16-15,0 0 2 0,0 0 11 16,0 0-8-16,0 0 1 0,0 0 8 0,0 0-10 16,0 0 8-16,0 0-22 0,0 0 8 15,0 0 11-15,0 0-21 0,0 0 13 16,33-7-11-16,-33 7-10 0,0 0-3 0,39-1-3 15,-39 1 1-15,25-4 9 0,-25 4-11 16,0 0 7-16,37-3 14 0,-37 3-12 0,0 0 11 16,38-7 11-16,-38 7-16 0,22-3 5 15,-22 3-3-15,0 0 13 0,32-6-14 16,-32 6-10-16,0 0 26 0,33-6-12 16,-33 6 7-16,0 0-2 0,32-3 5 0,-32 3-6 15,0 0-1-15,28-3 16 0,-28 3-5 16,0 0-4-16,0 0 2 0,0 0-10 0,35 0 11 15,-35 0-9-15,0 0 2 0,0 0 3 16,0 0 8-16,0 0-5 0,0 0-3 0,0 0 17 16,31-3-21-16,-31 3 7 0,0 0 5 15,0 0 10-15,0 0 4 0,0 0-24 16,0 0 4-16,0 0 2 0,0 0 6 16,0 0-14-16,0 0 9 0,0 0 1 0,0 0-6 15,0 0 6-15,0 0-3 0,0 0 16 16,0 0 8-16,0 0-14 0,0 0 12 15,0 0-1-15,28-3-4 0,-28 3 1 0,0 0 3 16,0 0 0-16,0 0-3 0,0 0 0 16,0 0-5-16,0 0 4 0,0 0 2 0,0 0 8 15,0 0-1-15,0 0 4 16,0 0 8-16,0 0 2 0,0 0 3 0,0 0 4 0,0 0-5 16,0 0 4-16,0 0-10 0,0 0 4 15,0 0-7-15,0 0-5 0,0 0-4 16,0 0-1-16,0 0-5 0,0 0-6 15,0 0-2-15,0 0 1 0,0 0-2 16,0 0 0-16,0 0 2 0,0 0-4 0,0 0 4 16,0 0-2-16,0 0-5 0,0 0 1 15,0 0 0-15,0 0-10 0,0 0 14 0,0 0-10 16,0 0 3-16,0 0-2 0,0 0 5 16,0 0-5-16,0 0-1 0,0 0 2 0,0 0 5 15,0 0 2-15,0 0-8 0,0 0 0 16,0 0 2-16,0 0-3 0,0 0 0 15,0 0 3-15,0 0-5 0,0 0-2 0,0 0 2 16,0 0-2-16,0 0 8 0,0 0-5 16,0 0 5-16,0 0-1 0,0 0 0 15,0 0 0-15,0 0 2 0,0 0-3 16,0 0 0-16,0 0-1 0,0 0-6 0,0 0-14 16,0 0-7-16,0 0-3 0,0 0-13 15,0 0-1-15,0 0-9 0,0 0-16 0,0 0-15 16,25 15-29-16,-25-15-68 0,0 0-175 15,0 26-494-15,0-26-101 0</inkml:trace>
  <inkml:trace contextRef="#ctx0" brushRef="#br0" timeOffset="465310.9261">15113 2695 3693 0,'20'-16'-141'16,"-20"16"22"-16,0 0-1 0,14-15 0 0,-14 15 25 15,0 0 17-15,16-19 3 0,-16 19-6 16,0 0 13-16,17-23 12 0,-17 23 11 16,15-12 3-16,-15 12-5 0,0 0 18 15,12-24 8-15,-12 24 24 0,0 0-3 0,13-18 9 16,-13 18-15-16,0 0 15 0,17-21 0 16,-17 21-6-16,15-19 2 0,-15 19-7 0,20-17 4 15,-20 17-2-15,22-18 0 0,-22 18 6 16,16-17-12-16,-16 17 15 0,0 0 20 15,21-22 6-15,-21 22 16 0,15-12 11 0,-15 12-10 16,0 0-9-16,0 0-1 0,16-23-8 16,-16 23 3-16,0 0-4 0,0 0 5 15,0 0-13-15,14-18-10 0,-14 18 7 16,0 0-2-16,0 0-10 0,0 0-3 0,0 0-19 16,0 0-23-16,13-15-32 0,-13 15-23 15,0 0-19-15,0 0-29 0,0 0-10 0,0 0-43 16,0 0-388-16,0 0 110 0</inkml:trace>
  <inkml:trace contextRef="#ctx0" brushRef="#br0" timeOffset="466031.1298">15302 2332 2265 0,'0'0'-14'0,"8"-39"8"0,-8 39 3 0,0 0-1 15,0 0 1-15,0 0 0 0,0 0 3 16,0 0-4-16,0 0 14 0,0 0-16 0,0 0 12 15,0 0-6-15,0 0 4 0,0 0-8 16,0 0 24-16,0 0-3 0,0 0 15 16,0 0-9-16,0 0 25 0,0 0 5 15,0 0-10-15,0 0 15 0,0 0-7 0,0 0-8 16,0 0 6-16,0 0 0 0,0 0 9 16,0 0-1-16,0 0-11 0,0 0-4 0,0 0 13 15,67 35 3-15,-67-35-13 0,19 15-5 16,-19-15 9-16,17 16 13 0,-17-16-1 15,16 18-13-15,-16-18 11 0,17 18 7 0,-17-18-29 16,17 15 16-16,-17-15 2 0,13 17 11 16,-13-17-13-16,13 18-7 0,-13-18 1 15,14 15-1-15,-14-15-2 0,8 18-12 0,-8-18 10 16,0 0-9-16,20 26-2 0,-20-26-11 16,12 21-6-16,-12-21-3 0,13 22 15 15,-13-22-6-15,15 21-10 0,-15-21 23 0,9 21-5 16,-9-21-6-16,13 21 0 0,-13-21 8 15,14 20 0-15,-14-20-7 0,13 21-7 16,-13-21-1-16,13 18-1 0,-13-18 1 0,10 19-17 16,-10-19 25-16,10 21-6 0,-10-21-10 15,14 17 2-15,-14-17-1 0,18 20 1 16,-18-20-6-16,14 19-4 0,-14-19 2 0,11 21 9 16,-11-21-5-16,14 19 4 0,-14-19-1 15,13 13-13-15,-13-13-6 0,0 0 24 16,12 18 7-16,-12-18 4 0,0 0-4 0,0 0-11 15,18 18-1-15,-18-18 10 0,0 0-21 16,0 0 6-16,9 18 1 0,-9-18 2 16,0 0-1-16,0 0 2 0,16 20-7 0,-16-20 11 15,0 0-11-15,0 0 4 0,20 19-23 16,-20-19-32-16,0 0-31 0,7 20-62 0,-7-20-123 16,5 22-580-16,-5-22-82 0</inkml:trace>
  <inkml:trace contextRef="#ctx0" brushRef="#br0" timeOffset="466723.7458">15294 3646 3718 0,'0'0'-113'16,"25"8"30"-16,-25-8 11 0,0 0-6 0,0 0 5 16,0 0 10-16,0 0 5 0,28 8 0 15,-28-8 1-15,0 0 12 0,0 0 1 0,29 4 10 16,-29-4 8-16,0 0-16 0,0 0 17 16,40-16 23-16,-40 16 7 0,27-8 19 15,-27 8 19-15,25-11-4 0,-25 11 5 0,23-16 9 16,-6 1-8-16,0 0-11 0,4-5 5 15,1 3 12-15,0-8-23 0,5-5-7 0,-6 0 16 16,11-6 2-16,0-2 0 0,-2 2 23 16,2 0 1-16,-10 2 20 0,-2-1 31 15,3 8-15-15,-3-5 7 0,-1 4-35 16,1-1 7-16,6 1-8 0,-9-1-18 0,1 2 1 16,4 0 9-16,2-1-29 0,-1-3 2 15,0 7-21-15,3-3 4 0,0 0 0 0,4 0-18 16,-4 9 5-16,-1-3-28 0,-2 6 5 15,-1-2-29-15,-5 5-38 0,-17 12-50 16,31-21-51-16,-31 21-100 0,17-10-503 16,-17 10 240-16</inkml:trace>
  <inkml:trace contextRef="#ctx0" brushRef="#br0" timeOffset="467667.7164">14544 4609 3243 0,'0'0'-180'0,"12"-18"10"0,-12 18 29 16,0 0 36-16,0 0 52 0,10-17 59 15,-10 17 41-15,0 0 49 0,0 0-16 0,0 0 8 16,15-25-22-16,-15 25 2 0,0 0-3 16,0 0-21-16,2-26-3 0,-2 26 9 0,0 0-10 15,0 0-31-15,6-27-4 0,-6 27 0 16,9-21 1-16,-9 21-10 0,0 0 6 15,17-31-6-15,-17 31 10 0,6-18 8 16,-6 18 7-16,0 0 11 0,14-29-21 0,-14 29 11 16,11-21-2-16,-11 21-11 0,17-24 0 15,-9 7 4-15,-8 17-6 0,24-27 8 0,-11 14 2 16,-13 13-12-16,22-27-1 0,-10 12-2 16,3 0-2-16,-15 15 7 0,22-35-3 15,-6 20-6-15,-1-3 8 0,-1 0-1 0,1-2 10 16,-15 20-11-16,21-30-4 0,-9 15 17 15,2 0-13-15,-14 15 7 0,21-30-9 0,-21 30-4 16,17-20-7-16,-17 20 7 0,13-22 23 16,-13 22 19-16,0 0 3 0,17-18 14 15,-17 18-27-15,0 0-5 0,0 0 1 16,15-18-18-16,-15 18-38 0,0 0-23 0,0 0-20 16,0 0-32-16,0 0-65 0,0 0-130 15,0 0-406-15,0 0 626 0</inkml:trace>
  <inkml:trace contextRef="#ctx0" brushRef="#br0" timeOffset="468480.8933">15003 3911 2799 0,'0'0'-115'0,"0"0"17"16,0 0-7-16,18-15 11 0,-18 15-2 15,0 0 23-15,0 0 2 0,0 0 19 0,0 0-5 16,0 0 7-16,0 0 5 0,0 0-7 15,22-12 6-15,-22 12 11 0,0 0-4 0,0 0 7 16,0 0 12-16,0 0 44 0,0 0 8 16,0 0 42-16,0 0 6 0,0 0-21 15,0 0 5-15,22-13-14 0,-22 13 9 16,0 0-5-16,0 0 15 0,21-9-20 0,-21 9-4 16,0 0 2-16,27-8 2 0,-27 8 3 15,0 0-4-15,34-12-19 0,-34 12 32 16,25-8-13-16,-25 8-25 0,31-7 10 0,-31 7-8 15,34-9 5-15,-11 3 0 0,-23 6 7 16,39-15-21-16,-19 6-5 0,3 0 4 0,-23 9-2 16,39-19 0-16,-18 11-2 0,-21 8-6 15,41-17 10-15,-25 11-4 0,-16 6-16 16,39-13 20-16,-22 5-30 0,-17 8 9 0,31-10 9 16,-31 10-8-16,27-9 10 0,-27 9-2 15,29-12-6-15,-29 12 6 0,26-11-3 16,-26 11 0-16,27-4-8 0,-27 4 3 0,27-11 10 15,-27 11-13-15,0 0 6 0,28-12 14 16,-28 12-1-16,0 0-6 0,27-8 0 0,-27 8-8 16,0 0 1-16,22-7-1 0,-22 7 6 15,0 0-1-15,0 0-4 0,0 0 12 16,0 0-10-16,27-9 0 0,-27 9 3 0,0 0-11 16,0 0 5-16,0 0 11 0,0 0 12 15,0 0 5-15,0 0 15 0,0 0-8 16,0 0 2-16,28-6-2 0,-28 6-13 15,0 0-14-15,0 0-27 0,0 0-16 0,0 0-19 16,0 0-23-16,0 0-49 0,0 0-69 16,0 0-441-16,0 0 116 0</inkml:trace>
  <inkml:trace contextRef="#ctx0" brushRef="#br0" timeOffset="468945.8711">15424 4250 2496 0,'0'0'-28'0,"0"0"7"0,0 0 18 16,0 0-16-16,0 0 16 0,0 0-13 15,0 0 0-15,35-52 13 0,-21 33 0 0,-14 19 16 16,21-30 6-16,-9 12 2 0,2-6-5 15,-3 4-1-15,4-2 7 0,-5-1 11 16,5-1 3-16,-6 3 8 0,4-3-6 0,1-1-1 16,-1 5 3-16,0-7 7 0,4 3-19 15,-5 1-1-15,1-1-13 0,6 3 2 16,-3 0 0-16,1 1 6 0,0 4-12 0,3-4-2 16,-12 1-3-16,9 4-13 0,-17 15-10 15,23-24 5-15,-23 24-36 0,22-20-28 0,-7 12-37 16,-15 8-53-16,19-22-80 15,-19 22-305-15,0 0 108 0</inkml:trace>
  <inkml:trace contextRef="#ctx0" brushRef="#br0" timeOffset="469483.067">15916 3544 2095 0,'0'0'14'15,"0"0"24"-15,0 0 10 0,0 0-11 16,0 0 22-16,0 0 6 0,0 0 13 16,0 0 20-16,0 0-1 0,0 0-5 15,0 0-6-15,0 0-27 0,0 0 7 0,0 0-11 16,0 0 1-16,0 0-11 0,0 0-18 15,0 0 5-15,0 0 9 0,0 0-15 0,0 0 5 16,0 0 4-16,30 53-14 0,-30-53 2 16,0 0 2-16,17 18-4 0,-17-18-1 15,13 16 23-15,-13-16-19 0,17 19-4 0,-17-19-3 16,13 16 5-16,-13-16 8 0,12 17-5 16,-12-17 7-16,13 15-9 0,-13-15-3 15,15 15-1-15,-15-15-5 0,16 19-4 0,-16-19 5 16,13 20 5-16,-13-20-12 0,8 16 6 15,-8-16-4-15,0 0 12 0,17 26-16 0,-17-26 1 16,0 0 7-16,15 21-14 0,-15-21 2 16,0 0 6-16,13 19 4 0,-13-19 5 15,0 0-1-15,0 0 18 0,14 20-25 0,-14-20 8 16,0 0-5-16,12 17 5 0,-12-17-6 16,0 0 6-16,16 25-6 0,-16-25-6 0,10 18 4 15,-10-18-1-15,14 15-5 0,-14-15 8 16,0 0-14-16,16 22 3 0,-16-22 31 15,14 15-28-15,-14-15 4 0,0 0-17 16,30 16-40-16,-30-16-54 0,13 15-70 0,-13-15-194 16,9 6-379-16,-9-6 442 0</inkml:trace>
  <inkml:trace contextRef="#ctx0" brushRef="#br0" timeOffset="470295.6963">16067 5097 3035 0,'0'0'-79'0,"0"0"37"15,0 0 16-15,0 0 7 0,0 0 0 16,0 0 8-16,0 0 14 0,0 0-6 0,0 0 6 16,0 0 35-16,0 0-9 0,0 0-11 15,0 0 16-15,0 0-13 0,0 0-6 16,25-85-7-16,-25 85 5 0,5-28-8 0,-5 28 2 15,10-32 1-15,-10 32 9 0,5-31-2 16,-5 31-5-16,8-34 3 0,-1 16 19 0,-7 18 0 16,10-37-15-16,-2 15-1 0,4 0-6 15,-12 22-29-15,17-42 19 0,-6 19-17 16,-2 6-12-16,2-3 2 0,-11 20-3 16,19-35 2-16,-7 16 13 0,-4-1 13 15,4-3-26-15,3-8 0 0,-2 3 15 0,-1 0 18 16,-2 1 21-16,-4 2 37 0,10-4-31 15,-3-1-17-15,-1 6-2 0,4-8-11 0,-2 8 0 16,1-10 3-16,2 3-2 0,-1-2-3 16,1-1 12-16,1-1-7 0,-1 2 19 0,1-1-24 15,-1 2 0-15,5-1 5 0,0 0-7 16,-6 9-1-16,-2-2 1 0,-2 5-37 16,3-1-6-16,1 3-48 0,-16 19-76 15,17-29-189-15,-7 15-243 0,-10 14 116 0</inkml:trace>
  <inkml:trace contextRef="#ctx0" brushRef="#br0" timeOffset="471477.2538">17952 1326 2098 0,'0'0'-532'0,"0"0"108"16</inkml:trace>
  <inkml:trace contextRef="#ctx0" brushRef="#br0" timeOffset="471954.9577">17930 1311 1940 0,'0'0'-68'0,"0"0"30"0,0 0-21 16,0 0 3-16,0 0 24 0,0 0-13 0,0 0 20 15,0 0-22-15,0 0 8 0,0 0 13 16,0 0 4-16,0 0-18 0,0 0 22 16,0 0 22-16,0 0 19 0,0 0 39 0,0 0 19 15,0 0 27-15,0 0 46 0,-47 9-13 16,47-9 1-16,0 0-11 0,-32 10-18 0,32-10 5 16,-21 8-29-16,21-8-10 0,-32 12-14 15,32-12-1-15,-29 23-8 0,21-14-18 16,8-9 4-16,-28 22 2 0,28-22 2 15,-20 18-13-15,20-18-8 0,-25 18-3 0,25-18 5 16,-21 19-5-16,21-19 29 0,-25 17-30 16,9-3-7-16,-4-2 15 0,20-12-15 0,-37 28-5 15,18-17 3-15,-4 1-1 0,23-12 7 16,-32 20-4-16,19-10 11 0,13-10-16 16,-25 15 14-16,25-15-19 0,-25 17 7 0,6-7-2 15,19-10 2-15,-35 22 5 0,20-14-5 16,15-8 2-16,-35 17 4 0,18-8-8 15,17-9 4-15,-37 18-5 0,16-6 7 0,-1 2-8 16,3-6 12-16,1 3-4 0,18-11-15 16,-42 22 10-16,24-8-4 0,-2-3 20 15,-7 1-29-15,5 4 10 0,-13 0 20 0,5 3-23 16,0-4 8-16,-5 3-10 0,10-6 16 16,1 1-7-16,-1 0-5 0,8-6-12 0,17-7-37 15,-25 20 14-15,25-20-9 0,-15 16 0 16,15-16-33-16,0 0-20 0,0 0-51 15,0 0-78-15,0 0-477 0,27 38 668 0</inkml:trace>
  <inkml:trace contextRef="#ctx0" brushRef="#br0" timeOffset="472475.6363">16968 2105 2839 0,'0'0'-11'0,"0"0"-13"16,7 27 13-16,-7-27 6 0,0 0-6 15,25 20-6-15,-25-20 3 0,25 19 0 0,-10-7 6 16,7 3 2-16,0 1 6 0,4 1-6 15,-2 6 6-15,3-2 6 0,6 0 11 16,-13 3-6-16,7-1-3 0,-5-1 20 0,1 2-6 16,2-3 8-16,-8 2 18 0,0-5-8 15,1 4-1-15,-5-3-23 0,1-3 14 16,1 7-4-16,-7-4 24 0,7 1-23 0,-10 5 0 16,9-3 0-16,-4 0-5 0,-10-22-6 15,16 37 13-15,-14-21-12 0,-2-16 6 16,13 31-9-16,-13-31 9 0,5 23-14 0,-5-23 10 15,2 25 1-15,-2-25 14 0,10 22-16 16,-10-22-2-16,7 22 1 0,-7-22 1 0,15 21 0 16,-15-21-1-16,27 21-15 0,-16-7 9 15,-11-14 2-15,36 21-22 0,-16-9-19 16,-5-4 0-16,6 6-23 0,3-6 12 16,-24-8 7-16,27 15 3 0,-27-15 15 0,25 13-5 15,-25-13-9-15,28 15-3 0,-28-15 14 16,20 12 3-16,-20-12-3 0,17 20 12 0,-17-20-7 15,17 21-10-15,-17-21-20 0,16 22-57 16,-16-22-76-16,19 20-215 0,-19-20-199 16,13 20 110-16</inkml:trace>
  <inkml:trace contextRef="#ctx0" brushRef="#br0" timeOffset="472784.4441">18482 2768 2150 0,'52'-37'-87'0,"-9"5"33"0,6 9 7 16,-6-5 25-16,3 1-1 0,2 1 12 0,2-1 19 16,-1-1-1-16,6 8 15 0,-13-7 33 15,-4 7-4-15,-3 1 23 0,-3 4-13 16,-2-2 0-16,-8 5-22 0,-2 0-25 0,2 3-90 16,-22 9-137-16,32-15-300 0,-27 8 108 15</inkml:trace>
  <inkml:trace contextRef="#ctx0" brushRef="#br0" timeOffset="473365.4674">17621 2374 2130 0,'-19'-31'108'0,"19"31"6"16,0 0-16-16,0 0-37 0,0 0 19 0,-10-23-16 16,10 23-7-16,0 0 8 0,0 0-3 15,0 0-5-15,-10-20-18 0,10 20-3 16,0 0 3-16,0 0-9 0,19-43-10 16,-14 22-7-16,11-1 12 0,-4 0-8 15,1 1-5-15,4-1 3 0,3 1 5 0,-5-2-20 16,5 2 26-16,2 3-36 0,6 0 1 15,-2 1-11-15,-3 2-7 0,4 5-2 0,-7 2 6 16,-20 8-2-16,45-12-5 0,-45 12-1 16,32-3 0-16,-32 3 5 0,33 3 5 0,-33-3 16 15,0 0-16-15,35 0 7 0,-35 0 20 16,0 0 36-16,32 3 5 0,-32-3 35 16,0 0 10-16,0 0-1 0,32 0 12 15,-32 0-4-15,0 0-20 0,0 0-11 0,23-21-13 16,-23 21-8-16,12-26 0 0,-12 26-5 15,17-30-34-15,-4 12-4 0,-6-1-34 16,-7 19-21-16,22-25-18 0,-22 25-3 0,23-23-36 16,-23 23-55-16,18-14-64 0,-18 14-472 15,15-6 644-15</inkml:trace>
  <inkml:trace contextRef="#ctx0" brushRef="#br0" timeOffset="473833.8191">17672 2875 2961 0,'0'0'-5'16,"24"-15"7"-16,-24 15 6 0,33-21-5 15,-13 6-6-15,0 0 3 0,6-1-13 0,-3 0 18 16,4 4-5-16,0-7-2 0,-2 4-1 15,-2 0 6-15,9-5-3 0,-7 5 5 16,-3 3 0-16,1-3 6 0,-3 3 17 0,-1 0 30 16,-1-1 28-16,-18 13 31 0,30-22 14 15,-17 13 26-15,-13 9-1 0,22-16-34 0,-22 16-13 16,0 0-9-16,27-20-23 0,-27 20-1 16,20-12-4-16,-20 12-19 0,28-18 4 15,-11 5-19-15,3-1 6 0,0 2-11 0,2 4-16 16,-22 8-29-16,39-22-23 0,-21 13-48 15,0 0-78-15,-18 9-149 0,27-19-514 16,-27 19 45-16</inkml:trace>
  <inkml:trace contextRef="#ctx0" brushRef="#br0" timeOffset="474756.1587">17865 3659 3590 0,'0'0'-98'0,"0"0"34"0,3-25 17 0,-3 25 38 16,0 0-7-16,0 0 16 0,0 0 21 15,0 0-3-15,0 0 11 0,-8-40 2 0,8 40 12 16,0 0 34-16,0 0-10 0,0 0 27 16,0 0-17-16,-10-22 10 0,10 22-20 15,0 0-1-15,0 0-6 0,0 0-13 16,0 0 7-16,0 0-14 0,0 0 12 0,0 0-17 15,0 0-9-15,-12-28 2 0,12 28-7 16,0 0-13-16,0 0-2 0,0 0 2 16,0 0-11-16,34-21 14 0,-34 21-9 0,38-18 0 15,-18 8 1-15,7-2-5 0,-5-5 13 16,6 5-12-16,5 1 5 0,1-8 0 16,-6 4 5-16,6-5-22 0,-2 7 4 0,4-3 10 15,-4-3-4-15,2 7 11 0,-11 0-16 16,2 0 15-16,-5-1 8 0,-20 13-16 0,32-17 17 15,-32 17-9-15,30-12 18 0,-30 12-15 16,24-8 4-16,-24 8 3 0,21-10-4 0,-21 10-1 16,0 0 1-16,27-9-16 0,-27 9 9 15,0 0 12-15,23-8-15 0,-23 8 1 16,0 0 7-16,0 0-7 0,21-10-11 0,-21 10 16 16,0 0-8-16,0 0 1 0,0 0 18 15,46 10 8-15,-46-10 1 0,0 0-1 16,34 15-1-16,-17-7-3 0,1 4 10 0,0 0-8 15,7 1 4-15,-1 6-8 0,8 3-1 16,6 2 5-16,4 8-7 0,8-5 1 16,-1 0-6-16,-3 0-5 0,1 5 3 0,2-2-1 15,-4-5 4-15,2-1-2 0,-20-1 0 16,11-4-3-16,-11 0 9 0,3-6 5 0,-12 2 12 16,7-2-17-16,-3 1 0 0,-7-2 4 15,5-1 0-15,0 2-4 0,0-1-1 16,-20-12-2-16,32 19-4 0,-18-11 4 0,-14-8-7 15,21 17 5-15,-21-17-4 0,27 15-4 16,-27-15-3-16,20 15 6 0,-20-15 0 0,25 12-22 16,-25-12-19-16,25 15-41 0,-25-15-55 15,19 23-54-15,-19-23-145 0,8 27-585 0,-16-15-502 16</inkml:trace>
  <inkml:trace contextRef="#ctx0" brushRef="#br0" timeOffset="475359.7887">18082 3600 4220 0,'0'0'-161'0,"0"0"11"16,30-3 9-16,-30 3 7 0,0 0 28 0,0 0 19 16,39 12 18-16,-39-12 17 0,20 18 22 15,-20-18 18-15,23 32 0 0,-11-14 12 16,-2 3 0-16,-2 4 19 0,8 0 6 15,0 6 14-15,-1-7-2 0,0 7-8 0,4 0 2 16,-6 0 2-16,6 2 10 0,-1 2-2 16,-3-4-8-16,8 3-5 0,-1-1-8 0,2-3 9 15,2 1-2-15,-6 0 11 0,7 3-14 16,-5-5-6-16,6 0 5 0,-9 0-19 0,3-2 10 16,3 2 17-16,-4-5-20 0,4 3-1 15,-1-3-6-15,-2 3-2 0,-2-7 13 16,-4-2-13-16,1 1 15 0,2-2-10 15,-4-4-8-15,3 2-20 0,-5-1-6 0,-13-14-21 16,22 25-27-16,-22-25-20 0,19 17-55 16,-19-17-94-16,23 10-489 0,-23-10 511 0</inkml:trace>
  <inkml:trace contextRef="#ctx0" brushRef="#br0" timeOffset="475671.9067">18917 4621 3122 0,'0'0'78'0,"0"0"-21"16,0 0-8-16,0 0-31 0,65-54-13 15,-31 32-1-15,9-3-10 0,11-5-4 16,-1-4 6-16,7-2-5 0,2-2-1 0,-1-2 15 16,0 3 0-16,1-3-5 0,2 0-3 15,-4 3 1-15,-3 1-10 0,-7 4 17 0,-5 4-3 16,1 5-16-16,-11 4-16 0,-5-1-22 16,2 5-26-16,-12 0-37 0,1 6-37 0,-1-3-63 15,-20 12-414-15,22-13 116 0</inkml:trace>
  <inkml:trace contextRef="#ctx0" brushRef="#br0" timeOffset="476177.2532">18337 3904 2562 0,'-29'-18'64'0,"29"18"11"0,0 0 9 16,-18-15-5-16,18 15 10 0,0 0-22 0,0 0 3 15,-17-21 2-15,17 21-5 0,0 0-13 16,0 0-13-16,17-53 3 0,-2 32-8 0,-2-3 6 16,6-5 8-16,-4 7-11 0,3 0 16 15,-6 2-24-15,9-1 9 0,6-5-6 16,-10 8 11-16,8-1-25 0,3 0-4 0,-4 4 3 16,-1-1 15-16,6 4-21 0,3 4 8 15,-7-2-13-15,3 5 5 0,2 1-3 0,-30 4-14 16,49-3 0-16,-26 3 6 0,-23 0-9 15,44 3 7-15,-23 1 7 0,-21-4-14 0,39 3-5 16,-39-3 22-16,32 2 3 16,-32-2-3-16,28 0 12 0,-28 0-9 0,0 0-1 15,42-9-1-15,-24-3-11 0,-3-3-6 16,7-1-5-16,-7-3 2 0,0 1 1 0,-1 0-26 16,1-1-26-16,-4 0-44 0,4-2-38 15,-5 5-40-15,0-2-41 0,4 1-496 16,-6 10 561-16</inkml:trace>
  <inkml:trace contextRef="#ctx0" brushRef="#br0" timeOffset="476533.0317">18674 4217 3090 0,'0'0'-32'0,"0"0"4"0,0 0 13 16,0 0-3-16,-5 21 3 0,5-21 43 15,0 0 15-15,0 0 17 0,0 0 51 0,0 0 14 16,0 0 42-16,0 0-20 0,0 0-7 15,0 0-7-15,0 0-28 0,72-47-9 16,-53 29-6-16,8 1-19 0,-7 4-12 0,11-7-7 16,3 2-11-16,-4 0 2 0,3 3-3 15,1 0-20-15,-1-4-25 0,9 3-7 0,-5-3-35 16,-4 1-28-16,4-1-36 0,2 1-45 16,-3-2-114-16,-2-7-552 0,-2 3 71 15</inkml:trace>
  <inkml:trace contextRef="#ctx0" brushRef="#br0" timeOffset="477960.9762">18633 1135 3461 0,'0'0'-176'0,"0"0"16"16,26-18 19-16,-26 18 12 0,47-15 14 15,-15 6 22-15,1-3 14 0,6 3 4 0,4-8 16 16,3 5 6-16,-8 0 18 0,9-3 9 16,-2-2 10-16,-3 4-4 0,3-3 11 0,0 0 5 15,-3 1 31-15,-2-4 21 0,5 7 6 16,-3-8 2-16,-10 9 11 0,10-5-4 15,-12 3 1-15,-3 5-13 0,-1-1-9 0,3-4 8 16,-7 5-6-16,4-3-15 0,-6 3 8 16,-20 8-15-16,32-12 11 0,-32 12-7 0,32-13-3 15,-32 13 3-15,23-10 16 0,-23 10-2 16,0 0 16-16,29-12 4 0,-29 12-27 16,0 0 4-16,0 0 9 0,28-3-7 0,-28 3 30 15,0 0 0-15,0 0-11 0,37 29 2 16,-27-13-7-16,5 4-8 0,2 2 6 15,1-2-8-15,-3 12-4 0,9-4 1 0,3 3-8 16,3 4 11-16,-7 4-7 0,11-3 15 16,-13-2-5-16,8 3 8 0,-2-7-7 15,-4-1 14-15,0-1-12 0,1-1-6 0,-4-6-6 16,-3 0 7-16,3-1-6 0,-2 1-12 16,0-3-7-16,-4-3 2 0,4 5 5 0,-6-5 7 15,1 0-15-15,-13-15-15 0,20 22-18 16,-20-22-10-16,9 21-39 0,-9-21-28 15,11 31-38-15,-11-15-81 0,0-16-250 0,-8 30-328 16,5-13 240-16</inkml:trace>
  <inkml:trace contextRef="#ctx0" brushRef="#br0" timeOffset="478665.3812">18813 1472 3299 0,'-36'-9'-77'0,"36"9"48"16,0 0 14-16,0 0 15 0,0 0 17 15,0 0 5-15,0 0-8 0,0 0 10 16,0 0 11-16,0 0-1 0,0 0 16 0,0 0-9 16,0 0 5-16,0 0 2 0,0 0-7 15,90-23-5-15,-90 23-5 0,58 15-2 0,-28-6 0 16,2 8-21-16,2-2 2 0,-4 3 25 16,2 1-11-16,-1 1-10 0,-2 4-6 0,-2-1 2 15,1 2 3-15,0 2-3 0,1 2-6 16,-2 1 8-16,6 3-10 0,-3 3-36 0,2-3 1 15,1 2-25-15,-1-2-21 0,-5-5-9 16,-4-5-4-16,3 4 0 0,-6-7-2 16,-4-4 13-16,3-1 17 0,-8 1 17 0,8-4 9 15,-6-7 13-15,4 5 2 0,-17-10 2 16,20 10 26-16,-20-10 23 0,27 3 13 16,-27-3-16-16,0 0 13 0,53-24-4 15,-26 10 1-15,-3-4 13 0,4-1-10 0,4 2 13 16,1-8-17-16,11-7 5 0,-6 2-10 15,9-3-2-15,8-5 2 0,0-2-5 16,-3 3 0-16,-2 4-7 0,-3 2 2 0,2-1-10 16,-2 2 12-16,5 2 2 0,-4 4-12 15,-8 0-5-15,4-2-4 0,-9 8-10 0,-8 6-17 16,3 0-16-16,-12-2-24 0,5 6-39 16,-23 8-30-16,29-10-39 0,-29 10-119 0,0 0-360 15,0 0 116-15</inkml:trace>
  <inkml:trace contextRef="#ctx0" brushRef="#br0" timeOffset="479122.0953">19414 1585 2615 0,'0'0'3'15,"-25"-2"34"-15,25 2 32 0,0 0 30 0,0 0 60 16,-40-10 21-16,40 10 14 0,0 0 19 16,0 0 2-16,-24-7-32 0,24 7 1 15,0 0-36-15,0 0-17 0,0 0-22 16,40-67-15-16,-16 49-15 0,-3-4-6 0,8 3-15 15,3-2-5-15,-4-1-5 0,-4 4-2 16,7 2-9-16,-6 2-6 0,-1 0-9 0,3 2-12 16,-12 0-3-16,5 3-13 0,-20 9-4 15,30-14 0-15,-30 14-2 0,23-12-1 16,-23 12 0-16,24-12 3 0,-24 12 5 0,0 0-11 16,23-15 3-16,-23 15 8 0,0 0-4 15,19-9 5-15,-19 9-3 0,0 0 2 0,0 0-1 16,26-12 2-16,-26 12 3 0,0 0 4 15,25-6-7-15,-25 6 9 0,0 0-6 16,0 0-9-16,39-3-18 0,-39 3-17 16,0 0-19-16,32-3-47 0,-32 3-49 0,0 0-87 15,36 0-626-15,-26 3-236 0</inkml:trace>
  <inkml:trace contextRef="#ctx0" brushRef="#br0" timeOffset="479874.6287">19703 1706 4095 0,'27'-19'61'0,"-27"19"8"0,22-12-6 16,-22 12-37-16,32-20-31 0,-6 8-20 0,-1 0-10 16,4 3-37-16,-1 0-59 0,-4 0-112 15,-8 3-568-15,-16 6 123 0</inkml:trace>
  <inkml:trace contextRef="#ctx0" brushRef="#br0" timeOffset="480581.7262">19974 2746 3481 0,'0'0'-122'16,"0"0"-6"-16,0 0 7 0,0 0 21 0,-37 4 25 16,37-4 46-16,0 0 48 0,0 0 25 15,0 0 12-15,0 0 14 0,0 0-18 0,0 0-1 16,0 0-18-16,0 0 7 0,0 0-12 15,0 0 0-15,0 0-3 0,0 0-5 16,0 0 7-16,76-46-9 0,-50 34-11 16,5-8 6-16,4 5 2 0,-4-3-17 0,10-4 11 15,-3 3-2-15,-3-2-29 0,0 2 17 16,-1 1 3-16,-2 3-2 0,-2-3-5 16,-4 4 20-16,-7 2-9 0,-1 4 7 0,-18 8 4 15,34-16-11-15,-34 16-2 0,23-12-44 16,-23 12-37-16,22-6-12 0,-22 6-18 0,0 0-39 15,0 0-47-15,0 0-458 0,0 0 116 16</inkml:trace>
  <inkml:trace contextRef="#ctx0" brushRef="#br0" timeOffset="480857.5559">20434 2633 2721 0,'0'0'50'0,"12"18"-28"16,-12-18 8-16,0 0-3 0,0 0-11 0,0 0 11 16,18 18 7-16,-18-18 34 0,14 15 12 15,-14-15 26-15,16 23 21 0,-16-23-18 16,21 27-21-16,-6-11-3 0,-2 2-18 0,2-3 36 16,3 5 4-16,-3-5-3 0,4 3-14 15,-1-2-18-15,-4-1-12 0,-1 1 3 0,4 0-11 16,-2 1 3-16,3-4-17 0,-18-13-11 15,32 30-6-15,-14-18-39 0,-1 3-25 16,-3-3-24-16,6 5-37 0,1-5-51 0,-21-12-108 16,30 18-547-16,-19-11 125 0</inkml:trace>
  <inkml:trace contextRef="#ctx0" brushRef="#br0" timeOffset="481373.3724">20039 3206 3516 0,'0'0'-53'0,"-11"-29"23"16,11 29 23-16,0 0 0 0,0 0 14 0,-10-24-9 15,10 24 11-15,0 0-9 0,0 0 0 16,0 0 8-16,0 0-5 0,-9-24 25 16,9 24 3-16,0 0 12 0,0 0 1 0,0 0 14 15,0 0 2-15,0 0-2 0,79 18 14 16,-59-4-27-16,3-7 6 0,-1 13-14 0,7-2-4 16,-4 6 4-16,2 1-14 0,6-2 22 15,-1 4-10-15,-4 0-19 0,1 1 20 16,-1-3-17-16,1-4-9 0,-1 4 14 15,-5-6 5-15,-4-6-11 0,4 2-15 0,-6 2 24 16,-2-4 2-16,-15-13 22 0,25 17-1 16,-25-17 1-16,25 13-8 0,-25-13-2 0,0 0-2 15,44-10-16-15,-44 10-11 0,38-20-9 16,-14 10 7-16,-1-5-13 0,-3-2 8 0,5 2-10 16,-1 0 8-16,-1 0-1 15,0-3-5-15,-3 3 13 0,7-1-7 0,-3 4 9 16,-4-4-2-16,3 1 4 0,-3-4-11 0,7 7 3 15,-9-3 10-15,2 3-22 0,2 0-33 16,-22 12-15-16,34-20-27 0,-34 20-16 16,25-9-27-16,-10 9-26 0,-15 0-77 0,0 0-181 15,11-9-369-15,-11 9 293 0</inkml:trace>
  <inkml:trace contextRef="#ctx0" brushRef="#br0" timeOffset="481659.7179">20501 3209 3518 0,'-40'-9'-2'16,"40"9"2"-16,0 0-5 0,-27-11 1 16,27 11-7-16,0 0 20 0,0 0 10 15,-15-21 30-15,15 21 39 0,0 0 3 0,0 0-9 16,2-39 4-16,-2 39-24 0,0 0 0 15,32-42 1-15,-12 26-21 0,-7 0-5 0,11 1 4 16,-8-1-4-16,6 4-2 0,1-4-11 16,-4 5-3-16,1 0 10 0,7 2-13 15,-7 0 7-15,10 2 4 0,-30 7-13 0,57-5 3 16,-25 2-26-16,-2 3-43 0,1 3-34 16,3-3-54-16,-34 0-90 0,52-6-607 0,-36-1-1 15</inkml:trace>
  <inkml:trace contextRef="#ctx0" brushRef="#br0" timeOffset="485391.3068">19226 502 3552 0,'0'0'-203'0,"0"0"-4"16,0 0-507-16,0 0 590 0</inkml:trace>
  <inkml:trace contextRef="#ctx0" brushRef="#br0" timeOffset="487520.3366">19161 488 2807 0,'0'0'-114'16,"-33"-7"27"-16,33 7 25 0,0 0 29 0,-30-8 9 15,30 8 11-15,0 0 13 0,-30-6 3 16,30 6-21-16,0 0 12 0,-24-10-7 16,24 10-8-16,0 0 2 0,0 0 16 0,-42 0-26 15,42 0 17-15,0 0-1 0,0 0 0 16,-38 7-3-16,38-7 3 0,-37 6-4 16,37-6 17-16,-43 6 7 0,19-1 32 0,-3-1 6 15,27-4 27-15,-60 9-5 0,27-1 16 16,-1-6-10-16,1 0-8 0,-2 6 4 0,0-5-18 15,4 3-5-15,-4-3-2 0,5 0-12 16,0 0 1-16,-2 3-8 0,2-3 5 16,0 0-15-16,0 1 20 0,30-4-15 0,-54 5-1 15,26-2 8-15,28-3-18 0,-49 3 15 16,31 1 21-16,18-4-17 0,-52 2 0 16,34 1 4-16,18-3 0 0,-47 3 4 15,22 1-10-15,-2-1 7 0,-6-1-7 0,4 5 24 16,-3-3-18-16,32-4-5 0,-60 5-4 15,32-3-5-15,3 3 5 0,-5-2-11 16,30-3 5-16,-54 9 3 0,27-6 8 0,4 1 0 16,-6 1-11-16,29-5 40 0,-41 3-6 15,41-3-5-15,-41 7-9 0,25-1-2 0,16-6-12 16,-34 2 4-16,34-2-7 0,-35 10-8 16,13-4 1-16,22-6-6 0,-40 15 3 15,15-9-10-15,2 4 4 0,-1 0-1 0,-2-3-6 16,-1 4 3-16,27-11-9 0,-44 16 16 15,21-8 4-15,-2-1 10 0,25-7-7 0,-42 12-21 16,19-9 20-16,23-3-2 0,-37 8-9 16,37-8 18-16,-37 10-1 0,20-3-12 15,17-7 6-15,-35 15-18 0,35-15 0 0,-38 12 24 16,24-2-35-16,14-10-1 0,-37 20-8 16,19-10 11-16,1 5-3 0,-1 0 5 15,18-15 1-15,-27 29-10 0,14-11 4 16,4-2-1-16,9-16-4 0,-16 31 12 0,16-31-5 15,-14 34-1-15,13-16 9 0,1-18-11 16,-12 34 7-16,12-34 5 0,-5 25-11 0,5-25 10 16,-8 27 0-16,8-27 3 0,0 30-2 15,0-30 1-15,-5 41-3 0,1-16 1 0,1-1 5 16,-2 7 6-16,-2 0-4 0,5-1-8 16,-6 1 12-16,3 3-8 0,0 0-4 15,0-2 12-15,2 1-6 0,3 1-7 16,-5-3 13-16,5 3 1 0,0-4-3 0,0 5-2 15,1-5 10-15,3 1-10 0,-4 1 15 16,3-5-25-16,2 3 12 0,-2-2-4 0,4 3 12 16,-2-1-18-16,0-1 1 0,7 2 20 15,-9-1 0-15,6 7-21 0,-1-8 16 16,-3 6-12-16,3-5 8 0,-4 2-6 0,1-1 0 16,1 0 6-16,-1 0-2 0,2-1 3 15,0-1-12-15,-6-1 9 0,4-1 7 0,4-4-2 16,-4 5-14-16,1 1 11 0,5-2-4 15,0-1 3-15,-1 3 3 0,4 0-4 16,-6-2 11-16,4 5-21 0,-1-5 12 16,-1-3-4-16,-1 0-4 0,3 1 4 0,-1 0 0 15,3-1-9-15,-4 1 9 0,1 1 9 16,4 4 1-16,1-2-1 0,4 0-9 16,-5 3 14-16,11-8-10 0,3 5-15 0,3-2 11 15,9 7 4-15,-4-6-8 0,8 2 4 16,1-2 18-16,-8 1-21 0,9-1-10 0,-2 2 24 15,-10 1-4-15,0-4-14 0,-1-7 7 16,3 8 2-16,-12-3-2 0,3-3 3 16,-1 5 6-16,-2-5-18 0,-3 3 2 15,1-6 3-15,-4 6 6 0,-4-4-15 0,5 2 10 16,-4-2-1-16,-1-1-5 0,-1 1 5 16,-2-2 13-16,-12-18-7 0,23 27 7 0,-11-17 2 15,-12-10 13-15,13 23-15 0,-13-23 12 16,13 17 1-16,-13-17 27 0,15 20-17 0,-15-20 11 15,14 22-16-15,-14-22 6 16,15 25-8-16,-7-10-3 0,2 4-1 0,2 3 3 16,-12-22 6-16,18 36-8 0,-3-16-9 15,-8-4-2-15,3 4 4 0,7-5-4 0,-17-15-4 16,17 34 5-16,-6-18-12 0,-11-16 6 16,19 27 5-16,-19-27-8 0,15 25 2 0,-15-25 4 15,10 21-4-15,-10-21 3 0,13 21-5 16,-13-21-6-16,19 24 12 0,-19-24-9 15,10 20 9-15,-10-20-20 0,18 25 17 0,-18-25-3 16,10 21-4-16,-10-21 7 0,12 21 6 16,-12-21 11-16,15 23-17 0,-15-23 16 15,10 18-3-15,-10-18-1 0,0 0-2 0,18 28 0 16,-18-28 5-16,10 20 2 0,-10-20-18 16,12 23 5-16,-12-23 3 0,15 31-4 0,-5-19 5 15,5 8-4-15,-6-4-2 0,-9-16-11 16,21 29 12-16,-6-11-5 0,-15-18 12 15,19 24-13-15,-19-24 12 0,10 27-5 0,-10-27 5 16,10 17-7-16,-10-17 2 0,13 18 3 16,-13-18-10-16,10 15 1 0,-10-15 7 0,0 0-4 15,19 28-7-15,-19-28-2 0,13 19 10 16,-13-19-5-16,13 22 1 0,-13-22-3 16,19 18-6-16,-19-18 4 0,20 19 9 0,-20-19 0 15,13 19-4-15,-13-19 0 0,20 18 4 16,-20-18-10-16,15 18-7 0,-15-18 8 15,20 22-1-15,-20-22 0 0,21 18 7 0,-6-7-5 16,-15-11 0-16,21 21 4 0,-21-21 9 16,30 19-6-16,-14-5 2 0,0 1-9 15,3-2-3-15,-1-2-2 0,2 1 1 0,-1 5 8 16,-1-5-7-16,2 3 1 0,7-2-1 16,-9-4 2-16,6 3-4 0,1 0 9 0,5 0-2 15,5-3-6-15,-2 5 8 0,4-8-1 16,5 3-3-16,-2-3 4 0,5 0 2 0,-3-3-4 15,-5 0-4-15,3 4 8 16,0-5-6-16,-3 3 2 0,-4-4-4 0,3 2-1 16,-3 1 0-16,4-4-1 0,-4 4 7 15,1-4-2-15,-1 1 3 0,-1-1-10 0,0 3 11 16,1-3-2-16,-1 0-1 0,2 0 5 16,-1-3-2-16,0 3-8 0,4-1 10 15,5-7-11-15,-8 5 7 0,2-3-5 0,1 0 1 16,-2 3 6-16,0-3-5 0,-1 0 5 15,-2 0-5-15,1 3 7 0,-1 0-3 0,-7-3 0 16,-25 6-2-16,57-9-1 16,-29 6-4-16,-4-4-1 0,-24 7 13 0,47-7-7 0,-29 3-6 15,-18 4 6-15,45-11-1 0,-27 6-4 16,6-5 0-16,-24 10 12 0,48-18-8 16,-24 8-8-16,4-2 6 0,2-3 2 15,5-2-1-15,-4-1-1 0,4 6-1 0,-12-3 2 16,7 0-6-16,0-7 12 0,-10-1-1 15,11-3-7-15,-11-5 4 0,8-2-11 0,-11 2 33 16,8 0 7-16,0-14-10 0,7-12-41 16,1-8-30-16,4-3-6 0,10-22 16 15,-10 7-3-15,6-10 6 0,-9 7-4 0,11-11 9 16,-7 1-5-16,-6 10 14 0,-5 12 0 16,-4-4 1-16,-6 3-3 0,-4-3 22 0,2-2 6 15,-3-3 25-15,-10-4 4 0,1 1-6 16,-3-6 1-16,3 2-13 0,-3 4 18 15,7-1-11-15,-4 1 0 0,9 2-10 0,-7 2-6 16,5 0-8-16,-1-2 2 0,-1-2 8 16,-8-7-8-16,3 4 2 0,-6-4 11 15,-5 1 0-15,4 3 13 0,-7-1 11 0,2 0-11 16,-6 8 14-16,0 0-4 0,-8 1-10 16,-1 1 7-16,-13-22-9 0,-8 7 1 0,-3 5-6 15,-19 4-4-15,-15 2-2 0,-8 7 6 16,-11 3-1-16,-8 7 9 0,1 7 8 15,-1-2 26-15,7 8 7 0,22 12 0 16,14 7-7-16,16 11-11 0,-3 2-27 0,14 4-45 16,-1 6-40-16,12 4-8 0,-9 8-3 15,3 8-35-15,-2 7-27 0,7 9-54 16,-13 13-103-16,1 10-622 0,-1 5-541 0</inkml:trace>
  <inkml:trace contextRef="#ctx0" brushRef="#br0" timeOffset="488663.3251">20973 4241 4337 0,'0'0'-105'16,"0"0"17"-16,0 0-3 0,0 0 7 0,0 0 18 15,-34-31-1-15,34 31 38 0,0 0 25 16,0 0 18-16,0 0 9 0,-16-16-2 0,16 16 2 16,0 0 6-16,0 0-18 0,0 0 8 15,0 0 9-15,0 0 22 0,0 0-1 0,-19-15 18 16,19 15 6-16,0 0 13 0,0 0-1 16,0 0-5-16,0 0-11 0,0 0 1 15,0 0-26-15,0 0-2 0,0 0-2 16,0 0-7-16,0 0 5 0,0 0-11 0,0 0-6 15,0 0-1-15,89 12-3 0,-69-3-3 16,10 4-5-16,-3 3 7 0,3 0-6 0,2 1-4 16,1-2 2-16,-1 1 0 0,-2 2 0 15,2-2-5-15,-7-3 5 0,-3-1-4 16,1 0-5-16,6 0 12 0,1 6 8 0,-3-6-7 16,6 8 10-16,4-5 30 0,15 7 1 15,-6-4-10-15,6-3 1 0,-7 0-10 16,1-3-5-16,-10 5-1 0,1-5-4 0,-5-3-3 15,-5 0 10-15,3 0-1 0,-12 1-5 16,6-2-4-16,1 3-3 0,-5-2 1 0,-20-9-2 16,45 15 3-16,-27-9-6 0,-18-6-2 15,36 13-2-15,-36-13-3 0,30 12-1 0,-30-12 4 16,26 6 0-16,-26-6 0 0,19 9 3 16,-19-9 2-16,0 0-4 0,30 8 0 15,-30-8-1-15,0 0 3 0,20 10-5 0,-20-10 4 16,0 0-2-16,0 0-1 0,0 0-2 15,25 6-3-15,-25-6 0 0,0 0 1 16,0 0-2-16,0 0-2 0,25 9 3 16,-25-9-2-16,0 0 0 0,0 0 2 0,0 0-2 15,20 11-1-15,-20-11-6 0,0 0-19 16,0 0-15-16,0 0-28 0,34 9-22 0,-34-9-46 16,18 2-45-16,-18-2-94 0,15 7-670 15,-15-7-773-15</inkml:trace>
  <inkml:trace contextRef="#ctx0" brushRef="#br0" timeOffset="489407.5707">21739 4844 4739 0,'-43'-5'-71'0,"43"5"30"16,0 0-23-16,0 0-13 0,0 0 5 15,0 0-13-15,0 0 24 0,0 0 23 0,0 0 33 16,0 0 22-16,-17-13 32 0,17 13 4 16,0 0 18-16,0 0 11 0,0 0 6 0,0 0 1 15,0 0-7-15,0 0-11 0,0 0-1 16,0 0-18-16,0 0-4 0,0 0-4 16,0 0-5-16,0 0-5 0,0 0-3 15,0 0-13-15,0 0 5 0,0 0-5 0,0 0 2 16,0 0-6-16,0 0-4 0,0 0 1 15,0 0-5-15,0 0 5 0,0 0 0 0,0 0-4 16,0 0 3-16,0 0-2 0,95-2-1 16,-70 7-7-16,-25-5 1 0,50 6-2 15,-16 0 7-15,-7-3-6 0,1 0 11 0,4-3-10 16,-32 0 5-16,50 4-8 0,-28-1 2 16,-22-3 7-16,58 0-4 0,-33-3 7 15,6-4-10-15,-3 4-2 0,2 1-4 0,0-5-6 16,-3 1-3-16,-27 6 3 0,50-9 2 15,-30 4-2-15,-20 5 8 0,37-7-5 0,-37 7 5 16,30-8 4-16,-30 8 4 0,25-5 10 16,-25 5 12-16,0 0 10 0,30-10 5 15,-30 10 12-15,0 0-2 0,24-9 5 0,-24 9-3 16,0 0-3-16,0 0-4 0,20-12 1 16,-20 12-33-16,0 0-21 0,0-33-6 15,0 33 4-15,-2-38 1 0,2 38 3 0,-1-46-2 16,1 46 2-16,-12-43 1 0,10 18 1 15,-6 4 4-15,8 21 5 0,-12-44 2 16,2 26-4-16,10 18 5 0,-17-33 1 0,7 14 1 16,10 19-2-16,-11-32-3 0,11 32-1 15,-21-21-14-15,21 21-27 0,-10-18-42 0,10 18-33 16,0 0-25-16,0 0-26 0,-26 0-56 16,26 0-96-16,0 0-607 0,0 0-564 15</inkml:trace>
  <inkml:trace contextRef="#ctx0" brushRef="#br0" timeOffset="494195.7805">28598 4675 4391 0,'0'0'-135'0,"0"0"2"0,-29-6-26 0,29 6-35 16,0 0-11-16,-22-10-17 0,22 10-524 15,0 0 453-15</inkml:trace>
  <inkml:trace contextRef="#ctx0" brushRef="#br0" timeOffset="494453.6195">28527 4644 2995 0,'0'0'-121'0,"0"0"40"0,0 0 48 0,-20-22 38 16,20 22 29-16,0 0 12 0,0 0 20 0,-12-17-11 15,12 17 9-15,0 0-14 0,0 0-15 16,0 0-10-16,0 0-20 0,0 0-25 16,-16-20 13-16,16 20-6 0,0 0 3 0,0 0 3 15,0 0-6-15,0 0 6 0,0 0 4 16,70 0-9-16,-70 0 9 0,47 0 1 15,-47 0-6-15,52 0 6 0,-22 0-1 0,3 0-7 16,1 0 10-16,-1-3 0 0,6 6-10 16,-1-6-10-16,2 3-32 0,-1 0-9 15,1 3 2-15,-2-3-15 0,1 0 18 0,-2 4 4 16,-1-4-12-16,1 2 4 0,-8-2 2 16,1 3 11-16,2 0-3 0,-32-3 8 0,48 4 0 15,-48-4 9-15,37 4 3 0,-37-4-18 16,37 0 7-16,-37 0-33 0,25 4-49 15,-25-4-95-15,25 3-232 0,-25-3 96 16</inkml:trace>
  <inkml:trace contextRef="#ctx0" brushRef="#br0" timeOffset="494757.4506">29571 4656 1707 0,'5'22'28'0,"-5"-22"0"16,0 0 31-16,12 32 44 0,-12-32-8 0,3 30 22 15,0-12 11-15,-3-18-3 0,6 34-4 16,-6-34 0-16,3 37 24 0,-3-15 13 0,0-22-30 16,5 39-3-16,-2-20-12 0,-3-19-10 15,9 40-2-15,-8-22-20 0,-1-18-6 16,12 41-6-16,-9-20-10 0,-3-21-8 0,9 45-3 15,-1-22-6-15,-5-1-3 0,6 2-2 16,-6 2-19-16,-1-4-5 0,4 4-18 16,-6-26-26-16,9 45-14 0,-7-29-4 0,-2-16-39 15,6 41-42-15,-6-41-113 0,0 37-516 16,-3-21 376-16</inkml:trace>
  <inkml:trace contextRef="#ctx0" brushRef="#br0" timeOffset="495243.794">28470 4797 3130 0,'0'0'-135'16,"0"0"46"-16,-21 69 60 0,21-69 13 0,0 32 16 16,0-32 19-16,0 36 23 0,0-36-19 15,3 51 32-15,-3-23-7 0,2 1 4 16,-2 3 5-16,6-4-21 0,1 1 9 15,0-2-7-15,-2 2 10 0,3-1-20 0,4 5-6 16,-4-6-15-16,7-1-14 0,-5-2-29 16,7 7-36-16,-2-11-45 0,2 7-81 0,-2-9-485 15,2-3 118-15</inkml:trace>
  <inkml:trace contextRef="#ctx0" brushRef="#br0" timeOffset="495416.6827">28713 5564 2935 0,'18'8'75'15,"-18"-8"0"-15,0 0-11 0,47 3-1 16,-12-9 1-16,9 0-16 0,6-5 0 0,4-1-23 16,6-3 13-16,-5 3-3 0,7-3-13 15,0-5 6-15,3 3-7 0,-1 1-10 0,1-1 6 16,-3 0-36-16,-5 5-57 0,-11 2-97 16,-2 8-238-16,-14-1-261 0,-30 3 120 0</inkml:trace>
  <inkml:trace contextRef="#ctx0" brushRef="#br0" timeOffset="504491.6065">15988 5062 2588 0,'0'0'-104'0,"0"0"14"16,0 0 3-16,0 0 18 0,0 0 32 16,0 0 17-16,0 0 34 0,0 0 23 15,0 0 15-15,0 0 16 0,-17-20-11 0,17 20-4 16,0 0-16-16,0 0-25 0,0 0 18 16,0 0 3-16,0 0-21 0,0 0-4 0,0 0 10 15,0 0 5-15,0 0-3 0,0 0 0 16,0 0-2-16,0 0 1 0,52 45 12 15,-39-30-20-15,1 5 0 0,-1-2 23 0,4 3 4 16,0 5-3-16,6 4 18 0,-1-2-9 16,5 2 32-16,-2 11-6 0,5-1 17 15,5 3-11-15,7 10 5 0,1-1-3 16,-3 1-21-16,7-1-1 0,-3 4-8 0,-1-2 2 16,2 5-23-16,-4-8 14 0,0 6-5 15,3-5 1-15,-11-8-1 0,2-2-17 0,-1-2 14 16,-6 0-7-16,-4-10 20 0,3 9-15 15,-1-7-18-15,-4-1 11 0,1 4-4 0,6-4 2 16,-7 1 8-16,3 0 0 0,1 2-19 16,0-1 8-16,-5 1-5 0,4-3-10 15,4 4 18-15,-7-4-11 0,6 1-5 0,-8-4 17 16,10 4-17-16,-11-5-2 0,4-1 4 16,-3 2 18-16,-1-11-31 0,-4 3 20 15,-4-3 5-15,4-1-9 0,-15-16 6 16,20 27-14-16,-10-17 10 0,-10-10-10 0,17 22 2 15,-17-22-6-15,15 19 19 0,-15-19-20 16,12 12-6-16,-12-12-10 0,15 13-42 0,-15-13-43 16,18 15-92-16,-18-15-258 0,17 11-320 15,-17-11 317-15</inkml:trace>
  <inkml:trace contextRef="#ctx0" brushRef="#br0" timeOffset="505416.7386">18626 7038 3162 0,'-30'-8'-150'16,"30"8"23"-16,0 0 38 0,-39-8 36 0,39 8 20 15,-30-3 10-15,30 3 17 0,0 0-17 16,-42-4 23-16,42 4-11 0,0 0 5 15,-31 0-20-15,31 0 11 0,0 0 9 0,0 0-8 16,-30-5-1-16,30 5 15 0,0 0-12 16,0 0 0-16,0 0 3 0,0 0 0 15,0 0 9-15,0 0 12 0,0 0-18 0,0 0 6 16,0 0-6-16,0 0 24 0,0 0-12 16,0 0 21-16,0 0-27 0,87 22 14 15,-61-19-5-15,9 4-6 0,2-7 18 16,13 2-10-16,2 1-8 0,5-3 9 0,12 0-1 15,3 0 6-15,1 3-19 0,-1-6-1 16,3 3 3-16,7 0 0 0,-5 0 0 0,-3 3 3 16,3 1-3-16,0-4 0 0,-9 5 2 15,4 2-2-15,0-5-2 0,-5 4-1 0,-2 5 8 16,1-5-5-16,-14 0 0 0,-2 0 6 16,-3 0 8-16,3 0 37 0,-7 0-12 15,4 4 21-15,-8-5-4 0,2 3-1 0,6-4 17 16,-13-1-15-16,1 6-2 0,-2-7 7 15,-1-2 7-15,-2 1-9 0,2 3 22 16,-32-4-8-16,45 4-5 0,-21 0 36 16,-24-4 2-16,35 1-2 0,-35-1 0 0,30 2-8 15,-30-2-12-15,0 0-11 0,42 0-7 16,-42 0-32-16,0 0-34 0,40-3-22 0,-40 3-54 16,28 0-38-16,-9-8-63 0,-19 8-178 15,23-4-429-15,-23 4 272 0</inkml:trace>
  <inkml:trace contextRef="#ctx0" brushRef="#br0" timeOffset="506670.8523">20250 7160 3294 0,'0'0'-101'0,"0"0"23"16,0 0 31-16,0 0 12 0,0 0 22 0,0 0 3 15,0 0 18-15,0 0-3 0,0 0 22 16,0 0-19-16,0 0 12 0,0 0 5 16,0 0-3-16,0 0 0 0,0 0 2 0,0 0 12 15,0 0-7-15,0 0 1 0,0 0 5 16,65-45-7-16,-43 39-1 0,-22 6-2 15,47-12 0-15,-18 8-3 0,2-4-9 0,16 2 3 16,3 1-12-16,12-3 18 0,-5-2-18 16,15 4 5-16,-3-2-5 0,1-2 7 15,5 0-6-15,10 0 7 0,-6 5-12 0,8-3 11 16,-12 0 10-16,2 0-29 0,0 4 16 16,15-1-3-16,-11 3-10 0,-1-3 27 0,-3 5-22 15,1 0-13-15,-2 0 26 0,-6 5-9 16,7-5 2-16,-4 2-8 0,-2-1-4 0,-3 3 4 15,4 0 4-15,-5 0 0 0,-12-3 6 16,6 2-4-16,-8 1 9 0,2-4-7 16,1 4 1-16,-5-3 1 0,0 6 0 15,-3-4 7-15,4-3-1 0,-5 2 6 0,3-2-3 16,-3 3 11-16,3-3 16 0,-2-3-15 16,6 3-11-16,-4 0 7 0,0 0-2 15,1-2 0-15,-1 2-23 0,-3-7 19 0,1 4-6 16,1 2-5-16,-4-3 1 0,-5-3 2 15,2 6-9-15,-5-3 11 0,-4 0-4 0,2 0-7 16,-5 4-4-16,-30 0 0 0,52-1 2 16,-30-1 10-16,-22 2-3 0,37 0 11 0,-37 0-7 15,33-5-5-15,-33 5-10 0,0 0 8 16,44 0-26-16,-44 0-13 0,0 0-14 16,36 0-14-16,-36 0-46 0,24 0-66 15,-24 0-138-15,17 0-419 0,-17 0 504 0</inkml:trace>
  <inkml:trace contextRef="#ctx0" brushRef="#br0" timeOffset="507300.4791">23502 6534 3050 0,'0'0'-89'0,"0"0"0"16,0 0 16-16,0 0-11 0,0 0 22 15,0 0-3-15,0 0 3 0,0 0 13 16,0 0 16-16,0 0 11 0,0 0 12 0,0 0 42 15,0 0 8-15,60 42 20 0,-60-42-1 16,37 12 5-16,-12-4-10 0,0-1 7 16,7 1 7-16,-2-4-4 0,9 9 9 0,4-6-20 15,4 4-5-15,3-2-6 0,4 4 9 16,-1-3-27-16,1-2 14 0,-2 1 4 0,-2 2-21 16,-2-2 9-16,1-3-3 0,-6 3 0 15,4-2-4-15,-7-2-10 0,-6 2 9 16,-4-2-18-16,2-2 14 0,-2 4-3 0,2-4 9 15,-9 4 0-15,2-2-16 0,-25-5 5 16,40 8-2-16,-23 1-5 0,-17-9 17 16,32 11-2-16,-15-6-6 0,-17-5-9 0,0 0 17 15,30 19-1-15,-30-19 3 0,15 13-9 16,-15-13 4-16,0 0 4 0,3 30 3 16,-3-30 5-16,0 0-13 0,-32 47 25 0,16-32 20 15,-1 1 14-15,-7-1 8 0,-1 1-9 16,-3 1 1-16,-9-2-15 0,4 8-3 15,-8-5 1-15,3 0-8 0,-1-1 7 0,3-2 5 16,2 3-7-16,-1-6 2 0,5 3-4 16,-3-3-10-16,4 1-2 0,1-1-2 15,-1 0-6-15,1-2-9 0,-1 0-2 0,1 2-3 16,-2-6-4-16,-2 3-12 0,7 5-26 16,-5-8-24-16,-4 6-34 0,8-3-68 0,-1 0-88 15,0 2-194-15,2-7-424 0,25-4-115 16</inkml:trace>
  <inkml:trace contextRef="#ctx0" brushRef="#br0" timeOffset="508105.0139">21103 6784 3760 0,'0'0'-124'0,"0"0"38"16,0 0 23-16,-41 0 11 0,41 0 41 0,0 0-9 15,0 0 33-15,-32 0 7 0,32 0 4 16,0 0 0-16,0 0-4 0,0 0-14 15,0 0 9-15,-29 2-13 0,29-2-2 0,0 0 0 16,0 0-4-16,0 0 2 0,0 0-4 16,0 0-1-16,0 0 14 0,0 0-3 0,0 0 9 15,57 38-15-15,-57-38 8 0,24 10-6 16,-24-10-4-16,41 10 12 0,-17-10-3 0,9 3-1 16,1 0 2-16,1-3-6 0,5 0 4 15,9 0 1-15,1 0-5 0,-2-3 0 16,-1 3 8-16,-8 0-8 0,4-3 4 0,-6 1-4 15,-4 2 7-15,2-6-9 0,-8 4 18 16,5-8-9-16,8 1 1 0,0-3-10 16,0-4-2-16,4 5 0 0,-2-5 2 0,-5 5-22 15,-1-5 10-15,-2 1-6 0,1 0 1 16,-8 4-2-16,-1-1-3 0,-5-2 15 16,0-2-2-16,3 2 2 0,-6 1 0 0,-3-2 7 15,-15 15 4-15,20-32 3 0,-13 17 1 16,-7 15-10-16,8-28 2 0,-8 28-20 15,2-29-10-15,-2 29-1 0,0 0-2 0,-2-33-32 16,2 33 5-16,0 0 9 0,-20-35-9 16,20 35 7-16,-27-21 4 0,11 12-1 0,16 9 2 15,-37-20 4-15,15 8 5 0,-1 1-6 16,-7-1 10-16,10 3-6 0,-11 0 6 16,1-2-10-16,-1 7 8 0,-3-7 9 0,1 8 6 15,-2-3-1-15,-9 3-3 0,2-1 12 16,4-1-2-16,4 5-1 0,-1-3 25 15,5 0-19-15,30 3-12 0,-53-1-11 16,53 1 7-16,-46-5-41 0,46 5-5 0,-35 0-85 16,35 0-348-16,-35 0 108 0</inkml:trace>
  <inkml:trace contextRef="#ctx0" brushRef="#br0" timeOffset="508423.3762">20970 6200 1751 0,'0'0'-122'15,"0"0"16"-15,0 0-19 0</inkml:trace>
  <inkml:trace contextRef="#ctx0" brushRef="#br0" timeOffset="509129.0865">20970 6200 1197 0,'0'0'-70'0,"0"0"70"15,0 0 66-15,0 0 17 0,0 0 43 0,0 0 25 16,0 0 3-16,0 0-39 0,0 0-12 16,0 0 7-16,0 0-8 0,0 0-21 15,0 0-18-15,0 0-11 0,0 0-10 0,0 0-30 16,0 0-12-16,0 0-19 0,0 0-3 0,0 0-1 16,0 0 4-16,-19-27-7 0,19 27 19 15,0 0-3-15,0 0 40 0,0 0 19 16,0 0 17-16,0 0-7 0,-12-27 17 15,12 27-17-15,0 0 5 0,0 0-13 0,0 0 22 16,-6-27-14-16,6 27 5 0,0 0-6 16,0 0-4-16,0 0-4 0,-2-27 7 15,2 27-9-15,0 0-4 0,0 0-18 0,0 0 16 16,0 0 1-16,-8-25-20 0,8 25-5 16,0 0 14-16,0 0-19 0,0 0-8 0,0 0 17 15,0 0-18-15,0 0-8 0,0 0 17 16,73 37 15-16,-58-25-15 0,0 3-4 15,5-1 4-15,-20-14-2 0,31 33 2 0,-13-18 1 16,-3 0-5-16,-2 1-1 0,-1 4-12 16,0-7 13-16,3 9-1 0,0-9 0 15,-15-13 3-15,22 27-7 0,-14-13 0 0,-8-14 9 16,20 21 3-16,-20-21-20 0,19 20 10 16,-19-20-12-16,11 14 17 0,-11-14-5 15,0 0 8-15,0 0-4 0,15 18 9 0,-15-18-36 16,0 0 23-16,0 0 7 0,0 0 7 15,0 0-18-15,0 0 14 0,0 0-4 0,-11-73 8 16,11 73-3-16,-4-38-9 0,4 38 10 16,-3-50-8-16,-2 23-12 0,2-1 2 0,3-4-12 15,-4 5 14-15,4 27 6 0,-3-57-8 16,0 28 13-16,3 29-1 0,-5-48-8 16,5 26 0-16,0 22 1 0,-4-37-1 0,4 37 14 15,-3-31-34-15,3 31 18 0,-2-27 2 16,2 27-2-16,0 0 11 0,9-32-13 15,-9 32 2-15,18-15-9 0,-18 15-9 16,27-12 9-16,-27 12 8 0,43-7-6 0,-43 7 7 16,39 0 9-16,-39 0-13 0,45 3-4 15,-45-3 18-15,40 4-20 0,-40-4 16 0,42 3-12 16,-22 1 16-16,-20-4-9 0,32 5-3 16,-32-5 10-16,28 8-1 0,-28-8-9 15,0 0 12-15,37 1 7 0,-37-1-10 0,0 0-3 16,23 6 9-16,-23-6-12 0,0 0 25 15,0 0-22-15,27 9-10 0,-27-9 15 0,0 0-17 16,18 12 17-16,-18-12 0 0,12 17-14 16,-12-17-3-16,15 21-29 0,-15-21-36 15,12 31-66-15,-12-31-158 0,5 28-470 0,-2-16 357 16</inkml:trace>
  <inkml:trace contextRef="#ctx0" brushRef="#br0" timeOffset="509556.4479">22038 6250 3297 0,'0'0'-52'0,"0"0"12"0,0 0-8 16,0 0-6-16,0 0-26 0,0 0-16 0,0 0-30 15,0 0-22-15,56-10-40 0,-56 10-413 16,36-7 116-16</inkml:trace>
  <inkml:trace contextRef="#ctx0" brushRef="#br0" timeOffset="510255.2218">22269 6212 2359 0,'27'-7'35'0,"-27"7"36"15,0 0-25-15,0 0 11 0,0 0-4 16,34-12-4-16,-34 12-18 0,0 0-17 0,21-18 6 16,-21 18-15-16,22-17 12 0,-22 17 0 15,23-16 2-15,-9 4-13 0,-14 12-15 16,33-26 18-16,-16 11-18 0,1 3 1 0,-1-3 8 15,0-2-5-15,0 2 7 0,1-3-4 16,-1-1 2-16,-1 1 13 0,0 0-2 0,-16 18 27 16,25-35 8-16,-14 17 7 0,-1 0-35 15,-10 18-29-15,20-38 17 0,-8 19-14 16,-4-1-18-16,-8 20-9 0,16-34-2 0,-11 16 26 16,-5 18 27-16,5-32 3 0,-5 32 21 15,3-30 4-15,-3 30 21 0,0-30-15 16,0 30 2-16,0 0-1 0,5-36-22 0,-5 36 11 15,0 0-4-15,0 0-18 0,0-30-8 16,0 30 1-16,0 0 3 0,0 0 2 0,0 0-12 16,3-30 12-16,-3 30 0 0,0 0-9 15,0 0 0-15,0 0-1 0,0 0 1 16,0 0 11-16,-3-32-5 0,3 32-2 0,0 0 0 16,0 0 0-16,0 0-4 0,0 0-1 15,0 0 9-15,0 0-4 0,0 0 4 16,0 0 0-16,0 0 4 0,0 0-4 0,0 0-10 15,-8-24 3-15,8 24 2 0,0 0-16 16,0 0 8-16,0 0-6 0,0 0 0 16,0 0-5-16,0 0-8 0,0 0 3 0,0 0-8 15,0 0-8-15,0 0 13 0,0 0 6 16,0 0 0-16,0 0-7 0,0 0 9 0,0 0 14 16,0 0 17-16,0 0 28 0,0 0 5 15,0 0 4-15,0 0-13 0,0 0-11 16,-17-18 3-16,17 18-10 0,0 0 15 15,0 0 8-15,0 0-11 0,-32-7 9 0,32 7-20 16,0 0-6-16,0 0-3 0,0 0 11 16,-30-5-5-16,30 5-13 0,0 0 10 15,0 0 7-15,-28-6-23 0,28 6 9 0,0 0-11 16,-34-4 9-16,34 4-11 0,0 0 11 16,-32-4 5-16,32 4-7 0,0 0-7 15,0 0 2-15,-48 4-4 0,48-4-3 0,0 0 3 16,-37 4 2-16,37-4-3 0,0 0 7 15,-25 6 1-15,25-6-14 0,0 0 6 0,0 0 0 16,-32 0-9-16,32 0-18 0,0 0-16 16,0 0-18-16,0 0-19 0,-28 15-26 15,28-15-49-15,0 0-85 0,-14 18-542 0,14-18 291 16</inkml:trace>
  <inkml:trace contextRef="#ctx0" brushRef="#br0" timeOffset="511533.0013">22711 5895 3324 0,'0'0'-72'15,"0"0"25"-15,0 0 16 0,-37 0-8 16,37 0 19-16,0 0 3 0,0 0 19 0,-37-4-2 16,37 4 25-16,0 0 12 0,0 0 1 15,0 0 7-15,0 0-7 0,-41-2 3 16,41 2-20-16,0 0 6 0,0 0 9 0,0 0-16 15,0 0-7-15,-32-3 7 0,32 3-2 16,0 0-10-16,0 0 1 0,0 0 11 16,0 0-12-16,-35 5 3 0,35-5-7 0,0 0 13 15,0 0 21-15,0 0-23 0,0 0 24 16,-37-8-18-16,37 8 26 0,0 0-13 0,-22-19 23 16,22 19 15-16,-20-16-17 0,20 16 17 15,-12-24-7-15,12 24 8 0,-11-30-16 0,6 11-12 16,5 19-7-16,-5-43 1 0,1 18-7 15,4 25-4-15,-5-46-10 0,-2 25-4 0,7 21 2 16,-3-44-21-16,3 44-1 0,0-37-2 16,0 37-7-16,3-34 9 0,-3 34-17 15,9-35-11-15,-2 18 8 0,-7 17 16 16,13-28-20-16,-13 28 26 0,15-27-19 0,-15 27-12 16,18-22 18-16,-3 10-16 0,-15 12-4 15,26-20 0-15,-26 20-4 0,31-15-1 16,-14 9 8-16,5-3-11 0,-22 9 11 0,43-12 4 15,-21 6 8-15,-22 6-5 0,38-9 4 16,-38 9 15-16,42-6-2 0,-42 6 2 16,34-4-4-16,-34 4 0 0,33 0 10 0,-33 0-8 15,34 5 4-15,-34-5 14 0,35 10 12 16,-18 0-22-16,6 2 10 0,-1-3 8 16,-2 4-6-16,3 3 5 0,-6-4 1 0,5 0-6 15,4 0-2-15,-4-2 7 0,-22-10 5 0,37 18 20 16,-17-12 14-16,-20-6 31 0,22 19 16 15,-22-19 27-15,23 8-8 0,-23-8-1 16,0 0-13-16,27 14-10 0,-27-14-19 0,15 12-9 16,-15-12-5-16,0 0-12 0,0 0-19 15,23 15-23-15,-23-15-33 0,0 0-44 16,0 0-28-16,17 18-20 0,-17-18-27 16,-3 18-31-16,3-18-98 0,0 0-580 0,-20 23-108 15</inkml:trace>
  <inkml:trace contextRef="#ctx0" brushRef="#br0" timeOffset="511849.2412">22813 5728 3941 0,'0'0'-45'16,"0"0"9"-16,0 0 1 0,0 0 5 0,0 0-1 15,0 0-1-15,0 0 8 0,0 0 16 0,0 0-15 16,0 0 7-16,0 0 3 0,99-9-5 15,-99 9-1-15,40-6 13 0,-40 6-1 16,42-3-14-16,-42 3 21 0,36-3-8 16,-17-1 8-16,-19 4 17 0,32-2 25 0,-32 2 11 15,0 0 38-15,40-3 10 0,-40 3 15 16,22-6-19-16,-22 6-16 0,20-19-6 0,-20 19-11 16,18-20-7-16,-8 0 6 0,-10 20-18 15,17-42 14-15,-11 15-3 0,1 0-11 16,0 0-5-16,-4 2 1 0,-3 25-11 0,0-49-46 15,0 27-43-15,0 22-23 0,5-38-40 16,-5 25-42-16,0 13-134 0,-12-32-539 0,2 23-23 16</inkml:trace>
  <inkml:trace contextRef="#ctx0" brushRef="#br0" timeOffset="515077.1226">12853 1440 3673 0,'0'0'-106'0,"-42"-18"18"0,42 18 46 15,-30-15 0-15,13 0 12 0,1 2 14 16,-4-1 5-16,-2-1 18 0,0-3 11 0,-5 1 9 15,2-5 20-15,-6-2-1 0,-3 3-1 16,-9-8 25-16,1 1 3 16,-7-3 6-16,-4 3-14 0,-8-5-5 0,-9 2-9 0,-3-1-2 15,-6 2-11-15,-6 3 6 0,-26-5 2 16,13 5-7-16,11 4-14 0,1 3 9 16,21 1-1-16,3 4-6 0,14 3-24 15,6 2-52-15,-2 4-31 0,11 1-3 0,4 5-32 16,9 0-19-16,20 0-29 0,-31 5-31 15,31-5-66-15,0 0-461 0,-22 10 560 0</inkml:trace>
  <inkml:trace contextRef="#ctx0" brushRef="#br0" timeOffset="516055.5911">12853 4030 2997 0,'-85'-24'-44'0,"-1"0"23"0,1-3 11 15,-35-17-1-15,-2 0 27 0,-4-1 15 16,-1-10 34-16,2 1 34 0,-9-9 45 0,7 1 31 16,-7-3 10-16,0 1-4 0,2-6 22 15,1 10-22-15,8 2 0 0,4 5-33 0,12 3-24 16,23 16-14-16,24 7-36 0,8 3-52 16,12 8-80-16,1 4-43 0,4 5-19 15,5 7-31-15,-8 4-52 0,3 4-126 16,-1 3-494-16,6-3 62 0</inkml:trace>
  <inkml:trace contextRef="#ctx0" brushRef="#br0" timeOffset="517055.5095">15198 4985 3634 0,'-40'57'-44'15,"40"-57"36"-15,-40 12-5 0,12-4 4 0,-9 5 9 16,-5 2 30-16,4-3 20 0,-23 2 18 16,4-2 23-16,-4 0 27 0,-3-3-5 15,2 0-20-15,-8 2 11 0,1 1-28 0,-4-2-12 16,7 0-13-16,3 6-3 0,1 0-20 16,5-1-31-16,0 2-39 0,5 3-57 15,14 2-43-15,3-1-71 0,6 0-303 0,6 2-251 16,1-11 359-16</inkml:trace>
  <inkml:trace contextRef="#ctx0" brushRef="#br0" timeOffset="539932.8746">2234 13826 990 0,'0'0'96'15,"0"0"-86"-15,0 0 131 0,0 0-27 0,0 0 5 16,0 0-49-16,0 0-10 0,0 0-2 16,0 0 7-16,0 0 15 0,0 0-42 0,0 0 8 15,-43-26 3-15,43 26-5 0,0 0-26 16,0 0 36-16,0 0 6 0,-27-13-29 16,27 13 27-16,0 0 2 0,0 0-20 15,-22-8-1-15,22 8-1 0,0 0-26 0,0 0 26 16,-30-12-7-16,30 12 27 0,0 0-40 15,-27-7 6-15,27 7 14 0,0 0-6 0,-35-7-6 16,35 7 3-16,0 0-1 0,-33-5-11 16,33 5 0-16,-30-8 5 0,30 8-2 15,-24-4-1-15,24 4 0 0,-32-8-6 0,32 8 9 16,-31-3 2-16,31 3-8 0,-34-1 18 16,34 1-8-16,-37-4 5 0,37 4 2 15,-38-4-5-15,38 4-3 0,-40 0 19 0,40 0-19 16,-39 0-6-16,39 0 3 0,-42 0-10 15,42 0 0-15,-33 0 7 0,33 0-10 16,-38 0-4-16,38 0 9 0,-36 4 3 0,36-4-3 16,-33 0 11-16,33 0-16 0,-37 4 14 15,37-4-2-15,-42 1 6 0,42-1 19 0,-40 0-35 16,40 0-6-16,-42 0 17 0,42 0 10 16,-40 3-19-16,40-3 4 0,-42 4 7 15,42-4-12-15,-40 0 12 0,15 4 5 16,25-4-6-16,-38 3-15 0,38-3 6 15,-40 0 4-15,40 0 9 0,-41 1 15 0,41-1-20 16,-43 0 1-16,43 0-5 0,-39 0-7 16,39 0 1-16,-41 5 3 0,41-5 3 0,-39 3-5 15,39-3-11-15,-45 0 17 0,22 0-12 16,23 0-3-16,-51-3-4 0,23 3 26 0,28 0 11 16,-59-5-18-16,36 5 10 0,23 0-14 15,-45-4 10-15,18 0-2 0,27 4-7 0,-49-4 19 16,49 4-9-16,-43-3-19 0,16 2 10 15,27 1-5-15,-38-4-3 0,38 4 6 16,-39-12-5-16,39 12-11 0,-38-7 7 16,38 7 3-16,-34-9 4 0,34 9-9 0,-33-6-4 15,33 6 11-15,-32-9-12 0,32 9-4 16,-32-6 8-16,32 6-18 0,0 0-12 0,-33-6-36 16,33 6-15-16,0 0-36 0,-24-4-35 15,24 4-12-15,0 0-28 0,0 0-51 16,0 0-490-16,0 0 514 0</inkml:trace>
  <inkml:trace contextRef="#ctx0" brushRef="#br0" timeOffset="541881.0696">1752 13292 2885 0,'0'0'-156'0,"0"0"18"15,0 0 12-15,0 0 42 0,0 0 46 0,-48-12 38 16,48 12-13-16,0 0 51 0,-34-10-12 16,34 10 24-16,0 0-23 0,-26-7-2 0,26 7 2 15,0 0-3-15,-35-5 6 0,35 5-16 16,0 0 4-16,0 0-1 0,0 0-2 15,-31-7-15-15,31 7 12 0,0 0 5 0,0 0-6 16,0 0-11-16,0 0 12 0,0 0-15 16,-28-4-12-16,28 4 27 0,0 0-21 15,0 0 9-15,0 0 17 0,0 0-14 0,0 0-3 16,0 0 3-16,0 0-9 0,0 0-2 16,0 0-4-16,0 0 44 0,0 0-38 15,0 0 20-15,0 0-34 0,0 0 20 0,75-17 6 16,-75 17-6-16,0 0 6 0,39 0-12 15,-39 0 6-15,0 0 6 0,43-3-6 16,-43 3 3-16,32-4 11 0,-32 4-9 0,33-2-10 16,-33 2 16-16,32 0-6 0,-32 0 1 15,30-3 2-15,-30 3-22 0,0 0 17 16,44-3 14-16,-44 3-17 0,0 0 0 16,37 0 19-16,-37 0-13 0,0 0 10 0,33 0-10 15,-33 0 2-15,0 0 14 0,32 0 10 0,-32 0-11 16,0 0 6-16,33 0 1 0,-33 0-7 15,0 0 31-15,46 0-20 0,-46 0 16 16,26 0-16-16,-26 0-13 0,35 3 18 16,-35-3-28-16,36 0 27 0,-36 0-5 0,33 0-6 15,-33 0-15-15,32 0 1 0,-32 0 1 16,30 0 11-16,-30 0-1 0,0 0-10 16,30 0 6-16,-30 0 15 0,0 0-20 0,0 0 12 15,35-3 1-15,-35 3-24 0,0 0 15 16,0 0-8-16,0 0 12 0,0 0-14 15,37 0 3-15,-37 0-18 0,0 0 33 0,0 0 1 16,0 0-29-16,0 0 3 0,0 0 9 16,28 3-1-16,-28-3 3 0,0 0-5 15,0 0 0-15,25 3-10 0,-25-3 4 0,0 0 14 16,0 0-26-16,36 6 6 0,-36-6 14 16,0 0 2-16,26 3-12 0,-26-3-6 0,0 0 23 15,27 6-20-15,-27-6 5 0,0 0 7 16,0 0-16-16,29 6 34 0,-29-6-31 15,0 0 8-15,0 0-8 0,0 0 6 16,0 0-17-16,25 9 13 0,-25-9 0 0,0 0 8 16,0 0-6-16,0 0-2 0,0 0 2 15,28 7 8-15,-28-7-14 0,0 0 37 0,0 0-23 16,0 0-16-16,25 4 3 0,-25-4 7 16,0 0-22-16,27 6 30 0,-27-6-6 15,0 0-23-15,0 0 11 0,25 12 18 0,-25-12-10 16,0 0 12-16,0 0-3 0,30 5-5 15,-30-5 12-15,0 0-10 0,32 4 3 16,-32-4-9-16,0 0-3 0,25 6-3 0,-25-6 4 16,0 0 2-16,0 0 4 15,0 0 2-15,25 6-8 0,-25-6-6 0,0 0 26 16,0 0-5-16,0 0-1 0,0 0 12 0,0 0-22 16,0 0 8-16,0 0 13 0,0 0 31 15,0 0-36-15,24 12 1 0,-24-12-9 0,0 0 12 16,0 0-18-16,0 0 0 0,0 0 15 15,0 0-5-15,8 27-7 0,-8-27-14 16,0 0-5-16,0 0 14 0,0 0 6 16,0 0 4-16,-22 44 16 0,22-44-7 0,-10 22-5 15,10-22-14-15,-12 28 3 0,12-28-3 16,-13 24-1-16,1-9-13 0,12-15 18 0,-13 28-4 16,13-28 13-16,-18 27-13 0,13-10 2 15,5-17 6-15,-16 34-8 0,10-16-6 16,6-18 4-16,-17 37 2 0,10-20 4 15,7-17-6-15,-15 35 4 0,7-20 2 0,-2 4-6 16,10-19 8-16,-12 33-10 0,7-14 11 16,5-19-3-16,-15 37 2 0,13-19-16 15,2-18 8-15,-11 41 1 0,4-17-3 0,-1-5 13 16,8-19-1-16,-14 40-8 0,11-25 3 16,3-15 7-16,-8 36 3 0,8-36-10 0,-12 33 3 15,12-33-8-15,-10 27 11 0,10-27 13 16,-19 30-29-16,14-15 3 0,5-15 19 15,-11 29-13-15,11-29-4 0,-14 30 6 0,8-11 5 16,6-19-6-16,-17 33 23 0,12-16-50 16,-7 4 24-16,12-21 6 0,-17 35-12 15,9-22 30-15,8-13-24 0,-12 32 0 0,1-17-2 16,11-15 15-16,-17 31-15 0,9-16 5 16,8-15 15-16,-20 32-14 0,11-20 6 15,9-12 10-15,-17 30-31 0,6-14 25 16,-4 4-10-16,15-20 19 0,-22 27-18 0,10-12 14 15,12-15-5-15,-30 27-4 0,15-15 21 16,-3 1-11-16,3 3-8 0,15-16 7 0,-36 27 2 16,21-12-14-16,-1-6 11 0,16-9-20 15,-30 27 16-15,13-19-14 0,17-8 8 0,-27 19 3 16,27-19 1-16,-27 15-3 0,27-15 1 16,-21 15-10-16,21-15-10 0,-17 12 17 15,17-12-1-15,-20 12-15 0,20-12 10 0,0 0 1 16,-19 16-9-16,19-16-1 0,0 0-2 15,0 0-4-15,-18 13 4 0,18-13-28 16,0 0-6-16,0 0 12 0,0 0-23 0,0 0 1 16,0 0-29-16,0 0-13 0,13 27-10 15,-13-27-42-15,0 0-69 0,0 0-548 0,49-9 368 16</inkml:trace>
  <inkml:trace contextRef="#ctx0" brushRef="#br0" timeOffset="542556.7659">2000 14002 3100 0,'0'0'-162'0,"0"0"1"0,0 0 25 16,0 0-6-16,-23 13 11 0,23-13-15 0,0 0 26 15,0 0-9-15,-26 14 28 0,26-14-12 16,0 0 20-16,-16 21 6 0,16-21 13 16,0 0 21-16,-19 15 21 0,19-15 28 15,0 0 26-15,-18 12 14 0,18-12-1 0,0 0-4 16,0 0 24-16,0 0-17 0,-25 12-9 16,25-12-25-16,0 0-4 0,0 0-12 0,0 0-5 15,0 0-3-15,-17 14 15 0,17-14-16 16,0 0 42-16,0 0 4 0,0 0 13 15,0 0-22-15,0 0 20 0,0 0-24 0,0 0 0 16,0 0-16-16,0 0 24 0,0 0-4 16,0 0-4-16,0 0-8 0,0 0-4 15,0 0 15-15,0 0-7 0,0 0 19 16,0 0-8-16,0 0-15 0,-52-19 26 0,52 19-11 16,0 0 7-16,0 0 7 0,0 0 0 15,0 0 10-15,-21-10 10 0,21 10-8 0,0 0-11 16,0 0 10-16,0 0-15 0,0 0-2 15,0 0-4-15,-24-18-4 0,24 18 26 16,0 0-39-16,0 0 22 0,40-54-9 0,-20 25-7 16,14-8-5-16,-4-7 8 0,7 5-18 15,8-12 9-15,-2 16 13 0,-1-12-26 16,15 7 14-16,-17-1-1 0,4 4-6 0,-1 4 12 16,-1 0-9-16,10 1-18 0,-4 1 2 15,6 4-39-15,-9 2-40 0,0 3-136 0,-3 2-303 16,-10 3 109-16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29:09.0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23211 15950 44 0,'0'0'-27'0</inkml:trace>
  <inkml:trace contextRef="#ctx0" brushRef="#br0" timeOffset="18.9883">23211 15950 44 0,'0'0'9'0,"0"0"-9"0,0 0-45 0</inkml:trace>
  <inkml:trace contextRef="#ctx0" brushRef="#br0" timeOffset="2942.5022">22748 15963 478 0,'0'0'241'0,"0"0"-14"0,0 0-36 16,0 0-14-16,0 0 5 0,0 0-32 15,0 0-17-15,0 0 2 0,0 0 0 0,0 0-41 16,0 0-15-16,-32 2 0 0,32-2 14 16,0 0-22-16,0 0-1 0,0 0-8 0,0 0-4 15,0 0-1-15,0 0 19 0,0 0-3 16,0 0-2-16,0 0 2 0,0 0 10 16,0 0 5-16,0 0-16 0,0 0-3 0,0 0-5 15,0 0 1-15,0 0-11 0,0 0 11 16,0 0 2-16,0 0-14 0,0 0-12 15,0 0-11-15,0 0 23 0,0 0-43 16,0 0 36-16,0 0-4 0,0 0-10 0,0 0 17 16,0 0 0-16,0 0-2 0,0 0 9 15,0 0-5-15,0 0-1 0,0 0 0 0,0 0-15 16,0 0 14-16,0 0-2 0,0 0-5 16,0 0-9-16,0 0 7 0,0 0-23 0,0 0 21 15,0 0-18-15,0 0 4 0,0 0-14 16,0 0 12-16,0 0-9 0,0 0-1 15,0 0-12-15,0 0 12 0,0 0-1 0,0 0-4 16,0 0 13-16,0 0-12 0,0 0-5 16,0 0-3-16,0 0-8 0,0 0 16 0,0 0 0 15,0 0-2-15,74 4-8 0,-74-4-2 16,30 0 4-16,-30 0-17 0,35 0 8 16,-35 0-5-16,40 0-15 0,-40 0 3 15,35 0 1-15,-35 0 11 0,39-4-14 0,-39 4 11 16,38 0-1-16,-38 0 4 0,37 0 23 15,-37 0-27-15,37-2 6 0,-37 2-15 16,43-3 24-16,-43 3-9 0,45 3 9 0,-23-6 1 16,-22 3-10-16,55 0 4 0,-25 0 9 15,-30 0 4-15,57 0-18 0,-27-5 21 0,-30 5-17 16,54 0 3-16,-22 0 18 0,1 0-2 16,-1 0-4-16,-32 0-14 0,62 0-12 15,-30 0 16-15,-4 0-7 0,4 0 10 0,-32 0-4 16,63 0 5-16,-31-1-10 0,-2-3 14 15,2 8-14-15,-2-4 16 0,4 0-7 0,-4 0 7 16,-5 1-7-16,-25-1 12 0,57 0 1 16,-26-1-10-16,-31 1-24 0,51 1 20 0,-28-1 7 15,-23 0-5-15,47 0-2 0,-20 0-2 16,-27 0 5-16,41 0-1 0,-15 5-3 16,-26-5-16-16,40 3 12 0,-40-3 4 0,40 0 1 15,-40 0-4-15,38 6 11 0,-38-6-12 16,40 3 14-16,-40-3 1 0,34 3-13 15,-34-3-5-15,33 6 17 0,-33-6-15 16,34 3 9-16,-34-3-7 0,43 3 14 0,-26 0-8 16,-17-3-5-16,37 3 10 0,-37-3-10 15,37 3 2-15,-37-3-9 0,40 3 19 0,-40-3-12 16,37 6 8-16,-17-2-16 0,-20-4 21 16,36 7 10-16,-36-7-18 0,42 0 0 0,-42 0 8 15,45 0-14-15,-45 0 6 0,37 1-2 16,-17 2-1-16,-20-3 3 0,41 5-10 15,-41-5 12-15,38 4 6 0,-18-1-5 0,-20-3-1 16,42 0 0-16,-42 0-2 0,43 8-7 16,-23-6 12-16,-20-2-3 0,36 2 1 0,-36-2-5 15,38 5 1-15,-16-2 4 0,-22-3 8 16,43 4-8-16,-21-2 5 0,-22-2-11 16,40 3 6-16,-15 0 5 0,-25-3-17 0,49 3 15 15,-19 1-7-15,0-1-7 0,0-3 1 16,2 2 20-16,-2-2-21 0,3 3 5 15,3-3 3-15,-3-3 11 0,4 3-5 0,0 0-1 16,-4-2-3-16,4 2 1 0,3 0 10 16,-6 0-23-16,-3-3 10 0,3 3 0 15,-34 0-8-15,57 0 5 0,-21 0-8 0,-36 0 3 16,51-7 8-16,-28 10-7 0,5-6 9 16,3 0-7-16,-31 3-5 0,53 3 18 0,-21-3-12 15,0 0 10-15,-1 0-8 0,0 0 4 16,-31 0-8-16,60-3 23 0,-30 3-2 15,2-3-20-15,-32 3 16 0,58-2-17 0,-26-2 14 16,1 1-11-16,-1-2-7 0,-32 5 28 16,62-2-17-16,-33 0-4 0,2-1 9 15,-1-2-3-15,-30 5-3 0,62-4 0 16,-32 1-4-16,4-2-7 0,-2 2 17 0,3 2-6 16,-2-6-6-16,2 0 6 0,-1 1-7 15,3 0 6-15,-1 0-3 0,-4 0-7 16,2 3 14-16,-1 0-3 0,-1 0-1 0,0-1-11 15,3 2 9-15,-5-6 19 0,3 3-17 16,-1 3-3-16,2 2 4 0,-4-5 4 0,2 4-9 16,-2-3 2-16,-30 4-1 0,53-7 16 15,-24 7-16-15,-29 0 8 0,52 0-12 0,-31-4 1 16,-21 4 12-16,49-5-8 0,-29 1 0 16,-20 4 17-16,45-2-16 0,-45 2-1 15,38-1-11-15,-38 1 6 0,41 1 14 0,-41-1-6 16,33 0-6-16,-33 0 12 0,44 2-12 15,-44-2-9-15,40-2 2 0,-40 2 13 0,42 0-2 16,-42 0-11-16,45 0 15 0,-45 0 6 16,42 0-11-16,-42 0-1 0,45 0 16 15,-45 0 6-15,47 0-13 0,-47 0-12 0,41 0 7 16,-16 0-1-16,-25 0 2 0,49-1-4 16,-49 1 0-16,48-5 12 0,-48 5-12 15,41-3 13-15,-41 3-15 0,43 0 15 0,-23-4 3 16,-20 4-20-16,45 0 27 0,-45 0-27 15,46-5 9-15,-26 5-7 0,-20 0-1 16,45 0 4-16,-45 0 4 0,45 0 2 0,-45 0-5 16,40 0-6-16,-20-3 7 0,-20 3-6 15,42 0 11-15,-42 0-7 0,40 3-9 0,-40-3 16 16,40 0 4-16,-40 0-4 0,32 0-3 16,-32 0 1-16,35 0-6 0,-35 0 0 15,30 0-4-15,-30 0-1 0,35 0 10 0,-35 0-1 16,34 0 6-16,-34 0-14 0,35-3 38 15,-35 3-29-15,33 3 4 0,-33-3-4 0,37 0 12 16,-37 0-17-16,29 0 1 0,-29 0 1 16,36-3 1-16,-36 3-5 0,29-4 3 15,-29 4 15-15,33 0-10 0,-33 0 0 16,41 0-7-16,-41 0 2 0,45-3 0 0,-45 3-2 16,38-2 2-16,-38 2 4 0,52 0-6 15,-27 0-8-15,-25 0 32 0,57 0-37 16,-30-3 18-16,8 3 3 0,-5 0-3 0,5 0-9 15,-1 0 16-15,1 3-19 0,3-3-5 16,-1 0-5-16,0 2-30 0,6 1-31 0,-8-3-45 16,4 0-103-16,-9 0-592 0,-2 0 71 15</inkml:trace>
  <inkml:trace contextRef="#ctx0" brushRef="#br0" timeOffset="25160.2242">3280 16901 3441 0</inkml:trace>
  <inkml:trace contextRef="#ctx0" brushRef="#br0" timeOffset="27597.9588">3280 16901 3053 0,'0'0'-168'0,"0"0"4"16,0 0 20-16,0 0 7 0,0 0 24 0,0 0 18 15,0 0 34-15,0 0 27 0,0 0 27 16,0 0 14-16,0 0 13 0,0 0-6 16,0 0-11-16,0 0 7 0,0 0-13 0,0 0 20 15,0 0-14-15,0 0 4 0,0 0-4 16,0 0 4-16,0 0 23 0,0 0-17 15,0 0-3-15,0 0 3 0,0 0 17 0,0 0 8 16,0 0-3-16,0 0-3 16,0 0-1-16,0 0-19 0,0 0 7 0,0 0-13 0,0 0 3 15,0 0-6-15,0 0 9 0,0 0-6 16,0 0 6-16,65-13-42 0,-65 13-4 16,43-11-6-16,-23 2-1 0,4-1 0 0,-24 10 5 15,43-15 4-15,-24 10 15 0,-19 5-3 16,33-12 14-16,-33 12 6 0,29-15 0 15,-29 15 0-15,28-7 19 0,-28 7-12 0,20-8 6 16,-20 8-6-16,0 0 9 0,22-9-9 16,-22 9-7-16,0 0 6 0,0 0 20 15,28-4 0-15,-28 4 9 0,0 0 5 0,0 0 7 16,0 0 10-16,0 0 2 0,0 0-12 16,25-11 10-16,-25 11 7 0,0 0-11 15,0 0 1-15,0 0-1 0,0 0-7 0,0 0-10 16,0 0 0-16,0 0-6 0,0 0-5 15,0 0-5-15,0 0 7 0,0 0-1 16,0 0-9-16,0 0-3 0,0 0-4 0,0 0-3 16,36 0 12-16,-36 0-19 0,0 0 7 15,0 0 10-15,25-6-8 0,-25 6-11 16,0 0 4-16,0 0-4 0,30-3 4 0,-30 3-2 16,0 0 9-16,0 0-4 0,0 0-5 15,40 0-7-15,-40 0 9 0,0 0 3 16,0 0-5-16,33-3 7 0,-33 3-7 0,0 0-5 15,0 0 12-15,37 3-4 0,-37-3 1 16,0 0-8-16,0 0-3 0,32 0 14 16,-32 0-17-16,0 0 15 0,0 0-7 0,33 0-3 15,-33 0 10-15,0 0-5 0,29 3-5 16,-29-3 10-16,0 0-1 0,0 0-8 16,35 3 1-16,-35-3 15 0,0 0-1 0,0 0-13 15,0 0-7-15,25 7 2 0,-25-7 5 16,0 0 6-16,0 0-6 0,0 0 0 15,29 3 6-15,-29-3-4 0,0 0-4 0,0 0 11 16,25 12-5-16,-25-12 0 0,0 0-4 16,25 13 2-16,-25-13 16 0,16 7-14 15,-16-7 5-15,0 0-16 0,29 17 2 0,-29-17 19 16,17 10-15-16,-17-10 10 0,0 0-9 16,25 12 0-16,-25-12 6 0,0 0-6 15,26 11-12-15,-26-11 10 0,0 0-1 0,26 12-7 16,-26-12 8-16,18 8 1 0,-18-8-1 15,27 7-1-15,-27-7 3 0,0 0 6 0,37 10-15 16,-37-10 4-16,28 7 0 0,-28-7 2 16,22 5 0-16,-22-5-7 0,0 0-2 15,32 8 19-15,-32-8-3 0,20 6-16 16,-20-6 4-16,0 0 15 0,30 3-10 0,-30-3 3 16,0 0-1-16,30 8-1 0,-30-8 4 15,0 0-8-15,22 7 4 0,-22-7-6 0,0 0 12 16,28 6 6-16,-28-6-6 0,0 0-7 15,0 0 0-15,28 6 5 0,-28-6-9 16,0 0 1-16,0 0 16 0,22 6-6 0,-22-6-4 16,0 0 16-16,0 0-19 0,0 0 8 15,24 6-10-15,-24-6 2 0,0 0 7 16,0 0 1-16,25 9-3 0,-25-9 7 16,0 0-5-16,31 7-7 0,-31-7 13 0,29 2-13 15,-29-2 2-15,33 3 3 0,-33-3-4 16,37 8 4-16,-37-8 0 0,45 0 0 0,-26 3-5 15,-19-3-3-15,43 1 6 0,-43-1 4 16,37 0-2-16,-37 0 3 0,33 5-10 16,-33-5 2-16,34 3 2 0,-34-3 1 0,38 0 4 15,-38 0-4-15,41 3 2 0,-41-3 5 16,38 0-10-16,-18 2 0 0,-20-2 15 16,54-2-10-16,-28 2-3 0,-26 0-9 0,57-3 7 15,-25 3 5-15,-3-3 5 0,-29 3-5 16,56-6-5-16,-27 6 10 0,-29 0-5 15,48-3-5-15,-26-1-2 0,-22 4 9 0,45 0-9 16,-21-4 12-16,-24 4-3 0,45 0 3 16,-45 0 5-16,45-3-3 0,-22 3-7 15,-23 0 3-15,59-2 6 0,-29-1-1 16,4-1-6-16,-3 1 3 0,3 3 7 0,-2-6-7 16,6 3-15-16,-8 0 8 0,4 0 4 15,-3 0 3-15,3-3-3 0,-2 3-6 0,-4 0-6 16,-28 3 24-16,57-7-14 0,-30 5 8 15,-1-1-8-15,-26 3-10 0,47-3 8 0,-47 3 6 16,44 0-11-16,-44 0 7 0,42 0-5 16,-19 0 17-16,-23 0-9 0,49 0-3 15,-49 0-5-15,50 0 10 0,-19 3 4 16,-4-3 1-16,5 3-3 0,0-3-19 0,-7 2 17 16,-25-2 5-16,53 0-3 0,-21 4 2 15,-32-4-21-15,47 3 20 0,-27-3 1 16,-20 0-14-16,49 0 8 0,-31 3 4 0,-18-3-10 15,44 0 6-15,-44 0 32 0,40 0-28 16,-20 3-5-16,-20-3-13 0,38 0 4 16,-38 0 0-16,37 0 14 0,-37 0-10 0,34-3 6 15,-34 3 1-15,35 0 13 0,-35 0-8 16,36 0 3-16,-36 0-1 0,41 0-9 16,-41 0 10-16,35 0-3 0,-35 0 2 0,45 0-15 15,-45 0 8-15,38 0 3 0,-38 0 5 16,34 3 1-16,-34-3-13 0,40 0-9 0,-40 0 23 15,30 0-8-15,-30 0-3 0,35 3 6 16,-35-3-3-16,39 0 17 0,-39 0-23 16,43 3 13-16,-21 0-13 0,-22-3 0 15,48 0-5-15,-22 3 5 0,-26-3 11 0,53 0-4 16,-21 3-11-16,-4-3 4 0,1 0-9 16,-3 3 7-16,-26-3 8 0,66 0-6 0,-38 0-4 15,6 0 2-15,-3 0-9 0,3 0 22 16,1 0-5-16,-2 0-4 0,8 0-8 15,-8 5 28-15,4-5-29 0,3-5 16 0,0 10-13 16,-5-5 6-16,4-5-4 0,1 5 4 16,-2 0-4-16,1-3 6 0,-2 3 3 15,1 0-10-15,1-3 3 0,-3 0 3 0,-2 3-10 16,1-3 9-16,-2 0-4 0,3 3 2 16,-6-3-2-16,3 0 8 0,2 0 3 15,0 0-13-15,2-3 10 0,-3 0-4 0,1 3-2 16,-2-3-2-16,2 3 11 0,-5-2-13 15,2 0-3-15,-2 1 16 0,0 1-18 16,-30 3 20-16,47-5-7 0,-28 0-8 16,-19 5 13-16,47-2-1 0,-26 1-1 0,-21 1 8 15,49-4-9-15,-24 0 18 0,7 0-14 16,-32 4-6-16,57-2 1 0,-27 2 18 0,1-3-19 16,1 0-2-16,2-1 4 0,-1 1 15 15,-1 1-11-15,1-1 7 0,1 0-9 0,-2-1 4 16,-1 1-4-16,3 3-4 0,-34 0-6 15,60-2 7-15,-30-1-3 0,-1 3-9 16,-29 0 12-16,58 0 3 0,-28 0-2 16,-30 0 0-16,52 0-2 0,-22 0-2 0,-30 0-4 15,50 0-8-15,-21 0 8 0,-4 3 14 16,-25-3-10-16,48 0 4 0,-22 0 0 16,-26 0-4-16,43 0 2 0,-43 0-6 0,44 0 6 15,-26 2 0-15,-18-2-8 0,38 0 6 16,-38 0 18-16,36 0-4 0,-36 0-1 0,35 3 7 15,-35-3-3-15,38 4 10 0,-38-4-12 16,39 0 8-16,-39 0-6 0,40 3 0 16,-40-3-6-16,37 0 5 0,-37 0 1 15,36 0-16-15,-36 0 7 0,29 0 0 0,-29 0-6 16,0 0-2-16,42 0 14 0,-42 0-12 16,23 3 3-16,-23-3 15 0,0 0-22 0,37 2-6 15,-37-2 10-15,0 0-2 0,35 3 3 16,-35-3-1-16,25 4-8 0,-25-4 11 15,0 0-12-15,39 3 14 0,-39-3-9 0,26 3 7 16,-26-3-14-16,30 6 7 0,-30-6-7 16,31 4 7-16,-31-4 10 0,40 5-6 15,-40-5-4-15,33 2 2 0,-33-2 3 0,37 0 0 16,-37 0-12-16,37 0 20 0,-37 0-6 16,35 5-6-16,-35-5-4 0,33 4 1 15,-33-4 2-15,32 0 11 0,-32 0-20 0,30 1 12 16,-30-1-6-16,0 0-4 0,35 0 3 15,-35 0 8-15,0 0-2 0,35 7 1 0,-35-7 11 16,0 0-14-16,31 0-5 0,-31 0 1 16,0 0-6-16,0 0 8 0,30 0 11 15,-30 0-6-15,0 0 1 0,0 0-4 16,0 0 2-16,31 3 3 0,-31-3-12 0,0 0 9 16,0 0-1-16,0 0 3 0,34 2-8 15,-34-2 6-15,0 0 0 0,0 0 17 0,30 0-26 16,-30 0 0-16,0 0 5 0,44 5 1 15,-44-5-5-15,30-5 10 0,-30 5-11 16,0 0 7-16,43 5 2 0,-43-5-8 16,37 0 8-16,-37 0 5 0,33 0-9 0,-33 0 1 15,29 3-36-15,-29-3-46 0,0 0-130 16,25 15-393-16,-25-15-116 0,0 0 555 16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30:29.8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10677 8149 17 0,'0'0'53'0,"0"0"15"0,0 0-11 16,0 0-41-16,0 0 54 0,0 0-17 0,0 0 6 16,0 0-16-16,0 0-15 0,0 0 13 15,0 0-14-15,0 0 26 0,0 0-27 0,0 0 0 16,0 0-13-16,0 0-20 0,0 0 45 16,0 0-13-16,0 0 12 0,0 0-7 15,0 0-18-15,0 0 0 0,0 0 0 16,0 0-12-16,0 0 6 0,0 0-6 0,0 0 6 15,0 0-1-15,0 0-22 0,0 0 29 16,0 0 5-16,0 0-23 0,0 0 18 0,0 0-18 16,0 0 35-16,0 0-41 0,0 0 1 15,0 0-12-15,0 0 40 0,0 0-23 16,45 53 29-16,-45-53-17 0,0 0 11 16,0 0-5-16,20 17-1 0,-20-17 6 0,0 0-28 15,25 12 11-15,-25-12 5 0,24 9-22 16,-24-9 6-16,30 4-6 0,-30-4 5 15,35 11-28-15,-35-11 22 0,35 9-12 0,-35-9 18 16,32 7-31-16,-32-7 19 0,25 7-2 16,-25-7 20-16,0 0 6 0,35 1 50 0,-35-1 59 15,0 0 5-15,27 3-10 0,-27-3-10 16,0 0-9-16,0 0-12 0,0 0-11 16,31 0 2-16,-31 0-32 0,0 0 21 15,0 0-40-15,0 0-21 0,0 0-73 0,0 0-137 16,0 0-123-16,0 0 85 0</inkml:trace>
  <inkml:trace contextRef="#ctx0" brushRef="#br0" timeOffset="583.9357">10817 8019 995 0,'0'0'-289'0,"0"0"74"16</inkml:trace>
  <inkml:trace contextRef="#ctx0" brushRef="#br0" timeOffset="678.8978">10829 8076 821 0,'0'0'-249'0,"0"0"70"16</inkml:trace>
  <inkml:trace contextRef="#ctx0" brushRef="#br0" timeOffset="694.8888">10836 8141 694 0,'0'0'-210'0,"-5"27"53"0</inkml:trace>
  <inkml:trace contextRef="#ctx0" brushRef="#br0" timeOffset="817.8114">10839 8225 559 0</inkml:trace>
  <inkml:trace contextRef="#ctx0" brushRef="#br0" timeOffset="828.806">10839 8225 478 0,'0'0'-49'0,"0"0"-91"16</inkml:trace>
  <inkml:trace contextRef="#ctx0" brushRef="#br0" timeOffset="845.7952">10836 8261 356 0,'0'0'-114'0,"0"0"34"0</inkml:trace>
  <inkml:trace contextRef="#ctx0" brushRef="#br0" timeOffset="880.7722">10839 8287 319 0,'0'0'0'0,"0"0"-15"0,0 0-16 16,0 0 16-16,0 0-16 15</inkml:trace>
  <inkml:trace contextRef="#ctx0" brushRef="#br0" timeOffset="915.7504">10844 8311 171 0,'0'0'-58'0,"0"0"15"16</inkml:trace>
  <inkml:trace contextRef="#ctx0" brushRef="#br0" timeOffset="951.7346">10844 8311 138 0</inkml:trace>
  <inkml:trace contextRef="#ctx0" brushRef="#br0" timeOffset="965.7204">10847 8345 179 0,'0'0'-8'0,"2"23"-1"15,-2-23 1-15,0 0-42 0</inkml:trace>
  <inkml:trace contextRef="#ctx0" brushRef="#br0" timeOffset="985.712">10856 8400 96 0,'5'20'-35'0</inkml:trace>
  <inkml:trace contextRef="#ctx0" brushRef="#br0" timeOffset="1004.7">10866 8443 70 0,'0'0'-17'0</inkml:trace>
  <inkml:trace contextRef="#ctx0" brushRef="#br0" timeOffset="1019.6951">10866 8443 79 0</inkml:trace>
  <inkml:trace contextRef="#ctx0" brushRef="#br0" timeOffset="1031.6786">10878 8475 79 0,'0'0'-18'0</inkml:trace>
  <inkml:trace contextRef="#ctx0" brushRef="#br0" timeOffset="1063.6582">10883 8494 104 0,'0'0'-34'0,"11"20"8"15</inkml:trace>
  <inkml:trace contextRef="#ctx0" brushRef="#br0" timeOffset="1081.6497">10894 8514 104 0,'0'0'-17'16</inkml:trace>
  <inkml:trace contextRef="#ctx0" brushRef="#br0" timeOffset="1207.5703">10918 8536 171 0,'0'0'79'0,"0"0"35"16,26 2 6-16,-26-2 7 0,0 0-13 15,0 0-18-15,0 0 7 0,52-24-21 0,-52 24-8 16,29-21 13-16,-13 7-12 0,1 1-8 15,3-4-1-15,-3 5-21 0,0-5 5 0,1-1-15 16,4 4-9-16,-5-6 4 0,3 1 13 16,0 5-22-16,5-7 12 0,-3-4-8 15,8 0-5-15,-4 3 4 0,-2-1 0 0,-1-6 4 16,4 7-12-16,5-1-4 0,-2-2 3 16,2-4 20-16,8 5-5 15,0-4-15-15,2 1 0 0,0 4-11 0,5-4 33 0,-9 12-44 16,2-4 14-16,-3 3 4 0,8 2 0 15,-6-3 0-15,1 4 0 0,-2 1 0 16,1 5-11-16,3-2 7 0,-2 0-7 0,5-2-7 16,-3 5 0-16,-6 0-63 0,-2 0-83 15,1 5-316-15,-2 1 101 0</inkml:trace>
  <inkml:trace contextRef="#ctx0" brushRef="#br0" timeOffset="2135.3156">11048 7911 1570 0,'0'0'-100'16,"0"0"5"-16,0 0 24 0,0 0-11 15,0 0 12-15,0 0 9 0,0 0 3 0,0 0-7 16,-15-20 43-16,15 20-12 0,0 0 23 15,0 0-6-15,0 0 23 0,0 0-12 16,0 0 23-16,0 0-11 0,0 0 11 0,0 0-12 16,0 0 12-16,0 0-34 0,0 0 28 15,0 0-39-15,0 0 34 0,0 0-6 16,0 0 11-16,0 0 0 0,0 0 11 0,0 0-33 16,0 0 11-16,0 0 0 0,0 0 28 15,0 0-56-15,0 0 28 0,0 0-16 0,0 0-1 16,0 0-34-16,0 0-73 0,0 0-100 15,-37 46 61-15</inkml:trace>
  <inkml:trace contextRef="#ctx0" brushRef="#br0" timeOffset="2314.2052">10883 7957 761 0,'0'0'18'0,"0"0"18"0,0 0-1 0,-22-20-30 15,22 20-39-15,0 0-44 0,0 0-146 16,0 0 61-16</inkml:trace>
  <inkml:trace contextRef="#ctx0" brushRef="#br0" timeOffset="3665.1542">10844 7923 656 0,'0'0'6'16,"-18"-20"38"-16,18 20 5 0,0 0-7 16,0 0 5-16,0 0-13 0,0 0-17 0,0 0 50 15,0 0-34-15,-14-18 0 0,14 18-18 16,0 0-15-16,0 0 11 0,0 0 10 16,0 0 0-16,0 0-11 0,0 0-5 0,0 0 21 15,0 0-26-15,0 0-15 0,0 0 10 16,0 0 25-16,0 0-25 0,0 0 25 15,0 0-20-15,0 0-15 0,0 0 30 0,0 0-15 16,19 77-10-16,-19-77 30 0,0 0-20 16,8 28 0-16,-8-28 5 0,5 22 6 0,-5-22-11 15,0 27 24-15,0-27-19 0,3 29 10 16,-3-29 19-16,-3 35 14 0,3-35-15 16,0 42 41-16,0-42-29 0,0 43-14 15,0-23 31-15,0-20-16 0,0 44-16 0,0-44 20 16,0 42-18-16,-5-18 0 0,5-24-4 15,5 31-4-15,-5-31-8 0,0 39-5 0,0-39 20 16,3 26-16-16,-3-26-3 0,0 26 26 16,0-26-27-16,0 0 7 0,2 30-6 15,-2-30-1-15,0 0 11 0,0 0 3 0,0 0-11 16,0 32 54-16,0-32-2 0,0 0 24 16,0 0 24-16,0 0-17 0,0 0 6 15,0 0-10-15,0 0-19 0,0 0-18 0,0 0-10 16,0 0 2-16,0 0-13 0,0 0-7 15,0 0 11-15,0 0-13 0,-18-95-16 16,18 95-7-16,0-39-1 0,0 39-12 0,-2-35 30 16,2 35-15-16,0-39-15 0,0 39 28 15,0-33-13-15,0 33-10 0,-3-30-3 16,3 30 1-16,0 0 2 0,-5-35 12 0,5 35-17 16,0 0-5-16,0 0-3 0,0-32 8 15,0 32-16-15,0 0 10 0,0 0 1 16,0 0-7-16,0-32-12 0,0 32 7 0,0 0-3 15,0 0 6-15,0 0 4 0,0 0-8 16,0 0 12-16,0 0-18 0,0 0 19 0,8-29 1 16,-8 29 0-16,0 0-1 0,0 0-2 15,0 0 5-15,0 0-5 0,0 0 11 16,0 0-12-16,0 0 24 0,0 0-15 0,0 0-6 16,0 0 12-16,40 65 9 0,-31-49 0 15,-9-16-3-15,8 30 15 0,-8-30-30 16,10 38 3-16,-7-23 6 0,7 7-6 0,-10-22 12 15,9 44 6-15,-4-24-9 16,0 3-6-16,-5-23 3 0,15 38 9 0,-14-12-15 16,6-8 18-16,-7-18-6 0,9 36-3 0,-9-36 6 15,8 35-9-15,0-20 12 0,-8-15-15 16,7 25 15-16,-7-25-15 0,8 21 0 0,-8-21 0 16,0 0 15-16,5 28-9 0,-5-28 12 15,0 0-3-15,12 22-15 0,-12-22 15 16,0 0-21-16,0 0 12 0,5 22 15 15,-5-22-10-15,0 0-5 0,0 0 18 0,12 19-30 16,-12-19 18-16,0 0-9 0,0 0-9 16,0 0 12-16,16 18-2 0,-16-18 4 0,0 0-4 15,0 0-4-15,0 0 9 0,0 0 0 16,24 6 2-16,-24-6-8 0,0 0 12 16,0 0-18-16,0 0 4 0,0 0 8 0,50-24-3 15,-50 24 11-15,23-12-14 0,-23 12-5 16,19-16 2-16,-19 16-6 0,23-19 6 15,-23 19 3-15,29-19-6 0,-29 19-6 16,20-17 21-16,-7 0 15 0,-13 17-24 16,27-25-9-16,-14 10 12 0,4 3-6 0,0-6-12 15,1 6-3-15,-1-8-13 0,-4 7 19 0,4-4-19 16,-17 17-4-16,32-29 9 0,-15 17 0 16,-17 12 7-16,25-20-4 0,-15 8 9 0,-10 12-3 15,30-20 4-15,-30 20-1 0,22-20 0 16,-22 20 0-16,25-16 7 0,-25 16 6 15,23-15-3-15,-23 15 4 0,25-16-1 16,-25 16-2-16,22-16 6 0,-22 16 0 0,18-12-14 16,-18 12 14-16,25-17 0 0,-25 17-7 15,20-13 0-15,-20 13 3 0,29-17 8 16,-29 17-4-16,22-18 3 0,-7 10 1 16,-15 8-11-16,28-20-4 0,-28 20 11 0,29-21-3 15,-16 11-1-15,10-2 1 0,-23 12 6 16,36-25-6-16,-20 11-4 0,6 1 10 0,0 4-10 15,-2-3 4-15,-20 12 3 0,40-21 0 16,-18 9 7-16,-2 1-7 0,-20 11-4 16,40-18 1-16,-18 5 3 0,-2 5 0 0,-20 8 0 15,45-20 10-15,-28 15-6 0,3-4-18 16,-20 9 17-16,33-15 1 0,-16 7-1 0,-17 8 11 16,35-14 4-16,-18 4 16 0,-17 10 4 15,32-20 25-15,-16 13-13 0,-16 7 1 16,27-17 9-16,-27 17-7 0,33-24-13 0,-14 17 8 15,1-10-21-15,5 5 2 0,-2-3-6 16,3 2 9-16,-5 1-15 0,6 0 0 16,-5 0-8-16,3 0 2 0,-7-3 17 0,-18 15 0 15,35-17-25-15,-20 8 8 0,-15 9-11 16,29-15-3-16,-29 15 6 0,20-9 13 16,-20 9-16-16,0 0-8 0,32-13 11 0,-32 13 2 15,0 0-2-15,18-12-3 0,-18 12 2 16,0 0 9-16,0 0-8 0,0 0 2 15,20-13-10-15,-20 13-25 0,0 0-37 0,0 0-24 16,0 0-76-16,0 0-242 0,0 0-114 16,0 0 109-16</inkml:trace>
  <inkml:trace contextRef="#ctx0" brushRef="#br0" timeOffset="4136.3952">11925 7984 1779 0,'0'0'-465'15,"0"0"97"-15</inkml:trace>
  <inkml:trace contextRef="#ctx0" brushRef="#br0" timeOffset="4531.1493">11677 8024 1608 0,'0'0'-85'0,"0"0"18"16,0 0 4-16,0 0 3 0,0 0 3 15,0 0 8-15,0 0-5 0,0 0 8 0,0 0-6 16,0 0 20-16,3-52-5 0,-3 52-7 16,0 0 11-16,0 0 5 0,0 0-6 0,0 0 17 15,0 0-12-15,0 0 17 0,0 0 0 16,0 0-30-16,0 0 18 0,0 0 5 15,0 0 13-15,0 0-19 0,0 0 0 0,0 0-99 16,-36 54-44-16,22-36 46 0</inkml:trace>
  <inkml:trace contextRef="#ctx0" brushRef="#br0" timeOffset="40470.8205">2681 10293 17 0,'0'0'9'0,"32"5"-18"0</inkml:trace>
  <inkml:trace contextRef="#ctx0" brushRef="#br0" timeOffset="40495.805">2713 10298 61 0,'30'7'9'0,"-30"-7"-44"16</inkml:trace>
  <inkml:trace contextRef="#ctx0" brushRef="#br0" timeOffset="40634.7198">2775 10306 53 0,'0'0'17'15,"0"0"0"-15,31 0 0 0,-31 0 17 0,0 0 15 16,30 0-25-16,-30 0-24 0,0 0 16 16,36-1-16-16,-36 1 0 0,0 0 0 0,33-4 8 15,-33 4-8-15,0 0 31 0,37 4-39 16,-37-4 39-16,28 1-47 0,-28-1 16 16,0 0 0-16,37 0-31 0,-37 0-49 0</inkml:trace>
  <inkml:trace contextRef="#ctx0" brushRef="#br0" timeOffset="40677.6946">3037 10305 242 0,'0'0'-7'0,"44"1"7"16,-44-1-8-16,0 0 16 0,33-1 38 0,-33 1-38 15,0 0-8-15,32-4-39 16</inkml:trace>
  <inkml:trace contextRef="#ctx0" brushRef="#br0" timeOffset="44250.5364">3146 10301 235 0,'38'-3'23'0,"-38"3"-15"16,0 0-1-16,30-5-7 0,-30 5-15 15,0 0 30-15,0 0 16 0,31-2 29 0,-31 2 19 16,0 0 24-16,0 0 1 0,30-2 13 16,-30 2-29-16,0 0-8 0,0 0 7 15,0 0-18-15,31-8-3 0,-31 8-26 0,0 0 24 16,0 0-30-16,0 0 4 0,37-3-6 0,-37 3 14 15,0 0-28-15,0 0 9 0,32-1-4 16,-32 1-23-16,0 0 17 0,0 0 10 16,33 0-14-16,-33 0 0 0,0 0-18 0,34 0 5 15,-34 0 22-15,0 0-9 0,37-8-1 16,-37 8 5-16,27-3-4 0,-27 3-5 16,0 0-12-16,38-3-9 0,-38 3 22 15,27-2-9-15,-27 2 8 0,0 0-8 0,38 2 13 16,-38-2 11-16,29 3-24 0,-29-3 13 15,31 0-9-15,-31 0-4 0,27 7-8 0,-27-7 32 16,27 4-16-16,-27-4 28 0,27 4 0 16,-27-4-5-16,0 0 16 0,35 0 17 15,-35 0-5-15,0 0-4 0,30 0-23 0,-30 0 24 16,0 0-18-16,0 0-4 0,38 0 16 16,-38 0-11-16,0 0-16 0,31 0 19 15,-31 0-20-15,0 0-3 0,0 0-6 0,0 0 9 16,40-3-10-16,-40 3 4 0,0 0 2 15,0 0-21-15,0 0 6 0,33 0-3 16,-33 0 0-16,0 0 19 0,0 0-13 0,37 3-12 16,-37-3 6-16,0 0 9 0,28 4-6 15,-28-4 12-15,0 0-9 0,26 6-9 16,-26-6 0-16,0 0 3 0,35 7-6 16,-35-7 9-16,21 7-6 0,-21-7 0 0,0 0-15 15,32 8 21-15,-32-8-6 0,22 10 6 16,-22-10 0-16,25 5-3 0,-25-5 9 0,30 7 0 15,-30-7-3-15,27 3 3 0,-27-3-15 16,25 5 6-16,-25-5-6 0,0 0 12 16,37 4-6-16,-37-4 6 0,0 0 6 0,28 6-12 15,-28-6-12-15,0 0 12 0,0 0-3 16,27 6-6-16,-27-6 9 0,0 0-6 16,0 0-6-16,27 6 21 0,-27-6-3 0,0 0-12 15,0 0 6-15,32 6 3 0,-32-6 3 16,0 0 12-16,0 0-15 0,31 8-12 15,-31-8 9-15,0 0 0 0,25 1-12 0,-25-1 9 16,0 0 3-16,0 0-6 0,42-1 0 16,-42 1 0-16,0 0 0 0,29 0 12 0,-29 0-9 15,0 0 9-15,0 0-12 0,0 0-3 16,35 0 21-16,-35 0-15 0,0 0 12 16,0 0-9-16,0 0 0 0,33-5-9 15,-33 5 21-15,0 0-15 0,0 0-12 0,0 0 27 16,37-3-15-16,-37 3 3 0,0 0 0 15,0 0 0-15,0 0 0 0,39 3 0 0,-39-3-3 16,0 0 3-16,26 5-9 0,-26-5 15 16,0 0-12-16,0 0 30 0,0 0-48 15,42 0 36-15,-42 0-24 0,0 0 12 16,32 0-3-16,-32 0-1 0,0 0-2 0,33 0 9 16,-33 0-12-16,32 0-3 0,-32 0 12 15,30 0 0-15,-30 0 0 0,29 0 12 0,-29 0-21 16,36-5 18-16,-36 5-3 0,37 0 7 15,-37 0-7-15,40 0-6 0,-40 0 6 16,41-6-6-16,-41 6 9 0,41-3-3 0,-41 3-6 16,41 0-9-16,-41 0 6 0,38 0 12 15,-38 0-3-15,40-3-9 0,-40 3-9 16,35 0 30-16,-35 0-27 0,47-6 9 16,-28 3-12-16,-19 3 9 0,48-3 15 0,-25 3-12 15,-23 0 0-15,41-7 0 0,-41 7-3 16,38-3 6-16,-38 3 3 0,32-2-12 0,-32 2-3 15,28 0 9-15,-28 0 0 0,0 0-9 16,34-6 6-16,-34 6 9 0,0 0 0 0,32 0-3 16,-32 0-3-16,0 0 12 0,31 3-30 15,-31-3 15-15,0 0 9 0,30 0-9 16,-30 0-3-16,0 0 3 0,36 3 15 16,-36-3-18-16,30 2 6 0,-30-2 0 0,30 0 0 15,-30 0 3-15,35 0-12 0,-35 0 21 16,35 0-15-16,-35 0 6 0,44 0-9 15,-23 0 9-15,-21 0-12 0,47-2 12 0,-47 2-3 16,42-3 3-16,-42 3 3 0,45-3-3 16,-45 3 6-16,44-4 0 0,-44 4-15 15,38-3 30-15,-15 6-15 0,-23-3-21 16,34-3 15-16,-34 3-6 0,0 0-6 0,40 0 15 16,-40 0 6-16,0 0-24 0,30 0 27 15,-30 0 3-15,0 0 11 0,0 0-20 0,0 0 17 16,39-2-8-16,-39 2-4 0,0 0 6 15,0 0-8-15,0 0-7 0,26 2 10 0,-26-2-1 16,0 0-9-16,0 0 12 0,0 0 0 16,0 0-15-16,44-2-2 0,-44 2 20 15,0 0-23-15,22-7 0 0,-22 7 6 16,0 0 11-16,33-10-17 0,-33 10 6 0,27-8 0 16,-27 8-3-16,25-9 2 0,-25 9 4 15,27-8 5-15,-27 8-1 0,30-8-4 0,-30 8 5 16,25-10-9-16,-25 10-4 0,0 0 2 15,37-9 5-15,-37 9 6 0,0 0-22 16,22-6 11-16,-22 6 30 0,0 0-38 16,28-6-3-16,-28 6 19 0,0 0-5 0,32-6-3 15,-32 6 0-15,25-3 0 0,-25 3 5 16,32-3 3-16,-32 3-21 0,30-6 21 16,-30 6-3-16,31-6-26 0,-31 6 29 0,0 0-3 15,42-6-18-15,-42 6 29 0,25-5-14 16,-25 5-7-16,0 0 10 0,41-4-13 0,-41 4-2 15,0 0 7-15,28-4 8 0,-28 4-5 16,0 0 14-16,0 0-22 0,37 0 16 16,-37 0-8-16,0 0-8 0,0 0 16 15,0 0-8-15,0 0-3 0,37 0-2 0,-37 0-6 16,0 0 22-16,0 0 7 0,0 0-15 16,0 0-3-16,31 4 3 0,-31-4-3 0,0 0 5 15,0 0-8-15,0 0-10 0,30 1 13 16,-30-1 11-16,0 0-17 0,0 0 12 15,27 8 4-15,-27-8-5 0,0 0-7 0,27 3 4 16,-27-3-15-16,0 0 16 0,28 6-6 16,-28-6-5-16,0 0 16 0,32 9-8 15,-32-9 0-15,20 6 8 0,-20-6-5 16,24 6-1-16,-24-6-10 0,0 0 19 0,30 4-6 16,-30-4-7-16,0 0-4 0,27 8 12 15,-27-8 12-15,0 0-13 0,25 4 6 0,-25-4-27 16,0 0 16-16,0 0 3 0,35 3-1 15,-35-3-2-15,0 0 0 0,23 8 0 16,-23-8 0-16,0 0 5 0,34 4-10 16,-34-4 10-16,28 5 3 0,-28-5-3 0,34 3-7 15,-34-3 7-15,31 8-18 0,-31-8 16 16,34 2 4-16,-34-2-9 0,33 2-6 0,-33-2 8 16,35 5-3-16,-35-5 19 0,34 3-11 15,-34-3-5-15,35 4 0 0,-35-4 3 0,30 1 7 16,-30-1-15-16,35 4 10 0,-35-4-23 15,30 6 31-15,-30-6-21 0,35 2 8 16,-35-2 5-16,39 10-20 0,-22-6 23 16,-17-4-3-16,33 6-13 0,-33-6 5 0,37 5 6 15,-37-5 0-15,35 7-11 0,-35-7 16 16,34 6-6-16,-34-6 24 0,28 6-11 16,-28-6 6-16,30 3 11 0,-30-3 1 0,39 0-11 15,-39 0 15-15,41 0-15 0,-41 0-1 16,46 0-6-16,-21 0 4 0,-25 0-19 0,51-3 33 15,-20 0-29-15,-31 3 17 0,58-3 2 16,-28 0-9-16,0-3-9 0,-5 2 22 16,7 1-24-16,-32 3 3 0,52-8 3 15,-25 4 16-15,-27 4-14 0,40-5 5 0,-17-2 4 16,-23 7-9-16,36-6 9 0,-36 6-10 16,38-9 12-16,-16 6-13 0,-22 3-5 15,35-5 5-15,-35 5 14 0,35-8-10 0,-35 8 2 16,39-7-15-16,-18 6 16 0,-21 1-5 15,35-8-22-15,-35 8 49 0,44-6-40 16,-44 6 16-16,37-5-7 0,-14 1-9 0,-23 4 10 16,39-8-2-16,-39 8-10 0,36-7 14 15,-16 4-12-15,-20 3 2 0,41-6 2 16,-41 6 10-16,38-9-8 0,-38 9 11 0,35-6-19 16,-15 3 1-16,-20 3 20 0,37-8-9 15,-37 8-2-15,34-1-2 0,-34 1 10 0,25-4-22 16,-25 4 2-16,31-4 6 0,-31 4 14 15,0 0-16-15,34-3 2 0,-34 3-16 16,0 0 18-16,28-1 0 0,-28 1 2 16,0 0 6-16,0 0-6 0,30-4-10 0,-30 4 20 15,0 0-24-15,0 0 16 0,0 0 8 16,32-4-8-16,-32 4-14 0,0 0 0 0,0 0 6 16,45 0 2-16,-45 0 2 0,0 0-6 15,35 0 0-15,-35 0 4 0,26 4-2 0,-26-4-6 16,0 0 10-16,41 0 8 0,-41 0-8 15,34 4-8-15,-34-4 20 0,38 0-22 16,-38 0 8-16,34 1 4 0,-34-1 0 0,40 3 0 16,-40-3 6-16,35 4-8 0,-35-4-10 15,39 4 0-15,-39-4 6 0,26 1 14 16,-26-1-8-16,0 0 0 0,35 0 2 16,-35 0 15-16,0 0-25 0,0 0-4 0,34 0 12 15,-34 0 2-15,0 0-18 0,0 0 10 16,0 0 6-16,32 3-6 0,-32-3 0 0,0 0-11 15,0 0 9-15,0 0-8 0,0 0 18 16,0 0-8-16,0 0 8 0,30 0-8 0,-30 0-6 16,0 0 4-16,0 0-10 0,0 0 12 15,33 0 6-15,-33 0 4 0,0 0 14 16,0 0-22-16,35-3 0 0,-35 3-2 16,0 0-12-16,30 8 34 0,-30-8-24 0,0 0 0 15,44 0 4-15,-44 0-2 0,25 0 6 16,-25 0-4-16,0 0 2 0,45-5-4 0,-45 5 15 15,30 5-11-15,-30-5-4 0,35 0-7 16,-35 0 18-16,0 0-12 0,42 0 8 16,-42 0-8-16,27 0 12 0,-27 0-13 0,27 3-7 15,-27-3 5-15,0 0 2 0,32 3-8 16,-32-3 8-16,0 0 0 0,30 3 8 16,-30-3-8-16,0 0 10 0,0 0-14 15,0 0 4-15,35 0 10 0,-35 0 8 16,0 0 2-16,0 0-16 0,0 0-6 0,0 0 14 15,30 0-6-15,-30 0 1 0,0 0-10 16,0 0 9-16,0 0-10 0,32 3 4 0,-32-3 6 16,0 0-6-16,0 0 0 0,32 6-4 0,-32-6 14 15,21 3-4-15,-21-3-2 0,32 3 18 16,-32-3-30-16,28 3 10 0,-28-3 10 16,34 3-4-16,-34-3-12 0,32 4 23 15,-32-4-18-15,30 5 10 0,-30-5-9 16,27 3 4-16,-27-3-4 0,26 4 6 0,-26-4-10 15,30 3 3-15,-30-3-3 0,26 2-2 16,-26-2 29-16,23 6-13 0,-23-6-12 16,0 0 4-16,38 4 0 0,-38-4-11 0,27 8 14 15,-27-8-3-15,25 8-15 0,-25-8 15 16,27 2-6-16,-27-2 12 0,29 7-10 0,-29-7 14 16,0 0-10-16,33 7 2 0,-33-7 7 15,28 5-9-15,-28-5 2 0,22 6 2 16,-22-6 0-16,0 0-4 0,35 9-4 15,-35-9 0-15,0 0-5 0,30 10 3 16,-30-10 12-16,22 5-2 0,-22-5-6 0,0 0 2 16,34 7 9-16,-34-7-3 0,25 6-14 0,-25-6 16 15,0 0-4-15,33 3-8 0,-33-3 0 16,0 0-5-16,34 6 10 0,-34-6 11 0,0 0-6 16,35 6-8-16,-35-6-6 0,0 0 10 15,30 3 10-15,-30-3-18 0,32 3 4 16,-32-3-4-16,33 5 10 0,-33-5-6 15,40 1 4-15,-40-1 8 0,34 3-16 0,-34-3 4 16,36 4-6-16,-36-4 8 0,32 0-6 16,-32 0 3-16,34 3 5 0,-34-3 3 15,32 0 3-15,-32 0-8 0,33 2 12 0,-33-2-8 16,37 3-4-16,-37-3 2 0,43 5 0 16,-43-5-4-16,42 0-4 0,-17 3-2 0,-25-3 20 15,42 0-12-15,-42 0 10 0,43 0-16 16,-43 0 8-16,42 0-4 0,-42 0 12 0,34 3-14 15,-34-3 4-15,28 0-18 0,-28 0 47 16,0 0-34-16,37 0-1 0,-37 0 13 16,0 0 1-16,23 1-19 0,-23-1 7 15,0 0 4-15,0 0-10 0,0 0 2 0,42 0 20 16,-42 0-8-16,0 0-2 0,0 0 25 16,29 5-50-16,-29-5 23 0,0 0 3 0,0 0-6 15,31 0-7-15,-31 0-2 0,0 0 10 16,0 0 2-16,34 0 6 0,-34 0-4 0,0 0 10 15,0 0 5-15,37 0-23 0,-37 0 6 16,0 0 0-16,40-5-4 0,-40 5 8 16,0 0-4-16,40 0-17 0,-40 0 7 15,25-1 10-15,-25 1 2 0,0 0-12 16,40-3 14-16,-40 3-6 0,0 0 6 0,32 0 6 16,-32 0-20-16,0 0 12 0,35-11-4 15,-35 11 10-15,25-5-10 0,-25 5-2 0,29-8-2 16,-29 8-4-16,36-14 12 0,-19 8 2 15,-17 6 0-15,35-9-4 0,-35 9-12 0,25-12 20 16,-25 12-12-16,26-10 2 0,-26 10 4 16,0 0-4-16,31-10 4 0,-31 10-4 15,0 0 0-15,19-8 2 0,-19 8 8 16,0 0-6-16,0 0-4 0,23-5-10 0,-23 5 9 16,0 0 1-16,0 0-2 0,0 0-26 15,0 0-39-15,0 0-41 0,0 0-82 16,32-4-295-16,-32 4-185 0,0 0 120 0</inkml:trace>
  <inkml:trace contextRef="#ctx0" brushRef="#br0" timeOffset="151789.9641">9068 11985 327 0,'0'0'-46'15,"0"0"136"-15,0 0 10 0,0 0-52 16,0 0 31-16,0 0 35 0,0 0-23 16,0 0-4-16,0 0 2 0,-39-51-14 15,39 51-12-15,0 0 13 0,0 0-8 0,0 0-6 16,0 0-1-16,0 0-20 0,0 0 39 15,0 0-19-15,0 0 2 0,0 0-1 0,0 0-38 16,0 0 8-16,0 0 8 0,0 0 7 16,0 0 2-16,0 0 4 0,0 0-12 15,0 0 6-15,0 0-8 0,0 0 17 0,0 0-8 16,0 0 0-16,0 0-5 0,0 0 3 16,0 0-14-16,0 0 7 0,0 0 8 15,0 0-4-15,0 0-18 0,0 0-1 0,0 0-9 16,0 0 15-16,0 0-6 0,0 0-7 15,0 0 9-15,0 0-14 0,0 0 8 16,0 0-3-16,0 0-2 0,0 0 7 0,0 0-5 16,0 0-6-16,0 0 14 0,0 0-13 15,0 0 4-15,0 0-8 0,0 0-13 0,0 0 8 16,0 0 7-16,0 0-1 0,0 0 1 16,0 0-10-16,0 0 6 0,0 0-9 15,0 0 0-15,0 0 9 0,0 0-12 0,0 0 20 16,0 0-1-16,0 0-15 0,0 0 7 15,0 0-8-15,0 0 14 0,0 0-11 16,0 0 6-16,0 0-12 0,0 0 6 0,0 0-2 16,0 0 10-16,0 0-6 0,0 0-10 15,0 0 16-15,-58 27-27 0,58-27 3 16,-17 22 11-16,17-22-22 0,-20 20 13 0,20-20 14 16,-20 27 0-16,20-27 0 0,-17 20-8 15,17-20 5-15,-17 15 9 0,17-15-4 0,0 0-13 16,-20 22 3-16,20-22 19 0,0 0-3 15,-13 18-16-15,13-18 22 0,0 0-20 16,0 0 9-16,-15 17-3 0,15-17 0 16,0 0 0-16,0 0 0 0,0 0-8 15,0 0 2-15,-15 18-2 0,15-18-11 0,0 0 10 16,0 0-5-16,0 0 9 0,-5 27 24 0,5-27-19 16,0 0-3-16,-5 24 1 0,5-24 4 15,0 0-18-15,-9 27 18 0,9-27-2 16,0 0 6-16,0 0 0 0,-11 20 2 0,11-20-19 15,0 0 16-15,0 0 1 0,0 0-9 16,0 0 28-16,0 0-30 0,-5 28 2 0,5-28 3 16,0 0 11-16,0 0-25 0,-12 26 3 15,12-26 5-15,0 0-10 0,-7 21 4 16,7-21 7-16,0 0-1 0,0 0 0 16,0 0 6-16,-12 21 6 0,12-21 3 0,0 0 5 15,0 0-9-15,0 0-10 0,0 0 21 16,-10 21 1-16,10-21-9 0,0 0-2 0,0 0 0 15,0 0-6-15,0 0 5 0,0 0 12 16,0 0-7-16,0 0-7 0,0 0 16 16,0 0-11-16,-13 19-24 0,13-19 19 15,0 0 10-15,0 0-7 0,0 0-4 0,0 0-4 16,0 0 2-16,0 0 0 0,-17 16-6 16,17-16 4-16,0 0 4 0,-16 16-4 0,16-16 10 15,0 0-8-15,0 0-6 0,-22 18 22 16,22-18-24-16,0 0 11 0,-17 12-3 15,17-12-5-15,0 0 10 0,0 0 0 0,0 0 14 16,-18 15 16-16,18-15-17 0,0 0 21 16,0 0 0-16,0 0-6 0,0 0 2 0,0 0-10 15,-19 15-8-15,19-15 0 0,0 0-7 16,0 0 10-16,-21 18-11 16,21-18-4-16,-17 17-7 0,17-17-3 0,-17 12-2 15,17-12 16-15,-18 15-2 0,18-15-2 16,0 0-7-16,-20 21 2 0,20-21-5 0,-17 15-5 15,17-15-4-15,-19 18 9 0,19-18 7 16,-23 23-4-16,23-23-5 0,-23 22 9 0,9-10-9 16,14-12-13-16,-23 18 18 0,23-18 2 15,-25 18 14-15,25-18-6 0,-17 12-6 0,17-12 23 16,0 0-11-16,-22 19 0 0,22-19 1 16,0 0-3-16,-27 13 2 0,27-13-9 0,0 0 9 15,0 0-9-15,-13 15-1 0,13-15-1 16,0 0-13-16,0 0 1 0,0 0 6 15,0 0-15-15,-17 16 10 0,17-16-6 16,0 0-5-16,-21 20 21 0,21-20-9 0,-17 13-12 16,17-13 4-16,0 0 20 0,-18 15-7 15,18-15-11-15,0 0 16 0,-22 22-11 16,22-22 1-16,0 0-3 0,-22 16 13 0,22-16-11 16,0 0 13-16,-17 11 5 0,17-11-3 15,0 0-4-15,0 0 7 0,-16 16-10 16,16-16-5-16,0 0 17 0,0 0-2 0,0 0-3 15,-17 21-5-15,17-21-2 0,0 0 0 16,-17 17 24-16,17-17-28 0,0 0 11 16,-17 21 12-16,17-21-21 0,0 0-3 0,-16 18 14 15,16-18-1-15,0 0 1 0,-15 18 3 16,15-18 11-16,0 0 15 0,0 0 10 16,-14 15-1-16,14-15 0 0,0 0 7 0,0 0 4 15,0 0-18-15,-18 17-2 0,18-17 7 16,0 0-24-16,0 0-1 0,0 0-12 0,0 0-34 15,0 0-36-15,0 0-47 0,0 0-36 16,0 0-48-16,0 0-209 0,32 15-254 16,-32-15 119-16</inkml:trace>
  <inkml:trace contextRef="#ctx0" brushRef="#br0" timeOffset="185674.0605">2433 14874 2450 0</inkml:trace>
  <inkml:trace contextRef="#ctx0" brushRef="#br0" timeOffset="190660.8224">2433 14874 2157 0,'0'0'-130'16,"0"0"17"-16,0 0-10 0,0 0 31 0,0 0 14 16,0 0 6-16,0 0-7 0,0 0 34 15,0 0-29-15,0 0 23 0,0 0 3 0,0 0-2 16,0 0 15-16,0 0 0 0,0 0-6 15,0 0 15-15,0 0-1 0,0 0 6 0,0 0 32 16,0 0 20-16,0 0 16 0,0 0-1 16,0 0 4-16,0 0-15 0,0 0 4 0,0 0-11 15,0 0 15-15,0 0-15 0,0 0-15 16,0 0 15-16,0 0 3 0,0 0-17 16,0 0-1-16,0 0-4 0,0 0 13 15,0 0-18-15,0 0 1 0,0 0-14 0,0 0 13 16,0 0-8-16,0 0 4 0,0 0 35 15,65-33-26-15,-39 21 3 0,12 3-3 0,2-4 0 16,4 2-9-16,-1 0 0 0,1-1 4 16,-1 3-21-16,6-3 30 0,-1 0-5 15,-8 2 0-15,2-2 1 0,2 4-13 0,-8-4 12 16,5 9-4-16,-3-6 9 0,-3 1-26 16,-3 1 18-16,1 1 7 0,-2 0-20 15,-1 0 8-15,-4 1 8 0,0-5 0 0,-26 10-24 16,50-9 16-16,-30 1-4 0,-20 8 8 15,40-4 12-15,-40 4 5 0,28-8-4 16,-28 8 15-16,29-5 28 0,-29 5-5 0,25-7-1 16,-25 7-16-16,0 0 10 0,0 0-19 15,37-3 11-15,-37 3-22 0,0 0 7 16,0 0-11-16,28-2 14 0,-28 2-7 16,0 0 9-16,0 0-13 0,0 0-20 0,29-4 3 15,-29 4 24-15,0 0-11 0,0 0-6 16,0 0 6-16,0 0-26 0,0 0 20 0,41 6-1 15,-41-6-6-15,0 0 7 0,0 0-7 16,20 7-13-16,-20-7 13 0,0 0 16 0,0 0-13 16,26 8-3-16,-26-8 4 15,0 0 6-15,0 0-4 0,20 17 1 0,-20-17-10 16,0 0-1-16,0 0 8 0,20 12 5 16,-20-12-5-16,0 0-8 0,16 15 1 0,-16-15-3 15,17 12 15-15,-17-12-15 0,0 0 19 16,24 18-10-16,-24-18-6 0,16 12 0 15,-16-12-1-15,0 0 11 0,19 16-4 0,-19-16 7 16,0 0-13-16,21 14 3 0,-21-14-10 16,22 12 23-16,-22-12-10 0,17 12-6 15,-17-12-3-15,22 9 12 0,-22-9-9 0,26 12 3 16,-26-12 0-16,22 10-10 0,-22-10 7 16,0 0-17-16,32 8 17 0,-32-8 16 15,20 8-20-15,-20-8 14 0,0 0-7 0,30 6-7 16,-30-6-13-16,0 0 14 0,0 0 9 15,35 3 7-15,-35-3-7 0,0 0-6 0,25 4 6 16,-25-4-6-16,0 0-4 0,32 5 14 16,-32-5-7-16,0 0 7 0,0 0-7 15,39 0-7-15,-39 0 10 0,0 0 1 16,28 0-11-16,-28 0 14 0,0 0-7 0,0 0 0 16,32 0 16-16,-32 0-19 0,0 0-7 15,0 0 26-15,0 0-16 0,30 0-9 0,-30 0 18 16,0 0-12-16,0 0-3 0,32 0-1 15,-32 0-3-15,0 0 7 0,25 3-4 16,-25-3 1-16,0 0 9 0,35 3 10 0,-35-3-10 16,0 0 1-16,33 3-18 0,-33-3 21 15,0 0-23-15,41 3 22 0,-41-3 1 16,25 3 3-16,-25-3-7 0,0 0-6 0,41-3 3 16,-41 3 16-16,29 3-22 0,-29-3 2 15,25 3-2-15,-25-3-1 0,0 0 24 16,49-3-21-16,-49 3 11 0,30 0-1 0,-30 0-12 15,35-3 6-15,-35 3 6 0,27-3-12 16,-27 3 6-16,0 0-7 0,46 0 11 16,-46 0-4-16,25-3 0 0,-25 3-14 15,0 0 11-15,46 0 3 0,-46 0-7 0,30 0-2 16,-30 0 18-16,38-3-22 0,-38 3 23 16,39-3-10-16,-39 3-10 0,35-5 23 15,-35 5-13-15,45 0 7 0,-45 0 3 0,37-2-10 16,-37 2 16-16,45-10-9 0,-25 9 22 0,-20 1-16 15,50-11-13-15,-21 6 16 0,2-2-6 16,0 1 12-16,2-1-16 0,2 2 1 16,-1-1 5-16,-1-1-6 0,4 2 1 15,-2 1 11-15,-2 1 4 0,4-2-16 16,-3 2-3-16,-8-4 6 0,5 3-5 0,0 3 5 16,-2-3-15-16,-29 4 9 0,50-11-19 15,-30 11 16-15,-20 0 6 0,40-4-9 0,-40 4 3 16,39-5 16-16,-14 2-22 0,-25 3 6 15,40 0 6-15,-40 0 0 0,48 3-6 16,-23-3-3-16,-25 0 3 0,54 9 3 16,-22-9-9-16,-4 0 21 0,-3 3-9 0,-25-3-12 15,62 5 21-15,-38-5-18 0,4 0 12 16,-28 0-12-16,47 0-3 0,-20 3 15 16,-27-3-12-16,47 0 15 0,-24 0-3 0,-23 0 0 15,45 4-9-15,-21-4 0 0,-24 0-3 16,43 0 21-16,-16 0 0 0,-27 0-10 0,38 1-22 15,-38-1 25-15,47 4-8 0,-47-4-11 16,39 3 2-16,-16 1 14 0,-23-4-2 16,38 3-14-16,-11-1 5 0,-27-2 0 0,35 6 26 15,-11-2-35-15,-24-4 12 0,42 5-5 16,-19-5 5-16,9 3-12 0,-32-3 18 16,57 7 2-16,-32-7-5 0,5 3-8 0,-2 0 7 15,-28-3 7-15,61 2 6 0,-33 2-12 16,-1-1-15-16,3 0 24 0,-30-3-6 0,57 0-6 15,-31 3 5-15,5-3-7 0,-31 0 4 16,60 0 13-16,-33 0-21 0,6 0 18 16,-6 3-4-16,-27-3-10 0,55 0 7 15,-23 0 12-15,-5 0-19 0,-27 0 24 16,46 4-30-16,-46-4-1 0,42 0 9 0,-42 0-17 16,40 4 9-16,-40-4 13 0,30 1-10 15,-30-1 2-15,32 3 6 0,-32-3-21 0,25 4 24 16,-25-4-12-16,0 0 18 0,44 5-9 15,-44-5-9-15,32 8 6 0,-32-8 0 16,38 2 17-16,-21 5-20 0,-17-7 15 0,38 6-12 16,-18 0 8-16,-20-6-22 0,34 9 8 15,-34-9 1-15,43 9 10 0,-23-6-5 0,-1 6 0 16,8-3 0-16,-27-6 3 0,45 9 11 16,-17-2-2-16,2 1-24 0,0-3 24 15,-5 2-4-15,2-2 7 0,5-2-4 0,-2 4-3 16,4-5-2-16,-4 4 2 0,0 1-5 15,-3-2 22-15,3 2-25 0,-30-7 6 16,52 6-6-16,-27 0-6 0,3-3 3 16,-6 3 6-16,-22-6 3 0,47 11-6 0,-22-7 8 15,2 0-8-15,3 4 0 0,-5-3 8 16,3-3-5-16,-1 5 24 0,1-1-30 16,-28-6 1-16,49 9 10 0,-27-3 3 0,-1-3-22 15,-21-3 24-15,39 6-7 0,-39-6-1 16,37 7 25-16,-37-7 1 0,33 2-20 0,-11 1 2 15,-22-3 8-15,33 10-19 0,-11-5 11 16,-22-5-5-16,40 7 0 0,-15-3 0 16,-25-4-6-16,44 7 21 0,-14-2-18 0,-2 0 0 15,1-1-5-15,-4-1 10 0,3 0-7 16,-28-3 17-16,52 6-8 0,-18-3-24 0,-4 4 24 16,-2-4-9-16,1-1-3 0,2 1 0 15,-2 0 0-15,8 1 7 0,-4-1 8 16,1 2-2-16,1-1-11 0,-5-1 8 15,2 0-13-15,1 0 11 0,-6 3 2 16,8-1-25-16,-5-4 22 0,-3 2-4 0,3 4-8 16,5-5 12-16,-5 1-14 0,2 2 12 15,5-5-8-15,-6 2-4 0,6 2-3 16,3-3 27-16,-6-1-17 0,3 5-5 0,5-10 18 16,-2 5-1-16,8 0 5 0,-4-1-20 15,4-3-11-15,-1 2 11 0,-5-3 8 0,-2 2-17 16,2-3 17-16,-2 3 10 0,-5 0-25 15,4 2 20-15,-1-4-15 0,-1-1 5 16,1 3 5-16,-3 0-8 0,-1-4 6 0,1 5-3 16,-5-1-13-16,5 3 18 0,-5-3 0 15,2-1 12-15,-32 4-10 0,54-6 0 0,-26 4-21 16,-28 2 16-16,44-3 1 0,-18-1-8 16,3 1 5-16,-29 3 0 0,43-3 7 15,-43 3-7-15,40-6 5 0,-13 6-7 16,-27 0-10-16,39-3 14 0,-39 3-4 0,38-3 9 15,-38 3 2-15,39-4-25 0,-39 4 13 16,40-1 8-16,-40 1-3 0,40-9-4 16,-15 6 0-16,3 2 9 0,-28 1-2 0,49-7-1 15,-27 3-4-15,6 1 17 0,1-2-17 16,-29 5-12-16,51-10 15 0,-29 7-6 0,-22 3-4 16,44-6 9-16,-23 0 3 0,-21 6-17 15,41-9 19-15,-41 9 5 0,35-12-19 16,-15 3 17-16,-20 9-17 0,35-15 11 0,-13 4-6 15,-2 2-8-15,-20 9 15 0,33-18-5 16,-16 5 5-16,-17 13-3 0,32-20 3 16,-17 6 0-16,1-2-17 0,-16 16 17 0,26-27-17 15,-6 9-3-15,-4 3-4 0,-4-3 9 16,1-2-4-16,-13 20-1 0,27-30 5 16,-13 12-2-16,-6-1-3 0,5-1 5 0,-13 20 5 15,14-33-3-15,-1 18-2 0,-13 15 0 16,9-31 15-16,-9 31-2 0,8-31-11 15,-8 31-7-15,2-31 10 0,-2 31 0 16,-2-33-13-16,2 33 18 0,-8-33-8 0,8 33-4 16,-6-35 4-16,6 35-3 0,-13-27 4 15,13 27 4-15,-8-32-10 0,8 32 10 0,-14-28-10 16,14 28 0-16,-13-30 3 0,1 15 10 16,12 15 2-16,-21-29-7 0,10 14 29 0,11 15 4 15,-21-30-12-15,9 18-6 0,12 12-4 16,-20-25-1-16,5 13-8 0,15 12 1 15,-27-25-19-15,15 10-5 0,12 15 2 16,-26-25 11-16,26 25-25 0,-27-32-10 0,20 20 4 16,-10-3 10-16,17 15 12 0,-31-35 2 15,14 23 6-15,4-5 2 0,-4 1 21 0,17 16-9 16,-35-34-3-16,21 19 17 0,1-2-11 16,13 17-6-16,-23-23 17 0,23 23-14 15,-29-22 6-15,16 10 11 0,13 12-28 16,-27-25 22-16,27 25-17 0,-28-19 23 0,14 10-31 15,14 9 28-15,-18-19-36 0,18 19 22 16,-22-17-9-16,22 17-8 0,-25-22 17 0,25 22-8 16,-19-18 5-16,19 18 3 15,-23-17-6-15,23 17 3 0,-20-18 9 0,20 18-9 16,-20-18-3-16,20 18 12 0,-25-12-12 0,25 12 6 16,-25-9-17-16,25 9 11 0,-32-12 9 15,32 12-6-15,-37-10 0 0,37 10-14 16,-42-7 8-16,19 4 18 0,23 3-3 15,-57-9 8-15,27 6-8 0,0 0 0 0,3-3-9 16,-3 0 14-16,30 6-5 0,-64-6-3 16,33 6-9-16,0-4 18 0,31 4-12 0,-61-3-6 15,32-2 0-15,-3 2 1 0,4-4 13 16,-4 5 6-16,5-5 6 0,27 7 3 0,-56-6 2 16,24 1-3-16,3 1 17 0,-1-4-17 15,30 8 24-15,-55-1-12 0,25-2-13 16,1 0 3-16,-1-2-6 0,5 1-5 15,25 4-6-15,-60-8 16 0,28 5-12 0,2-2 6 16,30 5-14-16,-57-7 7 0,25 4 0 16,1 0 2-16,1-3-4 0,30 6-6 15,-57-3 3-15,27 0-15 0,-7 0 3 0,8 0 17 16,-2 0 5-16,-3 3-10 0,-3-3 7 16,-3 0 0-16,7 3-21 0,-4-3 11 0,-3 3-2 15,3 3-15-15,3-3 3 0,-4 0-1 16,8 0 1-16,30 0-26 0,-60-3 0 15,30 3-9-15,30 0 0 0,-54-4 10 16,26 4-6-16,28 0 24 0,-51-10 2 0,26 9 6 16,25 1 3-16,-43-11-1 0,18 10 18 15,25 1-12-15,-40-11-5 0,40 11 8 0,-46-3 0 16,46 3 8-16,-36-6-11 0,36 6-2 16,-39-6-1-16,39 6 0 0,-40-3 6 15,40 3-11-15,-40-3-11 0,40 3 13 0,-47 0-11 16,47 0 17-16,-52-3 3 0,22 3-11 15,-2 0 20-15,-5 0-1 0,37 0-25 16,-68-4 20-16,34 4-15 0,-2-2-8 0,-8 2 17 16,-1-3-32-16,-2 3 15 0,7 0-4 15,-12 3 9-15,0-3-6 0,0 2-6 16,-1-2-1-16,-4 0 6 0,7 4 4 0,-2-4 2 16,3 0-3-16,-1 0 13 0,0 3-23 15,0-3 20-15,1 3 6 0,1 0-20 16,1-1 10-16,0 2-13 0,2 0 6 15,7-2-16-15,-6 4-15 0,6-6-25 0,2 4 1 16,-4 0 10-16,4-3-10 0,0 2-6 16,1 1 17-16,3 0-5 0,2-3 24 0,-5-1-10 15,2 0 20-15,33 0 44 0,-65-1 21 16,28 1 12-16,3-8-8 0,-4 5-9 16,3 2 7-16,-5-7 8 0,-2 5 0 0,-5 0-24 15,2 1-1-15,6-2 5 0,-1 4-5 16,2-4 0-16,-6 4 16 0,2-2-24 15,-1 4-7-15,1-2 12 0,5-2 6 0,-3 2-3 16,-3 0 11-16,4 0-15 0,-3 0 14 16,0 0-7-16,6-3-7 0,1 3 25 15,-1 3-1-15,1-3-14 0,35 0 6 0,-60-3-10 16,30 3-10-16,30 0 10 0,-49-3-14 16,49 3 1-16,-45 0 9 0,45 0-6 0,-40-7 6 15,40 7 0-15,-45 0-6 0,45 0 0 16,-39-5 9-16,16 2-26 0,23 3 23 15,-47-4-3-15,24 1-3 0,-9-2-4 16,32 5 7-16,-54-7 3 0,29 2-4 0,25 5-2 16,-51-7 9-16,24 7-10 0,27 0-9 15,-55-10 31-15,28 8-31 0,0-1 25 0,-1-5-31 16,28 8 21-16,-62-5 7 0,32 1-6 16,-6-2 20-16,3 6-20 0,1-2 14 15,32 2 3-15,-62-3-9 0,32-1-1 0,-2 1-11 16,32 3 12-16,-50 0-7 0,18 0-8 15,4-3-3-15,28 3-3 0,-60 3 6 16,36-3 5-16,24 0-11 0,-46 3-5 16,19-3 10-16,27 0-16 0,-52 4 19 0,27-1-5 15,25-3-3-15,-57 2-11 0,30-2 11 16,27 0 3-16,-47 0-15 0,16-2 27 0,31 2 7 16,-54-3-16-16,26 3 0 0,28 0-9 15,-49-4-8-15,19 1 22 0,30 3-11 0,-52-3-6 16,25-3 12-16,27 6-3 0,-57-3 11 15,29 0-22-15,-4 0 13 0,2 0 1 16,30 3 2-16,-65-3-8 0,30 3-5 16,1 0 5-16,4 0 0 0,-8 0 0 0,4 0 0 15,-3 0-12-15,2 0 12 0,5 3-2 16,-5-3 19-16,35 0-15 0,-60 3 4 16,28-3-6-16,2 0 0 0,-2 0-11 0,-1 0 5 15,-7 0 0-15,11 0 4 0,-11 3-4 16,7-3 20-16,-4 3-3 0,0-3-16 0,0 0 16 15,4 0-11-15,-1 3 11 0,7 0-5 16,27-3-15-16,-61 3 23 0,32 0-14 16,2 0-5-16,27-3 8 0,-51 7-3 15,22-2-14-15,1-2 19 0,3 5-13 0,-4-4 11 16,1 6-17-16,-1-3 22 0,1 0-8 16,-2 1 3-16,6 2 0 0,-7-1-17 0,2 3-15 15,7-6 6-15,-3 3-9 0,2 3 9 16,23-12 0-16,-45 20-13 0,26-14 18 15,-8 6-3-15,11 0 3 0,16-12 2 0,-37 12 4 16,12-3 6-16,25-9 12 0,-34 11-12 16,16-3 6-16,18-8 6 0,-33 8-6 15,33-8 9-15,-37 8 7 0,37-8-7 0,-34 9-6 16,34-9 18-16,-30 7-21 0,30-7 9 16,0 0 0-16,-38 1-21 0,38-1 27 15,0 0-3-15,-40-1-33 0,40 1 6 0,0 0 9 16,-34-4-3-16,34 4 15 0,0 0 3 15,-40-8-12-15,40 8 21 0,-22-4 12 16,22 4-30-16,0 0 12 0,-40-8-3 0,40 8-12 16,0 0 14-16,-38-4-13 0,38 4 7 15,0 0 13-15,-36-4-12 0,36 4 11 16,-21-7 1-16,21 7 7 0,0 0 1 0,-32-5 2 16,32 5-8-16,0 0-4 0,-34-3-2 15,34 3 14-15,0 0-20 0,-33-10-5 0,33 10 10 16,0 0 6-16,-32-3-8 0,32 3 18 15,0 0-8-15,-33-3-21 0,33 3 0 16,0 0 24-16,0 0-11 0,-47 3-16 0,47-3 3 16,0 0 3-16,-27 3 7 0,27-3-23 15,0 0 8-15,-32 3-5 0,32-3 15 16,0 0-18-16,-30 10 31 0,30-10-5 0,0 0-2 16,-35 5 14-16,35-5-9 15,0 0-16-15,-30 11 5 0,30-11 5 0,0 0 3 16,-30 4-11-16,30-4 3 0,-22 8-17 15,22-8 12-15,0 0 5 0,-30 16-13 0,30-16-2 16,-20 8 18-16,20-8-16 0,-20 10 8 16,20-10-13-16,0 0 8 0,-29 12-8 0,29-12 24 15,-20 12-19-15,20-12 18 0,-20 12-10 16,20-12-15-16,0 0 17 0,-25 16-22 16,25-16 12-16,0 0 18 0,-20 8-5 0,20-8-10 15,0 0-5-15,0 0 5 0,-20 17-1 16,20-17-1-16,0 0 4 0,-13 18 13 15,13-18-7-15,0 0-8 0,-14 31 0 0,14-31 5 16,-6 20 15-16,6-20-17 0,-12 23-4 16,12-23 12-16,-10 24-22 0,10-24 16 0,-8 27-8 15,8-27 16-15,-11 28-11 0,11-28-10 16,-5 29 16-16,5-29-14 0,-11 27 1 16,11-27 10-16,-4 25-16 0,4-25 3 15,0 0 7-15,-5 34 9 0,5-34 2 0,-5 25-10 16,5-25 8-16,0 0-3 0,5 39 0 15,-5-39 0-15,0 31-11 0,0-31 11 16,4 25 0-16,-4-25-16 0,1 24 21 0,-1-24-5 16,0 0-5-16,7 35 21 0,-7-35-16 15,8 22 3-15,-8-22-6 0,0 0 0 0,9 27 6 16,-9-27 0-16,8 18-14 0,-8-18 5 16,7 22 9-16,-7-22-6 0,13 17 17 15,-13-17-17-15,12 20 3 0,-12-20 3 16,13 22 8-16,-13-22-14 0,9 20-2 0,-9-20 10 15,15 23-8-15,-15-23 6 0,13 21-6 16,-13-21-2-16,17 25-11 0,-17-25 10 0,12 24 4 16,-12-24 15-16,11 28-13 0,-11-28 5 15,14 28 1-15,-14-28-6 0,11 24-8 16,1-12 10-16,-12-12 4 0,5 26-1 0,-5-26 9 16,12 24-14-16,-12-24-11 0,8 18 27 15,-8-18-11-15,0 0-21 0,12 28 19 16,-12-28 10-16,0 0-21 0,2 28 16 15,-2-28-8-15,5 28-10 0,-5-28-42 0,13 36-44 16,-3-15-110-16,5-1-403 0,5-1 112 16</inkml:trace>
  <inkml:trace contextRef="#ctx0" brushRef="#br0" timeOffset="205464.5735">6006 15618 2496 0,'0'0'57'16,"0"0"-75"-16,-46-4-73 0,46 4-1 15,-36-6-2-15,36 6 17 0,-40-3 19 0,40 3 12 16,-52-6 28-16,32 3 26 0,-6-3 20 15,26 6 0-15,-39-9 10 0,39 9-1 16,-32-12-7-16,32 12-23 0,-26-10-4 0,26 10-30 16,-21-8-10-16,21 8-7 0,0 0 9 15,-21-14-4-15,21 14 25 0,0 0 35 0,0 0 53 16,-27-15 4-16,27 15 14 0,0 0-24 16,-22-12 7-16,22 12-32 0,0 0 5 15,-22-16 20-15,22 16-16 0,-16-16-18 0,16 16 6 16,-22-15-1-16,22 15-14 0,0 0-20 15,-22-25 17-15,22 25-6 0,-25-18 3 16,25 18-8-16,-20-18 10 0,20 18-8 0,-32-21 3 16,19 9 7-16,13 12 9 0,-35-26-2 15,13 14-2-15,0-3 0 0,1 5-3 16,-1-5 12-16,22 15-13 0,-37-26-4 0,14 19 6 16,23 7 10-16,-41-20-17 0,23 11 4 15,18 9-2-15,-37-18-11 0,24 9 1 16,13 9 5-16,-40-21 12 0,23 11-22 0,-6 0 10 15,23 10 13-15,-34-21-20 0,14 5 22 16,0 5-24-16,-5-3 15 0,3 1-1 0,-5-3-8 16,-3-4 32-16,-8 5-7 0,4-6-8 15,-3 0 7-15,-1 1 0 0,-2 5-7 16,1-3 2-16,1-1-16 0,3 4-3 0,-5-5 11 16,-1 5-14-16,8 0 1 0,-4 0 5 15,-3 3 11-15,3-3-3 0,4-2-14 16,-1 4 5-16,-1-1-4 0,5 2 6 0,0 3-21 15,0 0 17-15,8-1 2 0,-5-2 11 16,6 4-13-16,21 8-15 0,-44-15-2 16,26 6 1-16,18 9 17 0,-32-8-32 0,32 8 7 15,-25-7-9-15,25 7 16 0,0 0-5 16,-37-8-1-16,37 8 7 0,0 0-26 0,-48 5-7 16,48-5 12-16,-41 10 8 0,16-5 3 15,4 3 1-15,21-8 0 0,-52 15-6 16,25-10 20-16,-3 2-6 0,3 0-1 15,2-2 5-15,-7 5-8 0,4-5-2 0,-1 5 2 16,6-5 0-16,23-5 6 0,-54 13-4 16,33-10 20-16,21-3-16 0,-44 9 4 0,27-2 0 15,17-7 0-15,-38 5 4 0,38-5-10 16,-35 8-8-16,35-8 10 0,-22 4-6 0,22-4-2 16,-30 5 34-16,30-5-32 0,0 0 4 15,-33 9 20-15,33-9-18 0,-29 3 4 16,29-3 4-16,-27 6-14 0,27-6 0 0,-28 9 8 15,28-9 2-15,-32 10-8 0,32-10-4 16,-33 8-2-16,4-5 6 0,29-3-13 16,-33 8 30-16,33-8-7 0,-44 4-2 0,44-4-2 15,-37 8 6-15,37-8 0 0,-36 4 0 16,36-4 8-16,-34 5-6 0,34-5 14 16,-40 3-26-16,40-3 8 0,-37 4 6 0,37-4-10 15,-32 1 5-15,32-1 5 0,0 0-18 16,-40 0 4-16,40 0 3 0,-26 4-1 0,26-4 21 15,0 0-31-15,-31 3 10 0,31-3 20 16,0 0-14-16,-33 7 4 0,33-7-8 16,0 0 0-16,-35 8 21 0,35-8-25 0,-25 7 0 15,25-7-7-15,-29 9 9 0,29-9-10 16,-23 9 0-16,23-9 10 0,0 0-7 16,-34 9 16-16,34-9-20 0,-20 9 13 15,20-9-4-15,-21 12 2 0,21-12-8 0,-27 9 6 16,27-9-6-16,-29 14 2 0,29-14 12 15,-18 9-2-15,18-9 0 0,0 0 6 16,-30 12-22-16,30-12 16 0,0 0-14 0,-22 12 0 16,22-12-6-16,-17 12 1 0,17-12-1 15,0 0-1-15,-23 22-12 0,23-22-15 0,0 0 14 16,-17 20-11-16,17-20 17 0,0 0 0 16,-8 20 17-16,8-20-13 0,0 0-10 0,-13 25 19 15,13-25 6-15,-12 15 2 0,12-15-8 16,0 0-1-16,0 0 2 0,-14 25-6 15,14-25-1-15,0 0 17 0,-10 22-12 16,10-22 9-16,0 0-4 0,-11 21 7 0,11-21-6 16,0 0 1-16,-10 28 3 0,10-28-1 15,-9 19-19-15,9-19 17 0,0 0 2 0,-8 24-7 16,8-24 19-16,-8 24-14 0,8-24 9 16,-9 25-6-16,9-25-8 0,-5 29 16 15,5-29-18-15,-10 25 4 0,10-25 0 0,0 0 8 16,-3 35 7-16,3-35-20 0,0 0 15 15,-4 30 5-15,4-30-10 0,0 0-10 0,-5 32 3 16,5-32 2-16,0 0 12 0,-5 27-2 16,5-27 18-16,0 0-28 0,-3 25 10 15,3-25 5-15,0 0-10 0,0 0-3 16,0 0 6-16,0 35-1 0,0-35-2 0,0 0 8 16,-2 27-1-16,2-27-12 0,0 0 18 15,0 0-13-15,0 34 0 0,0-34 2 0,0 0 16 16,0 0-11-16,-3 33 6 0,3-33-3 15,0 0-10-15,-5 29 2 0,5-29 6 16,0 0-11-16,0 0 8 0,-3 32-2 0,3-32 7 16,0 0-5-16,-4 28 5 0,4-28-10 15,0 0-3-15,0 0 6 0,0 38 2 0,0-38 0 16,0 0 0-16,0 31 10 0,0-31-10 16,0 0 0-16,4 25-5 0,-4-25 5 15,0 0-5-15,0 0 7 0,3 31-4 16,-3-31-3-16,0 0 10 0,0 0 5 0,0 30-20 15,0-30 22-15,0 0-19 0,0 0 2 16,0 0 7-16,0 0 6 0,-7 32-8 0,7-32-5 16,0 0 2-16,0 0-9 0,0 0 4 15,0 36 11-15,0-36-13 0,0 0 7 16,0 0 3-16,0 33 3 0,0-33-6 0,0 0-2 16,0 0 5-16,4 33-5 0,-4-33 15 15,0 0-7-15,0 0-6 0,0 27-7 16,0-27 5-16,0 0 5 0,0 0-5 0,0 0 3 15,0 0-1-15,3 30 6 0,-3-30-3 16,0 0 2-16,0 0 6 0,0 0-13 16,0 29 2-16,0-29 8 0,0 0-17 0,0 0 4 15,8 27 5-15,-8-27 1 0,0 0 2 16,0 0-5-16,2 27 10 0,-2-27 5 0,0 0-10 16,3 32-5-16,-3-32 2 0,5 24-12 15,-5-24 23-15,4 24-3 0,-4-24-10 16,5 25 5-16,-5-25-13 0,10 25 13 0,-10-25 8 15,8 20 2-15,-8-20-8 0,0 0-9 16,12 32 4-16,-12-32 6 0,5 18-16 16,-5-18 15-16,0 0-7 0,10 21 5 0,-10-21 21 15,0 0-16-15,0 0 0 0,7 26-13 16,-7-26 19-16,0 0-19 0,0 0 5 16,10 21 6-16,-10-21-3 0,0 0-13 15,0 0 16-15,0 0-3 0,6 25 15 0,-6-25-15 16,0 0 0-16,12 18 10 0,-12-18-10 15,0 0 3-15,0 0-1 0,15 26-7 0,-15-26 20 16,0 0-12-16,0 0-6 0,10 21 6 16,-10-21 2-16,0 0-13 0,0 0-4 0,9 21-4 15,-9-21 14-15,0 0-8 0,0 0 10 16,11 18 2-16,-11-18 6 0,0 0-18 16,0 0 5-16,9 23 12 0,-9-23-4 0,0 0 2 15,10 21-10-15,-10-21 2 0,0 0 6 16,18 18-1-16,-18-18 9 0,0 0 1 15,17 19-9-15,-17-19-16 0,13 11 11 0,-13-11-4 16,0 0 9-16,15 16 0 0,-15-16-1 16,0 0-2-16,20 12 0 0,-20-12-8 15,0 0-2-15,29 16 13 0,-29-16-6 0,16 10 16 16,-16-10-16-16,0 0-4 0,34 12 4 16,-34-12 6-16,28 9 7 0,-28-9-15 0,25 6 5 15,-25-6-5-15,29 9 7 0,-29-9-2 16,33 6 0-16,-33-6-5 0,32 3 3 15,-32-3 14-15,37 4-6 0,-37-4-1 16,43 3 2-16,-43-3 16 0,44 0-8 0,-21 0-5 16,-23 0 12-16,46-3-12 0,-23-1-2 15,-23 4 4-15,58-6-5 0,-26 0 1 0,-7 0 4 16,7 3-15-16,-2-3 6 0,-1 0 2 16,-29 6 4-16,57-9 6 0,-29 1-6 15,-1 6-18-15,-2-3 1 0,-25 5 6 0,43-10 12 16,-43 10-6-16,39-7-1 0,-17 4-6 15,-22 3 6-15,35-2 4 0,-35 2-2 0,30-8 9 16,-30 8-11-16,30-3 1 0,-30 3-4 16,27-5-9-16,-27 5 2 0,30-7 2 15,-30 7 14-15,0 0-6 0,43-5-8 16,-43 5 5-16,34-7 0 0,-34 7-10 0,33-3 18 16,-33 3-1-16,34-5 5 0,-34 5-12 15,35-7 0-15,-35 7 2 0,33-5 3 0,-33 5-5 16,29-7 0-16,-29 7-14 0,31-6 18 15,-31 6 1-15,0 0 0 0,37-4 7 16,-37 4-5-16,25-2 2 0,-25 2-11 0,0 0 6 16,39-3-6-16,-39 3 2 0,0 0-5 15,32 0 10-15,-32 0-10 0,0 0 10 0,0 0-3 16,41 0-9-16,-41 0 0 0,0 0 14 16,0 0-11-16,36 0 4 0,-36 0 2 15,0 0-14-15,0 0 5 0,35 0 7 16,-35 0 7-16,0 0-14 0,30 3 0 0,-30-3 14 15,0 0-9-15,25 2-5 0,-25-2 4 16,0 0 3-16,0 0-14 0,37 4 21 0,-37-4 0 16,0 0-11-16,25 6-1 0,-25-6 14 15,0 0-9-15,25 7 7 0,-25-7-14 16,0 0 24-16,27 8-12 0,-27-8-3 16,0 0-7-16,30 7 12 0,-30-7-14 0,16 9-5 15,-16-9 8-15,0 0-6 0,29 8 8 16,-29-8 7-16,0 0-10 0,30 12 5 0,-30-12-5 15,0 0 10-15,30 11 9 0,-30-11-14 16,17 5-5-16,-17-5 8 0,0 0 1 16,30 12-15-16,-30-12 6 0,23 10 2 0,-23-10 6 15,25 7-1-15,-25-7 15 0,26 12-8 16,-26-12-14-16,31 6 20 0,-31-6-13 0,30 6-4 16,-30-6-13-16,27 9 18 0,-27-9 4 15,22 6-7-15,-22-6 2 0,0 0 8 16,32 10-1-16,-32-10-9 0,0 0 5 0,23 3-15 15,-23-3 22-15,0 0-21 0,0 0 11 16,0 0 10-16,27 5-5 0,-27-5-3 16,0 0 1-16,0 0-14 0,0 0-1 0,0 0-4 15,0 0 19-15,0 0 0 0,23 10-10 16,-23-10 14-16,0 0-13 0,0 0 8 16,0 0 3-16,0 0-14 0,0 0 10 15,0 0-15-15,0 0 14 0,25 5-4 0,-25-5 2 16,0 0 9-16,0 0-13 0,0 0-1 15,0 0 0-15,21 11 12 0,-21-11-4 0,0 0 1 16,0 0-13-16,0 0 2 0,25 9 12 16,-25-9-17-16,0 0 12 0,0 0-9 0,23 9 9 15,-23-9 2-15,0 0 5 0,0 0-14 16,28 13 7-16,-28-13 16 0,0 0-16 16,16 12-4-16,-16-12 6 0,0 0-4 15,25 8 2-15,-25-8 11 0,0 0-6 0,21 10 11 16,-21-10-20-16,0 0-8 0,25 14 12 15,-25-14 2-15,0 0 1 0,29 8 1 16,-29-8 1-16,25 5-7 0,-25-5 6 0,25 7-8 16,-25-7-1-16,29 5 12 0,-29-5 0 15,23 8-12-15,-23-8-6 0,28 2 4 0,-28-2 11 16,0 0-11-16,25 10 5 0,-25-10-3 16,0 0 3-16,22 5-3 0,-22-5-6 0,0 0 18 15,32 7 2-15,-32-7-11 0,0 0-5 16,40 3 7-16,-40-3 0 0,37 0 14 15,-37 0-21-15,37 0 11 0,-37 0 1 16,50-3-10-16,-25 0 10 0,-25 3 0 0,57-6 2 16,-25 3-12-16,-4 0 17 0,-28 3-17 15,54-9 14-15,-26 6-16 0,1-4 10 0,-4 0-13 16,5 3 20-16,2-7-1 0,1 6-23 16,-3-3-2-16,4 0-3 0,-3 1 9 15,-1 2 3-15,1-5-9 0,-1 1 1 0,-4 3-9 16,6-3 5-16,-3 1 14 0,-8 1-2 15,-21 7 5-15,44-13-8 0,-22 6 0 0,-22 7 5 16,31-12 5-16,-31 12 10 0,29-12-10 16,-29 12 7-16,22-9-12 0,-22 9 3 15,28-15-8-15,-28 15 20 0,32-19-15 16,-19 11-2-16,-13 8-6 0,24-24 1 0,-11 12-3 16,-13 12 25-16,23-18-28 0,-8 6 11 15,-15 12 2-15,22-18 15 0,-22 18-20 0,17-17 10 16,-17 17 17-16,17-13-2 0,-17 13-12 15,13-17 2-15,-13 17 17 0,0 0-22 16,22-24-10-16,-22 24 20 0,13-15-10 0,-13 15 20 16,0 0 6-16,14-18-4 0,-14 18 12 15,0 0-8-15,0 0-1 0,20-24-8 0,-20 24-8 16,0 0-4-16,6-17-15 0,-6 17 15 16,0 0-3-16,0 0 12 0,12-25-44 15,-12 25-24-15,13-18-6 0,-8 6-13 16,-5 12 10-16,17-25-11 0,-8 12-10 0,-1 1 16 15,-8 12 5-15,0 0 7 0,27-24 7 16,-27 24 14-16,0 0 26 0,18-25 0 0,-18 25 27 16,0 0 0-16,17-19-4 0,-17 19-40 15,11-21-24-15,-11 21-1 0,16-31-26 16,-11 16 24-16,-5 15-50 0,15-28 57 16,-15 28-25-16,8-37-95 0</inkml:trace>
  <inkml:trace contextRef="#ctx0" brushRef="#br0" timeOffset="205498.5521">6466 16131 1799 0,'0'0'-191'0</inkml:trace>
  <inkml:trace contextRef="#ctx0" brushRef="#br0" timeOffset="205650.4598">6478 16064 1549 0,'0'0'4'0,"-3"-44"13"0,3 44 8 0,-12-39 1 15,2 21 24-15,3-3-30 0,-6-5 4 16,5 5 16-16,-13 2-28 0,10-3-28 16,-6 1 12-16,-5 2-24 0,-9-2-182 15,-8 3-198-15,-8 12 92 0</inkml:trace>
  <inkml:trace contextRef="#ctx0" brushRef="#br0" timeOffset="264347.2347">26473 9949 731 0,'0'0'253'15,"0"0"-75"-15,0 0-93 0,0 0-61 0,-22-17 0 16,22 17-15-16,0 0-9 0,0 0-9 15,0 0-10-15,0 0-15 0,0 0 9 16,0 0-4-16,0 0-7 0,0 0 16 0,0 0-1 16,0 0-10-16,0 0 5 0,0 0-22 15,0 0 15-15,0 0-11 0,0 0 16 0,0 0 5 16,0 0 0-16,0 0 0 0,-10-10-12 16,10 10-81-16,0 0-94 0,0 0 58 0</inkml:trace>
  <inkml:trace contextRef="#ctx0" brushRef="#br0" timeOffset="266311.2102">26324 9977 669 0,'0'0'50'0,"0"0"46"16,0 0 13-16,0 0 10 0,0 0-10 15,0 0-19-15,0 0-13 0,0 0-21 16,0 0-11-16,0 0-31 0,0 0 8 16,0 0-4-16,0 0 9 0,0 0-5 0,0 0-5 15,0 0-8-15,0 0 3 0,0 0-3 16,0 0 8-16,0 0 17 0,0 0 3 0,0 0-4 16,0 0 15-16,0 0-4 0,0 0 3 15,0 0-20-15,0 0 15 0,0 0-12 16,0 0-1-16,0 0-21 0,0 0 17 0,0 0-7 15,0 0 0-15,0 0-3 0,0 0 6 16,0 0-3-16,0 0-11 0,0 0-4 0,0 0-3 16,0 0 7-16,0 0 18 0,0 0-29 15,0 0 22-15,0 0 2 0,0 0-10 16,0 0 4-16,0 0 0 0,0 0-1 16,0 0-13-16,0 0 14 0,79 6 32 0,-79-6 9 15,0 0 9-15,0 0 26 0,30 5 7 16,-30-5-13-16,0 0-2 0,0 0-4 0,0 0-6 15,30 0-27-15,-30 0 15 0,0 0-25 16,0 0-7-16,0 0 2 0,0 0 7 16,40-5-17-16,-40 5 13 0,0 0-6 0,0 0-1 15,35 0-17-15,-35 0 13 0,0 0-1 16,29-3-10-16,-29 3 12 0,0 0-9 0,0 0 0 16,37-6-7-16,-37 6 2 0,0 0 4 15,25-3-1-15,-25 3-8 0,0 0 5 16,35-7-4-16,-35 7-8 0,25-5 17 15,-25 5-10-15,0 0 1 0,45-3 8 0,-45 3-31 16,30-7 23-16,-30 7 4 0,29-2-16 16,-29 2 9-16,0 0 7 0,40 0-11 15,-40 0-5-15,0 0 20 0,43 0-13 0,-43 0 5 16,25 0 1-16,-25 0-6 0,0 0 0 16,40 0-4-16,-40 0 15 0,0 0-11 0,39 2 7 15,-39-2-3-15,0 0-4 0,40-2-4 16,-40 2 4-16,0 0 2 0,30 5-4 15,-30-5-5-15,0 0 3 0,0 0-5 0,37 0 7 16,-37 0 6-16,0 0-22 0,28 0 23 16,-28 0-7-16,0 0 2 0,29 0 0 15,-29 0 6-15,0 0-4 0,28 4-2 0,-28-4 3 16,0 0-8-16,0 0 14 0,42 3-9 16,-42-3-2-16,0 0 0 0,35 0-1 0,-35 0 10 15,0 0-5-15,30 5-2 0,-30-5-2 16,24 4 15-16,-24-4-19 0,0 0 6 15,33 3 0-15,-33-3 6 0,22 6 1 16,-22-6-9-16,0 0 8 0,30 11-10 0,-30-11 6 16,27 1 0-16,-27-1-2 0,0 0-2 15,35 10-2-15,-35-10 12 0,22 5 3 0,-22-5-4 16,21 7-12-16,-21-7 10 0,26 5-12 16,-26-5 3-16,0 0-3 0,38 8 7 15,-38-8-8-15,22 4 10 0,-22-4 0 0,27 5-6 16,-27-5 6-16,0 0-9 0,35 6 12 15,-35-6-10-15,31 6 1 0,-31-6 13 0,29 6-20 16,-29-6 6-16,35 3-4 0,-35-3 9 16,33 4-4-16,-33-4 17 0,34 5-13 15,-34-5 7-15,37 0 6 0,-37 0-11 0,40 3-4 16,-40-3 15-16,35 4-17 0,-35-4 2 16,35 0-1-16,-35 0-3 0,34 3 4 15,-34-3-1-15,38 2-8 0,-38-2 9 0,39 3 15 16,-39-3-6-16,33 4-7 15,-33-4 2-15,33 7-4 0,-33-7 9 0,36 1-16 16,-36-1 11-16,30 3-11 0,-30-3 3 16,35 8 6-16,-35-8-5 0,42 4 1 0,-22 1 4 15,-20-5-9-15,48 3 7 0,-26 1 4 0,5-3 2 16,-2 3-8-16,-25-4 8 0,45 3-4 16,-23 1 7-16,-22-4-5 0,43 0-2 15,-43 0 5-15,42 3-5 0,-22 0 2 16,-20-3 9-16,47 0-13 0,-20 2 2 0,-27-2 8 15,53 3-12-15,-21-3 4 0,-7 4-4 16,4-1 6-16,-29-3-2 0,50 0 4 0,-23 0-2 16,-27 0-2-16,46 0-4 0,-46 0 8 15,37 0-6-15,-37 0 9 0,37 0-3 16,-37 0-4-16,37-3-4 0,-37 3 19 0,28 0-19 16,-28 0 10-16,0 0-6 0,42 3 0 15,-42-3 4-15,0 0-8 0,40-3 2 16,-40 3 0-16,29 0 10 0,-29 0-3 0,0 0-5 15,36 0 19-15,-36 0-17 0,0 0 13 16,42 0-15-16,-42 0 0 0,24-4 0 16,-24 4 15-16,0 0-2 0,36-3 8 0,-36 3 2 15,0 0-4-15,29-2 10 0,-29 2 10 16,0 0-19-16,27-6 8 0,-27 6-12 0,0 0 7 16,35-11 1-16,-35 11-6 0,27-5-3 15,-27 5 2-15,30-3-1 0,-30 3-14 16,30-7 13-16,-30 7-6 0,35-10-1 0,-35 10 9 15,38-4-9-15,-16 0-5 0,-22 4 10 16,40-7-9-16,-40 7-2 0,47-3 2 16,-25 1-10-16,-22 2 10 0,48-3 1 15,-48 3 1-15,42-4-13 0,-18 4 7 0,-24 0 0 16,41-3 7-16,-41 3-16 0,41-3 5 16,-41 3 2-16,41 0-2 0,-17-2 3 15,-24 2 10-15,43-4-11 0,-43 4 0 0,47 0-5 16,-47 0-3-16,40 4 22 0,-40-4-11 15,42-4-2-15,-42 4 2 0,34 0-4 16,-34 0-1-16,31 4 11 0,-31-4-5 0,0 0-2 16,40-4 2-16,-40 4-2 0,27 0-5 0,-27 0 14 15,0 0-18-15,39 4-5 0,-39-4 13 16,0 0 1-16,33 0-2 0,-33 0 9 16,25 2-5-16,-25-2-6 0,0 0 1 15,32 3 6-15,-32-3 1 0,0 0-19 0,39 0 13 16,-39 0-2-16,28 0 2 0,-28 0 2 15,30 0 0-15,-30 0 2 0,35-3-7 16,-35 3 3-16,37-6 7 0,-37 6-5 0,40 0 0 16,-40 0-5-16,42-3 7 0,-42 3-8 15,48 0 8-15,-22-3-12 0,-26 3 7 0,45 0-1 16,-24-3 4-16,-21 3-6 0,44 0 10 16,-44 0-17-16,38-3 9 0,-38 3-2 15,49-3 10-15,-21 3-8 0,4-3 4 16,-32 3 0-16,60-8 6 0,-29 8-14 15,0-4 4-15,-1-4 4 0,6 8-4 0,-6-5 4 16,0 2 16-16,2-1-24 0,-1 4 14 0,-31 0-4 16,54-5 4-16,-26-2 35 0,-4 4-1 15,-24 3 8-15,43-6 13 0,-43 6 5 16,44-3 0-16,-44 3 3 0,25-3-1 0,-25 3-4 16,28-3-9-16,-28 3-5 0,0 0-10 15,37-3 0-15,-37 3-3 0,0 0-4 0,0 0-7 16,40-3-8-16,-40 3-3 0,0 0 0 15,25 0 2-15,-25 0 3 0,32 3-14 16,-32-3-9-16,34 0-18 0,-34 0-40 16,40 6-38-16,-40-6-34 0,35 11-76 0,-20-7-256 15,-3-1-343-15,-12-3 133 0</inkml:trace>
  <inkml:trace contextRef="#ctx0" brushRef="#br0" timeOffset="268645.8411">18171 11194 3415 0,'0'0'-156'0,"0"0"10"0,0 0 2 0,0 0 12 15,-27-9 7-15,27 9 1 0,0 0 23 16,0 0 11-16,0 0 20 0,-23-12 21 16,23 12 9-16,0 0 13 0,0 0 11 15,0 0-1-15,-32-3 13 0,32 3 1 0,0 0 6 16,0 0-3-16,0 0 0 0,0 0 10 15,0 0 1-15,0 0-11 0,-28-8 10 0,28 8-10 16,0 0 10-16,0 0 13 0,0 0-10 16,0 0-6-16,0 0 10 0,0 0 22 0,0 0 3 15,0 0 2-15,0 0 9 0,0 0 26 16,0 0-23-16,0 0 31 0,0 0-10 16,0 0-11-16,0 0 6 0,85-12-19 15,-85 12 4-15,45-4-17 0,-20-1 3 0,-25 5-6 16,50-7 5-16,-23 2-14 0,7 5 11 15,-34 0-13-15,55-6 25 0,-25 3-37 0,-2 0 47 16,4 3-36-16,0-3 26 0,-2-1-16 16,3 2-1-16,-33 2-17 0,64-3-2 15,-31 3 9-15,1-3-3 0,-2 3 6 0,1 0-11 16,-1-3-3-16,6 6 1 0,-4-6 8 16,3 6-5-16,-1-3-3 0,3 3-2 15,-2-3-4-15,-2 3-2 0,3-3-2 0,-3 2 10 16,-4-2-22-16,-1 4 8 0,5-4 12 15,-8 3-12-15,-27-3 0 0,53 0 17 16,-28 0-21-16,-25 0 4 0,49 0 4 0,-23 0-6 16,-26 0 10-16,42 3 12 0,-13 0-18 15,-29-3 11-15,47 0-20 0,-27 3 5 0,-20-3 0 16,45 0 10-16,-45 0-3 0,42 0 15 16,-42 0-16-16,40 3 19 0,-40-3-10 15,38 0 6-15,-38 0-4 0,34 0 11 16,-34 0-16-16,30 0 4 0,-30 0 10 0,35 0-27 15,-35 0 17-15,38 0 1 0,-38 0-8 0,37 5 6 16,-37-5 0-16,39 0-15 0,-39 0 16 16,42 0-10-16,-42 0-3 0,40-5-1 15,-40 5 4-15,38 5-2 0,-38-5 17 16,35 0 3-16,-35 0-28 0,40 0 5 0,-40 0-3 16,29 0 15-16,-29 0 4 0,45-5-16 15,-45 5-5-15,33-3 13 0,-33 3-8 16,36 0 6-16,-36 0 4 0,45-3-13 0,-45 3 9 15,43-3-12-15,-43 3-1 0,39-3 6 16,-39 3 18-16,40 0-20 0,-40 0 8 0,40 0 13 16,-40 0-19-16,35-3 6 0,-35 3-6 15,37 0 6-15,-37 0 11 0,30-4-20 16,-30 4-4-16,32 0 28 0,-32 0-32 16,37 0 19-16,-37 0-14 0,0 0 8 0,46 4-5 15,-46-4 17-15,32 0-17 0,-32 0 6 16,34 0 10-16,-34 0-15 0,33 0 8 0,-33 0-1 15,42 0-6-15,-42 0-1 0,28 0 8 16,-28 0-13-16,32 3 16 0,-32-3 0 16,34 0-2-16,-34 0 5 0,31 3-6 0,-31-3 4 15,34 0 4-15,-34 0-2 0,35 0 5 16,-35 0 1-16,40 3 10 0,-40-3-14 0,39-3 13 16,-39 3-1-16,40 0 2 0,-40 0-10 15,43-3 11-15,-43 3-8 0,52 0-28 16,-20 0-28-16,1 0-24 0,4 3-50 15,2 0-72-15,-4 3-292 0,-2 0-303 0,-9-3 283 16</inkml:trace>
  <inkml:trace contextRef="#ctx0" brushRef="#br0" timeOffset="286471.7845">22803 8982 1883 0,'17'-22'247'16,"-17"22"-149"-16,0 0-68 0,0 0-23 0,0 0-7 15,5-28 13-15,-5 28-26 0,0 0-27 16,0 0 3-16,0 0 23 0,8-33 1 0,-8 33-1 15,0 0-3-15,0 0 10 0,5-24 21 16,-5 24-25-16,0 0 8 0,13-18 3 0,-13 18 0 16,0 0 10-16,9-23-6 0,-9 23 2 15,0 0-2-15,0 0 3 0,8-21-4 0,-8 21 1 16,0 0 9-16,0 0-16 0,0 0 10 16,0 0-4-16,12-24-3 0,-12 24 14 15,0 0-11-15,0 0 14 0,0 0-17 16,0 0-4-16,0 0 18 0,0 0-4 0,0 0-7 15,0 0 27-15,-20-38 13 0,20 38-21 16,0 0-6-16,0 0-6 0,-22-19 6 16,22 19-4-16,0 0 7 0,-18-15 0 0,18 15-13 15,0 0 16-15,0 0 9 0,-22-18-10 16,22 18-9-16,0 0 6 0,0 0-12 0,-25-18 15 16,25 18-15-16,0 0 12 0,-22-16 2 15,22 16 0-15,-18-12-11 0,18 12 14 0,0 0-11 16,-30-19-4-16,30 19 12 15,-21-9-3-15,21 9-17 0,-23-12 0 0,23 12 11 16,0 0 3-16,-30-12-14 0,30 12 6 16,0 0-6-16,-25-11-6 0,25 11 6 0,0 0-5 15,0 0 10-15,-34-6 1 0,34 6 0 16,0 0 5-16,0 0-9 0,0 0-10 16,0 0 3-16,-23-8-1 0,23 8 9 0,0 0-6 15,0 0-3-15,0 0 6 0,0 0-2 16,0 0-7-16,0 0 15 0,0 0-1 0,-23-12-5 15,23 12 20-15,0 0-26 0,0 0 12 16,0 0-6-16,0 0 11 0,0 0-8 16,0 0 13-16,-42 2-18 0,42-2 4 0,0 0 1 15,0 0 11-15,0 0-12 0,0 0 12 16,-42 5-14-16,42-5 22 0,0 0-9 16,0 0 1-16,0 0-6 0,-30 5-8 0,30-5 5 15,0 0 0-15,0 0-2 0,0 0 2 16,-27 5 3-16,27-5-18 0,0 0 15 15,0 0 11-15,0 0-16 0,0 0 15 16,0 0-17-16,-32 3 2 0,32-3-8 0,0 0 11 16,0 0 7-16,0 0-23 0,0 0 8 0,0 0 10 15,-30 6-10-15,30-6 10 0,0 0 0 16,-35 12-5-16,35-12 16 0,-20 11-19 16,20-11 8-16,0 0 1 0,-27 15-6 15,27-15 5-15,-25 6-21 0,25-6 11 0,0 0 5 16,-27 12 10-16,27-12 1 0,0 0-16 15,-31 7-1-15,31-7 12 0,0 0 9 0,-26 5 19 16,26-5-16-16,0 0 12 0,0 0 7 16,-28 7-7-16,28-7 9 0,0 0-17 15,0 0 4-15,0 0 5 0,-28 5 12 0,28-5-18 16,0 0 3-16,0 0 8 0,0 0 3 16,0 0-15-16,0 0 5 0,0 0-7 0,-22 8 4 15,22-8-35-15,0 0 0 0,0 0 12 16,0 0-14-16,0 0 2 0,-25 9 9 15,25-9-9-15,0 0-2 0,-24 8 16 16,24-8-19-16,0 0 8 0,-26 10-12 0,26-10 20 16,0 0-4-16,-26 9 9 0,26-9-7 15,0 0-3-15,0 0 3 0,-25 10 5 0,25-10-3 16,0 0-4-16,0 0 4 0,0 0 3 16,-25 5-5-16,25-5 0 0,0 0 0 15,0 0-9-15,0 0 11 0,-28 7 0 0,28-7-2 16,0 0 5-16,0 0-1 0,0 0-2 15,0 0 0-15,-32 8 3 0,32-8-10 0,0 0 3 16,0 0-9-16,0 0 20 0,-28 3-9 16,28-3 11-16,0 0-13 0,0 0 4 15,0 0-4-15,0 0 2 0,-24 10 0 16,24-10 6-16,0 0-6 0,0 0 5 0,0 0-12 16,-23 12 18-16,23-12-4 0,0 0-20 15,0 0 13-15,-27 9-9 0,27-9-2 0,0 0 9 16,-18 12 10-16,18-12-8 0,0 0-6 15,0 0 19-15,-24 16-6 0,24-16-7 16,0 0-9-16,0 0 2 0,0 0 5 0,-17 13-2 16,17-13 12-16,0 0-23 0,0 0-5 15,0 0 18-15,0 0 13 0,-18 18 0 16,18-18-11-16,0 0-2 0,0 0-14 0,0 0 16 16,0 0 0-16,-13 20-9 0,13-20 20 15,0 0-29-15,0 0 23 0,0 0-12 16,0 0 7-16,-5 24-4 0,5-24 8 0,0 0 3 15,0 0-5-15,0 0-6 0,-12 24 8 16,12-24-8-16,0 0 4 0,0 0 2 16,0 0 5-16,0 0-3 0,-7 22-8 0,7-22 8 15,0 0-2-15,0 0-8 0,0 0 3 16,0 0-3-16,-10 24 6 0,10-24-7 0,0 0 9 16,0 0-6-16,0 0-5 0,0 0 11 15,-13 20 0-15,13-20 3 0,0 0-5 16,0 0 0-16,0 0 9 0,0 0 2 15,0 0-18-15,-12 23 5 0,12-23 11 0,0 0 0 16,0 0-9-16,-7 22-5 0,7-22 14 16,0 0-18-16,0 0 23 0,0 0-28 0,-18 24 14 15,18-24-11-15,0 0 0 0,0 0 6 16,-12 21 5-16,12-21 3 0,0 0 10 16,-8 20-8-16,8-20-8 0,0 0-1 0,0 0 11 15,-12 21-16-15,12-21 13 0,0 0 5 16,0 0-9-16,0 0 9 0,-11 25 2 0,11-25-18 15,0 0 1-15,0 0 4 0,-5 23 6 16,5-23-11-16,0 0-2 0,0 0 12 16,-9 28-3-16,9-28 2 0,0 0 0 15,0 0-6-15,-7 32-1 0,7-32 3 0,0 0 9 16,-8 22-3-16,8-22-8 0,0 0 4 16,0 0-3-16,-5 28 21 0,5-28-29 0,0 0 22 15,0 0-9-15,-8 23-4 0,8-23 4 16,0 0 3-16,-5 25-3 0,5-25 0 15,0 0-4-15,-9 23 0 0,9-23-7 0,0 0 2 16,-10 27 5-16,10-27 9 0,0 0-7 16,-5 25 6-16,5-25-6 0,0 0-13 15,-3 24 15-15,3-24 3 0,0 0-1 0,-5 29-4 16,5-29-4-16,0 0-12 0,0 0 16 16,8 33 9-16,-8-33-2 0,0 0-3 15,2 27 1-15,-2-27-3 0,0 0-4 0,0 0 6 16,3 30-13-16,-3-30 7 0,0 0 4 15,0 0 3-15,4 32-21 0,-4-32 32 0,0 0-3 16,0 0-11-16,8 30 5 0,-8-30-7 16,0 0 6-16,7 28-3 0,-7-28-12 15,0 0 18-15,8 26-14 0,-8-26 1 0,0 0 13 16,5 30-3-16,-5-30-6 0,0 0-9 16,3 30 5-16,-3-30 11 0,7 20 12 15,-7-20-16-15,0 0-8 0,7 31 18 16,-7-31-6-16,0 0-20 0,8 33 11 0,-8-33 2 15,4 21-5-15,-4-21 1 0,0 0-1 16,1 32 1-16,-1-32 8 0,0 0-6 0,10 28-4 16,-10-28 6-16,4 20-3 0,-4-20-3 15,0 0 1-15,1 30 5 0,-1-30-6 0,4 24 4 16,-4-24 2-16,0 0 4 0,8 33 0 16,-8-33 5-16,0 0-13 0,0 27 4 15,0-27-18-15,0 0 18 0,0 0-7 0,3 26-10 16,-3-26 10-16,0 0 2 0,0 0 3 15,5 24 7-15,-5-24-8 0,0 0-6 16,0 0 3-16,0 0-1 0,0 27-4 16,0-27 15-16,0 0-13 0,0 0 14 0,0 0-8 15,0 0 12-15,5 25-2 0,-5-25-7 16,0 0-4-16,0 0 4 0,0 0 9 0,12 22-7 16,-12-22 0-16,0 0-4 0,0 0 9 15,12 19-12-15,-12-19 5 0,0 0-7 16,0 0 10-16,17 21-3 0,-17-21-5 0,16 15 1 15,-16-15 8-15,14 15-4 0,-14-15-9 16,23 20 9-16,0-11 7 0,-23-9-5 16,34 18 7-16,-16-9 0 0,2 3-11 0,2-2-5 15,2-2 3-15,-1 0 10 0,-23-8 6 16,48 17 1-16,-24-10-17 0,-2 3 4 16,3-5-5-16,-2 2-4 0,-4 1 11 0,-19-8 1 15,43 10-15-15,-21-4 10 0,-22-6-20 16,40 9 3-16,-40-9 8 0,35 11-3 0,-35-11 3 15,29 8 11-15,-29-8-12 0,26 3 5 16,-26-3-14-16,27 5 19 0,-27-5-15 16,0 0 17-16,32 8-16 0,-32-8-1 0,0 0 3 15,30 4 4-15,-30-4-2 0,0 0 5 16,0 0 0-16,25 8-1 0,-25-8 11 16,0 0-13-16,0 0 8 0,0 0-3 0,27 6 5 15,-27-6 7-15,0 0-7 0,0 0-7 16,0 0 7-16,0 0-10 0,0 0 7 15,0 0 6-15,32 0-1 0,-32 0-14 0,0 0 0 16,0 0 12-16,0 0 0 0,33-6-3 16,-33 6-4-16,0 0 9 0,0 0-4 0,0 0-3 15,32-8 0-15,-32 8 0 0,0 0 10 16,30-7-10-16,-30 7 10 0,23-8-20 16,-23 8 10-16,24-9 0 0,-24 9-10 0,25-4 0 15,-25 4 7-15,0 0-5 0,32-11 16 16,-32 11 5-16,0 0-19 0,26-9 14 15,-26 9 0-15,0 0 9 0,19-12-12 16,-19 12-2-16,0 0 4 0,0 0-7 0,23-15 3 16,-23 15 4-16,0 0 6 0,14-16-11 15,-14 16 3-15,0 0 10 0,0 0-10 0,16-18 13 16,-16 18-11-16,0 0-4 0,0 0-1 16,14-17 8-16,-14 17-7 0,0 0-8 0,0 0 7 15,0 0 11-15,0 0-16 0,13-23-2 16,-13 23-20-16,0 0-12 0,0 0-15 15,0 0-21-15,13-22-16 0,-13 22 6 16,0 0 12-16,0 0 4 0,21-18 10 0,-21 18 18 16,0 0 3-16,0 0 9 0,16-14 25 15,-16 14 11-15,0 0-1 0,0 0 3 0,0 0 7 16,0 0-3-16,15-13-13 0,-15 13-36 16,0 0-4-16,0 0 3 0,20-23 10 15,-20 23-4-15,15-12-8 0,-15 12 18 0,0 0 17 16,21-16 7-16,-21 16 10 0,0 0-10 15,16-15-3-15,-16 15-4 0,0 0 0 0,24-12-11 16,-24 12-3-16,0 0-1 0,18-23-3 16,-18 23-5-16,0 0-14 0,17-15-2 15,-17 15 0-15,0 0 7 0,17-15 15 16,-17 15-4-16,18-12 12 0,-18 12 12 0,0 0-8 16,0 0-4-16,17-20 8 15,-17 20-5-15,0 0 5 0,13-17 12 0,-13 17-4 0,0 0-21 16,17-16-4-16,-17 16-8 0,0 0-2 15,0 0 14-15,22-24-6 0,-22 24 18 16,13-12 1-16,-13 12 25 0,0 0-12 0,13-22-1 16,-13 22 0-16,0 0 10 0,17-22-14 15,-17 22 0-15,13-17 8 0,-13 17-3 0,14-20-5 16,-14 20 4-16,10-18-4 0,-10 18 9 16,0 0 29-16,12-24-21 0,-12 24 8 15,11-20-17-15,-11 20-8 0,9-21-8 16,-9 21 0-16,0 0 24 0,8-27-24 0,-8 27 8 15,0 0 17-15,7-34-13 0,-7 34 4 16,8-22-8-16,-8 22 0 0,5-22-4 0,-5 22 8 16,0 0 25-16,3-33-13 0,-3 33 8 15,2-29-8-15,-2 29 4 0,12-27-8 16,-12 27 27-16,11-30-12 0,-11 30-4 16,6-32-7-16,-6 32-1 0,6-25-4 0,-6 25 12 15,7-27-20-15,-7 27 12 0,13-30 7 16,-13 30 7-16,5-32 40 0,-5 32 7 15,0-40-8-15,0 40 28 0,2-37 3 0,-2 37-6 16,5-42 5-16,0 19-5 0,-5 23-15 16,0-46-7-16,0 25-9 0,0 21 11 0,-5-46-22 15,0 24-11-15,5 22-10 0,0-37-3 16,0 37-36-16,-7-33-69 0,7 33-91 16,-40-17-186-16,10 14-254 0,-20 11 118 0</inkml:trace>
  <inkml:trace contextRef="#ctx0" brushRef="#br0" timeOffset="292455.4873">25496 8883 2301 0,'0'0'-46'0,"0"0"36"16,0 0 3-16,22-22 11 0,-22 22-14 15,0 0 0-15,0 0 10 0,0 0-11 0,0 0-2 16,0 0 20-16,0 0-7 0,0 0-4 16,0 0 1-16,0 0 0 0,0 0-11 15,0 0 7-15,0 0 11 0,0 0-8 0,0 0 8 16,0 0 13-16,0 0-24 0,0 0 7 15,-5-33-7-15,5 33 27 0,0 0 1 0,0 0 2 16,0 0-10-16,0 0-3 0,0 0 0 16,0 0 32-16,0 0-6 0,0 0 5 15,0 0-13-15,0 0 12 0,0 0-24 16,0 0 8-16,0 0-3 0,0 0-15 0,0 0 3 16,-27-18 9-16,27 18-12 0,0 0 0 15,0 0-15-15,0 0-12 0,0 0 3 0,-25-9-3 16,25 9 3-16,0 0 5 0,0 0 7 15,-35-3 12-15,35 3 4 0,0 0 2 16,0 0 6-16,-30-8-6 0,30 8-3 0,0 0 15 16,-30-6 3-16,30 6 22 0,0 0-17 15,-30-8-1-15,30 8-11 0,0 0 0 0,0 0-9 16,-37-10 3-16,37 10-14 0,0 0 0 16,-30-7 17-16,30 7 5 0,-25-5-22 15,25 5 24-15,0 0-10 0,-32-10 21 0,32 10-27 16,0 0-14-16,-29-5 4 0,29 5-4 15,0 0 1-15,-31-3 8 0,31 3-12 16,0 0-7-16,0 0 5 0,0 0 1 0,-31-7-15 16,31 7 17-16,0 0-6 15,0 0 17-15,0 0 13 0,0 0 12 0,-28-9 15 16,28 9 2-16,0 0 18 0,0 0-17 16,0 0-16-16,0 0 18 0,0 0-21 0,0 0 10 15,-28-9-23-15,28 9 5 0,0 0 3 0,0 0-15 16,0 0 7-16,-24-9 5 0,24 9-16 15,0 0 11-15,0 0 16 0,0 0-35 16,0 0 8-16,-32-12 8 0,32 12-6 0,0 0-10 16,0 0 14-16,0 0-2 0,0 0-11 15,-26-9 6-15,26 9-4 0,0 0 2 16,0 0 2-16,0 0-4 0,0 0-17 0,-24-11 8 16,24 11 1-16,0 0 3 0,0 0-7 15,0 0 5-15,0 0-5 0,0 0-10 16,-37 5 10-16,37-5 4 0,0 0-4 0,0 0 2 15,0 0-5-15,-30 7 2 0,30-7 10 16,0 0 0-16,-27 11-15 0,27-11 18 16,0 0-8-16,-21 9 12 0,21-9 6 0,0 0-18 15,0 0 5-15,-30 9 2 0,30-9-14 16,0 0 24-16,-30 13-12 0,30-13 13 16,0 0-6-16,-22 5-4 0,22-5 7 0,0 0 0 15,0 0-13-15,0 0 6 0,0 0 12 16,-32 10-5-16,32-10 0 0,0 0 7 15,0 0 1-15,0 0 9 0,-22 8 0 0,22-8-8 16,0 0 8-16,0 0-20 0,0 0 0 16,0 0 13-16,0 0-6 0,-23 10-2 0,23-10-7 15,0 0 17-15,0 0-22 0,0 0 8 16,-25 9 4-16,25-9 0 0,0 0-3 16,0 0-6-16,0 0 0 0,-24 10 6 0,24-10 8 15,0 0-3-15,-18 13 3 0,18-13-10 16,0 0-13-16,0 0 6 0,0 0 3 15,-25 9-5-15,25-9 4 0,0 0-8 16,0 0 11-16,0 0-3 0,0 0-6 0,0 0 9 16,-19 15 7-16,19-15-7 0,0 0 5 15,0 0 2-15,0 0-5 0,-16 18-14 0,16-18 10 16,0 0 11-16,0 0-13 0,-17 19-8 16,17-19 12-16,0 0 0 0,0 0 0 0,0 0 19 15,0 0-3-15,-13 16-4 0,13-16 6 16,0 0-2-16,0 0-4 0,0 0 4 0,0 0 11 15,0 0-18-15,0 0 9 0,0 0-7 16,0 0-7-16,-15 17-4 0,15-17 0 16,0 0 0-16,0 0 9 0,0 0-9 15,0 0-2-15,0 0 4 0,-17 19-9 0,17-19 14 16,0 0-5-16,0 0-8 0,-12 22 14 16,12-22 1-16,0 0-13 0,0 0-1 15,-13 18 5-15,13-18-2 0,0 0-2 0,0 0 4 16,-17 18 2-16,17-18 2 0,0 0-12 15,-15 18-6-15,15-18 3 0,0 0-16 0,-17 24 0 16,17-24 16-16,0 0-10 0,-17 17 5 16,17-17 4-16,0 0-11 0,0 0 14 0,-13 18-10 15,13-18 14-15,0 0-4 0,-17 17 4 16,17-17 0-16,0 0 0 0,-13 17 5 16,13-17 5-16,0 0-10 0,-17 29 13 15,17-29-11-15,-13 20 6 0,13-20-8 16,-5 22 7-16,5-22 1 0,-9 23-3 0,9-23 4 15,0 0-18-15,-13 25 14 0,13-25 5 16,0 0-5-16,-5 31 9 0,5-31 1 0,0 0-3 16,-7 23-12-16,7-23 5 0,0 0-14 15,-10 22 7-15,10-22-3 0,0 0 10 0,0 0-2 16,-5 27-5-16,5-27 7 0,0 0 2 16,-8 25-2-16,8-25-10 0,0 0 18 15,-3 28-13-15,3-28 5 0,0 0-3 0,-4 27 3 16,4-27 0-16,0 0 3 0,0 0 4 15,-1 34-7-15,1-34-14 0,0 0 4 16,-4 30 20-16,4-30-15 0,0 0-7 0,-5 29 9 16,5-29 18-16,0 0-13 0,-3 28 5 15,3-28-2-15,0 0-5 0,-5 28 0 16,5-28-2-16,0 0-5 0,-8 34 11 0,8-34-8 16,0 0 8-16,0 27-8 0,0-27 1 15,0 0-2-15,0 0 3 0,-7 33 7 0,7-33 9 16,0 0-9-16,0 0 0 0,0 35 16 15,0-35-18-15,0 0 1 0,7 31 3 16,-7-31-9-16,8 28 2 0,-8-28 7 0,8 24-4 16,-8-24 4-16,10 27-12 0,-10-27-5 15,12 28 6-15,-12-28 4 0,12 22-5 16,-12-22 10-16,10 22-1 0,-10-22 11 0,15 21-20 16,-15-21 7-16,6 18-6 0,-6-18 1 15,11 22 3-15,-11-22 0 0,0 0 7 16,15 28-11-16,-15-28 11 0,10 15 0 0,-10-15-12 15,8 19 7-15,-8-19 5 0,0 0-7 16,18 21-4-16,-18-21 4 0,12 18-7 0,-12-18 14 16,13 20-3-16,-13-20-4 0,14 21 3 15,-14-21 4-15,17 27-5 0,-9-15-4 16,-8-12 11-16,27 35-7 0,-19-23-4 0,9 6 2 16,-4-2 0-16,2-1 5 0,-1 1-15 15,-14-16 24-15,28 20-21 0,-20-9-4 16,-8-11 1-16,27 21 20 0,-27-21-10 15,22 15 9-15,-22-15 0 0,25 19-16 0,-7-14 21 16,-18-5-2-16,36 23-10 0,-20-11-2 16,6-2 9-16,0 2-4 0,-2-4-1 0,-2 5-4 15,4-4 0-15,0 0-9 0,-22-9 14 16,37 13-5-16,-37-13 4 0,30 8 1 0,-14 0 2 16,-16-8-7-16,0 0 2 0,39 12-6 15,-39-12 6-15,27 6-7 0,-27-6 8 16,0 0 1-16,31 3-8 0,-31-3-1 0,0 0-9 15,0 0 12-15,37 0 4 0,-37 0-29 16,0 0 1-16,32-17-16 0,-32 17-4 16,20-17 0-16,-20 17 19 0,22-16 22 15,-22 16 3-15,17-21-1 0,-17 21-4 0,18-18 9 16,-18 18-4-16,17-19 19 0,-17 19-9 16,13-15-1-16,-13 15-7 0,0 0 5 0,17-23 10 15,-17 23 6-15,8-17-6 0,-8 17-6 16,15-19-1-16,-15 19-8 0,12-21 7 0,-12 21 2 15,13-26-9-15,-13 26-2 0,9-30 12 16,2 15-1-16,-11 15-4 0,2-33 2 16,-2 33-5-16,13-32-4 0,-13 32 11 0,14-37 3 15,-9 17-10-15,-5 20-2 0,15-39 7 16,-10 24-2-16,-5 15-12 0,10-33 7 16,-10 33 0-16,12-27-2 0,-12 27-3 15,8-27 10-15,-8 27 9 0,13-24-17 0,-13 24 24 16,5-24 11-16,-5 24-13 0,12-23-8 15,-12 23 16-15,0 0-9 0,10-24 15 16,-10 24-11-16,0 0-4 0,9-28-3 0,-9 28 0 16,0 0-10-16,13-30 12 0,-13 30-17 15,7-20-2-15,-7 20 10 0,15-27-14 0,-15 27 21 16,10-21 2-16,-10 21-22 0,16-27 1 16,-16 27 8-16,17-27-1 0,-17 27 11 0,15-26-16 15,-15 26-4-15,15-25 14 0,-15 25-10 16,9-23 7-16,-9 23 1 0,13-27-2 15,-13 27 0-15,12-24 9 0,-12 24-17 0,8-21 8 16,-8 21 2-16,13-24-6 0,-13 24 13 16,19-22-1-16,-19 22-12 0,10-22 10 15,-10 22-8-15,15-21-2 0,-15 21 13 16,8-19-5-16,-8 19 14 0,14-22-3 0,-14 22-7 16,0 0-4-16,15-25 6 0,-15 25-14 0,13-16 6 15,-13 16-10-15,17-14-6 0,-17 14 2 16,0 0-4-16,17-21 8 0,-17 21 0 15,15-16-2-15,-15 16 6 0,0 0 10 0,16-19-8 16,-16 19-2-16,0 0 8 0,15-21-4 16,-15 21-4-16,0 0 6 0,0 0 10 0,14-18-14 15,-14 18 0-15,0 0 6 0,0 0-6 16,12-16 4-16,-12 16 2 0,0 0 5 16,0 0-3-16,0 0-10 0,0 0 14 15,18-16-14-15,-18 16 6 0,0 0-8 0,0 0-12 16,0 0-9-16,0 0-9 0,0 0-8 15,0 0-11-15,0 0 3 0,0 0-3 16,0 0 15-16,0 0-7 0,22-12-1 0,-22 12-5 16,0 0-1-16,0 0 9 0,0 0 15 15,0 0 0-15,0 0 7 0,0 0 15 0,0 0 1 16,0 0 6-16,0 0-8 0,0 0 12 16,0 0 12-16,0 0 0 0,0 0 4 15,0 0 7-15,0 0-5 0,0 0 16 0,0 0-7 16,0 0-1-16,21-12 9 0,-21 12-21 15,0 0 16-15,0 0-3 0,0 0-15 0,0 0 8 16,9-22-2-16,-9 22 1 0,0 0-10 16,0 0-1-16,0 0-5 0,0 0-4 15,8-25 0-15,-8 25 0 0,0 0 0 16,0 0 8-16,0 0-8 0,15-25 4 0,-15 25-6 16,0 0-4-16,0 0 13 0,9-21-20 15,-9 21 1-15,0 0 8 0,0 0 0 0,0 0 9 16,5-24-17-16,-5 24-3 0,0 0-3 15,0 0-12-15,0 0 8 0,0 0-2 16,0 0 5-16,6-24-9 0,-6 24 14 0,0 0-15 16,0 0-6-16,0 0-2 0,0 0 5 15,0 0-10-15,24-11-23 0,-24 11-46 0,0 0-104 16,0 0-507-16,0 0 589 0</inkml:trace>
  <inkml:trace contextRef="#ctx0" brushRef="#br0" timeOffset="359986.5642">23805 12986 552 0,'0'0'129'0,"0"0"-43"15,0 0-9-15,0 0-26 0,0 0 5 16,0 0-6-16,0 0 35 0,0 0-19 0,0 0 19 15,0 0 6-15,0 0 10 0,0 0 1 16,0 0-4-16,0 0 12 0,0 0-8 16,0 0-7-16,0 0 18 0,0 0-12 0,0 0-19 15,0 0 3-15,0 0-27 0,0 0-11 16,0 0-4-16,0 0-3 0,0 0-10 16,0 0-27-16,0 0 9 0,0 0 12 0,0 0-7 15,0 0-8-15,0 0-12 0,0 0 0 16,0 0 6-16,0 0 9 0,0 0-12 0,0 0 3 15,0 0 0-15,0 0 3 0,0 0-12 16,0 0-12-16,0 0 18 0,0 0-6 16,0 0-2-16,0 0-7 0,0 0 6 0,0 0-15 15,0 0 18-15,0 0-27 0,0 0 14 16,0 0-5-16,0 0 11 0,0 0-2 16,0 0 9-16,0 0 9 0,0 0-13 15,0 0-2-15,0 0 6 0,0 0 6 0,0 0-13 16,0 0 22-16,0 0-12 0,0 0-13 15,0 0 16-15,0 0-19 0,0 0 10 16,0 0 2-16,0 0 7 0,0 0-3 0,0 0 10 16,0 0-17-16,0 0 26 0,0 0-13 15,0 0-3-15,0 0 0 0,0 0-6 0,0 0-4 16,0 0 13-16,0 0-9 0,0 0 3 16,0 0-10-16,0 0 16 0,0 0-6 15,0 0 6-15,0 0-13 0,0 0-3 0,0 0 20 16,0 0-7-16,0 0-7 0,0 0 7 15,0 0-3-15,0 0 13 0,0 0-4 16,0 0 1-16,0 0-1 0,0 0-6 0,0 0-3 16,50-37 19-16,-50 37-16 0,0 0 7 15,0 0-1-15,0 0 0 0,35 0 1 16,-35 0 2-16,0 0-9 0,0 0 3 0,34 0-3 16,-34 0 4-16,0 0 2 0,0 0-3 15,31 4-3-15,-31-4 10 0,0 0-1 16,31 4-15-16,-31-4 6 0,0 0-7 15,35 1 4-15,-35-1 16 0,0 0-4 0,37 3-2 16,-37-3-7-16,0 0-4 0,36 0 11 0,-36 0 5 16,0 0-15-16,22 4 15 0,-22-4-18 15,0 0 19-15,0 0-1 0,34 0-6 16,-34 0-6-16,0 0 3 0,0 0 13 16,0 0-10-16,35 0 0 0,-35 0 9 0,0 0-15 15,0 0 0-15,0 0 3 0,0 0 0 16,30 4-9-16,-30-4 18 0,0 0-3 15,0 0 0-15,27 4-3 0,-27-4-6 0,0 0 0 16,0 0-3-16,0 0 0 0,0 0 3 16,28 5 3-16,-28-5-6 0,0 0 21 0,0 0-18 15,0 0-6-15,23 7 21 0,-23-7-9 16,0 0 11-16,0 0-28 0,34 5 8 16,-34-5 14-16,0 0-13 0,0 0 2 15,32 3 2-15,-32-3-4 0,0 0-7 16,33 3 0-16,-33-3 9 0,0 0 3 0,0 0-6 15,30 2 9-15,-30-2 0 0,0 0-12 0,22 7 15 16,-22-7-6-16,0 0-6 0,0 0 6 16,32 3 8-16,-32-3-11 0,0 0-6 15,28 7 3-15,-28-7 3 0,0 0 3 16,32 8 3-16,-32-8-3 0,22 7-6 0,-22-7-3 16,28 5 15-16,-28-5-12 0,29 7 9 15,-29-7 12-15,25 6-4 0,-25-6-14 0,0 0 23 16,40 6-20-16,-40-6-3 0,25 0-3 15,-25 0 0-15,28 5-5 0,-28-5 8 16,0 0 0-16,37 1 3 0,-37-1-3 0,0 0 3 16,35-1-1-16,-35 1 4 0,0 0-12 15,30 0 4-15,-30 0 2 0,0 0 5 16,34-5-5-16,-34 5 0 0,0 0-11 0,37-3 11 16,-37 3 0-16,0 0 11 0,28-3-19 15,-28 3 22-15,0 0-20 0,37-6 3 16,-37 6 6-16,0 0-14 0,25-7 5 15,-25 7 6-15,0 0-9 0,32-5 18 0,-32 5-9 16,0 0 6-16,30-7 0 0,-30 7-1 16,0 0 1-16,35-8-6 0,-35 8 9 0,0 0-12 15,30-3 6-15,-30 3-3 0,29-7-6 16,-29 7 3-16,26-9 3 0,-26 9-3 16,27-6 3-16,-27 6 3 0,32-5-3 0,-32 5 9 15,33-7-12-15,-33 7 3 0,30-5 0 16,-30 5 0-16,39-4 3 0,-39 4-9 0,33-4-8 15,-33 4 16-15,37-4-7 0,-37 4-4 16,34-3 15-16,-34 3 5 0,31 0-14 16,-31 0 1-16,34-1-4 0,-34 1 0 15,35 1 9-15,-35-1-3 0,33-1-3 0,-33 1 3 16,34 0 0-16,-34 0 9 0,32 1-12 16,-32-1 14-16,33 0-16 0,-33 0 16 15,32 0-22-15,-32 0 16 0,28 3-10 0,-28-3 10 16,29 4 1-16,-29-4-6 0,0 0 6 15,38 4-12-15,-38-4 0 0,0 0 6 0,32 3 3 16,-32-3-6-16,0 0-2 0,34 0-1 16,-34 0 9-16,0 0 5 0,36 1-2 15,-36-1-6-15,25 5 3 0,-25-5 0 16,0 0 8-16,37 0-2 0,-37 0-9 0,0 0 3 16,34-5-3-16,-34 5-12 0,0 0 12 15,38-1 6-15,-38 1-9 0,0 0 12 0,42-3-12 16,-42 3 3-16,32-4-3 0,-32 4 3 15,0 0-3-15,38-4 9 0,-38 4-12 16,35-3 0-16,-35 3 12 0,34-1 0 16,-34 1-12-16,37-8 15 0,-37 8-15 0,36-3-3 15,-36 3 6-15,34-3-5 0,-34 3 11 16,30-3-3-16,-30 3 5 0,38-6 1 0,-38 6-17 16,31-3 11-16,-31 3 3 0,35-3-3 15,-35 3-9-15,30-3 3 0,-30 3 6 16,28-3-5-16,-28 3-1 0,0 0 23 0,32-3-8 15,-32 3-7-15,0 0 7 0,0 0-15 16,40 0 12-16,-40 0 8 0,0 0 6 16,30-3-14-16,-30 3-6 0,0 0 2 15,30-3-10-15,-30 3 8 0,0 0-8 0,32-6 10 16,-32 6-10-16,0 0 2 0,37-6 1 16,-37 6-1-16,27-3 0 0,-27 3 0 0,0 0 1 15,33-6 8-15,-33 6-1 0,29-8-2 16,-29 8-11-16,0 0-3 0,36-5-10 15,-36 5 4-15,32-4-6 0,-32 4 14 0,25-4-15 16,-25 4 12-16,30-4-6 0,-30 4-7 16,37-7 7-16,-37 7 12 0,29-3-10 15,-29 3 16-15,31-6-10 0,-31 6-2 16,34-9 5-16,-34 9-2 0,32-10-1 0,-32 10 13 16,30-12-16-16,-30 12-13 0,30-15 16 15,-15 7 0-15,-15 8 0 0,32-19-4 16,-32 19-9-16,21-20-8 0,-5 8 14 0,-16 12-4 15,20-24-3-15,-20 24 9 0,16-27 25 16,-16 27 17-16,10-27-10 0,-10 27 3 16,7-32-3-16,-2 13 6 0,-5 19-20 0,2-35 10 15,-2 35-10-15,5-35 14 0,-5 35-14 16,0-39-17-16,0 39-3 0,-5-36 9 0,5 36 1 16,-2-43-17-16,-3 21 3 0,5 22-4 15,-8-43-8-15,-1 22 26 0,9 21-1 16,-11-47-7-16,2 26-7 0,4-3 28 0,5 24 5 15,-15-47-16-15,7 26 1 0,1-4 18 16,7 25-22-16,-13-36 15 0,8 16-1 16,5 20-17-16,-12-33-1 0,12 33-3 0,-13-34 25 15,13 34 1-15,-9-32-5 0,-4 14 12 16,13 18-8-16,-13-33 19 0,4 10 13 16,-3 6 14-16,2-5-25 0,-1 1 6 0,-4-1 3 15,1-2 6-15,-2 4-6 0,-5-7-18 16,3 9 1-16,-4 0-1 0,6-5 10 0,-3 8-7 15,1-3-3-15,-2 3 5 0,-2-3-11 16,2-2 5-16,0 4 4 0,-2-2-10 16,2 3 18-16,0 0-3 0,0-2 14 15,3 4 0-15,-5-1-4 0,22 14-8 0,-38-27-4 16,19 17 3-16,3-2-14 0,16 12 13 16,-40-22-11-16,20 14 9 0,20 8-4 0,-36-20-2 15,18 12-8-15,18 8-9 0,-43-12-4 16,22 2 7-16,21 10 0 0,-48-12-10 15,21 6 5-15,2 0 8 0,-5-2-3 16,30 8-8-16,-62-7 6 0,32 1-6 0,5 2-2 16,-12-3 16-16,9 4-11 0,-9-3 5 15,3 3-8-15,3 0-5 0,2 0 8 0,-8 0-5 16,37 3 16-16,-55-6-14 0,20 6-2 16,5-3 15-16,30 3-10 0,-57 0-8 15,27-3 3-15,30 3-5 0,-55-3 10 0,26 3-6 16,29 0-4-16,-53-4 7 0,53 4 0 15,-45 0 1-15,45 0-4 0,-39-2 1 16,39 2 8-16,-33 0-12 0,33 0 4 16,-42 0-17-16,42 0 9 0,-42 0 2 0,42 0-16 15,-43 2 18-15,43-2-10 0,-39 4-6 16,12-4 8-16,27 0 0 0,-38 3 2 0,38-3-7 16,-44 3 16-16,44-3-15 0,-35 3 10 15,35-3-1-15,-43 0-5 0,43 0 11 0,-30 3-9 16,30-3 3-16,-36 0-3 0,36 0 6 15,0 0 3-15,-40 0 3 0,40 0-6 16,-30 0-3-16,30 0 3 0,0 0 15 16,-47 0-18-16,47 0 5 0,-26 3-5 15,26-3 15-15,0 0-6 0,-39-3 0 0,39 3 3 16,0 0-9-16,-30 3 3 0,30-3 6 0,0 0 0 16,-35 0-3-16,35 0 6 0,0 0 0 15,-35-3-6-15,35 3 9 0,0 0-6 16,-39-3 0-16,39 3 6 0,0 0 6 15,-40 0-15-15,40 0 6 0,-32 0-9 16,32 0 15-16,-31-3 1 0,31 3-1 0,0 0 0 16,-49-3 6-16,49 3 3 0,-35-3 0 15,35 3 6-15,-35 0-21 0,35 0 3 0,-39-4 2 16,39 4-2-16,-38-2-3 0,38 2-3 16,-35 2-6-16,35-2-5 0,-32 4 11 0,32-4 14 15,0 0-14-15,-45 0 0 0,45 0-3 16,-29 3 6-16,29-3 3 0,0 0-9 15,-36 3 3-15,36-3-3 0,0 0-11 16,-36 0 14-16,36 0-3 0,0 0 3 0,-31 3-3 16,31-3-3-16,0 0 6 0,-32 0 0 15,32 0-6-15,0 0 0 0,0 0 6 0,-34 0-3 16,34 0-3-16,0 0 15 0,0 0 3 16,-31 3-15-16,31-3 0 0,0 0 0 15,0 0 3-15,-42 0 3 0,42 0-9 0,0 0-6 16,-29 3 3-16,29-3 3 0,0 0 6 15,-31 3 0-15,31-3-3 0,0 0-24 16,-31 6 6-16,31-6 11 0,-30 7-5 16,30-7 15-16,0 0 0 0,-33 5 9 0,33-5-9 15,-29 7 9-15,29-7 1 0,0 0-1 16,-33 5 15-16,33-5-18 0,0 0 6 0,-27 5-3 16,27-5 9-16,0 0-18 0,0 0 9 15,0 0-6-15,-35 3 14 0,35-3-8 16,0 0 9-16,0 0-10 0,0 0-2 0,-25 3 6 15,25-3-1-15,0 0-2 16,0 0 5-16,0 0 0 0,0 0-11 0,0 0 6 16,-32 1 2-16,32-1-5 0,0 0 8 0,0 0-12 15,-30 5 4-15,30-5-9 0,0 0 12 16,-30 6 2-16,30-6-14 0,0 0 3 16,-22 9-6-16,22-9 9 0,0 0 0 0,0 0 8 15,-33 12-17-15,33-12 1 0,0 0 2 16,-29 12-2-16,29-12-12 0,-20 6 11 15,20-6 6-15,0 0-5 0,-25 12-1 16,25-12 6-16,0 0 0 0,-22 15 6 0,22-15-15 16,0 0 6-16,-23 13 3 0,23-13-11 15,0 0 8-15,-17 16 6 0,17-16-6 0,0 0 0 16,0 0-5-16,-21 16 2 0,21-16 0 16,0 0 12-16,0 0-6 0,-19 17-6 0,19-17 4 15,0 0-7-15,-15 16 20 0,15-16 7 16,0 0-21-16,0 0-3 0,-13 24 3 15,13-24-3-15,0 0-8 0,-14 23 17 16,14-23 0-16,0 0-3 0,-10 18-3 0,10-18 3 16,0 0 14-16,-13 18-19 0,13-18 7 15,0 0 10-15,-15 27-24 0,15-27 15 16,0 0-11-16,-5 32 2 0,5-32 12 0,-12 19-12 16,12-19 6-16,-7 24-9 0,7-24 9 15,0 0-2-15,-8 34 7 0,8-34-10 16,-3 28-1-16,3-28 14 0,-10 21-13 15,10-21 13-15,0 0-8 0,-9 33 0 0,9-33 12 16,-5 22-15-16,5-22 6 0,0 0 2 16,-6 32-2-16,6-32-11 0,0 0 11 0,0 29-6 15,0-29-3-15,0 0 0 0,0 33 6 16,0-33 9-16,0 0-1 0,3 36-2 0,-3-36-12 16,8 25 15-16,-8-25 2 0,9 23-31 15,-9-23 26-15,13 27 11 0,-13-27-14 16,8 20 3-16,-8-20-15 0,14 19 18 15,-14-19-9-15,10 18 0 0,-10-18 0 0,0 0 3 16,12 25-12-16,-12-25 6 0,8 16 12 16,-8-16-4-16,0 0-7 0,12 18 4 0,-12-18 4 15,0 0 2-15,0 0-5 0,11 22-6 16,-11-22 6-16,0 0-14 0,0 0 8 16,0 0 6-16,0 0-9 0,9 21 12 0,-9-21 5 15,0 0-16-15,0 0-1 0,0 0 23 16,8 22-3-16,-8-22-25 0,0 0 11 15,0 0-3-15,0 0 8 0,0 0-10 16,12 25 5-16,-12-25 0 0,0 0 0 0,0 0-6 16,0 0 6-16,0 0-3 0,8 17 1 15,-8-17-7-15,0 0 15 0,0 0-6 0,0 0 3 16,0 0-3-16,0 0 2 0,9 24 1 16,-9-24-14-16,0 0 5 0,0 0 6 0,0 0 0 15,0 0 3-15,0 0 3 0,0 0-15 16,0 0 4-16,0 0 8 0,5 30-3 15,-5-30-9-15,0 0 20 0,0 0 1 16,0 0-15-16,0 0 0 0,0 0 3 0,0 27 6 16,0-27-6-16,0 0 5 0,0 0 9 15,0 0-5-15,3 29-21 0,-3-29 12 0,0 0-2 16,0 0-1-16,0 0 3 0,0 0 5 16,0 33-2-16,0-33 0 0,0 0-9 15,0 0 6-15,0 0 6 0,0 0-14 0,-3 30 33 16,3-30-20-16,0 0 6 15,0 0-13-15,0 0-1 0,-5 28 0 0,5-28-3 16,0 0 1-16,0 0 5 0,0 0 0 0,0 32-3 16,0-32 0-16,0 0 3 0,0 0-2 15,0 0 2-15,0 0-3 0,0 30 0 16,0-30 11-16,0 0-5 0,0 0-3 0,0 0-8 16,0 0 11-16,5 27-1 0,-5-27-4 15,0 0-4-15,0 0 6 0,0 0 11 16,0 0-11-16,0 27 6 0,0-27 2 15,0 0-2-15,0 0-12 0,0 0 0 0,0 0 12 16,0 0 2-16,0 0-5 0,-5 32 14 16,5-32-23-16,0 0 3 0,0 0 17 0,0 0-14 15,-7 25 11-15,7-25-3 0,0 0 8 16,0 0-5-16,0 0-11 0,0 0-5 16,-10 26 2-16,10-26 0 0,0 0 9 0,0 0 13 15,0 0-22-15,-7 19 8 0,7-19 1 16,0 0-1-16,0 0 3 0,0 0 0 15,0 0-11-15,-5 29 11 0,5-29 0 16,0 0-3-16,0 0-5 0,0 0 0 0,-7 24 6 16,7-24-1-16,0 0 11 0,0 0-27 15,0 0 9-15,-5 29 4 0,5-29 3 0,0 0-7 16,0 0-1-16,-1 33-2 0,1-33 0 16,0 0-19-16,6 40-41 0,4-19-76 0,-1 3-156 15,1 2-286-15,-3-1 109 0</inkml:trace>
  <inkml:trace contextRef="#ctx0" brushRef="#br0" timeOffset="444086.1571">21118 14494 585 0,'0'0'13'0,"0"0"138"0,0 0-133 16,0 0 59-16,0 0-54 0,0 0 11 0,0 0-17 15,0 0 5-15,0 0-22 0,0 0-56 16,0 0-185-16,0 0 41 0,0 0 53 16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44:12.3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22987 11036 1887 0,'-157'-33'-136'0,"-34"-11"68"16,-15-8 22-16,-16 2-12 0,-14-1 10 0,-7 4-67 0,2 7 22 15,-14 17-13-15,-8 4-238 0,0 6 82 16</inkml:trace>
  <inkml:trace contextRef="#ctx0" brushRef="#br0" timeOffset="41.979">19109 10672 1006 0,'-160'8'-294'0,"33"-3"80"0</inkml:trace>
  <inkml:trace contextRef="#ctx0" brushRef="#br0" timeOffset="81287.0483">7271 15552 70 0,'0'0'-35'0</inkml:trace>
  <inkml:trace contextRef="#ctx0" brushRef="#br0" timeOffset="83723.1567">7271 15552 104 0,'0'0'-8'0,"0"0"58"0,0 0 23 0,0 0 20 15,0 0-5-15,0 0 10 0,0 0 2 0,0 0-4 16,0 0-41-16,0 0 34 16,0 0-32-16,0 0 16 0,0 0-35 0,0 0 5 15,0 0 35-15,0 0-43 0,0 0 0 0,0 0-20 16,0 0-10-16,0 0 30 0,0 0-7 16,0 0-13-16,0 0-10 0,0 0-10 15,0 0 0-15,0 0-19 0,0 0 10 0,0 0 14 16,0 0 0-16,0 0 9 0,0 0-18 15,0 0-11-15,0 0 10 0,0 0 5 16,0 0-10-16,0 0-4 0,0 0 9 0,0 0 15 16,0 0-21-16,0 0 6 0,0 0 10 15,0 0-10-15,0 0-5 0,0 0 5 0,0 0 10 16,0 0-21-16,0 0 11 0,0 0 10 16,0 0-11-16,47 12 11 0,-47-12-10 15,0 0 15-15,0 0-10 0,0 0 31 0,0 0 10 16,0 0 25-16,0 0-7 0,0 0-1 15,0 0-6-15,0 0 13 0,0 0-10 16,0 0 16-16,37 10-18 0,-37-10-2 0,0 0 8 16,0 0-21-16,0 0-5 0,0 0-8 15,0 0 8-15,0 0 0 0,0 0-17 16,0 0 9-16,0 0 10 0,0 0-7 0,0 0-15 16,0 0-1-16,0 0 8 0,0 0-3 15,0 0-12-15,0 0 14 0,0 0-14 16,0 0 4-16,0 0-11 0,0 0 14 0,0 0-3 15,0 0 3-15,0 0-3 0,0 0 3 0,23 7-7 16,-23-7 0-16,0 0 4 0,0 0 7 16,0 0-7-16,0 0 6 0,25 6 12 15,-25-6-29-15,0 0 14 0,0 0-14 0,29 9 3 16,-29-9 15-16,0 0-18 0,0 0 7 16,0 0-7-16,28 3 3 0,-28-3 11 15,0 0 4-15,0 0-11 0,0 0-3 16,0 0-1-16,28 9 15 0,-28-9 17 0,0 0-6 15,0 0 23-15,0 0 14 0,0 0-19 16,0 0 10-16,21 6-20 0,-21-6 15 0,0 0-13 16,0 0-17-16,0 0 14 0,0 0-8 15,0 0-2-15,0 0-4 0,0 0-15 16,0 0 10-16,0 0 2 0,0 0 3 16,30 4-9-16,-30-4-12 0,0 0 3 0,0 0 18 15,31 0-9-15,-31 0 3 0,0 0-6 0,0 0 9 16,29 5-9-16,-29-5 3 0,0 0 6 15,22 6-27-15,-22-6 15 0,0 0 15 16,28 8-12-16,-28-8-6 0,0 0 9 0,32 4-6 16,-32-4 6-16,0 0-4 0,37 4-4 15,-37-4 10-15,30 7-14 0,-30-7-8 16,30 1 26-16,-30-1-7 0,27 5-5 0,-27-5 6 16,25 3 0-16,-25-3 6 0,35 4-24 15,-35-4 24-15,33 1-18 0,-8 3 12 16,-25-4 3-16,41 0-12 0,-41 0-9 0,45 6 18 15,-25-6-3-15,2 0 0 0,-2 0 5 16,-20 0-2-16,0 0-9 0,50 0-14 16,-50 0 8-16,32 6 9 0,-16-10-12 0,-16 4-2 15,0 0 2-15,44 4 15 0,-44-4 0 16,0 0 3-16,42 0-9 0,-27 0 12 0,-15 0-9 16,0 0-12-16,43 3 21 0,-43-3 5 15,30 0-20-15,-30 0 6 0,22 3 0 0,-22-3-14 16,25 0 17-16,-25 0 5 0,24 0-8 15,-24 0 3-15,0 0-8 0,36 4 19 16,-36-4-20-16,32 0-2 0,-32 0 10 16,30 3-10-16,-30-3 5 0,34 0-15 0,-19 3-6 15,-15-3 15-15,33 0 0 0,-33 0-12 16,32 2 15-16,-32-2 3 0,0 0 0 0,42 0 3 16,-42 0-7-16,0 0-2 0,35 3 18 15,-27-3-9-15,-8 0-12 0,0 0 15 16,0 0-6-16,39 4-3 0,-39-4 0 0,0 0 15 15,0 0-18-15,35 3 0 0,-35-3 5 16,0 0 4-16,0 0 0 0,27 3-9 0,-27-3 12 16,0 0-6-16,0 0-3 0,0 0 6 15,0 0 0-15,35 0-3 0,-35 0-3 16,0 0-7-16,0 0 13 0,0 0-9 16,22 6 15-16,-22-6 0 0,0 0-6 0,0 0 6 15,0 0 4-15,36 0-13 0,-36 0 3 16,0 0 0-16,0 0 6 0,0 0-9 15,42 3 0-15,-42-3 9 0,0 0-19 0,29-7 20 16,-29 7-1-16,0 0-15 0,0 0 12 16,31-2 9-16,-31 2 7 0,0 0-10 0,0 0-15 15,0 0 6-15,39-3 0 0,-39 3-6 16,0 0 12-16,32 3 0 0,-32-3-6 16,0 0-12-16,33-3 12 0,-33 3-3 0,0 0-4 15,39-3 23-15,-39 3-7 0,26-9-6 16,-26 9-3-16,0 0 3 0,35-6-9 0,-35 6-6 15,0 0 2-15,31-7 4 0,-31 7 12 16,0 0-2-16,30-3-17 0,-30 3 4 16,0 0 9-16,0 0-6 0,31-9 2 0,-31 9-14 15,0 0 14-15,29-3 14 0,-29 3-16 16,0 0 2-16,35-5 1 0,-35 5 16 16,0 0 3-16,33-7-13 0,-33 7-6 0,0 0 12 15,32-5-3-15,-32 5-12 0,0 0 0 16,0 0 6-16,39 5 3 0,-39-5 3 0,0 0-9 15,35-6-3-15,-35 6 18 0,30 0-18 16,-30 0-3-16,0 0-4 0,43-7 10 16,-43 7 15-16,31-4-18 0,-31 4 12 0,31-3-6 15,-31 3-6-15,29-5 0 0,-29 5-4 16,37 0 14-16,-37 0-4 0,33-7 6 0,-33 7 0 16,35-6-6-16,-35 6 6 0,35-2-9 15,-35 2 13-15,35-7-17 0,-35 7 1 16,34-9 6-16,-34 9 6 0,32 0-15 15,-32 0 25-15,41-9-13 0,-41 9 6 0,37-6-9 16,-20 6 6-16,0-3-3 0,-17 3 7 16,43-3-23-16,-26 0 20 0,1-1-23 15,-18 4 13-15,35-5 6 0,-21 0-6 0,-14 5 3 16,32-2 6-16,-16-1-12 0,-16 3 21 16,29-4-15-16,-29 4 10 0,25-3-32 0,-25 3 19 15,23-1 0-15,-23 1 0 0,25-4-4 16,-25 4 14-16,26-4-7 0,-26 4 6 0,26-3-12 15,-26 3 3-15,27-3-1 0,-27 3 14 16,30-6 8-16,-30 6-18 0,30 0 0 16,-30 0 7-16,25-4-7 0,-5 2 9 0,-20 2-9 15,29-3 3-15,-29 3-6 0,30-6 0 16,-12 6 3-16,-18 0-3 0,30-4 9 16,-30 4-3-16,32-5-12 0,-32 5 9 15,30-3-3-15,-15-1-10 0,-15 4 19 0,24-3-12 16,-24 3 6-16,30-3-3 0,-30 3-3 15,25-2 12-15,-25 2-6 0,20-7-3 0,-20 7 0 16,24-3 9-16,-24 3 10 0,21-4-19 16,-21 4-4-16,19-5 17 0,-19 5-23 0,21-3 23 15,-21 3-20-15,0 0 16 16,26-5-6-16,-26 5 0 0,0 0 4 0,18-4-8 16,-18 4 11-16,0 0-4 0,27-3-13 0,-27 3 4 15,16-8 19-15,-16 8-20 0,21-5 4 16,-21 5 28-16,0 0-22 0,28-8 0 0,-28 8 0 15,0 0 3-15,22-7 4 0,-22 7-7 16,15-7-28-16,-15 7 28 0,0 0-9 16,18-3 3-16,-18 3-16 0,0 0 23 15,0 0 2-15,0 0-6 0,27-9 15 0,-27 9-24 16,0 0 18-16,17-3-3 0,-17 3-12 16,0 0 6-16,0 0-9 0,0 0 18 15,21-9-15-15,-21 9 6 0,0 0-12 0,0 0 18 16,15-6 6-16,-15 6-6 0,0 0 7 15,0 0 8-15,0 0-3 0,15-9 12 0,-15 9 5 16,0 0 21-16,0 0-16 0,0 0 5 16,0 0 14-16,0 0-19 0,0 0 9 15,0 0 4-15,0 0 9 0,0 0-11 0,0 0-6 16,0 0 26-16,0 0-16 0,0 0 7 16,-26-60-44-16,26 60-13 0,-14-18-5 0,14 18-5 15,-16-17 19-15,16 17-7 0,-17-27-7 16,17 27 14-16,-22-24-12 0,12 9 5 15,10 15 18-15,-20-21-20 0,20 21 4 16,-20-21-9-16,20 21 0 0,-25-21 11 0,25 21-13 16,-17-20 4-16,17 20-4 0,-17-16 11 15,17 16-3-15,0 0-10 0,-16-21-7 0,16 21 13 16,-14-12-22-16,14 12 13 0,0 0 0 16,-10-14-18-16,10 14 4 0,0 0 21 15,0 0-23-15,-16-15 18 0,16 15-4 0,0 0 4 16,0 0 1-16,-12-12-10 0,12 12 16 15,0 0-12-15,0 0-11 0,0 0 21 0,0 0-14 16,0 0-1-16,-10-15 18 0,10 15-1 16,0 0-9-16,0 0-12 0,0 0 16 15,0 0-6-15,0 0-3 0,0 0 24 16,0 0-17-16,-7-18 0 0,7 18-2 0,0 0 2 16,0 0-5-16,0 0 0 0,0 0 3 15,0 0-11-15,0 0 6 0,0 0-23 0,-2-22 2 16,2 22-3-16,0 0-3 0,0 0 7 15,0 0-29-15,9-22-13 0,-9 22-24 16,0 0-22-16,0 0-43 0,18-9-70 0,-18 9-309 16,0 0 113-16</inkml:trace>
  <inkml:trace contextRef="#ctx0" brushRef="#br0" timeOffset="177477.6362">30454 14042 832 0,'0'0'351'0,"0"0"-150"16,-16-24 2-16,16 24-107 0,-19-15 0 0,19 15-49 15,-17-15 14-15,17 15 3 0,-16-18-9 16,16 18 20-16,-19-22-33 0,19 22 2 16,-23-20 7-16,23 20 6 0,-20-13 1 0,20 13 3 15,-17-17-5-15,17 17 29 0,0 0-32 16,-20-18 0-16,20 18 10 0,0 0-21 15,0 0-9-15,-20-18-3 0,20 18 11 0,0 0-11 16,0 0 7-16,0 0-1 0,-22-15 3 16,22 15 22-16,0 0-6 0,0 0-6 0,0 0 11 15,0 0 6-15,0 0 16 0,-20-13-17 16,20 13-5-16,0 0-13 0,0 0-7 16,0 0 9-16,0 0-14 0,0 0 4 0,0 0-13 15,0 0 8-15,0 0-12 0,0 0 5 16,0 0 2-16,0 0-15 0,0 0 1 0,0 0-5 15,0 0 9-15,0 0-2 0,0 0 2 16,0 0-8-16,0 0 6 0,0 0-6 0,0 0 13 16,0 0 5-16,0 0-5 0,0 0-11 15,0 0 12-15,0 0 3 0,0 0 7 16,0 0 9-16,0 0-12 0,0 0-20 16,79 7 35-16,-79-7-30 0,0 0 6 0,40 6 8 15,-40-6-14-15,32 6 5 0,-32-6-6 16,33 6 5-16,-33-6 0 0,37 6-13 0,-37-6 10 15,33 6-14-15,-33-6 5 0,32 6 11 16,-32-6-14-16,34 6 4 0,-34-6 16 16,33 3 0-16,-33-3-16 0,34 6 11 15,-34-6 6-15,38 4 3 0,-16-2-22 0,-22-2 19 16,37 0-22-16,-37 0 6 0,45 3-6 16,-45-3 8-16,40 0-1 0,-40 0-4 0,42 0-5 15,-22 3 13-15,-20-3-12 0,37 0 0 16,-37 0 2-16,33 4-2 0,-33-4-2 0,0 0 0 15,49 0-7-15,-49 0 5 0,31 0-3 16,-31 0 11-16,27 0-10 0,-27 0 7 0,0 0-5 16,34 3 10-16,-34-3-10 0,0 0-3 15,0 0 10-15,35 0 0 0,-35 0 3 16,0 0 7-16,0 0-6 0,28 4 6 0,-28-4 1 16,0 0-4-16,0 0 3 0,0 0-7 15,0 0-4-15,37-4 5 0,-37 4-7 0,0 0 1 16,0 0 1-16,33 0 0 0,-33 0 0 15,0 0-1-15,0 0 0 0,41-3 3 16,-41 3-5-16,0 0-5 0,28 0 1 0,-28 0 4 16,0 0-1-16,40 0-4 0,-40 0 0 15,0 0 4-15,34 0 0 0,-34 0 6 16,28-4-4-16,-28 4 6 0,0 0-10 0,37 0 11 16,-37 0 11-16,32 4 4 0,-32-4-4 15,33 0 4-15,-33 0 4 0,0 0 0 0,45 0-2 16,-45 0-3-16,35 0-7 0,-35 0-1 15,39-7-2-15,-39 7-2 0,33 0 2 0,-33 0-5 16,37 0-3-16,-37 0-3 0,29-5 4 16,-29 5-3-16,36-4 3 0,-36 4-7 0,25-3 4 15,-25 3-3-15,31-3 3 0,-31 3-3 16,0 0 0-16,43-3-1 0,-43 3-2 16,33-6-6-16,-33 6 3 0,27 0-2 0,-27 0-2 15,27-6 5-15,-27 6-2 0,0 0 4 16,38-6-3-16,-38 6 0 0,27-6 6 15,-27 6-6-15,0 0 1 0,39-10 2 0,-39 10-4 16,30-2 7-16,-30 2-5 0,40-10-5 16,-18 7-16-16,-22 3-6 0,52-7-15 15,-27 1 1-15,0 3-8 0,3-1-3 0,-28 4-3 16,52-12 6-16,-25 10 7 0,-27 2 3 16,47-6 2-16,-29 2 5 0,-18 4 3 0,45-3 8 15,-45 3-1-15,44-2 2 0,-23-1 4 16,-21 3 0-16,46 0 8 0,-46 0-11 15,43-3-5-15,-43 3 3 0,47 0 9 0,-20 0-10 16,-27 0-6-16,42-4 2 0,-42 4-3 16,45 4 3-16,-45-4-9 0,37 3 7 0,-37-3 3 15,36-3 3-15,-36 3 11 0,25 3-3 16,-25-3 2-16,0 0 7 0,32 0-6 16,-32 0-5-16,0 0-22 0,0 0 4 0,0 0-4 15,29-10 11-15,-29 10 4 0,0 0 12 16,0 0 12-16,0 0 9 0,0 0-5 0,0 0 14 15,0 0-21-15,0 0-8 0,1-27-7 16,-1 27 14-16,0 0-14 0,0 0 9 16,0 0-6-16,0 0 13 0,0 0 6 0,0 0 13 15,-35-35 11-15,35 35-2 0,0 0-4 16,-27-12-2-16,27 12-5 0,-16-12-9 0,16 12 1 16,-22-9-1-16,22 9 3 0,-23-12 12 15,23 12-4-15,-26-16 2 0,26 16 13 16,-28-11 15-16,28 11 1 0,-23-17-2 0,23 17 10 15,-29-15-4-15,29 15-10 0,-32-12-8 16,32 12 1-16,-30-19 15 0,30 19 2 16,-27-11-4-16,27 11 4 0,-26-13 8 0,26 13-2 15,-30-14 2-15,30 14-13 0,-25-9 2 16,25 9-13-16,-32-11 5 0,32 11 4 16,-24-13-6-16,24 13-5 0,-28-12-5 0,28 12 3 15,-25-9-5-15,25 9 2 0,-29-10-8 16,29 10-1-16,-31-10-5 0,31 10 12 0,-27-12-11 15,27 12-4-15,-32-9 7 0,32 9-6 16,-37-8 1-16,37 8-8 0,-28-10 6 16,28 10 1-16,-25-9 0 0,25 9 12 15,-32-4 3-15,32 4 2 0,-32-8-3 0,32 8 3 16,-30-7-1-16,30 7-2 0,-28-5 5 0,28 5-2 16,-31-7-5-16,31 7 0 0,-30-5-6 15,30 5-1-15,-30-3 5 0,30 3-3 16,0 0 1-16,-43-4-2 0,43 4-4 0,-27-8 1 15,27 8-1-15,0 0 0 0,-33-2-3 16,33 2 1-16,0 0-2 0,-27-5 1 0,27 5-2 16,0 0-1-16,0 0 0 0,0 0-2 15,-34-8 2-15,34 8-2 0,0 0-1 0,0 0 0 16,0 0 1-16,0 0 0 0,0 0-5 16,0 0 2-16,0 0 1 0,0 0 2 15,0 0-3-15,0 0 2 0,0 0 5 0,0 0 1 16,0 0 5-16,0 0 1 0,0 0 0 15,0 0 2-15,0 0-3 0,0 0 0 16,0 0-3-16,74 32-4 0,-74-32 0 16,33 10 4-16,-9-7-8 0,-24-3 3 0,28 12 0 15,-9-7 1-15,-19-5 2 0,30 10 1 16,-30-10 2-16,35 9 2 0,-35-9-1 0,35 12 2 16,-18-3 1-16,1-2-3 0,-18-7 1 15,47 13 0-15,-25-7 0 0,-2 3 1 0,8 0 0 16,-3 0-2-16,-3 4-3 0,8-5 2 15,-8 3-4-15,5 1 0 0,-6 0-1 0,8 0-1 16,-1-2-1-16,-6 2-1 0,6 0-3 16,-4 0 2-16,1 0-1 0,-3 0 0 15,4-3-3-15,-7 5 0 0,4-2-5 0,1-3 1 16,-6 3-2-16,2-2-1 0,-20-10-2 16,40 16 3-16,-23-8-1 0,-17-8 1 0,29 13 0 15,-29-13 2-15,31 12-3 0,-14-6 0 16,-17-6 2-16,37 9-1 0,-37-9-1 15,28 13-1-15,-28-13-1 0,27 9 2 16,-9-3-1-16,-18-6 3 0,29 6 0 0,-29-6-2 16,32 12 1-16,-32-12 1 0,33 8-4 15,-33-8-2-15,27 8-3 0,-27-8 0 0,27 3 2 16,-27-3 4-16,25 5-3 0,-25-5 3 16,0 0 2-16,33 7 1 0,-33-7-3 0,0 0 2 15,34 4 0-15,-34-4 3 0,0 0-3 16,28 9 2-16,-28-9-1 0,0 0 3 15,0 0-2-15,27 3 0 0,-27-3 1 0,0 0 1 16,0 0-1-16,27 3 1 0,-27-3 1 16,0 0-1-16,35 6 1 0,-35-6-2 0,28 9 1 15,-28-9 1-15,34 6-7 0,-14 1-1 16,-20-7-3-16,37 12-1 0,-12-5-3 16,-5-3-2-16,-20-4 1 0,38 9 1 0,-38-9-1 15,30 8 4-15,-30-8 4 0,27 3 5 16,-27-3 8-16,27 6 2 0,-27-6 6 15,0 0 6-15,0 0 3 0,30 6-1 0,-30-6-6 16,0 0 5-16,0 0-5 0,0 0-3 16,0 0-1-16,0 0-3 0,0 0-1 0,0 0 4 15,0 0 1-15,0 0-4 0,0 0 1 16,0 0-3-16,0 0-2 0,0 0 2 0,0 0-1 16,-84-24 1-16,84 24-1 0,0 0-1 15,-35-3-2-15,35 3 1 0,0 0-1 16,-37-5 3-16,37 5-3 0,0 0 0 0,-33 0 1 15,33 0 0-15,0 0 1 0,-42 0 0 16,42 0 0-16,0 0 1 0,-40 8-2 0,40-8 6 16,-29 9-2-16,29-9-2 0,-28 9 1 15,28-9 0-15,-28 10-1 0,28-10 2 16,-29 8-1-16,29-8 1 0,-32 15-2 0,16-3 5 16,16-12-1-16,-37 19 9 0,15-10 1 15,2 2 1-15,-2-3 4 0,-4 5-1 0,4-4 1 16,-8 0 4-16,3 3-6 0,-3-3 1 15,-5 5 1-15,5-10 5 0,3 5 12 16,-2-1-7-16,-1-1-5 0,2-7-3 16,28 0 0-16,-55 12 1 0,36-9-6 0,-6 2 0 15,25-5-8-15,-48 7 1 0,24-4-1 16,24-3-4-16,-48 5-5 0,24-5-2 0,-3 7 1 16,27-7 4-16,-55 5-10 0,28-5-4 15,-3 3-1-15,0 4 0 0,4-1-4 16,26-6-3-16,-52 7-1 0,32-3-8 0,1-3-17 15,19-1-16-15,-35 3-32 0,35-3-53 16,-42 0-44-16,10-3-104 0,7-2-200 16,-11-8-64-16,-1-2-380 0,-3-10-691 0</inkml:trace>
  <inkml:trace contextRef="#ctx0" brushRef="#br0" timeOffset="179299.8499">30658 13248 4418 0,'0'0'-210'0,"0"0"17"16,31-10 26-16,-31 10 14 0,0 0 18 0,0 0 36 16,0 0 21-16,25-11 31 0,-25 11 15 15,0 0 41-15,0 0-2 0,0 0 2 16,26-9 0-16,-26 9 21 0,0 0-15 0,0 0 17 16,0 0-1-16,0 0-5 0,0 0 2 15,0 0-4-15,19-12 6 0,-19 12 12 16,0 0 19-16,0 0-12 0,0 0 7 0,0 0 1 15,0 0 16-15,0 0 10 0,0 0-3 16,0 0-3-16,0 0 1 0,0 0-20 16,0 0-15-16,0 0 5 0,0 0-10 0,0 0 1 15,0 0 0-15,0 0-4 0,0 0 17 16,0 0-2-16,0 0 3 0,0 0-9 0,0 0-1 16,0 0 0-16,0 0-6 0,0 0-4 15,0 0-4-15,0 0-3 0,0 0-5 16,0 0 1-16,0 0 3 0,0 0-9 0,0 0-2 15,0 0 3-15,0 0-2 0,0 0-3 16,0 0 1-16,0 0-2 0,0 0 3 0,0 0-3 16,0 0 6-16,0 0 6 0,0 0 1 15,-67 30-6-15,67-30 1 0,0 0-10 16,-32 12 7-16,32-12-2 0,-28 10-2 0,28-10-5 16,-20 12 3-16,20-12-1 0,-22 13 1 15,22-13-3-15,-29 12 8 0,29-12 0 0,-25 15-1 16,25-15 6-16,-20 9-1 0,20-9 2 15,0 0-1-15,-32 13-1 0,32-13-6 16,0 0-2-16,-26 12 4 0,26-12 1 16,0 0-1-16,-27 13 3 0,27-13-4 0,0 0-2 15,-29 15 8-15,29-15-7 0,-18 7 0 16,18-7 0-16,0 0-4 0,-27 15 2 0,27-15-2 16,-20 9 1-16,20-9-6 0,0 0 2 15,-27 15 8-15,27-15 3 0,-16 12-1 16,16-12-4-16,-19 12-2 0,19-12 3 0,-16 16-1 15,16-16 0-15,-20 13-2 0,20-13 1 16,0 0-4-16,-29 15 4 0,29-15-3 0,-17 12 2 16,17-12 3-16,0 0-1 0,-20 22 2 15,20-22-1-15,0 0 0 0,-25 16-1 0,25-16 1 16,-17 15-1-16,17-15 0 0,-16 13-1 16,16-13-2-16,0 0-1 0,-24 23-1 15,24-23 2-15,-15 12-6 0,15-12 5 16,0 0-5-16,-18 15 0 0,18-15 1 0,-17 13-1 15,17-13 3-15,-17 15-2 0,17-15 1 16,0 0-1-16,-23 12-1 0,23-12 0 0,0 0-5 16,-20 14 3-16,20-14 0 0,0 0 1 15,0 0-2-15,0 0 1 0,0 0-3 0,-22 12 3 16,22-12-2-16,0 0 0 0,0 0 2 16,0 0 1-16,0 0-2 0,-22 12 1 0,22-12-5 15,0 0 5-15,0 0-2 0,-18 18-3 16,18-18 4-16,0 0-1 0,0 0 0 15,-17 14 2-15,17-14-4 0,0 0 3 16,0 0-2-16,0 0 1 0,0 0 1 0,0 0-3 16,-16 15 2-16,16-15-1 0,0 0-2 15,0 0 6-15,0 0-4 0,0 0 2 16,0 0-2-16,0 0-1 0,0 0-3 0,0 0 4 16,0 0 1-16,0 0-1 0,0 0 0 15,0 0 3-15,0 0-3 0,0 0 2 0,0 0-2 16,0 0 1-16,0 0 1 0,20 48 0 15,-20-48-1-15,0 0 0 0,10 15-1 16,-10-15 0-16,0 0-1 0,0 0-5 0,16 19 1 16,-16-19 2-16,0 0 2 0,0 0 2 15,15 16-3-15,-15-16 1 0,0 0-1 0,0 0 6 16,0 0-4-16,17 17-2 0,-17-17 2 16,0 0-1-16,0 0-2 0,0 0 1 0,0 0 0 15,0 0 3-15,17 14-3 0,-17-14 0 16,0 0 0-16,0 0 2 0,0 0-2 15,0 0 2-15,25 9-1 0,-25-9 3 0,0 0-2 16,0 0-3-16,23 9 5 0,-23-9-4 16,0 0 2-16,26 6 3 0,-26-6 0 15,0 0-1-15,30 12-3 0,-30-12-1 0,26 7 2 16,-26-7-3-16,29 8 3 0,-29-8 3 16,40 17-2-16,-18-8 3 0,-2-3-1 0,-20-6 2 15,45 15-4-15,-23-8-2 0,4 2 1 16,-4 3 3-16,2-3 0 0,4-3-1 15,-3 3-2-15,-1 2 3 0,-4-3 0 16,-20-8-2-16,38 10 2 0,-19-1 1 0,-19-9 1 16,26 9 3-16,-26-9 1 0,22 6 7 15,-22-6 5-15,27 6 1 0,-27-6-1 0,0 0-1 16,22 9 1-16,-22-9 0 0,0 0-5 16,0 0 0-16,23 13 2 0,-23-13 1 0,0 0-3 15,0 0 0-15,20 8-2 0,-20-8 0 16,0 0 1-16,0 0 0 0,0 0-3 15,0 0 1-15,0 0-1 0,0 0 1 0,0 0-4 16,0 0 0-16,0 0-3 0,20 12 2 16,-20-12-2-16,0 0-1 0,0 0-3 0,0 0 3 15,0 0-1-15,0 0-4 0,0 0-4 16,0 0-2-16,0 0-10 0,0 0-11 16,0 0-13-16,0 0-25 0,0 0-39 0,0 0-44 15,14 12-80-15,-14-12-223 0,0 0-507 16,0 0-911-16</inkml:trace>
  <inkml:trace contextRef="#ctx0" brushRef="#br0" timeOffset="187543.8021">7552 15747 4710 0,'0'0'-190'0,"0"0"12"15,0 0-1-15,0 0 18 0,0 0 3 16,0 0 7-16,-5 34 4 0,5-34-9 0,0 0 11 16,0 0 15-16,0 0 12 0,0 0 3 15,18 9 7-15,-18-9 32 0,0 0 22 0,0 0 16 16,0 0 15-16,0 0 34 0,0 0-2 15,0 0-15-15,0 0 6 0,0 0-11 16,0 0 8-16,34 9 6 0,-34-9 29 0,18 3-24 16,-3 1-8-16,-15-4 15 0,37 2-15 15,-15-2 17-15,1 0-5 0,6 0-12 0,2 3-3 16,-5 0 9-16,7-3-9 0,-1 3 17 16,1 1 6-16,4-4 16 0,-3 3-16 0,1-3-1 15,0-3-10-15,8 6 2 0,-6-3-1 16,0 0-10-16,8 5 22 0,-8-1-8 15,-2 0-14-15,0-1 10 0,-5-2 1 0,0 2-5 16,-3 5 7-16,3 1 16 0,-5-6-5 16,0 3 30-16,-25-6 22 0,41 13-29 15,-20-5-13-15,-21-8 12 0,40 16-15 0,-14-8 9 16,-10 4-19-16,4-5 12 0,0 2 1 16,9 2-11-16,-9 0-10 0,5-1-2 0,0-1 3 15,4 0-5-15,-4 0 15 0,1-2-13 16,-1 0 2-16,-6 2-4 0,-19-9 4 15,47 7-4-15,-47-7-20 0,35 8 2 0,-17-4 16 16,-18-4 8-16,30 12 0 0,-30-12 2 16,32 8-8-16,-32-8-5 0,34 7 2 15,-34-7 3-15,36 8 8 0,-9-8-13 0,-27 0 0 16,39 10 4-16,-13-8-8 0,-26-2 7 16,44 4-7-16,-22-1 4 0,-22-3-12 15,43 3 12-15,-23 0 0 0,-20-3 17 0,34 0-17 16,-34 0-2-16,33 6 15 0,-33-6-9 15,32 0 10-15,-32 0 0 0,32 4 9 0,-32-4-9 16,0 0-10-16,33 5 10 0,-33-5-14 16,29 7 10-16,-29-7 7 0,31 12-5 15,-31-12 11-15,39 13-29 0,-19-4 29 16,3 3-4-16,-3-3-1 0,-20-9-8 0,46 16-14 16,-30-9 5-16,1 1 20 0,-17-8-24 0,35 13 3 15,-21-6-2-15,-14-7 2 0,21 13-1 16,-21-13 10-16,32 14-5 0,-32-14-19 0,29 12 16 15,-29-12-9-15,36 15 1 0,-16-9-3 16,2 0-14-16,3 3 5 0,2-2-8 16,3-2-15-16,2 2-6 0,-4-2-3 0,9 3 6 15,-3-6-11-15,-3 5 9 0,-2-1 12 16,1-4-1-16,2 5 9 0,-6-4-2 0,5 3 7 16,-6-3 6-16,0 0-4 0,-2 0-3 15,-1 0 4-15,-5 0-7 0,-1 3 6 16,4-3 7-16,-3 4-6 0,0-2-10 0,0 3-7 15,-17-8 5-15,31 15-13 0,-14-6 0 16,0 1-2-16,-2 2 6 0,5 0 11 0,-7-4-14 16,7 4 6-16,-1-5-7 0,3 2 4 15,-2 2-5-15,1-5 2 0,-2 0-4 16,8 0-11-16,-2-1 7 0,-2-1 0 16,6-1 4-16,-8 0 0 0,8 0 14 0,-1 0-9 15,4-3 8-15,-7 0 18 0,5 0-9 16,5 3 12-16,-5-3 6 0,2 3-3 0,2-3 21 15,-3 3-9-15,1 0 0 0,2-3 6 16,-1 3 0-16,2-3 3 0,-1 3-3 16,6 0-3-16,-7-3 0 0,1 3-3 0,-1 1-1 15,2-1 7-15,2-3 0 0,5 4-1 16,-2 0 4-16,2-4-15 0,5 0-12 0,3 5-2 16,-2-5-21-16,-1 0-13 0,2 0 18 15,-1-5-13-15,3 2 9 0,-3-2 3 16,-3 2-11-16,-3-1-3 0,1 1 16 0,-2-3-1 15,0 0 7-15,-7 3 3 0,3-3-7 16,3 0 20-16,-7 3 10 0,7-6-20 0,-1 6 17 16,1-3 7-16,5 0-7 0,-8 1 0 15,3 4 7-15,-3-3-4 0,0 1-3 16,0 3-7-16,3-4-20 0,-2 1-4 0,4 3 10 16,3-1-4-16,-8-4 4 0,1 1-1 15,1 1 4-15,-4-2 22 0,0-2-12 0,0 2-2 16,-1-2 17-16,1-1 0 0,7-2-7 15,-5-2-4-15,-4 3-3 0,7-2 4 0,-15 3 3 16,5-4 14-16,14 2 8 0,-11-2 3 16,-1 3 10-16,2 0 18 0,-3 0 8 15,4-1-4-15,-4 0 2 0,2 5 8 0,-5-2-11 16,11-3 3-16,-1-1-2 0,1 2-13 16,1-1-6-16,-7 2-12 0,8 1-23 15,0-2-6-15,0-1-11 0,-1-3-1 0,-2 6 4 16,-3-1-13-16,-5-1 4 0,-1 5-4 15,3-7 15-15,-2 2 6 0,-2 3-3 16,1-6 0-16,-8 9 12 0,10-7 0 0,-5 8-9 16,-2-6-6-16,4 3 6 0,-3 1 0 15,0 0 9-15,4 0-6 0,-7 4 3 0,4-7-6 16,-1 4 0-16,4 1-3 0,-1-2 3 16,-3 0 6-16,-1 2-9 0,-2-1 3 15,-2 0-3-15,5 0 9 0,-7-3 0 0,-18 6 6 16,39-6 12-16,-21 2 18 0,-18 4-1 15,38-8 2-15,-38 8-3 0,44-13-17 0,-17 7 11 16,1-2-23-16,4 4 9 0,-7-7-3 16,3 7 5-16,3-4-11 0,0 0 6 15,1 1-3-15,-2-2-9 0,2 0-2 0,-4 3 6 16,4 0-17-16,-2-3 8 0,2 1 17 16,2-4-22-16,-4 3 5 0,1 3 0 15,3-4-10-15,1 2-6 0,-8-1-20 0,8 3-3 16,-5-9-6-16,9 3-4 0,-9 2-10 15,-2 4 2-15,-4-5 4 0,1 3 35 0,-25 8 18 16,36-12 21-16,-36 12 1 0,36-13 21 16,-36 13-1-16,30-12-3 0,-30 12 5 0,30-12 14 15,-30 12-32-15,28-9 5 0,-28 9-14 16,32-15 0-16,-32 15 3 0,25-10 0 16,-25 10-6-16,28-11 10 0,-28 11-7 0,17-12 18 15,-17 12-15-15,0 0 36 0,29-14 9 16,-29 14-24-16,0 0 10 0,23-13-6 15,-23 13-12-15,0 0 11 0,22-22-15 0,-22 22 12 16,17-26-22-16,-2 11-2 0,-9-4-9 16,9-3-7-16,0 0-15 0,-1 3 15 15,1-2-10-15,-15 21-9 0,20-37 7 0,-7 18 2 16,-13 19 7-16,20-33 5 0,-18 14 29 16,-2 19-27-16,15-30 22 0,-15 30-24 0,2-32 0 15,-2 32-5-15,3-30 5 0,-3 30-5 16,0-33-2-16,0 33 9 0,0-31-16 15,0 31-7-15,0-32-3 0,0 32 5 0,-3-33-1 16,3 33 5-16,-2-41 6 0,2 41-4 16,-10-36 11-16,3 17 4 0,7 19 13 15,-16-43-15-15,4 24 10 0,-3-2 2 0,5 0-5 16,10 21 13-16,-27-38 4 0,14 19-7 16,13 19 9-16,-20-30-29 0,5 18 3 0,15 12 7 15,-22-28 22-15,22 28-22 0,-22-25-3 16,7 13 6-16,15 12 13 0,-23-21-9 15,9 6-3-15,14 15 19 0,-32-21-12 0,32 21-5 16,-25-20 21-16,7 14-26 0,18 6 1 16,-35-18 4-16,23 8-13 0,12 10 11 0,-35-12-11 15,35 12 5-15,-32-15-5 0,32 15-5 16,-37-12-3-16,19 4 10 0,18 8-15 0,-43-12 10 16,22 9 6-16,-2-6 3 0,23 9-4 15,-47-11 14-15,20 4-3 0,2 1-9 16,-3 0-4-16,-4 3 0 0,32 3 9 0,-53-9-9 15,24 6 13-15,1-3-5 0,28 6 26 16,-52-7-2-16,22 3-3 0,8-1-20 16,22 5 14-16,-49-4-23 0,21 1 22 0,28 3-20 15,-45-4 16-15,45 4-1 0,-42-5-13 16,19 2 0-16,23 3 6 0,-37-3-12 16,37 3 2-16,-37-6 10 0,37 6-16 0,-33-3 2 15,33 3 12-15,-37-9-12 0,37 9 6 16,-34-7 8-16,34 7-12 0,-35-6 10 0,35 6 4 15,-25-5-8-15,25 5 8 0,-30-7 5 16,30 7 3-16,-30-7-10 0,30 7 19 16,0 0-10-16,-35-5 0 0,35 5 6 0,-32-5-5 15,32 5 21-15,0 0 7 0,-42-7-26 16,42 7 14-16,-32 0-11 0,32 0-2 16,-30-8-8-16,30 8 13 0,-38-1-24 0,38 1 15 15,-35-3-7-15,35 3-5 0,-35-4 1 16,35 4-4-16,-31-4-1 0,31 4-5 0,-35-3 14 15,35 3-8-15,-30-3-18 0,30 3 14 16,-32-2 0-16,32 2 20 0,-31-4-30 0,31 4 14 16,-31-3-4-16,31 3-4 0,-35-6 4 15,35 6 7-15,-31-6-14 0,31 6 7 16,-32-3-17-16,32 3 24 0,-32-6-10 0,32 6 8 16,-32-3-14-16,32 3 9 0,-33-6-5 15,33 6 9-15,-34-3 2 0,34 3-1 0,-31-6 12 16,31 6-8-16,-34-3 1 0,34 3 7 15,-33-6 11-15,33 6 2 0,-41-4-9 0,41 4 19 16,-33-7-6-16,33 7-17 0,-33-3 10 16,33 3 4-16,-27-5-5 0,27 5-3 15,-30-7 0-15,30 7-16 0,-32-6 20 0,32 6 1 16,0 0-11-16,-34-3-1 0,34 3 13 16,0 0-12-16,-30-9 8 0,30 9 0 15,0 0-7-15,-26-7 1 0,26 7 4 0,0 0-6 16,-26-11-14-16,26 11-1 0,0 0 2 15,-28-9-8-15,28 9-30 0,0 0 6 16,-28-13-2-16,28 13 6 0,0 0-1 0,-36-6 11 16,36 6-21-16,0 0 13 0,-33-11 12 15,33 11-11-15,-22-8 13 0,22 8 2 16,-28-7 0-16,28 7-4 0,-29-9-9 0,29 9 9 16,-35-3-4-16,35 3-11 0,-35-1 16 15,35 1-13-15,-35-4 10 0,35 4-1 0,-35-3 1 16,35 3-6-16,-39 0-12 0,39 0 14 15,-38-4-13-15,38 4 7 0,-40 4 1 16,40-4 4-16,-39 0 7 0,39 0 0 0,-47 0 5 16,47 0-20-16,-45-4 5 0,24 8 13 15,21-4-2-15,-47 0 2 0,47 0 7 0,-39 0-22 16,12 3 12-16,27-3 4 0,-35 4 5 16,35-4-5-16,-35 0-9 0,35 0 6 0,-28 1 7 15,28-1-12-15,0 0 26 0,-35 7-6 16,35-7-12-16,0 0 3 0,-35 0 8 15,35 0-7-15,0 0 13 0,-36 5-6 0,36-5-1 16,0 0-4-16,-31 3 7 0,31-3 8 16,0 0-23-16,-41 4 13 0,41-4 7 15,-28 4-7-15,28-4 14 0,-30 4-12 0,30-4-5 16,-35 5-9-16,35-5 3 0,-34 6 15 16,34-6-13-16,-36 6 14 0,36-6-5 0,-34 6 8 15,34-6-12-15,-35 7-3 0,35-7 0 16,-34 5 9-16,34-5-23 0,-36 4 14 0,36-4-15 15,-42 6 22-15,42-6-7 0,-40 2 0 16,18 1-10-16,22-3 10 0,-44 4 6 16,23-1 3-16,21-3 3 0,-35 3-6 0,35-3 21 15,-42 3-23-15,42-3-4 0,-37 0 6 16,37 0-6-16,-37 0-6 0,37 0 32 0,-40 0 12 16,40 0-12-16,-33 0 6 0,33 0-19 15,-36 0 15-15,36 0-10 0,-33-3 7 16,33 3-7-16,0 0-21 0,-45 0 3 0,45 0 6 15,-34 0 4-15,34 0 4 0,-36-3 1 16,36 3-3-16,-47 0-3 0,15 0 5 16,32 0 20-16,-69 0-7 0,36 0 25 0,1 3 17 15,-1-3 0-15,-4 3-4 0,3 0 0 16,3-3-20-16,31 0-1 0,-51 0-16 16,25 3-6-16,26-3-10 0,-44 0-4 0,17 5-3 15,27-5 0-15,-38 1-4 0,38-1 14 16,-39 0-5-16,39 0-4 0,-38 0 6 0,38 0-2 15,-32 0 5-15,32 0-10 0,0 0-1 16,-42 0 4-16,42 0-3 0,-28 0 1 16,28 0-4-16,0 0 2 0,0 0-2 0,-42 0-1 15,42 0-1-15,0 0 1 0,0 0-5 16,-38 0 2-16,38 0 0 0,0 0 1 16,0 0-9-16,-34 0-3 0,34 0-1 0,0 0 5 15,0 0 4-15,-45-1-16 0,45 1 15 16,0 0-3-16,-37 0 0 0,37 0 8 0,-33 0 0 15,33 0-13-15,-34 0 15 0,34 0 2 16,-40 0-2-16,40 0 5 0,-38-5-4 0,38 5-4 16,-44-3 11-16,44 3 0 0,-40 0-10 15,40 0 2-15,-45 0-5 0,45 0-2 16,-49-3 7-16,28 3-1 0,21 0 5 0,-61-3-14 16,33 3 13-16,28 0-5 0,-64-3 5 15,33 3-7-15,6-3 8 0,25 3-6 0,-61 0-3 16,26 0-8-16,5 0-8 0,0-4-12 15,30 4 0-15,-62 4-4 0,27-4 1 16,5 0-8-16,-2 3 0 0,-1-3-8 0,33 0 26 16,-69 0-4-16,37-3 8 0,-1 6-2 15,-1-6 4-15,-2 3 8 0,2-4 8 0,-3 4-7 16,-1 0 8-16,4-3 2 0,-2 3-12 16,2-2 5-16,1 2 1 0,-4-3-16 0,37 3-3 15,-65-3 0-15,36-1-22 0,-8 4-15 16,9-5 7-16,-4 2-4 0,-1-1 20 15,33 4-7-15,-62-3 21 0,32-4-1 0,-2 2 11 16,0 2 18-16,0-2-9 0,6 1-6 16,26 4 5-16,-57-11-10 0,25 10 6 15,32 1-4-15,-49-8 4 0,31 5 11 0,18 3 4 16,-44-5-11-16,44 5 3 0,-36-7-1 16,36 7 5-16,-37-6-14 0,37 6 14 0,-35-2 9 15,35 2-15-15,-39-4-6 0,39 4 7 16,-30-3 8-16,30 3 1 0,-32-3-11 0,32 3 14 15,-33-6-12-15,33 6-1 0,-29-6 5 16,29 6-17-16,0 0 5 0,-45-3-8 16,45 3 10-16,-36-3-9 0,36 3 5 0,-29-6 10 15,29 6-8-15,0 0 9 0,-43-3-1 16,43 3 10-16,0 0-12 0,-34-7 5 16,34 7-9-16,0 0-2 0,-42-3-4 0,42 3-4 15,-25 0-11-15,25 0 4 0,-32-4 0 16,32 4-3-16,-31 0-4 0,16 4 11 15,15-4 4-15,-36 0 0 0,36 0 1 0,-33 3 5 16,33-3 6-16,-37 0-5 0,37 0 3 16,-37 0 2-16,37 0 8 0,-31 0-25 15,31 0 23-15,-37 0 10 0,37 0 5 0,-34-3-24 16,34 3 3-16,-36 0 10 0,36 0-4 16,0 0 0-16,-54 0-9 0,54 0 3 0,-38-4 12 15,38 4 2-15,-39-3-6 0,39 3 9 16,-43-1 22-16,43 1-4 0,-41-4-7 0,41 4 19 15,-41-7-11-15,41 7 13 0,-36-5-11 16,36 5 9-16,-40-4-3 0,40 4-6 16,-36-6-18-16,36 6 4 0,-42-3 3 0,42 3-17 15,-35-3 2-15,35 3 10 0,-37-4 3 16,37 4-4-16,-34-3-1 0,34 3 14 0,0 0-14 16,-41-2-5-16,41 2 8 0,-27-3-5 15,27 3 3-15,0 0-13 0,-34-3 7 0,34 3 0 16,0 0-9-16,0 0 9 0,0 0-16 15,-40 0 13-15,40 0-15 0,0 0 18 16,0 0 4-16,0 0-11 0,0 0 3 16,-30-4 3-16,30 4-29 0,0 0 16 0,0 0-13 15,0 0-3-15,0 0 5 0,-37 7 4 16,37-7-12-16,0 0-5 0,-28 8-1 0,28-8-1 16,-22 13 2-16,22-13 3 0,-30 12 0 15,30-12 7-15,-22 15 1 0,22-15 16 0,-28 20-3 16,28-20-7-16,-29 12-2 0,29-12 8 15,-25 21-10-15,12-8-11 0,-2-1 7 16,0 0-13-16,5-4-9 0,10-8 6 0,-20 23-7 16,6-11 6-16,6-2 0 0,8-10 5 15,-19 18-2-15,19-18 9 0,-16 15-5 16,16-15 15-16,-17 16-4 0,17-16 5 16,-12 13 2-16,12-13-3 0,0 0 5 0,-5 21 10 15,5-21-22-15,0 0 7 0,-8 18 7 16,8-18 5-16,0 0 3 0,-3 26 4 0,3-26 20 15,0 0-19-15,0 19-13 0,0-19 10 16,0 0 2-16,3 29 3 0,-3-29 17 0,0 0 2 16,-3 34-17-16,3-34-12 0,-9 24 26 15,6-12-11-15,3-12 6 0,-13 26 26 16,13-26-21-16,0 0 4 0,-12 30 2 0,7-20-9 16,5-10 2-16,-7 20-6 0,7-20-10 15,-10 16 11-15,10-16-6 0,-7 22-9 0,7-22 0 16,-8 25-13-16,5-13 2 0,3-12 7 15,-5 26-1-15,5-26-4 0,-4 24 5 16,4-24-10-16,-5 21 8 0,5-21-3 0,5 25-5 16,0-9 19-16,-5-16-10 0,14 27 5 15,-14-27-9-15,13 31 18 0,-8-13-4 0,-5-18 1 16,20 30-3-16,-8-10-1 0,-12-20-18 16,17 27 21-16,-2-8 4 0,-7 0 0 15,5-1 11-15,-13-18 13 0,20 30-20 0,-11-15-6 16,3 4 4-16,-1-3 15 0,-11-16-15 15,17 31-1-15,-17-31 1 0,13 25 6 16,-13-25 4-16,17 23-4 0,-17-23-11 0,18 25-3 16,-18-25 1-16,14 26 15 0,-14-26-9 15,12 18 13-15,-12-18-9 0,13 24-6 0,-1-4 17 16,-12-20-21-16,10 30 16 0,3-9-4 16,-5 3-14-16,6 1-32 0,3 4-52 15,-1-9-191-15,3 2-476 0,-1 3 441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48:33.0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3131 7336 809 0,'0'0'81'0,"0"0"-42"15,0 0-50-15,0 0 17 0,0 0 5 0,0 0-6 16,0 0-33-16,0 0 34 0,0 0-12 16,0 0 1-16,0 0-1 0,0 0 23 15,0 0-6-15,0 0 11 0,0 0 0 0,0 0-16 16,0 0-1-16,0 0 12 0,0 0-1 16,0 0-27-16,0 0 6 0,0 0 10 15,0 0 11-15,0 0-10 0,0 0 4 0,0 0 6 16,0 0-27-16,83-12 22 0,-83 12-16 15,0 0 10-15,0 0-5 0,44-3 32 0,-44 3-53 16,0 0 36-16,32-2-20 0,-32 2 5 16,0 0 11-16,0 0-17 0,37-3 1 15,-37 3 0-15,0 0 15 0,23-4-15 16,-23 4 16-16,0 0-11 0,0 0 10 0,38-3 0 16,-38 3-30-16,0 0 25 0,0 0 0 15,44 0 5-15,-44 0-15 0,27 0 5 16,-27 0 26-16,38 0-21 0,-38 0-10 0,39-1 10 15,-39 1 0-15,43-5-10 0,-43 5 5 16,39-3 5-16,-39 3-5 0,36-3 0 0,-36 3 0 16,34-6 0-16,-34 6 10 0,32-3-10 15,-19 3-10-15,-13 0 20 0,0 0-5 0,37-7-5 16,-37 7 5-16,28-7 11 0,-28 7-1 16,24-2-20-16,-24 2 15 0,21-3-10 15,-21 3-10-15,20-7 0 0,-20 7 15 16,21-1-21-16,-21 1 21 0,20-7 21 15,-20 7-7-15,28-4-19 0,-28 4 0 0,20-3-10 16,-20 3 15-16,25-5-5 0,-25 5 5 16,29-7-20-16,-29 7 20 0,21-5-5 0,-21 5-5 15,29-7 1-15,-29 7 13 0,23-8-4 16,-23 8-10-16,29-5 5 0,-29 5 0 16,32-7 0-16,-32 7-9 0,25-5 13 0,-25 5 1 15,0 0 5-15,45-3 0 0,-45 3 5 16,33 0-20-16,-33 0 5 0,35 0 0 0,-35 0 0 15,39 3 10-15,-39-3-10 0,45 2 10 16,-23-2 9-16,6 3-10 0,-28-3-4 16,54 4 14-16,-23-1 0 0,1-3-14 0,-2 0 4 15,-3 4 1-15,-27-4-15 0,54 6 5 16,-34-6-9-16,-20 0-5 0,48 3 9 16,-29-1 5-16,-19-2-5 0,36 5 15 0,-36-5-6 15,42 2-8-15,-42-2 22 0,34 3-18 16,-34-3 10-16,30 0-6 0,-30 0 24 0,0 0 31 15,35 3 43-15,-35-3-5 0,0 0 17 16,0 0 15-16,35 0-11 0,-35 0-7 16,0 0-15-16,0 0-17 0,0 0 2 15,29 0-15-15,-29 0-7 0,0 0-20 0,0 0 3 16,0 0-10-16,0 0-9 0,28 4 9 16,-28-4-9-16,0 0-11 0,0 0 16 0,0 0 3 15,0 0-23-15,0 0 20 0,28 2-17 16,-28-2-3-16,0 0 5 0,0 0-7 15,31 6-4-15,-31-6 15 0,28 6 2 0,-28-6-11 16,28 5-8-16,-28-5-6 0,32 1 1 16,-32-1 10-16,34 7-10 0,-34-7 5 0,36 3 5 15,-36-3-5-15,34 7 3 0,-14-5-6 16,-20-2 3-16,32 7 6 0,-32-7-17 16,33 4 8-16,-33-4 17 0,32 5-22 15,-10 1 10-15,-22-6 12 0,37 6-4 0,-14 1-20 16,-23-7 4-16,42 3-2 0,-19-1 8 15,-23-2 6-15,42 7-12 0,-42-7 20 0,40 4-20 16,-23-1 9-16,-17-3 8 0,42 1-19 16,-42-1 0-16,37 3 8 0,-37-3 2 15,43 0-7-15,-25 5-14 0,-18-5 16 16,46 3 3-16,-18-3 3 0,-1 1 0 0,3 2-11 16,-30-3 16-16,57 0-8 0,-32 0 2 15,2 5-7-15,-27-5 16 0,46 3-17 16,-22 1 4-16,-24-4 10 0,45 0-3 0,-45 0-13 15,37 1 14-15,-17 3-12 0,-20-4 3 16,40 3-2-16,-40-3 16 0,39 4-11 0,-39-4 5 16,40 0 1-16,-40 0-9 0,30 1 0 15,-30-1-2-15,28 3-1 0,-28-3 6 0,29 4 0 16,-29-4 19-16,30 7-11 0,-30-7-10 16,32 5-6-16,-32-5-6 0,33 3 6 15,-33-3 19-15,35 5-17 0,-35-5 12 0,37 10-12 16,-20-8 6-16,-17-2 0 0,40 11-5 15,-22-7 5-15,-18-4 3 0,47 12-3 16,-29-5 11-16,3 1-14 0,-21-8 16 16,41 10-18-16,-21-9 24 0,-20-1-9 15,39 11-15-15,-17-10 8 0,-22-1 7 0,40 11-10 16,-23-5 5-16,8 1-10 0,3-4 8 16,-28-3-6-16,50 13 6 0,-23-9 2 0,0-1-2 15,5 5 2-15,1-4 0 0,-1 1-5 16,0-2 0-16,-2 2 0 0,-4-1 5 0,-26-4-2 15,57 3-8-15,-38 0 5 0,-19-3-13 16,42 2 21-16,-22 5-8 0,-20-7-8 0,33 3 13 16,-33-3-10-16,44 0 7 0,-44 0-4 15,36 4 7-15,-36-4 0 0,41 3-5 16,-16-3-5-16,-25 0 18 0,48 0-10 16,-18 2 10-16,-3-2 2 0,0 3-12 0,-27-3-1 15,55 0-4-15,-32 0-9 0,-23 0 9 16,47-3 4-16,-25 1-4 0,-22 2-3 15,45 0 5-15,-45 0 5 0,45-3-10 0,-21 3 5 16,-24 0 10-16,47 0 0 0,-17 0-10 16,-30 0-2-16,53-4 4 0,-23 4-2 0,2-3-2 15,0 6-6-15,-32-3 13 0,62-6-10 16,-34 6 5-16,4-4 5 0,-2 2-5 16,-30 2 0-16,62-3 3 0,-32 3-6 15,0 0 8-15,0-3-18 0,-30 3 19 0,57-4-12 16,-32 1-1-16,-25 3 14 0,52 0-7 15,-27-2 3-15,-25 2 5 0,49-8-6 0,-24 8-2 16,-25 0 3-16,48-3 0 0,-26 2 2 16,-22 1-10-16,54-3 5 0,-34-2-6 0,-20 5 4 15,45-3 4-15,-45 3 1 0,37 0-3 16,-37 0-8-16,33-1 8 0,-33 1-10 16,39-3 12-16,-39 3 11 0,33-5-15 15,-33 5 10-15,32-3 2 0,-32 3-20 0,33 0 17 16,-33 0 1-16,34 0-5 0,-34 0 2 15,37 0 10-15,-37 0-18 0,35 0-2 0,-35 0-2 16,35 3-4-16,-35-3 6 0,33-3 3 16,-33 3 7-16,32 3 3 0,-32-3-1 15,0 0-9-15,45 0 2 0,-45 0 0 0,34 8-5 16,-34-8 10-16,31-3-5 0,-31 3 2 16,32 0-2-16,-32 0 3 0,30 3-6 0,-30-3-4 15,32 0 17-15,-32 0-20 0,29 1 10 16,-29-1 7-16,28 3 1 0,-28-3-8 15,0 0-5-15,42 5 0 0,-42-5 5 16,32 3 0-16,-32-3 0 0,33 1 0 0,-33-1 0 16,29 3 0-16,-29-3 2 0,40 5-7 15,-40-5 0-15,40 3 8 0,-40-3-3 0,47-3 2 16,-19 6 1-16,-28-3-3 0,54 2 12 16,-23-2-9-16,0-2 0 0,0 2-9 15,-31 0 6-15,54 0-2 0,-22-3 7 0,-32 3-8 16,48 0 1-16,-23-5 7 0,-25 5-2 15,54 0 7-15,-29 0-13 0,-25 0 6 0,57 8-6 16,-27-11 11-16,2 3-16 0,1 0 21 16,-1 0-18-16,1 0 20 0,-3-5-23 15,-30 5 8-15,66 0 0 0,-35-3 8 16,3 3-16-16,1-4 13 0,-5 4-5 0,2 3-10 16,-32-3 15-16,58-3 3 0,-27-2-6 15,-1 2 1-15,-2 2-11 0,2-2 3 0,4-2 13 16,-34 5-1-16,55-4-2 0,-23 0-7 15,1 1 7-15,4-1 0 0,0-4 2 16,-4 7-9-16,12-2-8 0,-5-5 0 0,6 4-8 16,-1-5 13-16,-2-1-2 0,2 3-6 15,-1-1-5-15,-1-2 13 0,-6 8-8 16,-3-5 10-16,-1-1-10 0,-1 6 19 16,-4-3-22-16,8 0 13 0,-36 5 16 0,50-8-18 15,-22 3-3-15,-3 1 3 0,2-3-3 16,-27 7 3-16,60-4 3 0,-33 0 4 0,0 1-7 15,1-1-14-15,-28 4 17 0,54-1 2 16,-31-3 8-16,-23 4-11 0,45-8-2 16,-45 8-3-16,44-3-16 0,-44 3 19 15,35-1 5-15,-35 1 10 0,35 0-15 0,-35 0-9 16,30-3 31-16,-30 3-20 0,35-5-2 16,-35 5 2-16,34-3 16 0,-34 3-15 15,35 0 10-15,-35 0-24 0,38-1 18 0,-38 1 12 16,37 0-14-16,-37 0 13 0,42-3-16 15,-42 3 9-15,37-4-14 0,-37 4 2 0,32 0 6 16,-32 0 6-16,31-4-12 0,-31 4 14 16,30 4-8-16,-30-4-2 0,0 0 4 15,49-4-7-15,-49 4-6 0,33 0 17 0,-33 0-1 16,41-3-13-16,-41 3 16 0,41-2-8 16,-41 2-3-16,41-3-5 0,-41 3 11 0,41-4 0 15,-41 4 13-15,41 0-14 0,-41 0 1 16,35-3 2-16,-35 3 0 0,38-1-10 15,-38 1 18-15,35-5-10 0,-35 5 10 16,0 0-10-16,44 0-6 0,-44 0-5 0,35-3 13 16,-35 3-15-16,33-3-1 0,-33 3 19 15,37 0-2-15,-37 0-9 0,34 0 16 16,-34 0-5-16,31-5-6 0,-31 5-7 0,30 5 10 16,-30-5 16-16,0 0-26 0,44-5-3 15,-44 5 19-15,0 0-9 0,33 5-7 0,-33-5 5 16,0 0-10-16,36 3 4 0,-36-3 6 15,0 0 19-15,35 0-17 0,-35 0-4 16,28 3-1-16,-28-3 0 0,0 0 6 0,37 0 2 16,-37 0 0-16,28 5 1 0,-28-5-6 15,0 0 5-15,34 0-3 0,-34 0 1 16,0 0-3-16,33 1-5 0,-33-1 5 0,0 0-3 16,35 3 1-16,-35-3-1 0,0 0 6 15,34 0-3-15,-34 0 10 0,28 4-2 0,-28-4-14 16,0 0 4-16,37 5-8 0,-37-5 30 15,27 3-20-15,-27-3-2 0,0 0-16 16,33 8 25-16,-33-8-2 0,22 3-2 0,-22-3 2 16,0 0 0-16,35 4-5 0,-35-4 3 15,0 0-3-15,30 5 13 0,-30-5-1 16,32 3-17-16,-32-3 0 0,25 1-5 0,-25-1 10 16,30 3 0-16,-30-3 0 0,35 0 5 15,-35 0 0-15,25 5 0 0,-25-5-7 16,0 0 4-16,41 3-2 0,-41-3 13 0,0 0-28 15,33 4 2-15,-33-4 8 0,0 0 0 16,0 0 0-16,37 0-1 0,-37 0 6 0,25 1 3 16,-25-1 5-16,0 0-6 0,0 0 1 15,37 4-3-15,-37-4 7 0,0 0 1 16,0 0-3-16,0 0 28 0,32 0-21 16,-32 0 6-16,0 0 4 0,0 0-24 0,0 0 9 15,0 0-2-15,0 0 10 0,0 0-8 16,33 0 0-16,-33 0 6 0,0 0 1 0,0 0-4 15,0 0-20-15,0 0 20 0,0 0-10 16,28 3 2-16,-28-3 10 0,0 0 10 16,0 0-34-16,0 0 19 0,0 0-12 0,0 0-7 15,0 0 14-15,0 0 6 0,0 0-6 16,0 0-9-16,36 4 12 0,-36-4 2 16,0 0-19-16,0 0 19 0,0 0-14 0,0 0 9 15,30 0 5-15,-30 0-2 0,0 0-12 16,0 0 21-16,28 1-14 0,-28-1 0 15,0 0-4-15,0 0 4 0,40 0 0 0,-40 0-3 16,0 0 1-16,27 3 7 0,-27-3 2 16,0 0 7-16,0 0 23 0,0 0 16 15,0 0-14-15,35 0 8 0,-35 0-11 0,0 0-4 16,0 0 5-16,0 0 2 0,0 0-16 16,0 0 0-16,0 0-6 0,0 0-1 0,0 0 15 15,30 4-19-15,-30-4 15 0,0 0-3 16,0 0-10-16,0 0-8 0,0 0 0 15,0 0 10-15,0 0-20 0,0 0 0 16,0 0 12-16,0 0 1 0,0 0 9 0,0 0-12 16,0 0 2-16,0 0-8 0,0 0-2 15,0 0 2-15,0 0 12 0,0 0-10 0,0 0-6 16,0 0 6-16,0 0-12 0,0 0 14 16,0 0 2-16,0 0 1 0,0 0-12 15,0 0 1-15,0 0 8 0,0 0 9 0,0 0 12 16,0 0 11-16,0 0 10 0,0 0-2 15,0 0 5-15,0 0-4 0,0 0-8 16,0 0 7-16,0 0-1 0,0 0-14 0,27-8-5 16,-27 8 9-16,0 0-8 0,0 0 10 15,0 0-22-15,0 0-12 0,0 0 11 16,0 0 0-16,0 0-10 0,0 0 5 0,0 0-22 16,0 0-6-16,0 0-45 0,0 0-37 15,0 0-65-15,0 0-121 0,0 0-515 0,0 0 168 16</inkml:trace>
  <inkml:trace contextRef="#ctx0" brushRef="#br0" timeOffset="3848.454">16838 7432 3363 0,'0'0'-146'0,"0"0"27"16,37-30 31-16,-37 30 3 0,0 0 37 16,0 0-9-16,0 0 14 0,0 0-16 15,18-16 16-15,-18 16-6 0,0 0 3 0,0 0-2 16,0 0 9-16,20-11-1 0,-20 11-4 16,0 0 16-16,0 0 3 0,0 0-11 0,0 0 14 15,22-16 8-15,-22 16 5 0,0 0 12 16,0 0 0-16,0 0 0 0,18-11-9 15,-18 11 6-15,0 0 0 0,0 0 13 0,0 0 3 16,0 0-3-16,25-12-3 0,-25 12-10 16,0 0 10-16,29-4-14 0,-29 4 20 15,0 0-16-15,33-4 7 0,-33 4-10 0,34 0 15 16,-34 0-9-16,45 4 7 0,-45-4-20 16,52 4 10-16,-24-4 0 0,2 0 4 0,4 0 2 15,-6 0-12-15,7-1 18 0,-35 1-18 16,64 0 0-16,-32 0 18 0,-2-3-15 15,0 3 6-15,-30 0 7 0,68 0-7 0,-41-4 3 16,7 4 0-16,-6 0-6 0,2-4 4 16,-30 4-4-16,64-3 0 0,-31 3 0 15,4-2-4-15,-2-1 14 0,-1-1-7 0,6 4 0 16,-9 0 0-16,3-3-6 0,-34 3 0 16,63-1 3-16,-34-4-6 0,-4 5 6 15,-25 0 0-15,47-3-3 0,-47 3 6 0,42-3-10 16,-42 3 7-16,33 0 10 0,-33 0-7 15,37-5-3-15,-37 5 6 0,37 0 0 0,-37 0-3 16,43 5-12-16,-43-5 18 0,40 0-9 16,-40 0 13-16,42 0-13 0,-42 0 3 15,39 3-3-15,-39-3 9 0,41 0-9 16,-41 0 19-16,24-3-1 0,-24 3 15 0,32 3 12 16,-32-3-10-16,0 0 3 0,45-3-10 15,-45 3-2-15,32 3-7 0,-32-3 1 0,33 0-1 16,-33 0-13-16,42 0 11 0,-19 0-17 15,-23 0 11-15,51 0 13 0,-26 0-10 16,6 0-1-16,-2 3-8 0,8-3 20 0,-4-3-9 16,2 0-9-16,-35 3 1 0,65 0 3 15,-34-5-6-15,2 4-5 0,0-2-5 0,-1 0 0 16,-32 3 10-16,59 0-8 0,-29-4 9 16,-2 2-4-16,-28 2 3 0,47-5 1 15,-47 5-4-15,40-2-4 0,-40 2 4 16,44-3-7-16,-44 3 8 0,42 0-1 0,-42 0 3 15,38 0-10-15,-38 0 0 0,45 0 5 16,-45 0 0-16,35-2 10 0,-35 2 1 0,34-5 4 16,-34 5 11-16,32 0 12 0,-32 0 25 15,0 0-21-15,33-1 8 0,-33 1-14 16,0 0 14-16,0 0-18 0,37-5-2 0,-37 5 0 16,0 0-12-16,0 0-7 0,43 0 13 15,-43 0-4-15,27 0-9 0,-27 0 5 0,35-2-7 16,-35 2-5-16,35-4 7 0,-35 4 2 15,37-3-2-15,-37 3-3 0,42 0 9 16,-42 0-2-16,34-3-6 0,-34 3-18 16,33-2 13-16,-33 2 1 0,0 0-1 0,37-4-13 15,-37 4 14-15,0 0 1 0,33-3-17 16,-33 3 16-16,0 0-3 0,40-3 0 0,-40 3 11 16,0 0-7-16,44 0-17 0,-44 0 18 15,32-2-9-15,-32 2 0 0,38-5-5 0,-38 5 7 16,35 0-4-16,-35 0-9 0,32-2 17 15,-32 2-6-15,40-3 4 0,-40 3-6 16,42 0 8-16,-42 0-10 0,47-5 15 0,-27 4 5 16,-20 1-14-16,55-4 0 0,-30 1 7 15,-25 3-14-15,55-4 20 0,-30 4-21 16,-25 0 10-16,51-3-9 0,-30 1 3 16,-21 2 2-16,51-3 0 0,-28-1 2 0,-23 4 4 15,45-3-2-15,-45 3-2 0,45-1 5 16,-21 1-3-16,-24 0 2 0,43-4-8 0,-43 4 20 15,39 0-16-15,-39 0 3 0,37 0-1 16,-37 0-9-16,31 0 1 0,-31 0-2 16,34 0 3-16,-34 0 8 0,0 0-10 15,38 0 5-15,-38 0 8 0,0 0-10 0,39 0 0 16,-39 0 15-16,0 0-7 0,35 0 6 0,-35 0-18 16,33 0 20-16,-33 0-12 0,29 4-10 15,-29-4 16-15,37 1-4 0,-37-1-4 16,43 0 2-16,-43 0 13 0,52 3-22 0,-25-3 14 15,4 0 1-15,1 0-6 0,-3 0-4 16,2 4 6-16,0-4-4 0,0 0 10 16,3 3-10-16,-2-3 4 0,-2 0 2 15,1 0 3-15,1 2-12 0,0 1 3 0,-32-3-6 16,60 0 18-16,-30 0-10 0,-3 0-10 16,-27 0 10-16,54 4 0 0,-26-4-4 0,1 0 6 15,2 0 8-15,-31 0-6 0,49 0-4 16,-27 0 13-16,-22 0-21 0,48 3 6 15,-24-3-9-15,-24 0 7 0,45 0 8 0,-45 0-12 16,40 0 1-16,-40 0 12 0,35 4-14 16,-35-4 11-16,30 0 0 0,-30 0-8 0,0 0 4 15,39 0 21-15,-39 0 6 0,0 0-33 16,26 1 16-16,-26-1-4 0,0 0 6 16,0 0-5-16,0 0 1 0,35 0 10 15,-35 0-14-15,0 0-2 0,0 0-6 0,0 0 6 16,31 0 14-16,-31 0 1 0,0 0-18 15,0 0 10-15,0 0-7 0,0 0 10 0,0 0-2 16,0 0-8-16,0 0 26 0,0 0-22 16,31 0 6-16,-31 0-6 0,0 0-8 0,0 0 8 15,0 0-4-15,0 0 14 0,29 5-12 16,-29-5 3-16,0 0-5 0,0 0 0 16,38 3 0-16,-38-3 8 0,0 0 0 0,39 0-4 15,-39 0-8-15,40 0 2 0,-40 0-12 16,33-3 18-16,-33 3 0 0,40 0 8 15,-40 0-16-15,42-5 4 0,-42 5 10 0,39 0-12 16,-39 0 4-16,40 0 2 0,-40 0-14 16,37-1 10-16,-37 1-2 0,37-4 12 15,-37 4-8-15,41-3-10 0,-17-1 22 0,-24 4-26 16,40-3 14-16,-40 3 4 0,53-2 0 16,-22 2-10-16,-3-3 10 0,-28 3-1 0,57 0-5 15,-27 0 4-15,2-4-2 0,-32 4 0 16,60-3 10-16,-38 2 1 0,-22 1-20 15,48 0 9-15,-23 0-12 0,-25 0 0 0,52-4 8 16,-22 4-9-16,2 0 11 0,-32 0-4 16,55-5 10-16,-20 5-1 0,-3 0-3 15,-2 0 2-15,5 5-2 0,-4-5-2 0,0 0-4 16,-2 4 4-16,-29-4-6 0,50 0 12 16,-30 1 0-16,-20-1-8 0,45 0 8 15,-45 0 4-15,37 0-3 0,-37 0 7 16,37 3-12-16,-37-3 1 0,32 4 13 0,-32-4-22 15,0 0 14-15,41 0-1 0,-41 0-7 16,24 3 2-16,-24-3 38 0,0 0-39 0,43 0-1 16,-43 0 15-16,32 2-20 0,-32-2-3 15,32 3 6-15,-32-3 12 0,32 4-12 0,-32-4 6 16,30 3-6-16,-30-3 0 0,0 0-2 16,40 4-1-16,-40-4 10 0,0 0-5 0,33 0-15 15,-33 0 13-15,0 0 0 0,32 6 16 16,-32-6-26-16,0 0 22 0,29 0-7 15,-29 0 1-15,0 0 4 0,0 0 6 16,0 0-1-16,30 3 6 0,-30-3-10 16,0 0 11-16,0 0-7 0,0 0 5 0,0 0-20 15,0 0 30-15,36-3-24 0,-36 3-4 16,0 0 5-16,0 0 2 0,44 3-1 0,-44-3 9 16,22 2-11-16,-22-2-6 0,33 7 6 15,-33-7-10-15,35 6 10 0,-35-6-11 0,34 4 12 16,-34-4 0-16,40 5-10 0,-22-2 0 15,-18-3 8-15,39 4-6 0,-39-4 3 16,38 2 0-16,-38-2 3 0,37 5-6 0,-17-4 15 16,-20-1-21-16,44 5 2 0,-26-3 0 15,-18-2 0-15,49 3 14 0,-24-1-8 0,-25-2 13 16,43 5-5-16,-18-3-14 0,-25-2 7 16,49 4 10-16,-31-4-22 0,-18 0 10 15,49 6-1-15,-29-5 6 0,-20-1 4 16,33 5 2-16,-33-5-11 0,40 6 2 0,-40-6 11 15,25 5-9-15,-25-5 15 0,29 0-13 16,-29 0-8-16,0 0-5 0,37 4 4 0,-37-4 23 16,0 0-27-16,35 4 2 0,-35-4 12 15,0 0-7-15,0 0-1 0,33 0 10 16,-33 0-14-16,0 0 0 0,27 3 9 0,-27-3-1 16,0 0 1-16,32 2-7 0,-32-2 3 15,0 0 9-15,33 0-5 0,-33 0-9 0,32 3 16 16,-32-3-13-16,37 4 8 0,-37-4 6 15,45 0-17-15,-17 0 9 0,-28 0-4 16,54 4-3-16,-19-4 5 0,-5 0-18 16,10 3 22-16,-3-3 5 0,3 1-18 0,7-1-10 15,7 3-15-15,-1 2-25 0,-1-2-34 16,7-2-37-16,-3 2-87 0,5 2-335 0,-8-13-145 16,4 7 658-16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0:52:45.3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19220 4887 1054 0,'0'0'279'15,"0"0"-174"-15,0 0-42 0,-17-15-28 0,17 15 16 16,0 0-43-16,0 0 9 0,0 0 8 16,-22-18 29-16,22 18-18 0,0 0 24 15,0 0-6-15,0 0 19 0,0 0-3 0,-18-19 2 16,18 19-9-16,0 0-4 0,0 0 1 15,0 0-14-15,0 0 3 0,0 0-1 0,0 0-17 16,-15-15 4-16,15 15-11 0,0 0 1 16,0 0-22-16,0 0 12 0,0 0-6 15,0 0 3-15,0 0-12 0,0 0 9 0,0 0 6 16,0 0 0-16,0 0-21 0,-19-15 3 16,19 15 12-16,0 0 0 0,0 0-12 15,0 0-3-15,-16-17 3 0,16 17 6 16,0 0-3-16,0 0 0 0,-30-11-3 0,30 11-6 15,0 0 21-15,0 0-39 0,-29-13-18 16,29 13 2-16,0 0-7 0,-30-6 31 0,30 6-25 16,0 0 12-16,-32-3-14 0,32 3 20 15,0 0-1-15,-33 0 13 0,33 0-20 0,0 0 7 16,-40 3 3-16,40-3-18 0,0 0-5 16,-44 6 8-16,44-6-6 0,-23 6 4 15,23-6-8-15,-30 7-9 0,30-7 18 16,-27 8-4-16,27-8-5 0,0 0 33 0,-35 7-26 15,35-7 25-15,0 0 9 0,-34 5-5 16,34-5-9-16,0 0 18 0,-28 8 8 16,28-8-17-16,0 0 5 0,-25 5 3 0,25-5 10 15,0 0-5-15,0 0 0 0,-32 2 8 16,32-2-16-16,0 0 8 0,0 0 4 0,0 0 5 16,0 0-5-16,-32 5 5 0,32-5 8 15,0 0 4-15,0 0 4 0,0 0 0 16,0 0 4-16,-33 3-16 0,33-3-13 15,0 0 4-15,0 0 4 0,-29 4 24 0,29-4-40 16,0 0 32-16,0 0-16 0,-31 5-16 16,31-5 28-16,0 0-16 0,0 0 0 0,-31 3-8 15,31-3 16-15,0 0-12 0,0 0-8 16,0 0 12-16,-35 7-8 0,35-7 4 16,0 0 8-16,-26 8-24 0,26-8 12 0,0 0 0 15,-24 10-12-15,24-10 4 0,0 0 20 16,-22 9-24-16,22-9 16 0,0 0-8 0,0 0-4 15,-28 12 12-15,28-12-8 0,0 0-13 16,-18 9 17-16,18-9 4 0,0 0 4 16,0 0-12-16,0 0 4 0,0 0 0 15,-24 12 12-15,24-12 0 0,0 0-3 0,0 0 3 16,0 0-8-16,0 0 36 0,0 0-48 16,0 0 16-16,-35 7 4 0,35-7-12 0,0 0-16 15,0 0 20-15,0 0 0 0,-25 5-4 16,25-5-4-16,0 0 20 0,0 0-20 15,-32 5-13-15,32-5-4 0,0 0 25 0,0 0-8 16,-28 12-9-16,28-12-8 0,0 0-5 16,-29 9 4-16,29-9-18 0,0 0 18 15,-23 12-24-15,23-12-10 0,-15 12 4 16,15-12-7-16,0 0 4 0,-24 19-8 0,24-19 26 16,-11 16-13-16,11-16 16 0,0 0 0 15,-25 21-19-15,25-21 23 0,-14 12-13 0,14-12 5 16,0 0 24-16,-18 16-13 0,18-16-6 15,0 0 37-15,-15 15-26 0,15-15-6 16,0 0 32-16,0 0-26 0,-19 17 6 0,19-17 14 16,0 0-1-16,0 0 14 0,-16 17-14 15,16-17 1-15,0 0-1 0,0 0 0 16,-12 15-6-16,12-15-1 0,0 0 28 0,0 0-28 16,-19 15 14-16,19-15 7 0,0 0-7 15,-20 13 7-15,20-13 20 0,0 0-34 16,-21 12 53-16,21-12-13 0,-24 9 5 0,24-9 43 15,0 0 3-15,-32 13-21 0,32-13-7 16,-21 5-1-16,21-5 4 0,0 0-27 0,-35 12-7 16,35-12-25-16,-22 11 6 0,22-11 14 15,-24 9 10-15,24-9-4 0,-20 9 3 16,20-9-14-16,0 0 24 0,0 0 8 0,-30 16 28 16,30-16 14-16,0 0 3 0,-15 9 20 15,15-9-8-15,0 0-31 0,0 0 2 16,0 0 2-16,-30 8-9 0,30-8 11 0,0 0-18 15,0 0-5-15,0 0-4 0,0 0 2 16,-20 12-16-16,20-12-13 0,0 0-4 16,0 0-11-16,0 0-7 0,0 0 0 0,0 0 3 15,0 0-6-15,0 0 9 0,0 0-3 16,0 0 6-16,0 0-12 0,-13 16 0 0,13-16-3 16,0 0 12-16,0 0-9 0,0 0-12 15,0 0 12-15,0 0 6 0,-15 19-6 16,15-19 0-16,0 0 0 0,0 0 0 0,0 0 0 15,0 0 0-15,0 0-18 0,-14 19 21 16,14-19-9-16,0 0 0 0,0 0 0 16,0 0 3-16,-15 24 0 0,15-24 0 0,0 0 12 15,-12 16-9-15,12-16-3 0,0 0 12 16,-11 19 3-16,11-19-12 0,0 0-3 16,-15 18 9-16,15-18 6 0,-17 18-18 0,17-18 9 15,-13 25-6-15,13-25 9 0,-14 27 6 16,7-12-9-16,7-15 0 0,-18 35-6 0,10-20 6 15,8-15-9-15,-10 36-3 0,1-16 6 16,9-20 0-16,-5 34 6 0,5-34-6 16,-6 38 0-16,6-38 9 0,0 36-12 15,0-36 0-15,0 33-3 0,0-33-16 0,0 32 19 16,0-32 12-16,0 33 7 0,0-33-19 16,1 31-1-16,-1-31 1 0,0 32 6 0,0-32-3 15,5 33-6-15,-5-33 6 0,0 33-6 16,0-33 21-16,-5 32-9 0,5-32 9 15,0 0-24-15,0 36 12 0,0-36-3 0,0 0 9 16,0 33-12-16,0-33 3 0,0 0 0 16,0 32-3-16,0-32 18 0,0 0-12 15,-1 27 0-15,1-27-12 0,0 0 2 0,-4 31 13 16,4-31-12-16,0 0 9 0,0 32 0 16,0-32 0-16,0 0-3 0,0 33 9 15,0-33-15-15,0 0 6 0,0 33 6 0,0-33 3 16,0 0-12-16,4 32 0 0,-4-32 15 15,1 22-3-15,-1-22 0 0,0 0-6 16,5 29 7-16,-5-29-1 0,0 0-15 0,0 28 5 16,0-28 4-16,0 0 4 0,0 27-11 15,0-27 7-15,0 0-3 0,0 32 9 0,0-32-18 16,0 0 3-16,2 32-1 0,-2-32 26 16,0 0-16-16,3 30 0 0,-3-30 6 15,4 27-6-15,-4-27 6 0,0 0-9 0,10 31 0 16,-10-31 3-16,13 29 9 0,-13-29-21 15,12 20 18-15,-12-20-6 0,18 27 10 16,-9-20-4-16,-9-7 0 0,30 18 3 0,-15-5-9 16,-15-13 6-16,31 19-6 0,-14-7 6 15,3-5-12-15,-20-7 19 0,45 16-7 16,-21-11-12-16,1 2 9 0,5-5 6 0,-3 4-15 16,0 0 0-16,4-3 12 0,-2 5-15 15,-2-5-1-15,1 1 4 0,-1 1-9 16,-27-5 21-16,40 6 0 0,-18-5-6 15,-22-1 0-15,43 8 9 0,-21-5-3 0,3 1 4 16,3 1-29-16,1-2 13 0,-29-3-9 16,55 4-4-16,-28-1 3 0,1-1 1 0,-28-2-7 15,44 0-1-15,-22 3 7 0,-22-3 3 16,46 0 10-16,-21 3-6 0,-25-3-1 0,42 0 10 16,-42 0-3-16,42 0 3 0,-17 0-14 15,-25 0 14-15,54 0 0 0,-31 4-16 16,11-1 16-16,-6-1-13 0,5 3 9 15,-4-3 1-15,3 1 3 0,-1 2-10 0,0-2 4 16,0 1-18-16,-2 1 14 0,3-2 3 16,-1-2-3-16,-4 2 13 0,5 1 1 0,-5 0-4 15,1-3 0-15,1 2 0 0,-1 1-4 16,4 0 1-16,-2-3-7 0,2 6 23 16,1-7-30-16,2 5 17 0,-1 1-27 0,9-1 3 15,-4 2 3-15,1 1 7 0,-2-2-18 16,2 4 3-16,2-3 11 0,-3 1-4 0,3-3 11 15,-7 6 15-15,2-10-19 0,4 10-63 16,-6-7 20-16,-3 1 15 0,3 1-13 16,-1-2 16-16,-1 1-6 0,-1 2-4 15,2-4 24-15,-3-1-21 0,-1 1 29 0,1 1 14 16,-31-4-5-16,50 3-9 0,-30 2 9 16,-20-5-4-16,48 2-1 0,-24-2 5 15,-24 0 9-15,50 0 9 0,-30 0-22 0,-20 0 8 16,48 1 14-16,-21-1 5 0,0 4-32 15,-27-4 31-15,52 0-31 0,-24 0 14 0,4 0-1 16,-2 0 41-16,-30 0-45 0,65-5 0 16,-33 3 0-16,0-3 9 0,-32 5-18 15,57-3 23-15,-32-1-19 0,7 1 14 16,-32 3 0-16,48-2 9 0,-23-1 0 0,-25 3-13 16,44-4 4-16,-44 4 0 0,45-3 13 15,-22 0 5-15,-23 3-9 0,59-2 14 0,-27-2 3 16,0-2-26-16,-2 3 0 0,1 1 9 15,-2-5-9-15,3 4 13 0,-7-3 9 0,8 3 0 16,-33 3 16-16,47-9 17 0,-29 5 18 16,-18 4 34-16,46-7 10 0,-46 7-18 15,35-6 13-15,-35 6-18 0,32-12-9 16,-16 6-12-16,-16 6-14 0,32-15-13 0,-12 2 23 16,0 3-40-16,4-2-3 0,-24 12-14 15,38-16 8-15,-18 4-37 0,4 2 11 0,-6-4-12 16,5 6 4-16,-23 8-12 0,42-15-7 15,-25 5 18-15,-17 10-9 0,37-12-13 16,-37 12 16-16,32-9-19 0,-32 9 24 0,33-8 10 16,-33 8-32-16,33-6 2 0,-33 6-3 15,42 0-7-15,-42 0-1 0,39-2-4 0,-39 2 2 16,42 0 17-16,-42 0-15 0,45 0 0 16,-24-4 17-16,-21 4-3 0,44-3 6 15,-44 3 8-15,43-3-12 0,-43 3-20 16,42-2 3-16,-42 2 4 0,44-7-10 0,-24 7-10 15,-20 0 4-15,40-5 6 0,-40 5 18 16,42-7 9-16,-42 7-15 0,28-4 42 0,-28 4 9 16,27-5 51-16,-27 5 3 15,0 0 29-15,33-7 0 0,-33 7-3 0,0 0-14 16,29 0-10-16,-29 0-16 0,0 0-5 0,0 0-7 16,28-12-5-16,-28 12 0 0,0 0-15 15,20-8 11-15,-20 8 0 0,0 0-15 16,0 0-13-16,17-15 21 0,-17 15-4 15,0 0 3-15,17-17-3 0,-17 17-8 0,0 0-9 16,27-12-16-16,-27 12-18 0,0 0 0 16,21-13-24-16,-21 13 1 0,25-9-22 0,-25 9-22 15,32-10-8-15,-32 10-33 0,25-8-291 16,-25 8 95-16</inkml:trace>
  <inkml:trace contextRef="#ctx0" brushRef="#br0" timeOffset="559.297">22743 6478 1470 0,'11'-23'-27'16,"-11"23"22"-16,14-19 19 0,-14 19-10 0,0 0 27 15,5-30-4-15,-5 30 29 0,3-25-5 0,-3 25-22 16,0-27 4-16,0 27 7 0,-3-35-12 16,3 35-16-16,-4-33-8 0,4 33-8 15,-1-36 4-15,1 36 12 0,0-38-20 0,0 38-20 16,-10-37 4-16,10 37 8 0,-4-41 52 16,3 23 16-16,1 18 10 0,-5-49-9 15,0 27-4-15,-4-3-23 0,9 25 24 0,-10-48-18 16,5 22 11-16,-3 5-8 0,8 21 29 0,-8-45-7 15,-2 19-21-15,5 1 0 0,5 25-10 16,-14-45 24-16,9 24 9 0,-5-2-10 16,2 2-4-16,8 21 20 0,-19-43-25 15,13 23-3-15,6 20-9 0,-17-35 3 0,9 16-12 16,-4 1 1-16,12 18-1 0,-22-32 8 16,12 14-17-16,10 18-10 0,-28-34 17 15,19 19-4-15,-6-1 13 0,2-1 14 0,-4 1 4 16,17 16 1-16,-30-33-15 0,23 17 3 15,7 16 13-15,-28-31 0 0,16 15 9 0,12 16-15 16,-25-30-6-16,13 17-13 0,12 13 6 16,-25-28-18-16,10 13 5 0,2-1-5 15,13 16 6-15,-39-30-10 0,23 10 1 16,-6 5 14-16,5 0-9 0,-6-3-2 0,1 2 4 16,2 1-2-16,-4 0 4 0,3 3-13 15,1-4 0-15,-4 0 7 0,1 5-15 0,-2-5-5 16,-10 5-2-16,1-5-2 0,1 0 8 15,-4 1 9-15,-8-1-2 0,-4-2-11 16,-3-2 13-16,0 3 3 0,-4-3-10 0,-5 3-3 16,4-1 8-16,-6-4 4 0,-7 1-24 15,-2-2 5-15,0-1-14 0,0 3-7 16,-10-8-8-16,-3 8 5 0,-29-16-15 16,-13 4 8-16,-9-1 10 0,-11 3-1 0,-10-1 12 15,-2 8-18-15,-5 5-3 0,3 11-8 16,6 13-66-16,8 11-224 0,9 5-255 0,8 7 115 15</inkml:trace>
  <inkml:trace contextRef="#ctx0" brushRef="#br0" timeOffset="3597.259">14573 5107 572 0,'0'0'249'0,"0"0"-42"15,-89 2-93-15,89-2 0 0,0 0-14 16,0 0-31-16,0 0-29 0,0 0-18 15,0 0-8-15,0 0-23 0,0 0-27 0,0 0-45 16,0 0 10-16,-20-12 9 0,20 12-2 16,0 0 33-16,0 0 46 0,0 0 16 15,0 0 23-15,0 0 22 0,0 0-15 0,0 0 11 16,0 0 8-16,0 0-8 0,0 0-14 16,0 0-17-16,-25-15 3 0,25 15-12 15,0 0 26-15,0 0-19 0,0 0-9 0,-27-13 0 16,27 13-12-16,0 0-3 0,-25-9 10 15,25 9-10-15,0 0-4 0,-27-10 0 0,27 10 3 16,-25-8 11-16,25 8-18 0,-32-3 0 16,32 3-7-16,-33-4-4 0,33 4-6 15,-44-3 3-15,44 3 3 0,-35 0 0 16,35 0 8-16,-35-3-15 0,35 3 18 0,-33 3-3 16,33-3-18-16,-32 3 14 0,32-3-4 15,-30 7 8-15,30-7 3 0,-35 12-11 0,35-12 4 16,-30 8 15-16,30-8-23 0,-30 12 1 15,30-12 7-15,-22 12-7 0,22-12-3 16,-22 8-5-16,22-8 4 0,0 0-3 0,-32 19-4 16,32-19-1-16,-11 15 4 0,11-15-3 15,-19 18-16-15,19-18-4 0,-8 23-1 0,8-23-16 16,-15 22 15-16,15-22-13 0,-10 29-18 16,10-29 3-16,-15 25-3 0,15-25-6 15,-9 24 12-15,9-24 22 0,-11 16 4 16,11-16 49-16,0 0 33 0,-14 25-19 0,14-25 4 15,0 0-9-15,0 0 4 0,-8 21-4 16,8-21-15-16,0 0-8 0,0 0-6 16,-12 21 15-16,12-21 0 0,0 0-10 0,0 0 0 15,-12 32-18-15,12-32 0 0,0 0 4 16,-3 27-4-16,3-27 8 0,0 0 6 0,-8 31-1 16,8-31 0-16,-5 21 15 0,5-21-19 15,0 0 28-15,0 0-28 0,-9 32 43 16,9-32-20-16,0 0-9 0,0 0 19 15,-8 24 0-15,8-24-9 0,0 0 27 0,0 0-9 16,-8 21-10-16,8-21-5 0,0 0 28 16,0 0-41-16,-15 19 17 0,15-19 5 0,0 0 5 15,-9 25-23-15,9-25 17 0,0 0-16 16,-8 30-1-16,8-30 13 0,-9 22-17 16,9-22 8-16,-3 29 1 0,3-29-18 0,-5 27 9 15,5-27-4-15,-8 24 0 0,8-24 21 16,0 0-26-16,-7 27 9 0,7-27 22 15,0 0-35-15,0 0 4 0,-2 32 1 0,2-32 8 16,0 0 13-16,-3 24 16 0,3-24-37 16,0 0 12-16,-5 30 0 0,5-30 0 15,0 28 0-15,0-28 5 0,5 29 3 0,-5-29-8 16,5 30 5-16,-5-30 11 0,7 30-16 16,-7-30 12-16,10 32-8 0,-7-13 0 0,-3-19 0 15,8 32-12-15,-8-32 12 0,5 27-8 16,-5-27 4-16,7 23-8 0,-7-23 12 15,0 0-12-15,9 31 12 0,-9-31-8 0,3 21 4 16,-3-21-8-16,3 26-4 0,-3-26 32 16,10 24-8-16,-10-24-4 0,12 27-12 15,-12-27 15-15,8 25-11 0,-8-25 4 0,17 22-8 16,-17-22 12-16,12 25 3 0,-12-25-7 16,15 18-8-16,-15-18 7 0,8 20 1 15,-8-20-4-15,0 0 3 0,14 21-3 0,-14-21 11 16,0 0-15-16,16 20-7 0,-16-20 7 15,10 17 7-15,-10-17-7 0,17 17 0 16,-17-17 15-16,13 19-26 0,-13-19 19 0,21 19-5 16,-21-19-18-16,15 19 15 0,-15-19 8 15,18 18-4-15,-18-18-4 0,20 18 3 0,-20-18 9 16,30 21-5-16,-16-7 0 0,4-2-7 16,-1 0 8-16,8 4-4 0,-5-3 3 15,3-1-3-15,2 1-4 0,-1 3 32 0,3-3-17 16,1 2-8-16,-1-2 0 0,-2-1-3 15,0 0-8-15,0 0 8 0,-2 2-4 16,6-5-4-16,-1-3 15 0,-1 3 0 0,-4-2-1 16,6 1-2-16,-4-1-1 0,0-2-18 15,4-2 29-15,-3 4-11 0,-26-7 3 16,56 7 1-16,-30-7-1 0,1 2 1 0,-27-2-15 16,60 8 11-16,-31-8-10 0,-1 0 10 15,2 2-1-15,-30-2 15 0,64-2-18 16,-37-3 1-16,-27 5 6 0,53-3 14 15,-29 3-21-15,4-2 11 0,-28 2-11 0,45-7 10 16,-25 4 0-16,-20 3 1 0,42-7-14 0,-42 7-4 16,37-8 11-16,-37 8-10 0,37-4-1 15,-37 4 1-15,40-6 0 0,-20 0-7 16,-20 6 0-16,37-6 13 0,-37 6-13 0,41-9-10 16,-20 6 20-16,-21 3-7 0,40-6 1 15,-40 6-1-15,36-6 0 0,-36 6 7 16,34-13 0-16,-34 13 20 0,27-16-13 0,-27 16 7 15,30-15-11-15,-17 6 10 0,-13 9-6 16,25-19 6-16,-25 19 4 0,20-20 6 16,-20 20-1-16,17-15 4 0,-17 15-4 0,17-17-3 15,-17 17 0-15,15-15-6 0,-15 15-1 16,0 0-6-16,17-19 4 0,-17 19 2 16,0 0 16-16,16-18-4 0,-16 18-3 0,0 0 3 15,12-23-3-15,-12 23 17 0,0 0-12 16,17-21-9-16,-17 21-5 0,8-16-1 0,-8 16-17 15,15-24 24-15,-15 24-10 0,17-23-14 16,-17 23 6-16,20-27 17 0,-7 15-8 16,-13 12 10-16,27-24-13 0,-27 24 8 15,19-23 5-15,-4 11 14 0,-15 12 2 0,18-24-10 16,-18 24-1-16,27-24-9 0,-16 12 14 16,-11 12-8-16,22-26 5 0,-8 14 2 0,-14 12-3 15,21-24-7-15,-7 10-6 0,-1-6 1 16,-13 20-11-16,22-32 6 0,-5 17-1 15,-9-1-4-15,4-8 14 0,-12 24-7 0,11-39 17 16,-4 16-6-16,-2-1-9 0,-5 24 10 16,3-51-12-16,-3 19-6 0,-3-2-16 15,-2 0 3-15,-2-2-6 0,-4-4 3 0,-8 2 5 16,-13-12-7-16,-3 0 4 0,-11-3-2 16,-5-3 14-16,-34-15-2 0,-4 7 10 15,-11-4 5-15,-2 2 6 0,-8 4 1 0,-4 5 16 16,-5 1-24-16,-10 4 5 0,-10 2 4 15,-8 8-16-15,-2 5-7 0,-3 9-2 0,-14 13-22 16,-16 15-37-16,-15 15-95 0,-26 17-298 16,-69 22-171-16,-6 17 115 0</inkml:trace>
  <inkml:trace contextRef="#ctx0" brushRef="#br0" timeOffset="10097.0962">13092 3288 154 0,'0'0'217'0,"0"0"-138"0,0 0 10 15,0 0-4-15,-36-37 10 0,36 37-17 16,0 0-20-16,0 0-1 0,0 0-12 15,0 0-1-15,0 0-12 0,0 0-6 0,0 0-15 16,0 0-16-16,0 0-32 0,0 0-34 16,0 0 4-16,0 0-2 0</inkml:trace>
  <inkml:trace contextRef="#ctx0" brushRef="#br0" timeOffset="10111.0883">13056 3251 681 0</inkml:trace>
  <inkml:trace contextRef="#ctx0" brushRef="#br0" timeOffset="10133.0762">13056 3251 598 0,'0'0'-66'0,"0"0"-102"0</inkml:trace>
  <inkml:trace contextRef="#ctx0" brushRef="#br0" timeOffset="10165.0572">13056 3251 429 0,'0'0'-140'0,"0"0"46"15</inkml:trace>
  <inkml:trace contextRef="#ctx0" brushRef="#br0" timeOffset="10205.0366">13096 3406 364 0,'8'21'-8'0,"-3"11"-14"15,5-5 7-15,-5 4 15 0,3 5-15 0,-4-4-16 16,1 4-63-16</inkml:trace>
  <inkml:trace contextRef="#ctx0" brushRef="#br0" timeOffset="10221.0211">13169 3756 250 0,'5'47'-31'16</inkml:trace>
  <inkml:trace contextRef="#ctx0" brushRef="#br0" timeOffset="10246.0048">13198 3914 203 0,'5'41'-8'15,"-2"-8"-16"-15</inkml:trace>
  <inkml:trace contextRef="#ctx0" brushRef="#br0" timeOffset="10276.988">13218 4042 179 0</inkml:trace>
  <inkml:trace contextRef="#ctx0" brushRef="#br0" timeOffset="10302.9702">13226 4092 203 0,'0'0'-8'0,"9"39"8"0,-8-21-8 0,6-3-8 0,-7 3 40 15,0-18-16-15,8 31 0 0,-6-15-16 16,3 0-24-16</inkml:trace>
  <inkml:trace contextRef="#ctx0" brushRef="#br0" timeOffset="11542.1422">13263 4280 179 0,'0'13'16'0,"0"-13"-24"0,5 26 32 0,-5-26 7 0,3 16-46 16,-3-16 46-16,0 0-8 0,0 0 0 16,4 32 44-16,-4-32 19 0,0 0 36 15,0 0 42-15,0 0 55 0,0 0 7 16,-4 30-3-16,4-30 3 0,0 0-14 0,0 0-12 16,0 0-54-16,0 0-27 0,0 0-24 15,0 0-8-15,0 0-3 0,0 0-11 16,0 0-16-16,0 0-21 0,0 0 11 0,0 0-12 15,0 0 3-15,-48-62-14 0,48 62-3 16,-14-33-7-16,8 11-4 0,-4 2 13 0,10 20-28 16,-19-47 8-16,16 25 12 0,-2-2-15 15,5 24 11-15,-8-44-9 0,4 23 11 16,4 21-28-16,-5-45 7 0,0 26-21 0,5 19 16 16,-3-38-5-16,3 38 15 0,-4-39-12 15,4 39 12-15,-1-38-5 0,1 38-3 16,0-37 6-16,0 37 8 0,0-44-22 0,0 44 11 15,0-48 18-15,0 22-18 0,0 26 16 16,0-52 6-16,0 29 2 0,0-4 0 16,0 27-8-16,0-51 8 0,-4 24-1 0,4-1-12 15,0 28 18-15,-5-52 7 0,2 22-15 16,0 6 7-16,3 24-10 0,-2-48 5 0,2 48 0 16,-3-41-5-16,3 41 5 0,-7-36 0 15,7 36-5-15,0-31 10 0,0 31-6 16,-5-27-6-16,5 27 13 0,0 0-11 15,0-32 35-15,0 32-16 0,0 0 6 0,-3-30 8 16,3 30-4-16,0 0-21 0,0-32-34 16,0 32 3-16,0 0-1 0,0-30 9 0,0 30 3 15,0 0-7-15,-5-33 4 0,5 33 1 16,0 0-10-16,5-27 19 0,-5 27-10 16,0 0 0-16,0 0 3 0,3-32-2 0,-3 32-10 15,0 0 16-15,0 0 0 0,0 0 1 16,0 0 4-16,0 0-21 0,0-31 2 0,0 31-2 15,0 0 5-15,0 0-1 0,0 0-13 16,0 0 6-16,0 0-7 0,0 0-12 16,0 0-4-16,0 0-17 0,0 0 9 15,0 0-12-15,0 0 5 0,0 0-2 0,0 0 19 16,0 0-9-16,0 0 5 0,0 0 5 16,0 0 8-16,0 0-9 0,0 0 9 0,0 0 5 15,15 86-9-15,-15-86 18 0,2 37 3 16,-2-37-19-16,0 41 3 0,-2-14 28 15,4 1-13-15,-2 4 7 0,0-2-6 0,3 3 2 16,-6-2 7-16,3 3-7 0,0-1-2 16,0-3 5-16,0 2 7 0,-2-5 10 15,2-27-20-15,0 47 7 0,0-25-3 0,0-22 6 16,0 40-7-16,0-40-9 0,0 37 16 16,0-37-3-16,-3 37 0 0,3-37 6 15,0 33-9-15,0-33 2 0,0 38 1 0,0-38 10 16,0 30-17-16,0-30 13 0,0 32 13 15,0-32-13-15,-7 24 7 0,7-24 6 0,0 0-3 16,-3 27 22-16,3-27-4 0,0 0-6 16,0 0 24-16,0 0-1 0,-2 31 11 15,2-31 19-15,0 0-13 0,0 0-13 0,0 0-6 16,0 0-3-16,0 0-9 0,0 0 13 16,0 0-11-16,0 0-11 0,0 0 3 15,-37-64-11-15,37 64-4 0,-13-35 14 0,-1 11-12 16,9 3-10-16,-6-5 12 0,11 26-12 15,-14-52-5-15,6 28-5 0,0-2-7 16,-1 2 2-16,1 0 10 0,1-2 0 0,-1 2-13 16,5-4-4-16,3 28-8 0,-11-47 8 15,8 23-8-15,3 24-3 0,-3-51 7 0,3 24-2 16,0 27-3-16,3-51 8 0,-3 24-1 16,3 4-4-16,-3 23-15 0,9-47-5 15,-7 25 4-15,-2 22 11 0,6-41 6 16,-1 23-1-16,-5 18 17 0,5-37 6 0,0 14-6 15,-5 23 12-15,5-39-14 0,-5 39 5 16,5-42-9-16,-1 17 15 0,-1 0 11 16,-3 25 6-16,5-40-28 0,-2 19 14 0,-3 21-6 15,5-41-12-15,-5 41 12 0,4-33-17 16,-4 33-12-16,8-35 3 0,-8 35 5 0,5-30 1 16,-5 30-1-16,12-30 6 0,-12 30-6 15,6-30 12-15,-6 30 15 0,9-20-21 16,-9 20-4-16,8-19 1 0,-8 19-16 0,14-18-1 15,-6 9 0-15,-8 9-6 0,20-20-5 16,-8 15-8-16,-12 5 10 0,20-11-14 16,-20 11 1-16,17-12 14 0,-17 12-19 15,18-12 29-15,-18 12 6 0,18-8-15 0,-18 8 0 16,20-7 18-16,-20 7-4 0,27-8-20 0,-27 8 7 16,30-4-38-16,-30 4-12 0,30-3-17 15,-13 3-5-15,-17 0-240 0,27 0 85 16</inkml:trace>
  <inkml:trace contextRef="#ctx0" brushRef="#br0" timeOffset="11593.1108">13432 2555 1065 0</inkml:trace>
  <inkml:trace contextRef="#ctx0" brushRef="#br0" timeOffset="11628.0885">13465 2565 901 0</inkml:trace>
  <inkml:trace contextRef="#ctx0" brushRef="#br0" timeOffset="11656.596">13497 2570 761 0,'12'7'-229'16,"-12"-7"61"-16</inkml:trace>
  <inkml:trace contextRef="#ctx0" brushRef="#br0" timeOffset="11682.5707">13542 2594 631 0</inkml:trace>
  <inkml:trace contextRef="#ctx0" brushRef="#br0" timeOffset="11700.5577">13557 2609 546 0,'14'13'-62'0</inkml:trace>
  <inkml:trace contextRef="#ctx0" brushRef="#br0" timeOffset="12354.1514">13579 2651 457 0,'0'0'-14'0,"8"25"14"0,-8-25 21 31,0 31-1-31,0-31-13 0,0 31 21 0,0-31 12 0,-5 33-1 0,5-33 57 0,-8 32 25 0,-4-11-7 15,4 0 0-15,-4 1-30 0,1-2-18 16,-3 4 21-16,6-1-25 0,-7 2-2 0,0 2-15 16,-2-1 0-16,0 4-10 0,4-9-5 15,0 3 8-15,-1-1-4 0,1-4-9 0,-1 2 16 16,1-3 7-16,1 2 0 0,-4-2 10 16,1-3-20-16,15-15 18 0,-31 30 3 15,20-15-26-15,-6 5-1 0,-3-8-1 16,3 7-6-16,0-7-5 0,6 8-9 0,-9-7 6 15,20-13 0-15,-24 26-24 0,11-14 17 0,13-12 7 16,-20 21-10-16,20-21 3 0,-20 18-3 16,20-18-7-16,-22 20 3 0,22-20 17 15,-17 19-20-15,17-19 3 0,-11 17 4 0,11-17-14 16,0 0 0-16,-24 22 7 0,24-22-6 16,-8 15-1-16,8-15 20 0,0 0-13 15,-17 24 17-15,17-24-24 0,-12 21-9 0,12-21 3 16,-10 29-4-16,10-29 3 0,-5 28 4 15,5-28 0-15,-13 28 3 0,13-28-3 16,-9 31-7-16,9-31 10 0,-8 27 4 0,8-27-25 16,-5 32 0-16,5-32 3 0,-3 21-4 15,3-21 0-15,0 0 4 0,3 36-16 0,-3-36 23 16,19 21 18-16,-1-10 0 0,10 2 15 16,2-5-4-16,11 1 4 0,2 1-15 15,-1-5 14-15,3 5 5 0,0-2 6 0,4 2-14 16,-4 4 7-16,-7-10 3 0,8 3-3 15,-10 2 24-15,8-1-4 0,-7 0 12 16,-1 1-10-16,-4-3-3 0,2 0-8 16,-4 4 13-16,-3-5-14 0,-2 1 7 0,-4 0 5 15,-21-6 0-15,49 10-4 0,-32-7 0 16,-17-3 5-16,35 8-21 0,-35-8 15 0,30 9-7 16,-30-9 3-16,35 15-8 0,-35-15 7 15,27 5 11-15,-27-5-9 0,22 7 16 0,-22-7 5 16,0 0 11-16,31 3 4 15,-31-3 6-15,0 0 4 0,0 0-5 0,29 8 0 16,-29-8-35-16,0 0 8 0,23 7 15 16,-23-7-6-16,0 0-11 0,0 0-21 0,29 5 1 15,-29-5 9-15,0 0-19 0,0 0 10 16,18 10-6-16,-18-10-6 0,0 0 21 16,0 0 2-16,0 0 5 0,35 0 13 0,-35 0-1 15,25 5-19-15,-25-5 16 0,35 4-29 16,-35-4 8-16,34 6 4 0,-34-6-4 0,32 6-6 15,-32-6-7-15,25 8 2 0,-25-8-17 16,0 0-22-16,26 12-38 0,-26-12-31 16,7 24-71-16,-7-24-197 0,-20 39-414 0,-2-20 309 15</inkml:trace>
  <inkml:trace contextRef="#ctx0" brushRef="#br0" timeOffset="13223.6662">14347 3654 3202 0,'0'0'-109'16,"0"0"36"-16,0 0 19 0,0 0 2 0,0 0 2 15,0 0 17-15,0 0 1 0,0 0-2 16,0 0 4-16,0 0 2 0,0 0-1 15,0 0 1-15,0 0 13 0,0 0-5 0,0 0-1 16,0 0-5-16,0 0-1 0,0 0 0 16,57-48 3-16,-57 48-7 0,30-15 12 0,-30 15 7 15,22-16-19-15,-22 16 21 16,28-19-2-16,-28 19-1 0,24-12 3 0,-24 12-2 16,21-19-1-16,-21 19 6 0,24-17-22 15,-24 17 6-15,20-18 26 0,-20 18-26 0,22-19 7 16,-22 19 6-16,18-20-11 0,-18 20-19 15,13-20-5-15,-13 20 17 0,9-22-40 0,-9 22-23 16,0 0-8-16,13-24-24 0,-13 24-44 16,0 0-251-16,15-23 99 0</inkml:trace>
  <inkml:trace contextRef="#ctx0" brushRef="#br0" timeOffset="13443.5294">14298 3406 1319 0,'0'0'-368'0</inkml:trace>
  <inkml:trace contextRef="#ctx0" brushRef="#br0" timeOffset="13665.4168">14290 3436 1157 0,'-8'30'-56'0,"8"-30"51"0,-7 27-5 16,7-27 10-16,0 30 10 0,0-30 0 15,-2 30-5-15,2-30 21 0,0 32-6 0,0-32 16 16,0 34-2-16,0-34-5 0,2 35 29 16,5-15-7-16,-7-20 13 0,10 42-10 15,1-18 24-15,-2-4-6 0,14 2 10 0,-1-1-2 16,3 3 12-16,2-1-13 0,6-6-21 15,7 2 27-15,-4-4-23 0,7 1-1 16,-1-4-5-16,3-2 2 0,4-1-10 16,1-6-2-16,-2 2-9 0,7 0 9 0,-1-10-16 15,-4 0 8-15,4-2-14 0,6-5 19 16,-3 0-23-16,1-7-20 0,-1-1-3 0,0-7-19 16,8 0-34-16,-3-6-6 0,-10 6-48 15,-13 1-83-15,1-7-364 0,-10-1 114 16</inkml:trace>
  <inkml:trace contextRef="#ctx0" brushRef="#br0" timeOffset="14997.6869">15675 2797 1998 0,'0'0'-77'0,"0"0"51"0,10-26 14 0,-10 26-7 16,0 0 16-16,0 0-9 0,0 0-3 15,0 0-5-15,0 0 16 0,0 0 4 16,0 0 4-16,0 0 0 0,-15-37 0 0,15 37 19 16,0 0-4-16,0 0-3 0,0 0 10 15,0 0-15-15,0 0 1 0,0 0-1 0,0 0-15 16,0 0 4-16,-27-8-7 0,27 8 21 15,0 0-14-15,0 0-11 0,0 0 8 16,-55 32-9-16,55-32 9 0,-25 19 3 16,13-10-8-16,12-9 1 0,-26 19 14 0,26-19 1 15,-19 22-8-15,19-22 0 0,-25 21 33 16,25-21 0-16,-27 23-11 0,14-11 11 0,13-12-5 16,-25 24-14-16,11-12 18 0,14-12-22 15,-25 22 14-15,15-7-13 0,10-15 13 16,-16 21-21-16,16-21 4 0,-14 26 0 0,14-26 3 15,-8 24 0-15,8-24-7 0,-10 25 1 16,10-25 6-16,0 0-7 0,-5 31 0 16,5-31-3-16,0 0 13 0,-4 34 1 15,4-34-14-15,0 0-7 0,16 36-3 0,-8-21 23 16,-8-15 1-16,20 32 5 0,2-20-6 16,-2 0 0-16,0 3 3 0,2-6 0 0,-1 3-3 15,9-1 3-15,-8-7 9 0,8 4 0 16,-3-3 6-16,-2-1 0 0,4 2-7 15,2-2 6-15,1-4-9 0,2 3 11 16,-1-3-17-16,-1 0 5 0,1 0-14 0,1 2-6 16,-4 1 9-16,3-3-6 0,-1-3 5 15,-32 3-11-15,49 3 9 0,-26-3-3 0,-23 0 3 16,40 0-9-16,-40 0 3 0,30 3 0 16,-30-3-15-16,0 0 24 0,39 4-3 0,-39-4-21 15,0 0 10-15,27 5-1 0,-27-5 3 16,20 10 6-16,-20-10 0 0,16 12-12 15,-16-12 0-15,15 18 4 0,-15-18-1 16,9 27 14-16,-9-27-5 0,8 29 0 16,-8-29 3-16,2 28-3 0,-2-28-3 0,5 28 23 15,-5-28 8-15,0 0-2 0,-10 49-13 16,1-34 26-16,9-15-25 0,-16 37-9 0,7-18 11 16,9-19 8-16,-16 33-16 0,4-18-6 15,-3 5-2-15,0-3 13 0,-12 0 7 16,2 0-12-16,-14-1 2 0,-4-4-3 0,-4 0 11 15,-1-2-16-15,-4-5 26 0,-2 3 2 16,2-2 12-16,6-6 15 0,-3 3-24 0,11 0 2 16,7 0-50-16,1 0-55 0,4 3-30 15,0 3-30-15,26-9-103 0,-35 18-406 16,30-4 118-16</inkml:trace>
  <inkml:trace contextRef="#ctx0" brushRef="#br0" timeOffset="16168.9637">16632 2989 2664 0,'0'0'37'0,"0"0"2"0,0 0-33 0,0 0-23 15,0 0-11-15,20-18-12 0,-20 18 14 0,0 0 0 16,0 0-6-16,0 0 8 0,0 0 15 16,0 0-12-16,0 0 0 0,0 0 9 15,0 0 3-15,40 32 5 0,-23-20 4 0,0 3-6 16,1 0 3-16,9 7 0 0,-5 3-6 15,8 0 0-15,-9 2-7 0,8 6 25 16,-6 2-12-16,4 8 3 0,1 0 0 0,4 3-3 16,2 16 16-16,3-5 17 0,-1 3-14 15,8 5 2-15,-7-3 0 0,4-1-9 0,0-4 9 16,-8 2-6-16,9-5 0 0,-10-7-1 16,-6-9 1-16,1-1 6 0,-7-7-4 15,4 2 9-15,-3-5-11 0,-6-3-4 0,1-5 24 16,-3 0-10-16,0 0-2 0,2-4 5 15,-15-15 24-15,15 29 47 0,-15-29 35 0,5 13-22 16,-5-13 9-16,0 0-26 0,0 0 21 16,0 0-25-16,0 0 8 0,0 0-17 15,0 0 9-15,-77-54-26 0,57 32-4 16,-1 0-15-16,-3-3-9 0,1-5 4 16,-4 3-9-16,0-5-6 0,4-1 10 0,1 3-15 15,-6-2 4-15,-1 1 11 0,-3-7-21 0,2 6-6 16,-1-2 8-16,7 2-4 0,-13-4-5 15,7 2 5-15,2 2 3 0,4 2 2 16,-1 0-5-16,5 1-5 0,-3 5-5 0,1-4 3 16,4 1-1-16,1 4 11 0,2-1-16 15,0 3-7-15,5-3 10 0,0 2-15 0,-4-1 19 16,9-4-11-16,-6 0-10 0,2-2 2 16,3-1-13-16,4 3 4 0,-6-5 7 15,4 2-14-15,3 2 15 0,1 28-5 16,0-60-1-16,-4 31 2 0,4 29 2 0,0-49-8 15,0 27 2-15,0 22-11 0,5-43 10 16,-1 22-13-16,-4 21-5 0,5-41 8 16,-5 41 20-16,8-36-20 0,-5 16 15 0,-3 20 3 15,9-30 9-15,-9 30-10 0,11-30-2 16,-11 30 4-16,5-27 8 0,-5 27-9 0,19-19 5 16,-19 19 0-16,18-23-9 0,-18 23 13 15,25-15-2-15,-25 15-1 0,24-15 1 0,-24 15-1 16,26-9-1-16,-26 9 3 0,32-3-6 15,-32 3 5-15,0 0 1 0,50 12 13 16,-19-3 3-16,-11 0-14 0,1 3-6 16,8 0 13-16,-9 3-6 0,5 0 6 0,-2 2-9 15,-1 1 16-15,-2-2-9 0,0 3-9 16,-3-2 15-16,0 3-4 0,-2-2-8 0,-5 0 1 16,-10-18 7-16,20 30 15 0,-13-15-8 15,-7-15 6-15,5 35 14 0,-5-35 9 16,-14 37 12-16,-1-15 12 0,-2-3-12 0,-3 5 5 15,-5-1-4-15,2-3-13 0,-4 1 0 16,4-2 0-16,-6 3-1 0,1-1 0 0,-1-2-17 16,1 0 9-16,3-4-9 0,-2 0-4 15,5 0 5-15,2-1-5 0,0-2 2 16,20-12-9-16,-35 24-10 0,25-14-4 16,10-10-13-16,-23 24-17 0,23-24-27 0,-19 31-57 15,19-19-68-15,0-12-195 0,0 0-360 16,14 22 454-16</inkml:trace>
  <inkml:trace contextRef="#ctx0" brushRef="#br0" timeOffset="16420.8067">17907 2660 3140 0</inkml:trace>
  <inkml:trace contextRef="#ctx0" brushRef="#br0" timeOffset="16744.13">17907 2660 2837 0,'0'0'-105'0,"0"0"8"0,0 0 9 0,0 0 9 16,0 0-2-16,0 0 8 0,0 0 7 16,0 0 13-16,0 0 8 0,0 0 18 0,0 0-8 15,-92-9 10-15,92 9 0 0,-25 6 14 16,25-6-7-16,-26 9-11 0,26-9 18 0,-26 13 8 16,26-13-5-16,-22 13 1 0,22-13 3 15,-25 17 15-15,25-17 8 0,-10 29 6 16,10-29-18-16,-12 33 15 0,12-33-15 15,3 38 4-15,9-17 14 0,3 1 3 16,-1-2-7-16,6 0-1 0,8 4 1 0,-1-6 3 16,11-3-17-16,-4-2 20 0,6-1 9 15,2-1-26-15,-2-7 6 0,0 0 7 0,-6-4 51 16,-1 0 10-16,4-7-35 0,-7-2-4 16,5-3 17-16,-5-7 27 0,-8 4 0 15,5-5 13-15,-16-7 4 0,-2 3 7 0,-1-3 40 16,-1-1-22-16,-4 0 36 0,-3 28-20 15,-10-58-29-15,5 31-5 0,-3-1-18 16,-4 6-20-16,0 1-10 0,12 21-27 0,-37-27-36 16,19 16-56-16,18 11-50 0,-50 6-97 15,20 3-303-15,-10-2-245 0,-4-2 441 0</inkml:trace>
  <inkml:trace contextRef="#ctx0" brushRef="#br0" timeOffset="19098.7097">18527 2500 1059 0,'0'0'455'0,"0"0"-170"16,0 0-75-16,0 0-69 0,0 0-36 0,0 0-14 15,0 0-31-15,0 0-1 0,0 0-19 16,0 0 17-16,0 0 10 0,0 0 39 0,0 0 14 16,0 0-11-16,0 0 20 0,0 0-32 15,0 0-2-15,0 0 1 0,0 0-25 16,0 0-1-16,0 0-27 0,0 0 20 16,0 0-22-16,0 0-6 0,0 0-23 0,0 0 4 15,0 0 2-15,0 0-8 0,0 0 23 16,40 28-15-16,-26-13-2 0,1 0-14 0,2 4 11 15,-17-19-1-15,20 25 3 0,-20-25-7 16,16 25-1-16,-4-16 14 0,-12-9 23 16,13 18 9-16,-13-18 0 0,0 0 6 0,19 22-6 15,-19-22 26-15,0 0 9 0,0 0-2 16,13 16-6-16,-13-16-26 0,0 0-4 0,0 0-10 16,0 0-6-16,0 0-9 0,0 0 3 15,-32-87-8-15,22 59-2 0,7 1-11 16,-4-3 0-16,2-6-17 0,-1 3 10 15,1-8-28-15,-2 1-2 0,4 7 5 0,3 1-6 16,0-1 2-16,-2 2 2 0,2 0-8 16,-3 4 7-16,3 27-7 0,5-51 4 0,-5 31 7 15,0 20 11-15,0-37-12 0,0 37 1 16,3-32-4-16,-3 32 5 0,2-27 5 16,-2 27-2-16,0 0 12 0,13-21-10 0,-13 21 6 15,0 0 3-15,0 0-8 0,42 3 14 16,-42-3-12-16,0 0 4 0,42 24 8 0,-19-10 32 15,-8 1-22-15,5 0 13 0,-1-3-11 16,2 7 4-16,4 4 22 0,-8-3 3 16,12 7-7-16,-6-2 9 0,7 2-10 0,-3 2 8 15,-7-5-3-15,5 4-10 0,0-3 1 16,-3 0-4-16,-4-8-1 0,6 5-6 16,-9-4 1-16,0 2-4 0,0-2-10 0,-7-3 9 15,-8-15-5-15,24 32 6 0,-16-20-1 16,-8-12 8-16,18 27-22 0,-8-11 5 15,-10-16-22-15,14 23-38 0,-14-23-26 16,15 25-21-16,-15-25-47 0,13 22-63 0,-13-22-168 16,10 13-416-16,-10-13 194 0</inkml:trace>
  <inkml:trace contextRef="#ctx0" brushRef="#br0" timeOffset="19849.8242">19541 1476 3388 0,'0'0'-105'0,"0"0"15"0,0 0-8 15,0 0 18-15,0 0 8 0,0 0-5 0,-33-2 23 16,33 2 13-16,0 0 2 0,0 0 36 16,0 0 23-16,0 0 13 0,0 0 24 15,0 0 10-15,0 0 9 0,0 0 10 0,-29-5-9 16,29 5-5-16,0 0-18 0,0 0-3 15,0 0-17-15,0 0-7 0,0 0-4 16,0 0 4-16,0 0-14 0,-25 21 11 0,25-21 6 16,-15 24-23-16,0-8 17 0,1-1-14 15,14-15-14-15,-21 35 8 0,6-17 13 0,3-3-6 16,-1 3 4-16,13-18-13 0,-19 31 13 16,9-15 1-16,10-16-7 0,-23 28-14 15,23-28 10-15,-14 27-3 0,14-27 0 0,-5 28 2 16,5-28 4-16,4 30 3 15,-4-30 1-15,11 36-4 0,4-23 2 0,-15-13 2 16,31 32-5-16,-16-20-9 0,5 0 6 16,1 1-2-16,-2-1-2 0,9-4-9 0,-1 4 9 15,3-4 3-15,-3 2 5 0,16-1 0 16,-11-1-2-16,2 5-12 0,-1-1 6 0,2-3 4 16,4 7-6-16,-6-4 4 0,-6 1 2 15,6-1-4-15,-4 0-2 0,-1 0 14 0,1 1-2 16,-11-1-2-16,6 1 2 0,-6-1-8 15,-1 0 0-15,-17-12 6 0,30 18-8 16,-15-6 8-16,-15-12-4 0,18 22 5 0,-4-9 15 16,-14-13-20-16,15 27 27 0,-15-27-1 15,11 31 1-15,-7-11-1 0,-4-20 18 16,3 28 11-16,-3-28 3 0,0 0 1 16,-12 45-1-16,1-24 10 0,-4-6-11 0,-4 3-13 15,-1 5 14-15,-2-8-27 0,4 4-5 16,-2-2-4-16,7-2-8 0,13-15-21 0,-29 32-2 15,21-19-18-15,8-13-24 0,-15 21-33 16,15-21-9-16,-9 20-23 0,9-20-72 16,0 0-132-16,0 0-486 0,0 0 176 0</inkml:trace>
  <inkml:trace contextRef="#ctx0" brushRef="#br0" timeOffset="20098.2005">20307 1941 3435 0,'44'15'-127'0,"-44"-15"31"16,15 12 19-16,-15-12 35 0,18 21 12 0,-18-21 20 15,18 33 2-15,-4-13 11 0,-4 1 27 16,5 0 17-16,-3 4-6 0,-1-2-7 16,3 7 11-16,-1-6-12 0,6 8-1 0,-11-9-4 15,4 5 6-15,1-4 7 0,-5-1-13 16,4-2-8-16,0 1 0 0,-12-22-9 15,13 30-7-15,-13-30-4 0,7 28-9 16,-7-28-45-16,8 22-34 0,-8-22-57 0,0 0-128 16,0 0-406-16,0 0 122 0</inkml:trace>
  <inkml:trace contextRef="#ctx0" brushRef="#br0" timeOffset="20292.0744">20262 1447 3093 0,'-5'-31'183'0,"-2"7"24"16,7 24-50-16,-3-43-41 0,3 43-24 0,-8-29-25 16,8 29-28-16,0 0-16 0,-5-32-1 15,5 32 1-15,0 0-3 0,-2-27-1 16,2 27-3-16,0 0 0 0,0 0-4 0,0 0-26 16,-4-27-22-16,4 27-20 0,0 0-43 15,0 0-29-15,0 0-94 0,0 0-554 0,0 0 306 16</inkml:trace>
  <inkml:trace contextRef="#ctx0" brushRef="#br0" timeOffset="21094.2291">20426 1083 3329 0,'0'0'-49'16,"0"0"31"-16,0 0 18 0,0 0 7 15,0 0 18-15,0 0 5 0,0 0-7 0,0 0-2 16,0 0-3-16,0 0 0 0,0 0-5 16,0 0-13-16,0 0 18 0,0 0-12 15,0 0-3-15,0 0 3 0,0 0 10 0,0 0-5 16,0 0 10-16,32 19 9 0,-14-4 13 15,0 10-5-15,6 3 26 0,1 3 3 16,3 11-14-16,4 3 25 0,5 12-2 0,-7 5-17 16,10 0 24-16,-6 6-33 0,23 17-3 15,-21-11 9-15,-2-9-10 0,-1 1-10 16,-4-6-1-16,-2-10 0 0,-6-1-11 0,-1-4 0 16,-5-7 1-16,0-5 2 0,0-3-10 15,-3-3-4-15,-3-3 8 0,-3-3-1 0,3-3 0 16,-9-18-8-16,18 32-3 0,-18-32 9 15,15 24 0-15,-15-24-1 0,12 22 14 16,-12-22 4-16,0 0 2 0,11 16-7 0,-11-16-11 16,0 0-6-16,0 0 2 0,0 0-1 15,0 0-8-15,0 0-1 0,0 0-33 0,9-77-11 16,-4 56-29-16,0-5-22 0,0-2-25 16,5 1-10-16,2-8 4 0,1 2-1 15,-3 2 10-15,0 3 4 0,0 1 12 16,2 0 10-16,-2 3 7 0,0 1 0 0,3 1 7 15,-1 4 11-15,-12 18-7 0,22-34 18 16,-5 21-1-16,-17 13 0 0,26-15 8 16,-26 15 21-16,39-6-21 0,-39 6 1 0,45 6 12 15,-22 0 12-15,6 3-7 0,3-3 2 16,-4 6 5-16,-3-2 5 0,4 6 13 0,-3-7 11 16,-2 6 14-16,2-3-9 0,-4 3 9 15,-5 0 0-15,1-3 5 0,1 3-3 16,-1 0-3-16,-4 0-4 0,-14-15 1 0,16 27 1 15,-6-12 4-15,-10-15 26 0,4 35 30 16,-4-35-2-16,-4 39 5 0,4-39 18 16,-16 44 15-16,6-22-3 0,-4 1-2 0,-4 1 4 15,-1-3-14-15,-1 0-3 0,-6 4-5 16,2-5-11-16,1 3-7 0,-6-1-11 16,1-2-10-16,-4 2-8 0,4 0-2 0,4-7-8 15,1 1-4-15,1-1 3 0,5-2-12 16,17-13 0-16,-30 20-3 0,30-20 5 0,-23 15-7 15,23-15-4-15,-25 13-23 0,25-13-40 16,-32 7-58-16,20-10-77 0,12 3-180 0,-27-25-516 16,19 1-259-16</inkml:trace>
  <inkml:trace contextRef="#ctx0" brushRef="#br0" timeOffset="21459.0039">22139 1771 3956 0,'0'0'-108'0,"25"15"6"16,-25-15 4-16,20 15 10 0,-20-15 20 0,23 21 50 15,-9-12 5-15,-14-9 13 0,28 29 39 16,-13-17 15-16,-3 3 1 0,6 3 25 15,-4-2-13-15,-1 4 2 0,7 0 9 16,-1 2 7-16,-3-4-18 0,1 3-3 0,-2-1-20 16,2-2 8-16,-4-3-5 0,-13-15-6 15,20 30-5-15,-8-18-3 0,-12-12 7 0,12 20-10 16,-12-20-12-16,16 22-7 0,-16-22 9 16,9 18-4-16,-9-18 7 0,17 21 0 0,-17-21-16 15,15 20 9-15,-15-20-10 0,13 13 4 16,-13-13-14-16,0 0-11 0,0 0-18 0,12 23-29 15,-12-23-33-15,0 0-49 0,0 0-122 16,0 0-567-16,0 0-3 0</inkml:trace>
  <inkml:trace contextRef="#ctx0" brushRef="#br0" timeOffset="21686.8624">21655 1191 3943 0,'-8'-37'94'0,"-4"0"13"0,2 7-5 0,4-2-2 16,1 8-2-16,1-1-11 0,4 25-15 0,-8-40-7 15,8 40-7-15,-3-31-6 0,3 31 1 16,-4-30-9-16,4 30-10 0,-5-25-4 16,5 25-12-16,0 0-20 0,-7-28-45 15,7 28-22-15,0 0-28 0,0 0-26 0,0 0-36 16,0 0-66-16,0 0-191 0,32-6-398 15,-32 6 113-15</inkml:trace>
  <inkml:trace contextRef="#ctx0" brushRef="#br0" timeOffset="22214.5333">22130 596 3452 0,'19'31'-114'16,"-9"-9"45"-16,3-1 22 0,2 5 27 15,2 4 20-15,0 3 29 0,6 6 6 16,-3-4 0-16,7 12 25 0,0 8 27 0,3 4-4 16,5 2 16-16,4-2 27 0,-3 2-9 15,4-2-12-15,1 3-1 0,-6-5-16 0,8-3-11 16,-6 2-10-16,-5-14-6 0,-2-2-3 15,2-2-14-15,-11-8 9 0,0 0-3 16,5-1-9-16,-7-5 2 0,-3-3-14 0,1 1-4 16,2-3-2-16,-6-1 4 0,0-3-9 15,-13-15 7-15,24 25-5 0,-14-13-3 0,-10-12 2 16,15 22-4-16,-15-22-6 0,17 16 10 16,-17-16-6-16,0 0 3 0,16 12-28 15,-16-12-26-15,0 0-2 0,0 0 7 16,0 0-3-16,44-35 12 0,-44 35-6 0,10-16 23 15,-10 16 1-15,15-17-20 0,-15 17 1 16,0 0 2-16,28-15-6 0,-28 15 4 16,0 0 11-16,32-4-9 0,-32 4 17 0,0 0 26 15,49 12-6-15,-49-12 8 0,35 16 2 16,-15-4 7-16,7 0 3 0,-6 0-6 0,6 5-2 16,3-2 6-16,-5 3-5 0,7-2 4 15,-5 4-5-15,1-9-7 0,-4 5-4 16,1-5 4-16,-3 1 0 0,-1-2-8 0,1-1-18 15,-22-9-29-15,28 18-29 0,-28-18-48 16,29 14-61-16,-29-14-206 0,12-4-479 0,-12 4-143 16</inkml:trace>
  <inkml:trace contextRef="#ctx0" brushRef="#br0" timeOffset="22416.4088">23231 1083 4082 0,'0'0'-7'16,"0"0"21"-16,-7-31-3 0,7 31 3 16,0 0-2-16,-3-24 11 0,3 24 5 0,0 0 24 15,0 0 10-15,0 0-9 0,0 0-9 16,3-34-9-16,-3 34-24 0,0 0-44 0,0 0-42 16,0 0-16-16,0 0-48 0,0 0-65 15,0 0-153-15,14-8-415 0,-14 8 313 16</inkml:trace>
  <inkml:trace contextRef="#ctx0" brushRef="#br0" timeOffset="23374.7777">23554 523 3205 0,'0'0'-95'0,"0"0"43"0,22-9 14 0,-22 9 2 15,0 0 10-15,0 0 6 0,0 0 7 16,35 0 18-16,-35 0-5 0,0 0 13 16,0 0 15-16,42 15 1 0,-42-15 9 0,25 15 29 15,-10-6-1-15,-2 6 29 0,4 0-5 16,1 0-27-16,-4 5 14 0,6 2-4 0,-5-4-25 15,3 0 8-15,-1 3 1 0,0-1 8 16,-1 1 0-16,-2-3-18 0,3 0-2 16,-4-1 0-16,0-2 2 0,-13-15-7 15,17 25-3-15,-17-25 5 0,17 17-5 0,-17-17 5 16,15 20-16-16,-15-20 10 0,12 12 17 16,-12-12-1-16,0 0-12 0,0 0-18 15,0 0-19-15,0 0-24 0,0 0-7 0,0 0 4 16,0 0-10-16,-22-106-10 0,8 73-1 15,9 0-23-15,-6-6-14 0,2 0 2 16,-2 0-3-16,1 1 2 0,1 5 6 0,-4-5 8 16,3 5 6-16,1 3 14 0,1 2 14 0,3 2 9 15,5 26 7-15,-15-42 3 0,10 24-1 16,5 18 2-16,-12-36 0 0,12 36 4 16,-11-23-4-16,11 23-4 0,-7-26 8 15,7 26-9-15,0 0 7 0,-13-25 7 16,13 25 8-16,0 0-19 0,-27-15 1 0,27 15 1 15,0 0 13-15,-32-8 2 0,32 8 0 16,-20-10 0-16,20 10 16 0,0 0-2 0,-30-12-9 16,30 12 4-16,0 0 2 0,-29-9-7 15,29 9-3-15,0 0 3 0,0 0-1 0,0 0-1 16,-26-11-2-16,26 11-8 0,0 0 1 16,0 0-1-16,0 0-5 0,0 0 6 15,0 0 5-15,0 0-2 0,-46 20 6 16,46-20-4-16,-16 22-2 0,16-22 7 0,-14 23-5 15,14-23-9-15,-11 32 13 0,4-13 7 16,2 4-6-16,5-23 3 0,-3 47 3 0,-2-22 9 16,5 2 8-16,5 0-7 0,-5 2-4 15,3-1 15-15,-1 2-3 0,8-3 8 16,-7 2-6-16,0-2 13 0,2-1-4 0,5 1 10 16,-3 0 12-16,3 1-6 0,2 1 5 15,-4-2-10-15,4 0 3 0,5 3 2 16,-2 2 9-16,1-2-11 0,-2 2 8 0,6 2-11 15,-5-4 10-15,3-2-1 0,-1 3-1 16,1 0 17-16,2-1 11 0,2 5-5 16,2-2-7-16,1-3-8 0,0 12-8 0,3-3-9 15,1-1 3-15,6 1-13 0,-5 3-2 16,3-4 0-16,-1-1-7 0,-2 0-5 0,2 0 2 16,-7-7-3-16,4 2-7 15,-6-1 4-15,4 0 2 0,3-4-1 0,-5 1-2 16,2-1-3-16,3-3-2 0,-8 6-2 15,4-6 0-15,-1-3 1 0,-3-2-3 0,-3 0-1 16,-1-4-2-16,-1 0 2 0,-4 0-3 16,-13-15-11-16,24 22-24 0,-24-22-32 0,23 21-53 15,-23-21-83-15,0 0-181 0,-8 14-555 16,8-14-659-16</inkml:trace>
  <inkml:trace contextRef="#ctx0" brushRef="#br0" timeOffset="23742.185">23531 1117 4579 0,'0'0'19'0,"-20"-21"27"0,20 21-15 16,0 0-12-16,0 0-11 0,0 0 0 0,0 0-9 16,0 0 27-16,0 0 39 0,51-35 26 15,-51 35 14-15,25-15 10 0,-25 15-17 16,29-15-13-16,-9 3-10 0,2-1-10 0,4 1-10 16,5-3-2-16,4-2-9 0,5 2-5 15,2 0-5-15,11-3-3 0,-6-1-4 16,7 1-1-16,-6-1-7 0,2 4-3 15,2-3-7-15,-8 3-6 0,-6 3-7 0,6-3-5 16,-14 3-13-16,-4 4-16 0,1-2-20 16,2 4-41-16,-29 6-33 0,40-11-34 0,-23 11-28 15,-17 0-64-15,0 0-671 0,36 0-648 16</inkml:trace>
  <inkml:trace contextRef="#ctx0" brushRef="#br0" timeOffset="24523.4235">24610 911 4488 0,'0'0'-125'0,"0"0"8"0,25 12 6 15,-25-12 13-15,0 0 21 0,21 24 30 16,-6-13 30-16,-15-11 4 0,29 29 7 0,-16-10 0 15,4 3 14-15,1-4-4 0,-1 0-1 16,0 5 9-16,-2-2-1 0,10-6 16 16,-3 0-5-16,-4-6 17 0,7 4 42 15,-1-3 13-15,4-6-10 0,-28-4-6 0,60-12-11 16,-31 4-1-16,4-11-9 0,2-2-13 16,-10 0-2-16,6-11-8 0,-8 2-10 15,7-10-6-15,-7 8 5 0,-2-1-12 0,-1 0 10 16,-4 1 1-16,-2 8-2 0,1 0 8 15,-7 2 9-15,4 2-10 0,-12 20-2 0,15-33-4 16,-15 33-6-16,15-24-4 0,-15 24-6 16,8-18 2-16,-8 18-7 0,0 0 2 15,0 0 1-15,0 0 0 0,0 0-2 0,0 0 0 16,32 45 3-16,-23-16-1 0,-4-1 9 16,6 2-2-16,3 3 19 0,-1 8 3 0,5-4 3 15,2 10 7-15,4-2 10 0,6 17-1 16,3-5-1-16,13 5-7 0,0-3-4 15,21 23-4-15,-1 1-3 0,6-11-3 0,-16-10-2 16,16 11 0-16,2-5-6 0,-12-8-1 16,8 9-3-16,-6-10-1 0,-7-9 0 15,-1-1-4-15,1 1 0 0,22 18-1 0,-14-17-2 16,-10-4-1-16,-3-4 1 0,2-4-3 16,-7-3-1-16,-4-6 3 0,-3-3-5 15,-6-2 5-15,-3-3-4 0,-4-1 1 0,2-2 0 16,-3-2-1-16,-9 1 0 0,5-4-1 15,-5-1-6-15,1-1 1 0,-18-12 1 0,18 20 1 16,-18-20 0-16,21 19 3 0,-21-19-1 16,0 0-3-16,0 0-2 0,-34 33 6 0,11-22 1 15,-7-2-2-15,-2-3 3 0,-2 0-1 16,-4-3 10-16,-6 0 8 0,-4-3 4 16,1 0-3-16,-2-6 4 0,1 0 0 0,-2 0 3 15,1-6-4-15,-3-8-2 0,4 4-3 16,3-13 0-16,8-8-5 0,7-10-2 15,8-5-6-15,12-12 1 0,7-23-3 0,13-5-3 16,15-34 2-16,8-6 0 0,4 5-4 16,5 4 1-16,1 6 2 0,-1 8 1 15,3 10-16-15,-10 21-14 0,-9 12-10 16,-1 11-28-16,-5 6-36 0,5 5-39 0,-5 8-50 16,-5 5-108-16,-7 7-671 0,2-2-986 15</inkml:trace>
  <inkml:trace contextRef="#ctx0" brushRef="#br0" timeOffset="27018.6197">17569 4530 4739 0,'0'0'-229'15,"0"0"10"-15,0 0 14 0,0 0 11 0,0 0 14 0,0 0 20 16,0 0 29-16,0 0 23 0,0 0 26 15,0 0 37-15,13-32 21 0,-13 32 19 16,0 0 19-16,0 0 20 0,0 0 6 0,0 0-23 16,0 0 1-16,0-30 3 0,0 30-7 15,0 0 27-15,0 0-14 0,0 0-4 0,-5-34-1 16,5 34-15-16,0 0 10 0,0 0 16 16,0 0-15-16,0 0 12 0,-7-28-17 15,7 28 6-15,0 0 4 0,0 0-8 16,0 0-13-16,0 0 17 0,0 0-3 0,-16-15-22 15,16 15 18-15,0 0-14 0,0 0 6 16,0 0-4-16,-54 15 5 0,54-15-18 0,-22 20 13 16,22-20-2-16,-23 27 6 0,8-9-10 15,7 4 6-15,8-22-8 0,-15 37 8 16,11-18 4-16,4-19-4 0,-3 40 10 0,3-40-14 16,3 40-2-16,-3-40 4 0,15 37 4 15,-3-19 4-15,5-3-6 0,4-3 2 16,1 0-6-16,0 0 6 0,6-1-16 15,-8-2-1-15,6-3-14 0,0 0-1 0,-26-6-4 16,47 3 1-16,-20-3-9 0,-27 0-9 16,42 0-6-16,-42 0 7 0,43-3-2 0,-43 3 2 15,37-6 23-15,-37 6 15 0,32-12-25 16,-32 12 17-16,18-26 18 0,-3 14 19 16,-1-4-7-16,-14 16 10 0,13-36-10 15,-8 21 12-15,-5 15-3 0,2-36-14 0,-2 36 4 16,0-34-9-16,0 34 0 0,0-31 0 15,0 31-5-15,0 0 3 0,0-35-10 0,0 35-12 16,0 0-18-16,0-27-8 0,0 27 5 16,0 0-4-16,0 0 5 0,8-25 12 0,-8 25-3 15,0 0 11-15,0 0 2 0,0 0 14 16,0 0 0-16,0 0 8 0,0 0 8 16,0 0 3-16,50 37 16 0,-35-22 6 15,2-3-2-15,-17-12-12 0,37 29 12 16,-12-17-7-16,-3 1 17 0,4 2-19 0,-2 1 13 15,-2-9 15-15,1 7 6 0,0-4 32 16,4-2-5-16,-7-1 13 0,9-2-5 0,-6 2-21 16,-23-7-10-16,50 3 1 0,-23-3 12 15,-27 0-24-15,60-7-17 0,-40 4-35 0,-20 3-30 16,46-5-37-16,-28-2-55 0,-18 7-113 16,37-15-519-16,-27 7 403 0</inkml:trace>
  <inkml:trace contextRef="#ctx0" brushRef="#br0" timeOffset="27494.2109">18925 3841 3214 0,'0'0'-38'16,"0"0"21"-16,0 0-7 0,0 0 7 15,0 0-1-15,0 0 16 0,0 0 22 0,-68-3-11 16,68 3 6-16,0 0 5 0,0 0 4 16,-29 24-3-16,29-24 34 0,-18 27-7 15,18-27-13-15,-10 31 15 0,-2-12-15 16,12-19 5-16,-11 37-5 0,7-18-5 0,4-19-9 15,-10 47 3-15,3-20 13 0,7 3 1 16,-3-2-12-16,3 1 13 0,-5 3-5 16,5-2-4-16,-7 2 1 0,7-32-10 0,7 55-1 15,-2-33 1-15,-5-22 11 0,0 37 0 16,3-19-6-16,-3-18 24 0,7 31 35 0,-7-31-13 16,25 21 1-16,-8-17 7 0,-17-4-13 15,52 3-6-15,-24-10-9 0,9 2-6 0,5-4 4 16,0-5-7-16,3-1-14 0,8-3-1 15,-6-3-41-15,5 1-18 0,0-1-22 16,-2 3-25-16,-6-3-8 0,-1 9-6 16,-8-3-23-16,4 0-11 0,-16 3-25 0,4 4-41 15,-5-4-37-15,-1-1-545 0,-4 1 315 16</inkml:trace>
  <inkml:trace contextRef="#ctx0" brushRef="#br0" timeOffset="27939.629">19705 3450 3269 0,'0'0'-50'0,"0"0"14"0,0 0 2 0,-22-7 0 16,22 7 2-16,0 0 12 0,0 0 17 16,0 0 33-16,0 0 0 0,-50 7-1 0,50-7-7 15,0 0 0-15,0 0 7 0,-32 21-3 16,32-21 23-16,-22 27-13 0,11-5-6 16,-3-1 2-16,4 6 3 0,0 8-10 0,-1 1 14 15,4 2 4-15,-5 1-3 0,7 1 4 16,-5 4-17-16,5-2-4 0,0 5 18 15,-2-4-7-15,7 1-6 0,0-8 7 0,4 9-2 16,-1-10 0-16,5 4-10 0,7-3 1 16,-1-3-3-16,6-3 0 0,-2 0-3 0,11-6 1 15,3 0 4-15,-2-5-8 0,5 0 8 16,-5-7-7-16,5 0-5 0,-10 0 0 16,7-3-8-16,-2-3 3 0,2 2-1 0,-2-7-5 15,2 2-11-15,0-3-31 0,-32 0-28 16,60-8-25-16,-23 1-59 0,-4-5-116 0,4-6-495 15,-4 0 362-15</inkml:trace>
  <inkml:trace contextRef="#ctx0" brushRef="#br0" timeOffset="28380.9013">20346 3659 3338 0,'-27'7'-7'0,"27"-7"-7"15,0 0 12-15,-24 8-23 0,24-8 18 16,-15 15 0-16,15-15-7 0,-13 22 9 16,13-22 21-16,-2 30-11 0,2-30 25 15,0 35-25-15,0-35 2 0,15 46 11 16,-6-26-16-16,1 5 10 0,5-3-3 0,-2-3 0 15,6 2 0-15,-4-2-7 0,5-3 3 16,1-1-1-16,-2-3-4 0,6-3 11 16,2 1-4-16,-4-8-23 0,7 1-4 0,-30-3-5 15,45 0 16-15,-21-5-28 0,-24 5 7 0,45-19 14 16,-33 4-13-16,6 0 8 0,-5-5 4 16,-2 2 7-16,-11 18-11 0,13-42-6 15,-10 23-3-15,-3 19 3 0,0-40-11 0,0 40 3 16,-13-34-4-16,13 34 16 0,-22-32 15 15,4 20 0-15,3 0-3 0,15 12 1 16,-47-21 18-16,27 15-8 0,20 6-3 0,-52-7-13 16,25 7-8-16,27 0-5 0,-50 7-23 15,25-1-35-15,3-1-23 0,4 2-53 16,18-7-81-16,-30 9-304 0,21-1 112 0</inkml:trace>
  <inkml:trace contextRef="#ctx0" brushRef="#br0" timeOffset="28706.7002">20543 3711 1973 0,'15'15'-37'15,"-15"-15"11"-15,18 18 30 0,-18-18-16 16,19 23 46-16,-4-8-12 0,-15-15 29 0,27 30 10 16,-12-15-1-16,-4 3 11 0,9 2 12 15,-1-8-5-15,-4 7-15 0,5-7 8 16,5 0-23-16,-5 0-4 0,4-3 6 16,2-2-13-16,-26-7 12 0,36 8-16 0,-36-8 19 15,40 0 0-15,-40 0-12 0,36-8-9 16,-15-1-7-16,-21 9-14 0,33-25-33 0,-18 7-40 15,3-1-43-15,1 1-39 16,-6-3-13-16,2 1-6 0,-1 2-408 0</inkml:trace>
  <inkml:trace contextRef="#ctx0" brushRef="#br0" timeOffset="28884.6269">21144 3720 2067 0,'16'-24'-47'0,"-11"2"33"15,-5 22 39-15,15-23 7 0,-15 23 0 0,9-20-15 16,-9 20-6-16,0 0-4 0,0 0 0 16,15-16-1-16,-15 16-2 0,0 0-14 0,0 0 13 15,0 0 11-15,0 0 6 0,0 0 4 16,0 0 23-16,57 35 6 0,-46-23 11 15,6 0-1-15,0 3 8 0,3 1 36 16,7-5-9-16,-4 8-11 0,10-1-9 0,1 2-6 16,3-8-10-16,-9 3-9 0,1-3-13 0,-3-2-13 15,-2-2-22-15,3 0-20 0,-2-8-100 16,-25 0-156-16,65-26-376 0,-30 8 123 16</inkml:trace>
  <inkml:trace contextRef="#ctx0" brushRef="#br0" timeOffset="29290.0798">21762 2558 2529 0,'0'0'-76'0,"0"0"13"0,0 0 22 15,32 19 70-15,-32-19 46 0,22 18-2 16,-10 2-16-16,1-2 33 0,0 0-3 0,6 3 3 16,1 3 16-16,0 6 6 0,5-3 1 15,4 3 35-15,-8 2-22 0,18 5 3 16,-6 3 17-16,7-3-20 0,-6 2 6 0,4 5 10 15,1-8-23-15,3 3-14 0,-1 0-15 16,-5 3-4-16,-5-1-19 0,4 1-2 0,-4-1-4 16,-8-11-8-16,2 1-11 0,-2 1 5 15,-1-8-3-15,-2 0-10 0,-3-3 0 0,3 3-13 16,4-7-14-16,-8 1-22 0,-1 1-47 16,7-3-46-16,-5 1-38 0,-2 0-54 15,-15-17-114-15,17 12-545 0,-17-12-138 16</inkml:trace>
  <inkml:trace contextRef="#ctx0" brushRef="#br0" timeOffset="29544.9189">21766 3307 4052 0,'0'0'37'0,"0"0"14"0,0 0-2 16,0 0 14-16,0 0-31 0,0 0-2 16,0 0 13-16,0 0 1 0,57-44 13 15,-22 24-1-15,12-2-2 0,-1-2-3 0,6 1-2 16,-1 2-2-16,-11 2-13 0,1 4-4 0,-4 0-24 16,2 3-39-16,-11-1-48 0,2 6-36 15,0-2-72-15,-3 5-117 0,-5 0-539 16,-5 1-65-16</inkml:trace>
  <inkml:trace contextRef="#ctx0" brushRef="#br0" timeOffset="29962.657">22861 3174 3813 0,'0'0'-81'0,"0"0"14"16,0 0-4-16,0 0 1 0,0 0 7 15,0 0 6-15,0 0 2 0,0 0 19 16,0 0 31-16,0 0-9 0,0 0 10 0,0 0-1 15,0 0 0-15,0 0 29 0,0 0-8 16,0 0 9-16,-55 56 11 0,52-35 0 16,-2 6-7-16,5-27 4 0,-3 54-16 15,3-26 11-15,3 0 11 0,-1 0-14 0,1-1-4 16,7-4 0-16,-5 4 6 0,7-10-7 16,-1 5 3-16,-1-6-5 0,-10-16-2 0,17 20 41 15,-17-20-37-15,22 9-16 0,-22-9 0 16,0 0-16-16,0 0-17 0,30-29-9 15,-30 29-29-15,13-35-33 0,-4 12-34 0,-9 23-55 16,3-51-56-16,-3 24-446 0,0 27 681 16</inkml:trace>
  <inkml:trace contextRef="#ctx0" brushRef="#br0" timeOffset="30149.5464">22917 3245 2740 0,'0'0'-70'0,"-17"-24"18"0,17 24 14 16,-18-12 11-16,18 12 6 0,0 0 6 16,0 0-3-16,0 0 9 0,0 0 6 0,0 0 3 15,-41 34 9-15,41-34 24 0,0 28 29 16,0-28 17-16,0 0 11 0,10 46-5 15,0-25 31-15,1-3-29 0,4 3 12 0,6-1-1 16,-2 4 0-16,11-2 3 0,-2-2-10 16,2-5-17-16,4 0 0 0,6-3-15 0,0-4 2 15,4-1-1-15,-9-4-20 0,3-3 2 16,2-3-35-16,7 0-50 0,-8-6-65 16,1-4-137-16,-12-4-532 0,9-2 302 0</inkml:trace>
  <inkml:trace contextRef="#ctx0" brushRef="#br0" timeOffset="30766.9641">23273 2473 3236 0,'0'0'-82'0,"0"0"26"0,0 0 31 0,38 55 25 16,-21-43 30-16,-3 3 16 0,2 4 5 16,8 1 11-16,-3 3-4 0,5 2-1 0,0-1-1 15,4 5-2-15,1-5-6 0,0 0-6 16,-2 1 5-16,3-4-14 0,-4 0 16 16,-3-1-9-16,-2-5-16 0,-1 0 5 15,-2 0 14-15,-3-3 7 0,0 0 27 0,-17-12-5 16,23 17 8-16,-23-17-10 0,25 15-7 15,-25-15 2-15,20 10 1 0,-20-10-39 0,0 0-30 16,42-7-18-16,-42 7 0 0,40-8 1 16,-18-2-1-16,1 5-9 0,3-7 13 15,-5 5-10-15,-21 7-5 0,52-17 22 0,-27 9-11 16,2-2 6-16,0 1 11 0,5 3-10 16,-4 0-5-16,0 0 8 0,1 0-3 15,1 3 4-15,2 0 1 0,0 0-7 0,-2-2 10 16,3 5 5-16,-33 0 2 0,65 0-1 15,-33 0-3-15,-3 0-1 0,-29 0-1 16,41 5 5-16,-41-5 5 0,41 0 9 0,-41 0 17 16,33 3-7-16,-33-3-13 0,23 6 1 15,-23-6-5-15,0 0 9 0,31 6-6 16,-31-6 11-16,0 0 16 0,6 22-10 0,-6-22 7 16,0 0 0-16,-33 35-4 0,14-15 2 15,-6-5 20-15,-8 4-15 0,1-1 20 0,-1 0-10 16,-4-2 0-16,0 3-7 0,2-1-2 15,3-3-6-15,-1-1-3 0,9-2-5 16,-1 4 5-16,-2-8-6 0,7 1 3 0,20-9 3 16,-33 13-15-16,33-13 3 0,-29 12-35 15,29-12-42-15,-30 0-35 0,30 0-31 16,0 0-46-16,-55-22-60 0,38 7-101 16,2-2-493-16,2 1 47 0</inkml:trace>
  <inkml:trace contextRef="#ctx0" brushRef="#br0" timeOffset="31086.7675">24835 2528 3590 0,'14'19'-124'0,"-14"-19"14"16,0 0 20-16,0 0 36 0,13 21 32 16,-13-21 49-16,7 18 1 0,-7-18 0 0,12 24 32 15,-1-7 17-15,-2 1 5 0,1 1 6 16,1-2-1-16,1 6-28 0,6-1 18 0,1-2-1 16,-2-1-25-16,4 5 8 0,1-4 0 15,0-2 9-15,-2 0-5 0,-3-3-12 16,-1-3-2-16,1 0-4 0,-17-12-10 15,29 23-19-15,-29-23-37 0,18 15-65 0,-18-15-66 16,0 0-112-16,13 0-553 0,-13 0 86 16</inkml:trace>
  <inkml:trace contextRef="#ctx0" brushRef="#br0" timeOffset="31256.6606">24814 2219 3807 0,'-14'-27'18'0,"4"9"5"0,10 18-33 15,-8-25-50-15,8 25-10 0,0 0 8 16,0 0 14-16,0 0-4 0,2-33 2 0,-2 33 31 16,0 0-30-16,0 0 11 0,0 0 4 15,0 0-14-15,0 0-53 0,0 0-88 0,0 0-270 16,65 36-157-16,-57-29 116 0</inkml:trace>
  <inkml:trace contextRef="#ctx0" brushRef="#br0" timeOffset="31784.861">25152 1909 2647 0,'0'0'65'0,"18"16"-12"16,-18-16-14-16,22 19 7 0,-6-2 10 0,1 1 4 16,7 4 22-16,-4-1 5 0,6 8 16 15,1-2 2-15,-2 0 4 0,7 8 25 0,-2 2-47 16,4 0 6-16,1 0-17 0,-5 0 6 16,2 0 0-16,1 3-11 0,-1-4-11 15,-4-1-4-15,-3-5-10 0,4-3 9 0,-7 1-8 16,4-2-8-16,-9-5 6 0,3-3 12 15,-1 1-15-15,-1-2 3 0,2 0-11 16,2-5 0-16,1 1 0 0,6-8 10 0,-3 2-37 16,1-4-14-16,-27-3-25 0,59-3-17 15,-31-7-6-15,-3-2-19 0,2-3 11 16,-5-2 7-16,-2 0 24 0,2 1 27 0,-2 1 11 16,-4 3 7-16,-16 12 13 0,29-22-14 15,-14 10-9-15,-15 12 10 0,17-17-1 0,-17 17 7 16,20-11 16-16,-20 11-12 0,0 0 0 15,28-12 16-15,-28 12 22 0,0 0 12 16,37 4 0-16,-37-4 0 0,30 8-10 0,-30-8-4 16,40 11-2-16,-18-2-8 0,0-4 1 15,-1 1-9-15,4 3-5 0,4-2-5 0,-7-1-3 16,1-1-13-16,6-1-37 0,-29-4-34 16,45 8-49-16,-29-4-37 0,-16-4-110 15,29-9-667-15,-29 9-563 0</inkml:trace>
  <inkml:trace contextRef="#ctx0" brushRef="#br0" timeOffset="31954.7552">26018 1952 4594 0,'-20'-23'-12'16,"3"6"34"-16,2 1-8 0,15 16-8 16,-18-21-2-16,18 21 2 0,-15-15-9 0,15 15 19 15,0 0-10-15,-15-29 22 0,15 29-4 16,0 0-39-16,-10-18-35 0,10 18-40 0,0 0-38 15,0 0-62-15,0 0-137 0,30-27-498 16,-17 21 49-16</inkml:trace>
  <inkml:trace contextRef="#ctx0" brushRef="#br0" timeOffset="32315.1026">26538 986 3601 0,'0'0'-43'16,"29"-7"39"-16,-29 7 4 0,0 0-8 16,0 0 5-16,0 0-3 0,33 3 15 15,-33-3 22-15,0 0 26 0,34 31 15 0,-18-16 19 16,-1 3 8-16,9 9 4 0,1 5 12 15,3 1 30-15,1 8-13 0,8 2-12 0,-12-1 3 16,13 5-2-16,-3-5-15 0,-1 2-3 16,6 8-10-16,-10-8-6 0,10-4-7 0,-6 4-6 15,1-6-10-15,-5 2-6 0,5 1-8 16,-5-4-8-16,-6-6-3 0,4 0-11 0,-10 1-19 16,9-5-17-16,-7-3-26 0,-6-3-22 15,2 1-25-15,-1-1-17 0,-6-2-20 16,-9-19-34-16,13 30-47 0,-13-30-83 15,0 25-621-15,0-25-450 0</inkml:trace>
  <inkml:trace contextRef="#ctx0" brushRef="#br0" timeOffset="33186.6485">26473 2063 4274 0,'0'0'-80'0,"-40"-3"25"0,40 3 12 16,0 0-5-16,0 0-1 0,0 0 10 0,0 0 5 15,40-56-4-15,-6 31 2 0,11-2 13 16,18-11-3-16,2 2 5 0,26-20 1 0,-3-2 0 16,8 0 6-16,-6-1 10 0,-16 12 10 15,-9 8 16-15,0-2 29 0,-8 8 9 0,-10 1 1 16,-12 13-7-16,0-1-8 0,-5-1-9 16,0 5-39-16,-8 0-24 0,-2 6-8 15,0-1-14-15,-20 11 0 0,29-19 10 0,-29 19-2 16,20-8 14-16,-20 8 3 0,0 0 1 15,28-7 6-15,-28 7-6 0,0 0 1 0,0 0 19 16,0 0-2-16,0 0 0 0,25 24 4 16,-25-24 12-16,0 0-9 0,12 31 5 15,-12-31-10-15,3 19 12 0,-3-19-4 16,14 15 0-16,-14-15 12 0,0 0 12 0,30 13-5 16,-30-13-11-16,43-13 7 0,-43 13-1 15,46-24-15-15,-21 9 7 0,-2-8-12 16,-5 3 11-16,1-2 16 0,-7 0 24 0,1-1 19 15,-3-1 24-15,2 7-20 0,-4-5 2 16,-8 22-23-16,18-38-7 0,-14 23-6 0,-4 15-21 16,13-24-16-16,-13 24-18 0,10-21-6 15,-10 21 1-15,7-23 6 0,-7 23-6 0,0 0 0 16,0 0-1-16,0 0 3 0,0 0 6 16,0 0 2-16,0 0 10 0,0 0 2 15,0 0-4-15,0 0 4 0,0 0 11 16,28 65 0-16,-24-47 9 0,-4-18-2 0,13 44 3 15,-1-19 14-15,-4 2 1 0,2 1 13 16,7 3 4-16,-2-1-1 0,2 3-1 16,3 2-16-16,0 2 2 0,5 0-3 0,3 7-6 15,-1-4-3-15,3 0 2 0,0 2-2 16,6-1-9-16,-6 3 2 0,5-3-1 0,-2 3-1 16,9 9-1-16,-2-7-5 0,0-3-3 15,-3-4 6-15,0 1-5 0,3-5-1 0,-10 1-13 16,-8-8 8-16,5 1-4 0,-6-5 3 15,3-3-3-15,-4 1 2 0,0-3-2 16,-3-4 2-16,-2 3-4 0,3 0 5 0,-3-6-10 16,-15-12 1-16,22 25-10 0,-12-11 7 15,-10-14-7-15,18 20 4 0,-18-20 6 16,12 19-6-16,-12-19 2 0,0 0-10 0,-30 41-2 16,7-29-5-16,-6 6 5 0,1-6 3 15,3 0 0-15,-2 0 8 0,2-1 4 16,0-4-4-16,-2 2 1 0,27-9 14 0,-47 5 6 15,24-5-4-15,23 0-2 0,-51-18 4 16,23-1 13-16,3-6-21 0,3-9-5 0,4-13-12 16,3-7-16-16,10-11-20 0,10-19-4 15,6-5 4-15,25-37 0 0,-1 2 13 16,13 1 8-16,4 13 13 0,2 5 21 0,3 10 6 16,-7 5-3-16,-3 22-4 0,-9 10-13 15,2 9-14-15,-10 6-11 0,0 5-19 16,-6 8-31-16,-4-2-89 0,-12 5-207 0,-4-1-414 15,-16 4 203-15</inkml:trace>
  <inkml:trace contextRef="#ctx0" brushRef="#br0" timeOffset="302904.869">27741 11844 1807 0,'0'0'181'0,"0"0"-81"0,0 0-45 16,0 0-31-16,0 0-27 0,0 0 0 0,0 0 9 15,0 0 11-15,0 0 17 0,0 0 13 16,0 0 18-16,0 0 17 0,0 0 32 0,0 0-11 16,0 0-3-16,0 0 5 0,0 0-28 15,0 0 27-15,0 0-24 0,0 0 6 16,0 0-27-16,0 0-7 0,0 0-6 0,0 0 6 16,0 0-23-16,0 0 9 0,0 0-29 15,0 0 4-15,0 0-2 0,0 0-9 0,0 0 2 16,0 0-8-16,0 0 4 0,0 0-7 15,0 0 1-15,0 0 1 0,0 0 10 16,0 0 3-16,0 0-12 0,0 0 0 16,0 0 12-16,62-41 1 0,-62 41 4 0,33-8 2 15,-16 1-11-15,13 1 16 0,-5 0-18 16,5-3-6-16,2 6-1 0,2-3-5 0,-3 3 1 16,8 3-19-16,-7-3 6 0,1 3 5 15,2 0-1-15,-5-3 0 0,6 0 12 16,-36 3-8-16,61-5 7 0,-39 4 1 0,-22 1 10 15,45-4 10-15,-21 2 10 0,-24 2-6 16,43-5 6-16,-43 5-13 0,49-4 8 0,-19-7-8 16,-5 10-2-16,-25 1 2 0,48-8-5 15,-22 8 3-15,-26 0-5 0,38-3-8 16,-38 3 6-16,44-3-4 0,-44 3 10 0,36-3-2 16,-36 3-14-16,34 0 12 0,-34 0-12 15,32 0-7-15,-32 0 23 0,30-3 5 16,-30 3-4-16,30-6-3 0,-30 6-6 0,33-3 6 15,-33 3 22-15,32-6-16 0,-32 6-10 16,39 0 0-16,-39 0 5 0,41-4-3 0,-41 4 2 16,45-5-6-16,-24 5 8 0,-21 0-10 15,45-3 2-15,-45 3 4 0,37-4-10 0,-37 4 8 16,33-3-2-16,-33 3 19 0,32-3-19 16,-32 3 4-16,0 0 4 0,37-4-4 0,-37 4 2 15,0 0-2-15,36-1-2 0,-36 1 11 16,0 0-26-16,32 0 13 0,-32 0-2 15,0 0 10-15,30 1-10 0,-30-1-8 16,0 0 4-16,35 4 12 0,-35-4-12 0,0 0-2 16,27 3 4-16,-27-3 8 0,0 0 2 15,0 0-14-15,0 0 16 0,32 3-8 0,-32-3 2 16,0 0-2-16,0 0-14 0,0 0 8 16,20 12 8-16,-20-12 2 0,0 0-4 15,8 25 2-15,-8-25-12 0,0 0 12 0,0 41-6 16,0-41 4-16,-5 36 2 0,5-12 0 15,0-24-9-15,-6 50 5 0,4-25 2 0,-6 2-2 16,4-1-2-16,4-26 2 0,-5 51-4 16,-5-27 6-16,7 4 12 0,-2-2-16 15,2-3 4-15,-6 2-2 0,7-1 0 0,-6 2 2 16,5-2-4-16,-1 1 12 0,3 1-8 16,-8 1 11-16,6-3-5 0,-2 0-10 0,2 5 6 15,-7-4-6-15,6-2-3 0,-2 6 18 16,2-1-7-16,-1-1-8 0,2-2 12 15,-2 2-16-15,-2 2 20 0,6-2-4 0,-8 1-10 16,2-3 12-16,2-1-6 0,-3 4 7 16,1-3-7-16,-4-1 8 0,6 3-8 0,0 1 22 15,-4 1-30-15,6-2 20 0,-9 1-14 16,7-1 8-16,-3 1-2 0,3-1 1 0,-5-3 5 16,5 6-8-16,1-6-4 15,-4 0 16-15,8-24-18 0,-13 44-2 0,9-26 17 16,4-18-9-16,-5 31 0 0,5-31 3 15,-11 37-7-15,7-18 4 0,4-19 2 0,-1 36-4 16,-3-14 5-16,4-22-1 0,-5 37 7 16,5-37-19-16,-3 37 2 0,3-37 0 15,-3 28-3-15,3-28 5 0,-4 27 0 0,4-27 2 16,-5 24-8-16,5-24-4 0,0 0 1 16,0 31 11-16,0-31-6 0,0 0-11 0,-3 35-9 15,3-35-5-15,0 0 2 0,-4 33-7 16,4-33-4-16,-5 27-11 0,5-27 20 0,-8 27-7 15,8-27 11-15,0 0 12 0,-5 27 17 16,5-27 5-16,0 0-5 0,0 0 9 16,-17 18-11-16,17-18 8 0,0 0-14 15,-23 12 11-15,23-12-10 0,0 0-1 0,-29 3 2 16,29-3 6-16,0 0-2 0,-43-3 5 16,43 3-5-16,0 0-2 0,-47-12-13 0,27 5 13 15,20 7 2-15,-47-18-21 0,20 6 19 16,2 0 9-16,-3 0-1 0,-5-4 3 0,-1 1-3 15,-9 2 9-15,4-2-3 0,-13-3 23 16,-5 1-12-16,-5 2 11 0,-6 2-8 16,-14-2 5-16,-10 3-4 0,-5-3 27 0,3 7 20 15,4-4 12-15,3 5-12 0,13 2-6 16,6 2-39-16,6 6-47 0,0 14-37 0,5 8-52 16,-8 2-102-16,-4 3-375 0,-1 8-152 15,8-10 506-15</inkml:trace>
  <inkml:trace contextRef="#ctx0" brushRef="#br0" timeOffset="324167.1056">29670 12793 2171 0,'0'0'169'16,"0"0"-22"-16,-25 19-75 0,25-19-31 0,0 0-17 16,0 0 5-16,0 0-18 0,0 0 0 15,0 0 7-15,-45-10-1 0,45 10-9 16,0 0-2-16,0 0-1 0,0 0-2 15,0 0 0-15,0 0 19 0,0 0-8 0,0 0 3 16,0 0-12-16,-41-4-2 0,41 4 5 16,0 0-3-16,0 0-5 0,0 0 0 0,0 0 6 15,0 0 5-15,0 0-9 0,0 0-2 16,0 0 14-16,0 0-11 0,-5 26-6 0,5-26 11 16,0 0-13-16,0 0 7 0,0 0 1 15,0 0 5-15,0 0-11 0,0 0 14 16,0 0 16-16,34 43-14 0,-34-43 26 0,0 0 18 15,0 0-11-15,0 0-4 0,0 0 3 16,15 16 1-16,-15-16-5 0,0 0-18 16,0 0-4-16,0 0 11 0,0 0-9 0,0 0 4 15,0 0-2-15,0 0 0 0,30 1-5 16,-30-1 15-16,0 0-9 0,0 0-2 16,0 0-13-16,0 0-3 0,0 0 12 0,43-9 1 15,-43 9-4-15,0 0 6 0,0 0-23 16,34-12-7-16,-34 12 5 0,0 0-6 0,37-3-3 15,-37 3-13-15,21-6-2 16,-21 6 8-16,0 0-2 0,39 0-5 0,-39 0 12 16,0 0-8-16,30-3 12 0,-30 3 4 0,0 0-4 15,35 0 8-15,-35 0-10 0,0 0 6 16,0 0 0-16,34-4-16 0,-34 4 23 16,0 0 0-16,0 0-5 0,0 0 0 0,40 0-4 15,-40 0-3-15,0 0 5 0,25 4-7 16,-25-4 14-16,0 0 14 0,30 6-21 0,-30-6 5 15,0 0-1-15,28 3 6 0,-28-3 2 16,0 0-10-16,34 0 2 0,-34 0 13 16,0 0-20-16,28 3 20 0,-28-3-12 0,0 0-3 15,0 0 0-15,40-3 7 0,-40 3 8 16,0 0-15-16,32 0 5 0,-32 0-9 16,0 0 13-16,0 0-15 0,39-6 11 0,-39 6-7 15,0 0 4-15,32 0-2 0,-32 0-9 16,0 0 4-16,33-3-4 0,-33 3 0 15,0 0 9-15,40 0-12 0,-40 0 7 0,29-4 2 16,-29 4 4-16,0 0-16 0,40-2 15 16,-40 2-10-16,0 0 12 0,38-3-7 0,-38 3 18 15,32-3-16-15,-32 3 8 0,28-3-7 16,-28 3 7-16,31-4-13 0,-31 4 6 16,36-2 4-16,-36 2-2 0,34-3-15 0,-34 3 20 15,35 3 0-15,-35-3 0 0,40 0-10 16,-40 0-3-16,39 2-3 0,-39-2 1 15,36 7-1-15,-36-7 11 0,40 3-8 0,-23 0-6 16,-17-3 12-16,42 2-1 0,-42-2 2 16,37 7-4-16,-14-4 2 0,-23-3-1 15,39 10-9-15,-18-6-1 0,1-3-9 0,-5 2 3 16,1 1-5-16,4-4 7 0,-5 5-11 16,-17-5 20-16,40 3 0 0,-23 2-4 0,-1-3 7 15,-16-2-10-15,31 7 7 0,-31-7 5 16,26 0-12-16,-26 0 6 0,25 3-3 15,-25-3 3-15,19 3 3 0,-19-3 3 0,0 0 6 16,27 3 3-16,-27-3-10 0,0 0-2 16,21 3 3-16,-21-3 6 0,0 0-16 15,0 0-6-15,24 0-6 0,-24 0-1 16,0 0 9-16,20 6 1 0,-20-6-11 0,0 0 0 16,17 6-4-16,-17-6 13 0,0 0-14 15,16 6-7-15,-16-6 2 0,17 7-4 0,-17-7-4 16,0 0 40-16,27 2-11 0,-27-2 10 15,25 3-3-15,-25-3 15 0,28 3 0 0,-16 0-7 16,-12-3 7-16,35 8-8 0,-18-8-7 16,5 1-16-16,-1 2 4 0,1 1 7 15,0 0 0-15,-22-4 4 0,38 3 4 0,-38-3 0 16,42 6-16-16,-22-3 32 0,-20-3-16 16,49 4-34-16,-29-4-12 0,-20 0 2 0,45 0-56 15,-20 1-9-15,-25-1-240 0,49-1 88 16</inkml:trace>
  <inkml:trace contextRef="#ctx0" brushRef="#br0" timeOffset="325138.2331">30528 12322 1420 0,'0'0'54'15,"0"0"-14"-15,0 0-45 0,0 0-66 16,0 0-2-16,0 0-36 0,0 0-240 16,0 0 79-16</inkml:trace>
  <inkml:trace contextRef="#ctx0" brushRef="#br0" timeOffset="328259.626">30528 12322 1252 0,'0'0'90'0,"0"0"29"0,0 0-6 16,0 0-29-16,-35 30-3 0,35-30 2 15,0 0-3-15,0 0 2 0,0 0-28 0,0 0-4 16,-30 3-12-16,30-3 0 0,0 0-11 16,0 0-3-16,0 0-7 0,-30 9-4 15,30-9 10-15,0 0-10 0,-15 14 4 0,15-14-1 16,0 0-10-16,0 0 1 0,0 0 12 0,-26 12-13 16,26-12 17-16,0 0-1 0,0 0-3 15,0 0 2-15,0 0 7 0,-25 7-16 16,25-7-8-16,0 0 11 0,0 0 6 0,0 0-9 15,0 0-6-15,-30 10 12 0,30-10 0 16,0 0-21-16,0 0 26 0,0 0-5 16,-27 10 17-16,27-10-4 0,0 0 12 15,0 0-7-15,0 0 6 0,-21 9-4 0,21-9-3 16,0 0 13-16,0 0-27 0,0 0-8 16,0 0 7-16,0 0 9 0,0 0-9 0,0 0-10 15,0 0 0-15,-22 10-15 0,22-10 20 16,0 0-7-16,0 0-6 0,0 0 1 0,0 0 7 15,0 0 0-15,0 0-8 0,-25 8 13 16,25-8 0-16,0 0-12 0,0 0-3 16,0 0 2-16,0 0-2 0,0 0 2 0,-29 7-4 15,29-7 0-15,0 0-1 0,0 0 6 16,-23 9-3-16,23-9 2 0,0 0-9 0,0 0 9 16,0 0-12-16,0 0 3 0,0 0 2 15,0 0 7-15,0 0-4 0,-27 6 9 16,27-6 3-16,0 0-15 0,0 0-2 15,0 0-3-15,-21 14 2 0,21-14-4 0,0 0 7 16,-22 7 0-16,22-7 2 0,0 0-4 16,0 0 4-16,-29 9 6 0,29-9-1 15,0 0 1-15,0 0 2 0,-25 11-5 0,25-11 22 16,0 0-14-16,0 0 4 0,-25 9-7 16,25-9 5-16,0 0-10 0,0 0 0 0,0 0 5 15,0 0 5-15,0 0-5 0,-25 9-3 16,25-9-7-16,0 0 0 0,0 0 8 0,0 0-1 15,0 0-9-15,0 0 7 0,0 0 0 16,0 0 0-16,0 0-3 0,0 0 11 16,-27 6-6-16,27-6-2 0,0 0-2 15,0 0 7-15,0 0-10 0,0 0 12 0,0 0-4 16,-21 16-6-16,21-16 6 0,0 0 4 16,0 0-12-16,-22 11 3 0,22-11 2 15,0 0 5-15,0 0-5 0,0 0-5 0,-27 12 5 16,27-12 2-16,0 0-4 0,0 0-6 15,0 0 8-15,-17 15 13 0,17-15-11 0,0 0-4 16,0 0-3-16,0 0 10 0,-21 12-20 16,21-12 32-16,0 0-5 0,0 0-2 0,0 0 4 15,0 0 1-15,0 0-1 0,-19 15-2 16,19-15 14-16,0 0-10 0,0 0-9 16,0 0-2-16,0 0 2 0,0 0 2 0,0 0-2 15,0 0-4-15,0 0 3 0,-22 12 6 16,22-12-5-16,0 0-7 0,0 0 4 15,0 0-4-15,0 0 7 0,-20 15 9 0,20-15-16 16,0 0 21-16,0 0-21 0,-28 12 0 16,28-12-5-16,0 0 7 0,0 0 19 15,-24 12-26-15,24-12 1 0,0 0-1 16,-16 12 7-16,16-12-13 0,0 0 16 0,-19 12-5 16,19-12-9-16,0 0 4 0,0 0 10 15,-26 14-10-15,26-14 5 0,0 0 0 0,0 0 0 16,0 0 2-16,-20 12-11 0,20-12 9 15,0 0 9-15,0 0-11 0,0 0 2 16,0 0 9-16,0 0-2 0,-19 12 0 0,19-12-14 16,0 0 5-16,0 0 2 0,0 0-3 0,0 0-1 15,0 0-5-15,0 0 4 0,0 0 5 16,-18 12 3-16,18-12 8 0,0 0 0 16,0 0-22-16,0 0 22 0,0 0-13 0,-22 13-14 15,22-13 18-15,0 0 1 0,0 0 10 16,0 0-11-16,0 0 23 0,0 0-9 15,0 0-10-15,-20 15 10 0,20-15 8 16,0 0-11-16,0 0 4 0,0 0-17 0,0 0 24 16,0 0-13-16,0 0 2 0,0 0-5 15,0 0 9-15,0 0-25 0,0 0 20 16,0 0 5-16,0 0-17 0,0 0 17 0,0 0-4 16,0 0 9-16,0 0 13 0,0 0 0 15,0 0-5-15,0 0-2 0,0 0-11 0,0 0 44 16,0 0-13-16,0 0 1 0,0 0-16 15,0 0 15-15,-49-19-19 0,49 19-1 0,0 0-1 16,0 0-8-16,0 0-1 0,-25-9-6 16,25 9-3-16,0 0 8 0,0 0 7 15,0 0-27-15,0 0 18 0,0 0-10 0,0 0 4 16,0 0-1-16,0 0-13 0,0 0 9 16,-25-12-8-16,25 12 3 0,0 0 2 15,0 0-8-15,0 0-1 0,0 0-4 16,0 0-10-16,0 0 10 0,0 0 12 0,0 0-18 15,0 0 2-15,0 0-5 0,0 0 7 16,0 0-3-16,0 0-3 0,0 0 7 16,0 0 8-16,0 0-15 0,0 0 13 0,0 0-1 15,0 0 7-15,0 0-10 0,0 0-4 16,0 0 6-16,0 0 9 0,0 0-11 0,0 0-4 16,0 0 11-16,0 0-16 0,0 0 3 15,0 0 9-15,0 0-1 0,0 0-9 0,0 0-5 16,0 0 18-16,0 0 1 0,-12 40 0 15,12-40 8-15,0 0-16 0,0 0-3 0,0 0 5 16,-8 18 4-16,8-18-4 0,0 0-5 16,0 0 5-16,0 0 0 0,0 0 8 15,-12 22-14-15,12-22 16 0,0 0-6 16,0 0-6-16,0 0-4 0,0 0 12 0,0 0-4 16,0 0-3-16,0 0 1 0,0 0 4 15,0 0-2-15,0 0-4 0,0 0-5 0,0 0-8 16,0 31 8-16,0-31 3 0,0 0-6 15,0 0 10-15,0 0-5 0,0 0 4 16,0 0 3-16,0 0-3 0,0 0 2 0,0 0-2 16,-10 24 7-16,10-24-20 0,0 0 4 15,0 0-9-15,0 0 7 0,0 0-1 0,0 0 3 16,0 0 8-16,-8 19 5 0,8-19 12 16,0 0-3-16,0 0 12 0,0 0 0 15,0 0-1-15,0 0-13 0,0 0 11 0,0 0-2 16,0 0-2-16,0 0-7 0,0 0 0 15,0 0 5-15,0 0 8 0,0 0-9 16,0 0-1-16,0 0 3 0,0 0 3 0,30 19-2 16,-30-19 2-16,0 0-18 0,0 0 18 15,0 0 2-15,0 0-16 0,0 0 10 16,0 0-12-16,0 0 14 0,20 9-16 0,-20-9 13 16,0 0-10-16,0 0-3 0,0 0 11 15,0 0-2-15,20 15-2 0,-20-15 4 0,0 0 0 16,0 0-11-16,22 9-4 0,-22-9 15 15,0 0 5-15,0 0-16 0,0 0-4 16,22 9 22-16,-22-9-3 0,0 0-12 16,0 0 17-16,0 0-9 0,18 13-2 0,-18-13 0 15,0 0 4-15,0 0-4 0,20 12-4 16,-20-12 2-16,0 0 6 0,0 0-4 0,0 0 16 16,25 13-25-16,-25-13 22 0,0 0-22 15,0 0-2-15,0 0 16 0,0 0 3 16,20 8-8-16,-20-8 18 0,0 0-11 0,0 0-5 15,20 12-15-15,-20-12 26 0,0 0-9 16,0 0-2-16,26 10-17 0,-26-10 15 0,0 0 4 16,0 0-15-16,0 0 18 0,23 7-7 15,-23-7-4-15,0 0-5 0,0 0 7 16,0 0 8-16,0 0-6 0,22 15 13 0,-22-15-17 16,0 0 8-16,16 12 1 0,-16-12 1 15,0 0-10-15,0 0 6 0,0 0-4 16,22 17-5-16,-22-17 7 0,0 0 0 0,0 0-2 15,19 11 2-15,-19-11 13 0,0 0-2 16,0 0 2-16,20 10-4 0,-20-10-7 16,0 0 19-16,0 0-10 0,0 0-7 0,30 9 11 15,-30-9-2-15,0 0-5 0,18 8-2 16,-18-8-3-16,0 0-1 0,0 0 6 0,22 10 5 16,-22-10-16-16,0 0 6 0,20 12 11 15,-20-12-18-15,0 0 10 0,18 15 4 16,-18-15-26-16,0 0 16 0,19 12 16 0,-19-12-22 15,0 0 4-15,0 0 4 0,0 0-8 16,25 14 10-16,-25-14 4 0,0 0-10 0,13 13 0 16,-13-13-2-16,0 0 6 0,0 0 7 15,17 11-9-15,-17-11-3 0,0 0-1 16,22 12 4-16,-22-12 2 0,0 0 0 0,0 0-4 16,15 12 2-16,-15-12 7 0,0 0-7 15,20 10 2-15,-20-10 10 0,0 0 0 16,0 0-4-16,0 0 3 0,0 0-20 0,32 5 15 15,-32-5 7-15,0 0-13 0,0 0 2 16,0 0 4-16,0 0 0 0,25 12 4 16,-25-12-8-16,0 0 6 0,0 0-2 0,25 7-12 15,-25-7 8-15,0 0 10 0,23 9-10 16,-23-9-4-16,0 0 14 0,22 11-8 0,-22-11-4 16,0 0 8-16,23 8-6 0,-23-8 5 15,0 0-22-15,0 0 7 0,0 0 2 16,29 10 6-16,-29-10 0 0,0 0 4 0,0 0 12 15,0 0-11-15,30 5-5 0,-30-5-5 16,0 0-7-16,22 7 10 0,-22-7 0 16,0 0 2-16,0 0-10 0,0 0 20 0,26 9 2 15,-26-9-24-15,0 0 12 0,0 0 8 16,0 0-4-16,0 0-10 0,0 0 0 16,0 0 16-16,0 0-8 0,0 0-6 15,0 0 17-15,24 6-5 0,-24-6-16 0,0 0 12 16,0 0-9-16,0 0-7 0,0 0 0 15,0 0 0-15,0 0-10 0,0 0 6 0,0 0-7 16,0 0 11-16,0 0 4 0,0 0-6 16,0 0-3-16,0 0-4 0,0 0 2 0,0 0-6 15,0 0 4-15,0 0 4 0,0 0-2 16,0 0 8-16,0 0 6 0,0 0 5 0,0 0-4 16,0 0-2-16,0 0 14 0,0 0-12 15,0 0 2-15,0 0-5 0,0 0 16 16,0 0-9-16,0 0-13 0,0 0 11 0,0 0 15 15,0 0-15-15,0 0 6 0,0 0 2 16,0 0-23-16,0 0 8 0,0 0-15 16,0 0 11-16,0 0 0 0,0 0-1 0,0 0 23 15,0 0-7-15,0 0 1 0,0 0 3 16,0 0 5-16,0 0-19 0,0 0 16 16,0 0-12-16,0 0 13 0,0 0-3 0,0 0-10 15,10-44 13-15,-10 44-3 0,0 0 1 16,0-28-3-16,0 28 9 0,0 0-13 0,-2-47 7 15,2 47 15-15,0-31-18 0,0 31 32 16,-8-35-2-16,8 35 12 0,-3-36-9 16,3 36-4-16,-5-35 3 0,5 35 9 0,-9-31-19 15,9 31 17-15,-3-30-26 0,3 30 6 16,-5-29-2-16,5 29-14 0,0 0 14 0,-4-33-12 16,4 33-1-16,0 0 5 0,-5-30 14 15,5 30-27-15,0 0-7 0,0-27 16 16,0 27-7-16,0 0-4 0,0 0 4 15,0-35-2-15,0 35 2 0,0 0-11 16,0 0 16-16,0 0-1 0,0-38-8 0,0 38-2 16,0 0 19-16,0 0-10 0,-3-28 6 15,3 28-7-15,0 0-1 0,0 0-3 0,-3-27 0 16,3 27 4-16,0 0 14 0,0 0-11 16,0 0 2-16,0 0 12 0,-2-30-15 0,2 30 11 15,0 0 3-15,0 0-13 0,0 0 3 16,-3-34-5-16,3 34 18 0,0 0-1 0,0 0-8 15,0 0-9-15,0 0 4 0,3-31-4 16,-3 31-4-16,0 0 3 0,0 0-9 16,0 0 1-16,0 0-20 0,0 0-5 0,0 0-16 15,0 0-40-15,0 0-31 0,2-27-69 16,-2 27-196-16,11-7-370 0,-11 7 429 16</inkml:trace>
  <inkml:trace contextRef="#ctx0" brushRef="#br0" timeOffset="329261.9428">30299 12793 3154 0,'0'0'-64'15,"0"0"9"-15,0 0 4 0,0 0-16 16,0 0 16-16,0 0 3 0,0 0-5 0,0 0-2 15,0 0-17-15,0 0 8 0,0 0 1 16,25-62 33-16,-25 62 20 0,20-23-17 0,-20 23 36 16,17-24 0-16,-17 24 16 0,20-25 5 15,-20 25 3-15,20-20-21 0,-20 20-15 0,17-22-69 16,-17 22-101-16,13-20-398 0,-6 13 113 16</inkml:trace>
  <inkml:trace contextRef="#ctx0" brushRef="#br0" timeOffset="330324.7371">29784 12743 2381 0,'-26'-9'78'16,"26"9"1"-16,0 0-2 0,-25-15-17 0,25 15 5 0,0 0-12 15,-23-13-1-15,23 13-4 0,0 0-6 16,0 0-6-16,-20-15 8 0,20 15 9 16,0 0 4-16,0 0 4 0,0 0-23 15,0 0 11-15,-17-16-5 0,17 16-14 0,0 0-7 16,0 0 15-16,0 0-16 0,0 0-6 15,0 0 12-15,0 0-10 0,60-21-5 16,-60 21-18-16,25-6 5 0,-25 6-8 0,31-6-3 16,-31 6-2-16,0 0 0 0,48-6 2 15,-48 6-5-15,40-4-4 0,-40 4 2 0,39-3 0 16,-39 3-7-16,43 0 7 0,-43 0 9 16,34-2-21-16,-34 2 18 0,35-3 7 0,-35 3-6 15,0 0-11-15,35 0 18 0,-35 0-6 16,0 0-11-16,32 0-20 0,-32 0-35 15,0 0-54-15,0 0-76 0,0 0-444 0,16 8 118 16</inkml:trace>
  <inkml:trace contextRef="#ctx0" brushRef="#br0" timeOffset="330704.7922">29899 12860 2818 0,'0'0'83'0,"-17"15"-5"16,17-15-12-16,0 0-13 0,0 0-21 0,0 0 4 15,0 0-16-15,0 0-1 0,64-51 24 16,-64 51 3-16,22-19 9 0,-22 19-5 0,25-15-12 16,-25 15-3-16,23-20-2 0,-6 8-22 15,-17 12-7-15,43-21 17 0,-21 9-21 16,0 3-2-16,-22 9 6 0,37-20-1 0,-21 15-8 16,-16 5-3-16,37-12-5 0,-37 12-11 15,35-11-13-15,-18 2-3 0,-17 9 2 0,25-8 13 16,-25 8-16-16,0 0-3 0,32-12-29 15,-32 12-25-15,13 0-49 0,-13 0-99 16,0 0-394-16,0 0 117 0</inkml:trace>
  <inkml:trace contextRef="#ctx0" brushRef="#br0" timeOffset="330946.642">30142 12728 2828 0,'0'0'81'0,"-31"6"7"15,31-6-17-15,0 0-9 0,0 0-18 16,0 0-42-16,-30 0-21 0,30 0-3 16,0 0 5-16,0 0-8 0,0 0 10 0,0 0 20 15,0 0-5-15,0 0 0 0,0 0 5 16,0 0-8-16,0 0 1 0,0 0 2 0,0 0-20 16,0 0 5-16,0 0-23 0,0 0-16 15,0 0 1-15,0 0-11 0,67-30-15 0,-67 30 0 16,0 0-14-16,0 0-18 0,29-3-46 15,-29 3-47-15,0 0-329 0,0 0 107 16</inkml:trace>
  <inkml:trace contextRef="#ctx0" brushRef="#br0" timeOffset="331948.6578">30205 12701 2098 0,'-65'33'63'16,"65"-33"27"-16,0 0-18 0,0 0-1 0,-32 9-25 15,32-9-46-15,0 0 7 0,0 0-17 16,0 0-18-16,-13 15-29 0,13-15 6 0,0 0 8 15,0 0 10-15,0 0 9 0,0 0-10 16,0 0 10-16,0 0 4 0,0 0 20 16,0 0-7-16,0 0 3 0,0 0 1 0,0 0 37 15,0 0 21-15,0 0 18 0,0 0-21 16,0 0 0-16,0 0-8 0,53-42-1 16,-53 42-6-16,0 0-7 0,20-15-36 0,-20 15-12 15,0 0-3-15,0 0-23 0,12-18-9 16,-12 18-1-16,0 0-1 0,0 0-5 15,0 0 3-15,0 0 8 0,0 0-4 0,0 0 21 16,0 0 7-16,0 0 7 0,0 0 25 16,-60-8 29-16,60 8 4 0,0 0 26 0,0 0-35 15,-49 8 6-15,49-8 0 0,0 0 0 16,-30 4-11-16,30-4-4 0,0 0 1 0,0 0 9 16,-30 8-16-16,30-8-7 0,0 0 16 15,0 0 6-15,0 0-9 0,0 0 8 16,0 0 9-16,0 0-6 0,0 0 10 0,0 0 15 15,0 0-10-15,0 0 2 0,0 0-20 16,0 0 3-16,0 0-6 0,65-36-6 16,-65 36-3-16,32-15 6 0,-32 15-3 0,23-8-3 15,-23 8 10-15,24-9 10 0,-24 9-15 16,0 0-3-16,0 0-13 0,25-13-2 16,-25 13-22-16,0 0 7 0,0 0-25 0,0 0 12 15,0 0 0-15,0 0-3 0,0 0 8 16,0 0 18-16,0 0 8 0,0 0 2 0,-95 18-15 15,95-18 15-15,-25 7 1 0,25-7 1 16,0 0-6-16,-32 9-1 0,32-9 0 16,0 0-10-16,-30 9 15 0,30-9 5 0,0 0-5 15,0 0-5-15,0 0-22 0,-22 11 4 16,22-11-10-16,0 0-16 0,0 0 8 0,0 0-28 16,0 0-6-16,0 0-13 0,0 0 13 15,0 0 15-15,0 0 12 0,0 0 38 16,0 0 21-16,0 0 22 0,0 0-14 15,0 0 11-15,0 0-11 0,0 0 7 0,0 0-19 16,0 0-1-16,0 0-10 0,0 0 13 16,0 0-6-16,0 0 6 0,0 0-19 0,37 38 5 15,-37-38 6-15,-15 34-5 16,15-34-6-16,-5 33 18 0,5-33-5 0,-9 39-2 16,3-24-14-16,6-15 17 0,-2 33-9 15,2-33-5-15,-8 27 2 0,8-27 6 0,0 29 3 16,0-29-6-16,0 0-5 0,3 41-3 15,-3-41-28-15,5 21 10 0,-5-21 13 0,0 0-5 16,0 27-1-16,0-27 12 0,0 0 15 16,0 0-5-16,0 0-3 0,0 28 8 0,0-28-18 15,0 0-3-15,0 0-21 0,0 0-14 16,0 0-21-16,0 0-9 0,0 0-22 16,0 0-20-16,0 0-16 0,0 0-8 0,0 0 5 15,0 0 10-15,-13 21-12 0,13-21 12 16,0 0 11-16,0 0 39 0,0 0 39 15,0 0 44-15,0 0-9 0,0 0 17 16,0 0 1-16,0 0 4 0,-26 9-9 0,26-9 26 16,0 0-27-16,0 0 5 0,0 0 12 15,-38-3 0-15,38 3-4 0,0 0-1 0,-35 3-24 16,35-3-8-16,0 0-28 0,-32 0-27 16,32 0 4-16,0 0-3 0,0 0 27 0,-40-3 53 15,40 3-1-15,0 0 36 0,0 0-10 16,0 0-9-16,0 0-18 0,0 0-28 15,0 0-95-15,0 0-260 0,0 0 41 0,65-33 77 16</inkml:trace>
  <inkml:trace contextRef="#ctx0" brushRef="#br0" timeOffset="332105.56">30324 13008 1384 0,'-22'4'125'0,"22"-4"-17"0,-52 3-10 16,24 0-22-16,28-3-26 0,-50 2-53 0,20 1-72 16,-1-3-218-16,31 0-107 0,-51 4 91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1:59:56.3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9489 8430 1333 0,'0'0'105'0,"0"0"-100"0,0 0-5 15,0 0-55-15,0 0-29 0,0 0-18 16,0 0-20-16,0 0-191 0,0 0 78 16</inkml:trace>
  <inkml:trace contextRef="#ctx0" brushRef="#br0" timeOffset="12.9936">9489 8430 918 0</inkml:trace>
  <inkml:trace contextRef="#ctx0" brushRef="#br0" timeOffset="1584.2855">9489 8430 855 0,'0'0'18'16,"0"0"-7"-16,0 0 17 0,0 0-11 16,0 0 5-16,0 0 22 0,0 0-11 0,0 0 14 0,0 0-16 15,0 0-10-15,0 0 4 0,0 0-10 16,0 0 6-16,0 0-2 0,0 0-4 0,0 0-5 15,0 0 0-15,0 0 24 0,0 0-15 16,5-34-34-16,-5 34 20 0,0 0 33 16,0 0-14-16,42 0 17 0,-42 0 23 0,28-3-11 15,-28 3-9-15,0 0 7 0,41-3-5 16,-41 3-13-16,31 0-21 0,-31 0 16 16,30-2-4-16,-30 2-8 0,41-5 20 0,-41 5-9 15,38 0 0-15,-38 0-15 0,39-2 10 16,-39 2 5-16,38 0-20 0,-38 0 12 0,35 0 25 15,-35 0-44-15,30 2 8 0,-30-2 13 16,37 0-13-16,-37 0-5 0,34 5 26 16,-34-5-40-16,35 2 18 0,-35-2 36 0,30 0-22 15,-30 0 7-15,35 3-4 0,-35-3 6 16,38 0-13-16,-38 0 13 0,32 3 3 16,-32-3 19-16,0 0-7 0,42 0-1 0,-42 0 0 15,28 0 8-15,-28 0-7 0,0 0-12 16,34 0-4-16,-34 0 9 0,0 0-16 15,35 4 4-15,-35-4-17 0,0 0 16 0,30 2-20 16,-30-2 1-16,0 0 19 0,30 6-6 16,-30-6-10-16,30 6-1 0,-30-6-6 0,22 6 17 15,-22-6-13-15,32 10 13 0,-32-10-22 16,33 7 14-16,-33-7 0 0,30 6-6 16,-30-6 14-16,32 6-1 0,-12-1-5 0,-20-5 8 15,40 4-8-15,-40-4-5 0,34 8 10 16,-34-8-5-16,35 4-3 0,-35-4 5 15,33 7-5-15,-33-7-20 0,34 10 13 16,-17-4-3-16,-17-6 7 0,41 9-2 0,-17-3-20 16,-4 0 40-16,-20-6-35 0,48 9 18 15,-22 0 2-15,0-3-8 0,-26-6 8 0,47 10 8 16,-18-9-16-16,-9 6-12 0,-20-7 18 16,41 4-13-16,-41-4 25 0,37 4-20 15,-17-2 15-15,-20-2-1 0,40 0-1 0,-40 0-26 16,36 3 11-16,-36-3 2 0,38 0 5 15,-38 0 5-15,40 2-8 0,-15-2 5 0,-25 0-2 16,39 5-5-16,-39-5 7 0,40 2-9 16,-15 1 4-16,-25-3-4 0,45 3-5 15,-25 1-3-15,-20-4 22 0,49 7-22 16,-31-7 10-16,-18 0 8 0,44 6-3 0,-16-6-5 16,-28 0-8-16,49 7 13 0,-23-2-2 15,-26-5 11-15,49 2-14 0,-26-2-7 0,-23 0 4 16,49 7-1-16,-19-4 16 0,-2 3-12 15,1-3 2-15,4 0-4 0,-1 3 9 16,-2-3-10-16,2 4 15 0,-4-5 0 0,4 5-9 16,-5-4 4-16,1 1 0 0,-4 2-7 15,-24-6-2-15,47 3-3 0,-26 0 24 0,-21-3-2 16,42 6-13-16,-22-3-11 0,-20-3 5 16,37 5 2-16,-37-5 7 0,42 7-2 15,-22-4 2-15,-20-3-14 0,43 4 16 16,-21-2-2-16,-22-2-9 0,45 3 4 0,-45-3 7 15,42 0-2-15,-22 3 5 0,-20-3-14 16,37-3-3-16,-37 3 10 0,45 0 6 0,-45 0-2 16,45-3-6-16,-25 1-8 0,-20 2 5 15,57-7-2-15,-28 0 13 0,-1 5-15 16,2-1-3-16,2 0 9 0,2-2-2 0,-3 4-21 16,-1-5 31-16,6 1-6 0,-3 4-13 15,1-6 16-15,-1 3-12 0,-1 1 8 0,0 1 1 16,-2-2-2-16,-4 1-20 0,-26 3 16 15,57-6 20-15,-32 3-13 0,2 0-5 16,-27 3 2-16,52-3 3 0,-27 3 8 16,-25 0 6-16,49-3-12 0,-49 3-12 0,50 3 19 15,-27-6-19-15,-23 3-9 0,49 3 10 16,-19-3 4-16,-2 0 4 0,4 0-10 0,2 0 1 16,-34 0 12-16,48 0-9 0,-48 0 13 15,49-6-13-15,-28 6-1 0,-21 0 3 16,44-3 21-16,-44 3-14 0,35 0-7 0,-35 0 4 15,43 0-4-15,-43 0 11 0,41 0 3 16,-41 0-32-16,43 0 20 0,-20-4-2 16,-23 4-7-16,46 4 10 0,-46-4-3 0,51-4 9 15,-29 4 0-15,-22 0-9 0,40-3-5 16,-40 3 10-16,42-2-1 0,-42 2-2 16,37 0 3-16,-37 0-14 0,40-6 20 0,-40 6-20 15,37-5 14-15,-37 5 10 0,38-1-4 16,-38 1-22-16,39-3 20 0,-17 0-13 0,-22 3 4 15,45-7 13-15,-45 7-11 0,38-4 2 16,-38 4-6-16,39-3 13 0,-39 3-13 16,40-5 11-16,-22 0-14 0,-18 5 23 0,37-7 17 15,-37 7-8-15,40-8 12 0,-20 1-18 16,-20 7 10-16,40-8-4 0,-14 3 28 16,-1-2-33-16,-25 7-4 0,48-8 2 0,-29 1 1 15,-19 7-15-15,38-9 16 0,-38 9-11 16,39-6 3-16,-14 1-8 0,-25 5-10 15,55-4 21-15,-25-4-19 0,-2 8 16 0,-28 0-22 16,57-5 4-16,-28 3 8 0,-1 2-2 16,-28 0 4-16,45-8-3 0,-20 8 1 0,-25 0-2 15,46-1 0-15,-18 1 9 0,-28 0-9 16,37-8 17-16,-37 8-15 0,37-3-4 16,-37 3 8-16,40-1-8 0,-40 1 11 0,35-8 11 15,-35 8-16-15,38-6 5 0,-38 6 15 16,39-3-14-16,-39 3 16 0,37-7 4 15,-37 7 9-15,31-5 11 0,-31 5 3 16,32-6 22-16,-32 6 13 0,0 0 5 0,34-6-4 16,-34 6-5-16,0 0-15 0,36-11 1 15,-36 11-11-15,26-6-5 0,-26 6 5 0,31-6-14 16,-31 6-5-16,34-12-3 0,-34 12-4 16,28-12-25-16,-28 12-36 0,29-6-74 15,-29 6-63-15,0 0-54 0,0 0-169 0,-4 30-486 16,4-30-225-16</inkml:trace>
  <inkml:trace contextRef="#ctx0" brushRef="#br0" timeOffset="4610.6886">18219 8554 1637 0,'0'0'369'0,"-15"-13"-187"0,15 13-82 16,0 0-17-16,0 0-38 0,0 0-30 15,0 0 1-15,0 0-16 0,0 0 0 0,0 0-19 16,0 0 10-16,0 0 2 0,0 0-5 15,0 0 18-15,0 0-12 0,0 0 6 16,57-18-6-16,-57 18 9 0,32 3 16 16,-32-3-26-16,0 0 10 0,54 6 1 15,-54-6 5-15,35 6 10 0,-35-6-4 0,35 6 7 16,-35-6 14-16,42 5-9 0,-16 2 26 0,1 1-15 16,3-1-6-16,-5 0-6 0,7-1 5 15,0 0-9-15,1-1 14 0,-2 2-19 16,0-1 15-16,-1-1-8 0,2 0 14 15,2 2-4-15,1-1 10 0,-2 0-15 0,4-3-14 16,5 3 25-16,5 1-12 0,-12-5-1 16,10 5-2-16,2-4 2 0,0 1-8 15,-2-4 2-15,2 1-6 0,-4-1 6 0,-6 5-4 16,11-5 1-16,-7 0 8 0,-3 0-5 16,7-5 2-16,-10 5 2 0,6 0-3 0,-1 0-8 15,8 0 6-15,-9 0-3 0,14 0 1 16,-8 0-3-16,2 0 5 0,3 0-3 15,-1-1-8-15,-6 1-13 0,4 0 1 0,3 1 10 16,-13-1 8-16,5 0 0 0,-8 0-5 16,4 0 22-16,-10 5-26 0,9-5 1 15,-8 3-5-15,-29-3 4 0,55 0-6 0,-23 3 11 16,-4-2-7-16,6 4 10 0,-6 1-8 16,5-4 3-16,1 5-7 0,-2-4 18 15,1 3-18-15,6-3-14 0,-4 3 12 0,-7 0 8 16,11-3-4-16,-13 4 8 0,11-4-8 15,-3 0-1-15,-3 2 9 0,-2-1-4 16,3-1-2-16,-2-3 14 0,5 3-4 16,5-3 6-16,-6 2-3 0,6 3 3 0,-2-5-7 15,9 0 3-15,3 2-11 0,-11-2 16 0,9 0-2 16,-1-2-11-16,1 2 7 0,4-5-4 16,-3 5 5-16,-2-2-10 0,0-1-5 15,1 0 29-15,-13 3-23 0,14-4 16 0,-4-1 9 16,-3 2 4-16,-2 0-8 0,0-1 1 15,2 1-8-15,3-2 12 0,-2 1-6 16,1-2-9-16,1 3 12 0,2 1-19 0,0-2 12 16,1 1-9-16,-8 0 10 0,7-1-18 15,0 2 6-15,-2-1 2 0,-6 0-16 16,-1 6 5-16,1-6 1 0,-2-2-2 0,-1 5 5 16,-2-1-7-16,6 1 9 0,-3 0 0 15,-4-3-5-15,7 0 5 0,-3 6-8 0,0-3 8 16,0-3-10-16,-4 3 9 0,7 0-9 15,-3 0-1-15,-3 0-5 0,1 0 9 16,-5 0-11-16,5 0 10 0,-35 0 13 0,62 0-15 16,-29 0 7-16,2 0-6 0,4 3-2 15,-6-6 3-15,4 6 0 0,-2-3 6 0,4-3-6 16,-4 3 0-16,-2 0-3 0,1 0 3 16,-2 0-9-16,-1-5 4 0,-31 5 7 15,56 0-2-15,-30 0-8 0,-26 0 15 16,49 0-12-16,-24 0-1 0,-25 0 12 0,52-1-4 15,-52 1 5-15,43 0-2 0,-18 0-5 16,-25 0 10-16,49 0-4 0,-49 0-4 0,50 0 8 16,-26 0-6-16,-24 0 1 0,48-4-1 15,-48 4 2-15,44 0 10 0,-18 0 4 16,-26 0 6-16,54-3 2 0,-26-1-6 0,-28 4-2 16,57 0 0-16,-27-3-2 0,5 1-3 15,-1 2-2-15,3-4-2 0,-4 4-2 0,2-3 5 16,-1 0-5-16,-1 0 3 0,1 3-1 15,4-3-5-15,1 0-2 0,-3 0 7 16,6 0 0-16,2 0 1 0,-1 0-4 16,6-1-1-16,-3 4-1 0,1 0-1 0,2-3 2 15,-1 1-1-15,-6-3-5 0,7 5 0 16,-4 0 2-16,5-1 1 0,-1 1-4 0,2 0 3 16,3 0-10-16,-9-5 3 0,12 5-15 15,-7 5-18-15,4-4-23 0,6 4-11 16,7 4-24-16,1 0-16 0,19 6-28 0,5 1-49 15,32 9-154-15,-2-1-511 0,-15-9-91 16</inkml:trace>
  <inkml:trace contextRef="#ctx0" brushRef="#br0" timeOffset="34124.5777">13869 10075 779 0,'0'0'139'15,"0"0"23"-15,0 0-20 0,0 0-112 0,0 0 22 16,0 0 19-16,0 0-26 0,0 0 0 15,0 0 21-15,0 0 3 0,0 0 18 16,0 0-15-16,0 0-13 0,0 0-1 16,0 0 24-16,0 0-38 0,0 0-22 0,0 0 24 15,0 0-21-15,0 0-4 0,0 0 17 16,0 0-18-16,0 0 11 0,0 0-21 16,0 0 0-16,0 0 3 0,0 0 10 0,0 0-6 15,0 0 6-15,10 28-26 0,-10-28 12 16,0 0-9-16,0 0 20 0,0 0-14 0,8 22 13 15,-8-22-9-15,0 0 18 0,0 0-12 16,18 15 9-16,-18-15 6 0,0 0 12 16,0 0 11-16,0 0 31 0,0 0 42 0,0 0 8 15,0 0 37-15,0 0-24 0,0 0-38 16,61-50-16-16,-23 11-8 0,-5-1-10 0,24-12-5 16,-3-2 14-16,-2 3 7 0,21-20 24 15,-11 14-26-15,15-12-36 0,7 4 6 16,3-1-7-16,10 6-24 0,8-2-36 15,1 4-11-15,7 0-10 0,-1 7-68 0,-8 0-37 16,-5 0-93-16,-11 16-576 0,-22-7 174 16</inkml:trace>
  <inkml:trace contextRef="#ctx0" brushRef="#br0" timeOffset="40631.1002">31866 10578 3567 0,'25'13'54'16,"-25"-13"2"-16,0 0-15 0,0 0 7 15,0 0-15-15,0 0-29 0,0 0-25 0,0 0-19 16,49-32 2-16,-49 32-1 0,0 0 10 16,25-12 10-16,-25 12 7 0,0 0 33 0,0 0-13 15,17-16 2-15,-17 16-6 0,0 0 17 16,0 0 7-16,0 0-3 0,16-11-15 16,-16 11 6-16,0 0-8 0,0 0 0 0,0 0 12 15,0 0-17-15,0 0 1 0,0 0-9 16,24-12 5-16,-24 12 9 0,0 0-17 15,0 0 20-15,0 0-8 0,0 0 0 16,0 0 10-16,0 0 5 0,0 0 4 0,0 0 2 16,0 0-4-16,0 0 11 0,0 0-2 15,0 0 27-15,3-31-23 0,-3 31 4 16,0 0-1-16,0 0-4 0,0 0 0 0,0 0-11 16,0 0-8-16,0 0 3 0,0 0 3 0,0 0-5 15,0 0 0-15,0 0 8 16,0 0-6-16,0 0-9 0,-17-38-2 0,17 38-1 15,0 0 10-15,0 0-4 0,0 0-11 16,0 0 27-16,0 0-15 0,0 0 5 0,0 0-4 16,0 0 1-16,0 0 3 0,0 0-3 15,0 0-9-15,0 0-1 0,0 0-8 16,0 0-6-16,0 0-2 0,0 0-1 0,0 0-7 16,0 0 10-16,0 0-4 0,0 0 5 15,47 7 7-15,-47-7-6 0,0 0 3 0,57 8-5 16,-57-8 10-16,49 7-6 0,-24-7 0 15,-25 0 4-15,48 3 4 0,-26-1-9 16,-22-2 2-16,48 3 8 0,-22-3-6 0,-26 0 0 16,51 8 14-16,-26-4-14 0,4-4 0 15,-1 0 0-15,-28 0 1 0,49 3 4 16,-27 2-2-16,-22-5 0 0,48 4 0 0,-26-3 1 16,-22-1 4-16,48 4 8 0,-26-1-5 15,-22-3 7-15,49 3-12 0,-26-3 8 0,4 4 6 16,-27-4-9-16,55 0-3 0,-30 0 6 15,7 0-8-15,-32 0 3 0,57 0 5 16,-32 0-9-16,-25 0-8 0,45-4 12 16,-45 4 2-16,35 0 9 0,-35 0 0 0,35 0 6 15,-35 0 12-15,0 0-8 0,37-3-1 16,-37 3-3-16,0 0-3 0,32 0-2 0,-32 0-3 16,0 0-4-16,0 0 0 0,30 3 3 15,-30-3-31-15,0 0-20 0,0 0-16 0,0 0-13 16,0 0 0-16,35 0-2 0,-35 0-14 15,0 0-11-15,25 7-13 0,-25-7-38 16,14 5-51-16,-14-5-160 0,0 0-409 0,16 4 358 16</inkml:trace>
  <inkml:trace contextRef="#ctx0" brushRef="#br0" timeOffset="41748.1067">33141 10281 3327 0,'0'0'-49'15,"-22"-18"28"-15,22 18 9 0,-17-12 15 16,17 12 11-16,0 0 4 0,-16-15-4 0,16 15 2 15,0 0 3-15,0 0 4 0,-19-18 15 16,19 18 18-16,0 0 1 0,0 0 5 16,0 0 13-16,0 0 23 0,0 0-19 0,-16-15 0 15,16 15 3-15,0 0-1 0,0 0-8 0,0 0-9 16,0 0 2-16,0 0-15 0,0 0-2 16,0 0-10-16,0 0-7 0,0 0-7 15,0 0 0-15,0 0 3 0,0 0-12 0,0 0-6 16,0 0 7-16,0 0-2 0,0 0 1 15,0 0-3-15,0 0-4 0,0 0-3 16,0 0 0-16,0 0 3 0,0 0-7 16,76 4 2-16,-76-4-4 0,34 8 10 0,-34-8-1 15,37 6-4-15,-37-6-1 0,35 6-4 16,-13 0-1-16,-22-6 12 0,40 6-8 0,-40-6-1 16,37 7-4-16,-37-7 7 0,31 2-4 15,-31-2 4-15,27 10-1 0,-27-10 5 16,0 0 10-16,32 5-14 0,-32-5 4 0,0 0-8 15,28 6 4-15,-28-6-4 0,0 0-5 16,0 0 5-16,22 8 2 0,-22-8 1 16,0 0 1-16,0 0-8 0,0 0 3 0,0 0-3 15,28 4 2-15,-28-4 5 0,0 0-3 16,0 0-1-16,0 0 3 0,24 8 2 16,-24-8-14-16,0 0 5 0,0 0 6 0,0 0-7 15,0 0 6-15,22 9 1 0,-22-9-4 16,0 0 2-16,0 0 0 0,0 0 0 15,0 0 4-15,0 0-8 0,20 12 3 0,-20-12-8 16,0 0 12-16,0 0-6 0,0 0 7 16,0 0-8-16,0 0 3 0,0 0 2 0,0 0 1 15,18 13-5-15,-18-13 1 0,0 0 2 16,0 0 0-16,0 0-1 0,0 0-1 16,0 0 4-16,0 0-1 0,0 0 2 15,0 0-1-15,0 0-7 0,0 0 2 0,0 0 0 16,0 0-1-16,0 0 7 0,-3 33-10 15,3-33 10-15,0 0-3 0,0 0-5 0,-19 31 0 16,19-31 0-16,0 0 10 0,-16 31-7 16,16-31 1-16,-19 21-1 0,19-21 5 15,-16 25 3-15,16-25-8 0,-22 29 7 0,12-14-8 16,10-15 3-16,-29 27-4 0,16-7 4 16,-10-7 1-16,2 2-1 0,5 5-4 0,-4-1 7 15,-5 1-3-15,1 2 4 0,-4 3 2 16,6-3-9-16,-7 2 4 0,1 0 1 15,3-1-2-15,-3-2 4 0,4 3-1 16,-4-6-9-16,9 1 8 0,-4 1-2 0,6-2-6 16,0-6 6-16,1 3 0 0,-3 0 0 15,19-15-3-15,-21 23-1 0,7-16 8 0,14-7 0 16,-22 20 1-16,22-20-10 0,-18 12 5 16,18-12 5-16,0 0-7 0,-20 19 9 15,20-19-12-15,0 0 19 0,-17 15-17 0,17-15 5 16,0 0-4-16,0 0-20 0,0 0-41 15,-18 16-33-15,18-16-27 0,0 0-70 16,-14 16-183-16,14-16-442 0,0 0 84 0</inkml:trace>
  <inkml:trace contextRef="#ctx0" brushRef="#br0" timeOffset="42743.4897">32443 9959 3505 0,'0'0'-124'0,"0"0"28"16,-32 5 1-16,32-5 15 0,0 0 13 16,0 0 6-16,0 0-2 0,0 0 18 0,0 0 13 15,0 0 21-15,0 0 17 0,-25 7 15 16,25-7 3-16,0 0 5 0,0 0-2 15,0 0-9-15,0 0 3 0,0 0 7 0,0 0-13 16,0 0 0-16,0 0-5 0,0 0 3 16,-28 12-3-16,28-12 5 0,0 0 0 15,-25 6-5-15,25-6-3 0,0 0 3 0,-32 12-3 16,32-12-2-16,-20 10 12 0,20-10-5 16,-28 10 10-16,28-10 7 0,-34 7 2 15,14 1-8-15,20-8 10 0,-42 9 10 0,22-3-4 16,20-6 1-16,-48 12 2 0,19-2-14 15,7-5 9-15,-6 2-14 0,5-2 3 0,23-5-3 16,-44 15-7-16,17-3 1 0,6-7 2 16,21-5-7-16,-47 15 0 0,28-5-6 15,-1-1-6-15,-6 0 17 0,26-9-9 16,-34 15 0-16,17-4 4 0,17-11 2 0,-33 13-12 16,33-13 2-16,-29 14 2 0,29-14 4 15,-28 15-8-15,11-9-8 0,17-6 16 0,-23 15 0 16,23-15-12-16,-29 19 13 0,29-19 1 15,-25 12-14-15,25-12 2 0,-25 16 6 16,25-16 10-16,-23 12-26 0,23-12-4 16,-17 12 16-16,17-12-2 0,0 0-4 0,-22 15 8 15,22-15-4-15,-13 16-8 0,13-16 8 16,0 0 10-16,-18 24-10 0,18-24 20 0,-7 20-20 16,7-20 0-16,0 0 0 0,-10 30 0 15,10-30-6-15,-5 21 0 0,5-21 10 0,0 0-6 16,-4 38 6-16,4-38-12 0,-5 27 16 15,5-27 9-15,5 31-17 0,-5-31 6 16,5 31 13-16,-5-31-13 0,7 34 17 0,3-16 9 16,4 1 6-16,-6 1 1 0,9-4 6 15,4 7 2-15,0-5 1 0,-1-3-6 16,10 3-3-16,1-3 0 0,-2 2-14 0,-4-5 17 16,3 0 5-16,3 0-2 0,-1-2 3 15,0-2-11-15,2 4-3 0,4-5-6 16,-2 2-2-16,-2 2 2 0,3-3-25 0,-3 2-33 15,-2 2-35-15,0 0-58 16,-12-3-120-16,-3 3-614 0,-15-12-143 0</inkml:trace>
  <inkml:trace contextRef="#ctx0" brushRef="#br0" timeOffset="45699.4458">21165 10015 3917 0,'0'0'-102'16,"0"0"5"-16,0 0 11 0,0 0-5 15,0 0 0-15,0 0-3 0,0 0 23 0,0 0-2 16,0 0 6-16,0 0 2 0,0 0 10 16,0 0 1-16,0 0 10 0,0 0 7 0,0 0 16 15,0 0 32-15,0 0 26 0,0 0 23 16,0 0 8-16,0 0 53 0,0 0-4 15,0 0 8-15,0 0 36 0,0 0-20 16,0 0 20-16,0 0-8 0,0 0-33 0,0 0-10 16,0 0-4-16,0 0-6 0,0 0-13 15,0 0-1-15,0 0 7 0,-5-44-9 0,5 44-19 16,0 0 1-16,2-34-5 0,-2 34-13 16,0 0-6-16,-2-32-5 0,2 32 6 15,0 0-18-15,0 0 2 0,0-33-1 0,0 33 3 16,0 0-1-16,0 0-8 0,-13-27-4 15,13 27 6-15,0 0-1 0,0 0-10 0,0 0-11 16,0 0 6-16,0 0-8 0,0 0 0 16,0 0 1-16,0 0 0 0,0 0 1 15,0 0-3-15,0 0 4 0,0 0-1 0,0 0 1 16,0 0-4-16,0 0 4 0,0 0-1 16,0 0 0-16,0 0-5 0,0 0 1 0,13 84-3 15,-13-84 6-15,0 0-10 0,12 23 10 16,-12-23 0-16,0 0 6 0,22 16 0 15,-22-16-6-15,28 9 0 0,-28-9 6 0,35 0-5 16,-8 0 7-16,-27 0 2 0,69-15 5 16,-13-3 1-16,18-9-1 0,30-12-6 15,6-3 5-15,2-11-4 0,-6-3-6 0,6 1-3 16,-4 3-19-16,5-2-20 0,-1-1-35 16,3 4-39-16,16 1-28 0,6 5-45 15,0-2-138-15,2-2-582 0,-2 1-457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01:44.3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6215 7238 471 0,'-8'-28'48'16,"8"28"-21"-16,0 0-95 0,0 0-39 0</inkml:trace>
  <inkml:trace contextRef="#ctx0" brushRef="#br0" timeOffset="24.9837">6207 7210 312 0</inkml:trace>
  <inkml:trace contextRef="#ctx0" brushRef="#br0" timeOffset="740.4672">6207 7210 334 0,'-15'-23'52'15,"15"23"-2"1,0 0 66-16,0 0-37 0,0 0 15 0,-17-20 13 16,17 20 1-16,0 0-15 0,0 0-20 0,0 0 9 0,0 0-9 15,-16-19-20-15,16 19-30 0,0 0 24 16,0 0-6-16,0 0-10 0,0 0 9 0,0 0-22 15,0 0 12-15,-20-15 5 0,20 15 7 16,0 0-13-16,0 0 16 0,0 0 3 16,0 0-4-16,0 0-1 0,0 0-5 15,0 0-23-15,0 0 19 0,-17-13 7 0,17 13-1 16,0 0 18-16,0 0 16 0,0 0-3 16,0 0-1-16,0 0-8 0,0 0-14 0,0 0 2 15,0 0-13-15,0 0 0 0,0 0-7 16,0 0-12-16,0 0 17 0,0 0-8 15,0 0-7-15,0 0-11 0,0 0 5 0,0 0-5 16,0 0 14-16,0 0-3 0,0 0-1 16,0 0-10-16,0 0-1 0,0 0-2 15,0 0 2-15,0 0 3 0,0 0-5 0,0 0 2 16,0 0-5-16,0 0 2 0,0 0-8 16,0 0 12-16,0 0 4 0,0 0-16 15,0 0 3-15,85 11 0 0,-85-11 9 0,0 0-7 16,34 5 4-16,-34-5-9 0,25 8 11 15,-25-8-11-15,0 0 1 0,36 4 2 16,-36-4 2-16,21 7-2 0,-21-7 6 0,0 0 10 16,28 7-16-16,-28-7-11 0,0 0 11 15,37 9 0-15,-37-9 0 0,28 7-16 16,-28-7 43-16,30 9-30 0,-30-9 6 0,29 8-14 16,-29-8 0-16,23 5 25 0,-23-5 32 15,0 0 22-15,30 10-29 0,-30-10 11 0,0 0 3 16,24 5-11-16,-24-5-6 0,0 0-7 15,0 0 2-15,25 10 9 0,-25-10-40 16,0 0 16-16,0 0-2 0,33 7-12 0,-33-7-9 16,0 0 21-16,27 10-5 0,-27-10 0 15,0 0 5-15,0 0-18 0,28 5 13 16,-28-5 2-16,22 7 0 0,-22-7 10 0,0 0-1 16,35 2-22-16,-35-2 10 0,27 5-5 15,-27-5 1-15,35 1-2 0,-35-1 1 16,34 0-8-16,-34 0-8 0,33 5 28 0,-33-5-4 15,0 0-2-15,40 0 7 0,-40 0-5 16,29 2-18-16,-29-2 7 0,30 0 0 0,-30 0-4 16,28 3 6-16,-28-3 17 0,49 0-34 15,-27 0 9-15,-22 0 6 0,51-5 4 16,-31 0-13-16,-20 5 3 0,46 0-8 16,-46 0 14-16,40-1 0 0,-40 1 3 0,33 1 1 15,-33-1 3-15,40-1-1 0,-40 1 5 16,42-5 17-16,-42 5-32 0,40 5-57 0,-13 1-80 15,-27-6-120-15,35 14-436 0,-21-3 665 16</inkml:trace>
  <inkml:trace contextRef="#ctx0" brushRef="#br0" timeOffset="4598.2916">13137 7415 2760 0,'0'0'-90'15,"0"0"17"-15,0 0 14 0,0 0-2 16,0 0 9-16,0 0 11 0,0 0-10 0,17-12-1 16,-17 12 3-16,0 0-5 0,0 0 13 15,0 0-1-15,0 0-4 0,0 0 24 16,0 0-3-16,0 0-19 0,0 0 26 0,0 0 7 16,0 0 3-16,0 0 8 0,0 0 0 15,0 0 4-15,0 0-15 0,0 0-1 0,0 0 20 16,0 0 3-16,0 0-18 0,32-1 14 15,-32 1-14-15,0 0 7 0,0 0 11 16,0 0-22-16,28-7 26 0,-28 7-4 0,0 0-8 16,0 0 20-16,0 0 20 0,0 0-17 15,26-5 13-15,-26 5-8 0,0 0 11 16,35-4-15-16,-35 4 7 0,33-7-4 16,-4-1 7-16,-4 1-11 0,0 2-4 0,10-3 11 15,-8 4 5-15,4-4-13 0,-2 4-7 16,1-3 4-16,-3 0-10 0,-2 2 1 0,-25 5 11 15,37-13 3-15,-17 10 0 0,-20 3 8 16,33-8-11-16,-33 8-19 0,29-7 16 16,-29 7-10-16,25-6 6 0,-25 6-5 0,0 0 13 15,31-7-8-15,-31 7 0 0,0 0 11 16,22-5-14-16,-22 5-3 0,0 0-1 0,0 0 7 16,0 0-4-16,0 0 1 0,34-5-1 15,-34 5-18-15,0 0 8 0,0 0 29 16,0 0 12-16,0 0-2 0,0 0 6 15,0 0-13-15,26-8 10 0,-26 8-8 0,0 0-3 16,0 0-10-16,0 0 14 0,0 0-24 16,0 0 9-16,0 0 1 0,0 0-8 0,31-4-5 15,-31 4 1-15,0 0-1 0,0 0-22 16,0 0 27-16,0 0 2 0,38-3-5 16,-38 3-6-16,0 0 0 0,0 0-3 15,0 0 1-15,22-5-3 0,-22 5 11 0,0 0-8 16,0 0-1-16,0 0 0 0,0 0-1 15,35-4-6-15,-35 4-3 0,0 0 17 0,0 0-2 16,0 0-1-16,30 0-8 0,-30 0 5 16,0 0-7-16,0 0 2 0,33 0-14 15,-33 0 28-15,0 0-21 0,0 0-4 0,0 0 20 16,0 0-7-16,42 0 0 0,-42 0 3 16,0 0-3-16,32 6-9 0,-32-6 9 0,0 0 5 15,32 3 6-15,-32-3-15 0,0 0 0 16,30 7 23-16,-30-7-21 0,27 2-2 15,-27-2 2-15,33 6 2 0,-33-6-8 0,42 5-5 16,-19-3 2-16,6 1 12 0,-1-1-8 16,2 3 3-16,2-3 2 0,-2 2 4 15,0-1-8-15,1 0 13 0,0-3-22 0,-1 6 19 16,-1-3-12-16,4-3 10 0,-1 3 3 16,0 3-5-16,-2 1-7 0,-5-2 10 15,4-2-14-15,2 5-11 0,-2-5 20 0,-29-3-15 16,47 4-10-16,-26 4 12 0,-21-8 2 15,35 4-7-15,-35-4 13 0,32 8 5 0,-32-8-16 16,25 4 16-16,-25-4-14 0,22 5 28 16,-22-5-7-16,0 0-7 0,30 7-2 15,-30-7 2-15,0 0-9 0,0 0-10 0,0 0 31 16,30 4-10-16,-30-4-11 0,0 0 9 16,0 0-5-16,0 0-15 0,22 7 10 15,-22-7 33-15,0 0-16 0,0 0 23 0,0 0-10 16,0 0-4-16,0 0 2 0,0 0 11 15,0 0-18-15,0 0-15 0,0 0 30 16,0 0-11-16,0 0-13 0,0 0 7 0,35 0 4 16,-35 0-11-16,0 0-2 0,0 0 9 15,0 0-7-15,37 4 9 0,-37-4-7 0,0 0 5 16,32 1-12-16,-32-1 6 0,38 4-10 16,-38-4 9-16,27 3-2 0,-27-3 0 15,30 4 5-15,-30-4 7 0,32 0-1 0,-32 0-7 16,0 0-6-16,47 0-2 0,-47 0 6 15,38 0-2-15,-14 0-2 0,-24 0 8 16,38 0-12-16,-38 0 8 0,39-4 2 0,-39 4-4 16,35 0 2-16,-35 0 0 0,30-3-2 15,-30 3 3-15,0 0 1 0,40 0-11 16,-40 0 10-16,0 0 3 0,33-4-8 0,-33 4 0 16,0 0 10-16,32 4-8 0,-32-4 19 15,0 0-21-15,0 0 41 0,0 0-6 16,34-5 4-16,-34 5-13 0,0 0 8 0,0 0-11 15,0 0-11-15,0 0 10 0,28-7-7 16,-28 7-5-16,0 0-2 0,0 0 7 0,0 0-1 16,0 0-1-16,0 0-11 0,0 0 8 15,37-4 5-15,-37 4 0 0,0 0 1 16,28-4-7-16,-28 4-7 0,0 0-5 16,37 0 5-16,-37 0 11 0,0 0 4 0,39 0-23 15,-39 0 14-15,35-7-14 0,-35 7-1 16,33-4 5-16,-33 4 1 0,34-1-1 0,-34 1 0 15,31 1 6-15,-31-1-8 0,36 0 8 16,-36 0 4-16,30-5-16 0,-30 5 5 16,35 0 5-16,-35 0-10 0,32-3 16 0,-32 3-2 15,0 0-8-15,48 0 0 0,-48 0 0 16,37-5 2-16,-37 5 8 0,40 0 5 16,-40 0-31-16,37 0 20 0,-37 0 13 0,35 0-28 15,-35 0 17-15,0 0 1 0,45 5-3 16,-45-5 4-16,0 0-11 0,35-5 3 15,-35 5-8-15,30 0 3 0,-30 0 7 0,0 0-2 16,0 0-2-16,35 0 14 0,-35 0-10 16,0 0-2-16,0 0 20 0,31 5-26 0,-31-5 18 15,0 0-6-15,31 0-14 0,-31 0-5 16,0 0 21-16,37 0-10 0,-37 0 6 16,35-5-6-16,-35 5-2 0,39-3 16 0,-39 3-8 15,38-1-21-15,-38 1 27 0,37 0-20 16,-37 0 16-16,42-8-14 0,-42 8 22 15,40 0-12-15,-15-3-2 0,-25 3 2 0,47 0 0 16,-47 0-4-16,45 0 18 0,-21 0-20 16,-24 0 14-16,45-1-4 0,-45 1-8 15,45 1 12-15,-23-1 19 0,-22 0-29 0,50 0-3 16,-23-1 1-16,-27 1 8 0,51 1-2 16,-27-2-2-16,-24 1 2 0,47 1 6 0,-22-1-2 15,-25 0-4-15,43 0 5 0,-43 0 5 16,42-1-8-16,-42 1-16 0,39 0 14 0,-39 0 2 15,38 0 0-15,-38 0-13 0,34 0 18 16,-34 0-1-16,46-3-4 0,-46 3 2 16,46 3 0-16,-21-6-16 0,-25 3 12 15,46 3-2-15,-22-3-5 0,-24 0 3 0,50 0-4 16,-27 1 14-16,-23-1-2 0,39 3 0 16,-39-3-4-16,43 5 7 0,-43-5-16 15,37 0 11-15,-13 3 3 0,-24-3-7 0,35 0 4 16,-35 0 8-16,40 1-6 0,-15 2-12 15,-25-3 22-15,44 0-18 0,-44 0-4 0,43 5 2 16,-15-2-5-16,-28-3-3 0,49 0-2 16,-29 4 3-16,-20-4 1 0,49 1-14 15,-28 3 28-15,-21-4-16 0,47 0 0 16,-23 3 24-16,-24-3-14 0,35 4 8 0,-35-4-10 16,36 1 14-16,-36-1-41 0,42 3 31 15,-42-3 4-15,40 0-14 0,-18 4 14 16,-22-4-2-16,40 0-6 0,-40 0 6 0,37 0 4 15,-12 3 6-15,-25-3-22 0,40 4 2 16,-40-4 2-16,39 0 24 0,-39 0-26 0,32 1 8 16,-32-1 12-16,33-1-12 0,-33 1 2 15,0 0-8-15,49 0-4 0,-49 0 12 0,36 0 4 16,-36 0-15-16,41 1-9 0,-41-1 16 16,38 0 6-16,-38 0-25 0,35 4-17 15,-35-4 21-15,40 0-16 0,-40 0-61 16,37 7-102-16,-37-7-454 0,18 6 34 0,-18-6 118 15</inkml:trace>
  <inkml:trace contextRef="#ctx0" brushRef="#br0" timeOffset="22125.1897">18097 8467 121 0,'0'0'106'0,"0"0"-122"0,0 0-74 16,0 0 48-16,0 0 7 0</inkml:trace>
  <inkml:trace contextRef="#ctx0" brushRef="#br0" timeOffset="26234.667">18094 8408 505 0,'0'0'298'0,"0"0"-52"0,0 0-53 15,0 0-51-15,0 0 18 0,0 0-58 16,0 0-29-16,0 0-9 0,0 0-17 15,0 0-13-15,0 0-3 0,0 0-16 0,0 0 15 16,0 0-23-16,0 0-11 0,0 0 23 16,0 0-4-16,0 0-12 0,0 0-3 0,0 0 18 15,0 0 26-15,0 0 2 0,0 0-4 16,0 0 2-16,0 0-13 0,0 0-1 16,0 0 13-16,0 0-30 0,0 0 3 0,0 0-3 15,0 0-6-15,0 0-4 0,0 0-16 16,0 0 19-16,0 0-18 0,0 0 2 15,0 0 13-15,0 0-6 0,0 0-7 0,0 0-3 16,0 0 0-16,0 0 32 0,0 0-25 16,0 0-4-16,0 0 0 0,0 0 10 0,0 0-7 15,0 0 1-15,0 0-1 0,0 0-23 16,0 0 23-16,0 0 7 0,0 0 7 16,0 0 10-16,52-6-27 0,-52 6 13 15,0 0 4-15,37 5-14 0,-37-5-6 16,0 0 16-16,0 0 11 0,33 0 15 0,-33 0 24 15,0 0-8-15,0 0 12 0,0 0-7 16,32 1-16-16,-32-1 11 0,0 0-21 0,0 0 20 16,0 0-21-16,0 0-2 0,25 6 2 15,-25-6 0-15,0 0-4 0,0 0-2 0,0 0-17 16,0 0 23-16,0 0-4 16,0 0 22-16,0 0 16 0,0 0 17 0,0 0-10 15,0 0 22-15,0 0-25 0,0 0 2 0,0 0 3 16,0 0-25-16,0 0 3 0,0 0 5 15,0 0-5-15,0 0-20 0,0 0 11 16,0 0-5-16,0 0-3 0,28 5-18 16,-28-5 8-16,0 0 1 0,0 0-22 0,0 0 13 15,0 0-7-15,0 0-9 0,0 0 12 16,0 0 11-16,0 0-12 0,0 0 3 0,0 0-5 16,0 0 8-16,0 0-2 0,0 0-8 15,0 0-8-15,0 0 4 0,0 0-4 0,0 0-1 16,0 0-1-16,0 0 2 0,32 0-3 15,-32 0 15-15,0 0-6 0,30 1-23 16,-30-1 2-16,0 0 12 0,34 5-10 16,-34-5 17-16,0 0-18 0,0 0 18 0,35 0-11 15,-35 0 8-15,0 0 20 0,0 0-2 16,0 0-15-16,32 0 17 0,-32 0 2 16,0 0 6-16,0 0 7 0,0 0 20 0,0 0-13 15,0 0-15-15,0 0 7 0,0 0 5 16,0 0 4-16,0 0-27 0,0 0 17 0,28 3-5 15,-28-3-9-15,0 0-8 0,0 0 0 16,0 0 9-16,0 0 10 0,0 0 2 0,0 0 7 16,0 0-21-16,0 0 15 0,0 0-10 15,0 0 4-15,0 0 8 0,0 0-23 16,0 0-1-16,0 0 8 0,0 0-10 0,0 0 3 16,0 0-1-16,0 0-11 0,0 0 10 15,0 0 12-15,0 0-8 0,0 0 0 16,0 0 5-16,0 0-12 0,0 0 6 15,0 0-15-15,0 0 5 0,0 0 8 0,0 0 3 16,0 0 0-16,0 0 0 0,0 0 5 16,0 0-24-16,32 0 28 0,-32 0-22 15,0 0 3-15,0 0 15 0,0 0-21 0,0 0 1 16,0 0 6-16,0 0 2 0,0 0-18 0,0 0 22 16,0 0 13-16,0 0-24 0,0 0 4 15,37-3 5-15,-37 3-4 0,0 0 4 16,0 0-8-16,0 0 15 0,0 0 2 15,0 0-1-15,0 0-36 0,0 0 26 0,0 0 3 16,31 0-6-16,-31 0-1 0,0 0 4 16,0 0 0-16,0 0-7 0,0 0 0 15,36 0 4-15,-36 0-6 0,0 0 20 0,0 0-11 16,0 0-16-16,26-6 24 0,-26 6 3 16,0 0-16-16,0 0 15 0,39-5-15 0,-39 5 0 15,0 0 1-15,30 0 4 0,-30 0-12 16,0 0 15-16,33-1-1 0,-33 1-14 0,0 0-1 15,36 0 6-15,-36 0 11 0,0 0-21 16,0 0 5-16,36 0 15 0,-36 0-3 16,0 0 8-16,29-5-1 0,-29 5 0 15,0 0-9-15,0 0-1 0,37 5 3 0,-37-5-2 16,0 0-4-16,0 0 5 0,33 0 6 16,-33 0-3-16,0 0-9 0,28 1 8 15,-28-1-2-15,0 0-7 0,0 0-1 0,34 0-2 16,-34 0-1-16,0 0 10 0,0 0 29 15,0 0-31-15,40-1 30 0,-40 1-23 0,0 0-3 16,0 0 9-16,34 0-10 0,-34 0 4 16,0 0 2-16,33 0-5 0,-33 0-3 0,28-5 5 15,-28 5-17-15,0 0 19 0,42-1-6 16,-42 1 4-16,32 0 3 0,-32 0 1 16,30 0-12-16,-30 0 10 0,0 0 1 15,50-5-19-15,-50 5 30 0,30 0-18 0,-30 0-14 16,32 0 14-16,-32 0 31 0,32-2-38 15,-32 2 2-15,33 0 16 0,-33 0-7 16,34 0-2-16,-34 0 21 0,37-4-37 0,-37 4 16 16,40 0-4-16,-40 0-10 0,28 0 7 15,-28 0 16-15,32-3-22 0,-32 3 13 16,0 0-3-16,45 0 3 0,-45 0 0 0,27 0-6 16,-27 0 5-16,0 0 11 0,39 3-2 15,-39-3-7-15,0 0-6 0,31 4 1 0,-31-4 3 16,30 0 1-16,-30 0 5 0,27 2-9 15,-27-2 12-15,0 0 6 0,37 6-16 16,-37-6 0-16,28 0 4 0,-28 0 2 0,27 6-8 16,-27-6 6-16,27 5 1 0,-27-5-6 15,0 0 3-15,35 1 2 0,-35-1-2 16,23 5 1-16,-23-5-6 0,0 0 10 0,39 5 1 16,-39-5-10-16,18 7 1 0,-18-7 13 15,0 0-17-15,42 3 13 0,-42-3-5 0,24 6 15 16,-24-6 5-16,30 3-36 0,-30-3 0 15,30 5 15-15,-30-5 6 0,27 4 1 16,-27-4-7-16,26 3-5 0,-26-3 17 16,0 0-12-16,35 6-14 0,-35-6 24 0,0 0-10 15,31 3-12-15,-31-3 3 0,26 5-5 16,-26-5 23-16,24 2-2 0,-24-2-16 0,33 2 4 16,-33-2-3-16,29 8 3 0,-29-8 3 15,41 6-1-15,-41-6 13 0,27 6-17 16,-27-6-7-16,39 6 7 0,-39-6-8 0,28 3 1 15,-28-3-5-15,32 6 8 0,-32-6-5 16,30 7 6-16,-30-7 12 0,28 2 6 0,-28-2-6 16,31 3-2-16,-31-3-13 0,33 3 1 15,-33-3 11-15,28 3-7 0,-28-3-3 16,0 0 16-16,34 4 7 0,-34-4-9 16,20 5 7-16,-20-5-8 0,0 0-6 0,0 0-7 15,39 3 18-15,-39-3-9 0,0 0-13 16,0 0 2-16,0 0 9 0,26 4 2 15,-26-4-5-15,0 0 7 0,0 0 2 0,0 0-12 16,0 0 8-16,35 1-1 0,-35-1 14 16,0 0 0-16,31 5-14 0,-31-5 10 0,31 2-1 15,-31-2-21-15,37 8 1 0,-37-8 20 16,42 2-12-16,-22 1-1 0,-20-3 14 16,45 7-10-16,-45-7 3 0,35 2 3 0,-35-2-4 15,37 3-11-15,-37-3 25 0,32 0-16 16,-32 0-5-16,30 0 2 0,-30 0 8 15,27 3 0-15,-27-3-19 0,0 0 0 0,38 0 30 16,-38 0-5-16,0 0 5 0,45 0-11 16,-45 0-17-16,32 0 19 0,-32 0 1 0,30-3-8 15,-30 3 1-15,27 3 5 0,-27-3-3 16,0 0-5-16,47-6 3 0,-47 6 0 16,33 0 15-16,-33 0-13 0,35-2 4 0,-35 2-4 15,37 0-2-15,-37 0-9 0,35-5 16 16,-35 5-6-16,52-2 6 0,-23-1 5 15,-29 3-10-15,60-2 11 0,-32 2-7 16,9-4-14-16,-2 4-3 0,0-4-2 0,-4 4 11 16,-31 0-19-16,53 0 17 0,-25-2-5 15,-28 2 5-15,44-6-4 0,-44 6 6 16,40 0 0-16,-40 0 18 0,30-4-24 0,-30 4 10 16,24-3 10-16,-24 3-16 0,0 0 2 15,36 0 12-15,-36 0-18 0,0 0-8 0,39-5 28 16,-39 5-14-16,27-4 16 0,-27 4-24 15,26-6 18-15,-26 6 2 0,36-3-20 16,-36 3 8-16,30-6 10 0,-30 6-20 0,35-6 3 16,-35 6 3-16,27-6 4 0,-27 6 10 15,31-3-10-15,-31 3 18 0,25-8-10 0,-25 8 11 16,29-4-19-16,-29 4-4 0,30-3 16 16,-30 3-10-16,0 0 2 0,44-5 6 15,-44 5-8-15,25 0-4 0,-25 0 10 16,31-5-2-16,-31 5-10 0,0 0 8 0,44-2-7 15,-44 2 11-15,25-5 1 0,-25 5-9 16,0 0 16-16,40-3-12 0,-40 3-2 0,22-1 4 16,-22 1 2-16,0 0 4 0,0 0-6 15,33-5-24-15,-33 5 30 0,0 0 2 16,0 0-18-16,0 0 10 0,30-3 2 0,-30 3-16 16,0 0 4-16,0 0 3 0,0 0 10 15,0 0-8-15,36 0 20 0,-36 0-5 16,0 0 4-16,0 0-11 0,0 0-7 0,0 0-9 15,0 0 15-15,0 0-26 0,30-3 16 16,-30 3-5-16,0 0 14 0,0 0 3 0,0 0-4 16,35-1 8-16,-35 1-12 0,0 0 0 15,42-5 14-15,-42 5-12 0,30 0-2 16,-30 0 8-16,35 0-6 0,-35 0 6 0,40-3-4 16,-40 3 0-16,42-3 1 0,-42 3-6 15,45 0 10-15,-45 0-7 0,37-3-7 16,-37 3 10-16,43-3 5 0,-43 3-14 15,37-5 8-15,-37 5-7 0,25-4 3 0,-25 4-8 16,0 0 12-16,40 2 6 0,-40-2-8 16,0 0-4-16,32-5 0 0,-32 5-6 0,30 0 8 15,-30 0 4-15,0 0-2 16,39-5-4-16,-39 5 29 0,31-1-26 0,-31 1 4 16,34-6 1-16,-34 6-6 0,40 0 2 0,-40 0-2 15,37-5 4-15,-37 5 4 0,37-1-4 16,-37 1-10-16,33-5 1 0,-33 5 3 15,35-6 13-15,-35 6-9 0,30 0-9 0,-30 0 16 16,0 0-5-16,44-6-21 0,-44 6 21 16,35-2-6-16,-35 2 2 0,43-7 14 0,-17 4-3 15,2-3-14-15,-28 6 12 0,50-8-1 16,-28 4 6-16,-22 4-10 0,43-11 17 16,-19 10-13-16,-24 1 5 0,28-3 2 0,-28 3 3 15,32-9 4-15,-32 9-10 0,30-3-5 16,-30 3 5-16,29-8 6 0,-29 8 1 0,0 0-25 15,45-2 25-15,-45 2-22 16,33-3 10-16,-33 3-7 0,44-2-3 0,-23-2 16 16,-21 4-4-16,44-3-16 0,-44 3 16 15,42 0-7-15,-42 0-13 0,42-3 24 0,-42 3-9 16,40-3-7-16,-40 3 8 0,37-3-10 16,-37 3 3-16,31-3 8 0,-31 3 2 15,30 0-1-15,-30 0-3 0,32-5 7 0,-32 5-13 16,0 0 2-16,37 0 2 0,-37 0-1 15,0 0-7-15,40 0 1 0,-40 0 5 0,0 0-5 16,34 0 12-16,-34 0-6 0,0 0-9 16,33 0-6-16,-33 0 10 0,0 0 4 15,34 0-1-15,-34 0 10 0,0 0-1 16,38 5-12-16,-38-5 15 0,0 0-14 0,39 3 5 16,-39-3 7-16,0 0-7 0,35 0 4 15,-35 0 9-15,25 0-15 0,-25 0 13 0,0 0-28 16,40 3 15-16,-40-3 15 0,27 0-16 15,-27 0 1-15,28 3 4 0,-28-3-4 16,32 0 11-16,-32 0-7 0,33 6-2 0,-33-6-2 16,40 4 2-16,-40-4-11 0,36 2 7 15,-36-2-3-15,38 3 14 0,-38-3-12 16,30 0 8-16,-30 0-6 0,40 2 3 0,-40-2 7 16,29 4-9-16,-29-4-7 0,0 0 9 15,42 4 0-15,-42-4 17 0,31 0-14 16,-31 0-6-16,32 2 3 0,-32-2 5 0,32 0 3 15,-32 0-8-15,42 1 9 0,-42-1-17 16,43 5 5-16,-16-1-3 0,-2-1 3 0,-25-3 6 16,57 1-3-16,-32 3 2 0,7-1 2 15,-5 1-4-15,4 0-6 0,-31-4 1 16,54 2 8-16,-26 0-10 0,-28-2 7 0,46 4-4 16,-26 0 14-16,-20-4-3 0,40 5-22 15,-40-5 28-15,40 2-13 0,-22 3 4 16,-18-5 3-16,44 2 2 0,-44-2-11 0,38 6-12 15,-18-2 16-15,-20-4-6 0,46 2 11 16,-18 4-10-16,0-6 4 0,-28 0-4 16,46 6-5-16,-21-1 1 0,-25-5 18 0,40 0-31 15,-15 1 14-15,-25-1 3 0,33 5-3 16,-33-5 4-16,44 0 0 0,-44 0 6 0,35 3-2 16,-35-3 7-16,42 2-18 0,-19-2 7 15,7 2-2-15,-30-2-3 0,47 5 14 16,-20-5-12-16,0 3-3 0,-27-3 8 0,55 6 10 15,-28-3-10-15,3-3 0 0,-30 0 5 16,47 5-7-16,-24-4 6 0,-23-1-4 16,47 3 0-16,-25 0-4 0,-22-3-12 0,41 5 16 15,-41-5 3-15,41 1-1 0,-41-1-6 16,40 3 8-16,-19 2-8 0,-21-5 8 16,44 4 4-16,-24-1-14 0,-20-3 8 0,40 5-10 15,-40-5-1-15,40 3 9 0,-40-3 4 16,37 0-8-16,-37 0 12 0,40 3-7 0,-40-3-2 15,34 0-5-15,-34 0 17 0,25 1-11 16,-25-1-4-16,32 5 19 0,-32-5-13 16,30 3 2-16,-30-3-8 0,31 3 10 0,-31-3-3 15,31 0-6-15,-31 0 1 0,35 3 6 16,-35-3-10-16,38 3 0 0,-38-3 12 16,40 3-6-16,-20 0-4 0,-20-3 12 15,42 4-3-15,-18-2 6 0,-24-2-16 0,41 3-3 16,-41-3-8-16,46 3 19 0,-46-3-3 15,36 3 10-15,-36-3-12 0,41 4-4 0,-41-4 16 16,40 0-12-16,-40 0-2 0,35 0 13 16,-35 0-11-16,38 2-1 0,-38-2 3 15,39 0 3-15,-39 0-6 0,32 3 5 0,-32-3 5 16,30-3-13-16,-30 3 5 0,0 0-3 16,40 0-5-16,-40 0 5 0,0 0 2 15,37 0 8-15,-37 0-3 0,0 0-3 16,36 0-3-16,-36 0-5 0,0 0 4 0,39-2 16 15,-39 2-20-15,32-7-5 0,-32 7 15 16,28-3 7-16,-28 3-14 0,32-3 8 16,-32 3-3-16,28-2 4 0,-28 2-11 0,32-4 12 15,-32 4-7-15,27-6 8 0,-27 6-10 0,33 0-9 16,-33 0 23-16,32-3-20 0,-32 3 12 16,32-3-4-16,-32 3 4 0,0 0-2 15,40-6-6-15,-40 6 8 0,27-5 2 0,-27 5-15 16,30-1 11-16,-30 1 7 0,0 0-7 15,38-3 8-15,-38 3-12 0,32-3 8 16,-32 3-10-16,30-5 2 0,-30 5 1 0,35-3-3 16,-35 3 17-16,0 0-11 0,42-2-3 15,-42 2 1-15,29 0 2 0,-29 0-8 16,0 0 10-16,38-2 13 0,-38 2-4 0,0 0-5 16,44-8 9-16,-44 8-19 0,28-1 0 15,-28 1 17-15,32-8-5 0,-32 8-25 0,38-3-13 16,-38 3-50-16,37 0-69 0,-37 0-234 15,24 3-360-15,-24-3 461 0</inkml:trace>
  <inkml:trace contextRef="#ctx0" brushRef="#br0" timeOffset="80411.465">31115 12475 1637 0,'0'0'314'16,"0"0"-177"-16,0 0 7 0,0 0-14 0,-10-21-39 16,10 21-48-16,0 0-22 0,0 0-27 15,0 0-9-15,0 0 0 0,0 0 2 16,0 0 16-16,0 0 16 0,0 0 26 0,0 0 0 16,0 0 1-16,-3-30-2 0,3 30 38 15,0 0-3-15,0 0 4 0,0 0 0 0,0 0-7 16,8-38-12-16,-8 38-1 0,0 0 15 15,0 0-23-15,8-27 0 0,-8 27-10 16,17-16-17-16,-17 16-6 0,32-15 8 0,-12 9 15 16,7-1-26-16,3 0 9 0,3 3-16 15,1 0 1-15,6 0 5 0,8 0-9 16,1-1 11-16,6-1-6 0,-1 3-1 16,-2 0-3-16,6 0 0 0,11 3-2 0,-7 0 4 15,6-4 10-15,-8 4-18 0,4 0 0 16,3 4 9-16,-2-4-13 0,7 0 4 0,-2 3-4 15,-1 0-13-15,-4-3 17 16,0 3 1-16,-8 0-6 0,2 0 10 0,-9 2-1 0,2-5 2 16,-4 1 2-16,-6-1 23 0,-5 0-3 15,0 0 15-15,0-1 0 0,-4 2 8 16,-1-1-1-16,-4 0-14 0,-28 0 2 0,49 0-1 16,-49 0-7-16,40-1-15 0,-40 1 1 15,43 0-2-15,-43 0 2 0,34 0-15 16,-34 0 23-16,32 0-15 0,-32 0 0 0,0 0-8 15,33 0-1-15,-33 0 5 0,0 0-5 16,0 0-13-16,37 0-14 0,-37 0-39 16,0 0-13-16,0 0-40 0,28 1-16 0,-28-1-30 15,0 0-75-15,0 0-547 0,5 15 272 16</inkml:trace>
  <inkml:trace contextRef="#ctx0" brushRef="#br0" timeOffset="81425.8407">32811 12075 3240 0,'0'0'-150'0,"0"0"5"16,0 0 1-16,0 0 1 0,0 0-4 0,0 0-12 15,0 0 5-15,0 0 19 0,0 0 34 16,0 0 49-16,-20-15 44 0,20 15 57 16,0 0 17-16,0 0 5 0,0 0 19 0,0 0-3 15,0 0-19-15,0 0-7 0,0 0-5 0,0 0-10 16,0 0-4-16,0 0-9 0,0 0 2 15,0 0 14-15,0 0-9 0,0 0 0 16,0 0 4-16,0 0 5 0,0 0-11 16,0 0 10-16,79 5 2 0,-79-5 1 0,0 0 17 15,50 4 13-15,-50-4-28 0,44 0 1 16,-26 6 13-16,-18-6-17 0,50 5-1 16,-28 2 1-16,5-1-17 0,-6 1 5 0,6-2 9 15,3 6-8-15,-8-5 6 0,6 1-8 16,1 1 1-16,-7-2-5 0,8 0 6 15,-30-6-14-15,47 9 6 0,-27-3 16 0,-20-6-17 16,33 7 13-16,-16-2 15 0,-17-5-12 16,30 3 3-16,-30-3-11 0,25 7 11 15,-25-7-5-15,0 0-11 0,30 5-2 0,-30-5-6 16,0 0-6-16,0 0 2 0,35 7-10 16,-35-7 6-16,0 0-6 0,27 4 0 0,-27-4-3 15,0 0-2-15,0 0 8 0,0 0-4 16,32 4-6-16,-32-4 9 0,0 0-13 15,0 0 12-15,0 0-9 0,0 0 8 0,0 0-2 16,28 5-6-16,-28-5 0 0,0 0 2 16,0 0-12-16,0 0 7 0,0 0-1 0,25 7-5 15,-25-7-6-15,0 0 7 0,0 0-12 16,24 8-6-16,-24-8 9 0,0 0 3 16,0 0-2-16,0 0 4 0,0 0 9 15,0 0 17-15,0 0 10 0,0 0-16 0,0 0 6 16,0 0 1-16,0 0-4 0,0 0-2 15,0 0-4-15,0 0 5 0,0 0-7 0,0 0 0 16,0 0-9-16,0 0 17 0,0 0-4 16,0 0-2-16,-106 0-4 0,106 0 3 15,-36 5-4-15,36-5 3 0,-42 10-9 0,22-3 0 16,-2-2 6-16,22-5 0 0,-49 13 2 16,29-7-4-16,-6 3 8 0,26-9-2 0,-47 12-4 15,27-1 5-15,0-7-6 0,20-4 3 16,-44 17-5-16,27-11 0 0,17-6-3 15,-30 12 6-15,30-12-9 0,-32 9 9 16,32-9 0-16,-21 9 4 0,21-9-3 0,-22 9-4 16,22-9 2-16,0 0-8 0,-35 12-32 15,35-12-15-15,-22 20-45 0,22-20-31 0,-33 24-55 16,14-11-140-16,6-1-498 0,13-12 71 16</inkml:trace>
  <inkml:trace contextRef="#ctx0" brushRef="#br0" timeOffset="82286.9146">31301 11940 3560 0,'0'0'-99'0,"0"0"12"0,0 0 30 0,0 0-5 15,-32 6 7-15,32-6 4 0,0 0 5 16,0 0 6-16,0 0 10 0,0 0 15 16,0 0-11-16,0 0 23 0,0 0 29 0,0 0-6 15,0 0 8-15,0 0 4 0,0 0 13 16,0 0 5-16,0 0 3 0,-12-45 10 0,12 45 8 16,0 0-20-16,0 0-2 15,0 0-6-15,0 0-5 0,0 0-2 0,0 0-13 16,0 0 2-16,0 0 6 0,-21-14-2 0,21 14-5 15,0 0-12-15,0 0 8 0,0 0-2 16,-49 25 11-16,49-25-19 0,-20 12 9 0,20-12-3 16,-29 13-8-16,29-13-6 0,-28 18 5 15,11-9-9-15,-9 0 0 0,4 3 16 16,-5 5-18-16,0-4-4 0,-3 3 8 16,0 3-7-16,5-6 1 0,-2 4 8 0,-5-1-18 15,9 0 22-15,1-3 15 0,-1-1-23 16,1 0 4-16,5 0 8 0,-9 0-1 0,9 1-5 15,17-13 0-15,-30 16-6 0,13-7 2 16,17-9 0-16,-23 20-6 0,23-20 10 16,-20 20-17-16,20-20 21 0,-14 24-5 0,14-24-1 15,0 25 10-15,0-25 3 0,0 0-19 16,25 40 13-16,-3-25 7 0,-2 4-5 16,14-3-7-16,1 1 9 0,6 2 5 0,0-1 2 15,9 4-1-15,2-4-10 0,1 1-2 16,-1 0 4-16,0-4-4 0,-7-3-7 15,2 3 11-15,-9-1-6 0,3-2-5 0,-3 0-1 16,-3 0 1-16,2 1-9 0,0-1-8 16,-4 0-25-16,2 5-8 0,-3-1-42 15,2 4-64-15,-8 1-258 0,-6-6-323 0,0-5 488 16</inkml:trace>
  <inkml:trace contextRef="#ctx0" brushRef="#br0" timeOffset="95818.9467">18211 10920 2901 0</inkml:trace>
  <inkml:trace contextRef="#ctx0" brushRef="#br0" timeOffset="96719.1711">18211 10920 2550 0,'0'0'-156'16,"-52"-43"33"-16,52 43 43 0,0 0 32 15,0 0 66-15,-18-29 12 0,18 29 24 0,0 0-5 16,-15-21 32-16,15 21-9 0,0 0-26 16,0 0 11-16,-9-21-24 0,9 21-1 0,0 0 8 15,0 0 0-15,0 0-17 0,-15-27 16 16,15 27 11-16,0 0-4 0,0 0 12 16,-16-29-13-16,16 29 9 0,0 0 4 0,-12-24 9 15,12 24 3-15,-13-15 5 0,13 15-12 16,0 0-7-16,-17-22-14 0,17 22 0 15,-19-20-14-15,19 20 13 0,-15-17-22 0,15 17 15 16,-20-13-22-16,20 13-14 0,-23-12 13 16,23 12-11-16,-34-5-5 0,34 5 8 15,-26-10-6-15,26 10-1 0,-42-5-12 0,42 5 16 16,-34-4-7-16,34 4-3 0,-41 0 8 16,41 0-11-16,-34-8 21 0,34 8-8 0,-40 5-2 15,40-5-4-15,-35 12-17 0,11-6 23 16,24-6 0-16,-46 15-5 0,20-6 7 15,6 1 1-15,-1-1-12 0,-1 2 7 0,22-11-2 16,-29 17-9-16,6-7 11 0,0 2-7 16,4 3 18-16,-1-3-5 0,2 4-2 15,-4 1-2-15,2-5 6 0,20-12-10 0,-23 32-4 16,6-17 3-16,17-15-6 0,-22 27 7 16,15-12 8-16,7-15-12 0,-13 23 1 15,13-23 12-15,-7 27 3 0,7-27-16 0,-13 29 8 16,13-29-5-16,-2 28-6 0,2-28 3 15,-3 34 8-15,3-34-3 0,-5 35 1 0,5-35-4 16,5 44 1-16,-2-22 7 0,2-1 7 16,9 1-4-16,-8 3-1 0,8-4 0 15,1 4 12-15,-2-4-14 0,4 1-2 0,3 0-5 16,0-4 10-16,2 0 3 0,-2 2 12 16,8-7-7-16,-1 1 0 0,3 1-3 15,5 0 16-15,4-2-10 0,3-1-7 16,1-4-7-16,4 4 8 0,1-4-8 0,9 1 17 15,-3 1 2-15,1-7-7 0,-3 6-4 16,-2-6-6-16,7 3 0 0,-10-4 11 0,6 5-19 16,-3-4 12-16,2 0 0 0,5 0-4 15,-8-3 8-15,8 0-2 0,-1-3-8 0,-5 0 16 16,-1 0-8-16,3 0 23 0,1-3-41 16,11-3 18-16,-5 3 11 0,2-4-1 15,3 4-12-15,-9 1 5 0,-3-2-9 0,2 3 7 16,4 3-5-16,-11-6-10 0,1 0 21 15,0 1-21-15,-11-1 4 0,9 2 8 16,-4 2 3-16,-6-4-11 0,-3 4 10 0,-3-3-12 16,-1 3 11-16,1-3 3 0,-31 6-5 15,50-9-1-15,-20 3 1 0,-10 3 17 16,-20 3-17-16,40-6-5 0,-40 6 0 0,29-9 9 16,-29 9 7-16,33-8 2 0,-33 8 0 15,0 0-9-15,27-1 12 0,-27 1-14 0,0 0-2 16,28-7 12-16,-28 7-9 0,0 0-15 15,0 0 9-15,25-7 6 0,-25 7-24 16,0 0 23-16,0 0-11 0,29-9 13 0,-29 9 3 16,0 0 6-16,26-15-15 0,-26 15 9 15,19-13-16-15,-19 13 19 0,0 0-1 16,18-20 11-16,-18 20 4 0,0 0 7 0,15-19-17 16,-15 19-22-16,0 0 14 0,20-23-46 15,-20 23-20-15,12-15-45 0,-12 15-96 16,0 0-275-16,7-24-304 0,-7 24 317 0</inkml:trace>
  <inkml:trace contextRef="#ctx0" brushRef="#br0" timeOffset="99296.4968">8954 12226 3147 0,'0'0'-158'0,"0"0"19"0,0 0 29 0,0 0 11 15,-25-20 5-15,25 20 12 0,0 0 23 16,0 0 2-16,0 0 19 0,-24-15 5 16,24 15 16-16,0 0 1 0,0 0 3 15,0 0 19-15,0 0 7 0,-20-12 7 16,20 12 32-16,0 0-23 0,0 0 25 0,0 0 2 15,0 0 5-15,0 0 19 0,0 0 4 0,-20-18 6 16,20 18 13-16,0 0-32 0,0 0-7 16,0 0 14-16,0 0-5 0,-18-15-25 15,18 15-24-15,0 0-22 0,-24-12-4 0,24 12-5 16,-16-17 21-16,16 17-4 0,0 0 6 16,-37-17-9-16,22 4 5 0,15 13 18 15,-34-22 2-15,13 14 2 0,0-4-14 0,1-2 7 16,-1 6 3-16,21 8-1 0,-44-20 7 15,27 12-14-15,17 8-9 0,-35-19 1 0,19 11-9 16,16 8 11-16,-31-10-11 0,31 10-5 16,-31-12 18-16,31 12 1 0,-25-12-25 15,25 12 12-15,-29-10 7 0,29 10-18 0,-28-7 10 16,28 7 3-16,0 0-14 0,-35 0-1 16,35 0 12-16,0 0-10 0,-39 5 3 15,39-5 9-15,0 0 1 0,-38 6-8 0,38-6-15 16,-24 9-1-16,24-9 1 0,0 0-2 15,-28 12-1-15,28-12 5 0,0 0 4 16,-29 12-8-16,29-12 4 0,0 0-2 16,-20 12 9-16,20-12-3 0,0 0 27 0,-16 12-23 15,16-12-3-15,0 0-3 0,0 0-7 16,0 0-1-16,-17 17-3 0,17-17 4 0,0 0 2 16,0 0 12-16,0 0-1 0,0 0-13 15,0 0 5-15,-10 21 6 0,10-21-2 0,0 0-5 16,0 0-5-16,0 0 8 0,0 0 4 15,5 37 2-15,-5-37-9 0,0 0-2 16,12 27 14-16,-12-27-8 0,8 21 10 16,-8-21 5-16,13 26-7 0,-13-26-6 0,9 33-1 15,-9-33 4-15,11 31 1 0,-6-11-13 16,7-2 7-16,-12-18-4 0,12 30-5 16,-12-30 16-16,8 34-9 0,-8-34 17 0,9 25-8 15,-9-25 20-15,5 24-21 0,-5-24 8 16,0 0 4-16,6 29-1 0,-6-29-2 0,0 0-10 15,5 19-5-15,-5-19 17 0,0 0-9 16,0 0-5-16,5 27 9 0,-5-27 1 16,0 0-3-16,0 0-12 0,0 0 9 15,9 27 15-15,-9-27-12 0,0 0 5 16,0 0 2-16,0 0-7 0,3 30 3 0,-3-30 1 16,0 0-1-16,0 0 4 0,0 26-14 0,0-26 9 15,0 0 3-15,0 0-10 0,0 0 8 16,0 42-1-16,0-42-2 0,2 18 5 15,-2-18 21-15,0 0-31 0,5 28 1 0,-5-28 1 16,0 0 6-16,8 26-8 0,-8-26 5 16,0 0 0-16,0 0 14 0,0 0-9 15,5 27-10-15,-5-27 12 0,0 0 0 0,0 0-12 16,0 0 1-16,0 0-6 0,12 21 22 16,-12-21-10-16,0 0-6 0,0 0 13 15,0 0-9-15,8 18 5 0,-8-18-7 0,0 0 16 16,0 0-14-16,0 0 14 0,0 0-26 15,13 19 31-15,-13-19-26 0,0 0 11 16,0 0-4-16,0 0 3 0,14 25-6 0,-14-25 10 16,0 0-18-16,13 15 15 0,-13-15-11 15,0 0 3-15,19 19 4 0,-19-19 7 16,15 16-10-16,-15-16 6 0,16 16 1 0,-16-16-13 16,17 18 7-16,-17-18 13 0,20 17-18 15,-20-17-9-15,20 19 14 0,-20-19-5 0,14 12 9 16,-14-12 3-16,0 0-8 0,23 20 3 15,-23-20-9-15,0 0 14 0,17 11-3 0,-17-11-4 16,0 0-6-16,17 16 23 0,-17-16-20 16,0 0 5-16,0 0-5 0,16 15 10 15,-16-15 4-15,0 0-18 0,0 0 4 16,20 13 8-16,-20-13 6 0,0 0-16 0,0 0 16 16,0 0-6-16,17 11-6 0,-17-11 6 15,0 0 6-15,0 0-16 0,0 0 14 16,24 12 12-16,-24-12-15 0,0 0 3 0,28 11-9 15,-28-11 2-15,20 6-2 0,-20-6 4 16,0 0-4-16,30 7 25 0,-30-7-33 0,0 0 13 16,27 5-6-16,-27-5 8 0,0 0 11 15,0 0-14-15,0 0-4 0,25 6 4 16,-25-6 3-16,0 0 4 0,0 0-9 16,23 7 14-16,-23-7-19 0,0 0 3 0,0 0 7 15,0 0 1-15,42-5-3 0,-42 5-1 16,0 0 5-16,0 0-1 0,0 0 1 15,0 0-2-15,39 0-5 0,-39 0 22 0,0 0-18 16,0 0 3-16,0 0-7 0,0 0 13 16,0 0 5-16,33-2-11 0,-33 2 1 0,0 0-1 15,0 0-18-15,37-3 24 0,-37 3-15 16,32-3 4-16,-32 3 2 0,33-5-12 16,-33 5 8-16,40-7-2 0,-40 7-1 15,37-9-5-15,-37 9 3 0,32-12-10 0,-32 12 19 16,33-11 9-16,-33 11-6 0,29-6 0 15,-29 6-12-15,20-9 3 0,-20 9 6 0,0 0 5 16,30-12-5-16,-30 12-6 0,20-12 17 16,-20 12 3-16,0 0 14 0,24-15 0 15,-24 15 1-15,0 0 5 0,18-13-6 0,-18 13-13 16,0 0 19-16,18-25-18 0,-18 25-24 16,12-18 10-16,-12 18 16 0,17-24-24 0,-17 24 11 15,18-22-3-15,-18 22 10 0,12-21-4 16,-12 21-10-16,18-23 1 0,-18 23 19 15,10-18-24-15,-10 18 2 0,0 0 0 16,20-24-4-16,-20 24 8 0,10-20-2 0,-10 20 5 16,12-21-5-16,-12 21-13 0,10-21 15 15,-10 21-2-15,10-25 13 0,-10 25-11 0,7-27 11 16,-7 27-13-16,10-28 7 0,-10 28-1 16,0-31 1-16,0 31 8 0,0-38-7 15,0 38 3-15,-2-37 26 0,2 37-30 0,-11-42-4 16,6 18 3-16,-4-2 8 0,2 2-12 15,-4-3-4-15,-9-2-2 0,1 2-2 16,-11 1 2-16,0 1 19 0,-5 5-14 0,0 1 22 16,-9 4-14-16,1 0-2 0,-6 5-36 15,-3 10-29-15,-1 10-59 0,-12 5-90 16,-2 6-271-16,-10 8-250 0,-5-5 537 0</inkml:trace>
  <inkml:trace contextRef="#ctx0" brushRef="#br0" timeOffset="102575.7242">23255 12746 2845 0,'0'0'-167'16,"0"0"12"-16,0 0-9 0,0 0 16 15,0 0 18-15,0 0-15 0</inkml:trace>
  <inkml:trace contextRef="#ctx0" brushRef="#br0" timeOffset="102641.6826">23255 12746 1727 0,'0'0'-44'0,"0"0"60"0,0 0 28 15,0 0 4-15,0 0 6 0,0 0-12 16,0 0-38-16,0 0-46 0,0 0-72 0,0 0-151 16,0 0-135-16,0 0 91 0</inkml:trace>
  <inkml:trace contextRef="#ctx0" brushRef="#br0" timeOffset="102853.1673">23255 12746 1751 0,'0'0'178'16,"0"0"-37"-16,0 0-16 0,0 0-9 0,0 0-33 15,0 0-43-15,0 0-52 0,0 0-48 16,0 0-27-16,0 0-7 0,0 0 22 16,0 0 8-16,0 0 3 0,0 0-2 0,0 0 22 15,0 0-1-15,0 0 3 0,0 0 27 16,0 0-16-16,0 0 0 0,0 0 8 0,0 0-8 16,0 0-9-16,0 0-5 0,0 0 12 15,0 0-4-15,0 0 3 0,0 0-8 16,0 0-15-16,0 0 3 0,0 0-29 0,0 0 7 15,0 0-22-15</inkml:trace>
  <inkml:trace contextRef="#ctx0" brushRef="#br0" timeOffset="102878.1482">23255 12746 855 0,'70'4'-257'16,"-70"-4"73"-16</inkml:trace>
  <inkml:trace contextRef="#ctx0" brushRef="#br0" timeOffset="104994.5484">23482 12785 1001 0,'0'0'58'0,"0"0"-42"0,0 0-32 0,0 0 0 15,0 0-21-15,0 0 26 0,0 0 44 16,0 0 14-16,0 0 90 0,0 0 53 15,0 0 3-15,0 0 3 0,0 0-14 0,0 0-15 16,0 0-23-16,0 0-31 0,0 0-14 16,0 0-12-16,0 0-12 0,0 0-15 0,0 0 21 15,0 0-43-15,0 0-9 0,0 0 14 16,0 0 19-16,0 0 2 0,0 0-6 16,-42-48-24-16,42 48 1 0,0 0 1 0,0 0-3 15,0 0-9-15,12-42-3 0,-12 42-3 16,0 0 10-16,8-26-17 0,-8 26-8 15,0 0 8-15,5-25 1 0,-5 25-8 0,0 0-4 16,12-27 18-16,-12 27 14 0,0 0-15 16,5-32 8-16,-5 32-1 0,3-21 30 0,-3 21-22 15,4-27 12-15,-4 27-5 0,0 0 4 16,0-36 4-16,0 36-17 0,0 0-11 16,-4-35-3-16,4 35 4 0,0 0 1 0,4-30-17 15,-4 30 2-15,0 0 5 0,0-30-3 16,0 30 7-16,0 0-11 0,-4-36-8 0,4 36 29 15,0 0-25-15,-3-33 7 0,3 33 7 16,0 0 8-16,-2-33-3 0,2 33 5 16,0 0-1-16,-3-32-15 0,3 32 10 15,0 0-2-15,0 0 4 0,-8-31-6 0,8 31-3 16,0 0-2-16,0 0-8 0,-5-23 13 16,5 23-10-16,0 0 1 0,0 0 13 15,-4-28-13-15,4 28-3 0,0 0-1 0,0 0 5 16,0 0-1-16,-5-32-14 0,5 32 14 15,0 0 9-15,0 0-7 0,-6-31 9 16,6 31-3-16,0 0 11 0,0 0-5 0,-12-31-21 16,12 31 15-16,0 0-1 0,-13-21-4 15,13 21 2-15,0 0-6 0,-9-18 4 0,9 18 8 16,0 0 4-16,0 0-17 0,-17-22-4 16,17 22 14-16,0 0 4 0,-13-17-18 0,13 17 4 15,0 0-1-15,0 0-20 0,-22-15 16 16,22 15-21-16,0 0 14 0,-25-8-3 15,25 8 12-15,0 0-15 0,0 0 4 0,-27-10 6 16,27 10 8-16,0 0-30 0,-28-6 2 16,28 6 5-16,0 0-9 0,0 0 6 15,-40-6 4-15,40 6 12 0,0 0-5 0,-24-5 6 16,24 5-8-16,0 0 0 0,0 0 12 16,-33-10-15-16,33 10 9 0,0 0 5 15,-27-6 1-15,27 6 0 0,0 0-10 0,0 0 8 16,-33-11 1-16,33 11 19 0,0 0-9 15,0 0-4-15,-27-4-3 0,27 4 11 0,0 0-11 16,0 0 13-16,-27-8-12 0,27 8 24 16,0 0-9-16,0 0 26 0,-28-5-27 0,28 5 13 15,0 0 17-15,0 0-21 0,-29-10-4 16,29 10 9-16,0 0-13 0,0 0 9 16,0 0-17-16,-21-12 8 0,21 12-10 0,0 0 2 15,0 0-4-15,0 0 11 0,0 0 3 16,-25-12-12-16,25 12-6 0,0 0 19 15,0 0-18-15,0 0-5 0,0 0 4 0,-27-9-10 16,27 9 6-16,0 0 0 0,0 0 19 16,0 0-12-16,0 0-2 0,-25-9 1 15,25 9-18-15,0 0 15 0,0 0-6 0,0 0 15 16,0 0-9-16,-27-10-9 0,27 10 9 16,0 0 8-16,0 0 8 0,0 0-17 15,0 0-3-15,-30-2 10 0,30 2-24 0,0 0 19 16,0 0 5-16,-27-10-18 0,27 10 9 15,0 0-4-15,-30-6-3 0,30 6-9 0,0 0 27 16,-30-9-7-16,30 9-8 0,0 0 11 16,0 0 0-16,-34-5-8 0,34 5-3 15,0 0 3-15,0 0 9 0,-31-2-8 0,31 2-2 16,0 0 3-16,0 0-10 0,0 0 14 16,-37 2-14-16,37-2 5 0,0 0 10 0,0 0-15 15,-32 10-10-15,32-10 1 0,0 0-3 16,0 0 0-16,-22 14 0 0,22-14 4 15,0 0 14-15,0 0-12 0,-21 11 2 0,21-11 3 16,0 0-9-16,0 0 9 0,-19 19-2 16,19-19 9-16,0 0-4 0,0 0 2 0,-13 18 7 15,13-18-5-15,0 0-6 0,-17 22 6 16,17-22-6-16,0 0 10 0,-8 16 4 16,8-16-2-16,0 0-5 0,0 0-7 15,-15 24 21-15,15-24-3 0,0 0-25 0,0 0 20 16,-12 19-4-16,12-19 46 0,0 0-45 15,-14 19 6-15,14-19-3 0,0 0-3 16,-11 24 3-16,11-24-9 0,-12 19 18 0,12-19-20 16,0 0 5-16,-17 27 8 0,17-27-7 15,-8 18-1-15,8-18-7 0,0 0 8 0,-17 32 1 16,17-32 4-16,-8 21-2 0,8-21-7 16,-12 24-6-16,12-24-5 0,-12 19 4 0,12-19 15 15,-8 20-5-15,8-20-21 0,0 0 8 16,-17 32 0-16,17-32 9 0,-11 19-5 0,11-19 7 15,0 0-4-15,-14 24-4 0,14-24 5 16,0 0 3-16,-15 15-4 0,15-15 14 16,0 0 2-16,0 0-12 0,-6 29 8 15,6-29-4-15,0 0 8 0,-16 21 8 0,16-21-16 16,0 0 6-16,-18 24-8 0,18-24 4 16,0 0-4-16,-13 20 6 0,13-20-4 15,0 0 2-15,-12 17 6 0,12-17-14 0,0 0 10 16,0 0 0-16,-7 29 0 0,7-29 12 15,0 0-2-15,-11 27-8 0,11-27 2 16,-5 21-12-16,5-21 10 0,0 0 2 0,-14 38-8 16,14-38 8-16,-5 25-12 0,5-25 6 0,-8 27 6 15,8-27-8-15,-10 28-2 0,10-28 12 16,-10 30-12-16,10-30 8 0,-5 25 6 16,5-25-12-16,-12 22 24 0,12-22 1 0,0 0-1 15,-15 27 5-15,15-27 0 0,0 0-2 16,-5 22 8-16,5-22-13 0,0 0-3 15,0 0 6-15,-13 24 1 0,13-24-13 0,0 0 0 16,0 0 11-16,0 0 2 0,0 0-15 16,-9 26 20-16,9-26-30 0,0 0 17 0,0 0-5 15,0 0-11-15,0 0 18 0,0 0-13 16,0 0 1-16,0 0-9 0,0 0 17 16,-3 27-10-16,3-27 3 0,0 0 2 15,0 0-5-15,0 0 1 0,0 0 20 0,-5 31-34 16,5-31 37-16,0 0-34 0,0 0 16 15,-4 27-2-15,4-27 6 0,0 0-14 0,0 0 5 16,4 31 6-16,-4-31-6 0,0 0-1 16,1 28 1-16,-1-28-1 0,0 0-9 15,7 31 12-15,-7-31 4 0,9 20-9 0,-9-20 0 16,13 20 13-16,-13-20-6 0,0 0 2 16,15 27-11-16,-15-27-12 0,8 22 18 0,-8-22 2 15,14 17 3-15,-14-17 4 0,16 16-3 16,-16-16 5-16,22 17-15 0,-22-17 4 15,25 15 2-15,-25-15-1 0,27 12-3 0,-10-5-7 16,-17-7 5-16,33 15 3 0,-14-12 4 16,-19-3 3-16,41 13 6 0,-17-10-6 15,-24-3-1-15,38 9-4 0,-14-4-23 0,-24-5 20 16,42 4 5-16,-14-1-9 0,-28-3-1 16,55 3 3-16,-28-6-4 0,3 3 8 15,-30 0 1-15,59-7 4 0,-23 2 7 0,-2-4-19 16,6 2-13-16,4-2-13 0,1-1-24 15,13-2-40-15,-4-6-77 0,-4-4-206 0,-2-6-415 16,1-6 229-16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05:06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5021 8675 572 0,'0'0'128'0,"0"0"27"0,0 0 44 16,0 0-31-16,0 0-81 0,0 0 38 0,0 0-41 15,0 0-41-15,0 0 13 0,0 0-27 16,0 0-25-16,0 0-25 0,0 0-47 15,0 0 8-15,0 0-16 0,0 0 26 0,0 0-21 16,-35 3-26-16,35-3-24 0,0 0-192 16,0 0 79-16</inkml:trace>
  <inkml:trace contextRef="#ctx0" brushRef="#br0" timeOffset="105.4439">5061 8757 935 0,'0'0'-80'0,"25"7"-177"0,-25-7 73 0</inkml:trace>
  <inkml:trace contextRef="#ctx0" brushRef="#br0" timeOffset="153.4158">5120 8759 725 0</inkml:trace>
  <inkml:trace contextRef="#ctx0" brushRef="#br0" timeOffset="164.4076">5163 8757 611 0,'0'0'-190'15</inkml:trace>
  <inkml:trace contextRef="#ctx0" brushRef="#br0" timeOffset="193.3952">5163 8757 498 0,'32'-6'-157'0</inkml:trace>
  <inkml:trace contextRef="#ctx0" brushRef="#br0" timeOffset="212.3787">5195 8751 429 0,'0'0'-43'0,"35"-4"-85"0,-35 4 41 0</inkml:trace>
  <inkml:trace contextRef="#ctx0" brushRef="#br0" timeOffset="229.37">5230 8747 334 0</inkml:trace>
  <inkml:trace contextRef="#ctx0" brushRef="#br0" timeOffset="2788.991">5267 8744 341 0,'0'0'15'0,"0"0"0"0,0 0-37 15,28-2 44-15,-28 2 7 0,0 0 14 16,0 0-2-16,37-6 7 0,-37 6-8 0,32-4 6 16,-32 4-27-16,38-3-6 0,-38 3 37 0,37-5-44 15,-37 5 7-15,40-4-26 0,-40 4 1 16,37-3-1-16,-37 3 7 0,37-3 25 0,-37 3 12 16,33-3-19-16,-33 3-12 0,32 0 0 15,-32 0 18-15,0 0-6 0,40-2 6 0,-40 2-24 16,31 2 6-16,-31-2-12 0,0 0 18 15,40 0 0-15,-40 0 12 0,0 0-36 16,30 3 36-16,-30-3-12 0,0 0 12 16,30 3-1-16,-30-3-5 0,0 0-18 0,27 3-41 15,-27-3 59-15,0 0-18 0,0 0 12 16,40 6 0-16,-40-6-24 0,0 0 6 0,25 3 12 16,-25-3 0-16,0 0-6 0,28 7 24 15,-28-7-30-15,0 0 24 0,32 6-12 16,-32-6 0-16,0 0 24 0,30 9 16 0,-30-9-23 15,0 0 23-15,32 6-7 0,-32-6 0 16,22 2-16-16,-22-2 10 0,0 0-38 16,28 7 37-16,-28-7-15 0,0 0-6 0,32 3-10 15,-32-3 31-15,22 7 5 0,-22-7-5 16,0 0-6-16,32 7-20 0,-32-7 26 16,0 0 13-16,36 6-9 0,-36-6-6 0,29 5 4 15,-29-5 5-15,0 0-5 0,32 7 18 16,-32-7-28-16,0 0 23 0,30 5-19 0,-30-5 17 15,0 0-30-15,26 7-5 0,-26-7 22 16,0 0-1-16,27 3-12 0,-27-3-4 16,0 0-5-16,0 0 21 0,35 5-9 15,-35-5-16-15,0 0 9 0,25 4 11 0,-25-4-32 16,0 0-5-16,0 0 17 0,25 6 9 16,-25-6-5-16,0 0-4 0,0 0 8 0,0 0-16 15,32 6-5-15,-32-6 26 0,0 0-9 16,0 0-4-16,27 6-8 0,-27-6 12 15,0 0 0-15,32 7 8 0,-32-7-12 16,0 0 24-16,37 3-20 0,-37-3 0 0,28 4-8 16,-28-4 16-16,28 4-8 0,-28-4 0 15,0 0 0-15,41 5 12 0,-41-5-20 16,33 2 24-16,-13 0-20 0,-20-2 4 0,37 5-12 16,-37-5 8-16,38 3 4 0,-11-3-8 15,-27 0 16-15,42 0 0 0,-42 0 0 0,42 0 7 16,-42 0 4-16,40 0-8 0,-40 0-3 15,42-3 14-15,-42 3-3 0,35-5-19 16,-35 5 10-16,37-2 5 0,-37 2-15 0,40-2 10 16,-40 2-6-16,38-5 13 0,-38 5-13 15,44-4 2-15,-44 4-2 0,35-4 2 16,-13 1-6-16,-22 3-4 0,43-4 7 0,-16 1 11 16,3 0-18-16,-1 0 7 15,2-3-7-15,-1 3 21 0,11-4-7 0,-8 5-4 16,7-4 1-16,-6-1-11 0,1 2 0 0,-5 2 6 15,5-1-6-15,-5-1 4 0,2 0-1 16,-4-1 8-16,-28 6-11 0,57-2 20 16,-30-2-27-16,3-2 24 0,-30 6-7 0,44-2-3 15,-23-3 13-15,6 0 3 0,-27 5-3 16,42-3-3-16,-14-1-4 0,-28 4-3 16,52-8 12-16,-27 5-15 0,-25 3 12 0,52-4 6 15,-27 1-3-15,2 0 9 0,5-3-3 16,-4 0-22-16,-28 6 0 0,57-5 1 0,-32 1-1 15,-1-2 15-15,-24 6-18 0,55-6 0 16,-28 3-9-16,-1-5 6 0,4 7 12 16,1-5 0-16,-3 0 3 0,4 2-21 15,-5-3 6-15,3 2 15 0,0-2-15 0,-30 7 3 16,53-6 3-16,-29 3 6 0,-24 3-18 16,48-9 12-16,-26 6-6 0,-22 3 17 0,40-10-14 15,-40 10 0-15,42-7-6 0,-19 6 18 16,-23 1 11-16,42-6-9 0,-22 0 12 15,-20 6-18-15,47-11 1 0,-25 8 10 0,-22 3 3 16,47-10-17-16,-31 8 9 0,-16 2-3 16,41-9 5-16,-41 9-30 0,40-6 8 15,-40 6 20-15,37-6-12 0,-37 6 3 16,36-4-8-16,-36 4 6 0,34-3-1 0,-34 3-8 16,33-3 9-16,-33 3-4 0,32 0 1 15,-32 0-3-15,30-2-3 0,-30 2 6 0,0 0 8 16,40 2 8-16,-40-2-25 0,29 0 1 15,-29 0 2-15,0 0-8 0,33 0 11 0,-33 0-10 16,0 0 12-16,32 3 4 0,-32-3-12 16,0 0 9-16,28 3 2 0,-28-3-2 15,0 0-11-15,29 5 11 0,-29-5 2 16,0 0-13-16,25 7 13 0,-25-7-5 0,0 0 6 16,32 8-6-16,-32-8-6 0,0 0 20 15,30 5-11-15,-30-5-9 0,23 7 17 0,-23-7-22 16,0 0 14-16,42 5 18 15,-42-5-18-15,22 3-3 0,-22-3 5 0,0 0 3 16,38 6-16-16,-38-6 11 0,0 0-3 0,37 8-5 16,-37-8 26-16,22 3-16 0,-22-3 5 15,0 0-2-15,33 6 13 0,-33-6-13 16,29 1 5-16,-29-1-8 0,0 0 15 16,33 5 6-16,-33-5-6 0,27 2-15 0,-27-2 0 15,0 0 15-15,37 0-10 0,-37 0 19 16,0 0-4-16,37 3-13 0,-37-3 5 0,30 0 2 15,-30 0-9-15,43 0-8 0,-43 0-7 16,39 0 8-16,-39 0 4 0,43-3-12 16,-43 3 24-16,39 0-5 0,-39 0-11 15,46 0 16-15,-46 0-19 0,41 0-5 0,-20-2 19 16,-21 2-16-16,42 2 4 0,-42-2-2 16,42 0 2-16,-42 0-9 0,47-2 17 15,-47 2-6-15,42 0 10 0,-19-5-11 0,-23 5-10 16,42 0 14-16,-42 0-10 0,48 0 19 15,-26-1-11-15,-22 1-5 0,44 0 0 0,-19-5 9 16,-25 5-2-16,48 0-11 0,-26-1-6 16,-22 1 8-16,45 0 4 0,-20-3-9 15,-25 3 10-15,39-3-8 0,-39 3 17 0,38 0-19 16,-38 0 9-16,42 3-13 0,-42-3 11 16,40 0 2-16,-40 0-4 0,42 0 6 15,-42 0-4-15,40 0 12 0,-17 3-8 0,-23-3 3 16,39 0 0-16,-39 0-7 0,43 1-5 15,-43-1-4-15,41 5 5 0,-41-5 8 0,33 0 1 16,-33 0-1-16,40-5-8 0,-40 5 13 16,32 5-14-16,-32-5 10 0,33 0-10 15,-33 0 19-15,36-5-7 0,-36 5 7 16,36 0-10-16,-36 0 5 0,46 0-16 0,-46 0 25 16,35 5-20-16,-35-5 7 0,38 1-14 15,-38-1 9-15,35 5 29 0,-35-5-29 0,34 2-11 16,-34-2 11-16,33 7-9 0,-33-7-5 15,34 3 32-15,-34-3-20 0,35 3 4 16,-35-3 18-16,30 6-31 0,-30-6 7 0,30 9 4 16,-30-9-14-16,30 10 12 0,-30-10 20 15,30 9-25-15,-30-9 7 0,39 8 0 16,-39-8-9-16,30 12 5 0,-13-7 8 0,-17-5-11 16,31 12 7-16,-31-12 3 0,30 10-8 15,-18-2 10-15,-12-8-17 0,37 12 15 16,-20-5 10-16,-17-7-11 0,36 15-4 0,-15-7 11 15,-21-8-20-15,30 13 15 0,-12-2-15 16,-18-11 16-16,34 11-10 0,-34-11 19 16,31 9-35-16,-31-9 17 0,29 13 8 0,-29-13-10 15,21 9 10-15,-21-9-2 0,27 9 1 16,-27-9-12-16,22 9 9 0,-22-9 0 16,22 14 0-16,-22-14-5 0,0 0 7 15,35 11 3-15,-35-11 2 0,22 7-16 0,-22-7 13 16,28 6-4-16,-28-6-2 0,28 6 4 15,-28-6 7-15,26 6-9 0,-26-6 0 0,0 0 5 16,40 2-10-16,-40-2 5 0,25 4 5 16,-25-4 4-16,28 3-5 0,-28-3 1 15,32 6-12-15,-32-6 16 0,35 4-9 0,-35-4 9 16,44 0 0-16,-44 0-25 0,40 2 12 16,-15 1 4-16,-25-3-7 0,40 0 14 15,-40 0-12-15,42 0-11 0,-42 0 32 0,40 0-16 16,-40 0 0-16,38 0 5 0,-38 0-14 15,41 0 6-15,-41 0 19 0,45 0-14 0,-22 0 3 16,-23 0-1-16,44-3-4 0,-44 3 5 16,43-2-1-16,-43 2 1 0,44 0 6 15,-23-4 0-15,-21 4-20 0,49 0 0 16,-49 0 13-16,42-3 1 0,-42 3-5 0,45-3 4 16,-45 3 16-16,45-3-29 0,-21-1 0 15,-24 4 9-15,38-2-22 0,-38 2 20 16,43-6 4-16,-43 6 5 0,42-4-3 0,-42 4 3 15,34-2-7-15,-34 2 4 0,33-3-4 16,-33 3 14-16,32-3-17 0,-32 3 10 0,37-7-22 16,-37 7 21-16,35-2-1 0,-35 2-5 15,45-8-7-15,-45 8-2 0,34-8 7 16,-34 8 13-16,43-7-13 0,-26 4 19 16,-17 3-21-16,38-6 4 0,-38 6-2 0,42-3-3 15,-42 3 3-15,34-3 7 0,-34 3-10 16,30-3 10-16,-30 3 1 0,30-4-8 0,-30 4 0 15,35-2 8-15,-35 2 7 0,25-3-13 16,-25 3 0-16,37-3-2 0,-37 3 9 0,28-3-1 16,-28 3-4-16,42-4-2 0,-42 4-4 15,40-3 6-15,-15 1 7 0,-25 2-11 16,40-3 2-16,-40 3-2 0,41-8 6 16,-41 8-2-16,35 0-4 0,-35 0-9 15,38-6 0-15,-38 6 20 0,40-6-5 0,-10 4-6 16,-4-5 0-16,0 2-2 0,6-2 1 15,0 4 10-15,0-7 4 0,-7 8-7 0,3-8 0 16,1 7 1-16,-29 3 16 0,50-12 5 16,-30 6 7-16,-20 6 1 0,37-9-9 0,-37 9-13 15,31-7-41-15,-31 7-91 0,0 0-195 16,0 0-409-16,0 0 547 0</inkml:trace>
  <inkml:trace contextRef="#ctx0" brushRef="#br0" timeOffset="59626.2422">9303 11201 138 0,'0'0'-34'0,"0"0"26"0,0 0 216 16,0 0-62-16,0 0-64 0,-13-13-55 0,13 13-1 15,0 0-6-15,0 0-14 0,0 0 14 16,-13-15 5-16,13 15-12 0,0 0-26 0,0 0 13 16,0 0 19-16,0 0-13 0,-9-12 44 15,9 12-8-15,0 0 6 0,0 0-8 16,0 0 0-16,-15-14 32 0,15 14 4 0,0 0-3 15,0 0-22-15,0 0-2 0,0 0 9 16,-16-12-5-16,16 12-25 0,0 0-5 16,0 0 4-16,0 0 0 0,0 0-36 15,-17-6 0-15,17 6 5 0,0 0-19 0,0 0-23 16,0 0 32-16,0 0-10 0,0 0 24 16,0 0 24-16,-22-9-20 0,22 9 1 0,0 0-5 15,0 0 23-15,0 0-4 0,-22-6-5 16,22 6 8-16,0 0 14 0,0 0 4 15,0 0-22-15,0 0 17 0,0 0-1 0,0 0-30 16,0 0-4-16,0 0-4 0,-16-9-9 16,16 9 13-16,0 0-17 0,0 0 17 0,0 0 13 15,0 0-26-15,0 0 47 0,0 0-4 16,0 0-14-16,0 0-20 0,0 0 33 0,0 0-25 16,-17-10 17-16,17 10-17 0,0 0 16 15,0 0-12-15,0 0 0 0,0 0 0 16,-17-8-12-16,17 8-8 0,0 0 20 0,0 0-8 15,0 0-16-15,0 0 4 0,0 0-8 16,0 0 11-16,0 0 9 0,0 0-24 16,0 0 32-16,-17-10-4 0,17 10 33 15,0 0 3-15,0 0 4 0,0 0-1 0,0 0 19 16,0 0 1-16,0 0-15 0,0 0-12 16,0 0 18-16,0 0-19 0,0 0 6 0,0 0-3 15,0 0-11-15,0 0 2 0,0 0-9 16,0 0 3-16,0 0 6 0,0 0-9 0,0 0 8 15,0 0 10-15,0 0-7 16,0 0 10-16,0 0-8 0,0 0 0 0,0 0 11 16,0 0-20-16,0 0-10 0,0 0 4 0,0 0 2 15,0 0 6-15,0 0-4 0,0 0-11 16,0 0-8-16,0 0 8 0,0 0 3 0,0 0-11 16,0 0 0-16,0 0 8 0,0 0 6 15,0 0-12-15,0 0 3 0,0 0-13 16,0 0-1-16,0 0 9 0,0 0-8 0,0 0 13 15,0 0-3-15,0 0-7 0,0 0 7 16,0 0-2-16,0 0-3 0,0 0 0 16,0 0-8-16,0 0 5 0,0 0 6 0,0 0-12 15,0 0 12-15,0 0-14 0,0 0 17 16,0 0-23-16,0 0 0 0,0 0 1 16,81 0 2-16,-81 0-3 0,0 0-15 0,0 0 4 15,0 0 16-15,33 6-20 0,-33-6 3 16,0 0 26-16,0 0 6 0,19 9-18 0,-19-9 6 15,0 0 0-15,0 0 24 16,0 0-12-16,0 0 15 0,0 0-9 0,0 0 2 16,0 0-5-16,31 3-9 0,-31-3 12 0,0 0-9 15,0 0 15-15,0 0-15 0,0 0 14 16,0 0-17-16,42-5 9 0,-42 5 3 0,27-3-1 16,-27 3 1-16,0 0-6 0,30-7 14 15,-30 7-23-15,0 0 26 0,28-3 3 16,-28 3-18-16,0 0 9 0,32-5 8 15,-32 5-5-15,0 0-3 0,30-9-11 0,-30 9 7 16,32-3 7-16,-32 3-9 0,25-8-3 16,-25 8 3-16,0 0-8 0,32-4 8 0,-32 4-2 15,0 0 13-15,0 0 2 0,30-4-3 16,-30 4-15-16,0 0 5 0,0 0 13 16,32-11-1-16,-32 11-9 0,0 0-6 0,0 0-3 15,32-5-4-15,-32 5 7 0,0 0 0 16,21-7-7-16,-21 7 2 0,0 0-8 0,0 0 3 15,32-3 20-15,-32 3-17 0,0 0 12 16,0 0-3-16,29-5-1 0,-29 5 1 16,0 0-4-16,0 0 27 0,0 0-5 0,0 0-8 15,0 0-12-15,30-7 5 0,-30 7-3 16,0 0 1-16,0 0 2 0,37-3 2 0,-37 3-7 16,28-3 4-16,-28 3-13 0,35-3 32 15,-35 3-28-15,39-3 8 0,-11 0-11 16,2 0-9-16,0-3 19 0,0-2-9 15,-1 3 12-15,8 3 2 0,-9-7 4 0,4 2 1 16,-2 0-8-16,-3 1 8 0,-2 0-6 16,0-4 10-16,-25 10-16 0,37-8 22 15,-17 1-31-15,-20 7 11 0,40-8-7 0,-40 8 0 16,32-10 7-16,-32 10-5 0,33-4 5 16,-33 4-14-16,32-5-11 0,-32 5-1 0,28-3 10 15,-28 3 0-15,0 0 9 0,37-5-12 16,-37 5 3-16,0 0 2 0,32 0 0 15,-32 0-12-15,0 0 9 0,0 0 17 0,33-4-14 16,-33 4 12-16,0 0-12 0,0 0 5 16,0 0-8-16,0 0 0 0,34-4 8 0,-34 4-20 15,0 0 6-15,0 0 35 0,22 16-12 16,-22-16-5-16,0 0 1 0,26 12-1 16,-26-12 3-16,24 10-5 0,-24-10-2 15,25 9-6-15,-25-9 4 0,20 9 8 0,-20-9-13 16,25 6 14-16,-25-6-1 0,23 9-6 15,-23-9-3-15,0 0 12 0,31 16-7 0,-31-16-2 16,25 7-3-16,-25-7 5 0,23 4 3 16,-23-4-3-16,0 0 4 0,34 7-4 15,-34-7-4-15,21 10 4 0,-21-10 4 0,0 0 6 16,27 6 7-16,-27-6-3 0,0 0 3 16,25 6-8-16,-25-6 5 0,0 0-7 0,27 6-9 15,-27-6-3-15,0 0 5 0,27 3 7 16,-27-3 5-16,0 0 2 0,31 6 6 0,-31-6-13 15,0 0 0-15,29 7-18 0,-29-7 15 16,0 0 8-16,28 2-26 0,-28-2 7 16,0 0 14-16,37 10-3 0,-37-10-4 0,22 5 5 15,-22-5-3-15,32 6 1 0,-32-6 10 16,31 4-13-16,-31-4 7 0,32 5-2 16,-32-5-3-16,34 3 2 0,-34-3 3 15,31 4-7-15,-31-4-2 0,36 4 2 0,-36-4-5 16,28 5 5-16,-28-5-15 0,35 7 15 15,-35-7 9-15,30 4-9 0,-30-4-5 0,34 5 1 16,-34-5-8-16,33 6 21 0,-33-6 7 16,35 4-16-16,-15 1 5 0,-20-5-5 0,34 3 4 15,-34-3 5-15,37 4-13 0,-37-4-12 16,36 9 7-16,-36-9 0 0,37 2 4 16,-37-2 7-16,30 4-4 0,-30-4-18 0,32 6 20 15,-32-6-3-15,32 0-1 0,-32 0 8 16,32 3-13-16,-32-3 0 0,35 3 18 15,-35-3 5-15,35 3-14 0,-35-3 4 0,30 5 10 16,-30-5-7-16,30 0-9 0,-30 0 4 16,32 0 7-16,-32 0-2 0,0 0-25 15,37 0 18-15,-37 0-9 0,0 0 31 0,35 1-15 16,-35-1-7-16,0 0 14 0,27 3-19 16,-27-3 5-16,0 0 7 0,35 3 6 15,-35-3-24-15,0 0 7 0,33 5 13 0,-33-5-12 16,0 0 1-16,32 1-11 0,-32-1 17 15,0 0-2-15,0 0-2 0,28 8 5 0,-28-8 4 16,0 0-7-16,0 0-6 0,0 0 10 16,26 2 8-16,-26-2-5 0,0 0-14 15,25 5 7-15,-25-5-4 0,0 0 4 0,28 11-4 16,-28-11 4-16,0 0 16 0,27 12-9 16,-27-12-29-16,25 9 16 0,-25-9 4 15,22 7 4-15,-22-7 5 0,26 8-9 0,-26-8 0 16,19 9-4-16,-19-9 17 0,28 10-22 15,-28-10 9-15,24 12-2 0,-24-12 11 16,27 11-3-16,-27-11-6 0,36 17-4 0,-12-7 10 16,-3-5-10-16,3 5 4 0,1-5-2 15,3 5 11-15,-6 2-5 0,5-3 3 0,-2 4 4 16,3-5-9-16,1 3 0 0,-4 1-4 16,2-3 6-16,0 0 5 0,-2 0-20 15,1-3 4-15,-1 4 16 0,2-2-15 0,-27-8 6 16,39 13 2-16,-23-11 11 0,-16-2 2 15,41 13-11-15,-25-9 3 0,-16-4 23 0,32 7 10 16,-32-7 14-16,18 5 8 0,-18-5 27 16,24 6-22-16,-24-6 9 0,0 0-10 0,0 0-6 15,32 7 4-15,-32-7-13 0,0 0-11 16,0 0-5-16,21 5 4 0,-21-5-12 16,0 0-8-16,0 0-1 0,29 4-1 0,-29-4 2 15,0 0-1-15,37 0 10 0,-37 0-13 16,0 0 11-16,42-6-16 0,-42 6-2 0,40-3 12 15,-40 3-12-15,33-3 1 0,-33 3-9 16,37-7-6-16,-37 7 24 0,30-3-7 16,-30 3-17-16,32-5 10 0,-32 5 4 0,33-4-14 15,-33 4 0-15,32-7 7 0,-32 7-7 16,0 0-3-16,40-1 17 0,-40 1-2 16,25-4-12-16,-25 4 9 0,0 0 1 0,34 0-8 15,-34 0 7-15,0 0-6 0,0 0 9 16,0 0-3-16,35 0-2 0,-35 0-2 15,0 0 4-15,0 0 4 0,33 0-2 0,-33 0-8 16,0 0 3-16,35-3-14 0,-35 3 14 16,0 0 3-16,47-5-10 0,-47 5-10 0,44-2 21 15,-44 2-5-15,38-1-16 0,-11-4 12 16,-27 5-6-16,47-7 1 0,-47 7 3 16,40-1-2-16,-40 1-1 0,40 0-7 0,-40 0 22 15,39-4-21-15,-39 4 5 0,43-3-5 16,-43 3 10-16,42-4-15 0,-42 4 14 15,42 0-21-15,-42 0 20 0,37 0-5 0,-37 0-2 16,40-3 14-16,-40 3-9 0,33 0-5 16,-33 0 5-16,35-3 6 0,-35 3 4 15,0 0-8-15,35-2 10 0,-35 2 3 0,0 0-16 16,32-4-9-16,-32 4 40 0,0 0-35 16,30-3 14-16,-30 3 11 0,0 0-14 0,32-3 31 15,-32 3-28-15,0 0-4 0,0 0-6 16,32-3 8-16,-32 3 0 0,0 0 8 15,0 0 18-15,0 0-6 0,0 0 3 0,33 0-7 16,-33 0-13-16,0 0 16 0,0 0 9 16,0 0-6-16,0 0-9 0,0 0 1 0,0 0 2 15,32-2-4-15,-32 2-12 0,0 0 16 16,0 0-10-16,0 0-3 0,32 2 14 16,-32-2-11-16,0 0 8 0,30 3-7 0,-30-3 2 15,28 0-16-15,-28 0 20 0,0 0-4 16,42 0 3-16,-42 0-2 0,0 0-14 15,29 0 1-15,-29 0 3 0,0 0 2 0,0 0 1 16,31 0 4-16,-31 0-4 0,0 0 6 16,0 0 7-16,34 0-15 0,-34 0 8 0,0 0-18 15,0 0 1-15,35 3-3 0,-35-3 24 16,0 0-9-16,0 0 10 0,0 0-13 16,39 0 7-16,-39 0-2 0,0 0-11 0,28 3 2 15,-28-3-6-15,0 0 21 0,0 0-6 16,33 0-14-16,-33 0 13 0,0 0 1 15,36-6 0-15,-36 6 16 0,0 0-18 0,33-9 5 16,-33 9 4-16,32-9-18 0,-32 9 20 16,30-15-2-16,-13 4 11 0,6-1 3 15,-6-3 11-15,0 0-9 0,3-3 14 0,-4 3-4 16,1-4-4-16,0 3 13 0,0 0 0 16,-2 1-4-16,1-3-5 0,-16 18-2 0,24-34 1 15,-14 23 3-15,-10 11-6 0,16-29 0 16,-16 29-7-16,19-22 4 0,-19 22 9 15,8-22-13-15,-8 22 0 0,0 0-4 16,4-29 1-16,-4 29-3 0,0 0 0 0,-4-35-8 0,4 35 1 16,-11-30-3-16,11 30 1 15,-16-35-6-15,3 17 1 0,5-1 3 0,-4-3 5 16,2 1-10-16,-2 1-1 0,-3-3 0 16,15 23-1-16,-25-42-9 0,12 19 6 0,1-1-2 15,-3 3 6-15,3-1-2 0,-1 2 0 16,13 20-2-16,-20-39 2 0,10 21 0 0,10 18 2 15,-22-32-5-15,12 19 6 0,10 13 1 16,-17-29-2-16,17 29-4 0,-16-25 4 16,16 25-6-16,-12-19 8 0,12 19-3 0,-15-17-4 15,15 17 9-15,-12-23-9 0,12 23-7 16,0 0 5-16,-18-30-5 0,18 30 0 16,-17-18 0-16,17 18-3 0,-13-23 0 0,13 23 8 15,-19-24-1-15,19 24-9 0,-20-21 3 16,20 21-1-16,-25-25 8 0,12 13 0 0,13 12 2 15,-36-23 4-15,20 11-5 0,16 12-1 16,-34-15-1-16,18 6 3 0,16 9 0 16,-26-12-9-16,26 12 9 0,-35-12 0 0,35 12 1 15,-21-14 1-15,21 14-3 0,-25-12 4 16,25 12-5-16,-27-12 9 0,27 12-7 0,-30-12-3 16,6 6 3-16,24 6 0 0,-33-12-1 15,33 12 6-15,-34-10-2 0,34 10-6 0,-38-5-1 16,19-1 4-16,19 6-1 0,-43-7-6 15,21 3 2-15,22 4 1 0,-53-5-5 16,24 5 2-16,29 0-5 0,-62-8-2 0,27 8 5 16,-3 0 0-16,-2 0-4 0,-6 0 4 15,6 0-5-15,-13 0 3 0,6 0 0 16,-5 5-2-16,0-5 7 0,0 3 2 0,4 1-5 16,-9-4 12-16,5 1-7 0,-1 3 2 15,2-4 1-15,3 3-7 0,-1-3-5 16,-1 0 13-16,7 0-13 0,-2 0 7 0,3 0-1 15,-7 0 0-15,11-3 4 0,-6-1-8 16,-4 3 5-16,3-6 5 0,-1 0-10 16,1 5 14-16,5-9 3 0,-5 10-4 15,6-6-2-15,-4-2 4 0,8 2-8 0,-9 1 3 16,7 0 7-16,6 3-6 0,-3-3 5 0,2 0-12 16,-1 3 1-16,1-5 14 0,2 7-5 15,-2-5-7-15,2 1 5 0,30 5-4 16,-55-5-5-16,25 5 0 0,30 0-1 0,-50-7-9 15,25 4-5-15,25 3 14 0,-44-2 9 16,16 2-17-16,28 0-1 0,-50-4 0 0,50 4-6 16,-47-3-2-16,25 0 2 15,22 3-4-15,-49 0 6 0,49 0-28 0,-41 0 14 16,41 0 11-16,-49-1-6 0,49 1-1 0,-45 0 2 16,20 0 14-16,25 0-18 15,-60 0 6-15,30 0-4 0,-2 1 15 0,-2 2-8 16,-1 0 26-16,5-3-26 0,0 4-16 0,-2-2 11 15,4 1-10-15,-1 4-6 0,29-7-3 16,-60 4 3-16,38-4 4 0,22 0-12 16,-52 1 25-16,52-1-1 0,-55 0 10 0,28-1-13 15,27 1 8-15,-56-7 4 0,29 7-10 16,27 0 10-16,-55-7-3 0,28 5 0 0,2-2 14 16,25 4-28-16,-52-3-2 0,25 3-21 15,5-3-10-15,-3 2 1 0,2-4 15 16,-2 2 5-16,0 0-4 0,-2 0 22 0,27 3 30 15,-57-6 16-15,25 0-1 0,4 3 14 16,-9 0 2-16,37 3 28 0,-65-4-16 0,31 1-3 16,-4-2 22-16,8 2-19 0,5-1-6 15,25 4-16-15,-49 4 3 0,49-4-7 16,-48-4 9-16,48 4-12 0,-42 0-6 0,42 0-1 16,-40 0 0-16,40 0 10 0,-44 0 6 15,44 0-22-15,-35 0 4 0,35 0-5 16,-40 4 0-16,40-4 3 0,-39 6 2 15,19-4 9-15,20-2 5 0,-43 7-14 0,21-4-2 16,22-3 11-16,-48 5 2 0,23-1-8 16,25-4 8-16,-54 6 12 0,27-6-5 0,27 0 6 15,-53 6 9-15,28-6-13 0,25 0-5 16,-54 3 2-16,31-3-2 0,23 0-2 0,-52 5-8 16,28-5 24-16,24 0-27 0,-48-5 11 15,48 5-5-15,-49 0 11 0,28-3-17 16,21 3 9-16,-49 0 7 0,49 0-13 0,-45-3-1 15,45 3 8-15,-45-6-10 0,45 6 6 16,-40 0-14-16,40 0 8 0,-46-3-8 0,46 3-2 16,-36 0 10-16,36 0-2 0,-32 0-4 15,32 0-2-15,-30-4 20 0,30 4-18 16,0 0 4-16,-47 0-19 0,47 0-6 0,-30 0 9 16,30 0-12-16,-35 7 9 0,35-7 2 15,-30 9-9-15,30-9 13 0,-31 9-13 16,31-9 0-16,-23 10 8 0,23-10 3 15,-22 9-1-15,22-9 5 0,0 0-5 0,-23 13 5 16,23-13 4-16,0 0-4 0,-25 7 6 16,25-7-9-16,0 0 17 0,-12 17-17 0,12-17 21 15,0 0-5-15,-17 21-9 0,17-21-9 16,-11 19 2-16,11-19-5 0,0 0 8 0,-20 25 4 16,20-25-8-16,-17 27-8 0,5-12 11 15,-1 7 4-15,-4 3 8 0,-1 3-9 16,-4 3 9-16,0 0-12 0,-1 3-5 0,6-1-27 15,-5 1-19-15,2 0-26 0,2-4-28 16,4 5-29-16,6-11-147 0,-4 4-293 0,7-7 114 16</inkml:trace>
  <inkml:trace contextRef="#ctx0" brushRef="#br0" timeOffset="64937.0696">24839 11326 1492 0,'-39'-6'227'0,"39"6"-155"16,0 0-22-16,0 0-50 0,0 0-38 0,0 0 2 16,0 0-60-16,-21-9-9 0,21 9-23 15,0 0-267-15</inkml:trace>
  <inkml:trace contextRef="#ctx0" brushRef="#br0" timeOffset="67620.8118">24779 11311 1290 0,'0'0'-34'0,"0"0"10"0,0 0-15 0,0 0 19 15,-26-9 49-15,26 9 21 0,0 0 40 16,0 0 15-16,0 0 5 0,-23-9-21 0,23 9-12 16,0 0 14-16,0 0-33 0,-25-13 21 15,25 13-10-15,0 0 6 0,0 0-6 0,0 0-5 16,0 0-27-16,-20-12 9 0,20 12 2 16,0 0-26-16,0 0 9 0,0 0 1 15,0 0-17-15,0 0 10 0,0 0 5 16,0 0-15-16,0 0 9 0,0 0-6 0,0 0-1 15,0 0 4-15,0 0-9 0,0 0 2 16,-17-19 1-16,17 19-1 0,0 0 0 0,0 0 15 16,0 0-4-16,0 0 8 0,0 0 17 15,0 0-15-15,0 0 3 0,0 0 9 0,77-5-21 16,-77 5 10-16,45-4-8 0,-16 0-5 16,-3 1-3-16,-26 3-5 0,64-5 15 15,-34 1-11-15,2 1 11 0,-4 0-2 0,9 1-4 16,-8-5-7-16,2 1-3 0,8 4 17 15,1-5-17-15,-7 1 4 0,8 0-6 16,-3 3 1-16,1-3 1 0,-4 3-5 16,0 3 0-16,-2-8 12 0,1 8-19 0,-3-1 5 15,3-3 22-15,-34 4-7 0,53-2-2 16,-26 2-5-16,-27 0-11 0,39 0-8 0,-39 0 10 16,35-5-6-16,-35 5 3 0,33 0-6 15,-33 0 3-15,32 0 16 0,-32 0-25 16,34 0-2-16,-34 0 20 0,36 0 6 0,-36 0-9 15,34 5-6-15,-34-5-8 0,37 2 8 16,-37-2 6-16,41 0-6 0,-41 0 5 0,36 0-10 16,-36 0 16-16,38 4-13 0,-38-4 0 15,40 0-5-15,-40 0 12 0,37 1-1 16,-37-1-8-16,40 0 12 0,-40 0 9 0,45 0-15 16,-20 0-10-16,-25 0 4 0,54 0 1 15,-22 5-5-15,-1-5 12 0,0 0-6 16,-1 0 0-16,0 3 2 0,0 0 6 0,5-2-8 15,-5-1 6-15,7 5 5 0,-9-2-11 16,9 0 0-16,-3 3 0 0,2-3 2 16,-2 0 2-16,4 1-7 0,-4-2 5 0,6 1 0 15,-7 0 9-15,-1 4-9 0,0-5 9 16,1 1 16-16,3 0-19 0,-6 1 7 16,1-1-9-16,-2-3-4 0,-29 0 0 0,53 5 0 15,-29-1 4-15,-24-4-8 0,45 4 11 16,-28 0 1-16,-17-4-10 0,40 1 4 15,-40-1 10-15,25 7-9 0,-25-7 3 0,0 0-2 16,35 3-4-16,-35-3 0 0,0 0-4 16,30 6 6-16,-30-6-4 0,25 3-2 15,-25-3 8-15,0 0-4 0,37 7 4 0,-37-7-4 16,30 5 0-16,-30-5-2 0,34 3 8 16,-34-3-8-16,31 7 16 0,-31-7-3 0,39 3 1 15,-39-3-18-15,38 3-2 0,-38-3 14 16,37 2-4-16,-37-2 2 0,37 7-10 0,-14-4 6 15,-23-3-10-15,39 3 12 0,-39-3-6 16,43 0-7-16,-43 0 26 0,37 3-5 16,-37-3-12-16,34-3 26 0,-34 3 1 0,31 3-11 15,-31-3 12-15,29 3-2 0,-29-3-5 16,0 0-1-16,0 0-12 0,38 0 9 0,-38 0-1 16,0 0-10-16,30 3 7 0,-30-3 1 15,0 0 5-15,27 3-4 0,-27-3 0 16,0 0-9-16,0 0 8 0,34 6-7 15,-34-6 1-15,0 0 1 0,0 0-16 0,23 4 15 16,-23-4 1-16,0 0 0 0,0 0-1 16,29 2 14-16,-29-2-10 0,0 0 2 15,0 0-12-15,28 3-5 0,-28-3-6 0,0 0 5 16,0 0 6-16,37 4 2 0,-37-4-7 16,0 0 5-16,37 0 14 0,-37 0-17 0,30 3-1 15,-30-3 11-15,35 4-12 0,-35-4-3 16,42 1 7-16,-42-1-16 0,43 8-3 0,-18-8 1 15,-25 0 7-15,50 4 5 0,-26 1-4 16,-24-5-3-16,45 3-3 0,-20 0 4 0,-25-3 7 16,40 3-2-16,-40-3 0 0,39 3 10 15,-39-3-25-15,35 3 7 0,-35-3 18 16,35 3-10-16,-35-3-1 0,35 4 3 16,-35-4 6-16,34 0-10 0,-34 0 8 15,35 0 2-15,-35 0 0 0,38-4-4 0,-38 4 4 16,37-3 0-16,-37 3 6 0,32-3 10 15,-32 3 25-15,28-6-6 0,-28 6-3 0,0 0 4 16,29-11 5-16,-29 11-2 0,21-7-23 16,-21 7 1-16,0 0 15 0,24-17 4 15,-24 17-27-15,0 0 19 0,17-18-18 0,-17 18 13 16,0 0-2-16,13-15-15 0,-13 15-11 16,0 0-19-16,13-22 7 0,-13 22-3 0,0 0 3 15,12-34 12-15,-12 34 8 0,3-25 2 16,-3 25-5-16,2-33 13 0,-2 33-3 15,0-36 6-15,0 36 0 0,-2-35-6 0,2 35 2 16,-8-40-15-16,8 40 3 0,-7-36 18 16,7 36-7-16,-10-38-11 0,4 17 13 15,-1-2-20-15,-2 2 7 0,-6-3 12 0,0 6-8 16,2-4-3-16,0 2 4 0,-4-4-8 16,-2 6-2-16,3 0-12 0,-1-5 10 15,0 5 14-15,1 3-4 0,-3-3 8 0,19 18-11 16,-30-34 6-16,17 17-2 0,-2 2-8 15,15 15-4-15,-25-27 10 0,9 15-2 16,16 12 3-16,-21-23 5 0,9 8-1 0,12 15-14 16,-28-24 24-16,14 12-17 0,14 12 5 15,-23-21-10-15,23 21 5 0,-20-19 0 0,20 19 9 16,-17-15-16-16,17 15 17 0,0 0-12 16,-22-23 12-16,22 23 4 0,0 0-14 0,-18-20 0 15,18 20 0-15,0 0-4 0,-20-22 16 16,20 22-5-16,-17-12 16 0,17 12-4 15,0 0 1-15,-18-22 5 0,18 22-9 16,-15-16 3-16,15 16-6 0,0 0-5 0,-26-24-3 16,26 24 9-16,-13-15 1 0,13 15 1 15,0 0-13-15,-27-25 2 0,27 25 5 0,-21-19-10 16,21 19 3-16,-24-18-1 0,6 6 3 16,-1-1 13-16,-6 1-11 0,5 0 3 15,-8 0 9-15,3-5-5 0,-4 5-4 0,1 0 5 16,3 0-5-16,-4 3 7 0,4-4-7 15,2 1-3-15,-2 4 17 0,1-6-26 0,24 14 4 16,-35-18 2-16,17 8 5 0,18 10-2 16,-35-15-6-16,18 6-1 0,17 9-3 0,-39-12 12 15,39 12-13-15,-33-12 4 0,33 12 1 16,-32-16 5-16,15 9-3 0,17 7-6 16,-31-9 13-16,31 9-3 0,-30-12-5 0,30 12-4 15,-34-9 9-15,34 9 3 0,-32-6-7 16,32 6-10-16,-33-9 5 0,33 9 1 0,-37-10 12 15,37 10-8-15,-47-8 0 0,29 4-2 16,18 4-6-16,-47-8 16 0,20 1-11 16,27 7 2-16,-47-8 2 0,26 4-1 15,21 4-3-15,-52-12 1 0,28 8 2 0,24 4-2 16,-48-9 1-16,28 2-9 0,20 7 5 16,-39-6-5-16,39 6 1 0,-47-9 1 0,26 6-8 15,21 3-3-15,-45-3-4 0,19 0-4 16,26 3-1-16,-48-9-5 0,26 9 17 15,22 0-2-15,-50-9-1 0,27 6 5 0,23 3 2 16,-41-6-11-16,41 6 20 0,-41-6-19 16,41 6 2-16,-44-5-5 0,19 0 6 15,25 5 5-15,-40-4 0 0,40 4 2 0,-45-3-5 16,45 3-4-16,-45-3-6 0,21 2 7 16,24 1-11-16,-45 1-8 0,45-1 9 0,-49 0-11 15,49 0 7-15,-45 0-5 0,45 0 7 16,-38 3-3-16,38-3 0 0,-35 0-22 0,35 0 16 15,-39 3-15-15,39-3-4 0,-37 4 5 16,37-4-3-16,-41 2 10 0,41-2-8 16,-41 8 17-16,21-6-8 0,20-2 17 15,-45 5-5-15,45-5 4 0,-37 5 6 0,37-5 3 16,-40 3 8-16,40-3 11 0,-30 0-11 16,30 0 2-16,0 0-4 0,-40 3 9 0,40-3-1 15,0 0-2-15,-33 3 14 0,33-3-5 16,0 0-4-16,-41 0 2 0,41 0 13 15,0 0-6-15,-30 3 0 0,30-3-10 0,0 0-3 16,-30 3 21-16,30-3-35 0,-27 6 14 16,27-6-8-16,-31 3 1 0,31-3 4 15,-34 3 0-15,34-3 2 0,-28 7-6 0,28-7 2 16,0 0 8-16,-35 5 10 0,35-5-14 16,0 0-2-16,-34 3 14 0,34-3 2 0,0 0-5 15,-42 3-11-15,42-3-5 0,0 0 3 16,-33 0 8-16,33 0-4 0,0 0-4 15,-39 7-33-15,39-7-4 0,-26 5-9 16,26-5 3-16,-32 8 1 0,32-8-8 0,-37 7 17 16,37-7 8-16,-40 9 7 0,18-8 21 15,22-1 0-15,-43 2-6 0,43-2 9 0,-44 8-6 16,22-4-3-16,22-4 3 0,-43 3-21 16,16-1-7-16,27-2 8 0,-38 7-6 15,38-7 20-15,-35 6-7 0,35-6 21 0,-31 2 3 16,31-2 12-16,-28 3-18 0,28-3 9 15,0 0 3-15,-37 7 6 0,37-7 5 16,0 0-3-16,-32 5 6 0,32-5-12 0,0 0 4 16,0 0-18-16,-31 4-31 0,31-4 3 15,0 0-16-15,-27 9 0 0,19-3 11 0,8-6-22 16,-16 12 20-16,16-12-13 0,-16 9 9 16,16-9 6-16,-17 11 3 0,17-11-8 15,-17 12 17-15,17-12-4 0,-18 6 10 0,18-6 35 16,0 0-18-16,-29 12-6 0,29-12 13 15,-23 6-13-15,23-6 6 0,-17 7 11 16,17-7-7-16,0 0-7 0,-21 8 11 0,21-8-8 16,-17 9 8-16,17-9-15 0,-19 15 4 15,19-15-3-15,-23 11-12 0,11-7 5 0,12-4 2 16,-21 12 12-16,21-12-1 0,-21 8 4 16,21-8 22-16,-20 7-1 0,20-7 28 15,0 0 17-15,-28 12-12 0,28-12-8 0,0 0 10 16,0 0-15-16,-30 12 0 0,30-12-19 15,-19 6-53-15,19-6-10 0,-21 12-17 16,4-3-62-16,-6 3-88 0,23-12-300 0,-46 17 108 16</inkml:trace>
  <inkml:trace contextRef="#ctx0" brushRef="#br0" timeOffset="67928.2683">24051 10379 1872 0,'-19'11'-46'0,"19"-11"-1"0,-18 5 11 15,18-5-24-15,0 0 6 0,-22 12-5 16,22-12 7-16,0 0 13 0,-16 11 25 0,16-11 14 16,0 0 5-16,0 0 21 0,-17 9-17 15,17-9 0-15,0 0-9 0,-10 9 9 0,10-9-1 16,0 0 5-16,-12 13-4 0,12-13-22 16,0 0 26-16,-10 17-5 0,10-17 1 15,-8 15-18-15,8-15 5 0,-9 17-4 16,9-17 20-16,0 0-7 0,-8 25 8 15,8-25-22-15,0 0 18 0,-12 32 12 0,12-32 0 16,-5 23-5-16,0-7-11 0,5-16 11 0,0 0 9 16,-8 43-9-16,6-28 16 0,2-15 4 15,10 40 7-15,0-16-4 0,10 1 3 0,5 5-1 16,9 5-18-16,6-1-91 0,2-2-332 16,10-2-1-16,-5 0 88 0</inkml:trace>
  <inkml:trace contextRef="#ctx0" brushRef="#br0" timeOffset="113705.0979">3994 13877 1222 0,'0'0'369'0,"-25"9"-237"0,25-9-29 15,0 0-27-15,0 0 24 0,0 0 7 0,0 0-8 16,0 0-6-16,-37-3-35 0,37 3 14 16,0 0-26-16,0 0-3 0,0 0 2 0,0 0-13 15,0 0 6-15,0 0-15 0,0 0 12 16,0 0-7-16,-37-3 14 0,37 3-6 15,0 0-12-15,0 0 8 0,0 0 3 0,0 0-6 16,0 0-13-16,0 0 5 0,0 0-8 16,0 0-5-16,0 0 12 0,0 0-22 15,-37-6-4-15,37 6-4 0,0 0 0 0,0 0 5 16,0 0-3-16,0 0 16 0,-36 0-16 16,36 0 10-16,0 0-2 0,-34 0 6 15,34 0-4-15,-32 3 16 0,32-3 3 0,0 0-21 16,-50-3 23-16,50 3 7 0,-35 0 15 15,35 0-6-15,-33-3 0 0,33 3-15 0,-32-3-7 16,32 3-6-16,0 0-4 0,-44-3-7 16,44 3 10-16,-26-6 2 0,26 6-17 15,0 0 12-15,-39-6 0 0,39 6 9 0,-23-6-9 16,23 6-11-16,0 0-1 0,0 0 3 16,-37-6 2-16,37 6-3 0,0 0 8 15,-40-4 4-15,40 4 1 0,-30-3 8 0,30 3-7 16,-35-4 8-16,35 4 15 0,-39 0 1 15,39 0 23-15,-47-3 4 0,47 3 27 16,-40-1-9-16,40 1-10 0,-38-8 6 0,38 8-10 16,-36-3-8-16,36 3 4 0,-30 0-11 15,30 0-4-15,0 0-8 0,-33-1-3 0,33 1-10 16,0 0-3-16,0 0 1 0,0 0-6 16,-45 0-6-16,45 0-27 0,0 0 3 15,0 0-1-15,0 0 8 0,-30 0-14 0,30 0 7 16,0 0-12-16,0 0 16 0,0 0 1 15,0 0-3-15,0 0-11 0,-32-8 23 16,32 8-16-16,0 0 15 0,0 0-2 16,0 0 1-16,0 0-13 0,0 0 1 0,0 0 24 15,0 0-19-15,-25 12 7 0,25-12-7 16,0 0 4-16,0 0-6 0,-9 24-14 0,-6-4-4 16,7 1 22-16,0 4-17 0,-4-5 0 15,-5 7 19-15,5 0-14 0,1-6 4 16,-3-3 6-16,3 3 7 0,11-21 0 0,-17 42-11 15,5-22-4-15,6 3-2 0,6-23 12 16,-10 43-7-16,6-22 3 0,4-21 11 0,-8 39-15 16,8-39 7-16,-5 38-6 0,5-38-11 15,0 36-7-15,0-36 12 0,1 35-8 0,3-13 13 16,-4-22-13-16,13 36 2 0,-4-17-5 16,-9-19-9-16,10 34 0 0,-2-16 7 15,-8-18 3-15,5 27 5 0,-5-27 2 16,12 25-8-16,-12-25 29 0,8 19 0 0,-8-19 0 15,0 0 13-15,12 25-2 0,-12-25-2 16,0 0-5-16,15 21 3 0,-15-21-1 16,0 0-8-16,8 16 6 0,-8-16-10 0,0 0-3 15,0 0 7-15,10 18-4 0,-10-18 10 16,0 0-8-16,20 19-1 0,-20-19 5 0,20 15 17 16,-20-15-12-16,29 12-10 0,-29-12 10 15,28 17-16-15,-28-17 5 0,19 13 1 0,-19-13 22 16,26 15-14-16,-26-15 3 0,22 15-8 15,-22-15 17-15,20 17-22 0,-5-7 10 16,-15-10-12-16,29 18 5 0,-16-8-5 0,-13-10 20 16,32 17-22-16,-20-7 15 0,-12-10-1 15,38 16-8-15,-15-7 7 0,3-3-6 16,-1-3 4-16,6 0 0 0,0 0-17 16,9-3 21-16,-4 4 5 0,1-4-18 0,8 0 9 15,-4 0-6-15,0 2-3 0,0-2 9 16,-1 0 7-16,-2 3-25 0,2-3-6 0,-5 3 13 15,1-3-6-15,-6 3 5 0,1 1-1 16,-2 0-5-16,3-4 34 0,-7 1-16 0,0-1 2 16,-25 0-4-16,52 7 11 0,-34-3 0 15,14-4-3-15,-32 0-17 0,53 1 29 16,-24 2-18-16,-29-3 13 0,52 0 3 0,-22 5-1 16,-30-5 20-16,47 3-20 0,-26-3 12 15,-21 0 7-15,34 4 8 0,-34-4-7 0,37 1-11 16,-37-1 15-16,28 4-11 0,-28-4-6 15,32 10 13-15,-32-10-12 0,30 5 14 16,-30-5-16-16,35 7 1 0,-35-7 7 16,30 12-16-16,-30-12 5 0,35 9-16 0,-35-9 33 15,27 12-28-15,-27-12 8 0,30 9-6 16,-30-9-2-16,30 9 9 0,-30-9 15 16,25 9-22-16,-25-9-15 0,27 10 3 0,-27-10 24 15,25 10-14-15,-25-10 5 0,24 9-17 16,-24-9 26-16,35 9-11 0,-15-3-6 0,-20-6 1 15,37 10-8-15,-37-10 15 0,38 5-12 16,-9-2 3-16,-3 0-6 0,-26-3 13 0,54 4-13 16,-32 0 3-16,-22-4 8 0,48 4-28 15,-28-4 20-15,-20 0 19 0,42 8-13 16,-18-5-6-16,-24-3 4 0,43 1-1 0,-18 2 1 16,2 2-8-16,-2 0-6 0,7-1 34 15,-10 2-22-15,-22-6-7 0,55 9 13 16,-29-6 6-16,6 4-16 0,-3-5 14 15,2 4-9-15,-2-2-5 0,-2 2-6 0,3 0-9 16,-30-6 22-16,43 6-1 0,-21-3-8 16,-22-3 21-16,35 2-9 0,-13 7-1 0,-22-9-5 15,38 1 0-15,-38-1 13 0,44 10 3 16,-21-8 8-16,11 6 1 0,-4-6 5 0,3 2-3 16,1-4-13-16,6 1 0 0,0-1-1 15,0 0 3-15,4 5 7 0,-1-5-2 16,-4 0 0-16,4 0-19 0,-3 0-1 0,2 3 3 15,-5-3 7-15,0 0 2 0,3 0-15 16,-5 0 10-16,3 2-2 0,1-2 1 0,-4 4-2 16,0-4-13-16,-3 3 8 0,5 0 4 15,-2 0-11-15,0-3 14 0,12 6 12 16,-12-3-21-16,9 6 3 0,1-6-8 16,0 3 21-16,3 0-23 0,3 0 10 0,-1-2 3 15,-2 3-5-15,4-3 8 0,-5 1 4 16,1-2-1-16,-2-1-3 0,-1 0-4 0,-8-2 1 15,-1 5-4-15,5-5 2 0,-5 0-13 16,4 0 26-16,2 0-5 0,-5 0-5 16,7 0 0-16,-6 0-7 0,2-5 0 0,-1 5 9 15,-4-2-11-15,-2 2 6 0,7-2-11 16,-9-1 16-16,4 3-2 0,-5-5-7 0,-30 5 8 16,60 0-2-16,-28 0-12 0,-2 0 9 15,0 0-10-15,-30 0 11 0,60-3-4 16,-25 2-2-16,-5 1 4 0,6 0 11 0,-5 0-17 15,5 0 5-15,-6 0-2 0,3-3 5 16,-33 3-8-16,65-4 2 0,-33 0 14 16,0-2-10-16,0 4 10 0,1 2-11 0,1-4 13 15,-3 1-14-15,1 0 11 0,-2 0 8 16,4-3-20-16,-3 3 9 0,0 0-8 16,0-3-14-16,3 0 17 0,-7 3-2 0,3-3-2 15,-2-2-6-15,1 3 2 0,-4-2 13 16,10 2-7-16,-5-5 18 0,-3 4-19 0,6 0 2 15,-1 3 0-15,1-7 7 0,-3 5-27 16,7-2 18-16,0-1-1 0,0 1-6 16,1-3 7-16,6 5 1 0,-4-2-4 0,5-3 6 15,-5 6-6-15,-1-7-10 0,-4 7 22 16,3-4 2-16,8 2-11 0,-3-3 15 0,4 3-3 16,-4-3-1-16,1 0-5 0,8 0 3 15,5-5 4-15,-6 10-10 0,5-8 0 16,4 1 2-16,-10 2-1 0,5-3-3 0,-3 2 1 15,-3 1 2-15,-1 1-4 0,1-2 5 16,-4 5-5-16,-3-7 1 0,-2 8 1 16,5-4 0-16,-12 4-2 0,8 0-2 15,-8-3 0-15,0 4 14 0,-1-2-14 0,0 1 5 16,2 1-5-16,-6 0 2 0,0 0 2 16,4 0-8-16,-2-3 7 0,0 3-1 0,6 0 3 15,-6 0-1-15,0 0 5 0,3 3-11 16,-1-3-2-16,-32 3 11 0,48-5-9 0,-17 5 6 15,-6-2 6-15,-25 2-2 0,57-2-12 16,-27 2 9-16,-4-3 5 0,-26 3-6 16,51 0 4-16,-51 0-5 0,41-5 0 0,-17 5 1 15,-24 0-5-15,45 0 6 0,-45 0-18 16,37 0 14-16,-37 0 6 0,42 0 0 0,-42 0-7 16,46 0 2-16,-20-1 0 0,4 1-4 15,-30 0 1-15,48 0 3 0,-19 0 5 16,-29 0-3-16,45-4-2 0,-22 0 0 0,-23 4 6 15,50-3-14-15,-24 3 6 0,-26 0 2 16,48-1-3-16,-20-3 8 0,-28 4 8 16,46-7-11-16,-23 4-5 0,-23 3 1 15,52-10-2-15,-30 8 1 0,4-1 0 0,-26 3 7 16,52-10-10-16,-27 7 1 0,-25 3 5 16,44-5-14-16,-22-2 9 0,-22 7 4 0,36-5-15 15,-36 5 11-15,34-10-13 0,-34 10 2 16,43-9-4-16,-21 1 2 0,3 5-20 15,-25 3 7-15,49-13-18 0,-28 6-2 0,10 0 1 16,-31 7-2-16,46-12-1 0,-19 9 9 16,-2 0 24-16,-25 3-7 0,45-9-1 15,-25 6-7-15,-20 3 1 0,31-6 16 0,-31 6 24 16,31-3 3-16,-31 3-3 0,0 0-3 0,36-8 7 16,-36 8-23-16,0 0 16 0,31-7-1 15,-31 7-4-15,24-5 15 0,-24 5-1 16,37-5 0-16,-37 5-16 0,33-10 4 15,-11 4-5-15,-22 6-7 0,47-6 0 16,-29 0-1-16,-18 6-4 0,48-6-6 0,-27 3 14 16,-21 3-15-16,43-10-1 0,-25 7 17 0,-18 3-6 15,44-2 16-15,-44 2-10 0,30-7 4 16,-30 7-3-16,30-3 14 0,-30 3 12 16,24-5-2-16,-24 5 3 0,0 0-2 0,31-7 3 15,-31 7-3-15,0 0 2 0,0 0-27 16,32-12 15-16,-32 12 5 0,17-15-5 0,-17 15 10 15,17-23 3-15,-17 23-2 0,13-27-3 16,-13 27 4-16,15-24 9 0,-15 24 4 16,12-24-27-16,-12 24 18 0,10-26-13 0,-10 26-4 15,11-25 7-15,-11 25 4 0,9-24-11 16,-9 24 9-16,12-26 3 0,-12 26 11 0,6-27-3 16,-6 27-3-16,5-30 0 15,-5 30 13-15,0-34 6 0,0 34-20 0,-5-40 10 16,0 15 4-16,5 25-23 0,-10-52 0 15,3 21-1-15,2 1-5 0,-6 1-8 0,6-2-8 16,-4-5-3-16,-4 1-1 0,3 2-3 16,-7-1 7-16,4 3-5 0,1 4 1 15,-1-7-5-15,-6 13 12 0,3-5-11 0,2 5 16 16,-2-2-13-16,-6 3 9 0,5-2-5 16,2 7 6-16,-2-3-11 0,-4 3 15 0,2-1-5 15,-1 0 0-15,-2 8 0 0,-1-6-11 16,23 14 13-16,-42-18-2 0,19 12-6 0,23 6 6 15,-37-9-3-15,37 9-4 0,-35-9 15 16,35 9-14-16,-34-5-14 0,34 5 17 16,-37-1 9-16,37 1-9 0,-41 0 0 0,41 0 4 15,-46-4 3-15,46 4-8 0,-51-4 8 16,21 4 11-16,-1-3-9 0,-4 3-8 16,2-5-4-16,-2 1 1 0,0 4 19 0,-6 0-21 15,5-3-3-15,-1 0 22 0,0 1-16 16,-3 2 13-16,3-4-17 0,0 4 15 15,0 0-4-15,-1-4 2 0,3 4-1 0,-4 0 0 16,1 0 9-16,-1 0-3 0,-4 0-1 16,8 0-7-16,-9 0 4 0,-4 0-4 15,1 4-10-15,-8 2 3 0,-10 0-20 0,1 2 1 16,-10 4 8-16,2-3 7 0,2 0-1 16,0 0-7-16,1 0 6 0,4 0-2 0,3-3 6 15,9 1 6-15,2-2-7 0,0 2 20 16,4-2-15-16,-2-2 4 0,1 5 3 0,-4-5 2 15,5-2-4-15,-1-1 10 0,-4 0 0 16,5 5-4-16,-2-5 10 0,1 0-14 16,-2 0-1-16,-4 0-5 0,-1 3-7 0,1-3-1 15,-1 0-14-15,-7 0 0 0,5 0 12 16,-6 0-3-16,-2 0 1 0,-2 0 2 0,-2 0-2 16,7 0 10-16,4-3 1 0,-4 3 12 15,5-5 18-15,-3 5-27 0,3-1 9 16,-3 1 12-16,4 0-19 0,0-3 12 0,-10 0-9 15,9 3 7-15,-5 0 2 0,2 0 0 16,5 0-4-16,-7 3-4 0,-6-3 4 16,-3 3 5-16,-1 3-6 0,2-3-7 0,-3 1 16 15,2-3 7-15,-2 6-3 0,4 0-7 16,-1-7-3-16,0 5 0 0,1 2 1 0,4 1 3 16,6-5-3-16,4-3 13 0,5 4-7 15,1-4-12-15,1-4 0 0,1 8 3 16,-2-4 0-16,4 0 0 0,-2-4-3 15,1 1-12-15,-8-2 13 0,-3-5-1 0,7 5-4 16,2-5-2-16,-6 5 4 0,0-8-2 16,-7-2 8-16,0-1-7 0,-9 0 5 0,1 4-16 15,-12 0 10-15,-3 0 2 0,-8-5 1 16,2 12-10-16,-1-5 5 0,4 0-15 16,-5 5-15-16,9-5-24 0,2 5-23 0,14-2-10 15,2 4-10-15,-3-2-126 0,6 5-220 16,-9-4-329-16,-1 1 294 0</inkml:trace>
  <inkml:trace contextRef="#ctx0" brushRef="#br0" timeOffset="118591.5573">25121 5510 3245 0,'0'0'-74'0,"0"0"21"0,0 0 18 16,22-10 5-16,-22 10 22 0,0 0 3 16,0 0-2-16,0 0 2 0,0 0 0 0,0 0 7 15,27-10 13-15,-27 10 8 0,0 0 7 16,0 0-5-16,0 0 2 0,0 0 11 0,0 0-4 15,0 0 13-15,0-33 9 0,0 33 25 16,0 0-21-16,0 0 18 0,0 0-23 16,0 0 4-16,-23-43 2 0,23 43-15 0,0 0-11 15,-9-18 10-15,9 18-16 0,0 0-10 16,-17-20 13-16,17 20-32 0,0 0-3 0,-20-13-9 16,20 13-5-16,0 0 6 0,-36-14-10 15,36 14 3-15,-26-6 16 0,26 6-2 0,-31-9 4 16,31 9 12-16,-34-9-12 0,34 9-6 15,-43-9-13-15,21 3 9 0,22 6 2 16,-47-9 8-16,17 9 2 0,3-6 16 16,27 6-16-16,-57-5 0 0,22 0 2 0,5 5-14 15,30 0-2-15,-68-3 4 0,31 3-4 16,-5-7 1-16,-7 6-3 0,3 1 12 0,-1-5 4 16,-2 1 2-16,-3 2-8 0,9-4 26 15,-6 3 5-15,4-1-4 0,3-1-9 16,2 2 11-16,7-1-6 0,-2 1-4 0,1 1 15 15,2-3-11-15,32 5-13 0,-65-8-1 16,43 5 6-16,-6 1-9 0,28 2 0 16,-54-7-4-16,29 7 10 0,25 0 3 0,-40-7-22 15,40 7 25-15,-45-2 6 0,45 2-21 16,-37-8 8-16,37 8-11 0,-43-4 21 0,43 4-23 16,-39-6 8-16,13-2 7 0,26 8-2 15,-36-4-16-15,36 4 11 0,-40-8-2 16,40 8-4-16,-37-3 3 0,37 3-16 15,-35-5 14-15,35 5-5 0,-30-7 1 0,30 7 9 16,-35-3 3-16,35 3-8 0,-40-3 5 16,40 3 10-16,-42-3-12 0,15 0-2 0,-4-3 4 15,31 6 4-15,-59-6-1 0,27 6 12 16,-1-3 1-16,1 0 5 0,-1-4-21 0,33 7 6 16,-66-7-6-16,30 7 16 0,2 0-11 15,2-5-14-15,-1 5 7 0,-1 0 7 16,3-3-7-16,31 3 3 0,-62 0 3 0,33 0 1 15,-11-4 5-15,7 4-17 0,-4 0 19 16,5 0-11-16,-5-3-6 0,-3 3-4 16,3 0 15-16,2 0-15 0,-5-1 13 0,7-3-8 15,-6 4-2-15,4-5 6 0,35 5-11 16,-65-2 15-16,28 1 8 0,5 1-9 0,4-5-5 16,28 5 15-16,-59-7-9 0,31 5 4 15,3-1-5-15,25 3-15 0,-61 0 5 16,33-7 11-16,28 7-6 0,-54-3 18 15,31 3-17-15,23 0-1 0,-59-5 4 0,31 2-1 16,28 3 0-16,-47-7-11 0,24 7 5 16,23 0 26-16,-54-9-18 0,27 9-22 0,27 0 29 15,-50-6-17-15,22 2-8 0,4-1-3 16,24 5 4-16,-55-3 17 0,30-2-6 0,-5 1 2 16,0 0 10-16,30 4-25 15,-62-7 11-15,37 7-6 0,-9-1 11 0,34 1-2 16,-56-8 5-16,32 8-28 0,24 0 27 0,-57-3-6 15,34 2 9-15,23 1-4 0,-45 0 4 16,45 0 0-16,-39-5-19 0,39 5 19 16,-43 0 7-16,43 0-23 0,-45-2-10 0,45 2 14 15,-36 0 3-15,36 0 6 0,-45-4-1 16,45 4-11-16,-42-6-1 0,42 6 7 16,-41 0 9-16,41 0-7 0,-39-3-3 0,11-3 6 15,-2 3-3-15,30 3-7 0,-59-9 14 16,26 3 16-16,-1-1-10 0,-1 2-16 15,-3-5 10-15,-8 3-17 0,8 2 23 0,-4-2-9 16,-1-2-11-16,1 3 10 0,-3 3-3 16,-2-3-7-16,3 0 4 0,-3 0 6 15,4 2-3-15,-2-2-5 0,6 4 0 0,-7-5 12 16,0 1-2-16,13 4-3 0,-6-5-6 16,3 2 1-16,-6 3 17 0,8-3-28 0,-4 0 0 15,3 2 16-15,-2 2-6 0,3 1 10 16,1-4-12-16,0 0-7 0,-9 4-1 0,42 0 7 15,-65 0 0-15,31-3-13 0,-1 6 20 16,1-3-8-16,-1 4 4 0,0-4-7 0,-3 4 17 16,4-3-6-16,-8 2-31 0,6 2 17 15,-11-2-9-15,-2 1-6 0,7 4 12 16,-6-4-5-16,8 1-14 0,-2 1 25 16,-3-2 5-16,10-2-1 0,-2 4-8 0,5-2-10 15,-6 2 27-15,8-4-8 0,4 2 6 16,-5-1-8-16,31-3-7 0,-54 8 9 15,26-4 2-15,-1 0-7 0,1 1 9 0,28-5-10 16,-50 11 8-16,26-10 0 0,-1 6 2 16,25-7-12-16,-47 13 14 0,26-4-9 0,0-3-1 15,21-6-8-15,-45 12 6 0,29-6 10 16,16-6-18-16,-36 9-1 0,36-9-13 16,-26 12 3-16,26-12-17 0,-37 15 12 0,17-4 6 15,-5 2-7-15,5-5 4 0,-5 4 2 16,1-2 4-16,24-10 0 0,-38 18 13 0,14-9-9 15,4-1-7-15,-2 5 12 0,22-13 1 16,-41 17 3-16,16-8-2 0,-1 3-1 16,10-3 0-16,16-9 3 0,-42 12-5 0,42-12-3 15,-30 12 7-15,30-12 25 0,-30 12-30 16,30-12 23-16,-27 11-11 0,27-11 13 16,-32 4-10-16,32-4 13 0,-27 11-4 0,27-11 4 15,-23 6-1-15,23-6-19 0,-30 6 7 16,30-6-15-16,-30 9-5 0,30-9 5 0,-30 13 10 15,30-13-10-15,-32 9 15 0,32-9 5 16,-27 6-15-16,27-6 2 0,-28 6-10 16,28-6 25-16,-27 9-22 0,27-9 22 15,0 0 14-15,-29 6-6 0,29-6 21 0,0 0-16 16,-28 6-10-16,28-6-2 0,0 0-1 0,-20 10-7 16,20-10 10-16,0 0 0 0,0 0-12 15,-25 16-1-15,25-16-2 0,0 0 0 16,-20 11-11-16,20-11 24 0,0 0-8 0,-20 16 5 15,20-16-8-15,0 0-5 0,-19 12 13 16,19-12-5-16,0 0 7 0,-30 23 1 16,30-23 7-16,-22 12-10 0,22-12 0 0,-20 12 8 15,20-12-3-15,-18 12-12 0,18-12 1 16,-18 12 17-16,18-12-1 0,-17 17-7 16,17-17-3-16,0 0 5 0,-29 14 0 0,29-14-10 15,0 0 15-15,-25 11 8 0,25-11-1 16,0 0-7-16,-20 13 20 0,20-13-7 15,0 0-1-15,-20 12-3 0,20-12 10 0,0 0-2 16,0 0-6-16,0 0-2 0,-25 12-2 16,25-12 1-16,0 0-6 0,0 0 0 0,0 0-8 15,-18 17 1-15,18-17-12 0,0 0-2 16,-24 21-5-16,24-21-7 0,-23 18 7 0,23-18 6 16,-24 17-6-16,24-17 5 15,-21 18-6-15,21-18 15 0,-27 15-4 0,27-15-6 16,-17 13 8-16,17-13 11 0,0 0-14 0,-27 15 5 15,27-15 3-15,-16 12 9 0,16-12-12 16,-19 17 7-16,19-17 12 0,0 0-21 16,-20 16-1-16,20-16-6 0,-13 19 18 0,13-19-6 15,-14 22-6-15,14-22-6 0,0 0 9 16,-15 30-5-16,15-30-2 0,-8 26 4 16,8-26 6-16,-12 24 9 0,12-24-12 0,-3 31-7 15,3-31 4-15,-2 32 8 0,2-32-17 16,0 36 10-16,0-36 4 0,2 36 20 0,-2-36-22 15,3 41 0-15,1-20-5 0,6 1 7 16,6-1 5-16,-1 1-9 0,2 5 14 16,0-2-8-16,5 2-8 0,3-1 8 15,-2-2 1-15,-4-2-5 0,4-1 0 0,-5-1-7 16,-1 1 17-16,1-6-8 0,-1 3 3 0,2-2 20 16,-4 0-13-16,8-1 9 0,-3-1-1 15,-1 1 3-15,1-1-11 0,6-2 6 16,-4 0 20-16,5 0-21 0,3 0-10 0,0 5 11 15,-3-3-10-15,8-3 10 0,-8 1-16 16,1-4 9-16,-3 1 8 0,4 2-6 16,1-2-17-16,0 3 10 0,-8-4 9 15,6 6-9-15,2-6 5 0,-10 4-17 0,9 3 1 16,3-3 12-16,-4-5 6 0,4 2-7 16,6 3 0-16,-3-5-8 0,1 5 13 0,-1-8-5 15,8 5-21-15,-4-3 17 0,2 0-8 16,-4-3 12-16,-3 4 17 0,1-5-23 0,-2-2 17 15,6 3-3-15,-7 0-3 0,1-3-9 16,-1 5 10-16,3-2-10 0,-2 0 8 16,1-3-18-16,4 1 14 0,2-1 2 0,6 5 3 15,-3-5 1-15,2 3 16 0,0-3-28 16,4 0-14-16,-1 3 10 0,-1-3 0 0,3 0-2 16,-3 1 8-16,-5-1 14 15,7 0-22-15,-3 5 8 0,1-5 4 0,4 3-6 16,-3-3-2-16,2 0-2 0,0 3-4 15,-1-3 18-15,1 4 2 0,4-4-22 0,-4-4 6 16,0 4 2-16,-5 0 4 0,5 4 0 16,-11-8-2-16,6 4 6 0,3 0-10 0,-2 0 18 15,2-3-14-15,-3 3 4 0,2 0-12 16,2 0 4-16,-2-3 14 0,-1-2-10 16,1 1 2-16,-7 4 8 0,0-3-24 0,-6-3 2 15,4 3 4-15,1 0 22 0,-11-2 4 16,9-1-10-16,-3 6 4 0,1-6 1 0,-4 6-7 15,1-3 20-15,2 0-17 0,-2 1 11 16,-1-2-16-16,3 4 19 0,4 0 1 16,-6-3 1-16,6 0-19 0,-1-3 9 15,-3 6 0-15,3-3-4 0,-4 0-11 0,2 2 13 16,4-8-2-16,-6 9 0 0,6-3 16 16,-1 3-12-16,2 0-3 0,9-7-8 0,1 6 19 15,2-3-21-15,3 1-2 0,-2 3 5 16,3-4 6-16,1 3-8 0,-2-3-4 15,3 4-1-15,-8 0 18 0,4 0-4 0,0-4-19 16,-3 4 7-16,-4-3 16 0,-2 3-22 16,-1 0 3-16,3-1-2 0,1 1 6 0,-1 0-4 15,-2-3-8-15,5-2 11 0,-6 5 4 16,3-4-16-16,-7 4 17 0,-2 0-9 16,6 0 11-16,-12 4 11 0,1-8 6 0,-1 4-31 15,-32 0 6-15,50 0 4 0,-50 0-6 16,40 0 18-16,-40 0-18 0,32 4 3 15,-32-4-9-15,32 0 7 0,-32 0 1 0,28 5-8 16,-28-5 9-16,30 0-4 0,-30 0 13 16,47 3 0-16,-25-2 0 0,-22-1-13 0,48 3 9 15,-19-3-12-15,8 4 6 0,-7-4-3 16,5 4-3-16,-2 1 0 0,-1-5 2 16,5 0 5-16,3 3 3 0,-5-3 6 15,4 0-14-15,1 0-2 0,3 4 5 0,1-4 2 16,-2 0 4-16,8 1-6 0,-2-1 4 15,3 0-1-15,0 0-1 0,-2 0 0 0,6 0 4 16,-1-1-18-16,1 1 14 0,2-4-16 16,-5 4 14-16,3-7-7 0,-2 6-8 15,4 1 6-15,-7-4-2 0,2 0-8 0,-3 1 4 16,-1 3-6-16,-4-4-3 0,4-1 7 16,-11 1-13-16,3 4 11 0,-6 0 4 0,-3-1 0 15,0-1 13-15,-31 2-9 0,48 0 1 16,-48 0-3-16,44-5 9 0,-44 5-6 15,41-3 18-15,-19 3-8 0,-22 0-4 0,57-2 12 16,-30-3-18-16,3 5 8 0,-30 0 4 16,58-2 0-16,-26-1-2 0,0 1 0 15,-2-3-3-15,5 2 3 0,-35 3-8 0,55-5 14 16,-23 1 5-16,-3 1-7 0,2 0 4 16,-6-3 2-16,7 3-14 0,-5-5 8 15,3 4-2-15,5-4 8 0,-5 4-12 0,6-7 4 16,-6 6-6-16,5-5 18 0,-7 1-14 15,6 0 8-15,-3-3-4 0,-9 0 8 0,7-2 1 16,-1 2 1-16,-3-6-2 0,4-2 9 16,-1 0 0-16,-5-4-12 0,-2 4 52 15,-5-4 16-15,-2 0 0 0,-1-5-6 0,0 2 2 16,1-1 0-16,-11 1 0 0,7-2-10 16,-5 2-9-16,2-1-11 0,-7 28-3 0,5-49-41 15,-5 24-41-15,3-2-32 0,-3 27-46 16,-11-50-51-16,6 23-122 0,-7 2-525 15,-5-3 71-15</inkml:trace>
  <inkml:trace contextRef="#ctx0" brushRef="#br0" timeOffset="121933.4052">2749 6964 3450 0,'0'0'-205'15</inkml:trace>
  <inkml:trace contextRef="#ctx0" brushRef="#br0" timeOffset="122007.3583">2716 6960 2877 0,'0'0'-176'0,"0"0"22"16,0 0 16-16,0 0 7 0,0 0 31 15,-35-3 3-15,35 3 29 0,0 0-13 16,0 0 21-16,0 0-81 0,0 0-314 16,0 0 97-16</inkml:trace>
  <inkml:trace contextRef="#ctx0" brushRef="#br0" timeOffset="124582.9405">2524 7010 1579 0,'0'0'-30'0,"0"0"8"0,0 0 4 15,0 0-12-15,0 0-2 0,0 0 41 16,0 0 44-16,0 0 25 0,0 0 26 0,0 0 31 16,0 0 1-16,0 0-28 0,0 0-4 15,-26 5-10-15,26-5-26 0,0 0-4 16,0 0 4-16,0 0-25 0,0 0-16 0,0 0 0 16,0 0 11-16,0 0 0 0,0 0-15 15,0 0 20-15,-35 4-15 0,35-4-23 16,0 0 15-16,0 0 2 0,0 0-5 0,-43 0-7 15,43 0 15-15,0 0 2 0,-30 0-6 16,30 0 3-16,0 0-5 0,-37 3 7 16,37-3-6-16,0 0-9 0,-37 0 12 0,37 0-18 15,0 0-5-15,-40 4 5 0,40-4 5 16,0 0-7-16,-33 4 2 0,33-4-10 16,0 0 7-16,-27 8 18 0,27-8-10 15,-22 9-10-15,22-9 13 0,0 0-3 0,-27 9-3 16,27-9-2-16,0 0-2 0,-23 12-3 15,23-12 5-15,0 0-5 0,-24 18-15 0,24-18 22 16,-21 17 3-16,21-17-10 0,-17 21-5 16,17-21 8-16,-13 23-13 0,13-23-5 0,-15 24 22 15,15-24-19-15,-9 20 7 0,9-20-3 16,-15 29 8-16,15-29 3 0,-10 24 9 16,10-24-4-16,-10 30-8 0,3-13 0 15,7-17-3-15,-16 25 11 0,16-25-8 0,-7 35 0 16,4-15-3-16,3-20-17 0,-12 40 3 15,7-14-1-15,-4 1 0 0,9-3-2 0,-5 0 5 16,5-24-9-16,-8 50 14 0,1-26-11 16,6 1 5-16,-9-4-5 0,10-21 5 15,-9 48 2-15,1-18 4 0,3-5-4 0,-3-4 1 16,4 4 7-16,-1-2 3 0,5-23-5 16,-8 51 0-16,1-27 8 0,7 5-11 15,0-29-11-15,0 51 14 0,-2-21 2 0,4-5 3 16,-2-25-5-16,-2 50 5 0,2-24-11 15,0-26 22-15,0 42-16 0,0-17 8 16,0-25 0-16,-3 48 3 0,3-21 8 0,-5 2-14 16,2 1 3-16,3 2-11 0,3 1 3 15,2 1-1-15,-5 1 9 0,3-2 0 16,-1 8 0-16,2-11 0 0,-1 5 0 0,2-1 0 16,-2-1 3-16,-1-2 5 0,5 0-2 15,-2 0-3-15,-5-1-9 0,3 0 6 16,-1 2 0-16,-2-2-3 0,3-1 3 0,0 1 0 15,-3-3-5-15,0 1-1 0,5-2 0 16,-5-26 4-16,4 42 4 0,-3-24-4 0,-1-18 13 16,4 44-17-16,-4-44 3 0,6 43 20 15,-6-22-17-15,0-21 14 0,4 41 0 16,-4-15-19-16,1 1 16 0,-1-27-14 0,0 45-2 16,4-15 10-16,-1-2 1 0,-3-2-9 15,5 1-3-15,-5-27 6 0,3 50 6 16,-3-26-6-16,0 1 6 0,0-25-6 0,0 40 19 15,0-40-13-15,0 35-6 0,0-35 8 16,0 38-8-16,0-38 8 0,0 38-8 16,0-38-5-16,-3 36 21 0,3-36-27 0,0 37 25 15,0-37-1-15,-5 37-2 0,-2-18-8 16,7-19-3-16,0 33 3 0,0-33-1 0,-1 41 4 16,1-41-9-16,0 45 11 0,-4-15-8 15,4-3 0-15,-6 2 8 0,2-1 0 16,4-28-8-16,-1 54 8 0,1-26 3 0,-4-8-19 15,4-20 16-15,4 41 5 0,-4-41-10 16,0 40 13-16,0-40-11 0,-4 37-5 16,8-15 5-16,-4-22-15 0,0 43 23 15,0-43-3-15,1 39-12 0,-1-14 12 0,4-3-5 16,-4-22-2-16,0 40-1 0,0-40-9 16,0 37 9-16,0-17 32 0,0-20-11 0,-4 42-3 15,4-42-15-15,-1 41 8 0,-3-20-3 16,4-21 2-16,0 42 3 0,-5-20-2 15,5-22 7-15,0 40-8 0,0-40-2 0,0 40-3 16,5-22-5-16,-5-18 3 0,4 38 3 16,-4-38-11-16,1 37 1 0,-1-37 2 15,0 32-10-15,0-32 22 0,10 35-2 0,-6-20-20 16,-4-15 15-16,5 34-7 0,-5-34 2 16,11 30 9-16,-6-13-4 0,-5-17 9 15,14 30-14-15,-14-30 8 0,12 27 1 0,-4-12-18 16,-8-15 23-16,12 23-26 0,-12-23 14 15,11 22 8-15,-11-22-20 0,9 18 6 0,-9-18 25 16,0 0-9-16,13 24 12 0,-13-24-10 16,0 0 0-16,15 26 4 0,-15-26-15 15,9 15 6-15,-9-15 2 0,10 21 10 16,-10-21-14-16,13 19 0 0,-13-19-12 0,13 20 0 16,-13-20 3-16,12 20 0 0,-12-20 6 15,10 22-6-15,-10-22 2 0,0 0 0 0,17 24 25 16,-17-24-16-16,10 15-16 0,-10-15 12 15,0 0-3-15,12 21-4 0,-12-21-14 16,0 0 25-16,13 26-4 0,-13-26 1 0,0 0-3 16,12 18-8-16,-12-18 10 0,0 0 1 15,21 18 1-15,-21-18-2 0,0 0-3 16,19 12 0-16,-19-12 0 0,0 0-4 16,18 20 4-16,-18-20 3 0,0 0-1 0,17 12-15 15,-17-12 2-15,0 0 0 0,30 12 11 16,-30-12-15-16,23 10 17 0,-23-10 3 0,29 6-7 15,-29-6 9-15,40 0-4 0,-40 0-8 16,37 0 10-16,-37 0-11 0,37 0 6 0,-37 0-4 16,33 0 13-16,-33 0-11 0,32-3-9 15,-32 3 9-15,0 0 9 0,33-3 4 16,-33 3-22-16,0 0 47 0,35-7-27 16,-35 7 21-16,0 0 5 0,31-8 12 0,-31 8 3 15,16-11-1-15,-16 11-8 0,0 0-7 16,20-15-7-16,-20 15 6 0,0 0 0 15,29-14 28-15,-29 14-57 0,18-14 42 0,-18 14-19 16,19-20-12-16,-6 4-3 0,4 1-10 16,-1-1-4-16,1-6 14 0,2 7-14 15,-6-7-12-15,7 4 26 0,-3 1-19 0,-2-3-2 16,2 1-1-16,-1 1-6 0,-2 1 12 16,-14 17 11-16,30-28 0 0,-22 11-2 0,-8 17 15 15,17-27-1-15,-17 27-8 0,22-29-6 16,-19 16 3-16,-3 13-6 0,17-35-4 15,-11 19 3-15,-6 16 3 0,17-40 9 0,-12 18-20 16,3-3 16-16,-8 25-3 0,4-49-9 16,1 21 32-16,-5 1-9 0,3-8-3 0,-1 6 10 15,-4-2-18-15,2 0 16 0,0-4-10 16,0 5-8-16,2-2-7 0,-2 4-5 16,0-8 1-16,3 3-11 0,7-4-9 0,-8 3 4 15,1-3 25-15,6 0-7 0,-6-3 6 16,-3-7 4-16,2 2-15 0,4 4-3 0,-1-2 16 15,-1-1 7-15,-3 2-3 0,-1-1 1 16,4-6-6-16,-1 5-7 0,2 4 6 16,-5 7-3-16,0-2 6 0,2 4 10 0,1-1-6 15,9-2-10-15,-11 3 12 0,4 0 2 16,-1 3-4-16,1-4 12 0,-2 5 2 16,-3 0-5-16,2-1 1 0,-2 28-9 0,3-57 15 15,1 30-2-15,-4 3-9 0,5-8-11 16,-5 2-4-16,3 2 19 0,-1-2-17 15,4-4-7-15,-1 3 14 0,-3 0-5 0,1-4 2 16,1 3-6-16,4-2 4 0,-6-1-5 16,-2 2-4-16,3-2 5 0,2 4 3 15,0-2-12-15,0 2 5 0,-2-2-9 0,6 2 8 16,-4 1-5-16,3 0 10 0,-3 0 0 16,2 0-6-16,-2 1 4 0,0-1-10 0,2 3-1 15,3-2 4-15,-5 1 2 0,3 1 2 16,-3 0 5-16,-2 0-4 0,6-2-5 15,-4 3 13-15,3 2-8 0,-3 0 2 0,-5 24-10 16,12-47-1-16,-7 27 10 0,0-3 6 16,-5 23-9-16,10-40 0 0,-7 23 6 15,-3 17-7-15,12-35 15 0,-12 35-9 0,2-33 8 16,-2 33-1-16,3-32-3 0,-3 32 7 16,3-34-6-16,-3 34-7 0,5-30 3 0,-5 30-7 15,4-30-8-15,-4 30 2 0,0-35 3 16,0 35-7-16,1-34 1 0,-1 34-2 15,4-34 6-15,-4 34-7 0,0-37 7 0,0 37-3 16,0-40-1-16,0 40 6 0,0-37 5 16,0 16-2-16,0 21 1 0,-4-37-10 15,4 37 13-15,-1-41 5 0,1 41-8 0,-4-42-8 16,4 42 13-16,-5-37-1 0,5 37-10 16,-3-40-28-16,3 40 24 0,0-44 5 0,3 19-19 15,-3 25 19-15,0-47-6 0,0 24 4 16,0 23 7-16,0-54 10 0,0 27-6 15,0 27 18-15,-3-52-6 0,3 25-2 0,-3 2 2 16,1-5-5-16,2 30 3 0,-3-51-11 16,-2 23 9-16,5 28-3 0,-4-50 0 15,-1 23 8-15,2 0-7 0,3 27 6 0,-10-49 3 16,5 26 2-16,0-4-12 0,-3 7 2 16,-1-5 1-16,9 25-6 0,-17-47 12 15,9 26-8-15,0-2 2 0,-2 2-3 0,10 21-3 16,-22-43-9-16,14 22 6 0,-7 3 11 15,4-5-16-15,-2 3 10 0,13 20 11 0,-25-42 16 16,12 25-7-16,-4-3 1 0,-2 0-6 16,3 2-9-16,-3-1-8 0,-11-1 2 15,-2 5-5-15,-1 0 0 0,-7 3-2 0,3 3-1 16,-3 0-4-16,6 2-7 0,-2 7-18 16,2 0-20-16,-1 7-27 0,5-1-21 0,-2 4-16 15,-1 4-34-15,1 4-45 0,2 2-119 16,3-3-485-16,-3 10 186 0</inkml:trace>
  <inkml:trace contextRef="#ctx0" brushRef="#br0" timeOffset="128105.0109">13792 9429 3634 0,'-102'0'-61'0,"20"0"-79"15,16-4-27-15,8-1-222 0,18-5-283 16,10-5 121-16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09:32.4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1881 5778 559 0,'0'0'-54'0,"0"0"74"16,0 0 27-16,0 0 18 0,0 0-21 16,-3-35 6-16,3 35 28 0,0 0-32 15,0 0 11-15,0 0-7 0,0 0 42 0,-14-27-4 16,14 27-8-16,0 0 2 0,0 0-2 15,0 0 6-15,-11-21-38 0,11 21 13 0,0 0-11 16,0 0-4-16,0 0-2 0,0 0-4 16,0 0-16-16,0 0 11 0,0 0-15 0,-7-26-5 15,7 26 4-15,0 0-4 0,0 0 0 16,0 0-3-16,0 0 10 0,0 0-22 16,0 0 0-16,0 0 11 0,0 0-18 15,0 0 14-15,0 0-3 0,0 0 3 0,0 0 12 16,0 0-16-16,0 0-3 15,44 59 0-15,-44-59 0 0,25 31 8 0,-10-15-12 16,-2 3 8-16,-1-4-4 0,1 0 3 0,1 3-14 16,-14-18 19-16,26 32-8 0,-17-20 7 15,-9-12-14-15,20 24 7 0,-20-24 0 16,17 21 0-16,-17-21 0 0,15 15 0 0,-15-15 0 16,13 17 0-16,-13-17 21 0,0 0 26 15,20 15 13-15,-20-15-5 0,0 0 12 16,0 0 6-16,54-27-25 0,-24 1 12 0,10-8-5 15,10-13-9-15,34-10-13 0,8-2 17 16,6-3-29-16,3 2 2 0,7 5 23 16,10 2-21-16,-6 3-11 0,5-2-6 0,-4 2-8 15,-5 5-5-15,-21 9-40 0,-11 9-48 16,-4 0-104-16,-3 0-389 0,-26 1 114 16</inkml:trace>
  <inkml:trace contextRef="#ctx0" brushRef="#br0" timeOffset="8891.3742">2959 7074 2102 0,'0'0'-144'16,"-14"-42"27"-16,14 42-9 0,0 0 6 16,0 0 8-16,0 0-1 0,0 0-267 15</inkml:trace>
  <inkml:trace contextRef="#ctx0" brushRef="#br0" timeOffset="8904.3648">2945 7032 1173 0,'0'0'-108'16</inkml:trace>
  <inkml:trace contextRef="#ctx0" brushRef="#br0" timeOffset="8989.3136">2938 7007 973 0,'0'0'-44'0,"0"0"22"15,0 0 10-15,-20-16-16 0,20 16 16 16,0 0 7-16,0 0-13 0,0 0-5 0,-25-12 29 16,25 12-66-16,0 0 24 0,0 0 5 0,0 0-14 15,-33-5 0-15,33 5 6 0,0 0-15 16</inkml:trace>
  <inkml:trace contextRef="#ctx0" brushRef="#br0" timeOffset="9032.2859">2828 6967 457 0,'0'0'-21'16,"-38"0"-1"-16,38 0 51 0,0 0-22 15,-44 5-21-15,44-5-22 0</inkml:trace>
  <inkml:trace contextRef="#ctx0" brushRef="#br0" timeOffset="9101.2426">2706 6972 386 0,'0'0'14'0,"0"0"-28"15,-29 2 28-15,29-2-28 0,0 0 6 0,0 0 1 16,-31 1-23-16,31-1 8 0,0 0 7 0,-30 8 0 16,30-8-8-16,0 0-32 0,-27 8-18 15,27-8 22-15</inkml:trace>
  <inkml:trace contextRef="#ctx0" brushRef="#br0" timeOffset="9455.3423">2376 7351 211 0,'0'0'24'0,"42"0"-17"15,-42 0 9-15,34-3-8 0,-34 3-16 0,48-9-8 16,-24 6-15-16,6-1-42 0,1 0 22 16</inkml:trace>
  <inkml:trace contextRef="#ctx0" brushRef="#br0" timeOffset="10363.8403">3007 7274 289 0,'0'0'89'0,"0"0"11"16,0 0 53-16,28-13 71 0,-28 13-36 0,0 0-48 15,9-19-23-15,-9 19-24 0,0 0 10 16,8-32 5-16,-8 32-21 0,0 0-11 16,0-32-9-16,0 32-6 0,0 0-16 15,5-30 3-15,-5 30-12 0,0 0-11 0,0-27 14 16,0 27-11-16,0 0-21 0,0 0 10 16,12-24 4-16,-12 24-1 0,0 0-10 15,0 0 4-15,0 0 6 0,12-24 26 0,-12 24 16 16,0 0 24-16,0 0 9 0,0 0-21 15,0 0 2-15,5-26-19 0,-5 26-7 0,0 0 2 16,0 0-6-16,6-21-9 0,-6 21 2 16,0 0-2-16,0 0-1 0,0 0-6 15,0 0-15-15,-3-39-3 0,3 39 11 16,0 0-13-16,0 0-3 0,-17-27 8 0,17 27-5 16,0 0-5-16,-18-18-1 0,18 18 4 15,0 0-25-15,-17-17 22 0,17 17-10 16,0 0 10-16,-22-16-8 0,22 16 8 0,-21-12-15 15,21 12 10-15,0 0 15 0,-39-17-25 16,39 17 13-16,-33-9 1 0,13 4-8 0,20 5-1 16,-39-7-5-16,39 7 7 0,-40-5-2 15,40 5 1-15,-47-4-1 0,47 4-10 16,-43-3 10-16,43 3-3 0,-39 0 6 0,39 0 2 16,-35 0 7-16,35 0-19 0,-32 0 17 15,32 0-5-15,-30 3-5 0,30-3 10 16,0 0-20-16,-40 4 0 0,40-4-8 0,0 0 5 15,-28 5-7-15,28-5 9 0,0 0 1 16,-29 12-6-16,29-12-3 0,0 0-7 0,-20 15-4 16,20-15-6-16,0 0 8 0,-22 11 2 15,22-11 3-15,0 0 9 0,0 0-10 16,-16 13 12-16,16-13-4 0,0 0-2 0,0 0 3 16,-12 20-1-16,12-20 15 0,0 0 0 15,-20 25-3-15,20-25-3 0,-9 20 6 16,9-20-6-16,-11 24 15 0,11-24-6 0,0 0 0 15,-5 33-6-15,5-33 0 0,0 0 3 16,-9 34-1-16,9-34-2 0,-3 20 6 16,3-20-9-16,0 0 6 0,-3 29-4 0,3-29 7 15,0 0 6-15,0 0-9 0,3 36 6 16,-3-36-12-16,12 20 9 0,-12-20 6 16,16 17 3-16,-2-5 9 0,-14-12-5 0,37 20-1 15,-9-8 13-15,7 0-10 0,0-2 12 16,12-2-18-16,3 2 12 0,1-1-12 15,0-2 0-15,6-4 9 0,-3-2-3 0,-1 4-12 16,1-5 6-16,-2 0-1 0,-10 0 1 16,-1-5-3-16,-2 10 0 0,-9-5 35 0,0 0 16 15,-30 0 16-15,49-5-9 0,-49 5 6 16,40-4-12-16,-40 4 2 0,21-9-9 16,-21 9-3-16,17-12 2 0,-17 12-6 0,0 0-10 15,12-25-5-15,-12 25 2 0,0 0 5 16,0-28-15-16,0 28-2 0,0 0 2 15,0 0-13-15,-17-47 11 0,17 47-3 16,-13-23 5-16,13 23-2 0,-15-29-3 0,15 29-9 16,-14-22-1-16,14 22-37 0,0 0-49 15,-15-25-107-15,15 25-235 0,-13-12-217 0,13 12 116 16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3:04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14598 12069 1456 0,'0'0'-209'0,"0"0"-131"0,0 0 70 0,2-34 76 16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6:40.45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28549 6530 17 0,'0'0'36'0,"0"0"32"15,0 0 6-15,0 0 35 0,0 0-57 0,0 0 28 16,0 0 3-16,0 0-43 0,0 0-14 16,0 0 26-16,0 0-8 0,0 0 18 0,0 0 27 15,0 0 30-15,0 0 16 0,0 0-24 16,0 0-13-16,0 0 5 0,0 0 4 15,-18-12 0-15,18 12 4 0,0 0 11 16,0 0-12-16,0 0 2 0,0 0-18 0,0 0-20 16,0 0-2-16,0 0-20 0,0 0 11 15,0 0-8-15,0 0 0 0,0 0 4 0,0 0-3 16,0 0-5-16,0 0 5 0,0 0 16 16,0 0 3-16,0 0 19 0,0 0 6 15,0 0 17-15,0 0-16 0,0 0-31 16,0 0 10-16,0 0-19 0,-14-32 11 0,14 32-20 15,0 0 4-15,0 0-6 0,-3-27-5 16,3 27-8-16,0 0 0 0,0 0-10 0,0 0 1 16,0 0-9-16,0 0 1 0,-7-28 1 15,7 28-10-15,0 0-4 0,0 0 17 0,0 0-15 16,0 0 5-16,0 0 4 0,0 0-7 16,0 0-7-16,0 0 3 0,0 0-4 15,0 0-3-15,0 0-3 0,0 0 3 16,0 0-7-16,0 0-8 0,0 0 6 0,0 0 17 15,0 0-14-15,0-33 1 0,0 33 5 16,0 0-4-16,0 0-7 0,0 0 11 0,0 0-14 16,0 0 6-16,0 0-4 0,0 0 6 15,0 0-3-15,0 0 11 0,0 0-4 16,0 0-5-16,0 0-16 0,54 8 18 0,-54-8-6 16,0 0 11-16,0 0-8 0,0 0 8 15,0 0 6-15,40 9-12 0,-40-9-9 16,0 0 15-16,0 0 0 0,0 0 2 15,0 0 2-15,0 0-8 0,28 6-2 0,-28-6 3 16,0 0 1-16,0 0 2 0,0 0 9 16,0 0-18-16,0 0 12 0,32 7-8 0,-32-7-1 15,0 0 4-15,0 0 0 0,0 0 0 16,30 0-1-16,-30 0-3 0,0 0 4 16,0 0 17-16,37 5-13 0,-37-5-8 15,23 3 8-15,-23-3-7 0,31 7 1 0,-31-7 6 16,35 10-10-16,-19-4 8 0,8 3 0 15,1-3 4-15,2 3-6 0,1-2-2 0,4 1 8 16,-7 1-12-16,3 2 12 0,1-7-9 16,-7 7 3-16,4-5 7 0,-26-6-16 15,39 12 22-15,-21-9-5 0,-18-3-8 0,30 10-4 16,-30-10 6-16,29 10 18 0,-29-10-28 16,20 5 12-16,-20-5-15 0,0 0 13 15,28 12 3-15,-28-12-12 0,0 0 17 0,0 0-22 16,22 8-3-16,-22-8 11 0,0 0 0 15,0 0-5-15,23 12 13 0,-23-12-1 16,0 0-6-16,0 0 9 0,0 0-6 0,21 8-10 16,-21-8 22-16,0 0-5 0,0 0-12 15,0 0 7-15,18 12-4 0,-18-12-2 0,0 0-10 16,17 19 20-16,-17-19-12 0,18 18 0 16,-18-18-1-16,17 24-1 0,-6-7 8 15,0 1-2-15,-11-18-4 0,21 33 4 0,-16-14-14 16,7-2 2-16,-12-17 12 0,13 35-15 15,-8-22 5-15,-5-13 10 0,14 30-10 16,-14-30-5-16,6 29 11 0,-6-29-5 16,12 33 13-16,-12-33-8 0,4 38 19 0,4-21-18 15,-5 7-1-15,-1 3 14 0,-2-27-8 16,8 44 0-16,-4-24 8 0,-3 5 5 0,-1-25-20 16,7 36 9-16,-2-16-8 0,-5-20 12 15,5 33-2-15,-5-33-16 0,7 27 12 16,-7-27-1-16,5 25-1 0,-5-25 0 0,0 0-4 15,5 31-5-15,-5-31 17 0,8 21-14 16,-8-21 12-16,0 0-2 0,7 24 4 16,-7-24 13-16,0 0-21 0,0 0 4 0,3 28 6 15,-3-28 0-15,0 0-2 0,0 0-4 16,0 0 7-16,0 0-16 0,3 26 16 16,-3-26-5-16,0 0 2 0,0 0 6 0,0 0-10 15,0 0 11-15,0 0-7 0,0 0-4 16,0 0 10-16,6 28-14 0,-6-28 6 15,0 0 6-15,0 0-1 0,-12 30-16 0,12-30-3 16,0 0 22-16,-7 32-22 0,7-32 2 16,-8 31 3-16,8-31-1 0,-5 26 0 15,5-26 12-15,-9 29-11 0,9-29 1 0,-5 30 8 16,5-30-8-16,-8 28 0 0,8-28 8 16,-7 31 6-16,7-31-8 0,-5 32 0 0,5-32-6 15,-8 25 2-15,8-25 2 0,-5 25 4 16,5-25-2-16,0 0 4 0,-12 28-8 15,12-28 4-15,0 0 4 0,-7 25-13 0,7-25 5 16,0 0 8-16,-8 22-6 0,8-22 0 16,0 0-2-16,-13 31-5 0,13-31 16 15,-7 21 1-15,7-21-10 0,-10 22 15 0,10-22-13 16,-13 25-4-16,13-25-1 0,-14 24 5 16,14-24-4-16,-13 25 11 0,13-25-7 15,-22 28 0-15,22-28 6 0,-17 26-8 0,9-13-2 16,8-13 10-16,-23 25-12 0,23-25-1 15,-17 22 32-15,17-22-27 0,-12 22 0 16,12-22-2-16,-17 22 0 0,17-22-9 16,-15 17 13-16,15-17 9 0,0 0-18 0,-13 25-4 15,13-25 9-15,-15 16 2 0,15-16-6 16,0 0-12-16,-13 20 12 0,13-20-1 0,-14 18-4 16,14-18 9-16,-22 26-1 0,12-14 5 15,10-12-8-15,-16 23 6 0,16-23-5 0,-17 15 0 16,17-15 7-16,-17 18-11 0,17-18 3 15,0 0 5-15,-18 16 12 0,18-16-9 16,0 0 11-16,-17 17 0 0,17-17-9 16,0 0 16-16,0 0-14 0,-20 15-4 15,20-15 0-15,0 0 0 0,0 0 9 0,-32 10-11 16,32-10-1-16,-22 10 8 0,22-10-10 16,-35 12 8-16,14-4-6 0,-1 3 3 0,22-11 0 15,-47 13-4-15,29-2 4 0,-7 0 4 16,1-4-6-16,2 2 7 0,22-9-10 0,-43 20 7 15,18-11-2-15,5-3-6 0,20-6 4 16,-45 16 6-16,19-8 5 0,3-1-5 16,23-7 7-16,-38 8-7 0,38-8-8 15,-36 10 17-15,36-10-3 0,-30 6-12 16,30-6 17-16,-30 4-11 0,30-4-1 0,0 0-6 16,-38 5 14-16,38-5-13 0,-27 0 8 0,27 0 1 15,0 0-7-15,-49-3 4 0,49 3-4 16,-38-2-9-16,38 2 12 0,-43-4 1 0,16-2-2 15,27 6 23-15,-50-10-15 0,21 7 1 16,4 0 5-16,-7-3-7 0,4 0-9 16,28 6 8-16,-62-5-8 0,37-2 8 15,-10 1-6-15,5 6 10 0,-4-3-10 0,34 3 4 16,-65-6 1-16,36 6-1 0,-4-5-2 16,33 5 8-16,-60-1-8 0,35-2 10 15,-7 0-14-15,32 3 0 0,-62 0 4 16,30-5 0-16,4 10 0 0,28-5 2 0,-50-5-4 15,50 5-10-15,-49 0 4 0,27 0-8 16,22 0-24-16,-40 8-26 0,40-8-30 0,-38 12-48 16,11-3-80-16,5 1-500 0,-3-2 556 15</inkml:trace>
  <inkml:trace contextRef="#ctx0" brushRef="#br0" timeOffset="11164.5378">9887 8502 498 0,'45'-8'126'0,"-23"4"41"0,-22 4-63 16,49-13 71-16,-49 13-62 0,31-7-11 0,-31 7 29 15,32-4-24-15,-32 4-9 0,25-8-16 16,-25 8-2-16,0 0-18 0,32-4 7 16,-32 4-6-16,0 0-9 0,27-8-8 0,-27 8-7 15,0 0 6-15,37 0-11 0,-37 0-1 16,35 3-3-16,-35-3-13 0,42 0 6 0,-42 0-7 16,50-3 10-16,-20 11 15 0,0-8-28 15,5 1-1-15,-5 2-6 0,4 0 1 16,-1 2 2-16,1-1 3 0,1 3-12 15,-5-5 0-15,5 1 19 0,-5 2-22 0,0-2 0 16,-5 1-3-16,-25-4 3 0,49 5 12 16,-27-2 3-16,-22-3-6 0,43 6-9 0,-21-3 12 15,-22-3-5-15,43 3-11 0,-16 0 7 16,-27-3 10-16,52 4-4 0,-25-4-19 16,4 2-2-16,1-2 24 0,2 0-9 0,-3 0-3 15,0 0 0-15,0 0 3 0,3 0 9 16,-34 0-6-16,57 0-9 0,-31 3 6 15,5 0 13-15,-1-3-16 0,-30 0 12 0,40 3-18 16,-15 1 2-16,-25-4 4 0,35 5 9 16,-35-5 13-16,34 7-16 0,-34-7-18 15,30 8 18-15,-30-8 0 0,31 8-12 0,-31-8-1 16,29 2 10-16,-29-2 3 0,32 5-3 16,-32-5 3-16,21 10 4 0,-21-10-1 15,0 0-9-15,25 7 0 0,-25-7 21 0,0 0-21 16,0 0 0-16,32 7 30 0,-32-7 6 15,0 0 26-15,0 0 21 0,0 0 13 16,0 0 20-16,17 7-32 0,-17-7 30 0,0 0-4 16,0 0-22-16,0 0-2 0,0 0-23 15,0 0 4-15,0 0-28 0,0 0-4 0,0 0-6 16,-69-31-84-16,69 31-98 0,0 0-118 16,0 0-434-16,0 0 622 0</inkml:trace>
  <inkml:trace contextRef="#ctx0" brushRef="#br0" timeOffset="12186.2792">11471 8578 2754 0,'-33'-46'-119'16,"33"46"-8"-16,0 0 31 0,0 0 11 15,0 0-10-15,0 0 3 0,-17-15 15 0,17 15-2 16,0 0 24-16,0 0 17 0,0 0 11 16,0 0 4-16,0 0 65 0,0 0 4 15,-22-18 5-15,22 18 0 0,0 0 20 16,0 0-2-16,0 0 15 0,-26-12-38 0,26 12 12 15,0 0-5-15,0 0 0 0,0 0-28 16,0 0 2-16,0 0-9 0,-44 36 3 0,32-23-6 16,12-13 5-16,-23 33-2 0,11-14-18 15,-1 1 6-15,0 0 14 0,-1-2-8 16,1 5 5-16,1-2-6 0,-1 0-2 16,-6 0 14-16,6 4-1 0,-12 2-5 15,1 2-3-15,-1 1-6 0,2 2 3 0,1-2-8 16,-1 0 14-16,1 6-15 0,2-9 17 15,0 0-11-15,0 2-5 0,6-8-8 0,6-1 16 16,-9 0-11-16,17-20 37 0,-23 32-18 16,15-19-11-16,-8 4 16 0,16-17-4 0,-26 33-7 15,11-18 18-15,15-15-5 0,-20 24-36 16,20-24 25-16,-17 17-40 0,17-17-25 16,-14 15-15-16,14-15-19 0,0 0-8 15,-15 22-65-15,15-22-96 0,0 0-314 0,0 0 111 16</inkml:trace>
  <inkml:trace contextRef="#ctx0" brushRef="#br0" timeOffset="13046.3009">10640 8850 2063 0,'0'0'-90'0,"0"0"53"0,0 0 15 0,-13-19-5 15,13 19 27-15,0 0 27 0,0 0-1 16,0 0 7-16,0 0 0 0,-19-15-8 16,19 15-7-16,0 0-11 0,0 0 14 0,0 0-14 15,0 0 4-15,0 0 10 0,0 0 3 16,0 0-7-16,-30 42-13 0,30-42-4 16,-12 41 6-16,1-16-6 0,-1-4 7 0,7 5-7 15,-12 4-7-15,9-9 7 0,-4 6 28 16,0-1 2-16,2-6 3 0,4 3-23 15,-9-2 13-15,10 0-23 0,5-21 29 0,-22 41 0 16,15-26-19-16,7-15 9 0,-10 32 3 16,10-32 3-16,-10 21-3 0,10-21-22 0,0 0-3 15,-5 30 36-15,5-30 13 0,0 0-19 16,32 23 23-16,-32-23-9 0,53 4-12 16,-16-7 8-16,8 2-15 0,6-6 9 15,0 0 2-15,0 2-22 0,0-5-16 0,5-2 34 16,-8 3-7-16,-4 3 0 0,-1-3 2 15,-8 0 2-15,-5 2 0 0,6 0-8 0,-3 1 8 16,-5 3-16-16,4-1 18 0,-2-1-18 16,2 2 8-16,-7 0-11 0,-25 3-7 15,52-3-5-15,-52 3 15 0,42 0-5 0,-42 0-12 16,33-3 9-16,-33 3 11 0,0 0 17 16,44 0 33-16,-44 0 6 0,0 0 3 15,30-3-3-15,-30 3-9 0,0 0-19 0,22-11 0 16,-22 11 4-16,0 0-15 0,0 0-12 15,18-20-5-15,-18 20-9 0,0 0 2 16,0 0-16-16,8-28-15 0,-8 28 4 0,0 0-13 16,0 0 4-16,-5-37 6 0,5 37 11 15,0 0-4-15,-21-30-3 0,21 30 16 0,-22-21-23 16,5 7 16-16,-10 7-7 0,27 7 9 16,-46-20-9-16,22 16 11 0,-1-3 5 15,25 7-7-15,-35-12-3 0,12 8 6 16,23 4-6-16,-34-8-4 0,34 8 9 0,-35-6-2 15,35 6 9-15,-25-6 7 0,25 6-12 16,0 0 3-16,-40-6-10 0,40 6 3 0,-22-6-1 16,22 6 8-16,0 0-3 0,-32-7 10 15,32 7 2-15,0 0-14 0,0 0-10 16,-42 4-23-16,42-4-48 0,-23 9-33 16,23-9-64-16,-25 22-195 0,8-10-209 0,0 1 110 15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7:43.0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12651 8368 656 0,'0'0'393'0,"0"0"-119"0,0 0-61 15,0 0 6-15,0 0-75 0,0 0-30 16,0 0-11-16,0 0-35 0,0 0-1 16,0 0-11-16,0 0-7 0,0 0-5 15,0 0-10-15,0 0 13 0,0 0-5 0,0 0-12 16,0 0-9-16,0 0 20 0,0 0-30 16,0 0 18-16,0 0-11 0,0 0-16 15,0 0 13-15,0 0-7 0,0 0 6 0,0 0-8 16,0 0 5-16,0 0-11 0,0 0 0 15,0 0 6-15,0 0-9 0,0 0 9 0,0 0-9 16,0 0-6-16,0 0 23 0,48 45 0 16,-48-45-28-16,20 12 26 0,-20-12-7 15,17 15-10-15,-17-15 13 0,23 14-8 0,-23-14-11 16,21 12 5-16,-21-12 9 0,0 0-3 16,21 13-14-16,-21-13 11 0,0 0-2 15,17 14 16-15,-17-14-6 0,0 0-16 0,18 15-6 16,-18-15 20-16,0 0-11 0,0 0 2 15,17 15 0-15,-17-15-8 0,0 0 8 16,0 0-5-16,19 13 22 0,-19-13 1 0,0 0-21 16,0 0 4-16,11 13 2 0,-11-13 8 15,0 0-19-15,0 0 8 0,19 17 4 16,-19-17-4-16,0 0 0 0,16 18 0 0,-16-18 12 16,0 0-12-16,24 18 6 0,-24-18-6 15,20 11-5-15,-20-11 5 0,27 12 3 16,-27-12-3-16,21 12-6 0,-21-12 4 0,35 9 13 15,-35-9-13-15,27 7-4 0,-27-7 15 16,34 9-9-16,-34-9 3 0,43 8-6 0,-21-8 6 16,-22 0 15-16,48 11-12 0,-24-10 0 15,4-1-12-15,-28 0-3 0,56 8 3 16,-35-5 6-16,-21-3 18 0,39 0-30 16,-39 0 12-16,35 6-3 0,-35-6 27 0,30 0-27 15,-30 0 0-15,0 0 9 0,37 3 0 16,-37-3 0-16,0 0 0 0,33 0 6 0,-33 0-12 15,0 0-6-15,0 0 12 0,37 0 3 16,-37 0 6-16,0 0-21 0,32-3 24 16,-32 3-6-16,0 0-3 0,40-4-12 15,-40 4 18-15,30-5-9 0,-30 5 0 0,32-8-6 16,-32 8 12-16,33-7-6 0,-33 7 0 16,40-6 0-16,-40 6 12 0,37-7-24 15,-13 7 15-15,6-7 0 0,0 5-9 0,-30 2-15 16,62-4 24-16,-30 1-16 0,1 3-2 15,-1-3 3-15,-32 3 12 0,53-6-3 0,-29 3 6 16,-24 3-3-16,42-3 0 0,-19 0 3 16,-23 3 6-16,37-6 16 0,-12-1-35 0,-25 7-5 15,42-2 27-15,-42 2-18 0,38-11-6 16,-21 7 3-16,-17 4 5 0,35-8-14 16,-35 8 8-16,30-6 17 0,-30 6 5 15,24-6 25-15,-24 6 6 0,20-12-37 0,-20 12 3 16,21-17 6-16,-21 17-12 0,22-13 3 15,-22 13-3-15,19-22-3 0,-19 22 3 0,21-15-6 16,-21 15-3-16,22-17 12 16,-22 17 0-16,12-15-15 0,-12 15 6 0,0 0 6 15,22-18 6-15,-22 18-6 0,0 0 21 0,11-19-7 16,-11 19-8-16,0 0 8 0,9-23 1 16,-9 23-18-16,0 0 0 0,6-35 11 15,-6 35-22-15,0 0 5 0,5-36-14 0,-5 36 5 16,0 0 24-16,0-34-27 0,0 34 4 15,0 0-1-15,-5-47 0 0,5 47 9 16,-15-36 21-16,9 13 14 0,1-1 4 0,-7-1-13 16,2 1 54-16,-7-5-32 0,0 2 7 15,-4 3-13-15,7 0 1 0,-3-3 0 0,4 4 15 16,-2 1-34-16,3 0 0 0,12 22 0 16,-25-37-5-16,12 22-1 0,4-3 1 15,9 18 7-15,-31-37-35 0,17 20 10 16,-2 0-5-16,-3-5 10 0,-6 0-15 0,5 5 30 15,-8-6 2-15,-3 3-14 0,8 1 2 16,3 1-10-16,-8 0-5 0,9-2 22 0,-8 4 1 16,6 1-21-16,1 3 6 15,-7-3-6-15,27 15 6 0,-39-23 4 0,13 11-7 16,7 0-2-16,-3 3-13 0,22 9 17 0,-38-18-7 16,16 12 10-16,22 6 10 0,-43-18 3 15,24 7-21-15,19 11 6 0,-33-12 12 16,33 12 2-16,-40-13-12 0,23 3 3 15,17 10 7-15,-35-13-5 0,35 13 2 0,-42-15-12 16,14 8 5-16,-4 2 8 0,-2 1-3 16,1-4-8-16,-14 5 6 0,0-1-3 0,-1-1-5 15,-1 2 62-15,2-1 24 0,12 0 8 16,-3 4-59-16,-11 0-19 0,-8 4-6 0,5 3-14 16,-3 5-35-16,-5 12-24 0,-4 9-23 15,-4 8-48-15,-14 21-53 0,0 5-469 16,22-7 121-16</inkml:trace>
  <inkml:trace contextRef="#ctx0" brushRef="#br0" timeOffset="31914.9761">15981 10880 1276 0,'0'0'144'0,"0"0"36"0,0 0-97 16,0 0-19-16,0 0-64 0,0 0 32 16,0 0-20-16,0 0 4 0,0 0-24 0,0 0 16 15,0 0 15-15,-20 12-15 0,20-12-12 16,0 0 4-16,0 0-12 0,0 0 4 0,0 0 12 16,0 0 0-16,0 0-19 0,0 0-25 15,0 0 4-15,0 0 4 0,0 0 4 16,0 0-14-16,0 0 34 0,-38-20-9 0,38 20 0 15,0 0-9-15,-24-15-43 0,24 15-21 16,0 0-51-16,-33-12-213 0,33 12 84 16</inkml:trace>
  <inkml:trace contextRef="#ctx0" brushRef="#br0" timeOffset="34520.0807">16210 10754 1127 0,'0'0'-52'0,"0"0"20"0,-36 0 27 15,36 0 21-15,0 0-27 0,-34-10 22 16,34 10-22-16,0 0 11 0,-28-3-26 0,28 3 4 16,0 0-49-16,0 0 37 0,-32-3-24 15,32 3 35-15,0 0-1 0,-25-6 60 16,25 6 10-16,0 0 49 0,0 0 13 0,-32-9 15 15,32 9-16-15,0 0-5 0,0 0-17 16,-23-12-11-16,23 12-14 0,0 0-27 0,0 0-4 16,0 0-1-16,-20-12 4 0,20 12-12 15,0 0 0-15,0 0-4 0,0 0-12 0,0 0 7 16,0 0-11-16,0 0 12 0,0 0 3 16,0 0 8-16,0 0-23 0,0 0 8 15,0 0-4-15,0 0 3 0,0 0-18 0,0 0 11 16,0 0-8-16,0 0 12 0,0 0 8 15,0 0-9-15,0 0-3 0,0 0 8 16,0 0-4-16,0 0-4 0,0 0-4 0,0 0 8 16,0 0-4-16,0 0 0 0,0 0 4 15,0 0-1-15,0 0-6 0,66 30 36 16,-66-30-18-16,0 0 4 0,29 12-5 0,-29-12 19 16,0 0 21-16,37 0-5 0,-37 0-11 15,45 3-31-15,-17 0 13 0,1-3 0 0,4 0-3 16,-33 0 3-16,70-3-13 0,-31 3 19 15,-7-3-19-15,3 0 13 0,-5 0-4 16,5 0 19-16,-35 3-22 0,52-3 22 0,-29 3-1 16,-23 0-6-16,41-3-16 0,-41 3 7 15,41 0-4-15,-41 0 15 0,47 3 0 16,-23-6-21-16,4 6 0 0,2 0 11 0,4 0-20 16,2-3 15-16,8 6 11 0,3-3-17 15,1 0-7-15,-6 4 7 0,7-5-6 16,-4 5 3-16,2-4-4 0,-1 1 10 0,-5-3-21 15,-3 2 12-15,-1 2-9 0,1-2 9 16,-4 3 9-16,4-3-1 0,-1-3-11 16,8 3 0-16,0 0 6 0,1 0-15 0,0 0 6 15,5-6 26-15,-3 6-34 0,2-3 11 16,-1 3 0-16,-4-3-6 0,3 4 23 0,-11-4-25 16,2 5 5-16,-6-5 3 0,-1 3 0 15,0-3-6-15,-32 0-2 0,53 3 8 16,-26-3 5-16,-27 0 7 0,35 4-15 15,-35-4 6-15,37 2-9 0,-37-2 6 0,32 3-3 16,-32-3 20-16,33 3-11 0,-33-3-12 16,35 7 0-16,-35-7 9 0,30 4-8 0,-30-4 21 15,27 1-18-15,-27-1 7 0,24 7 6 16,-24-7 1-16,28 5-7 0,-28-5 3 0,0 0 20 16,29 3-33-16,-29-3 10 0,0 0 1 15,26 4 10-15,-26-4-13 0,0 0 16 16,29 8-22-16,-29-8 14 0,0 0-3 0,30 5 19 15,-30-5-14-15,27 7-10 0,-27-7 7 16,31 5-10-16,-6 1 8 0,-25-6 0 16,44 7 15-16,-14-5-23 0,-6 1 13 15,4 1-5-15,4-1 3 0,-2 0-6 0,7-3 10 16,-4 3-2-16,4-1-8 0,-5-2 5 16,6 4-15-16,-1-4 5 0,1 3 23 0,1 0-18 15,-2 0-13-15,0 0 18 0,9-3-10 16,-9 3-2-16,7 0 14 0,2 4-12 15,0-4 18-15,-5 2-8 0,3-2-10 0,-7 2 0 16,0-3-5-16,1 0 5 0,4-2 15 16,-4 3-23-16,-1 2 8 0,0-2 3 0,1 0-3 15,-4-3-5-15,1 3 12 0,-5-3 3 16,-3 3-10-16,5 0 5 0,-32-3 10 16,45 3 14-16,-45-3-24 0,45 3 12 15,-25 0 7-15,-20-3 12 0,45 3-27 0,-11 0-4 16,-6 1 4-16,7 1-9 0,-3 2 12 15,8-2-3-15,2 5-11 0,7-5 2 0,-1 6 12 16,-3-4-8-16,0 2 6 0,7-4 6 16,-10 5-14-16,3-7-7 0,0 2 8 15,-8-1 10-15,0 2 1 0,-7-3-5 0,10-3-4 16,-11 2-7-16,7-2-1 0,1 4 17 16,-5-1-14-16,8-3 7 0,-6 3-7 0,7-3 11 15,-4 0-13-15,5 3 4 0,0-3-9 16,-4 0 9-16,1 3 1 0,1-3 12 15,-7 3-15-15,4-3-2 0,7 5 11 16,-6-5-13-16,7 1 6 0,-3 5-9 0,2-1 12 16,3-4-10-16,-14-1 1 0,17 8-5 15,-3-6 13-15,-3 3-8 0,-4 0-1 0,-4-5 5 16,3 3-4-16,-4 1 4 0,2-4 4 16,-5 5 14-16,4-2-7 0,-2 0 3 15,3 0-23-15,-9 0 18 0,9 0-5 0,-7 0-8 16,0-3-1-16,5 6 5 0,-5-3 0 15,1 0-11-15,-3 0 11 0,2-3 13 0,0 4-8 16,5-2-3-16,-8 1 16 0,7 0-12 16,-3-3-10-16,-1 0 19 0,1 0-4 15,4 0 0-15,1 0 2 0,-2 0-4 16,3 0 8-16,0 4-13 0,-1-8 7 16,1 4 8-16,0 0-12 0,6 0-12 0,-7-3 10 15,2 6-3-15,0-3-4 0,1 0 6 0,-1 0-8 16,8 0 8-16,2-3 2 0,-1 3-4 15,5 0-14-15,5 0 12 0,-2 0 6 16,3-3-4-16,14 3-2 0,-3-2 7 0,6-2-7 16,-1 4 2-16,-1-3-2 0,4 3 23 15,4 0-17-15,-11-3-4 0,7 3 0 0,-7 3-12 16,9-6 10-16,-6 9-7 0,-2-2 1 16,1-2 4-16,1 1-11 0,-6 4 7 15,5-2-22-15,2 6-4 0,-7-6-24 16,1 5-11-16,7-1-17 0,-3 1-54 0,-6-2-135 15,4-1-402-15,-12 2 123 0</inkml:trace>
  <inkml:trace contextRef="#ctx0" brushRef="#br0" timeOffset="38643.2589">13051 12116 2701 0,'0'0'-60'0,"0"0"10"0,0 0 18 0,0 0 26 16,0 0-9-16,0 0-3 0,0 0-3 15,0 0-13-15,8-36-6 0,-8 36-1 16,0 0 25-16,0 0-3 0,0 0 10 0,0 0-4 15,0 0 19-15,0 0 7 0,0 0 19 16,0 0 9-16,0 0-13 0,0 0 12 16,0 0-13-16,0 0-12 0,0 0 9 0,0 0-3 15,13-27 5-15,-13 27-14 0,24-5 5 16,-24 5-22-16,53-13 13 0,-16 8 4 16,13-7 5-16,14 5-14 0,3-2 6 0,11 2-18 15,23 3 20-15,-6-2-13 0,2 4-1 16,5 2-9-16,-20 2 9 0,5-4-2 0,-10 4 2 15,5-2 3-15,-7-2 11 0,4-5-5 16,3 7 14-16,-12-6 3 0,5 4-1 16,-6-2-8-16,10 1 0 0,-11 3 11 0,6 0-8 15,-1 0 7-15,6 3-2 0,11 3-6 16,1 0 5-16,1 3-7 0,-5 4-9 16,5 4 0-16,1-2 3 0,-4-3 3 15,5 3-1-15,1 0 6 0,2-3-6 0,-2-3 0 16,-1 0-10-16,-4-3 0 0,7-2 13 15,-18 0-2-15,3-3-14 0,-7 4 3 0,2-5-8 16,3 0 16-16,-1-5 5 0,0 5-8 16,-11 0-13-16,4 5 13 0,0-2-2 15,-3-3-3-15,6 0-3 0,-6 4 6 0,-4 1-8 16,3-5 15-16,-2 6-2 0,-8 0-19 16,-4-3 9-16,3 0 10 0,-4 0 7 0,-3 0-20 15,1 3 15-15,-5-3-8 0,0 1 21 16,-8-2-3-16,-1 1 22 0,1-3 9 15,-4-3-1-15,3 3-7 0,-1-2-4 16,11-2 0-16,-5 4 0 0,-4-3-8 0,8 6 2 16,-11-3-13-16,7-3 8 0,4 6-10 15,-9-3-3-15,2 0 6 0,-4 4-13 0,3-4 7 16,-3 2-8-16,6-2 5 0,-5 3-10 16,1-3 15-16,-2 3-17 0,-1 1 11 15,1-4 3-15,7 3-16 0,-9 1 8 0,11-4 7 16,-9 0-20-16,3 1 30 0,4-2-19 15,10 1-2-15,-4-4 8 0,8 4-12 16,9-3 2-16,-3 3 6 0,3-7 11 16,4 7-17-16,-11-3 2 0,2 3 6 0,-3-2-2 15,2 2-14-15,-9-4 6 0,4 4 8 16,-3 0-6-16,5 0-4 0,-10-3 0 0,6 3 0 16,-5-3 0-16,2 3-5 0,1 0 9 15,2 0-14-15,-4 3 10 0,6-3 4 0,-1 7-12 16,-3-2-40-16,11 5-65 0,-3 2-162 15,-11-4-445-15,5-3 535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9:20.6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23283 8020 1727 0,'0'0'4'0,"-15"-15"32"15,15 15 92-15,-17-15-50 0,17 15-9 16,-27-15-30-16,27 15 3 0,-18-16-8 0,18 16-17 16,-20-17-3-16,20 17-1 0,-23-14-6 15,23 14-7-15,-20-16-7 0,20 16 14 0,-19-14 0 16,19 14-7-16,-20-19-4 0,20 19 18 16,-27-15-7-16,27 15 12 0,-18-15-9 15,18 15 0-15,-25-13-6 0,25 13-4 0,-19-16-10 16,19 16 3-16,-21-16 7 0,21 16 10 15,-20-11-17-15,20 11 4 0,-22-12 3 0,22 12 13 16,-25-15-16-16,25 15 19 0,-19-17 4 16,19 17-13-16,-26-12-4 0,26 12 16 15,-27-14-12-15,27 14 2 0,-25-15 4 16,25 15 6-16,-30-16 3 0,30 16 15 0,-27-16 0 16,27 16 3-16,-20-12-16 0,20 12-6 15,-25-16 3-15,25 16-10 0,-25-16 1 0,25 16 6 16,-29-18-13-16,29 18 10 0,-28-15 2 15,28 15 0-15,-25-16 1 0,5 7-1 16,20 9-17-16,-37-18 0 0,17 9 2 0,-4 1 15 16,24 8-6-16,-45-16 1 0,27 5 10 15,-9 3 3-15,27 8 4 0,-44-19-15 0,19 13-1 16,0 0-7-16,25 6-3 0,-53-16-12 16,26 9 1-16,0 6-5 0,-3-6-17 15,30 7 11-15,-57-5-6 0,34 0 5 16,-7-1 1-16,30 6 5 0,-52-6 2 0,23 1 4 15,6 1-4-15,23 4 7 0,-45-8-7 16,45 8 12-16,-39-5 6 0,39 5 0 0,-40-7-6 16,40 7 11-16,-35-1-22 0,35 1 16 15,-38-11-5-15,38 11 0 0,-37-3-2 16,37 3 4-16,-30-5-4 0,30 5-1 0,-35-3-14 16,35 3-7-16,0 0-2 0,-42 0-3 15,42 0-1-15,-30-4 0 0,30 4 0 16,-36 0-7-16,36 0 6 0,-33-1 15 0,33 1 3 15,0 0-3-15,-54-4-15 0,54 4 18 16,-38-3 0-16,38 3 6 0,-38 0-16 16,38 0 4-16,-44 0 2 0,44 0-30 0,-48 0 13 15,17 3-24-15,-2 1-20 0,5 1-17 16,-6-2-54-16,2 2-319 0,2-2 100 16</inkml:trace>
  <inkml:trace contextRef="#ctx0" brushRef="#br0" timeOffset="1853.8387">20866 7398 1629 0,'0'0'-17'0,"-42"0"-12"0,42 0 41 0,-42-7 5 15,42 7 17-15,-42-5-9 0,22-2 27 16,20 7 8-16,-42-4 6 0,42 4-51 0,-41-11-11 16,14 6 23-16,27 5-35 0,-47-11 1 15,25 10 7-15,22 1 15 0,-47-11-11 16,26 10 26-16,21 1 10 0,-44-11 4 16,26 6-12-16,18 5 28 0,-42-10-18 0,42 10 2 15,-42-9 7-15,14 1-2 0,1 4-10 16,2-5 6-16,-12 2-14 0,9 2-6 15,-1-1 3-15,1-1-6 0,28 7 2 0,-59-7-3 16,32 2-12-16,-6 5-9 0,5-4-21 16,28 4 15-16,-62 0 3 0,37 0-3 0,25 0 18 15,-59 0 0-15,37 0-12 0,22 0 12 16,-45-3 3-16,45 3-6 0,-50 0-9 0,50 0 15 16,-44 3-21-16,21-3 15 0,23 0-15 15,-45 9 0-15,25-6 9 0,20-3-21 16,-39 11-9-16,18-3-9 0,21-8 2 15,-39 19 3-15,24-7 6 0,-8-3-13 0,23-9 12 16,-41 19 0-16,25-11 3 0,-8 3-3 16,24-11 3-16,-26 16 13 0,26-16-4 15,-34 13 4-15,34-13 7 0,-27 10 0 0,27-10-25 16,-31 16 22-16,31-16-15 0,-34 11 14 16,16-4-3-16,18-7-4 0,-37 18 14 15,15-7 3-15,5 0-13 0,-6-3 3 0,23-8 3 16,-37 20-10-16,17-11 18 0,20-9-11 15,-40 23 3-15,20-11 15 0,-4-8-22 0,-4 7-7 16,10-2 15-16,18-9 28 0,-39 15-11 16,21-8-14-16,18-7 7 0,-30 11 3 0,30-11-13 15,-45 19 24-15,28-9-18 0,-2 4-3 16,4-1 0-16,-3 3 17 0,3-1-10 16,15-15 4-16,-29 34-5 0,14-17-12 15,4 3 2-15,-1-1 11 0,-5-1-10 0,17-18 16 16,-13 34-6-16,1-20-4 0,12-14-6 15,-12 32 13-15,2-17-13 0,10-15 10 0,-5 32-7 16,5-32 6-16,-11 31-2 0,11-31-8 16,-17 30-2-16,17-30 6 0,-10 30-7 15,10-30 10-15,-3 35-10 0,3-35 18 16,-9 30-11-16,9-30 13 0,-3 27-13 0,3-27 20 16,-7 23-6-16,7-23-1 0,0 0-7 15,-12 30-6-15,12-30 10 0,-5 25-3 0,5-25 6 16,-3 28-3-16,3-28 3 0,3 37-4 15,-3-37-2-15,5 41 3 0,7-20 9 16,-5 0-16-16,1 0 0 0,7 2-6 0,-8-4 16 16,5 0-7-16,-1 4-16 0,-11-23 7 15,15 33 3-15,-3-16 19 0,-12-17-19 16,15 30 0-16,-5-18 13 0,-10-12-7 0,22 31 0 16,-22-31 1-16,15 21-1 0,-2-6-3 15,-13-15 0-15,20 23 10 0,-20-23-1 0,19 24-12 16,-9-12 15-16,-10-12 4 0,18 19-25 15,-18-19-4-15,15 20 4 0,-15-20 15 16,19 20-9-16,-19-20 10 0,17 18-13 0,-17-18 15 16,18 19-6-16,-18-19 6 0,18 20-15 15,-18-20-9-15,24 24 15 0,-13-13-6 16,-11-11 15-16,24 22-9 0,-12-10 9 0,-12-12-9 16,25 25-3-16,-12-12 3 0,-13-13-15 15,18 21 3-15,-18-21 3 0,24 21 18 16,-24-21-15-16,20 22-6 0,-7-13 15 0,-13-9 0 15,19 25-18-15,-19-25 9 0,23 25 0 16,-13-13 6-16,-10-12 0 0,19 27 0 0,-6-18-6 16,-13-9-3-16,15 19 3 0,-15-19-3 15,18 19 0-15,-18-19 18 0,14 15 3 16,-14-15-15-16,18 15 12 0,-18-15 9 0,15 13-6 16,-15-13-3-16,20 15 0 0,-20-15-9 15,22 14 5-15,-22-14 13 0,25 11-15 16,-25-11 11-16,30 16-17 0,-30-16 9 0,25 12-3 15,-8-3 2-15,-17-9-5 0,39 12-9 16,-24-6 3-16,-15-6 18 0,50 9-4 16,-27-3 3-16,11 0-2 0,4 1-9 0,-3 0-6 15,-1-1 20-15,1-3-6 0,0 0-3 16,3 3-13-16,-4-3 24 0,1 0-27 0,-1-3 19 16,-3 3-19-16,-1 3 10 0,2-6-7 15,-3 2 2-15,2 3 11 0,-4-3-10 16,5 1 2-16,0-1 0 0,0 2-12 0,-2 0 7 15,5-1-6-15,-5-1 16 0,2 1-19 16,-4 4 0-16,9-3 6 0,-9-4-1 16,1 1-14-16,4 7 15 0,-4-4-7 0,1-3 1 15,0 1 11-15,-30-2-9 0,52 4-11 16,-29 0 5-16,6-2-6 0,-3 1 3 16,6-3-21-16,-32 0 8 0,49 2-13 0,-29 3-7 15,10-1-8-15,-30-4 3 0,50 3-5 16,-50-3 12-16,40 1-8 0,-16 3 17 0,-24-4 3 15,38 3-9-15,-38-3 19 0,40 4 15 16,-40-4-16-16,37 1 4 0,-37-1 20 16,35 7-5-16,-35-7-16 0,42 4 28 0,-24-3 0 15,-18-1-24-15,39 5 4 0,-19 0-4 16,-20-5 0-16,40 7-26 0,-40-7 25 16,34 3 4-16,-34-3-9 0,36 3 12 0,-36-3 1 15,34 3 4-15,-34-3 4 0,35 4 31 16,-35-4-22-16,30 2 26 0,-30-2-26 15,28 3 21-15,-28-3 5 0,37 0-5 0,-37 0-8 16,39 0 12-16,-39 0-17 0,40 4 21 16,-40-4-25-16,43-4-8 0,-43 4-8 0,39 0 12 15,-39 0 20-15,43 4-12 0,-43-4-8 16,42 0 4-16,-17-4-24 0,-25 4 32 16,47 0-4-16,-47 0-4 0,47 0 4 0,-24-3-4 15,11 1-4-15,-34 2 4 0,57 0-20 16,-36-4 24-16,-21 4-24 0,57-3 8 15,-32 3 12-15,7 0 0 0,-32 0-12 0,54-3 0 16,-28 0 4-16,-26 3 0 0,51-3-5 16,-23 3 18-16,-28 0-5 0,50-4 8 15,-26 2 12-15,-24 2 0 0,48-3-16 0,-48 3 12 16,47-5-16-16,-47 5 0 0,45-1 20 16,-45 1 11-16,45 0-24 0,-25 1 20 0,-20-1-20 15,44 0 16-15,-21 0-5 0,-23 0 15 16,44 8-22-16,-16-8 3 0,-28 0-7 15,42 2-4-15,-13 2-4 0,-29-4 5 0,45 3 2 16,-22 0 1-16,-23-3-8 0,47 6-10 16,-17-6 4-16,0 0 6 0,-30 0-3 15,52 6 11-15,-30-6 3 0,-22 0-3 0,48 0-29 16,-18 3 11-16,-30-3-11 0,49 0-14 16,-19-3-15-16,-30 3-2 0,55 0-15 15,-26 0 2-15,1 0-30 0,-30 0-3 0,55 3 0 16,-25-3 24-16,-3 0-16 0,3 4 16 15,-30-4 8-15,52 7 8 0,-29-6 10 0,-23-1-13 16,50 5 42-16,-23-2-21 0,2-1-12 16,-8 5 10-16,-21-7-24 0,56 12-13 15,-28-9-157-15,-1 3 58 0</inkml:trace>
  <inkml:trace contextRef="#ctx0" brushRef="#br0" timeOffset="2078.6979">25187 9663 700 0,'35'3'-38'0,"-3"-3"-32"0</inkml:trace>
  <inkml:trace contextRef="#ctx0" brushRef="#br0" timeOffset="2449.4682">25379 9663 552 0,'47'-3'-20'15,"-4"3"7"-15,1-3 26 0,-6 3-13 0,2 3 14 16,-6-6 25-16,3 3-26 0,0 0 20 0,4 0-14 16,-4 3 31-16,7-3-31 0,-6 0 17 15,7 3-12-15,4 0 29 0,-2-3-47 16,1 3 0-16,1 0-6 0,1-3 11 0,-2 0 24 15,1 7 15-15,-1-7-6 0,-2 3-11 16,-3-3 20-16,-4 0 9 0,1 0-1 0,1 0-27 16,0 0 24-16,7 0-10 0,-4 0 3 15,-1 2-10-15,2 1-10 0,4 0 5 16,-1-3-14-16,-1 7 0 0,2-5-9 16,-4 5-9-16,2-3-4 0,1-2-17 0,1 0-23 15,-1 2 27-15,-3 0-14 0,-4-4 0 16,4 5 9-16,-5-5-5 0,-2 4 0 0,2-1 19 15,4 0-10-15,-1-1 0 0,-6-2-15 16,8 5 15-16,4-3 4 0,-6-2 10 16,4 3-9-16,2-3 14 0,-1 4-20 0,-3-1-4 15,4-3-21-15,-4-3 5 0,-3 3 15 16,3 0 10-16,-3 0 0 0,1 0 15 16,-1 0 5-16,-2 0 5 0,6-4-10 0,-1 4-10 15,3-3 15-15,1 1-4 0,-1 4-17 16,4-4-9-16,0 2 15 0,5-5-26 0,-7 5-10 15,0-5-73-15,2 5-162 0,-3-7 72 16</inkml:trace>
  <inkml:trace contextRef="#ctx0" brushRef="#br0" timeOffset="2698.3138">29190 9690 821 0,'42'-6'-42'0,"-9"4"-6"15,-5-1 23-15,-1-1 0 0,-27 4 6 16,44-3 13-16,-18 0 25 0,-26 3 12 16,42-6 18-16,-13 0 5 0,-29 6 21 0,48-9-8 15,-23 6 10-15,0-3-14 16,-25 6-17-16,52-11 10 0,-25 7-12 0,0 0-10 0,-2-3-5 15,5 1-15-15,0 0 0 0,-5 0-9 16,-25 6 4-16,57-9-4 0,-35 1 13 16,5 1-13-16,-6 1 27 0,6-1-46 15,7-1 14-15,-4-3-13 0,-4 6-25 16,5-3 1-16,0 0 32 0,-1 0 10 0,-1-3-20 16,-1 3 6-16,-3-5 9 0,0 4 47 15,-1 3-9-15,1-8 3 0,-5 7-50 0,3-10 14 16,3 8-5-16,-5-3-10 0,6-2-31 15,-5 2-35-15,5 0-12 0,3-1-57 0,-9 2-156 16,10 0 76-16</inkml:trace>
  <inkml:trace contextRef="#ctx0" brushRef="#br0" timeOffset="2780.2632">30791 9195 990 0,'0'0'5'0,"16"-13"-32"16,-16 13-1-1,17-12 6-15,-17 12-41 0,23-12-43 0,-23 12-124 0,24-16 67 0</inkml:trace>
  <inkml:trace contextRef="#ctx0" brushRef="#br0" timeOffset="3564.597">30985 9040 743 0,'0'0'60'0,"15"-21"38"16,-15 21-15-16,18-29 8 0,-18 29-29 15,13-30-2-15,-4 15-10 0,-9 15-17 0,17-37-42 16,-7 19-15-16,-10 18-11 0,18-40 6 16,-10 18-27-16,-3-3 25 0,-1 0 10 15,4 1 63-15,-5-4 24 0,-1 1 3 16,-2-3-7-16,0 30 26 0,-5-62-7 0,-3 31 27 15,-1-7-8-15,-1 5 0 0,-8-5-8 16,-2 3 16-16,-2 3-22 0,-1-4-13 0,-6-3-8 16,-1 3-12-16,-5-1-1 0,2 4 9 15,-1-2-8-15,-8 0 6 0,4 6-20 0,-4-1 9 16,0-4-2-16,-5 9-2 0,0-1 15 16,-4-2-14-16,-5 0 4 0,-4-1 0 15,-10 0 9-15,10-1-1 0,-2 5-9 0,0 7 10 16,-7-7-16-16,6 6 1 0,3-6-4 15,3 11-11-15,-4-6-7 0,3 4 3 16,1-4 13-16,3 2-12 0,9 5 4 16,-3-3-2-16,-6 2-5 0,-3-3-4 0,4 5 2 15,-2-3 17-15,-1 0 8 0,-5 0-5 16,-1-2-4-16,-4 2-7 0,6 0-9 0,-5-2 0 16,0 4 5-16,5-5-17 0,-1 1 8 15,-1-2 8-15,6 4-8 0,-1-4 7 0,0 3 4 16,3 0-3-16,-6-3-1 0,5 0-10 15,0 1 6-15,4-1-13 0,-2 1 20 16,-1-1 9-16,-1-1-11 0,3 3 2 0,-11-5-1 16,1 6-9-16,-13-4-1 0,3 0-5 15,-4 0 6-15,11 1-7 0,0 4 3 16,0-4-1-16,-1 4 12 0,6-5-11 0,-5 3-10 16,-5 1 10-16,4 1-7 0,-12-4 3 15,1 1-4-15,-2 1-4 0,11 4 10 16,-8-6-5-16,8 7 9 0,-2-4 1 15,-12 0-12-15,5 1-3 0,-7-4 12 0,7 5 3 16,3-3-15-16,6 5 5 0,3 0 15 16,-1 0-2-16,1 0-13 0,3 1-3 0,5-1 0 15,6 4-15-15,-1-2 8 0,3 4 13 16,-3 0 8-16,5 0-17 0,-4 0 14 0,5 0 1 16,5-1-4-16,-8 0-7 0,1 2-6 15,-4-2 13-15,0 2-17 0,0-2 4 0,2 3 6 16,-12-6-6-16,-3 3 3 0,-6-3 16 15,-10 3-16-15,-15-3-6 0,1-3 19 16,3 4-8-16,0 0 22 0,15-2-4 16,2 7-15-16,1-4 6 0,4 2-3 0,4 4 0 15,6-2-9-15,-2 4 9 0,-3 4-17 16,0 1-13-16,0 3 0 0,1-2 8 0,-1 0-19 16,13 0-1-16,-10 3-3 0,4 0-8 15,1 1-8-15,-4 5-1 0,8-3-25 16,-7 3-7-16,8 6-27 0,0 1-24 0,-2 3-43 15,3 2-64-15,9 5-511 0,-2-2 409 16</inkml:trace>
  <inkml:trace contextRef="#ctx0" brushRef="#br0" timeOffset="5646.2168">31992 8947 3236 0,'0'0'-50'16,"0"0"4"-16,0 0 24 0,-14-23-3 15,14 23 5-15,0 0 10 0,0 0-15 0,0 0 2 16,-10-25-3-16,10 25 6 0,0 0-6 16,0 0 18-16,0 0 18 0,5-33 9 0,-5 33 9 15,0 0 20-15,0 0 17 0,9-35 4 16,-9 35 2-16,0 0-1 0,0 0-8 16,8-25-20-16,-8 25 5 0,0 0-15 15,0 0 9-15,0 0-15 0,0 0 7 0,5-23-14 16,-5 23 0-16,0 0 2 0,0 0-17 15,0 0 12-15,0 0 2 0,0 0-5 0,0 0-13 16,0 0 16-16,0 0-14 0,0 0 10 16,0 0-4-16,13-26 2 0,-13 26-4 15,0 0 6-15,35-10-2 0,-9 5-7 0,5 2 5 16,-6-4 2-16,11 4-8 0,-6 0 8 16,10-3-6-16,-2 6-10 0,14 0 16 15,0-3-12-15,7 3 15 0,-1-3-11 0,11 6-4 16,-2 0 4-16,1-3 0 0,1 4 4 15,-11-2-6-15,-2-2 2 0,-10 0 2 16,-2 0 0-16,-7 3 0 0,-4-3 17 0,-3 0 17 16,2 0 21-16,-32 0 11 0,45 0-9 15,-45 0-14-15,40 0 5 0,-40 0-13 0,32 0-8 16,-32 0 7-16,0 0-10 0,42-5-4 16,-42 5 15-16,22-4-16 0,-22 4-8 15,0 0 1-15,0 0-8 0,40-3-2 0,-40 3-12 16,0 0 0-16,0 0-5 0,0 0-2 15,25-6 2-15,-25 6-8 0,0 0 9 16,0 0-3-16,0 0-1 0,32-2 14 0,-32 2-13 16,0 0 4-16,33-10 6 0,-33 10-10 15,0 0 6-15,29-6 9 0,-29 6-2 16,0 0 2-16,0 0-1 0,23-12 1 0,-23 12 8 16,0 0-7-16,0 0-8 0,13-23-1 15,-13 23-4-15,0 0-3 0,0 0 13 0,0 0-17 16,-5-36 9-16,5 36-2 0,0 0 0 15,0 0 3-15,-16-38-2 0,16 38-8 16,-17-18-1-16,17 18 7 0,-18-22 1 16,18 22 3-16,-22-18 4 0,22 18-8 0,-24-21 6 15,24 21 2-15,-28-15-20 0,28 15 4 16,-22-15 6-16,22 15-6 0,-20-17 15 16,20 17-8-16,-23-12-4 0,23 12 14 0,0 0-4 15,-22-14-6-15,22 14 13 0,0 0-8 16,-20-12-4-16,20 12 8 0,0 0-3 0,-27-7-10 15,27 7-1-15,0 0-9 0,0 0-13 16,0 0-1-16,0 0 1 0,-27-13-4 0,27 13 4 16,0 0 3-16,0 0-1 0,0 0 11 15,0 0-5-15,0 0 6 0,0 0-3 16,0 0 1-16,0 0 5 0,0 0 3 16,0 0 6-16,0 0-7 0,0 0 9 0,0 0-4 15,0 0 6-15,0 0 0 0,0 0 0 16,0 0 9-16,45 58 5 0,-24-46-19 0,0 0 10 15,-1 0 2-15,0 2-3 0,1-1 5 16,4-2 5-16,3 1-1 0,-3 0 3 16,4 1 2-16,2-1-3 0,-4 2-3 0,0-2 5 15,0-1-8-15,3 2-4 0,-8-4 6 16,3 0 0-16,-4 0 7 0,-2 2-9 16,1-2 0-16,-20-9 0 0,32 12 0 15,-32-12 2-15,26 12-4 0,-26-12-2 0,29 12 8 16,-29-12-4-16,27 12-4 0,-27-12 6 15,21 13-4-15,-21-13-7 0,20 8 7 16,-20-8 4-16,0 0-2 0,24 10 0 0,-24-10 0 16,0 0 0-16,22 9 2 0,-22-9 5 15,0 0-12-15,0 0 8 0,20 10 5 0,-20-10-10 16,0 0 7-16,0 0-5 0,16 13-3 16,-16-13 6-16,0 0-21 0,0 0 0 0,24 9 0 15,-24-9-6-15,0 0-1 0,0 0 9 16,17 12-7-16,-17-12 4 0,0 0 1 15,0 0-1-15,0 0 5 0,0 0 2 16,0 0-7-16,0 0 12 0,0 0-3 0,0 0 5 16,0 0 1-16,0 0-11 0,-49 33 6 15,49-33 4-15,-33 14-7 0,33-14 7 16,-36 9 7-16,15 0-9 0,21-9-1 0,-47 8 11 16,20 2-8-16,4-4 12 0,-6 0-4 15,7 1-3-15,-6-2 5 0,28-5-3 16,-52 10-4-16,29-7 7 0,-2 2-8 0,25-5 8 15,-47 10-10-15,18-4 8 0,8 2-8 16,-6-3 5-16,2 2-8 0,0 0 6 16,1 4-3-16,-1-2 5 0,25-9 2 0,-45 18 1 15,25-9-8-15,0 3 7 0,1-3-2 16,19-9-12-16,-35 20-10 0,19-11-18 0,16-9-36 16,-32 15-56-16,32-15-139 0,-30 15-348 15,15-9 116-15</inkml:trace>
  <inkml:trace contextRef="#ctx0" brushRef="#br0" timeOffset="6848.4663">32525 8341 2278 0,'0'0'-97'0,"0"0"7"0,0 0 12 0,0 0 5 15,0 0-10-15,0 0-11 0,0 0 10 16,5-27 0-16,-5 27 29 0,0 0 64 15,0 0 63-15,0 0 38 0,0 0 20 16,0 0 18-16,0 0-3 0,0 0-21 0,0 0-12 16,0 0 3-16,0 0-26 0,0 0-2 15,0 0-5-15,0 0-19 0,0 0-4 0,0 0-6 16,-13-25-2-16,13 25-17 0,0 0 8 16,0 0-22-16,0 0 8 0,0 0-6 15,0 0 0-15,0 0-1 0,0 0-4 0,0 0-2 16,-65 31 4-16,65-31-12 0,-24 15 9 15,24-15-2-15,-30 18 0 0,30-18 5 16,-32 23-3-16,16-11 0 0,-4-4 0 0,20-8 5 16,-44 23-8-16,22-12 1 0,-6 2-12 15,8-2 2-15,-5 1-1 0,0-1 8 16,-2-1-7-16,5 2 10 0,0-3-14 0,22-9-9 16,-43 13 13-16,18-8 3 0,1 1 2 15,24-6 13-15,-43 9-16 0,18-6-8 0,25-3 13 16,-40 10 0-16,20-8-11 0,20-2 6 15,-32 4-1-15,32-4-5 0,-30 6 13 16,30-6-5-16,0 0-6 0,-35 5-4 0,35-5 9 16,0 0 3-16,-29 5 1 0,29-5-11 15,0 0 8-15,0 0-12 0,0 0 21 16,-30 2-15-16,30-2-2 0,0 0 2 0,0 0-4 16,0 0 4-16,0 0 3 0,0 0-5 15,-32 6 4-15,32-6-4 0,0 0 2 16,0 0 4-16,0 0 1 0,0 0-5 0,-25 17 4 15,25-17-2-15,0 0-6 0,-20 12 2 16,20-12-2-16,0 0 6 0,-17 15-8 0,17-15 6 16,0 0 2-16,0 0-6 0,0 0 6 15,-20 15-8-15,20-15 2 0,0 0-2 16,0 0 12-16,-18 15-10 0,18-15 4 16,0 0-8-16,0 0 14 0,0 0-12 0,0 0 12 15,0 0-12-15,-19 20 11 0,19-20-5 16,0 0 4-16,0 0-8 0,0 0 10 0,0 0-8 15,0 0-4-15,0 0 0 0,10 36 12 16,-10-36 0-16,0 0 7 0,24 28-11 16,-24-28 0-16,23 22 20 0,-9-14-17 0,4 4 1 15,-18-12 8-15,39 29 10 0,-19-17-8 16,3 3-8-16,2 2 7 0,4 1-7 0,-1 0 16 16,5 1-5-16,8-1-8 0,-6-1-1 15,3 2-1-15,2 4 1 0,-1-10 1 16,1 7-6-16,-2-2 1 0,6 0 3 15,-6-1 1-15,6-2-7 0,-4 0 6 16,2 0-11-16,-5 0 2 0,-1 0-32 0,1 0-55 16,-8-3-96-16,-8 0-242 0,-21-12-307 15,0 0 514-15</inkml:trace>
  <inkml:trace contextRef="#ctx0" brushRef="#br0" timeOffset="15838.7032">20387 9275 3115 0,'-72'-31'-87'0,"-4"-3"-27"0,5 2 7 0,-4 2 1 16,-32-10-33-16,-7 1-17 0,-3 3-12 16,0 1-387-16,-10 8 109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21:24.4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29817 6483 918 0,'0'0'193'0,"0"0"-77"0,0 0-82 16,0 0 9-16,0 0-52 0,0 0 33 16,23-9-24-16,-23 9 14 0,0 0 9 0,0 0 59 15,0 0-2-15,0 0 6 0,0 0 1 16,0 0 13-16,10-24 4 0,-10 24 21 15,0 0 19-15,0 0-4 0,0 0-44 0,0 0-9 16,7-22-6-16,-7 22-8 0,0 0-27 16,0 0-15-16,0 0-11 0,25-18-23 15,-25 18 8-15,32-12-5 0,-14 2 6 0,9 3-9 16,-5 0 12-16,10-1-4 0,-2 1-5 16,2 5-5-16,1-4 2 0,1 1 6 0,9 1-9 15,0-4 14-15,4 8-5 0,5-1-14 16,5 1 17-16,-3-3-6 0,4 3-3 15,-1 0 0-15,0 3-3 0,0-2 1 16,0-1 5-16,-6 5 5 0,-2-2-10 0,0 0 2 16,-9-3 0-16,0 1 0 0,-8-1 6 15,3 5-3-15,-5-2 0 0,0 2-5 16,-5-1 7-16,-25-4 7 0,45 3-9 0,-25 0 3 16,-20-3-6-16,39 7-3 0,-39-7 3 15,35 5 6-15,-35-5-8 0,33 10-7 0,-33-10 12 16,29 12 3-16,-18 0 6 0,-11-12-4 15,31 21 9-15,-16-4-8 0,-2-2-3 0,2 0 5 16,-2 0 6-16,-1 5 5 0,-12-20-5 16,24 33 7-16,-16-15 1 0,5 4-6 15,-1-2 8-15,1 4 3 0,-4-3 9 16,6 1 6-16,-2 3-7 0,-1 2-12 0,5 0 7 16,-4 3-3-16,0-2 3 0,6 4-11 15,-2-5 0-15,-6 2 5 0,11-2 3 0,-4 0 3 16,1 4-2-16,-2-4 0 0,4 2-10 15,1 0 3-15,-2-2 6 0,-3 1-13 16,3-1-1-16,0 1 7 0,2-4-11 16,-6-1-2-16,5 1 4 0,-6-4-3 0,-2-2 3 15,4 6 2-15,-2-4-13 0,1 3 9 0,-4 1 13 16,2 6-24-16,-1-6 10 16,2-1-6-16,2 2 5 0,-4-3-3 0,2 3-6 15,-6-8 4-15,2 5 0 0,-11-22 5 16,17 30-7-16,-14-13 4 0,-3-17-8 0,14 27 1 15,-14-27 1-15,11 23 7 0,-11-23-5 16,5 32-9-16,-5-32 9 0,4 35-4 16,-4-35 8-16,0 36 2 0,0-36-8 0,-4 42-6 15,4-42 1-15,0 31 12 0,0-31 5 16,4 35-18-16,-4-35 16 0,-4 29-3 0,4-29-12 16,0 0 5-16,0 29-2 0,0-29 2 15,0 0-13-15,-5 32-1 0,5-32-3 16,-8 20-3-16,8-20 13 0,0 0-4 0,-12 19 0 15,12-19 4-15,0 0 9 0,-21 16-2 16,21-16-12-16,-24 7 5 0,24-7-7 16,-38 6-6-16,38-6 1 0,-52-5 10 0,22 5-5 15,-2 0 2-15,32 0 4 0,-65-1 8 16,36-4 0-16,-8 5 2 0,4-2 4 16,-2 2 1-16,-2 0 2 0,0 0-5 0,-1-4 3 15,-2 4 9-15,-2 0-14 0,2 0 16 16,-9 0-12-16,-1 0-6 0,-10 4-2 0,1-4 8 15,-9 2-15-15,-3-2-1 0,-6 5-6 16,2-4-10-16,-2 4-22 0,-5-3-15 16,5-2 3-16,2 4 0 0,18-3 0 0,0-1-54 15,5 5-135-15,9-5-370 0,8 3 113 16</inkml:trace>
  <inkml:trace contextRef="#ctx0" brushRef="#br0" timeOffset="613.6171">31930 7692 2496 0,'0'0'-6'16,"26"-7"12"-16,-26 7 0 0,0 0-9 15,36-5-3-15,-36 5 3 0,46-4-10 0,-20 1-5 16,10-2 6-16,-2 1 2 0,3 4 1 16,8-8 6-16,-2 4 3 0,2 0 0 15,1 1-6-15,2-4 15 0,-3 1-6 0,2 4 3 16,-3-3 10-16,1 0-16 0,2-1 0 16,4 0 6-16,1-1-6 0,4 2 0 15,9-2-12-15,0 4 5 0,2-2-11 0,2 2-4 16,-4-1-32-16,-8 1 12 0,-6 0 13 15,0-3-8-15,-6 3 7 0,-5 0 17 16,-7-1 6-16,1 1 7 0,-2 1-34 16,-6-6-36-16,-26 8-41 0,47-4-87 0,-47 4-268 15,35-12 103-15</inkml:trace>
  <inkml:trace contextRef="#ctx0" brushRef="#br0" timeOffset="1038.3537">33562 7356 1707 0,'0'0'84'0,"-26"-21"27"0,11 10-7 16,15 11-5-16,-29-16-3 0,29 16-9 0,-25-17-16 16,25 17 1-16,-22-12-7 0,22 12 7 15,0 0-14-15,-23-18-3 0,23 18 4 16,0 0 5-16,-20-14-4 0,20 14-7 16,0 0 4-16,0 0-8 0,-22-12-7 0,22 12-2 15,0 0-25-15,0 0 7 0,0 0-2 16,0 0-8-16,0 0 4 0,0 0-4 0,0 0-7 15,0 0 10-15,0 0-6 0,0 0-2 16,105 26 0-16,-74-18 10 0,-6 2-13 16,6-1 1-16,-4 0 4 0,2 2-6 15,2-3 8-15,-6-3-4 0,4 6-9 0,-1-4 9 16,-3 1 2-16,2 1-9 0,-27-9 7 16,39 8 0-16,-19-1-3 0,-20-7 3 0,28 12 14 15,-28-12 17-15,29 7 11 0,-29-7 23 16,0 0 4-16,31 5-17 0,-31-5-12 0,0 0-9 15,22 7-2-15,-22-7 11 0,0 0-20 16,0 0 0-16,20 9-6 0,-20-9-2 16,0 0 7-16,0 0-9 0,0 0-2 0,0 0-4 15,-6 38 5-15,6-38-8 0,0 0-6 16,-19 30 1-16,19-30-25 0,-35 28-26 16,13-12-43-16,-6 0-68 0,-9 4-150 15,9-1-442-15,-1-11 420 0</inkml:trace>
  <inkml:trace contextRef="#ctx0" brushRef="#br0" timeOffset="11429.4598">28117 9139 3181 0,'0'0'-44'0,"0"0"20"0,0 0-14 0,0 0-4 15,0 0 9-15,0 0-29 0,0 0-29 16,0 0-10-16,0 0 2 0,0 0 8 16,0 0 31-16,0 0-8 0,0 0 15 15,0 0 14-15,0 0 14 0,0 0-8 0,0 0 13 16,0 0 17-16,0 0-24 0,0 0 10 16,0 0 21-16,0 0-8 0,0 0-6 0,0 0 4 15,0 0-15-15,0 0 21 0,0 0-7 16,0 0-13-16,0 0 10 0,0 0-4 15,31-39-7-15,-31 39 14 0,0 0-7 0,45-7 3 16,-45 7 15-16,28-6-4 0,-28 6-4 16,32-4 1-16,-32 4 6 0,28-8 1 15,-28 8 3-15,42-4 3 0,-42 4-10 0,45-2-3 16,-18-1 3-16,0-2 0 0,-27 5 0 16,52-3-14-16,-31 1 31 0,-21 2-20 15,41-2 13-15,-41 2-10 0,41 0-14 0,-41 0 7 16,37-8 14-16,-13 8-3 0,-24 0-4 15,45 0 3-15,-20-6-6 0,-25 6 3 16,52-3 0-16,-30 3-7 0,-22 0 3 0,48 0 4 16,-48 0 4-16,44 0 3 0,-44 0-7 15,38-3 0-15,-38 3 3 0,40-1-13 0,-40 1 10 16,30-5 3-16,-30 5 1 0,39 0-8 16,-39 0 8-16,38-3 6 0,-38 3 1 15,45 0-4-15,-45 0 0 0,46 3 7 16,-26-3-4-16,-20 0-10 0,36 0 3 0,-36 0-10 15,32 0 18-15,-32 0-4 0,0 0-4 16,42 0 17-16,-42 0 11 0,0 0-14 0,33 5 12 16,-33-5-12-16,0 0-11 0,34-5 17 15,-34 5 6-15,0 0-16 0,35 0-10 0,-35 0 4 16,0 0 2-16,39 0-9 0,-39 0 10 16,0 0-1-16,35 5-2 0,-35-5-7 15,0 0 9-15,25 0-9 0,-25 0 13 0,0 0-1 16,0 0-3-16,28 1-15 0,-28-1 6 15,0 0 9-15,0 0 4 0,0 0-10 16,29 6 12-16,-29-6-18 0,0 0 9 16,0 0-9-16,0 0 13 0,18 9-10 15,-18-9 15-15,0 0-6 0,0 0-3 0,0 0 3 16,0 0 6-16,0 0-3 0,17 12 0 0,-17-12 3 16,0 0 8-16,0 0 6 0,0 0 0 15,8 22 0-15,-8-22 8 0,0 0 10 0,7 22-22 16,-7-22 5-16,0 0 5 0,0 0 3 15,-2 34-9-15,2-34 17 0,0 0-10 16,-5 31 22-16,5-31-23 0,0 0 5 0,-8 34-9 16,8-34-7-16,-5 28 5 0,5-28-8 15,-12 28 3-15,7-7-13 0,-3 1 3 16,8-22 0-16,-17 45 5 0,12-20-3 16,-7 2 0-16,5 5-7 0,-1-4 4 0,3-1-2 15,-3 4-2-15,-1-6-6 0,1 3 1 16,5-4-4-16,-2 1 2 0,5-25 14 15,-14 43-7-15,4-22-9 0,4-3 0 0,6-18 11 16,-5 42-11-16,-4-27-2 0,9-15 8 16,-13 41-4-16,9-25 1 0,-1 7 1 0,5-23-2 15,-13 36-11-15,10-13 18 0,3-23-15 16,-14 36 8-16,13-18-2 0,1-18 9 0,-12 37-12 16,12-37 10-16,-2 38-3 0,2-38 3 15,-3 31-11-15,3-31 6 0,0 27 4 16,0-27-8-16,0 0 6 0,0 40 7 15,0-40-15-15,0 0 0 0,0 34 10 0,0-34 3 16,3 21-18-16,-3-21 9 0,0 0 0 16,2 35-4-16,-2-35-1 0,3 21 12 15,-3-21-11-15,0 0-1 0,9 37 1 0,-9-37 6 16,5 28-2-16,-5-28-2 0,5 31 8 16,-5-31-8-16,8 33 4 0,-3-15 3 0,-5-18-14 15,8 41 13-15,-3-19-4 0,2-2 5 16,-7-20-14-16,10 38 13 0,-1-14-8 0,-4-2 8 15,1-1-4-15,4 3 0 0,-5-1 5 16,-5-23-5-16,12 43 2 0,-7-22-4 16,3-2 2-16,-8-19 6 0,9 34 1 15,-4-15-12-15,-5-19 8 0,8 28-1 16,-8-28-4-16,8 28-1 0,-8-28 12 0,7 30-7 16,-7-30 7-16,7 32-1 0,-7-32-10 15,8 32 4-15,-6-16-4 0,-2-16 4 0,8 34-2 16,-8-34-8-16,5 28 6 0,-5-28 0 15,7 24-1-15,-7-24 27 0,0 0 10 0,5 30 21 16,-5-30 31-16,0 0-5 0,3 24 3 16,-3-24 3-16,0 0-7 0,0 0-26 0,2 23 4 15,-2-23-21-15,0 0 9 0,0 0-7 16,0 0 7-16,7 22-10 0,-7-22 0 16,0 0-1-16,0 0-14 0,0 0-12 15,0 0 1-15,0 0-12 0,0 0 8 0,0 0-7 16,-34 18 4-16,34-18-5 0,0 0 9 15,0 0-4-15,-38 0 0 0,38 0-13 16,0 0-1-16,-35-3-6 0,35 3-15 0,0 0 5 16,-40 0-7-16,40 0-4 0,0 0-3 15,-39-3-5-15,39 3-5 0,-32 0 12 0,32 0-7 16,-37-3 12-16,37 3 4 0,-40-4-11 16,40 4 10-16,-42-2 7 0,42 2 18 15,-48-6-13-15,20-1 10 0,-1 4-3 0,4-2-5 16,25 5 5-16,-57-10 3 0,30 6 7 15,1-1-8-15,26 5-1 0,-52-8 7 16,25 4-10-16,-1-4 4 0,-1 4 12 0,29 4-12 16,-50-11 4-16,23 6 14 0,2-2-16 15,25 7 5-15,-52-8 10 0,30-2-18 16,22 10 7-16,-36-9-6 0,36 9-6 0,-29-6-18 16,29 6-29-16,0 0-6 0,-28-6-10 15,28 6-25-15,0 0-28 0,0 0-77 0,0 0-492 16,0 0 646-16</inkml:trace>
  <inkml:trace contextRef="#ctx0" brushRef="#br0" timeOffset="13315.8515">29477 10039 2779 0,'0'0'-126'0,"0"0"20"0,0 0 6 16,0 0 5-16,0 0-19 0,0 0 2 15,0 0 6-15,0 0 22 0,-45 12-14 0,45-12 51 16,0 0 15-16,0 0 32 0,0 0 16 16,0 0 4-16,0 0-8 0,-22 9 15 15,22-9-20-15,0 0 13 0,0 0-5 0,0 0 0 16,0 0-11-16,0 0 26 0,0 0-19 15,0 0 19-15,0 0-27 0,0 0 8 16,0 0 4-16,0 0-12 0,0 0 5 0,0 0-8 16,0 0 7-16,0 0 0 0,0 0-3 15,0 0 17-15,0 0 4 0,0 0-7 16,0 0 10-16,-28 6 3 0,28-6 3 0,0 0 0 16,0 0-4-16,0 0 3 0,0 0-20 15,0 0-3-15,0 0 3 0,0 0-7 16,0 0-25-16,0 0-14 0,0 0 3 0,0 0 10 15,0 0 7-15,0 0 6 0,0 0-7 16,0 0 21-16,0 0-17 0,-28 7-4 0,28-7 11 16,0 0-7-16,0 0-4 0,0 0 7 15,0 0 0-15,0 0 11 0,0 0-8 16,0 0-10-16,0 0 0 0,0 0-7 16,0 0 0-16,0 0-8 0,0 0 15 0,0 0 7 15,0 0 7-15,0 0-8 0,0 0 16 16,0 0 3-16,0 0 10 0,0 0 22 0,0 0-5 15,-4 28 34-15,4-28-5 16,0 0-5-16,0 0-4 0,0 0 4 0,0 0-12 16,0 0 1-16,0 0 5 0,0 0-12 0,0 0-10 15,0 0 3-15,0 0-11 0,0 0-4 16,0 0 3-16,0 0-6 0,0 0 0 16,0 0 11-16,0 0 7 0,0 0 0 0,0 0-3 15,0 0-3-15,0 0 0 0,0 0-4 16,0 0 1-16,0 0-11 0,0 0 8 15,0 0-5-15,0 0-13 0,0 0 20 0,0 0 11 16,0 0-17-16,0 0 10 0,0 0-1 16,0 0-4-16,0 0 3 0,0 0 10 0,0 0-23 15,0 0-3-15,0 0-2 0,0 0 0 16,0 0 9-16,0 0-7 0,0 0 7 16,0 0-1-16,0 0 3 0,79-3-16 0,-79 3 9 15,32-8 27-15,-32 8-27 0,0 0-9 16,48-8-6-16,-48 8 11 0,30-4-3 15,-30 4-2-15,32-5-6 0,-32 5 21 16,34-7-17-16,-34 7-2 0,36-6 10 0,-12 0 13 16,-24 6-21-16,45-6 0 0,-17 3 2 15,-28 3-10-15,54-6 4 0,-22 0 4 0,-2 1-6 16,-2 4 16-16,4-2-8 0,0 0 2 16,-2-2-2-16,-30 5-6 0,57-5 10 0,-30 2-14 15,4-4 2-15,-2 5 4 0,-29 2 4 16,53-7-6-16,-24 7 2 0,-3-3 0 15,-26 3-12-15,44-6 8 0,-17 6 8 16,-27 0-10-16,42-3 4 0,-16 0 6 0,-26 3-16 16,47-3 12-16,-47 3 12 0,49-3-14 15,-31 0-2-15,-18 3-10 0,42-4 14 16,-42 4-6-16,38-2 16 0,-38 2-10 0,37 0 2 16,-37 0-6-16,37-3 2 0,-37 3 0 15,37-3-2-15,-37 3 6 0,37-4-6 0,-37 4 4 16,33-3 4-16,-33 3 7 0,32 0 3 15,-32 0-4-15,0 0 5 0,45 0-5 16,-45 0 0-16,0 0 9 0,33 0-8 16,-33 0 2-16,0 0 0 0,32-2 13 0,-32 2-2 15,0 0-20-15,0 0 18 0,35 0-11 16,-35 0-4-16,0 0-2 0,34 0-7 0,-34 0-4 16,0 0-19-16,32 5-31 0,-32-5-27 15,21 10-44-15,-21-10-52 0,17 15-156 16,-17-15-396-16,0 0 522 0</inkml:trace>
  <inkml:trace contextRef="#ctx0" brushRef="#br0" timeOffset="15059.3406">30650 9684 2906 0,'0'0'-129'16,"0"0"22"-16,0 0 28 0,0 0 11 0,-27-5 13 16,27 5 12-16,0 0 2 0,0 0 3 15,0 0 28-15,0 0 14 0,0 0 15 0,-30-10 9 16,30 10 10-16,0 0 5 0,0 0-3 15,0 0-4-15,0 0 0 0,0 0-1 16,0 0-9-16,0 0 8 0,0 0-2 16,0 0-10-16,0 0 3 0,0 0-14 0,0 0 23 15,0 0-24-15,0 0 4 0,0 0-6 16,0 0 6-16,0 0-6 0,0 0 11 0,0 0-3 16,0 0-6-16,0 0 3 0,0 0-2 15,0 0-11-15,0 0 34 0,0 0 10 16,0 0 14-16,0 0 4 0,0 0-1 0,0 0 13 15,0 0-5-15,0 0-16 0,0 0-13 16,0 0-5-16,0 0 3 0,0 0-17 0,0 0 1 16,0 0 16-16,0 0-19 0,0 0 21 15,0 0-11-15,0 0-7 0,0 0 1 16,0 0 1-16,0 0-10 0,0 0 2 16,0 0 0-16,0 0 5 0,0 0 3 0,0 0-18 15,0 0 3-15,0 0 5 0,0 0-4 16,0 0-3-16,-30-6 3 0,30 6-1 15,0 0-3-15,0 0-2 0,0 0-2 0,0 0 2 16,0 0-1-16,0 0-3 0,0 0-3 16,0 0 6-16,0 0 3 0,0 0 0 15,0 0 20-15,0 0-11 0,0 0 0 0,0 0 9 16,0 0-18-16,0 0 5 0,0 0 9 16,0 0-19-16,0 0-1 0,0 0 4 15,0 0-11-15,0 0 7 0,0 0-11 0,0 0 9 16,0 0-9-16,0 0 0 0,0 0 15 15,0 0-1-15,0 0-3 0,0 0 13 16,0 0-4-16,0 0 4 0,0 0-2 0,0 0 9 16,77 27-2-16,-77-27 7 0,0 0 8 15,37 7 5-15,-37-7-5 0,37 5-2 0,-14 3-9 16,-23-8 9-16,38 4-11 0,-16 0 8 16,-22-4 10-16,42 8-11 0,-42-8-2 15,34 1 9-15,-34-1 9 0,31 4 5 0,-31-4-1 16,22 6-19-16,-22-6 3 0,0 0-6 15,35 2-2-15,-35-2 0 0,27 7 0 16,-27-7-2-16,30 7-9 0,-30-7 3 0,27 6-4 16,-27-6 2-16,28 9-1 0,-28-9-2 15,32 6 5-15,-32-6-7 0,27 6-5 16,-27-6-4-16,30 3 6 0,-30-3-1 0,0 0-1 16,35 6 1-16,-35-6 1 0,20 6-2 15,-20-6 5-15,0 0-2 0,40 6-5 16,-40-6-1-16,0 0 4 0,34 6-5 0,-34-6 1 15,0 0 0-15,32 6 6 0,-32-6-3 16,0 0-3-16,25 3 1 0,-25-3-1 0,0 0-4 16,26 7 0-16,-26-7 4 0,0 0 2 15,0 0-5-15,25 5 2 0,-25-5-2 16,0 0 3-16,0 0-1 0,0 0-1 0,0 0 1 16,37 8 4-16,-37-8-6 0,0 0 6 15,0 0-6-15,22 12 1 0,-22-12-3 0,0 0 1 16,28 9-4-16,-28-9 4 15,0 0-13-15,27 10 6 0,-27-10 10 0,0 0-15 16,22 8 2-16,-22-8 4 0,0 0 3 0,0 0-1 16,0 0 5-16,22 10-7 0,-22-10 9 15,0 0-5-15,0 0 13 0,0 0-11 0,0 0-3 16,0 0-7-16,0 0 5 0,26 13-2 16,-26-13-1-16,0 0 1 0,0 0-12 15,0 0-2-15,0 0 4 0,0 0 6 16,0 0-5-16,0 0-1 0,0 0-8 0,0 0 14 15,0 0 1-15,0 0-9 0,0 0 11 16,0 0-1-16,0 0-7 0,0 0-2 0,0 0 11 16,0 0-16-16,14 16 7 0,-14-16-12 15,0 0 8-15,0 0 6 0,0 0 11 16,0 0-3-16,0 0 3 0,0 0 29 0,0 0-29 16,0 0 16-16,0 0-3 0,0 0-3 15,0 0-1-15,0 0 11 0,0 0-10 0,0 0 9 16,0 0-6-16,0 0 4 0,0 0 13 15,-45 35-17-15,45-35 10 0,-22 13-2 16,22-13-2-16,-23 9-6 0,23-9-3 16,-24 18 0-16,24-18 3 0,-27 15 1 0,27-15 1 15,-30 17 10-15,13-10-5 0,17-7 11 16,-30 20-8-16,30-20 10 0,-28 15-4 0,28-15 11 16,-25 12-11-16,25-12-4 0,-40 15 7 15,20-4-6-15,0 1-2 0,20-12-4 16,-42 16-5-16,22-5 8 0,0-1-8 0,-6 2 1 15,1 3 2-15,-3 0-9 0,-4 5 3 16,5-2-1-16,-3 0-6 0,4 0 3 16,-3 1 2-16,1-3 0 0,8-1-1 0,-2 1 0 15,-2-5-6-15,4 5 1 0,0-4 10 16,4 0-2-16,16-12-5 0,-34 23-9 16,19-14-10-16,15-9-9 0,-25 21-18 15,13-8-37-15,12-13-29 0,-16 28-1 0,10-11-63 16,6-17-184-16,-8 34-461 0,8-34 67 15</inkml:trace>
  <inkml:trace contextRef="#ctx0" brushRef="#br0" timeOffset="16175.3518">30918 9690 3582 0,'0'0'-132'0,"0"0"15"16,0 0 3-16,0 0 17 0,0 0-5 0,-12-45-1 15,12 45-10-15,0 0 2 0,0 0 9 16,0 0 16-16,0 0 21 0,0 0 34 15,0 0 9-15,0 0 16 0,0 0 9 0,0 0 16 16,0 0-16-16,0 0 3 0,0 0 1 0,0 0 2 16,0 0 3-16,0 0 7 0,0 0-1 15,0 0 22-15,-10-21-10 0,10 21-12 16,0 0 5-16,0 0-2 0,0 0-18 16,0 0 20-16,0 0-8 0,0 0-7 0,0 0-8 15,0 0 12-15,0 0-7 0,0 0 18 16,0 0-3-16,0 0 19 0,0 0 11 15,0 0 28-15,0 0-10 0,0 0-3 0,-44 45 0 16,28-24 18-16,-1 7-9 0,-8 7-17 16,5-2 9-16,-5 9-10 0,5 2 8 15,0 1-23-15,-6 2 12 0,6-3-15 0,2-4 2 16,5-3-14-16,-1 3-3 0,3-3-3 16,-1 0-2-16,-2 3-22 0,8-1-30 0,-3 6-30 15,4-3-89-15,-3 0-337 0,8-7-200 16,-7-11 687-16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23:21.8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13045 9878 121 0,'0'0'50'16,"0"0"75"-16,-26-27 70 0,26 27-11 15,0 0-27-15,0 0 22 0,0 0 3 0,0 0-28 16,0 0-18-16,-14-24-11 0,14 24-26 16,0 0 8-16,0 0-38 0,0 0-9 0,0 0 3 15,0 0-34-15,0 0 24 0,0 0-46 16,0 0 14-16,0 0 17 0,0 0-4 16,0 0 3-16,-16-16 13 0,16 16 2 0,0 0-33 15,0 0 25-15,0 0-22 0,0 0 25 16,0 0 8-16,0 0-25 0,0 0-6 15,0 0 5-15,0 0 12 0,0 0-18 0,0 0-9 16,0 0-8-16,0 0 14 0,0 0-3 16,0 0-6-16,62-16-5 0,-62 16 11 15,38-9-9-15,-8 3 3 0,-5 2-3 0,2 2-5 16,3-4-3-16,0 2 17 0,-3-1-15 16,3 2-4-16,-3-4 10 0,-27 7 3 0,52-5 5 15,-24 5-16-15,-28 0 0 0,49-5-6 16,-28 3 6-16,-21 2 9 0,49-3-9 15,-49 3 2-15,43 0 14 0,-43 0-7 0,42 0-23 16,-42 0 25-16,37 0-11 0,-37 0 5 16,38 0-7-16,-38 0 12 0,44 0 17 15,-44 0-27-15,48 0 21 0,-22 0-16 0,4 0 3 16,-30 0 0-16,60 0-6 0,-25-3 6 16,-8 3 5-16,-27 0-23 0,52 0 15 15,-31 0 16-15,-21 0-19 0,49 0-2 0,-49 0 34 16,37-4 6-16,-37 4-20 0,40-1 2 15,-40 1 0-15,35-4-17 0,-35 4 8 0,43-4 1 16,-43 4-2-16,49-4 17 0,-29 2-12 16,-20 2-12-16,50-2-5 0,-26 2 2 15,-24 0 12-15,41 2-2 0,-41-2-5 0,34 0 21 16,-34 0-28-16,32-2 0 0,-32 2 26 16,28-8-26-16,-28 8-2 0,0 0 2 15,40-3 11-15,-40 3-6 0,34 0-10 0,-34 0 10 16,40-2-15-16,-40 2 13 0,47 0-12 15,-20-3 18-15,-27 3-9 0,46 0 2 16,-19 0-7-16,-27 0 19 0,47 0-9 0,-47 0 4 16,40-4-11-16,-40 4-10 0,44 4 5 15,-23-4 14-15,-21 0-21 0,47 3 10 0,-12-1 8 16,-1 1 3-16,3-3-9 0,-1 0-3 16,13 8 10-16,-12-8 9 0,8 4-16 15,3 0 4-15,-9-4 12 0,9 0-14 16,-2 4 2-16,-1 0 9 0,-5-4-15 0,-2 1 4 15,2-1-3-15,1 4 6 0,-8-1-6 16,4-3 1-16,-4 3 2 0,-1-1 16 0,5-2-11 16,3 5-1-16,-7-3-17 0,11 1 13 15,-1 4 9-15,-4-7-9 0,-1 3-12 16,3-3 8-16,0 2-3 0,-4 1 14 0,-2 4-12 16,-5-4 1-16,7-1 6 0,-8 2-9 15,-1-1 9-15,6 0 1 0,-3-3-3 0,1 3 4 16,-2-3-4-16,5 3-2 0,-5-3-7 15,4 3 9-15,-1-6-7 0,1 3-2 16,1 3 11-16,-2 2-4 0,3-5 9 0,-3 1-12 16,-1 2 10-16,6-3 4 0,-4 3-7 15,-2-3-7-15,1 4 12 0,-33-4-7 16,57 0 7-16,-25 0-9 0,1 2-7 0,-1-2 20 16,-2 0-9-16,5 3 1 0,-1-3-8 15,-3 0 14-15,-1 5-6 0,2-5-6 16,-2 0 15-16,2 2 1 0,-3 3-26 15,-29-5 17-15,46 0 16 0,-46 0-15 0,39 0 4 16,-39 0 9-16,37 0-3 0,-37 0 3 16,38 0 12-16,-38 0 9 0,35 0-5 0,-35 0 2 15,35 0-6-15,-35 0-3 0,41 5-13 16,-41-5-2-16,40 0 9 0,-19 0-7 0,-21 0 4 16,56 6-38-16,-31 0-33 0,2 3-103 15,-12 4-352-15,-10-2-183 0,-5-11 122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26:41.09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12524 8794 1470 0,'0'0'130'0,"0"0"-19"16,0 0-99-16,-22-10-4 0,22 10-16 0,0 0 0 16,0 0 16-16,0 0 8 0,0 0-8 15,0 0 20-15,-20-15 7 0,20 15 0 0,0 0 15 16,0 0-2-16,0 0-22 0,-20-25 0 16,20 25-1-16,0 0-10 0,0 0-5 0,-12-20 1 15,12 20-15-15,0 0-35 0,0 0-23 16,0 0 10-16,-17-15-33 0,17 15-2 15,0 0 6-15,0 0 9 0,0 0 12 16,0 0 25-16,-13-22 3 0,13 22 28 0,0 0 17 16,0 0-17-16,0 0 22 0,-30-17-1 15,30 17 45-15,0 0-11 0,-19-8 20 0,19 8-19 16,0 0-12-16,-33-9-12 16,33 9 11-16,0 0-20 0,-37-7-19 0,37 7 8 15,0 0-4-15,-37-3 11 0,37 3-15 16,0 0 11-16,-48 3-34 0,48-3 31 0,-35 3 3 15,35-3-7-15,-30 0 11 0,30 0 19 16,0 0 3-16,-46 0 10 0,46 0-4 0,-28 4-4 16,28-4-4-16,0 0-8 0,-49-4-3 15,49 4-4-15,-33 0 4 0,33 0-18 16,-44 0 11-16,44 0 3 0,-46 0-17 0,46 0 10 16,-49 0 3-16,21 0-6 0,28 0-13 15,-50 0 29-15,50 0 15 0,-41 0 25 16,41 0-14-16,-53-3-4 0,28 3 2 0,25 0 0 15,-60-3 7-15,29 0-1 0,0 3-7 16,31 0-5-16,-57-6 17 0,28 3-6 0,29 3-9 16,-47-3-8-16,47 3-8 0,-45-3-8 15,45 3-2-15,-42 0 14 0,42 0-17 16,-43 3-3-16,43-3-4 0,-37 3 7 0,37-3-8 16,-33 3-9-16,33-3 10 0,-32 0-1 15,32 0 8-15,0 0-13 0,-37 3 1 16,37-3 0-16,0 0-15 0,-37 0 10 15,37 0 5-15,0 0 9 0,-28 0-5 0,28 0-20 16,0 0 18-16,0 0-7 0,-40 0 4 0,40 0-4 16,0 0 0-16,-25 3 0 0,25-3-4 15,0 0 6-15,0 0-9 0,0 0 16 16,-40 0 1-16,40 0-8 0,0 0-9 0,0 0 7 16,-31 0 0-16,31 0-5 0,0 0 10 15,0 0-5-15,-35 3-5 0,35-3 5 16,0 0-2-16,0 0 4 0,-38 6-2 15,38-6 0-15,-25 4-23 0,25-4 25 0,-29 9-9 16,29-9 7-16,-28 7 5 0,28-7-5 16,-30 6-9-16,30-6 2 0,-24 6 11 15,24-6-13-15,0 0 9 0,-38 12 2 0,21-6-4 16,17-6-3-16,-35 15 8 0,12-5-8 16,2-2 5-16,21-8 5 0,-38 15-8 0,15-8-4 15,23-7 7-15,-34 15-2 0,34-15 2 16,-32 14-3-16,16-8 1 0,16-6 2 0,-30 12 5 15,30-12-10-15,-31 15-4 0,31-15 18 16,-28 12-18-16,28-12 4 0,-18 15-5 16,18-15-2-16,-15 18 7 0,15-18 15 15,-9 22-20-15,9-22 10 0,0 0-4 0,-3 34-11 16,3-34 10-16,0 0-9 0,3 37-13 16,-3-37 2-16,0 0 0 0,0 32 18 0,0-32 2 15,0 0-5-15,9 21 10 0,-9-21-13 16,0 0 1-16,0 0 9 0,0 0 3 15,1 33-7-15,-1-33 1 0,0 0 1 0,0 0-7 16,0 0-1-16,-1 31 26 0,1-31-21 16,0 0 5-16,0 0-2 0,0 0 3 15,5 31-9-15,-5-31 14 0,0 0-8 0,0 0 5 16,13 28 0-16,-13-28 0 0,0 0 15 16,0 0-28-16,0 0 13 0,0 24-10 15,0-24 15-15,0 0 0 0,0 0-13 0,0 0 16 16,5 28-3-16,-5-28 6 0,0 0 7 15,0 0-16-15,0 0 1 0,0 0 12 16,0 0 13-16,0 0-26 0,0 34 6 0,0-34 12 16,0 0-25-16,0 0 20 0,0 0-13 15,-5 28 16-15,5-28-8 0,0 0-8 0,-8 25 8 16,8-25-15-16,0 0 25 0,-5 30-25 16,5-30 22-16,0 0-17 0,-9 27 5 15,9-27-10-15,0 0-7 0,-8 25 16 0,8-25 9 16,0 0-16-16,0 0 20 0,0 0-7 15,3 38-8-15,-3-38 10 0,9 24-7 16,-9-24 2-16,18 23-7 0,-18-23 10 0,27 27-1 16,-6-12-9-16,1-2 17 0,3-1-3 15,5 3-21-15,-3-2 32 0,0-5-25 16,0 4 0-16,-6-2-2 0,3-5 9 0,1 6-16 16,-25-11 4-16,45 11 10 0,-25-1-1 15,-3-4-6-15,-17-6 9 0,40 12-9 0,-22-4-15 16,-18-8 17-16,52 4 5 0,-25 1-5 15,3-5 9-15,0 2 1 0,5-2-6 0,-1 4-6 16,3-4 4-16,-9 0 3 0,4 0-14 16,-32 0 4-16,50 3-7 0,-25-6 5 15,-25 3-9-15,45 3 6 0,-45-3-4 16,37 6-5-16,-37-6-2 0,39 0 4 0,-39 0 14 16,33 6-1-16,-33-6-13 0,35 6 4 15,-35-6 11-15,44 9 2 0,-13-3-8 16,-4-2 21-16,5 1-18 0,0-2 0 0,3 4 10 15,-3-2 0-15,5-2-15 0,-2 5 15 16,-2-6 7-16,-1 0-19 0,-2 2 7 16,2 4-5-16,-2-8 7 0,0 5-12 0,0-2 8 15,-30-3 7-15,50 0 10 0,-26 3-30 16,-24-3 22-16,43 2-9 0,-21 3-1 16,-22-5 11-16,42 2 2 0,-42-2-8 0,40 0-4 15,-13 3-6-15,-27-3 13 0,48 4-7 16,-24-1 14-16,4 0-12 0,-28-3-3 0,59 5-16 15,-33-1-3-15,4 4 2 0,2-1-10 16,-2-4 2-16,2 3-7 0,-2 2-12 16,5-7 21-16,-6 5 5 0,1-2-14 0,-3 1 6 15,-27-5 10-15,50 7 10 0,-22-3-21 16,-3-3 11-16,-25-1 2 0,44 5 3 0,-19 1 9 16,-25-6-7-16,49 6-5 0,-31-3 15 15,10 3-7-15,-28-6-5 0,49 9 14 16,-22-5-17-16,-4 1 17 0,5 1-12 15,-28-6 6-15,52 7-3 0,-30-2 1 0,7 3 5 16,-29-8 3-16,48 4 0 0,-28-1 20 16,-20-3-26-16,37 10 9 0,-15-8-9 15,-22-2-8-15,36 5 28 0,-36-5-5 0,39 3 3 16,-39-3 8-16,38 7-12 0,-38-7 21 16,41 0-18-16,-16 2-2 0,-25-2 19 0,43 0-31 15,-19 0 0-15,-24 0 17 0,50 0-3 16,-23 0 11-16,-27 0-19 0,43 0 10 0,-18 0 1 15,-25 0-19-15,49 0 10 0,-16 0-10 16,-1 0 13-16,-32 0 0 0,58-2 19 16,-21-1-19-16,-8 3-3 0,7 0-7 15,-5 0-4-15,-31 0 6 0,56 3-2 0,-25-3 4 16,-1 2-7-16,0-2 5 0,-3 3 16 16,3 1-8-16,5-1-8 0,-5 0 8 0,0-3 0 15,-30 0 8-15,60 2-11 0,-33 1-5 16,-27-3 5-16,43 4-5 0,-43-4 18 15,39 3 3-15,-16-3 8 0,-23 0 16 0,39 3-7 16,-39-3-21-16,42-3 33 0,-42 3-33 16,48 0 19-16,-26-3-20 0,-22 3 15 15,48 0-3-15,-48 0-7 0,52-4-5 0,-25 1 14 16,5 3-11-16,-32 0-8 0,57-5 9 16,-29 5-15-16,2-3-5 0,-30 3 9 15,64 0-16-15,-34 0 14 0,2 0 4 0,-2-4-11 16,5 4 4-16,-2 0 12 0,-1-5-27 15,2 5 13-15,-3-3 13 0,3 3-15 0,-34 0 5 16,62 0-5-16,-34 0 4 0,9 0 1 16,-9 0-14-16,-28 0 26 0,66 3-10 15,-35-3-16-15,0 2 9 0,-1 1 7 0,5 4-7 16,-5-2-2-16,-2 2-3 0,4-1-1 16,0 0 21-16,-2 0-2 0,-5 0-19 0,5 2-1 15,-3-4-2-15,0 3 7 0,-27-7 2 16,53 9-2-16,-31-2 11 0,-22-7-9 15,45 6-16-15,-25-3 32 0,-20-3-21 16,39 9-6-16,-19-6-6 0,-20-3 3 0,42 9-17 16,-19-3-1-16,-23-6 3 0,49 12-18 15,-24-2 3-15,5-5-16 0,-3 2-1 0,-1 1-1 16,1 0 1-16,2 1 4 0,-3-2 7 16,-1-2 2-16,-3 2 4 0,7-4 0 15,-29-3 7-15,46 5 20 0,-24-2 3 0,-22-3-9 16,42 4 18-16,-22-1 7 0,-20-3-7 15,37 0 19-15,-37 0-8 0,42 0-1 16,-42 0 1-16,33 3 0 0,-33-3-6 0,44 0 11 16,-24 2-8-16,-20-2-14 0,45 7 11 15,-25-4 0-15,5 0-3 0,-25-3-9 16,54 6 10-16,-23-3-13 0,-7 0-19 0,6 3 19 16,-30-6 9-16,53 8-14 0,-23-8-4 15,2 1 0-15,-2 2 9 0,2 1-6 16,2-4-10-16,-3 4 10 0,1-3-29 0,2 2 5 15,-1 5-6-15,2-5-2 0,7 0 6 16,-5 0 3-16,11 0-11 0,-2 0 12 0,2 0-25 16,-6 3 2-16,3-3-29 0,0 1-32 15,0-2 3-15,-8 1-303 0,2 0 101 16</inkml:trace>
  <inkml:trace contextRef="#ctx0" brushRef="#br0" timeOffset="83.9506">18122 10273 1365 0,'0'0'-80'0,"37"4"-3"0,-37-4 18 0,35 1 3 15,-35-1 4-15,42 3-19 0,-12 1-8 16</inkml:trace>
  <inkml:trace contextRef="#ctx0" brushRef="#br0" timeOffset="100.9372">18323 10291 681 0,'0'0'-210'16,"50"2"58"-16</inkml:trace>
  <inkml:trace contextRef="#ctx0" brushRef="#br0" timeOffset="1009.9447">20289 9189 700 0,'0'0'91'0,"0"0"42"0,0 0-24 16,0 0 5-16,0 0-9 0,0 0-20 16,0 0 7-16,0 0-25 0,0 0-10 15,0 0-66-15,0 0-92 0,0 0-246 16,0 0 30-16,0 0 84 0</inkml:trace>
  <inkml:trace contextRef="#ctx0" brushRef="#br0" timeOffset="1524.5461">12202 8658 1167 0,'0'0'-15'0,"-18"-18"-10"0,18 18 55 16,0 0-50-16,-17-22-79 0,17 22-202 16,0 0 76-16</inkml:trace>
  <inkml:trace contextRef="#ctx0" brushRef="#br0" timeOffset="4208.1985">12241 8584 1553 0,'35'0'242'0,"-35"0"-71"16,0 0-88-16,30 0-37 0,-30 0-39 16,0 0-21-16,40 0-15 0,-40 0 12 0,0 0 13 15,42 0 22-15,-42 0 17 0,0 0 48 16,37 0-6-16,-37 0 21 0,30-3-38 16,-30 3 5-16,49-5 2 0,-18 0 7 0,3 5-11 15,-1-5-26-15,6 3-6 0,-1-2 16 16,-1 4-17-16,0 0 8 0,6 0-22 0,-3 0 8 15,1 0 7-15,7-4-12 0,2 8-4 16,-1-4 6-16,-1-4-8 0,4 8 2 0,-2-8 5 16,7 8-12-16,-8-4 9 0,-2 0-9 15,-4 0-13-15,9 0 15 0,-4 0-5 16,4 0 20-16,-3-4-1 0,3 2-21 16,-1 2 9-16,5 0 8 0,-3 0-6 0,-1-5 0 15,-3 5-4-15,2 0-12 0,6 0 14 16,-5 0-3-16,-2 0-4 0,-1 5 7 15,1-5-3-15,-1 2-4 0,1-2-17 0,-12 4 14 16,9-4-2-16,-7 0 8 0,-5 0 20 16,4 0-24-16,-9 4 6 0,5-8 4 0,-5 4-8 15,5 0 17-15,-35 0-25 0,66 4 0 16,-36-4 20-16,3 0-13 0,2 2-10 16,7-2 12-16,-5 0-2 0,6 3-1 0,1-1 25 15,-1-2-26-15,2 5 6 0,1-3 4 16,-6-2-9-16,2 3 1 0,-6 0-7 15,1 1 4-15,12-2 7 0,-9 3-7 0,2 1-6 16,0-6 4-16,3 1 0 0,-9 4-7 16,16 1 5-16,-5-4 6 0,5 5-2 15,2-4-2-15,-4 3 3 0,-7-3-10 0,11 6 22 16,-2-3-19-16,-6 0 4 0,3 1-4 16,-1 0-1-16,-1-1-4 0,-3 0 9 0,4 0 16 15,-4 0-7-15,3 3 2 0,-6-2-18 16,8-5 7-16,-4 4 9 0,2 1-5 15,-2-5-4-15,7 1 5 0,-7 0-14 0,0 1 2 16,4-1 12-16,-4-3-8 0,4 3 3 16,-4-3 3-16,2 2-6 0,1-2-12 15,4 0 6-15,-5 0 14 0,3 3 10 16,-3 1-22-16,-5-4 1 0,-4 3 8 0,9-3-15 16,-7-3 22-16,2 3-3 0,-4 0-10 15,1 0 2-15,-1 3 10 0,7-6-10 0,2 6-11 16,0-3 24-16,2 0 4 0,1 0-10 15,-8 0-12-15,4-3 3 0,0 3-1 16,4 3 16-16,2-3-11 0,-12 3-2 0,2-3 2 16,6 0 0-16,-1 2 0 0,3-2 11 15,-3-2-6-15,-5 2-12 0,6 2-2 16,-11-4-4-16,3 2 17 0,2-3 18 0,-2 3-19 16,0-3-8-16,-4-1 7 0,-1 4-19 15,3-3 21-15,-1 1 14 0,-9-1-5 16,6 0-4-16,-34 3-12 0,52-4 16 0,-29 1 0 15,-23 3-15-15,44-3 15 0,-44 3 4 16,45-6-12-16,-27 3 5 0,-18 3-6 0,44-3-1 16,-44 3 7-16,35-3-3 0,-35 3-5 15,38-6-15-15,-38 6 19 0,29-3-4 16,-29 3 5-16,31-3-5 0,-31 3 10 0,0 0 20 16,34-6-5-16,-34 6-7 0,0 0 3 15,38-3-15-15,-38 3 8 0,32-8-6 16,-32 8-2-16,34-1 2 0,-34 1-24 0,41-6 16 15,-41 6 2-15,42 0-6 0,-42 0 6 16,44-5-2-16,-44 5-10 0,45 0 22 16,-45 0-10-16,47-1-4 0,-27 1-4 0,-20 0 26 15,47 0-26-15,-26-4 16 0,-21 4-5 16,44 0 1-16,-44 0-12 0,40-3 2 0,-40 3-7 16,34 0 7-16,-34 0-2 0,30-4 10 15,-30 4-3-15,31-3-10 0,-31 3 9 16,0 0-10-16,42 0-2 0,-42 0 4 0,29-2 12 15,-29 2 4-15,0 0 2 0,38 0-9 16,-38 0-14-16,32 2 11 0,-32-2 8 16,33-2-12-16,-33 2 13 0,32 2 1 15,-32-2-6-15,0 0 0 0,39-2 2 0,-39 2 11 16,0 0-24-16,31 2 11 0,-31-2-1 16,0 0-3-16,0 0-7 0,39 0 13 0,-39 0-12 15,0 0 8-15,0 0-4 0,23 0-12 16,-23 0 6-16,0 0 8 0,0 0 0 0,0 0-12 15,0 0 20-15,37 3-23 0,-37-3 7 16,0 0 10-16,0 0 2 0,0 0-4 16,0 0-4-16,0 0 13 0,0 0-9 15,0 0 8-15,25 4-4 0,-25-4-4 0,0 0-10 16,0 0 22-16,0 0-16 0,0 0-4 16,37 0 6-16,-37 0 6 0,0 0-4 0,0 0 0 15,0 0 0-15,27 3 0 0,-27-3-4 16,0 0 12-16,0 0 0 0,0 0-8 15,32 5 2-15,-32-5-4 0,0 0-2 0,21 11 0 16,-21-11 10-16,0 0-12 0,27 6 2 16,-27-6 8-16,0 0-10 0,24 8 1 0,-24-8 8 15,23 10-16-15,-23-10 13 0,0 0 10 16,0 0-7-16,27 9 1 0,-27-9 4 16,0 0-16-16,0 0 12 0,0 0-13 15,25 10 16-15,-25-10-1 0,0 0-2 0,0 0-8 16,0 0 4-16,0 0 0 0,0 0-4 15,0 0 4-15,0 0 0 0,0 0 4 0,23 8-12 16,-23-8 8-16,0 0 4 0,0 0-2 16,0 0 4-16,0 0 6 0,0 0-2 15,0 0 9-15,0 0-15 0,0 0 0 0,0 0 4 16,0 0-1-16,0 0 14 0,0 0 2 16,0 0 9-16,0 0-4 0,0 0-15 0,0 0 24 15,0 0-37-15,0 0 18 0,0 0 0 16,0 0-7-16,0 0-2 0,0 0 7 15,0 0-9-15,9 22 9 0,-9-22-11 16,0 0-8-16,0 0 6 0,0 0-5 0,0 0 1 16,0 0 13-16,0 0-9 0,0 0-11 15,-9 36 8-15,9-36 5 0,0 0-2 0,0 0 1 16,0 0 12-16,0 0-16 0,0 0-4 16,-6 35 18-16,6-35-14 0,0 0-5 15,0 0 14-15,0 0 1 0,0 0-10 0,0 0 4 16,0 0 1-16,-9 25 5 0,9-25-17 15,0 0 2-15,0 0 10 0,0 0-7 16,-8 20-3-16,8-20 16 0,0 0-15 16,-15 25 9-16,15-25 7 0,-14 19-8 0,14-19 6 15,-13 18-13-15,13-18 11 0,-15 19 2 16,15-19-4-16,0 0-5 0,-22 26-11 0,22-26 15 16,0 0 0-16,-7 21 9 0,7-21-21 15,0 0 9-15,-13 21-4 0,13-21 5 0,0 0-9 16,-13 26 21-16,13-26-10 0,0 0-9 15,-10 24 3-15,10-24-13 0,0 0 13 16,-5 26-10-16,5-26 17 0,0 0-3 16,-5 28-6-16,5-28 1 0,0 0 9 0,-14 31 8 15,14-31-24-15,0 0-2 0,-10 23 22 16,10-23-14-16,0 0 8 0,-5 24-17 16,5-24 2-16,0 0 7 0,0 0-6 0,-8 24 14 15,8-24-10-15,0 0-9 0,-10 23 28 16,10-23-7-16,0 0-4 0,-14 30 9 0,14-30-7 15,-5 17 5-15,5-17 2 0,-8 28 3 16,8-28-15-16,-7 25 0 0,7-25-6 16,-5 25 9-16,5-25-3 0,-8 25-2 0,8-25-1 15,-10 22 6-15,10-22-9 0,0 0 9 16,-7 25 2-16,7-25-3 0,0 0-1 0,-5 24-1 16,5-24-8-16,0 0 16 0,-5 27 1 15,5-27-6-15,0 0 0 0,-5 38-3 16,5-38-8-16,-1 27 11 0,1-27-9 0,-4 25 2 15,4-25-6-15,-8 30 19 0,8-30-18 16,-7 23 8-16,7-23 2 0,0 0 24 16,-12 30-8-16,12-30-25 0,-6 21 21 15,6-21-11-15,-14 24-12 0,14-24 5 0,-13 30 1 16,13-30 9-16,-13 27-21 0,13-27 2 16,-15 24 23-16,15-24-9 0,-19 26 0 0,19-26 8 15,-12 21 10-15,12-21-14 0,-11 21 5 16,11-21-4-16,-24 24 2 0,24-24-17 0,-18 23 0 15,11-11 12-15,7-12-7 0,-23 19 16 16,23-19-4-16,-19 18-20 0,19-18 16 16,-20 15 12-16,20-15-5 0,-20 14 11 0,20-14-2 15,-27 11-4-15,27-11-2 0,-33 9-5 16,33-9 9-16,-30 8-10 0,30-8 2 0,-32 8 10 16,32-8-5-16,-28 4-5 0,28-4 11 15,-25 8-7-15,25-8 4 0,-32 3-17 16,32-3 3-16,0 0 20 0,-42 9-8 15,42-9-6-15,-23 3-6 0,23-3-6 0,0 0 9 16,-34 7-2-16,34-7-1 0,-23 5-10 16,23-5 23-16,0 0-10 0,-37 7 3 0,37-7 1 15,0 0-4-15,-32 8 2 0,32-8-1 16,-27 7-1-16,27-7-8 0,0 0 10 16,-30 5-1-16,30-5-10 0,-27 8 8 0,27-8-1 15,0 0-7-15,-40 3 0 0,40-3-1 16,-33 2 11-16,33-2-13 0,-37 2-6 0,37-2 17 15,-35 0 1-15,35 0 13 0,-39 5-1 16,39-5 18-16,-43-5-13 0,16 3 15 0,-3-3 1 16,-5 0-5-16,-2-3-5 0,-11 1-23 15,1-1 2-15,-15-4 0 0,-22-4 8 16,1 1-10-16,-8-1 3 0,-43-7-1 16,1-6 1-16,-15 4-6 0,5-4-2 0,-10 9-13 15,8-5-14-15,-14 10-25 0,0-3-17 16,-5 4-23-16,-10 5-1 0,-12 12-28 0,-8 1-22 15,-15 8-32-15,-5 1-87 0,3-1-570 16,-11 3 10-16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29:49.63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23832 14668 113 0,'0'0'8'16,"0"0"-42"-16,0 0 51 0,0 0-17 15,0 0 17-15,0 0 0 0,0 0-26 0,0 0-16 16</inkml:trace>
  <inkml:trace contextRef="#ctx0" brushRef="#br0" timeOffset="9.995">23832 14668 87 0</inkml:trace>
  <inkml:trace contextRef="#ctx0" brushRef="#br0" timeOffset="2204.4266">23832 14668 203 0,'0'0'86'0,"0"0"39"0,0 0 20 16,0 0-23-16,0 0 18 0,0 0 7 16,0 0-19-16,0 0-2 0,0 0-11 15,0 0-9-15,0 0-9 0,0 0-20 0,0 0-11 16,0 0-6-16,0 0-20 0,0 0 3 16,0 0 3-16,0 0-27 0,0 0 11 15,0 0 0-15,0 0-8 0,0 0 7 0,0 0-11 16,0 0 4-16,0 0-5 0,0 0 19 15,0 0 19-15,0 0 23 0,0 0-2 16,0 0 7-16,0 0 11 0,0 0-22 0,0 0-1 16,0 0-11-16,0 0-9 0,0 0-21 15,0 0 17-15,0 0-17 0,0 0-3 16,0 0 5-16,0 0-11 0,0 0 2 0,0 0-17 16,62-42 12-16,-62 42 2 0,26-9-4 15,-26 9-6-15,0 0 5 0,34-13 5 16,-34 13 3-16,0 0 17 0,27-10-11 0,-27 10-12 15,0 0 2-15,20-9 3 0,-20 9-22 16,0 0 31-16,0 0-24 0,23-9 0 0,-23 9 10 16,0 0-3-16,25-12-7 0,-25 12 9 15,0 0-18-15,30-12 4 0,-30 12 14 16,0 0 5-16,20-13 6 0,-20 13 20 16,0 0-11-16,0 0 10 0,20-12-22 0,-20 12 10 15,0 0-11-15,0 0 5 0,0 0-8 16,0 0 5-16,26-9 6 0,-26 9-27 0,0 0 10 15,0 0 1-15,0 0-3 16,0 0-8-16,0 0 2 0,0 0 8 0,0 0-10 16,0 0 0-16,0 0 12 0,23-11-2 15,-23 11-11-15,0 0 5 0,0 0-8 0,20-13 10 16,-20 13-10-16,0 0 20 0,27-14-26 16,-27 14 8-16,22-9-6 0,-22 9 6 0,0 0-2 15,25-11-8-15,-25 11 22 0,0 0-16 16,0 0 11-16,25-13 3 0,-25 13 7 15,0 0-7-15,0 0-6 0,0 0 13 0,23-12-16 16,-23 12 5-16,0 0 3 0,0 0-11 16,0 0 23-16,0 0-16 0,0 0 6 15,30-6-14-15,-30 6-3 0,0 0 19 16,0 0-19-16,0 0 11 0,0 0 1 0,0 0-12 16,30-3 13-16,-30 3-11 0,0 0-7 15,0 0 17-15,0 0-5 0,0 0-1 0,0 0 13 16,0 0-4-16,0 0-17 0,0 0 8 15,0 0-4-15,0 0 10 0,0 0-10 0,0 0 2 16,35 0-7-16,-35 0-3 16,0 0 9-16,0 0 4 0,0 0 3 0,0 0-6 15,0 0 14-15,0 0-14 0,0 0 0 16,0 0 9-16,0 0-12 0,0 0 3 0,0 0 7 16,0 0-11-16,0 0 3 0,0 0 1 15,0 0-8-15,0 0 14 0,0 0-3 16,0 0 5-16,0 0-5 0,0 0-5 0,0 0 2 15,0 0-9-15,0 0 6 0,0 0-1 16,0 0-1-16,0 0 8 0,0 0-3 16,22 9 9-16,-22-9-1 0,0 0-21 15,0 0 33-15,0 0-22 0,0 0-2 0,0 0 14 16,0 0-16-16,0 0 8 0,0 0-2 16,29 3 4-16,-29-3 6 0,0 0-8 0,0 0-7 15,0 0 8-15,0 0-8 0,0 0 7 16,0 0-2-16,0 0 3 0,0 0-6 15,28 6 3-15,-28-6-9 0,0 0 11 16,0 0-2-16,0 0 7 0,0 0 5 0,0 0-5 16,0 0-7-16,0 0 4 0,0 0-9 15,0 0-1-15,0 0-1 0,25 6 9 0,-25-6-11 16,0 0 20-16,0 0-31 0,0 0 27 16,0 0-7-16,27 10 6 0,-27-10 1 15,0 0-18-15,0 0 6 0,0 0 5 0,0 0-4 16,0 0 8-16,25 5-6 0,-25-5-2 15,0 0 0-15,0 0 10 0,0 0 3 16,25 6-11-16,-25-6 9 0,0 0-5 16,0 0 14-16,0 0 2 0,29 9-23 0,-29-9 12 15,0 0-4-15,0 0-11 0,21 7 6 16,-21-7 9-16,0 0 9 0,24 7-11 0,-24-7-1 16,0 0 8-16,25 4-10 0,-25-4-1 15,0 0 17-15,0 0 5 0,23 9-32 0,-23-9 26 16,0 0-25-16,0 0 2 0,0 0 20 15,22 8-17-15,-22-8-4 0,0 0 15 16,0 0-13-16,0 0 4 0,0 0 9 16,0 0-8-16,27 5 7 0,-27-5 7 15,0 0-14-15,0 0-4 0,27 7 4 0,-27-7 12 16,0 0 4-16,30 7-18 0,-30-7 12 16,0 0-13-16,21 5 6 0,-21-5 2 0,0 0 9 15,0 0-6-15,30 6-16 0,-30-6 13 16,0 0-5-16,0 0 8 0,31 7 2 0,-31-7-16 15,0 0-4-15,0 0 11 0,0 0 4 16,26 2 2-16,-26-2-12 0,0 0 5 16,0 0 2-16,0 0 4 0,0 0 9 15,0 0-1-15,0 0-18 0,30 0 16 0,-30 0 4 16,0 0-4-16,0 0 7 0,0 0 1 16,0 0-2-16,0 0 1 0,31 7-10 15,-31-7 6-15,0 0 0 0,0 0 9 0,33 6-5 16,-33-6-9-16,0 0 3 0,25 6-7 0,-25-6-3 15,0 0 9-15,32 8-3 0,-32-8-7 16,0 0 7-16,23 4-6 0,-23-4 8 16,0 0-2-16,27 7-9 0,-27-7 16 15,0 0-4-15,0 0-16 0,39 2 17 0,-39-2-22 16,0 0 18-16,26 7-13 0,-26-7 5 16,0 0-2-16,0 0-1 0,32 7 14 15,-32-7-12-15,0 0-1 0,29 1 21 0,-29-1 7 16,0 0-5-16,0 0-1 0,33 5-8 15,-33-5-3-15,0 0 10 0,27 3 1 0,-27-3-2 16,0 0-1-16,0 0-4 0,33-3-2 16,-33 3 3-16,0 0-2 0,0 0-3 15,42-5 1-15,-42 5-3 0,0 0-2 16,29-1-5-16,-29 1 5 0,0 0 2 0,0 0-3 16,36 0 0-16,-36 0 1 0,0 0-5 15,0 0 2-15,37-4-5 0,-37 4 12 0,0 0-13 16,32 0 8-16,-32 0 2 0,0 0-6 15,38-3-3-15,-38 3 0 0,0 0 9 16,35 0-7-16,-35 0 7 0,0 0-10 16,34-4 2-16,-34 4 1 0,0 0-3 0,37 4-2 15,-37-4 3-15,0 0 0 0,45 0-1 0,-45 0 7 16,33 0-4-16,-33 0 0 0,34-4-3 16,-34 4 5-16,43 0 11 0,-43 0-20 15,35 0 18-15,-35 0-10 0,36-3-2 16,-36 3-6-16,33 3 9 0,-33-3-10 0,39 0 6 15,-39 0 10-15,38-3-4 0,-38 3 0 16,37 3-5-16,-37-3 6 0,42-3-6 0,-42 3 3 16,35-2-7-16,-35 2 5 0,35-4 0 15,-35 4 5-15,32 0-6 0,-32 0 2 16,0 0-7-16,40-3 7 0,-40 3-1 16,0 0-1-16,40-3 2 0,-40 3-2 0,25-1 2 15,-25 1 4-15,0 0-5 0,42-5 0 16,-42 5 0-16,30 0 0 0,-30 0 6 0,0 0-9 15,50-3 3-15,-50 3 4 0,32 0-9 16,-32 0 6-16,35 0 4 0,-35 0-5 16,34-3 10-16,-34 3-10 0,31-3-3 0,-31 3-4 15,0 0 6-15,49 0-4 0,-49 0 1 16,33-3-4-16,-33 3 7 0,40 0 3 0,-40 0 2 16,42-3-1-16,-17-1-6 0,-25 4 5 15,54-3 0-15,-22 1 2 0,1-1-1 16,2-4-5-16,-1 4 4 0,-3-2-2 0,3-2 4 15,-7 4-8-15,-27 3 2 0,55-6 4 16,-33 3 0-16,-22 3-4 0,40-5-1 16,-40 5 3-16,35-3-3 0,-35 3 6 0,27-4-2 15,-27 4-2-15,28-5 6 0,-28 5-3 16,0 0-4-16,32-3 0 0,-32 3 10 16,0 0-10-16,0 0-2 0,37 0 4 0,-37 0 0 15,0 0-1-15,0 0-3 0,0 0 12 16,0 0-12-16,28-4 8 0,-28 4-1 15,0 0-3-15,0 0 0 0,0 0 1 0,0 0 0 16,0 0-2-16,0 0-3 0,0 0-4 16,0 0-20-16,0 0-23 0,0 0-64 0,0 0-86 15,0 0-219-15,0 19-439 0,0-19-152 16</inkml:trace>
  <inkml:trace contextRef="#ctx0" brushRef="#br0" timeOffset="3604.9576">29364 14995 3829 0,'0'0'-140'0,"-27"-7"20"0,27 7 6 0,0 0 11 16,0 0 1-16,-24-15 23 0,24 15 11 0,0 0 33 15,0 0 15-15,-25-15 12 0,25 15 16 16,0 0-31-16,-16-12 18 0,16 12 20 15,0 0-7-15,0 0 22 0,-17-16-10 0,17 16 22 16,0 0-3-16,0 0 9 0,-20-15-4 16,20 15 3-16,0 0-4 0,0 0 0 15,-24-21-1-15,24 21 0 0,0 0 3 16,-21-16 0-16,21 16 10 0,-17-12-6 0,17 12 6 16,0 0-7-16,-27-19-1 0,27 19-11 15,-22-15 10-15,22 15-19 0,-20-12 19 0,20 12-7 16,0 0 11-16,-23-15-10 0,23 15-2 15,0 0 14-15,-22-17-4 0,22 17-11 0,0 0 6 16,0 0-13-16,-23-15-6 0,23 15-6 16,0 0-1-16,0 0-1 0,0 0 16 15,0 0-15-15,0 0 10 0,0 0-10 16,0 0 10-16,55-28-5 0,-28 23-6 0,1 2-1 16,7 3 6-16,0-4-3 0,9 1 0 15,4 0-11-15,-2 3 6 0,10-2-7 16,1 2 24-16,2 0-2 0,1 0 2 0,-1 0-6 15,11 0-5-15,-13 2-4 0,5-2 5 16,-2 3-5-16,-7 0-3 0,-2 1 2 0,1-4-3 16,-7 3-9-16,-9-1 9 0,1-2 1 15,-3 0-9-15,-8 3-19 0,-26-3-19 16,47 4-29-16,-23-1-48 0,-4 3-44 16,-20-6-103-16,17 18-614 0,-17-18-244 0</inkml:trace>
  <inkml:trace contextRef="#ctx0" brushRef="#br0" timeOffset="5256.4623">4083 15441 3869 0,'0'0'-202'0,"0"0"5"0,-89 4 7 16,89-4 18-16,0 0 9 0,-37 4 11 0,37-4 20 15,0 0 18-15,-33 0 14 0,33 0 2 16,0 0 27-16,-37 0-2 0,37 0-2 16,0 0 8-16,0 0-12 0,-34 1-14 0,34-1-27 15,0 0-22-15,0 0-294 0,0 0 98 16</inkml:trace>
  <inkml:trace contextRef="#ctx0" brushRef="#br0" timeOffset="5358.3988">3827 15485 1429 0,'0'0'-96'16,"-17"19"5"-16,17-19 11 0,0 0-7 16,0 0 7-16,0 0 3 0,-27 3-191 15</inkml:trace>
  <inkml:trace contextRef="#ctx0" brushRef="#br0" timeOffset="6299.5569">3783 15507 861 0,'-30'9'-17'16,"30"-9"5"-16,0 0 98 0,0 0 2 0,-33 3-19 15,33-3 44-15,0 0-6 0,-32 3 5 0,32-3-40 16,0 0 6-16,-34 5 11 0,34-5-32 16,0 0 15-16,-35 0-9 0,35 0 31 15,0 0-24-15,0 0-16 0,-32 0 6 0,32 0 2 16,0 0-39-16,0 0 14 0,0 0-4 16,0 0-6-16,-35 0-11 0,35 0 10 15,0 0-14-15,0 0-24 0,0 0 37 0,0 0-15 16,0 0 5-16,0 0-5 0,0 0-4 15,0 0 7-15,0 0 15 0,0 0-31 0,-33 0 15 16,33 0-9-16,0 0 3 0,0 0 0 16,0 0-12-16,0 0 6 0,0 0 0 15,0 0 3-15,0 0 3 0,0 0 4 16,0 0-4-16,0 0-6 0,0 0 6 0,0 0 15 16,0 0-9-16,0 0-6 0,0 0 12 15,0 0-3-15,0 0-9 0,0 0-6 16,0 0 6-16,0 0 5 0,0 0-14 0,0 0 12 15,0 0 0-15,0 0 0 0,0 0-9 16,0 0 0-16,0 0 14 0,0 0-17 16,0 0 18-16,0 0-9 0,0 0-18 0,90 10 18 15,-90-10 6-15,0 0-24 0,35 3 44 16,-35-3-41-16,27 7 9 0,-27-7-6 0,39 5 12 16,-39-5-12-16,38 3 18 0,-16 1-9 15,-22-4-3-15,45 3 5 0,-22-1-8 16,-23-2-2-16,54 5 13 0,-32-10-11 0,-22 5-11 15,47 5 3-15,-47-5 14 0,40 3-3 16,-40-3 0-16,38 0 5 0,-38 0 12 16,35 0-8-16,-35 0 11 0,35 0 5 15,-35 0 3-15,44 0-8 0,-44 0 4 0,38 2-2 16,-8 2 5-16,1-1-24 0,-31-3 24 16,48 0 4-16,-18 3-20 0,2-3-1 0,-32 0 6 15,57 0 7-15,-32-3-20 0,0 6 5 16,-25-3 5-16,52 3 2 0,-27-6-2 15,-25 3-6-15,40 0-4 0,-40 0 4 0,49 0-14 16,-28 3 17-16,-21-3-3 0,42 0 21 16,-10 0-18-16,-32 0-10 0,57-3 10 15,-32 3 0-15,-25 0 4 0,48 0-11 0,-21-3 2 16,-27 3-10-16,47 0 7 0,-47 0 18 16,30-3 2-16,-30 3 54 0,32-4 3 0,-32 4 7 15,0 0-11-15,33 0-21 0,-33 0-7 16,0 0 9-16,0 0-23 0,37 0-6 15,-37 0 1-15,0 0 12 0,0 0-26 0,0 0-5 16,34-2 13-16,-34 2-1 0,0 0-23 16,0 0 18-16,0 0-1 0,35 0-1 15,-35 0-3-15,0 0-5 0,0 0-2 16,0 0 7-16,42-3-2 0,-42 3-5 0,26 0-9 16,-26 0 16-16,36 0-11 0,-36 0 2 15,38 0-2-15,-38 0 4 0,47 0 18 0,-47 0-16 16,45-5-5-16,-45 5 5 0,37 0-4 15,-37 0-8-15,33-2 6 0,-33 2 0 16,32 0-13-16,-32 0 19 0,0 0-25 0,37-7 21 16,-37 7 7-16,0 0-9 0,33 0-9 15,-33 0 17-15,0 0-10 0,40 0 9 16,-40 0-11-16,0 0 19 0,39 0-15 0,-39 0 22 16,30 0-20-16,-30 0-7 0,0 0-1 15,44 0 10-15,-44 0 1 0,35 0-3 16,-35 0-7-16,35 0 10 0,-35 0-8 0,55 0 10 15,-27 7-29-15,6-5-40 0,6 3-50 16,2 0-84-16,-2 2-304 0,-3 5-206 0,-9 0 613 16</inkml:trace>
  <inkml:trace contextRef="#ctx0" brushRef="#br0" timeOffset="8440.0511">8668 15707 2793 0,'0'0'-106'0,"0"0"-1"0,0 0 11 0,0 0-1 16,0 0 1-16,0 0 10 0,17-15-3 15,-17 15 25-15,0 0 0 0,0 0 1 0,0 0 29 16,0 0-8-16,0 0 7 0,0 0-12 16,0 0-1-16,0 0 24 0,0 0 4 15,23-10-9-15,-23 10-5 0,0 0 9 16,0 0 17-16,0 0-22 0,0 0 30 16,0 0 8-16,0 0 1 0,20-16 4 0,-20 16 29 15,0 0 40-15,27-5-18 0,-27 5-17 16,32-3 11-16,-32 3-1 0,36-6 5 0,-12-1-11 15,-24 7-9-15,50-8-28 0,-22 4 18 16,-28 4-8-16,42-10 3 0,-13 7-7 16,-29 3 17-16,40-6-14 0,-40 6-13 15,42-6 7-15,-22 3 22 0,-20 3-4 0,48-6 9 16,-19 3-19-16,-29 3-3 0,45-3-1 16,-20 0 7-16,3 0-1 0,-28 3 9 0,51-3-13 15,-25 3 1-15,-26 0-10 0,50-6 47 16,-26 6-38-16,-24 0 2 0,47-6 0 15,-47 6 3-15,45 0-17 0,-22-3 8 0,-23 3 8 16,54-5-6-16,-32 5-2 0,-22 0-8 16,51-2-6-16,-22 4-5 0,-29-2-5 15,50 0 5-15,-20-2 10 0,-30 2 1 0,49-3-6 16,-19-1 13-16,0 1-2 0,0 2-16 16,-30 1 5-16,67-4-5 0,-25 0 5 15,6-2 6-15,4 3-1 0,-2 0 18 0,4-3-18 16,-1 0 3-16,3-1-6 0,-1 2-2 15,-5-2 8-15,5 1-13 0,-1 4 7 0,-9-8-9 16,0 5-18-16,-3 1 25 0,1-4 2 16,2 4-14-16,-8 1 2 0,3-6-8 15,-8 5 8-15,3 0 18 0,2 4-18 16,3-3 2-16,-15 2 3 0,12-4-15 0,-37 5 15 16,59 0 3-16,-27 0 12 0,-2-2-8 15,1 2-12-15,-31 0 3 0,51 2 27 0,-25-4-25 16,-26 2 25-16,42 0-15 0,-15-4 7 15,-27 4-2-15,43 0 0 0,-43 0-11 16,37 0 11-16,-37 0-8 0,37 0 0 0,-37 0 5 16,40 0 5-16,-40 0 0 0,29 0 2 15,-29 0 0-15,28 4-8 0,-28-4-4 16,0 0 3-16,37 0 4 0,-37 0-3 16,0 0 3-16,40 2 4 0,-40-2 7 0,0 0-5 15,35 0 1-15,-35 0-15 0,32 5 10 16,-32-5-10-16,28 1-1 0,-28-1-1 0,0 0 33 15,37 7-17-15,-37-7 1 0,24 4-8 16,-24-4 2-16,0 0-2 0,40 4 10 0,-40-4-2 16,25 5-4-16,-25-5-9 0,30 5 2 15,-30-5 5-15,32 7-9 0,-32-7 10 16,30 7-12-16,-30-7 2 0,35 1-6 16,-35-1 5-16,38 10 7 0,-17-6-14 0,-21-4-4 15,33 2 14-15,-33-2 0 0,35 6-8 16,-35-6 0-16,25 4-4 0,-25-4 16 15,0 0-10-15,34 6-12 0,-34-6 14 0,20 6-8 16,-20-6-8-16,31 6-1 0,-31-6-34 16,37 18-60-16,-23-7-121 0,2 0-511 0,-16-11 469 15</inkml:trace>
  <inkml:trace contextRef="#ctx0" brushRef="#br0" timeOffset="11893.6481">17967 16042 2940 0,'0'0'-169'0,"37"2"-2"15,-37-2 18-15,25 5 26 0,-25-5 12 0,0 0-9 16,47 0 16-16,-47 0 18 0,26 0-10 16,-26 0 8-16,39 0 22 0,-39 0 10 15,30 0 8-15,-30 0-10 0,35-5 35 16,-35 5 9-16,30-2-14 0,-30 2 9 0,0 0 18 16,40-2 14-16,-40 2-4 0,29 2-10 15,-29-2-4-15,32 0 0 0,-32 0 46 0,36 0-37 16,-36 0 18-16,39 0-4 0,-39 0-28 15,38 0 46-15,-38 0-14 0,45 0-27 16,-24 0 18-16,-21 0 9 0,45 0-13 16,-45 0-10-16,42 0 1 0,-42 0 26 0,38 0-13 15,-38 0-9-15,38-2 22 0,-38 2-4 16,36-3 20-16,-36 3-12 0,41 0-9 0,-41 0-9 16,36-5-16-16,-36 5 4 0,33-3 8 15,-33 3 13-15,37-1 8 0,-37 1-9 16,37-3-32-16,-37 3 45 0,28-5-21 0,-28 5-4 15,0 0 20-15,40-3-8 0,-40 3 0 16,25-1-8-16,-25 1 4 0,0 0 0 16,0 0 4-16,44-7 3 0,-44 7-7 15,0 0-4-15,23-7 3 0,-23 7-11 0,0 0 23 16,30-6-23-16,-30 6 16 0,0 0 3 16,35-6 7-16,-35 6-30 0,0 0-3 0,37-6 10 15,-37 6 9-15,24-3-5 0,-24 3-7 16,0 0-15-16,38-6 23 0,-38 6-12 0,27-3 15 15,-27 3 4-15,0 0 7 0,0 0 3 16,42-7-6-16,-42 7-9 0,0 0 5 16,23-2-15-16,-23 2 10 0,0 0-10 15,0 0 22-15,44-3-1 0,-44 3-18 0,21-6 11 16,-21 6-14-16,0 0 0 0,30-6 11 16,-30 6-8-16,0 0 1 0,36-10-11 15,-36 10 24-15,0 0-10 0,25-7 7 0,-25 7 9 16,0 0-19-16,21-4 13 0,-21 4-14 15,0 0 34-15,0 0 6 0,42-9-11 16,-42 9-12-16,20-3-8 0,-20 3 1 0,34-8 12 16,-34 8 10-16,28-6-13 0,-28 6-13 15,37-3 12-15,-37 3-14 0,42-7-7 16,-42 7 12-16,38-3 6 0,-38 3-9 0,34-8-15 16,-34 8 15-16,40-4-6 0,-40 4 3 15,37-6 3-15,-37 6-6 0,35-6 0 0,-35 6 0 16,45 0-3-16,-27-6 0 0,-18 6-9 15,44-4 18-15,-24-1-9 0,-20 5 3 16,40-8 0-16,-40 8 6 0,32-1 3 16,-32 1 11-16,38-7 38 0,-38 7-4 0,29-4-4 15,-29 4-4-15,23-5-22 0,-23 5 3 16,0 0-9-16,39-10 10 0,-39 10 8 16,25-6-5-16,-25 6-1 0,22-9-23 0,-22 9 17 15,0 0 11-15,40-9-6 0,-40 9 11 16,21-9-14-16,-21 9 2 0,31-9 11 15,-31 9-10-15,18-10-7 0,-18 10 2 0,20-12-15 16,-20 12 10-16,23-16 7 0,-23 16-20 16,19-12 4-16,-19 12 2 0,27-9 3 15,-27 9-14-15,28-10 3 0,-28 10 6 0,30-8-5 16,-30 8 22-16,45-7-26 0,-25 1-6 16,11 2 2-16,-6-1-4 0,3 2-2 0,6-2 6 15,-6 1 4-15,5 1-4 0,3-2 6 16,-36 5-12-16,56-1 6 0,-24-2 2 15,-3-5 4-15,-29 8-8 0,58 0 4 0,-31-3 5 16,-4 2-3-16,-23 1 15 0,54 0-25 16,-24 0 8-16,-30 0 4 0,52-4-8 15,-20 4 6-15,-2 0-6 0,-30 0-4 0,47 0 2 16,-19 0 6-16,-28 0-11 0,45 0-4 16,-21-4 13-16,-24 4 5 0,48 0-16 15,-48 0 20-15,45-3 3 0,-21 3-29 0,-24 0 22 16,43 0 18-16,-43 0-32 0,45 0 5 15,-21-3 4-15,-24 3 7 0,52 0-14 0,-29 0 24 16,-23 0-30-16,64 0 3 0,-43 0 12 16,-21 0-6-16,52 0-9 0,-23 0 2 15,1-3-6-15,-30 3 13 0,48 3-24 16,-24-3 13-16,-24 0 4 0,45-3 2 0,-45 3-2 16,33 0 11-16,-33 0 0 0,34 0-7 15,-34 0-8-15,32 0 15 0,-32 0-3 0,0 0-3 16,43 0-1-16,-43 0 14 0,0 0-21 15,32 0 8-15,-32 0-1 0,0 0-2 16,33 0 7-16,-33 0 6 0,0 0-8 0,0 0-5 16,32 0 31-16,-32 0-20 0,0 0-15 15,0 0 13-15,0 0-7 0,39 0 7 16,-39 0 27-16,0 0-36 0,0 0 0 0,0 0 7 16,33-2-7-16,-33 2-2 0,0 0 8 15,0 0-13-15,32 2 23 0,-32-2-11 16,0 0 4-16,0 0 0 0,27 3 2 0,-27-3-4 15,0 0-12-15,0 0 18 0,0 0-1 16,0 0-10-16,0 0 16 0,38 0-14 0,-38 0 1 16,0 0 15-16,0 0-11 0,0 0 9 15,0 0-11-15,0 0 0 0,30-5-19 16,-30 5 19-16,0 0 0 0,0 0 2 16,0 0 2-16,0 0-4 0,30 2 4 0,-30-2-14 15,0 0 10-15,0 0 0 0,0 0 11 16,30 3-7-16,-30-3 1 0,0 0-8 0,0 0 3 15,0 0 9-15,0 0-3 0,39 0 1 16,-39 0-7-16,0 0 6 0,0 0-2 16,32 0-11-16,-32 0 7 0,0 0-3 0,26 3-8 15,-26-3 3-15,0 0 13 0,0 0-13 16,34 3 6-16,-34-3 1 0,0 0-1 0,0 0 15 16,0 0-8-16,0 0-15 0,33 0 14 15,-33 0 8-15,0 0-13 0,0 0-1 16,0 0 1-16,0 0-6 0,22 8 9 15,-22-8 5-15,0 0-10 0,0 0-16 0,0 0 37 16,0 0-25-16,0 0 16 0,0 0 2 16,0 0-9-16,32 0-2 0,-32 0 11 15,0 0-6-15,0 0-15 0,0 0 17 0,0 0-15 16,0 0-1-16,0 0 11 0,0 0 16 16,0 0-23-16,0 0 2 0,0 0 8 0,0 0-3 15,0 0-10-15,0 0 24 0,30 4-14 16,-30-4 7-16,0 0-23 0,0 0 23 15,0 0-5-15,0 0-2 0,0 0-4 16,30 4 13-16,-30-4-4 0,0 0-15 0,0 0-1 16,0 0 32-16,0 0-21 0,0 0-10 15,22 7 15-15,-22-7-21 0,0 0 11 0,0 0 5 16,0 0-14-16,0 0 4 0,0 0 8 16,0 0-5-16,30 1 2 0,-30-1 15 15,0 0-20-15,0 0-2 0,0 0 17 0,0 0-10 16,0 0 5-16,30 8 12 0,-30-8-12 15,0 0-7-15,0 0-8 0,0 0 15 16,28 4 0-16,-28-4 0 0,0 0-4 16,0 0 6-16,0 0-9 0,34 0-3 0,-34 0 10 15,0 0 3-15,0 0-3 0,0 0 0 16,30 1 7-16,-30-1 0 0,0 0-9 0,0 0-3 16,0 0 10-16,32 4 2 0,-32-4 5 15,0 0-31-15,0 0 21 0,30 6-14 0,-30-6-2 16,23 6 33-16,-23-6-19 0,0 0 5 15,34 3 14-15,-34-3-19 0,0 0-7 16,33 0 31-16,-33 0-20 0,30 3-4 16,-30-3-9-16,0 0-3 0,36 0 19 0,-36 0-5 15,0 0 13-15,38 7-18 0,-38-7 3 16,30 3 5-16,-30-3-7 0,27 0-10 16,-27 0 21-16,30 5-4 0,-30-5-14 0,25 4 9 15,-25-4-8-15,0 0 8 0,40 6 12 16,-40-6-16-16,0 0 4 0,34 2-10 15,-34-2 12-15,0 0-2 0,31 7 8 0,-31-7-1 16,0 0-5-16,31 5-4 0,-31-5-15 16,0 0 22-16,35 3-17 0,-35-3-5 15,0 0 19-15,33 4-6 0,-33-4 1 0,29 6 13 16,-29-6 4-16,21 10-4 0,-21-10-15 16,30 5-2-16,-30-5 12 0,31 7-3 0,-31-7-4 15,28 7-18-15,-28-7-16 0,37 8-25 16,-37-8-76-16,37 7-181 0,-21-7-311 0,-16 0 116 15</inkml:trace>
  <inkml:trace contextRef="#ctx0" brushRef="#br0" timeOffset="13810.5727">3780 17049 2327 0,'0'0'-139'0,"0"0"10"16,-32-20-20-16,32 20-345 0,0 0 106 15</inkml:trace>
  <inkml:trace contextRef="#ctx0" brushRef="#br0" timeOffset="14266.2892">3770 16995 1715 0,'0'0'-44'0,"0"0"23"15,0 0-8-15,0 0 8 0,0 0 12 16,0 0-25-16,0 0 13 0,23-16 12 0,-23 16 5 15,0 0 12-15,22-8-8 0,-22 8-17 16,0 0 17-16,38-11-9 0,-38 11-4 16,27-12 13-16,-27 12 9 0,29-6-1 15,-29 6 14-15,31-9 17 0,-31 9-5 0,26-9-1 16,-26 9-4-16,28-6 28 0,-28 6-29 16,32-10-4-16,-32 10 11 0,30-7-23 15,-30 7 23-15,37-4-9 0,-37 4 8 0,43-9-22 16,-23 6 2-16,-20 3 1 0,50-8-15 15,-21 4 8-15,-29 4-1 0,48-8 4 16,-29 4-18-16,-19 4 18 0,40-5-1 0,-40 5 12 16,42-6 7-16,-42 6-15 0,43-7 11 15,-43 7 3-15,37-5-4 0,-19 1-21 0,-18 4 35 16,52-6-35-16,-23 1-6 0,4-2 23 16,1 1-16-16,1 3 6 0,10-8 7 15,-8 6-4-15,11-2-13 0,-4 2 16 16,3-5-12-16,1 4 6 0,-6 0-1 0,3 0-5 15,0 3 2-15,0-3-2 0,-1 0-1 16,-1 0 0-16,6 3-3 0,-1-7 23 16,-1 3-20-16,0 2 3 0,3-5-19 0,-1 4 4 15,-1 0-1-15,9-4 13 0,5 2-3 16,-2-2 13-16,2 1-13 0,2-2 0 16,-4 1 16-16,5 1-6 0,0 1-39 0,6 4-10 15,-3-5-44-15,3 2-45 0,-1 0-125 16,3-2-219-16,-4 3 98 0</inkml:trace>
  <inkml:trace contextRef="#ctx0" brushRef="#br0" timeOffset="15403.4118">8950 16709 1687 0,'-36'-11'-12'16,"36"11"20"-16,-42-9 52 0,17 3 0 16,-2-4 9-16,27 10-12 0,-52-8-9 0,22-2 38 15,0 5-26-15,1-2-2 0,29 7 6 16,-45-12-18-16,19 6-7 0,4 0-10 0,22 6 6 16,-49-12 5-16,24 1-15 0,0 3 0 15,-3-2-10-15,-4 1 0 0,-5-3 6 16,-5 3 0-16,2 3 11 0,-8-2-5 0,1 3-16 15,-7 3 16-15,-1-3-16 0,-4 5 6 16,-14 0 26-16,-1 7-18 0,2-2-9 16,-3 0-10-16,-10 4 11 0,-7 3 10 0,3-6-8 15,-5 6-3-15,-1-2 27 0,-5-2-6 16,-32 4-6-16,21-1 0 0,9-5-18 16,-38 7 2-16,1-1-2 0,0 0-11 0,-2 3 6 15,-1-7-18-15,-2 0-21 0,-3-3-5 16,22-5-21-16,19 0-37 0,6-5-66 15,-2-6-120-15,13-1-304 0,-4-5 116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01-Jul-21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97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7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Replaced with DAD</a:t>
            </a:r>
            <a:r>
              <a:rPr lang="en-US" baseline="0" dirty="0" smtClean="0"/>
              <a:t> (Disciplined Agile Delivery)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07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Dog</a:t>
            </a:r>
            <a:r>
              <a:rPr lang="en-US" baseline="0" dirty="0" smtClean="0"/>
              <a:t> Sizes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emf"/><Relationship Id="rId4" Type="http://schemas.openxmlformats.org/officeDocument/2006/relationships/customXml" Target="../ink/ink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customXml" Target="../ink/ink10.xml"/><Relationship Id="rId18" Type="http://schemas.openxmlformats.org/officeDocument/2006/relationships/image" Target="../media/image16.emf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12" Type="http://schemas.openxmlformats.org/officeDocument/2006/relationships/image" Target="../media/image13.emf"/><Relationship Id="rId17" Type="http://schemas.openxmlformats.org/officeDocument/2006/relationships/customXml" Target="../ink/ink12.xml"/><Relationship Id="rId2" Type="http://schemas.openxmlformats.org/officeDocument/2006/relationships/image" Target="../media/image8.emf"/><Relationship Id="rId16" Type="http://schemas.openxmlformats.org/officeDocument/2006/relationships/image" Target="../media/image15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emf"/><Relationship Id="rId11" Type="http://schemas.openxmlformats.org/officeDocument/2006/relationships/customXml" Target="../ink/ink9.xml"/><Relationship Id="rId5" Type="http://schemas.openxmlformats.org/officeDocument/2006/relationships/customXml" Target="../ink/ink6.xml"/><Relationship Id="rId15" Type="http://schemas.openxmlformats.org/officeDocument/2006/relationships/customXml" Target="../ink/ink11.xml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customXml" Target="../ink/ink8.xml"/><Relationship Id="rId1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emf"/><Relationship Id="rId5" Type="http://schemas.openxmlformats.org/officeDocument/2006/relationships/customXml" Target="../ink/ink15.xml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customXml" Target="../ink/ink21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ustomXml" Target="../ink/ink22.xml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customXml" Target="../ink/ink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customXml" Target="../ink/ink25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customXml" Target="../ink/ink27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customXml" Target="../ink/ink28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customXml" Target="../ink/ink29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30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customXml" Target="../ink/ink31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customXml" Target="../ink/ink32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customXml" Target="../ink/ink3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customXml" Target="../ink/ink34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customXml" Target="../ink/ink35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customXml" Target="../ink/ink36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customXml" Target="../ink/ink37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6332223" y="3113330"/>
            <a:ext cx="5557979" cy="378024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QUALITY BY DESIGN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by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raised as a question by one of the colleagues.</a:t>
            </a:r>
          </a:p>
          <a:p>
            <a:r>
              <a:rPr lang="en-US" dirty="0" smtClean="0"/>
              <a:t>In very close relation to our Forum on Value.</a:t>
            </a:r>
            <a:endParaRPr lang="en-US" dirty="0"/>
          </a:p>
          <a:p>
            <a:r>
              <a:rPr lang="en-US" dirty="0" smtClean="0"/>
              <a:t>Founded in </a:t>
            </a:r>
            <a:r>
              <a:rPr lang="en-US" dirty="0" err="1" smtClean="0"/>
              <a:t>Juran’s</a:t>
            </a:r>
            <a:r>
              <a:rPr lang="en-US" dirty="0" smtClean="0"/>
              <a:t> work</a:t>
            </a:r>
          </a:p>
          <a:p>
            <a:r>
              <a:rPr lang="en-US" dirty="0" smtClean="0"/>
              <a:t>You can add any input related to Quality by Design or other work of </a:t>
            </a:r>
            <a:r>
              <a:rPr lang="en-US" dirty="0" err="1" smtClean="0"/>
              <a:t>Juran</a:t>
            </a:r>
            <a:r>
              <a:rPr lang="en-US" dirty="0"/>
              <a:t> </a:t>
            </a:r>
            <a:r>
              <a:rPr lang="en-US" dirty="0" smtClean="0"/>
              <a:t>and any of the main Quality Gurus.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2021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216000" y="128160"/>
              <a:ext cx="11853000" cy="59457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6280" y="118800"/>
                <a:ext cx="11873160" cy="5965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600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251000" y="1753920"/>
              <a:ext cx="10868400" cy="49968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40920" y="1747800"/>
                <a:ext cx="10887840" cy="501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989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864240" y="2628000"/>
              <a:ext cx="3886200" cy="17636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859560" y="2623320"/>
                <a:ext cx="3899160" cy="1775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648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UNIFIED PROCESS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8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</a:t>
            </a:r>
            <a:r>
              <a:rPr lang="en-US" cap="none" dirty="0" err="1" smtClean="0"/>
              <a:t>gile</a:t>
            </a:r>
            <a:r>
              <a:rPr lang="en-US" dirty="0" err="1" smtClean="0"/>
              <a:t>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Agile Unified Process (</a:t>
            </a:r>
            <a:r>
              <a:rPr lang="en-US" dirty="0" err="1"/>
              <a:t>AgileUP</a:t>
            </a:r>
            <a:r>
              <a:rPr lang="en-US" dirty="0"/>
              <a:t>) is an offshoot of the Unified </a:t>
            </a:r>
            <a:r>
              <a:rPr lang="en-US" dirty="0" smtClean="0"/>
              <a:t>Process (</a:t>
            </a:r>
            <a:r>
              <a:rPr lang="en-US" dirty="0"/>
              <a:t>UP) for software projects.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features more accelerated cycles and </a:t>
            </a:r>
            <a:r>
              <a:rPr lang="en-US" dirty="0" smtClean="0"/>
              <a:t>less heavyweight </a:t>
            </a:r>
            <a:r>
              <a:rPr lang="en-US" dirty="0"/>
              <a:t>processes than its Unified Process predecessor.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intent is </a:t>
            </a:r>
            <a:r>
              <a:rPr lang="en-US" dirty="0" smtClean="0"/>
              <a:t>to perform </a:t>
            </a:r>
            <a:r>
              <a:rPr lang="en-US" dirty="0"/>
              <a:t>more iterative cycles across seven key disciplines, and incorporate </a:t>
            </a:r>
            <a:r>
              <a:rPr lang="en-US" dirty="0" smtClean="0"/>
              <a:t>the associated </a:t>
            </a:r>
            <a:r>
              <a:rPr lang="en-US" dirty="0"/>
              <a:t>feedback before formal delivery.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4862160" y="2052360"/>
              <a:ext cx="6955200" cy="20401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57840" y="2046600"/>
                <a:ext cx="6966000" cy="2053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72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Key Elements of the Agile Unified Process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723" y="2019869"/>
            <a:ext cx="11924249" cy="3958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Ink 8"/>
              <p14:cNvContentPartPr/>
              <p14:nvPr/>
            </p14:nvContentPartPr>
            <p14:xfrm>
              <a:off x="1222920" y="3121200"/>
              <a:ext cx="3267720" cy="176940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16440" y="3113640"/>
                <a:ext cx="3286080" cy="178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/>
              <p14:cNvContentPartPr/>
              <p14:nvPr/>
            </p14:nvContentPartPr>
            <p14:xfrm>
              <a:off x="7290000" y="2972880"/>
              <a:ext cx="3549240" cy="2008800"/>
            </p14:xfrm>
          </p:contentPart>
        </mc:Choice>
        <mc:Fallback xmlns="">
          <p:pic>
            <p:nvPicPr>
              <p:cNvPr id="11" name="Ink 10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83880" y="2966400"/>
                <a:ext cx="3563280" cy="202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0" name="Ink 19"/>
              <p14:cNvContentPartPr/>
              <p14:nvPr/>
            </p14:nvContentPartPr>
            <p14:xfrm>
              <a:off x="6332647" y="641482"/>
              <a:ext cx="360" cy="36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0767" y="629602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3" name="Ink 22"/>
              <p14:cNvContentPartPr/>
              <p14:nvPr/>
            </p14:nvContentPartPr>
            <p14:xfrm>
              <a:off x="9736087" y="4239322"/>
              <a:ext cx="606353" cy="187598"/>
            </p14:xfrm>
          </p:contentPart>
        </mc:Choice>
        <mc:Fallback xmlns="">
          <p:pic>
            <p:nvPicPr>
              <p:cNvPr id="23" name="Ink 22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729246" y="4232841"/>
                <a:ext cx="619675" cy="2027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4" name="Ink 23"/>
              <p14:cNvContentPartPr/>
              <p14:nvPr/>
            </p14:nvContentPartPr>
            <p14:xfrm>
              <a:off x="9935640" y="5704920"/>
              <a:ext cx="360" cy="36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23760" y="5693040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5" name="Ink 24"/>
              <p14:cNvContentPartPr/>
              <p14:nvPr/>
            </p14:nvContentPartPr>
            <p14:xfrm>
              <a:off x="2666880" y="5221080"/>
              <a:ext cx="496800" cy="116640"/>
            </p14:xfrm>
          </p:contentPart>
        </mc:Choice>
        <mc:Fallback xmlns="">
          <p:pic>
            <p:nvPicPr>
              <p:cNvPr id="25" name="Ink 24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660400" y="5212080"/>
                <a:ext cx="509760" cy="13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6" name="Ink 25"/>
              <p14:cNvContentPartPr/>
              <p14:nvPr/>
            </p14:nvContentPartPr>
            <p14:xfrm>
              <a:off x="2032920" y="5622480"/>
              <a:ext cx="389160" cy="129960"/>
            </p14:xfrm>
          </p:contentPart>
        </mc:Choice>
        <mc:Fallback xmlns="">
          <p:pic>
            <p:nvPicPr>
              <p:cNvPr id="26" name="Ink 25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025000" y="5612040"/>
                <a:ext cx="404640" cy="14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7" name="Ink 26"/>
              <p14:cNvContentPartPr/>
              <p14:nvPr/>
            </p14:nvContentPartPr>
            <p14:xfrm>
              <a:off x="1613520" y="2958840"/>
              <a:ext cx="8093520" cy="2931120"/>
            </p14:xfrm>
          </p:contentPart>
        </mc:Choice>
        <mc:Fallback xmlns="">
          <p:pic>
            <p:nvPicPr>
              <p:cNvPr id="27" name="Ink 26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606680" y="2950920"/>
                <a:ext cx="8104680" cy="2943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05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relative sizes of the four phases of the Unified Process.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5" y="1915745"/>
            <a:ext cx="10120952" cy="400389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9388800" y="2822400"/>
              <a:ext cx="278640" cy="32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85920" y="2819520"/>
                <a:ext cx="28440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18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93" y="0"/>
            <a:ext cx="9772614" cy="6914124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2309760" y="915480"/>
              <a:ext cx="10176480" cy="38635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05800" y="908640"/>
                <a:ext cx="10187640" cy="387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/>
              <p14:cNvContentPartPr/>
              <p14:nvPr/>
            </p14:nvContentPartPr>
            <p14:xfrm>
              <a:off x="712800" y="504000"/>
              <a:ext cx="11607840" cy="574812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07760" y="497160"/>
                <a:ext cx="11623680" cy="5763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694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63720" y="529920"/>
              <a:ext cx="11181600" cy="59871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53640" y="517320"/>
                <a:ext cx="11197080" cy="6012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572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07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390680" y="1585800"/>
              <a:ext cx="10550160" cy="45900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83120" y="1576800"/>
                <a:ext cx="10568520" cy="4607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690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1545120" y="74520"/>
              <a:ext cx="9203760" cy="68187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35040" y="61920"/>
                <a:ext cx="9220320" cy="684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818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SCALED AGILE FRAMEWORK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1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ocuses </a:t>
            </a:r>
            <a:r>
              <a:rPr lang="en-US" dirty="0"/>
              <a:t>on providing a </a:t>
            </a:r>
            <a:r>
              <a:rPr lang="en-US" dirty="0" smtClean="0"/>
              <a:t>knowledge base </a:t>
            </a:r>
            <a:r>
              <a:rPr lang="en-US" dirty="0"/>
              <a:t>of patterns for scaling development work across all levels of the enterprise</a:t>
            </a:r>
            <a:r>
              <a:rPr lang="en-US" dirty="0" smtClean="0"/>
              <a:t>.</a:t>
            </a:r>
          </a:p>
          <a:p>
            <a:r>
              <a:rPr lang="en-US" dirty="0"/>
              <a:t>focuses on detailing practices, roles, and activities at the portfolio</a:t>
            </a:r>
            <a:r>
              <a:rPr lang="en-US" dirty="0" smtClean="0"/>
              <a:t>, program</a:t>
            </a:r>
            <a:r>
              <a:rPr lang="en-US" dirty="0"/>
              <a:t>, and team levels with an emphasis on organizing the enterprise </a:t>
            </a:r>
            <a:r>
              <a:rPr lang="en-US" dirty="0" smtClean="0"/>
              <a:t>around value </a:t>
            </a:r>
            <a:r>
              <a:rPr lang="en-US" dirty="0"/>
              <a:t>streams that focus on providing continuous value to the customer.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647080" y="2675520"/>
              <a:ext cx="2560320" cy="6393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39880" y="2667600"/>
                <a:ext cx="2577960" cy="654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454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Take an economic view.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systems thinking.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Assume variability; preserve options.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with fast, integrated learning cycles.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Base milestones on objective evaluation of working systems.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Visualize and limit work in progress, reduce batch sizes, and </a:t>
            </a:r>
            <a:r>
              <a:rPr lang="en-US" dirty="0" smtClean="0"/>
              <a:t>manage queue </a:t>
            </a:r>
            <a:r>
              <a:rPr lang="en-US" dirty="0"/>
              <a:t>lengths.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cadence; synchronize with cross-domain planning.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Unlock the intrinsic motivation of knowledge workers.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Decentralize decision making.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8480" y="73440"/>
              <a:ext cx="12040560" cy="61776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9480" y="61200"/>
                <a:ext cx="12056040" cy="619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28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LARGE SCALE SCRUM (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</a:t>
            </a:r>
            <a:r>
              <a:rPr lang="en-US" cap="none" dirty="0" err="1" smtClean="0"/>
              <a:t>e</a:t>
            </a:r>
            <a:r>
              <a:rPr lang="en-US" dirty="0" err="1" smtClean="0"/>
              <a:t>SS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Scale Scrum (</a:t>
            </a:r>
            <a:r>
              <a:rPr lang="en-US" dirty="0" err="1"/>
              <a:t>LeSS</a:t>
            </a:r>
            <a:r>
              <a:rPr lang="en-US" dirty="0"/>
              <a:t>) is a framework for organizing several </a:t>
            </a:r>
            <a:r>
              <a:rPr lang="en-US" dirty="0" smtClean="0"/>
              <a:t>development teams </a:t>
            </a:r>
            <a:r>
              <a:rPr lang="en-US" dirty="0"/>
              <a:t>toward a common goal extending the Scrum </a:t>
            </a:r>
            <a:r>
              <a:rPr lang="en-US" dirty="0" smtClean="0"/>
              <a:t>method.</a:t>
            </a:r>
          </a:p>
          <a:p>
            <a:r>
              <a:rPr lang="en-US" dirty="0" smtClean="0"/>
              <a:t>The </a:t>
            </a:r>
            <a:r>
              <a:rPr lang="en-US" dirty="0"/>
              <a:t>core organizing principle is to retain as much as possible of the </a:t>
            </a:r>
            <a:r>
              <a:rPr lang="en-US" dirty="0" smtClean="0"/>
              <a:t>elements of </a:t>
            </a:r>
            <a:r>
              <a:rPr lang="en-US" dirty="0"/>
              <a:t>the conventional single-team Scrum model.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helps minimize </a:t>
            </a:r>
            <a:r>
              <a:rPr lang="en-US" dirty="0" smtClean="0"/>
              <a:t>any extensions </a:t>
            </a:r>
            <a:r>
              <a:rPr lang="en-US" dirty="0"/>
              <a:t>to the model that might create unnecessary confusion or complexity</a:t>
            </a:r>
            <a:r>
              <a:rPr lang="en-US" dirty="0" smtClean="0"/>
              <a:t>.</a:t>
            </a:r>
          </a:p>
          <a:p>
            <a:r>
              <a:rPr lang="en-US" dirty="0"/>
              <a:t>In order to extend Scrum without losing its essence, </a:t>
            </a:r>
            <a:r>
              <a:rPr lang="en-US" dirty="0" err="1"/>
              <a:t>LeSS</a:t>
            </a:r>
            <a:r>
              <a:rPr lang="en-US" dirty="0"/>
              <a:t> promotes the use </a:t>
            </a:r>
            <a:r>
              <a:rPr lang="en-US" dirty="0" smtClean="0"/>
              <a:t>of certain </a:t>
            </a:r>
            <a:r>
              <a:rPr lang="en-US" dirty="0"/>
              <a:t>discerning principles, such as systems thinking, whole product focus</a:t>
            </a:r>
            <a:r>
              <a:rPr lang="en-US" dirty="0" smtClean="0"/>
              <a:t>, transparency</a:t>
            </a:r>
            <a:r>
              <a:rPr lang="en-US" dirty="0"/>
              <a:t>, and others.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180800" y="5717880"/>
              <a:ext cx="9630000" cy="4068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72520" y="5707800"/>
                <a:ext cx="9644760" cy="424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52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Comparison of 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 smtClean="0"/>
              <a:t> </a:t>
            </a:r>
            <a:r>
              <a:rPr lang="en-US" b="1" dirty="0"/>
              <a:t>and Scrum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081" y="1455514"/>
            <a:ext cx="11424777" cy="490083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627120" y="2737800"/>
              <a:ext cx="10818720" cy="33627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9560" y="2730600"/>
                <a:ext cx="10833840" cy="3377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944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3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Enterprise Scrum is a framework designed to apply the Scrum method on </a:t>
            </a:r>
            <a:r>
              <a:rPr lang="en-US" dirty="0" smtClean="0"/>
              <a:t>a more </a:t>
            </a:r>
            <a:r>
              <a:rPr lang="en-US" dirty="0"/>
              <a:t>holistic organizational level rather than a single product </a:t>
            </a:r>
            <a:r>
              <a:rPr lang="en-US" dirty="0" smtClean="0"/>
              <a:t>development effort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Specifically</a:t>
            </a:r>
            <a:r>
              <a:rPr lang="en-US" dirty="0"/>
              <a:t>, the framework advises organization leaders to:</a:t>
            </a:r>
          </a:p>
          <a:p>
            <a:pPr lvl="1"/>
            <a:r>
              <a:rPr lang="en-US" dirty="0"/>
              <a:t>Extend the use of Scrum across all aspects of the organization;</a:t>
            </a:r>
          </a:p>
          <a:p>
            <a:pPr lvl="1"/>
            <a:r>
              <a:rPr lang="en-US" dirty="0"/>
              <a:t>Generalize the Scrum techniques to apply easily at those </a:t>
            </a:r>
            <a:r>
              <a:rPr lang="en-US" dirty="0" smtClean="0"/>
              <a:t>various aspects</a:t>
            </a:r>
            <a:r>
              <a:rPr lang="en-US" dirty="0"/>
              <a:t>; and</a:t>
            </a:r>
          </a:p>
          <a:p>
            <a:pPr lvl="1"/>
            <a:r>
              <a:rPr lang="en-US" dirty="0"/>
              <a:t>Scale the Scrum method with supplemental techniques as necessary.</a:t>
            </a:r>
          </a:p>
          <a:p>
            <a:r>
              <a:rPr lang="en-US" dirty="0"/>
              <a:t>The intent is to use agile approaches beyond project execution by </a:t>
            </a:r>
            <a:r>
              <a:rPr lang="en-US" dirty="0" smtClean="0"/>
              <a:t>enabling disruptive </a:t>
            </a:r>
            <a:r>
              <a:rPr lang="en-US" dirty="0"/>
              <a:t>innovation.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480760" y="3839040"/>
              <a:ext cx="9619560" cy="21387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72480" y="3835440"/>
                <a:ext cx="9641160" cy="2149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519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127160" y="2584080"/>
              <a:ext cx="8342640" cy="147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22840" y="2575080"/>
                <a:ext cx="8353440" cy="163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1313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657320" y="46800"/>
              <a:ext cx="6818040" cy="48582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51560" y="38520"/>
                <a:ext cx="6827400" cy="4875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370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APPENDIX X2</a:t>
            </a:r>
            <a:br>
              <a:rPr lang="en-US" b="1" dirty="0"/>
            </a:br>
            <a:r>
              <a:rPr lang="en-US" b="1" dirty="0"/>
              <a:t>ATTRIBUTES THAT </a:t>
            </a:r>
            <a:r>
              <a:rPr lang="en-US" b="1" dirty="0" smtClean="0"/>
              <a:t>INFLUENCE TAILORING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9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FIRST SOME </a:t>
            </a:r>
            <a:r>
              <a:rPr lang="en-US" b="1" dirty="0" smtClean="0">
                <a:solidFill>
                  <a:srgbClr val="FF0000"/>
                </a:solidFill>
              </a:rPr>
              <a:t>CAUTIONS!!!!!!!!!!!!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Tailoring is an advanced topic that should be undertaken by </a:t>
            </a:r>
            <a:r>
              <a:rPr lang="en-US" dirty="0" smtClean="0"/>
              <a:t>experienced practitioners </a:t>
            </a:r>
            <a:r>
              <a:rPr lang="en-US" dirty="0"/>
              <a:t>who have been successful using agile approaches as </a:t>
            </a:r>
            <a:r>
              <a:rPr lang="en-US" dirty="0" smtClean="0"/>
              <a:t>originally described </a:t>
            </a:r>
            <a:r>
              <a:rPr lang="en-US" dirty="0"/>
              <a:t>in multiple environments before they consider tailoring them. </a:t>
            </a:r>
            <a:endParaRPr lang="en-US" dirty="0" smtClean="0"/>
          </a:p>
          <a:p>
            <a:r>
              <a:rPr lang="en-US" dirty="0" smtClean="0"/>
              <a:t>In other words</a:t>
            </a:r>
            <a:r>
              <a:rPr lang="en-US" dirty="0"/>
              <a:t>, gain experience and be successful with one approach before attempting </a:t>
            </a:r>
            <a:r>
              <a:rPr lang="en-US" dirty="0" smtClean="0"/>
              <a:t>to tailor </a:t>
            </a:r>
            <a:r>
              <a:rPr lang="en-US" dirty="0"/>
              <a:t>the approach.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416040" y="3009600"/>
              <a:ext cx="8674560" cy="9766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1000" y="2998440"/>
                <a:ext cx="8690400" cy="996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061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Shu-Ha-</a:t>
            </a:r>
            <a:r>
              <a:rPr lang="en-US" dirty="0" err="1"/>
              <a:t>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en-US" dirty="0" smtClean="0"/>
              <a:t>odel </a:t>
            </a:r>
            <a:r>
              <a:rPr lang="en-US" dirty="0"/>
              <a:t>of skills acquisition describes progression </a:t>
            </a:r>
            <a:r>
              <a:rPr lang="en-US" dirty="0" smtClean="0"/>
              <a:t>from obeying </a:t>
            </a:r>
            <a:r>
              <a:rPr lang="en-US" dirty="0"/>
              <a:t>the rules (Shu 守, means to obey and protect), through </a:t>
            </a:r>
            <a:r>
              <a:rPr lang="en-US" dirty="0" smtClean="0"/>
              <a:t>consciously moving </a:t>
            </a:r>
            <a:r>
              <a:rPr lang="en-US" dirty="0"/>
              <a:t>away from the rules (Ha 破, means to change or digress), and </a:t>
            </a:r>
            <a:r>
              <a:rPr lang="en-US" dirty="0" smtClean="0"/>
              <a:t>finally through </a:t>
            </a:r>
            <a:r>
              <a:rPr lang="en-US" dirty="0"/>
              <a:t>steady practice and improvement finding an individual path (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ja-JP" altLang="en-US" dirty="0"/>
              <a:t>離</a:t>
            </a:r>
            <a:r>
              <a:rPr lang="en-US" altLang="ja-JP" dirty="0" smtClean="0"/>
              <a:t>, </a:t>
            </a:r>
            <a:r>
              <a:rPr lang="en-US" dirty="0" smtClean="0"/>
              <a:t>means </a:t>
            </a:r>
            <a:r>
              <a:rPr lang="en-US" dirty="0"/>
              <a:t>to separate or leave).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need to start and practice at the Shu </a:t>
            </a:r>
            <a:r>
              <a:rPr lang="en-US" dirty="0" smtClean="0"/>
              <a:t>level before </a:t>
            </a:r>
            <a:r>
              <a:rPr lang="en-US" dirty="0"/>
              <a:t>we are ready to move to the Ha level to tailor the process or the </a:t>
            </a:r>
            <a:r>
              <a:rPr lang="en-US" dirty="0" err="1" smtClean="0"/>
              <a:t>Ri</a:t>
            </a:r>
            <a:r>
              <a:rPr lang="en-US" dirty="0" smtClean="0"/>
              <a:t> level </a:t>
            </a:r>
            <a:r>
              <a:rPr lang="en-US" dirty="0"/>
              <a:t>to invent a new custom process.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203920" y="2563200"/>
              <a:ext cx="9915120" cy="21834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96720" y="2556000"/>
                <a:ext cx="9932760" cy="2200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582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TAILORING RECOMMENDATIONS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3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BEWARE OF TAKING THINGS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of the agile practices act as self-supporting pairs.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instance</a:t>
            </a:r>
            <a:r>
              <a:rPr lang="en-US" dirty="0" smtClean="0"/>
              <a:t>, colocation </a:t>
            </a:r>
            <a:r>
              <a:rPr lang="en-US" dirty="0"/>
              <a:t>and frequent business conversations allow for </a:t>
            </a:r>
            <a:r>
              <a:rPr lang="en-US" dirty="0" smtClean="0"/>
              <a:t>lightweight requirements </a:t>
            </a:r>
            <a:r>
              <a:rPr lang="en-US" dirty="0"/>
              <a:t>since gaps in understanding can be filled quickly. </a:t>
            </a:r>
            <a:endParaRPr lang="en-US" dirty="0" smtClean="0"/>
          </a:p>
          <a:p>
            <a:r>
              <a:rPr lang="en-US" dirty="0" smtClean="0"/>
              <a:t>Likewise</a:t>
            </a:r>
            <a:r>
              <a:rPr lang="en-US" dirty="0"/>
              <a:t>, </a:t>
            </a:r>
            <a:r>
              <a:rPr lang="en-US" dirty="0" smtClean="0"/>
              <a:t>XP's ruthless </a:t>
            </a:r>
            <a:r>
              <a:rPr lang="en-US" dirty="0"/>
              <a:t>testing allows for courageous refactoring as one practice supports </a:t>
            </a:r>
            <a:r>
              <a:rPr lang="en-US" dirty="0" smtClean="0"/>
              <a:t>the other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Removing </a:t>
            </a:r>
            <a:r>
              <a:rPr lang="en-US" dirty="0"/>
              <a:t>something without understanding or addressing </a:t>
            </a:r>
            <a:r>
              <a:rPr lang="en-US" dirty="0" smtClean="0"/>
              <a:t>its counterbalanced </a:t>
            </a:r>
            <a:r>
              <a:rPr lang="en-US" dirty="0"/>
              <a:t>practice will likely create more problems than it solves.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67080" y="1722600"/>
              <a:ext cx="9774720" cy="37792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9880" y="1712880"/>
                <a:ext cx="9791640" cy="3799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6615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USE THE TAILORING GUIDELINES TABLE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1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Restructure large projects as multiple smaller projects. </a:t>
            </a:r>
            <a:endParaRPr lang="en-US" dirty="0" smtClean="0"/>
          </a:p>
          <a:p>
            <a:r>
              <a:rPr lang="en-US" dirty="0" smtClean="0"/>
              <a:t>Try a technology trial project first and then an implementation project</a:t>
            </a:r>
            <a:r>
              <a:rPr lang="en-US" dirty="0"/>
              <a:t>.</a:t>
            </a:r>
          </a:p>
          <a:p>
            <a:r>
              <a:rPr lang="en-US" dirty="0"/>
              <a:t>Consider more frequent releases of fewer features each</a:t>
            </a:r>
            <a:r>
              <a:rPr lang="en-US" dirty="0" smtClean="0"/>
              <a:t>, which </a:t>
            </a:r>
            <a:r>
              <a:rPr lang="en-US" dirty="0"/>
              <a:t>allows for the creation of smaller project teams.</a:t>
            </a:r>
          </a:p>
          <a:p>
            <a:r>
              <a:rPr lang="en-US" dirty="0"/>
              <a:t>Consider reducing the team down to its critical </a:t>
            </a:r>
            <a:r>
              <a:rPr lang="en-US" dirty="0" smtClean="0"/>
              <a:t>core members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Often </a:t>
            </a:r>
            <a:r>
              <a:rPr lang="en-US" dirty="0"/>
              <a:t>too many people hinder a process, not </a:t>
            </a:r>
            <a:r>
              <a:rPr lang="en-US" dirty="0" smtClean="0"/>
              <a:t>help it</a:t>
            </a:r>
            <a:r>
              <a:rPr lang="en-US" dirty="0"/>
              <a:t>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664560" y="1856880"/>
              <a:ext cx="658440" cy="78984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8800" y="1852200"/>
                <a:ext cx="668880" cy="797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0462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Reducing </a:t>
            </a:r>
            <a:r>
              <a:rPr lang="en-US" dirty="0"/>
              <a:t>a team size can reduce churn as well as costs.</a:t>
            </a:r>
          </a:p>
          <a:p>
            <a:r>
              <a:rPr lang="en-US" dirty="0"/>
              <a:t>Break large teams into multiple smaller teams and </a:t>
            </a:r>
            <a:r>
              <a:rPr lang="en-US" dirty="0" smtClean="0"/>
              <a:t>use program </a:t>
            </a:r>
            <a:r>
              <a:rPr lang="en-US" dirty="0"/>
              <a:t>management to synchronize and coordinate.</a:t>
            </a:r>
          </a:p>
          <a:p>
            <a:r>
              <a:rPr lang="en-US" dirty="0" smtClean="0"/>
              <a:t>Use </a:t>
            </a:r>
            <a:r>
              <a:rPr lang="en-US" dirty="0"/>
              <a:t>agile and lean program management to organize </a:t>
            </a:r>
            <a:r>
              <a:rPr lang="en-US" dirty="0" smtClean="0"/>
              <a:t>the larger </a:t>
            </a:r>
            <a:r>
              <a:rPr lang="en-US" dirty="0"/>
              <a:t>effort.</a:t>
            </a:r>
          </a:p>
          <a:p>
            <a:r>
              <a:rPr lang="en-US" dirty="0"/>
              <a:t>Consider a scaled agile or lean framework such as DA</a:t>
            </a:r>
            <a:r>
              <a:rPr lang="en-US" dirty="0" smtClean="0"/>
              <a:t>, </a:t>
            </a:r>
            <a:r>
              <a:rPr lang="en-US" dirty="0" err="1" smtClean="0"/>
              <a:t>SAFe</a:t>
            </a:r>
            <a:r>
              <a:rPr lang="en-US" dirty="0"/>
              <a:t>®, or </a:t>
            </a:r>
            <a:r>
              <a:rPr lang="en-US" dirty="0" err="1"/>
              <a:t>LeSS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Each </a:t>
            </a:r>
            <a:r>
              <a:rPr lang="en-US" dirty="0"/>
              <a:t>offers some useful ideas, and </a:t>
            </a:r>
            <a:r>
              <a:rPr lang="en-US" dirty="0" smtClean="0"/>
              <a:t>each carries </a:t>
            </a:r>
            <a:r>
              <a:rPr lang="en-US" dirty="0"/>
              <a:t>implementation risks and process weight/cost.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6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projects have (some) dispersed team members. </a:t>
            </a:r>
            <a:endParaRPr lang="en-US" dirty="0" smtClean="0"/>
          </a:p>
          <a:p>
            <a:r>
              <a:rPr lang="en-US" dirty="0" smtClean="0"/>
              <a:t>Tools like </a:t>
            </a:r>
            <a:r>
              <a:rPr lang="en-US" dirty="0"/>
              <a:t>instant messaging, video conferencing, and </a:t>
            </a:r>
            <a:r>
              <a:rPr lang="en-US" dirty="0" smtClean="0"/>
              <a:t>electronic team </a:t>
            </a:r>
            <a:r>
              <a:rPr lang="en-US" dirty="0"/>
              <a:t>boards help bridge many of the communication gaps.</a:t>
            </a:r>
          </a:p>
          <a:p>
            <a:r>
              <a:rPr lang="en-US" dirty="0"/>
              <a:t>When teams are likely to remain stable, set up </a:t>
            </a:r>
            <a:r>
              <a:rPr lang="en-US" dirty="0" smtClean="0"/>
              <a:t>face-to-face meetings </a:t>
            </a:r>
            <a:r>
              <a:rPr lang="en-US" dirty="0"/>
              <a:t>as soon as possible to make future </a:t>
            </a:r>
            <a:r>
              <a:rPr lang="en-US" dirty="0" smtClean="0"/>
              <a:t>remote conversations </a:t>
            </a:r>
            <a:r>
              <a:rPr lang="en-US" dirty="0"/>
              <a:t>more effective. </a:t>
            </a:r>
            <a:endParaRPr lang="en-US" dirty="0" smtClean="0"/>
          </a:p>
          <a:p>
            <a:r>
              <a:rPr lang="en-US" dirty="0" smtClean="0"/>
              <a:t>People </a:t>
            </a:r>
            <a:r>
              <a:rPr lang="en-US" dirty="0"/>
              <a:t>who have met </a:t>
            </a:r>
            <a:r>
              <a:rPr lang="en-US" dirty="0" smtClean="0"/>
              <a:t>face-to-face are </a:t>
            </a:r>
            <a:r>
              <a:rPr lang="en-US" dirty="0"/>
              <a:t>more likely to enter unfiltered debate because </a:t>
            </a:r>
            <a:r>
              <a:rPr lang="en-US" dirty="0" smtClean="0"/>
              <a:t>of higher </a:t>
            </a:r>
            <a:r>
              <a:rPr lang="en-US" dirty="0"/>
              <a:t>trust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255280" y="4332600"/>
              <a:ext cx="1080" cy="126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50240" y="4329360"/>
                <a:ext cx="10440" cy="2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87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</a:t>
            </a:r>
            <a:r>
              <a:rPr lang="en-US" dirty="0"/>
              <a:t>conducting meetings with remote participants </a:t>
            </a:r>
            <a:r>
              <a:rPr lang="en-US" dirty="0" smtClean="0"/>
              <a:t>where there </a:t>
            </a:r>
            <a:r>
              <a:rPr lang="en-US" dirty="0"/>
              <a:t>is a loss of facial and body-language cues, </a:t>
            </a:r>
            <a:r>
              <a:rPr lang="en-US" dirty="0" smtClean="0"/>
              <a:t>consider round-robin </a:t>
            </a:r>
            <a:r>
              <a:rPr lang="en-US" dirty="0"/>
              <a:t>check-ins to ensure participation and </a:t>
            </a:r>
            <a:r>
              <a:rPr lang="en-US" dirty="0" smtClean="0"/>
              <a:t>check consensus </a:t>
            </a:r>
            <a:r>
              <a:rPr lang="en-US" dirty="0"/>
              <a:t>for decisions.</a:t>
            </a:r>
          </a:p>
          <a:p>
            <a:r>
              <a:rPr lang="en-US" dirty="0"/>
              <a:t>Also, consider the use of iteration-based agile approaches.</a:t>
            </a:r>
          </a:p>
          <a:p>
            <a:r>
              <a:rPr lang="en-US" dirty="0"/>
              <a:t>When team members are many time zones apart, </a:t>
            </a:r>
            <a:r>
              <a:rPr lang="en-US" dirty="0" smtClean="0"/>
              <a:t>consider using </a:t>
            </a:r>
            <a:r>
              <a:rPr lang="en-US" dirty="0"/>
              <a:t>whole-project interactions less frequently, </a:t>
            </a:r>
            <a:r>
              <a:rPr lang="en-US" dirty="0" smtClean="0"/>
              <a:t>while encouraging </a:t>
            </a:r>
            <a:r>
              <a:rPr lang="en-US" dirty="0"/>
              <a:t>more personal meetings (two or three people </a:t>
            </a:r>
            <a:r>
              <a:rPr lang="en-US" dirty="0" smtClean="0"/>
              <a:t>at a </a:t>
            </a:r>
            <a:r>
              <a:rPr lang="en-US" dirty="0"/>
              <a:t>time) more frequently.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2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[1/2]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can still be used in these environments</a:t>
            </a:r>
            <a:r>
              <a:rPr lang="en-US" dirty="0" smtClean="0"/>
              <a:t>, but </a:t>
            </a:r>
            <a:r>
              <a:rPr lang="en-US" dirty="0"/>
              <a:t>they need to have the appropriate additional layers </a:t>
            </a:r>
            <a:r>
              <a:rPr lang="en-US" dirty="0" smtClean="0"/>
              <a:t>of conformance </a:t>
            </a:r>
            <a:r>
              <a:rPr lang="en-US" dirty="0"/>
              <a:t>review, documentation, and certification </a:t>
            </a:r>
            <a:r>
              <a:rPr lang="en-US" dirty="0" smtClean="0"/>
              <a:t>that is </a:t>
            </a:r>
            <a:r>
              <a:rPr lang="en-US" dirty="0"/>
              <a:t>required by the domain.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that case, documentation </a:t>
            </a:r>
            <a:r>
              <a:rPr lang="en-US" dirty="0" smtClean="0"/>
              <a:t>could be </a:t>
            </a:r>
            <a:r>
              <a:rPr lang="en-US" dirty="0"/>
              <a:t>part of what the team delivers along with </a:t>
            </a:r>
            <a:r>
              <a:rPr lang="en-US" dirty="0" smtClean="0"/>
              <a:t>finished features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may not be done until the </a:t>
            </a:r>
            <a:r>
              <a:rPr lang="en-US" dirty="0" smtClean="0"/>
              <a:t>documentation is </a:t>
            </a:r>
            <a:r>
              <a:rPr lang="en-US" dirty="0"/>
              <a:t>completed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559320" y="2303280"/>
              <a:ext cx="7097040" cy="10544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56080" y="2293920"/>
                <a:ext cx="7108920" cy="1071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2399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[2/2]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Consider </a:t>
            </a:r>
            <a:r>
              <a:rPr lang="en-US" dirty="0"/>
              <a:t>using a hybrid approach (multiple </a:t>
            </a:r>
            <a:r>
              <a:rPr lang="en-US" dirty="0" smtClean="0"/>
              <a:t>agile approaches</a:t>
            </a:r>
            <a:r>
              <a:rPr lang="en-US" dirty="0"/>
              <a:t>) to get the benefits of improved </a:t>
            </a:r>
            <a:r>
              <a:rPr lang="en-US" dirty="0" smtClean="0"/>
              <a:t>collaboration and </a:t>
            </a:r>
            <a:r>
              <a:rPr lang="en-US" dirty="0"/>
              <a:t>communication brought by agile with the added </a:t>
            </a:r>
            <a:r>
              <a:rPr lang="en-US" dirty="0" smtClean="0"/>
              <a:t>rigor required </a:t>
            </a:r>
            <a:r>
              <a:rPr lang="en-US" dirty="0"/>
              <a:t>by the product environment. </a:t>
            </a:r>
            <a:endParaRPr lang="en-US" dirty="0" smtClean="0"/>
          </a:p>
          <a:p>
            <a:r>
              <a:rPr lang="en-US" dirty="0" smtClean="0"/>
              <a:t>Aircraft </a:t>
            </a:r>
            <a:r>
              <a:rPr lang="en-US" dirty="0"/>
              <a:t>flight </a:t>
            </a:r>
            <a:r>
              <a:rPr lang="en-US" dirty="0" smtClean="0"/>
              <a:t>system developers </a:t>
            </a:r>
            <a:r>
              <a:rPr lang="en-US" dirty="0"/>
              <a:t>and drug companies use agile </a:t>
            </a:r>
            <a:r>
              <a:rPr lang="en-US" dirty="0" smtClean="0"/>
              <a:t>approaches coupled </a:t>
            </a:r>
            <a:r>
              <a:rPr lang="en-US" dirty="0"/>
              <a:t>with their own additional processes to leverage </a:t>
            </a:r>
            <a:r>
              <a:rPr lang="en-US" dirty="0" smtClean="0"/>
              <a:t>the benefits </a:t>
            </a:r>
            <a:r>
              <a:rPr lang="en-US" dirty="0"/>
              <a:t>and retain appropriate controls.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524840" y="2638080"/>
              <a:ext cx="4609440" cy="1758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19800" y="2629800"/>
                <a:ext cx="4619880" cy="1773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3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Stable requirements and </a:t>
            </a:r>
            <a:r>
              <a:rPr lang="en-US" dirty="0" smtClean="0"/>
              <a:t>execution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Is agile really needed? If uncertainty in requirements is low</a:t>
            </a:r>
            <a:r>
              <a:rPr lang="en-US" dirty="0" smtClean="0"/>
              <a:t>, low </a:t>
            </a:r>
            <a:r>
              <a:rPr lang="en-US" dirty="0"/>
              <a:t>rates of change, or minimal execution risk, the full </a:t>
            </a:r>
            <a:r>
              <a:rPr lang="en-US" dirty="0" smtClean="0"/>
              <a:t>suite of </a:t>
            </a:r>
            <a:r>
              <a:rPr lang="en-US" dirty="0"/>
              <a:t>agile approaches may not be needed. </a:t>
            </a:r>
            <a:endParaRPr lang="en-US" dirty="0" smtClean="0"/>
          </a:p>
          <a:p>
            <a:r>
              <a:rPr lang="en-US" dirty="0" smtClean="0"/>
              <a:t>While </a:t>
            </a:r>
            <a:r>
              <a:rPr lang="en-US" dirty="0"/>
              <a:t>any </a:t>
            </a:r>
            <a:r>
              <a:rPr lang="en-US" dirty="0" smtClean="0"/>
              <a:t>project benefits </a:t>
            </a:r>
            <a:r>
              <a:rPr lang="en-US" dirty="0"/>
              <a:t>from increased collaboration and transparency</a:t>
            </a:r>
            <a:r>
              <a:rPr lang="en-US" dirty="0" smtClean="0"/>
              <a:t>; some </a:t>
            </a:r>
            <a:r>
              <a:rPr lang="en-US" dirty="0"/>
              <a:t>of the iterative build and review cycles might </a:t>
            </a:r>
            <a:r>
              <a:rPr lang="en-US" dirty="0" smtClean="0"/>
              <a:t>be overkill</a:t>
            </a:r>
            <a:r>
              <a:rPr lang="en-US" dirty="0"/>
              <a:t>.</a:t>
            </a:r>
          </a:p>
          <a:p>
            <a:r>
              <a:rPr lang="en-US" dirty="0"/>
              <a:t>If build/feedback cycles do not routinely uncover or </a:t>
            </a:r>
            <a:r>
              <a:rPr lang="en-US" dirty="0" smtClean="0"/>
              <a:t>refine requirements</a:t>
            </a:r>
            <a:r>
              <a:rPr lang="en-US" dirty="0"/>
              <a:t>, consider extending their durations </a:t>
            </a:r>
            <a:r>
              <a:rPr lang="en-US" dirty="0" smtClean="0"/>
              <a:t>to minimize </a:t>
            </a:r>
            <a:r>
              <a:rPr lang="en-US" dirty="0"/>
              <a:t>the cost impact of review time.</a:t>
            </a:r>
          </a:p>
          <a:p>
            <a:r>
              <a:rPr lang="en-US" dirty="0" smtClean="0"/>
              <a:t>If </a:t>
            </a:r>
            <a:r>
              <a:rPr lang="en-US" dirty="0"/>
              <a:t>the project has high rates of change during design </a:t>
            </a:r>
            <a:r>
              <a:rPr lang="en-US" dirty="0" smtClean="0"/>
              <a:t>and development</a:t>
            </a:r>
            <a:r>
              <a:rPr lang="en-US" dirty="0"/>
              <a:t>, but rolling it out to customers is a defined </a:t>
            </a:r>
            <a:r>
              <a:rPr lang="en-US" dirty="0" smtClean="0"/>
              <a:t>and repeatable </a:t>
            </a:r>
            <a:r>
              <a:rPr lang="en-US" dirty="0"/>
              <a:t>process, hybrid approaches that use </a:t>
            </a:r>
            <a:r>
              <a:rPr lang="en-US" dirty="0" smtClean="0"/>
              <a:t>the appropriate </a:t>
            </a:r>
            <a:r>
              <a:rPr lang="en-US" dirty="0"/>
              <a:t>life cycle model for each project phase </a:t>
            </a:r>
            <a:r>
              <a:rPr lang="en-US" dirty="0" smtClean="0"/>
              <a:t>may make </a:t>
            </a:r>
            <a:r>
              <a:rPr lang="en-US" dirty="0"/>
              <a:t>more sense.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651720" y="2339280"/>
              <a:ext cx="5576400" cy="1173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45240" y="2328840"/>
                <a:ext cx="5591160" cy="118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4357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Teams are in functional silos </a:t>
            </a:r>
            <a:r>
              <a:rPr lang="en-US" dirty="0" smtClean="0"/>
              <a:t>inside functional </a:t>
            </a:r>
            <a:r>
              <a:rPr lang="en-US" dirty="0"/>
              <a:t>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is built on the idea of cross-functional teams.</a:t>
            </a:r>
          </a:p>
          <a:p>
            <a:r>
              <a:rPr lang="en-US" dirty="0"/>
              <a:t>Consider asking people to create cross-functional </a:t>
            </a:r>
            <a:r>
              <a:rPr lang="en-US" dirty="0" smtClean="0"/>
              <a:t>teams themselves</a:t>
            </a:r>
            <a:r>
              <a:rPr lang="en-US" dirty="0"/>
              <a:t>, without management involvement and see </a:t>
            </a:r>
            <a:r>
              <a:rPr lang="en-US" dirty="0" smtClean="0"/>
              <a:t>what happens</a:t>
            </a:r>
            <a:r>
              <a:rPr lang="en-US" dirty="0"/>
              <a:t>.</a:t>
            </a:r>
          </a:p>
          <a:p>
            <a:r>
              <a:rPr lang="en-US" dirty="0"/>
              <a:t>If the compensation system is organized to recognize </a:t>
            </a:r>
            <a:r>
              <a:rPr lang="en-US" dirty="0" smtClean="0"/>
              <a:t>and reward </a:t>
            </a:r>
            <a:r>
              <a:rPr lang="en-US" dirty="0"/>
              <a:t>functional areas, consider changing that first. </a:t>
            </a:r>
            <a:endParaRPr lang="en-US" dirty="0" smtClean="0"/>
          </a:p>
          <a:p>
            <a:r>
              <a:rPr lang="en-US" dirty="0" smtClean="0"/>
              <a:t>People might </a:t>
            </a:r>
            <a:r>
              <a:rPr lang="en-US" dirty="0"/>
              <a:t>not act in the interest of the product or the team </a:t>
            </a:r>
            <a:r>
              <a:rPr lang="en-US" dirty="0" smtClean="0"/>
              <a:t>until it </a:t>
            </a:r>
            <a:r>
              <a:rPr lang="en-US" dirty="0"/>
              <a:t>affects their compensation in some way.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0122120" y="2278800"/>
              <a:ext cx="2111760" cy="17258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114200" y="2271600"/>
                <a:ext cx="2129040" cy="174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682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 can cause fear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creates a culture of transparency: people show </a:t>
            </a:r>
            <a:r>
              <a:rPr lang="en-US" dirty="0" smtClean="0"/>
              <a:t>and share </a:t>
            </a:r>
            <a:r>
              <a:rPr lang="en-US" dirty="0"/>
              <a:t>their work throughout development.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sharing </a:t>
            </a:r>
            <a:r>
              <a:rPr lang="en-US" dirty="0" smtClean="0"/>
              <a:t>of interim </a:t>
            </a:r>
            <a:r>
              <a:rPr lang="en-US" dirty="0"/>
              <a:t>deliverables and being open and honest </a:t>
            </a:r>
            <a:r>
              <a:rPr lang="en-US" dirty="0" smtClean="0"/>
              <a:t>about successes</a:t>
            </a:r>
            <a:r>
              <a:rPr lang="en-US" dirty="0"/>
              <a:t>, failures, and current state is transparency.</a:t>
            </a:r>
          </a:p>
          <a:p>
            <a:r>
              <a:rPr lang="en-US" dirty="0"/>
              <a:t>Transparency requires courage.</a:t>
            </a:r>
          </a:p>
          <a:p>
            <a:r>
              <a:rPr lang="en-US" dirty="0"/>
              <a:t>Lead by example and demonstrate transparency in </a:t>
            </a:r>
            <a:r>
              <a:rPr lang="en-US" dirty="0" smtClean="0"/>
              <a:t>decision making processes by using a status board or whiteboard.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676040" y="3488400"/>
              <a:ext cx="1732320" cy="680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68840" y="3480120"/>
                <a:ext cx="1746000" cy="82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39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encourage and make use of </a:t>
            </a:r>
            <a:r>
              <a:rPr lang="en-US" dirty="0" smtClean="0"/>
              <a:t>self-directing teams </a:t>
            </a:r>
            <a:r>
              <a:rPr lang="en-US" dirty="0"/>
              <a:t>to make local decisions about work items, such </a:t>
            </a:r>
            <a:r>
              <a:rPr lang="en-US" dirty="0" smtClean="0"/>
              <a:t>as task </a:t>
            </a:r>
            <a:r>
              <a:rPr lang="en-US" dirty="0"/>
              <a:t>sequencing and which approach to use when solving </a:t>
            </a:r>
            <a:r>
              <a:rPr lang="en-US" dirty="0" smtClean="0"/>
              <a:t>a problem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the majority of team members </a:t>
            </a:r>
            <a:r>
              <a:rPr lang="en-US" dirty="0" smtClean="0"/>
              <a:t>are inexperienced</a:t>
            </a:r>
            <a:r>
              <a:rPr lang="en-US" dirty="0"/>
              <a:t>, consensus-based approaches may lead </a:t>
            </a:r>
            <a:r>
              <a:rPr lang="en-US" dirty="0" smtClean="0"/>
              <a:t>to problems </a:t>
            </a:r>
            <a:r>
              <a:rPr lang="en-US" dirty="0"/>
              <a:t>and rework.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for these teams, additional </a:t>
            </a:r>
            <a:r>
              <a:rPr lang="en-US" dirty="0" smtClean="0"/>
              <a:t>help “</a:t>
            </a:r>
            <a:r>
              <a:rPr lang="en-US" dirty="0"/>
              <a:t>assigning” and “directing” may be necessary until the </a:t>
            </a:r>
            <a:r>
              <a:rPr lang="en-US" dirty="0" smtClean="0"/>
              <a:t>team gains </a:t>
            </a:r>
            <a:r>
              <a:rPr lang="en-US" dirty="0"/>
              <a:t>the necessary skills.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6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</a:t>
            </a:r>
            <a:r>
              <a:rPr lang="en-US" dirty="0"/>
              <a:t>other words, do not </a:t>
            </a:r>
            <a:r>
              <a:rPr lang="en-US" dirty="0" smtClean="0"/>
              <a:t>just declare </a:t>
            </a:r>
            <a:r>
              <a:rPr lang="en-US" dirty="0"/>
              <a:t>that agile will be used and let </a:t>
            </a:r>
            <a:r>
              <a:rPr lang="en-US" dirty="0" smtClean="0"/>
              <a:t>an inexperienced team try </a:t>
            </a:r>
            <a:r>
              <a:rPr lang="en-US" dirty="0"/>
              <a:t>to figure everything out because they are </a:t>
            </a:r>
            <a:r>
              <a:rPr lang="en-US" dirty="0" smtClean="0"/>
              <a:t>empowered and </a:t>
            </a:r>
            <a:r>
              <a:rPr lang="en-US" dirty="0"/>
              <a:t>self-directing.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building centers </a:t>
            </a:r>
            <a:r>
              <a:rPr lang="en-US" dirty="0" smtClean="0"/>
              <a:t>of competencies </a:t>
            </a:r>
            <a:r>
              <a:rPr lang="en-US" dirty="0"/>
              <a:t>to help provide guidance and build </a:t>
            </a:r>
            <a:r>
              <a:rPr lang="en-US" dirty="0" smtClean="0"/>
              <a:t>domain knowledge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713040" y="3077640"/>
              <a:ext cx="3611880" cy="6282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05120" y="3069720"/>
                <a:ext cx="3629520" cy="639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0996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Lack of executive buy-in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executive buy-in is missing, teams will encounter </a:t>
            </a:r>
            <a:r>
              <a:rPr lang="en-US" dirty="0" smtClean="0"/>
              <a:t>a clash </a:t>
            </a:r>
            <a:r>
              <a:rPr lang="en-US" dirty="0"/>
              <a:t>between the agile mindset and approaches and </a:t>
            </a:r>
            <a:r>
              <a:rPr lang="en-US" dirty="0" smtClean="0"/>
              <a:t>the more </a:t>
            </a:r>
            <a:r>
              <a:rPr lang="en-US" dirty="0"/>
              <a:t>predictive mindset and approaches.</a:t>
            </a:r>
          </a:p>
          <a:p>
            <a:r>
              <a:rPr lang="en-US" dirty="0"/>
              <a:t>Find common ground, areas for improvement based on </a:t>
            </a:r>
            <a:r>
              <a:rPr lang="en-US" dirty="0" smtClean="0"/>
              <a:t>the organization's </a:t>
            </a:r>
            <a:r>
              <a:rPr lang="en-US" dirty="0"/>
              <a:t>needs, and then use experiments </a:t>
            </a:r>
            <a:r>
              <a:rPr lang="en-US" dirty="0" smtClean="0"/>
              <a:t>and retrospectives </a:t>
            </a:r>
            <a:r>
              <a:rPr lang="en-US" dirty="0"/>
              <a:t>to progress.</a:t>
            </a:r>
          </a:p>
          <a:p>
            <a:r>
              <a:rPr lang="en-US" dirty="0"/>
              <a:t>Consider education/training for executives. </a:t>
            </a:r>
            <a:endParaRPr lang="en-US" dirty="0" smtClean="0"/>
          </a:p>
          <a:p>
            <a:r>
              <a:rPr lang="en-US" dirty="0" smtClean="0"/>
              <a:t>Consider explaining </a:t>
            </a:r>
            <a:r>
              <a:rPr lang="en-US" dirty="0"/>
              <a:t>agile in terms of lean thinking: short cycles</a:t>
            </a:r>
            <a:r>
              <a:rPr lang="en-US" dirty="0" smtClean="0"/>
              <a:t>, small </a:t>
            </a:r>
            <a:r>
              <a:rPr lang="en-US" dirty="0"/>
              <a:t>batch sizes, frequent reviews, and retrospectives </a:t>
            </a:r>
            <a:r>
              <a:rPr lang="en-US" dirty="0" smtClean="0"/>
              <a:t>with small </a:t>
            </a:r>
            <a:r>
              <a:rPr lang="en-US" dirty="0"/>
              <a:t>improvements.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266840" y="5193360"/>
              <a:ext cx="9654480" cy="9446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60000" y="5184000"/>
                <a:ext cx="9669600" cy="960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380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terms and language do not fit the</a:t>
            </a:r>
            <a:br>
              <a:rPr lang="en-US" dirty="0"/>
            </a:br>
            <a:r>
              <a:rPr lang="en-US" dirty="0"/>
              <a:t>organizational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Modify the terms so people will understand and agree to </a:t>
            </a:r>
            <a:r>
              <a:rPr lang="en-US" dirty="0" smtClean="0"/>
              <a:t>the activities</a:t>
            </a:r>
            <a:r>
              <a:rPr lang="en-US" dirty="0"/>
              <a:t>, if not the agile language. </a:t>
            </a:r>
            <a:endParaRPr lang="en-US" dirty="0" smtClean="0"/>
          </a:p>
          <a:p>
            <a:r>
              <a:rPr lang="en-US" dirty="0" smtClean="0"/>
              <a:t>Be </a:t>
            </a:r>
            <a:r>
              <a:rPr lang="en-US" dirty="0"/>
              <a:t>specific about what </a:t>
            </a:r>
            <a:r>
              <a:rPr lang="en-US" dirty="0" smtClean="0"/>
              <a:t>each term </a:t>
            </a:r>
            <a:r>
              <a:rPr lang="en-US" dirty="0"/>
              <a:t>means.</a:t>
            </a:r>
          </a:p>
          <a:p>
            <a:r>
              <a:rPr lang="en-US" dirty="0"/>
              <a:t>For example, If the organization finds the word “game</a:t>
            </a:r>
            <a:r>
              <a:rPr lang="en-US" dirty="0" smtClean="0"/>
              <a:t>” unprofessional</a:t>
            </a:r>
            <a:r>
              <a:rPr lang="en-US" dirty="0"/>
              <a:t>, don't use terms such as “planning game.”</a:t>
            </a:r>
          </a:p>
          <a:p>
            <a:r>
              <a:rPr lang="en-US" dirty="0"/>
              <a:t>Instead, consider using the term “planning workshop.”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6606</TotalTime>
  <Words>2576</Words>
  <Application>Microsoft Office PowerPoint</Application>
  <PresentationFormat>Widescreen</PresentationFormat>
  <Paragraphs>307</Paragraphs>
  <Slides>45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游ゴシック</vt:lpstr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08: ANNEX A3 OVERVIEW OF AGILE AND LEAN FRAMEWORKS [2/2] &amp; TAILORING</vt:lpstr>
      <vt:lpstr>Quality by design</vt:lpstr>
      <vt:lpstr>DYNAMIC SYSTEMS DEVELOPMENT METHOD</vt:lpstr>
      <vt:lpstr>DSDM</vt:lpstr>
      <vt:lpstr>Constraint-driven agility</vt:lpstr>
      <vt:lpstr>Dsdm principles</vt:lpstr>
      <vt:lpstr>AGILE UNIFIED PROCESS</vt:lpstr>
      <vt:lpstr>agileUP</vt:lpstr>
      <vt:lpstr>The Key Elements of the Agile Unified Process</vt:lpstr>
      <vt:lpstr>the relative sizes of the four phases of the Unified Process.</vt:lpstr>
      <vt:lpstr>PowerPoint Presentation</vt:lpstr>
      <vt:lpstr>SCALING FRAMEWORKS</vt:lpstr>
      <vt:lpstr>SCRUM OF SCRUMS</vt:lpstr>
      <vt:lpstr>SoS</vt:lpstr>
      <vt:lpstr>PowerPoint Presentation</vt:lpstr>
      <vt:lpstr>SCALED AGILE FRAMEWORK</vt:lpstr>
      <vt:lpstr>SAFe®</vt:lpstr>
      <vt:lpstr>SAFe® principles</vt:lpstr>
      <vt:lpstr>LARGE SCALE SCRUM (LeSS)</vt:lpstr>
      <vt:lpstr>LeSS</vt:lpstr>
      <vt:lpstr>Comparison of LeSS and Scrum</vt:lpstr>
      <vt:lpstr>ENTERPRISE SCRUM</vt:lpstr>
      <vt:lpstr>ENTERPRISE SCRUM</vt:lpstr>
      <vt:lpstr>DISCIPLINED AGILE (DA)</vt:lpstr>
      <vt:lpstr>DA</vt:lpstr>
      <vt:lpstr>DA principles</vt:lpstr>
      <vt:lpstr>APPENDIX X2 ATTRIBUTES THAT INFLUENCE TAILORING</vt:lpstr>
      <vt:lpstr>FIRST SOME CAUTIONS!!!!!!!!!!!!</vt:lpstr>
      <vt:lpstr>Shu-Ha-Ri</vt:lpstr>
      <vt:lpstr>TAILORING RECOMMENDATIONS</vt:lpstr>
      <vt:lpstr>BEWARE OF TAKING THINGS AWAY</vt:lpstr>
      <vt:lpstr>USE THE TAILORING GUIDELINES TABLE</vt:lpstr>
      <vt:lpstr>Very large project teams [1/2]</vt:lpstr>
      <vt:lpstr>Very large project teams [2/2]</vt:lpstr>
      <vt:lpstr>Dispersed teams [1/2]</vt:lpstr>
      <vt:lpstr>Dispersed teams [2/2]</vt:lpstr>
      <vt:lpstr>Some safety critical products may require additional documentation and conformance checks beyond what agile processes suggest out-of- the-box [1/2]</vt:lpstr>
      <vt:lpstr>Some safety critical products may require additional documentation and conformance checks beyond what agile processes suggest out-of- the-box [2/2]</vt:lpstr>
      <vt:lpstr>Stable requirements and execution process</vt:lpstr>
      <vt:lpstr>Teams are in functional silos inside functional organizations</vt:lpstr>
      <vt:lpstr>Transparency can cause fear</vt:lpstr>
      <vt:lpstr>Many of the team members have little technical domain knowledge [1/2]</vt:lpstr>
      <vt:lpstr>Many of the team members have little technical domain knowledge [2/2]</vt:lpstr>
      <vt:lpstr>Lack of executive buy-in</vt:lpstr>
      <vt:lpstr>Agile terms and language do not fit the organizational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772</cp:revision>
  <dcterms:created xsi:type="dcterms:W3CDTF">2020-10-15T07:04:09Z</dcterms:created>
  <dcterms:modified xsi:type="dcterms:W3CDTF">2021-07-01T22:43:36Z</dcterms:modified>
</cp:coreProperties>
</file>