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514" r:id="rId6"/>
    <p:sldId id="540" r:id="rId7"/>
    <p:sldId id="313" r:id="rId8"/>
    <p:sldId id="271" r:id="rId9"/>
    <p:sldId id="276" r:id="rId10"/>
    <p:sldId id="256" r:id="rId11"/>
    <p:sldId id="496" r:id="rId12"/>
    <p:sldId id="497" r:id="rId13"/>
    <p:sldId id="498" r:id="rId14"/>
    <p:sldId id="515" r:id="rId15"/>
    <p:sldId id="541" r:id="rId16"/>
    <p:sldId id="542" r:id="rId17"/>
    <p:sldId id="549" r:id="rId18"/>
    <p:sldId id="552" r:id="rId19"/>
    <p:sldId id="550" r:id="rId20"/>
    <p:sldId id="553" r:id="rId21"/>
    <p:sldId id="551" r:id="rId22"/>
    <p:sldId id="499" r:id="rId23"/>
    <p:sldId id="516" r:id="rId24"/>
    <p:sldId id="500" r:id="rId25"/>
    <p:sldId id="501" r:id="rId26"/>
    <p:sldId id="544" r:id="rId27"/>
    <p:sldId id="543" r:id="rId28"/>
    <p:sldId id="504" r:id="rId29"/>
    <p:sldId id="502" r:id="rId30"/>
    <p:sldId id="503" r:id="rId31"/>
    <p:sldId id="518" r:id="rId32"/>
    <p:sldId id="506" r:id="rId33"/>
    <p:sldId id="505" r:id="rId34"/>
    <p:sldId id="508" r:id="rId35"/>
    <p:sldId id="507" r:id="rId36"/>
    <p:sldId id="519" r:id="rId37"/>
    <p:sldId id="509" r:id="rId38"/>
    <p:sldId id="530" r:id="rId39"/>
    <p:sldId id="520" r:id="rId40"/>
    <p:sldId id="545" r:id="rId41"/>
    <p:sldId id="523" r:id="rId42"/>
    <p:sldId id="521" r:id="rId43"/>
    <p:sldId id="528" r:id="rId44"/>
    <p:sldId id="524" r:id="rId45"/>
    <p:sldId id="554" r:id="rId46"/>
    <p:sldId id="306" r:id="rId47"/>
    <p:sldId id="548" r:id="rId48"/>
    <p:sldId id="349" r:id="rId49"/>
    <p:sldId id="30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4"/>
            <p14:sldId id="540"/>
            <p14:sldId id="313"/>
            <p14:sldId id="271"/>
            <p14:sldId id="276"/>
            <p14:sldId id="256"/>
            <p14:sldId id="496"/>
            <p14:sldId id="497"/>
            <p14:sldId id="498"/>
            <p14:sldId id="515"/>
            <p14:sldId id="541"/>
            <p14:sldId id="542"/>
            <p14:sldId id="549"/>
            <p14:sldId id="552"/>
            <p14:sldId id="550"/>
            <p14:sldId id="553"/>
            <p14:sldId id="551"/>
            <p14:sldId id="499"/>
            <p14:sldId id="516"/>
            <p14:sldId id="500"/>
            <p14:sldId id="501"/>
            <p14:sldId id="544"/>
            <p14:sldId id="543"/>
            <p14:sldId id="504"/>
            <p14:sldId id="502"/>
            <p14:sldId id="503"/>
            <p14:sldId id="518"/>
            <p14:sldId id="506"/>
            <p14:sldId id="505"/>
            <p14:sldId id="508"/>
            <p14:sldId id="507"/>
            <p14:sldId id="519"/>
            <p14:sldId id="509"/>
            <p14:sldId id="530"/>
            <p14:sldId id="520"/>
            <p14:sldId id="545"/>
            <p14:sldId id="523"/>
            <p14:sldId id="521"/>
            <p14:sldId id="528"/>
            <p14:sldId id="524"/>
            <p14:sldId id="554"/>
            <p14:sldId id="306"/>
            <p14:sldId id="548"/>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49508F-56E7-4DEA-A24A-07EFCA63A965}" v="5" dt="2025-01-13T17:07:39.409"/>
    <p1510:client id="{5A872798-FE61-4E27-A3A0-331FF5AA8608}" v="182" dt="2025-01-13T14:30:42.3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5549508F-56E7-4DEA-A24A-07EFCA63A965}"/>
    <pc:docChg chg="custSel modSld">
      <pc:chgData name="shery tawfeeq" userId="19a96e0e89ed5f52" providerId="LiveId" clId="{5549508F-56E7-4DEA-A24A-07EFCA63A965}" dt="2025-01-13T17:08:10.466" v="28" actId="478"/>
      <pc:docMkLst>
        <pc:docMk/>
      </pc:docMkLst>
      <pc:sldChg chg="delSp mod modTransition delAnim">
        <pc:chgData name="shery tawfeeq" userId="19a96e0e89ed5f52" providerId="LiveId" clId="{5549508F-56E7-4DEA-A24A-07EFCA63A965}" dt="2025-01-13T17:05:10.614" v="4" actId="478"/>
        <pc:sldMkLst>
          <pc:docMk/>
          <pc:sldMk cId="0" sldId="256"/>
        </pc:sldMkLst>
        <pc:picChg chg="del">
          <ac:chgData name="shery tawfeeq" userId="19a96e0e89ed5f52" providerId="LiveId" clId="{5549508F-56E7-4DEA-A24A-07EFCA63A965}" dt="2025-01-13T17:05:10.614" v="4" actId="478"/>
          <ac:picMkLst>
            <pc:docMk/>
            <pc:sldMk cId="0" sldId="256"/>
            <ac:picMk id="2" creationId="{0BFA1E76-DA14-A65C-A643-78A928A2FC37}"/>
          </ac:picMkLst>
        </pc:picChg>
      </pc:sldChg>
      <pc:sldChg chg="delSp mod modTransition delAnim">
        <pc:chgData name="shery tawfeeq" userId="19a96e0e89ed5f52" providerId="LiveId" clId="{5549508F-56E7-4DEA-A24A-07EFCA63A965}" dt="2025-01-13T17:03:31.108" v="2" actId="478"/>
        <pc:sldMkLst>
          <pc:docMk/>
          <pc:sldMk cId="0" sldId="271"/>
        </pc:sldMkLst>
        <pc:picChg chg="del">
          <ac:chgData name="shery tawfeeq" userId="19a96e0e89ed5f52" providerId="LiveId" clId="{5549508F-56E7-4DEA-A24A-07EFCA63A965}" dt="2025-01-13T17:03:31.108" v="2" actId="478"/>
          <ac:picMkLst>
            <pc:docMk/>
            <pc:sldMk cId="0" sldId="271"/>
            <ac:picMk id="2" creationId="{FEF57C36-A9A1-5F9D-FFE5-C0D2534F4115}"/>
          </ac:picMkLst>
        </pc:picChg>
      </pc:sldChg>
      <pc:sldChg chg="delSp mod modTransition delAnim">
        <pc:chgData name="shery tawfeeq" userId="19a96e0e89ed5f52" providerId="LiveId" clId="{5549508F-56E7-4DEA-A24A-07EFCA63A965}" dt="2025-01-13T17:05:05.573" v="3" actId="478"/>
        <pc:sldMkLst>
          <pc:docMk/>
          <pc:sldMk cId="0" sldId="276"/>
        </pc:sldMkLst>
        <pc:picChg chg="del">
          <ac:chgData name="shery tawfeeq" userId="19a96e0e89ed5f52" providerId="LiveId" clId="{5549508F-56E7-4DEA-A24A-07EFCA63A965}" dt="2025-01-13T17:05:05.573" v="3" actId="478"/>
          <ac:picMkLst>
            <pc:docMk/>
            <pc:sldMk cId="0" sldId="276"/>
            <ac:picMk id="6" creationId="{4B21BC8E-B405-B52D-08C6-76212D20C47F}"/>
          </ac:picMkLst>
        </pc:picChg>
      </pc:sldChg>
      <pc:sldChg chg="delSp modTransition modAnim">
        <pc:chgData name="shery tawfeeq" userId="19a96e0e89ed5f52" providerId="LiveId" clId="{5549508F-56E7-4DEA-A24A-07EFCA63A965}" dt="2025-01-13T17:03:13.948" v="0"/>
        <pc:sldMkLst>
          <pc:docMk/>
          <pc:sldMk cId="0" sldId="303"/>
        </pc:sldMkLst>
        <pc:picChg chg="del">
          <ac:chgData name="shery tawfeeq" userId="19a96e0e89ed5f52" providerId="LiveId" clId="{5549508F-56E7-4DEA-A24A-07EFCA63A965}" dt="2025-01-13T17:03:13.948" v="0"/>
          <ac:picMkLst>
            <pc:docMk/>
            <pc:sldMk cId="0" sldId="303"/>
            <ac:picMk id="10" creationId="{9319B3C8-8187-DD7E-75BC-71201E4C32D9}"/>
          </ac:picMkLst>
        </pc:picChg>
      </pc:sldChg>
      <pc:sldChg chg="delSp modTransition modAnim">
        <pc:chgData name="shery tawfeeq" userId="19a96e0e89ed5f52" providerId="LiveId" clId="{5549508F-56E7-4DEA-A24A-07EFCA63A965}" dt="2025-01-13T17:03:13.948" v="0"/>
        <pc:sldMkLst>
          <pc:docMk/>
          <pc:sldMk cId="0" sldId="306"/>
        </pc:sldMkLst>
        <pc:picChg chg="del">
          <ac:chgData name="shery tawfeeq" userId="19a96e0e89ed5f52" providerId="LiveId" clId="{5549508F-56E7-4DEA-A24A-07EFCA63A965}" dt="2025-01-13T17:03:13.948" v="0"/>
          <ac:picMkLst>
            <pc:docMk/>
            <pc:sldMk cId="0" sldId="306"/>
            <ac:picMk id="15" creationId="{1BC06001-C7E5-F41C-BA91-84EEEE9968CB}"/>
          </ac:picMkLst>
        </pc:picChg>
      </pc:sldChg>
      <pc:sldChg chg="delSp mod modTransition delAnim">
        <pc:chgData name="shery tawfeeq" userId="19a96e0e89ed5f52" providerId="LiveId" clId="{5549508F-56E7-4DEA-A24A-07EFCA63A965}" dt="2025-01-13T17:03:26.649" v="1" actId="478"/>
        <pc:sldMkLst>
          <pc:docMk/>
          <pc:sldMk cId="0" sldId="313"/>
        </pc:sldMkLst>
        <pc:picChg chg="del">
          <ac:chgData name="shery tawfeeq" userId="19a96e0e89ed5f52" providerId="LiveId" clId="{5549508F-56E7-4DEA-A24A-07EFCA63A965}" dt="2025-01-13T17:03:26.649" v="1" actId="478"/>
          <ac:picMkLst>
            <pc:docMk/>
            <pc:sldMk cId="0" sldId="313"/>
            <ac:picMk id="3" creationId="{B804191C-500A-6E1E-B08F-6464211ABACF}"/>
          </ac:picMkLst>
        </pc:picChg>
      </pc:sldChg>
      <pc:sldChg chg="delSp modTransition modAnim">
        <pc:chgData name="shery tawfeeq" userId="19a96e0e89ed5f52" providerId="LiveId" clId="{5549508F-56E7-4DEA-A24A-07EFCA63A965}" dt="2025-01-13T17:03:13.948" v="0"/>
        <pc:sldMkLst>
          <pc:docMk/>
          <pc:sldMk cId="0" sldId="349"/>
        </pc:sldMkLst>
        <pc:picChg chg="del">
          <ac:chgData name="shery tawfeeq" userId="19a96e0e89ed5f52" providerId="LiveId" clId="{5549508F-56E7-4DEA-A24A-07EFCA63A965}" dt="2025-01-13T17:03:13.948" v="0"/>
          <ac:picMkLst>
            <pc:docMk/>
            <pc:sldMk cId="0" sldId="349"/>
            <ac:picMk id="17" creationId="{12151198-D0C6-F199-97E6-EC34F3952566}"/>
          </ac:picMkLst>
        </pc:picChg>
      </pc:sldChg>
      <pc:sldChg chg="delSp modTransition modAnim">
        <pc:chgData name="shery tawfeeq" userId="19a96e0e89ed5f52" providerId="LiveId" clId="{5549508F-56E7-4DEA-A24A-07EFCA63A965}" dt="2025-01-13T17:03:13.948" v="0"/>
        <pc:sldMkLst>
          <pc:docMk/>
          <pc:sldMk cId="0" sldId="480"/>
        </pc:sldMkLst>
        <pc:picChg chg="del">
          <ac:chgData name="shery tawfeeq" userId="19a96e0e89ed5f52" providerId="LiveId" clId="{5549508F-56E7-4DEA-A24A-07EFCA63A965}" dt="2025-01-13T17:03:13.948" v="0"/>
          <ac:picMkLst>
            <pc:docMk/>
            <pc:sldMk cId="0" sldId="480"/>
            <ac:picMk id="38" creationId="{0B32B285-F5F2-6036-35A2-53A46FA24133}"/>
          </ac:picMkLst>
        </pc:picChg>
      </pc:sldChg>
      <pc:sldChg chg="delSp mod modTransition delAnim">
        <pc:chgData name="shery tawfeeq" userId="19a96e0e89ed5f52" providerId="LiveId" clId="{5549508F-56E7-4DEA-A24A-07EFCA63A965}" dt="2025-01-13T17:05:14.135" v="5" actId="478"/>
        <pc:sldMkLst>
          <pc:docMk/>
          <pc:sldMk cId="1584672584" sldId="496"/>
        </pc:sldMkLst>
        <pc:picChg chg="del">
          <ac:chgData name="shery tawfeeq" userId="19a96e0e89ed5f52" providerId="LiveId" clId="{5549508F-56E7-4DEA-A24A-07EFCA63A965}" dt="2025-01-13T17:05:14.135" v="5" actId="478"/>
          <ac:picMkLst>
            <pc:docMk/>
            <pc:sldMk cId="1584672584" sldId="496"/>
            <ac:picMk id="8" creationId="{CC1B6282-5FF4-8BAE-ABA2-42A75EE0D0D8}"/>
          </ac:picMkLst>
        </pc:picChg>
      </pc:sldChg>
      <pc:sldChg chg="delSp mod modTransition delAnim">
        <pc:chgData name="shery tawfeeq" userId="19a96e0e89ed5f52" providerId="LiveId" clId="{5549508F-56E7-4DEA-A24A-07EFCA63A965}" dt="2025-01-13T17:05:19.165" v="6" actId="478"/>
        <pc:sldMkLst>
          <pc:docMk/>
          <pc:sldMk cId="665929241" sldId="497"/>
        </pc:sldMkLst>
        <pc:picChg chg="del">
          <ac:chgData name="shery tawfeeq" userId="19a96e0e89ed5f52" providerId="LiveId" clId="{5549508F-56E7-4DEA-A24A-07EFCA63A965}" dt="2025-01-13T17:05:19.165" v="6" actId="478"/>
          <ac:picMkLst>
            <pc:docMk/>
            <pc:sldMk cId="665929241" sldId="497"/>
            <ac:picMk id="2" creationId="{4BEA2092-26F7-0B05-2494-65860E52B622}"/>
          </ac:picMkLst>
        </pc:picChg>
      </pc:sldChg>
      <pc:sldChg chg="delSp mod modTransition delAnim">
        <pc:chgData name="shery tawfeeq" userId="19a96e0e89ed5f52" providerId="LiveId" clId="{5549508F-56E7-4DEA-A24A-07EFCA63A965}" dt="2025-01-13T17:05:24.276" v="7" actId="478"/>
        <pc:sldMkLst>
          <pc:docMk/>
          <pc:sldMk cId="1784990302" sldId="498"/>
        </pc:sldMkLst>
        <pc:picChg chg="del">
          <ac:chgData name="shery tawfeeq" userId="19a96e0e89ed5f52" providerId="LiveId" clId="{5549508F-56E7-4DEA-A24A-07EFCA63A965}" dt="2025-01-13T17:05:24.276" v="7" actId="478"/>
          <ac:picMkLst>
            <pc:docMk/>
            <pc:sldMk cId="1784990302" sldId="498"/>
            <ac:picMk id="6" creationId="{074ADC66-4EF6-CA8F-C134-80EB56A38D14}"/>
          </ac:picMkLst>
        </pc:picChg>
      </pc:sldChg>
      <pc:sldChg chg="delSp mod modTransition delAnim">
        <pc:chgData name="shery tawfeeq" userId="19a96e0e89ed5f52" providerId="LiveId" clId="{5549508F-56E7-4DEA-A24A-07EFCA63A965}" dt="2025-01-13T17:05:34.520" v="9" actId="478"/>
        <pc:sldMkLst>
          <pc:docMk/>
          <pc:sldMk cId="526482925" sldId="499"/>
        </pc:sldMkLst>
        <pc:picChg chg="del">
          <ac:chgData name="shery tawfeeq" userId="19a96e0e89ed5f52" providerId="LiveId" clId="{5549508F-56E7-4DEA-A24A-07EFCA63A965}" dt="2025-01-13T17:05:34.520" v="9" actId="478"/>
          <ac:picMkLst>
            <pc:docMk/>
            <pc:sldMk cId="526482925" sldId="499"/>
            <ac:picMk id="7" creationId="{6438D002-6650-DD5B-C625-4123D761EBB5}"/>
          </ac:picMkLst>
        </pc:picChg>
      </pc:sldChg>
      <pc:sldChg chg="delSp mod modTransition delAnim">
        <pc:chgData name="shery tawfeeq" userId="19a96e0e89ed5f52" providerId="LiveId" clId="{5549508F-56E7-4DEA-A24A-07EFCA63A965}" dt="2025-01-13T17:05:51.958" v="12" actId="478"/>
        <pc:sldMkLst>
          <pc:docMk/>
          <pc:sldMk cId="624478510" sldId="500"/>
        </pc:sldMkLst>
        <pc:picChg chg="del">
          <ac:chgData name="shery tawfeeq" userId="19a96e0e89ed5f52" providerId="LiveId" clId="{5549508F-56E7-4DEA-A24A-07EFCA63A965}" dt="2025-01-13T17:05:51.958" v="12" actId="478"/>
          <ac:picMkLst>
            <pc:docMk/>
            <pc:sldMk cId="624478510" sldId="500"/>
            <ac:picMk id="6" creationId="{2C572C25-7874-5668-DD02-058BF7B9378A}"/>
          </ac:picMkLst>
        </pc:picChg>
      </pc:sldChg>
      <pc:sldChg chg="delSp mod modTransition delAnim">
        <pc:chgData name="shery tawfeeq" userId="19a96e0e89ed5f52" providerId="LiveId" clId="{5549508F-56E7-4DEA-A24A-07EFCA63A965}" dt="2025-01-13T17:05:59.481" v="13" actId="478"/>
        <pc:sldMkLst>
          <pc:docMk/>
          <pc:sldMk cId="2252565313" sldId="501"/>
        </pc:sldMkLst>
        <pc:picChg chg="del">
          <ac:chgData name="shery tawfeeq" userId="19a96e0e89ed5f52" providerId="LiveId" clId="{5549508F-56E7-4DEA-A24A-07EFCA63A965}" dt="2025-01-13T17:05:59.481" v="13" actId="478"/>
          <ac:picMkLst>
            <pc:docMk/>
            <pc:sldMk cId="2252565313" sldId="501"/>
            <ac:picMk id="2" creationId="{317EE0C2-6F64-CE73-0160-E0F8BD0711B2}"/>
          </ac:picMkLst>
        </pc:picChg>
      </pc:sldChg>
      <pc:sldChg chg="delSp mod modTransition delAnim">
        <pc:chgData name="shery tawfeeq" userId="19a96e0e89ed5f52" providerId="LiveId" clId="{5549508F-56E7-4DEA-A24A-07EFCA63A965}" dt="2025-01-13T17:06:04.228" v="14" actId="478"/>
        <pc:sldMkLst>
          <pc:docMk/>
          <pc:sldMk cId="1826110906" sldId="502"/>
        </pc:sldMkLst>
        <pc:picChg chg="del">
          <ac:chgData name="shery tawfeeq" userId="19a96e0e89ed5f52" providerId="LiveId" clId="{5549508F-56E7-4DEA-A24A-07EFCA63A965}" dt="2025-01-13T17:06:04.228" v="14" actId="478"/>
          <ac:picMkLst>
            <pc:docMk/>
            <pc:sldMk cId="1826110906" sldId="502"/>
            <ac:picMk id="9" creationId="{91E832D8-6E22-6A88-A88B-2E63BE69C802}"/>
          </ac:picMkLst>
        </pc:picChg>
      </pc:sldChg>
      <pc:sldChg chg="delSp mod modTransition delAnim">
        <pc:chgData name="shery tawfeeq" userId="19a96e0e89ed5f52" providerId="LiveId" clId="{5549508F-56E7-4DEA-A24A-07EFCA63A965}" dt="2025-01-13T17:06:08.376" v="15" actId="478"/>
        <pc:sldMkLst>
          <pc:docMk/>
          <pc:sldMk cId="3623418779" sldId="503"/>
        </pc:sldMkLst>
        <pc:picChg chg="del">
          <ac:chgData name="shery tawfeeq" userId="19a96e0e89ed5f52" providerId="LiveId" clId="{5549508F-56E7-4DEA-A24A-07EFCA63A965}" dt="2025-01-13T17:06:08.376" v="15" actId="478"/>
          <ac:picMkLst>
            <pc:docMk/>
            <pc:sldMk cId="3623418779" sldId="503"/>
            <ac:picMk id="2" creationId="{6F3552F4-4AF6-6A8C-C1AD-C46D0BD7A7EF}"/>
          </ac:picMkLst>
        </pc:picChg>
      </pc:sldChg>
      <pc:sldChg chg="delSp mod modTransition delAnim">
        <pc:chgData name="shery tawfeeq" userId="19a96e0e89ed5f52" providerId="LiveId" clId="{5549508F-56E7-4DEA-A24A-07EFCA63A965}" dt="2025-01-13T17:06:18.809" v="17" actId="478"/>
        <pc:sldMkLst>
          <pc:docMk/>
          <pc:sldMk cId="262867761" sldId="504"/>
        </pc:sldMkLst>
        <pc:picChg chg="del">
          <ac:chgData name="shery tawfeeq" userId="19a96e0e89ed5f52" providerId="LiveId" clId="{5549508F-56E7-4DEA-A24A-07EFCA63A965}" dt="2025-01-13T17:06:18.809" v="17" actId="478"/>
          <ac:picMkLst>
            <pc:docMk/>
            <pc:sldMk cId="262867761" sldId="504"/>
            <ac:picMk id="7" creationId="{81B60546-EE39-3CBE-BA5E-FCB2D9C86F6B}"/>
          </ac:picMkLst>
        </pc:picChg>
      </pc:sldChg>
      <pc:sldChg chg="delSp mod modTransition delAnim">
        <pc:chgData name="shery tawfeeq" userId="19a96e0e89ed5f52" providerId="LiveId" clId="{5549508F-56E7-4DEA-A24A-07EFCA63A965}" dt="2025-01-13T17:06:26.763" v="18" actId="478"/>
        <pc:sldMkLst>
          <pc:docMk/>
          <pc:sldMk cId="3225467422" sldId="505"/>
        </pc:sldMkLst>
        <pc:picChg chg="del">
          <ac:chgData name="shery tawfeeq" userId="19a96e0e89ed5f52" providerId="LiveId" clId="{5549508F-56E7-4DEA-A24A-07EFCA63A965}" dt="2025-01-13T17:06:26.763" v="18" actId="478"/>
          <ac:picMkLst>
            <pc:docMk/>
            <pc:sldMk cId="3225467422" sldId="505"/>
            <ac:picMk id="6" creationId="{8D257A31-0973-8DB0-CB2A-EA5C91C615EB}"/>
          </ac:picMkLst>
        </pc:picChg>
      </pc:sldChg>
      <pc:sldChg chg="delSp mod modTransition delAnim">
        <pc:chgData name="shery tawfeeq" userId="19a96e0e89ed5f52" providerId="LiveId" clId="{5549508F-56E7-4DEA-A24A-07EFCA63A965}" dt="2025-01-13T17:06:30.910" v="19" actId="478"/>
        <pc:sldMkLst>
          <pc:docMk/>
          <pc:sldMk cId="1752650320" sldId="506"/>
        </pc:sldMkLst>
        <pc:picChg chg="del">
          <ac:chgData name="shery tawfeeq" userId="19a96e0e89ed5f52" providerId="LiveId" clId="{5549508F-56E7-4DEA-A24A-07EFCA63A965}" dt="2025-01-13T17:06:30.910" v="19" actId="478"/>
          <ac:picMkLst>
            <pc:docMk/>
            <pc:sldMk cId="1752650320" sldId="506"/>
            <ac:picMk id="2" creationId="{8FA3237C-7FD7-0F5E-B1FB-BF665D0FB1DE}"/>
          </ac:picMkLst>
        </pc:picChg>
      </pc:sldChg>
      <pc:sldChg chg="delSp mod modTransition delAnim">
        <pc:chgData name="shery tawfeeq" userId="19a96e0e89ed5f52" providerId="LiveId" clId="{5549508F-56E7-4DEA-A24A-07EFCA63A965}" dt="2025-01-13T17:06:37.819" v="20" actId="478"/>
        <pc:sldMkLst>
          <pc:docMk/>
          <pc:sldMk cId="1641786519" sldId="507"/>
        </pc:sldMkLst>
        <pc:picChg chg="del">
          <ac:chgData name="shery tawfeeq" userId="19a96e0e89ed5f52" providerId="LiveId" clId="{5549508F-56E7-4DEA-A24A-07EFCA63A965}" dt="2025-01-13T17:06:37.819" v="20" actId="478"/>
          <ac:picMkLst>
            <pc:docMk/>
            <pc:sldMk cId="1641786519" sldId="507"/>
            <ac:picMk id="8" creationId="{E4F1515F-2220-9F51-44B9-B2F0824A59BE}"/>
          </ac:picMkLst>
        </pc:picChg>
      </pc:sldChg>
      <pc:sldChg chg="delSp mod modTransition delAnim">
        <pc:chgData name="shery tawfeeq" userId="19a96e0e89ed5f52" providerId="LiveId" clId="{5549508F-56E7-4DEA-A24A-07EFCA63A965}" dt="2025-01-13T17:06:47.532" v="21" actId="478"/>
        <pc:sldMkLst>
          <pc:docMk/>
          <pc:sldMk cId="4263090570" sldId="508"/>
        </pc:sldMkLst>
        <pc:picChg chg="del">
          <ac:chgData name="shery tawfeeq" userId="19a96e0e89ed5f52" providerId="LiveId" clId="{5549508F-56E7-4DEA-A24A-07EFCA63A965}" dt="2025-01-13T17:06:47.532" v="21" actId="478"/>
          <ac:picMkLst>
            <pc:docMk/>
            <pc:sldMk cId="4263090570" sldId="508"/>
            <ac:picMk id="2" creationId="{93919C79-6717-6ADA-E682-8184500F46FA}"/>
          </ac:picMkLst>
        </pc:picChg>
      </pc:sldChg>
      <pc:sldChg chg="delSp mod modTransition delAnim">
        <pc:chgData name="shery tawfeeq" userId="19a96e0e89ed5f52" providerId="LiveId" clId="{5549508F-56E7-4DEA-A24A-07EFCA63A965}" dt="2025-01-13T17:06:56.222" v="22" actId="478"/>
        <pc:sldMkLst>
          <pc:docMk/>
          <pc:sldMk cId="3544253025" sldId="509"/>
        </pc:sldMkLst>
        <pc:picChg chg="del">
          <ac:chgData name="shery tawfeeq" userId="19a96e0e89ed5f52" providerId="LiveId" clId="{5549508F-56E7-4DEA-A24A-07EFCA63A965}" dt="2025-01-13T17:06:56.222" v="22" actId="478"/>
          <ac:picMkLst>
            <pc:docMk/>
            <pc:sldMk cId="3544253025" sldId="509"/>
            <ac:picMk id="4" creationId="{43CBB90A-79DA-3D42-A4FD-BEE95E770E72}"/>
          </ac:picMkLst>
        </pc:picChg>
      </pc:sldChg>
      <pc:sldChg chg="delSp modTransition modAnim">
        <pc:chgData name="shery tawfeeq" userId="19a96e0e89ed5f52" providerId="LiveId" clId="{5549508F-56E7-4DEA-A24A-07EFCA63A965}" dt="2025-01-13T17:03:13.948" v="0"/>
        <pc:sldMkLst>
          <pc:docMk/>
          <pc:sldMk cId="359579479" sldId="514"/>
        </pc:sldMkLst>
        <pc:picChg chg="del">
          <ac:chgData name="shery tawfeeq" userId="19a96e0e89ed5f52" providerId="LiveId" clId="{5549508F-56E7-4DEA-A24A-07EFCA63A965}" dt="2025-01-13T17:03:13.948" v="0"/>
          <ac:picMkLst>
            <pc:docMk/>
            <pc:sldMk cId="359579479" sldId="514"/>
            <ac:picMk id="24" creationId="{B8E482FE-AFA7-2A5A-B242-63B5CEAC771B}"/>
          </ac:picMkLst>
        </pc:picChg>
      </pc:sldChg>
      <pc:sldChg chg="delSp mod modTransition delAnim">
        <pc:chgData name="shery tawfeeq" userId="19a96e0e89ed5f52" providerId="LiveId" clId="{5549508F-56E7-4DEA-A24A-07EFCA63A965}" dt="2025-01-13T17:05:30.450" v="8" actId="478"/>
        <pc:sldMkLst>
          <pc:docMk/>
          <pc:sldMk cId="3527352462" sldId="515"/>
        </pc:sldMkLst>
        <pc:picChg chg="del">
          <ac:chgData name="shery tawfeeq" userId="19a96e0e89ed5f52" providerId="LiveId" clId="{5549508F-56E7-4DEA-A24A-07EFCA63A965}" dt="2025-01-13T17:05:30.450" v="8" actId="478"/>
          <ac:picMkLst>
            <pc:docMk/>
            <pc:sldMk cId="3527352462" sldId="515"/>
            <ac:picMk id="3" creationId="{7B59A4B2-D378-E8D1-BED4-657D19703736}"/>
          </ac:picMkLst>
        </pc:picChg>
      </pc:sldChg>
      <pc:sldChg chg="delSp mod modTransition delAnim">
        <pc:chgData name="shery tawfeeq" userId="19a96e0e89ed5f52" providerId="LiveId" clId="{5549508F-56E7-4DEA-A24A-07EFCA63A965}" dt="2025-01-13T17:05:42.507" v="10" actId="478"/>
        <pc:sldMkLst>
          <pc:docMk/>
          <pc:sldMk cId="218585562" sldId="516"/>
        </pc:sldMkLst>
        <pc:picChg chg="del">
          <ac:chgData name="shery tawfeeq" userId="19a96e0e89ed5f52" providerId="LiveId" clId="{5549508F-56E7-4DEA-A24A-07EFCA63A965}" dt="2025-01-13T17:05:42.507" v="10" actId="478"/>
          <ac:picMkLst>
            <pc:docMk/>
            <pc:sldMk cId="218585562" sldId="516"/>
            <ac:picMk id="13" creationId="{E71BE601-7CAD-B44D-1A8E-FBDEA9C005BC}"/>
          </ac:picMkLst>
        </pc:picChg>
      </pc:sldChg>
      <pc:sldChg chg="delSp mod modTransition delAnim">
        <pc:chgData name="shery tawfeeq" userId="19a96e0e89ed5f52" providerId="LiveId" clId="{5549508F-56E7-4DEA-A24A-07EFCA63A965}" dt="2025-01-13T17:05:48.493" v="11" actId="478"/>
        <pc:sldMkLst>
          <pc:docMk/>
          <pc:sldMk cId="3907331976" sldId="517"/>
        </pc:sldMkLst>
        <pc:picChg chg="del">
          <ac:chgData name="shery tawfeeq" userId="19a96e0e89ed5f52" providerId="LiveId" clId="{5549508F-56E7-4DEA-A24A-07EFCA63A965}" dt="2025-01-13T17:05:48.493" v="11" actId="478"/>
          <ac:picMkLst>
            <pc:docMk/>
            <pc:sldMk cId="3907331976" sldId="517"/>
            <ac:picMk id="3" creationId="{700E4ACA-FE7E-2D95-749C-3E5495DC717A}"/>
          </ac:picMkLst>
        </pc:picChg>
      </pc:sldChg>
      <pc:sldChg chg="delSp mod modTransition delAnim">
        <pc:chgData name="shery tawfeeq" userId="19a96e0e89ed5f52" providerId="LiveId" clId="{5549508F-56E7-4DEA-A24A-07EFCA63A965}" dt="2025-01-13T17:06:15.224" v="16" actId="478"/>
        <pc:sldMkLst>
          <pc:docMk/>
          <pc:sldMk cId="91468997" sldId="518"/>
        </pc:sldMkLst>
        <pc:picChg chg="del">
          <ac:chgData name="shery tawfeeq" userId="19a96e0e89ed5f52" providerId="LiveId" clId="{5549508F-56E7-4DEA-A24A-07EFCA63A965}" dt="2025-01-13T17:06:15.224" v="16" actId="478"/>
          <ac:picMkLst>
            <pc:docMk/>
            <pc:sldMk cId="91468997" sldId="518"/>
            <ac:picMk id="2" creationId="{B1D356B6-0CFA-2D3A-663F-CBD90985F29F}"/>
          </ac:picMkLst>
        </pc:picChg>
      </pc:sldChg>
      <pc:sldChg chg="delSp mod modTransition delAnim">
        <pc:chgData name="shery tawfeeq" userId="19a96e0e89ed5f52" providerId="LiveId" clId="{5549508F-56E7-4DEA-A24A-07EFCA63A965}" dt="2025-01-13T17:07:01.065" v="23" actId="478"/>
        <pc:sldMkLst>
          <pc:docMk/>
          <pc:sldMk cId="1224660773" sldId="519"/>
        </pc:sldMkLst>
        <pc:picChg chg="del">
          <ac:chgData name="shery tawfeeq" userId="19a96e0e89ed5f52" providerId="LiveId" clId="{5549508F-56E7-4DEA-A24A-07EFCA63A965}" dt="2025-01-13T17:07:01.065" v="23" actId="478"/>
          <ac:picMkLst>
            <pc:docMk/>
            <pc:sldMk cId="1224660773" sldId="519"/>
            <ac:picMk id="3" creationId="{3791FC96-AE57-A808-EEE3-98680E061280}"/>
          </ac:picMkLst>
        </pc:picChg>
      </pc:sldChg>
      <pc:sldChg chg="delSp mod modTransition delAnim">
        <pc:chgData name="shery tawfeeq" userId="19a96e0e89ed5f52" providerId="LiveId" clId="{5549508F-56E7-4DEA-A24A-07EFCA63A965}" dt="2025-01-13T17:07:06.891" v="24" actId="478"/>
        <pc:sldMkLst>
          <pc:docMk/>
          <pc:sldMk cId="3524483611" sldId="520"/>
        </pc:sldMkLst>
        <pc:picChg chg="del">
          <ac:chgData name="shery tawfeeq" userId="19a96e0e89ed5f52" providerId="LiveId" clId="{5549508F-56E7-4DEA-A24A-07EFCA63A965}" dt="2025-01-13T17:07:06.891" v="24" actId="478"/>
          <ac:picMkLst>
            <pc:docMk/>
            <pc:sldMk cId="3524483611" sldId="520"/>
            <ac:picMk id="9" creationId="{361EB30D-DB7D-411D-F0F6-2EAD52F6A85E}"/>
          </ac:picMkLst>
        </pc:picChg>
      </pc:sldChg>
      <pc:sldChg chg="delSp modTransition modAnim">
        <pc:chgData name="shery tawfeeq" userId="19a96e0e89ed5f52" providerId="LiveId" clId="{5549508F-56E7-4DEA-A24A-07EFCA63A965}" dt="2025-01-13T17:03:13.948" v="0"/>
        <pc:sldMkLst>
          <pc:docMk/>
          <pc:sldMk cId="594902211" sldId="521"/>
        </pc:sldMkLst>
        <pc:picChg chg="del">
          <ac:chgData name="shery tawfeeq" userId="19a96e0e89ed5f52" providerId="LiveId" clId="{5549508F-56E7-4DEA-A24A-07EFCA63A965}" dt="2025-01-13T17:03:13.948" v="0"/>
          <ac:picMkLst>
            <pc:docMk/>
            <pc:sldMk cId="594902211" sldId="521"/>
            <ac:picMk id="4" creationId="{4FED8A06-819B-737D-3401-E84B63AA0897}"/>
          </ac:picMkLst>
        </pc:picChg>
      </pc:sldChg>
      <pc:sldChg chg="delSp mod modTransition delAnim">
        <pc:chgData name="shery tawfeeq" userId="19a96e0e89ed5f52" providerId="LiveId" clId="{5549508F-56E7-4DEA-A24A-07EFCA63A965}" dt="2025-01-13T17:07:39.949" v="25" actId="478"/>
        <pc:sldMkLst>
          <pc:docMk/>
          <pc:sldMk cId="9574071" sldId="522"/>
        </pc:sldMkLst>
        <pc:picChg chg="del">
          <ac:chgData name="shery tawfeeq" userId="19a96e0e89ed5f52" providerId="LiveId" clId="{5549508F-56E7-4DEA-A24A-07EFCA63A965}" dt="2025-01-13T17:07:39.949" v="25" actId="478"/>
          <ac:picMkLst>
            <pc:docMk/>
            <pc:sldMk cId="9574071" sldId="522"/>
            <ac:picMk id="3" creationId="{109DD2A4-B882-D573-65E6-33DF76F0FB05}"/>
          </ac:picMkLst>
        </pc:picChg>
      </pc:sldChg>
      <pc:sldChg chg="delSp mod modTransition delAnim">
        <pc:chgData name="shery tawfeeq" userId="19a96e0e89ed5f52" providerId="LiveId" clId="{5549508F-56E7-4DEA-A24A-07EFCA63A965}" dt="2025-01-13T17:07:49.680" v="26" actId="478"/>
        <pc:sldMkLst>
          <pc:docMk/>
          <pc:sldMk cId="2633394226" sldId="523"/>
        </pc:sldMkLst>
        <pc:picChg chg="del">
          <ac:chgData name="shery tawfeeq" userId="19a96e0e89ed5f52" providerId="LiveId" clId="{5549508F-56E7-4DEA-A24A-07EFCA63A965}" dt="2025-01-13T17:07:49.680" v="26" actId="478"/>
          <ac:picMkLst>
            <pc:docMk/>
            <pc:sldMk cId="2633394226" sldId="523"/>
            <ac:picMk id="2" creationId="{144ED785-0F6B-7E4B-7907-774F1F27BC63}"/>
          </ac:picMkLst>
        </pc:picChg>
      </pc:sldChg>
      <pc:sldChg chg="delSp modTransition modAnim">
        <pc:chgData name="shery tawfeeq" userId="19a96e0e89ed5f52" providerId="LiveId" clId="{5549508F-56E7-4DEA-A24A-07EFCA63A965}" dt="2025-01-13T17:03:13.948" v="0"/>
        <pc:sldMkLst>
          <pc:docMk/>
          <pc:sldMk cId="2545223606" sldId="524"/>
        </pc:sldMkLst>
        <pc:picChg chg="del">
          <ac:chgData name="shery tawfeeq" userId="19a96e0e89ed5f52" providerId="LiveId" clId="{5549508F-56E7-4DEA-A24A-07EFCA63A965}" dt="2025-01-13T17:03:13.948" v="0"/>
          <ac:picMkLst>
            <pc:docMk/>
            <pc:sldMk cId="2545223606" sldId="524"/>
            <ac:picMk id="8" creationId="{D00FF667-6B35-08C5-A6FA-69DB992CD612}"/>
          </ac:picMkLst>
        </pc:picChg>
      </pc:sldChg>
      <pc:sldChg chg="delSp modTransition modAnim">
        <pc:chgData name="shery tawfeeq" userId="19a96e0e89ed5f52" providerId="LiveId" clId="{5549508F-56E7-4DEA-A24A-07EFCA63A965}" dt="2025-01-13T17:03:13.948" v="0"/>
        <pc:sldMkLst>
          <pc:docMk/>
          <pc:sldMk cId="1169311992" sldId="525"/>
        </pc:sldMkLst>
        <pc:picChg chg="del">
          <ac:chgData name="shery tawfeeq" userId="19a96e0e89ed5f52" providerId="LiveId" clId="{5549508F-56E7-4DEA-A24A-07EFCA63A965}" dt="2025-01-13T17:03:13.948" v="0"/>
          <ac:picMkLst>
            <pc:docMk/>
            <pc:sldMk cId="1169311992" sldId="525"/>
            <ac:picMk id="4" creationId="{80680A93-11C5-33B6-C68F-5A1C499310A0}"/>
          </ac:picMkLst>
        </pc:picChg>
      </pc:sldChg>
      <pc:sldChg chg="delSp modTransition modAnim">
        <pc:chgData name="shery tawfeeq" userId="19a96e0e89ed5f52" providerId="LiveId" clId="{5549508F-56E7-4DEA-A24A-07EFCA63A965}" dt="2025-01-13T17:03:13.948" v="0"/>
        <pc:sldMkLst>
          <pc:docMk/>
          <pc:sldMk cId="1045934183" sldId="526"/>
        </pc:sldMkLst>
        <pc:picChg chg="del">
          <ac:chgData name="shery tawfeeq" userId="19a96e0e89ed5f52" providerId="LiveId" clId="{5549508F-56E7-4DEA-A24A-07EFCA63A965}" dt="2025-01-13T17:03:13.948" v="0"/>
          <ac:picMkLst>
            <pc:docMk/>
            <pc:sldMk cId="1045934183" sldId="526"/>
            <ac:picMk id="8" creationId="{472CDF88-89EF-910B-2437-294241E98BB0}"/>
          </ac:picMkLst>
        </pc:picChg>
      </pc:sldChg>
      <pc:sldChg chg="delSp modTransition modAnim">
        <pc:chgData name="shery tawfeeq" userId="19a96e0e89ed5f52" providerId="LiveId" clId="{5549508F-56E7-4DEA-A24A-07EFCA63A965}" dt="2025-01-13T17:03:13.948" v="0"/>
        <pc:sldMkLst>
          <pc:docMk/>
          <pc:sldMk cId="1924070366" sldId="527"/>
        </pc:sldMkLst>
        <pc:picChg chg="del">
          <ac:chgData name="shery tawfeeq" userId="19a96e0e89ed5f52" providerId="LiveId" clId="{5549508F-56E7-4DEA-A24A-07EFCA63A965}" dt="2025-01-13T17:03:13.948" v="0"/>
          <ac:picMkLst>
            <pc:docMk/>
            <pc:sldMk cId="1924070366" sldId="527"/>
            <ac:picMk id="9" creationId="{E1FE08F4-38AE-0346-1B6B-A1037AB35307}"/>
          </ac:picMkLst>
        </pc:picChg>
      </pc:sldChg>
      <pc:sldChg chg="delSp modTransition modAnim">
        <pc:chgData name="shery tawfeeq" userId="19a96e0e89ed5f52" providerId="LiveId" clId="{5549508F-56E7-4DEA-A24A-07EFCA63A965}" dt="2025-01-13T17:03:13.948" v="0"/>
        <pc:sldMkLst>
          <pc:docMk/>
          <pc:sldMk cId="1125490800" sldId="528"/>
        </pc:sldMkLst>
        <pc:picChg chg="del">
          <ac:chgData name="shery tawfeeq" userId="19a96e0e89ed5f52" providerId="LiveId" clId="{5549508F-56E7-4DEA-A24A-07EFCA63A965}" dt="2025-01-13T17:03:13.948" v="0"/>
          <ac:picMkLst>
            <pc:docMk/>
            <pc:sldMk cId="1125490800" sldId="528"/>
            <ac:picMk id="18" creationId="{87BB4131-0ECA-08FC-06E2-D47F74688B41}"/>
          </ac:picMkLst>
        </pc:picChg>
      </pc:sldChg>
      <pc:sldChg chg="delSp modTransition modAnim">
        <pc:chgData name="shery tawfeeq" userId="19a96e0e89ed5f52" providerId="LiveId" clId="{5549508F-56E7-4DEA-A24A-07EFCA63A965}" dt="2025-01-13T17:03:13.948" v="0"/>
        <pc:sldMkLst>
          <pc:docMk/>
          <pc:sldMk cId="1304799947" sldId="529"/>
        </pc:sldMkLst>
        <pc:picChg chg="del">
          <ac:chgData name="shery tawfeeq" userId="19a96e0e89ed5f52" providerId="LiveId" clId="{5549508F-56E7-4DEA-A24A-07EFCA63A965}" dt="2025-01-13T17:03:13.948" v="0"/>
          <ac:picMkLst>
            <pc:docMk/>
            <pc:sldMk cId="1304799947" sldId="529"/>
            <ac:picMk id="4" creationId="{B3BA8857-8495-6A55-D50A-3C6CF4E99715}"/>
          </ac:picMkLst>
        </pc:picChg>
      </pc:sldChg>
      <pc:sldChg chg="delSp mod modTransition delAnim">
        <pc:chgData name="shery tawfeeq" userId="19a96e0e89ed5f52" providerId="LiveId" clId="{5549508F-56E7-4DEA-A24A-07EFCA63A965}" dt="2025-01-13T17:08:00.597" v="27" actId="478"/>
        <pc:sldMkLst>
          <pc:docMk/>
          <pc:sldMk cId="2411823110" sldId="530"/>
        </pc:sldMkLst>
        <pc:picChg chg="del">
          <ac:chgData name="shery tawfeeq" userId="19a96e0e89ed5f52" providerId="LiveId" clId="{5549508F-56E7-4DEA-A24A-07EFCA63A965}" dt="2025-01-13T17:08:00.597" v="27" actId="478"/>
          <ac:picMkLst>
            <pc:docMk/>
            <pc:sldMk cId="2411823110" sldId="530"/>
            <ac:picMk id="7" creationId="{214A1629-F8B2-8149-5391-427E1DBF48C3}"/>
          </ac:picMkLst>
        </pc:picChg>
      </pc:sldChg>
      <pc:sldChg chg="delSp modTransition modAnim">
        <pc:chgData name="shery tawfeeq" userId="19a96e0e89ed5f52" providerId="LiveId" clId="{5549508F-56E7-4DEA-A24A-07EFCA63A965}" dt="2025-01-13T17:03:13.948" v="0"/>
        <pc:sldMkLst>
          <pc:docMk/>
          <pc:sldMk cId="126941361" sldId="531"/>
        </pc:sldMkLst>
        <pc:picChg chg="del">
          <ac:chgData name="shery tawfeeq" userId="19a96e0e89ed5f52" providerId="LiveId" clId="{5549508F-56E7-4DEA-A24A-07EFCA63A965}" dt="2025-01-13T17:03:13.948" v="0"/>
          <ac:picMkLst>
            <pc:docMk/>
            <pc:sldMk cId="126941361" sldId="531"/>
            <ac:picMk id="4" creationId="{BD187572-AB22-8EF7-D3BD-467836875F6E}"/>
          </ac:picMkLst>
        </pc:picChg>
      </pc:sldChg>
      <pc:sldChg chg="delSp modTransition modAnim">
        <pc:chgData name="shery tawfeeq" userId="19a96e0e89ed5f52" providerId="LiveId" clId="{5549508F-56E7-4DEA-A24A-07EFCA63A965}" dt="2025-01-13T17:03:13.948" v="0"/>
        <pc:sldMkLst>
          <pc:docMk/>
          <pc:sldMk cId="1036844852" sldId="532"/>
        </pc:sldMkLst>
        <pc:picChg chg="del">
          <ac:chgData name="shery tawfeeq" userId="19a96e0e89ed5f52" providerId="LiveId" clId="{5549508F-56E7-4DEA-A24A-07EFCA63A965}" dt="2025-01-13T17:03:13.948" v="0"/>
          <ac:picMkLst>
            <pc:docMk/>
            <pc:sldMk cId="1036844852" sldId="532"/>
            <ac:picMk id="4" creationId="{6FD690EA-6810-65BA-A1D9-E66B8DBC1860}"/>
          </ac:picMkLst>
        </pc:picChg>
      </pc:sldChg>
      <pc:sldChg chg="delSp mod modTransition delAnim">
        <pc:chgData name="shery tawfeeq" userId="19a96e0e89ed5f52" providerId="LiveId" clId="{5549508F-56E7-4DEA-A24A-07EFCA63A965}" dt="2025-01-13T17:08:10.466" v="28" actId="478"/>
        <pc:sldMkLst>
          <pc:docMk/>
          <pc:sldMk cId="3008303037" sldId="533"/>
        </pc:sldMkLst>
        <pc:picChg chg="del">
          <ac:chgData name="shery tawfeeq" userId="19a96e0e89ed5f52" providerId="LiveId" clId="{5549508F-56E7-4DEA-A24A-07EFCA63A965}" dt="2025-01-13T17:08:10.466" v="28" actId="478"/>
          <ac:picMkLst>
            <pc:docMk/>
            <pc:sldMk cId="3008303037" sldId="533"/>
            <ac:picMk id="2" creationId="{5719A5B8-C5EF-C102-BA51-B96914B38568}"/>
          </ac:picMkLst>
        </pc:picChg>
      </pc:sldChg>
      <pc:sldChg chg="delSp modTransition modAnim">
        <pc:chgData name="shery tawfeeq" userId="19a96e0e89ed5f52" providerId="LiveId" clId="{5549508F-56E7-4DEA-A24A-07EFCA63A965}" dt="2025-01-13T17:03:13.948" v="0"/>
        <pc:sldMkLst>
          <pc:docMk/>
          <pc:sldMk cId="159840516" sldId="536"/>
        </pc:sldMkLst>
        <pc:picChg chg="del">
          <ac:chgData name="shery tawfeeq" userId="19a96e0e89ed5f52" providerId="LiveId" clId="{5549508F-56E7-4DEA-A24A-07EFCA63A965}" dt="2025-01-13T17:03:13.948" v="0"/>
          <ac:picMkLst>
            <pc:docMk/>
            <pc:sldMk cId="159840516" sldId="536"/>
            <ac:picMk id="13" creationId="{16CB3C81-8E5C-3964-F6EA-2FAB5355815C}"/>
          </ac:picMkLst>
        </pc:picChg>
      </pc:sldChg>
      <pc:sldChg chg="delSp modTransition modAnim">
        <pc:chgData name="shery tawfeeq" userId="19a96e0e89ed5f52" providerId="LiveId" clId="{5549508F-56E7-4DEA-A24A-07EFCA63A965}" dt="2025-01-13T17:03:13.948" v="0"/>
        <pc:sldMkLst>
          <pc:docMk/>
          <pc:sldMk cId="1266928858" sldId="537"/>
        </pc:sldMkLst>
        <pc:picChg chg="del">
          <ac:chgData name="shery tawfeeq" userId="19a96e0e89ed5f52" providerId="LiveId" clId="{5549508F-56E7-4DEA-A24A-07EFCA63A965}" dt="2025-01-13T17:03:13.948" v="0"/>
          <ac:picMkLst>
            <pc:docMk/>
            <pc:sldMk cId="1266928858" sldId="537"/>
            <ac:picMk id="13" creationId="{B9487BD2-71A0-5D6D-B552-574CBFA539A2}"/>
          </ac:picMkLst>
        </pc:picChg>
      </pc:sldChg>
      <pc:sldChg chg="delSp modTransition modAnim">
        <pc:chgData name="shery tawfeeq" userId="19a96e0e89ed5f52" providerId="LiveId" clId="{5549508F-56E7-4DEA-A24A-07EFCA63A965}" dt="2025-01-13T17:03:13.948" v="0"/>
        <pc:sldMkLst>
          <pc:docMk/>
          <pc:sldMk cId="460649855" sldId="538"/>
        </pc:sldMkLst>
        <pc:picChg chg="del">
          <ac:chgData name="shery tawfeeq" userId="19a96e0e89ed5f52" providerId="LiveId" clId="{5549508F-56E7-4DEA-A24A-07EFCA63A965}" dt="2025-01-13T17:03:13.948" v="0"/>
          <ac:picMkLst>
            <pc:docMk/>
            <pc:sldMk cId="460649855" sldId="538"/>
            <ac:picMk id="4" creationId="{EE8306B5-697E-52E8-ECBE-B3A5AB220270}"/>
          </ac:picMkLst>
        </pc:picChg>
      </pc:sldChg>
      <pc:sldChg chg="delSp modTransition modAnim">
        <pc:chgData name="shery tawfeeq" userId="19a96e0e89ed5f52" providerId="LiveId" clId="{5549508F-56E7-4DEA-A24A-07EFCA63A965}" dt="2025-01-13T17:03:13.948" v="0"/>
        <pc:sldMkLst>
          <pc:docMk/>
          <pc:sldMk cId="2436005967" sldId="539"/>
        </pc:sldMkLst>
        <pc:picChg chg="del">
          <ac:chgData name="shery tawfeeq" userId="19a96e0e89ed5f52" providerId="LiveId" clId="{5549508F-56E7-4DEA-A24A-07EFCA63A965}" dt="2025-01-13T17:03:13.948" v="0"/>
          <ac:picMkLst>
            <pc:docMk/>
            <pc:sldMk cId="2436005967" sldId="539"/>
            <ac:picMk id="12" creationId="{352AB2C7-6CA7-4C95-5E15-F4781103C502}"/>
          </ac:picMkLst>
        </pc:picChg>
      </pc:sldChg>
    </pc:docChg>
  </pc:docChgLst>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10T18:39:22.164" v="1451" actId="313"/>
      <pc:docMkLst>
        <pc:docMk/>
      </pc:docMkLst>
      <pc:sldChg chg="addSp modSp mod modTransition modAnim">
        <pc:chgData name="shery tawfeeq" userId="19a96e0e89ed5f52" providerId="LiveId" clId="{3C9F08B2-26DB-48A7-9D67-1DFFBC9AAF24}" dt="2025-01-09T12:02:09.512" v="752"/>
        <pc:sldMkLst>
          <pc:docMk/>
          <pc:sldMk cId="0" sldId="256"/>
        </pc:sldMkLst>
        <pc:spChg chg="mod">
          <ac:chgData name="shery tawfeeq" userId="19a96e0e89ed5f52" providerId="LiveId" clId="{3C9F08B2-26DB-48A7-9D67-1DFFBC9AAF24}" dt="2025-01-09T12:01:53.996" v="751" actId="20577"/>
          <ac:spMkLst>
            <pc:docMk/>
            <pc:sldMk cId="0" sldId="256"/>
            <ac:spMk id="24" creationId="{00000000-0000-0000-0000-000000000000}"/>
          </ac:spMkLst>
        </pc:spChg>
        <pc:picChg chg="add mod">
          <ac:chgData name="shery tawfeeq" userId="19a96e0e89ed5f52" providerId="LiveId" clId="{3C9F08B2-26DB-48A7-9D67-1DFFBC9AAF24}" dt="2025-01-09T12:02:09.512" v="752"/>
          <ac:picMkLst>
            <pc:docMk/>
            <pc:sldMk cId="0" sldId="256"/>
            <ac:picMk id="2" creationId="{0BFA1E76-DA14-A65C-A643-78A928A2FC37}"/>
          </ac:picMkLst>
        </pc:picChg>
      </pc:sldChg>
      <pc:sldChg chg="addSp modSp mod modTransition modAnim">
        <pc:chgData name="shery tawfeeq" userId="19a96e0e89ed5f52" providerId="LiveId" clId="{3C9F08B2-26DB-48A7-9D67-1DFFBC9AAF24}" dt="2025-01-09T12:47:11.647" v="865" actId="1076"/>
        <pc:sldMkLst>
          <pc:docMk/>
          <pc:sldMk cId="0" sldId="271"/>
        </pc:sldMkLst>
        <pc:spChg chg="mod">
          <ac:chgData name="shery tawfeeq" userId="19a96e0e89ed5f52" providerId="LiveId" clId="{3C9F08B2-26DB-48A7-9D67-1DFFBC9AAF24}" dt="2025-01-09T12:47:11.647" v="865" actId="1076"/>
          <ac:spMkLst>
            <pc:docMk/>
            <pc:sldMk cId="0" sldId="271"/>
            <ac:spMk id="3" creationId="{A080C9CA-8DE3-13B0-66BB-6EA557808C41}"/>
          </ac:spMkLst>
        </pc:spChg>
        <pc:spChg chg="mod">
          <ac:chgData name="shery tawfeeq" userId="19a96e0e89ed5f52" providerId="LiveId" clId="{3C9F08B2-26DB-48A7-9D67-1DFFBC9AAF24}" dt="2025-01-09T11:53:44.487" v="682"/>
          <ac:spMkLst>
            <pc:docMk/>
            <pc:sldMk cId="0" sldId="271"/>
            <ac:spMk id="41" creationId="{00000000-0000-0000-0000-000000000000}"/>
          </ac:spMkLst>
        </pc:spChg>
        <pc:picChg chg="add mod">
          <ac:chgData name="shery tawfeeq" userId="19a96e0e89ed5f52" providerId="LiveId" clId="{3C9F08B2-26DB-48A7-9D67-1DFFBC9AAF24}" dt="2025-01-09T11:54:15.651" v="697"/>
          <ac:picMkLst>
            <pc:docMk/>
            <pc:sldMk cId="0" sldId="271"/>
            <ac:picMk id="2" creationId="{FEF57C36-A9A1-5F9D-FFE5-C0D2534F4115}"/>
          </ac:picMkLst>
        </pc:picChg>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addSp delSp modSp mod modTransition modAnim">
        <pc:chgData name="shery tawfeeq" userId="19a96e0e89ed5f52" providerId="LiveId" clId="{3C9F08B2-26DB-48A7-9D67-1DFFBC9AAF24}" dt="2025-01-09T23:21:29.610" v="1142"/>
        <pc:sldMkLst>
          <pc:docMk/>
          <pc:sldMk cId="0" sldId="276"/>
        </pc:sldMkLst>
        <pc:spChg chg="mod">
          <ac:chgData name="shery tawfeeq" userId="19a96e0e89ed5f52" providerId="LiveId" clId="{3C9F08B2-26DB-48A7-9D67-1DFFBC9AAF24}" dt="2025-01-09T11:55:22.213" v="720" actId="1076"/>
          <ac:spMkLst>
            <pc:docMk/>
            <pc:sldMk cId="0" sldId="276"/>
            <ac:spMk id="2" creationId="{B330EBA9-72A4-5E6F-B1C9-2BEC92BCF323}"/>
          </ac:spMkLst>
        </pc:spChg>
        <pc:spChg chg="mod">
          <ac:chgData name="shery tawfeeq" userId="19a96e0e89ed5f52" providerId="LiveId" clId="{3C9F08B2-26DB-48A7-9D67-1DFFBC9AAF24}" dt="2025-01-09T23:21:29.610" v="1142"/>
          <ac:spMkLst>
            <pc:docMk/>
            <pc:sldMk cId="0" sldId="276"/>
            <ac:spMk id="3" creationId="{00000000-0000-0000-0000-000000000000}"/>
          </ac:spMkLst>
        </pc:spChg>
        <pc:spChg chg="mod">
          <ac:chgData name="shery tawfeeq" userId="19a96e0e89ed5f52" providerId="LiveId" clId="{3C9F08B2-26DB-48A7-9D67-1DFFBC9AAF24}" dt="2025-01-09T11:58:31.347" v="732" actId="1076"/>
          <ac:spMkLst>
            <pc:docMk/>
            <pc:sldMk cId="0" sldId="276"/>
            <ac:spMk id="48" creationId="{00000000-0000-0000-0000-000000000000}"/>
          </ac:spMkLst>
        </pc:spChg>
        <pc:picChg chg="add mod">
          <ac:chgData name="shery tawfeeq" userId="19a96e0e89ed5f52" providerId="LiveId" clId="{3C9F08B2-26DB-48A7-9D67-1DFFBC9AAF24}" dt="2025-01-09T11:59:33.115" v="736"/>
          <ac:picMkLst>
            <pc:docMk/>
            <pc:sldMk cId="0" sldId="276"/>
            <ac:picMk id="6" creationId="{4B21BC8E-B405-B52D-08C6-76212D20C47F}"/>
          </ac:picMkLst>
        </pc:picChg>
        <pc:picChg chg="add mod">
          <ac:chgData name="shery tawfeeq" userId="19a96e0e89ed5f52" providerId="LiveId" clId="{3C9F08B2-26DB-48A7-9D67-1DFFBC9AAF24}" dt="2025-01-09T11:59:16.313" v="735" actId="1440"/>
          <ac:picMkLst>
            <pc:docMk/>
            <pc:sldMk cId="0" sldId="276"/>
            <ac:picMk id="1026" creationId="{FA8E0124-9D1A-F2C0-74CC-BFB887ADF428}"/>
          </ac:picMkLst>
        </pc:picChg>
      </pc:sldChg>
      <pc:sldChg chg="addSp delSp modSp mod modTransition modAnim">
        <pc:chgData name="shery tawfeeq" userId="19a96e0e89ed5f52" providerId="LiveId" clId="{3C9F08B2-26DB-48A7-9D67-1DFFBC9AAF24}" dt="2025-01-10T18:39:22.164" v="1451" actId="313"/>
        <pc:sldMkLst>
          <pc:docMk/>
          <pc:sldMk cId="0" sldId="303"/>
        </pc:sldMkLst>
        <pc:spChg chg="add mod">
          <ac:chgData name="shery tawfeeq" userId="19a96e0e89ed5f52" providerId="LiveId" clId="{3C9F08B2-26DB-48A7-9D67-1DFFBC9AAF24}" dt="2025-01-10T18:39:22.164" v="1451" actId="313"/>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sldChg>
      <pc:sldChg chg="addSp delSp modSp mod ord modTransition delAnim modAnim">
        <pc:chgData name="shery tawfeeq" userId="19a96e0e89ed5f52" providerId="LiveId" clId="{3C9F08B2-26DB-48A7-9D67-1DFFBC9AAF24}" dt="2025-01-07T14:25:29.927" v="598"/>
        <pc:sldMkLst>
          <pc:docMk/>
          <pc:sldMk cId="0" sldId="306"/>
        </pc:sldMkLst>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sldChg>
      <pc:sldChg chg="addSp modSp mod modTransition modAnim">
        <pc:chgData name="shery tawfeeq" userId="19a96e0e89ed5f52" providerId="LiveId" clId="{3C9F08B2-26DB-48A7-9D67-1DFFBC9AAF24}" dt="2025-01-09T11:51:59.460" v="677"/>
        <pc:sldMkLst>
          <pc:docMk/>
          <pc:sldMk cId="0" sldId="313"/>
        </pc:sldMkLst>
        <pc:spChg chg="mod">
          <ac:chgData name="shery tawfeeq" userId="19a96e0e89ed5f52" providerId="LiveId" clId="{3C9F08B2-26DB-48A7-9D67-1DFFBC9AAF24}" dt="2025-01-09T11:49:09.165" v="660" actId="207"/>
          <ac:spMkLst>
            <pc:docMk/>
            <pc:sldMk cId="0" sldId="313"/>
            <ac:spMk id="31" creationId="{00000000-0000-0000-0000-000000000000}"/>
          </ac:spMkLst>
        </pc:spChg>
        <pc:spChg chg="mod">
          <ac:chgData name="shery tawfeeq" userId="19a96e0e89ed5f52" providerId="LiveId" clId="{3C9F08B2-26DB-48A7-9D67-1DFFBC9AAF24}" dt="2025-01-09T11:50:38.134" v="676" actId="1076"/>
          <ac:spMkLst>
            <pc:docMk/>
            <pc:sldMk cId="0" sldId="313"/>
            <ac:spMk id="34" creationId="{00000000-0000-0000-0000-000000000000}"/>
          </ac:spMkLst>
        </pc:spChg>
        <pc:picChg chg="add mod">
          <ac:chgData name="shery tawfeeq" userId="19a96e0e89ed5f52" providerId="LiveId" clId="{3C9F08B2-26DB-48A7-9D67-1DFFBC9AAF24}" dt="2025-01-09T11:51:59.460" v="677"/>
          <ac:picMkLst>
            <pc:docMk/>
            <pc:sldMk cId="0" sldId="313"/>
            <ac:picMk id="3" creationId="{B804191C-500A-6E1E-B08F-6464211ABACF}"/>
          </ac:picMkLst>
        </pc:picChg>
      </pc:sldChg>
      <pc:sldChg chg="addSp modSp ord modTransition modAnim">
        <pc:chgData name="shery tawfeeq" userId="19a96e0e89ed5f52" providerId="LiveId" clId="{3C9F08B2-26DB-48A7-9D67-1DFFBC9AAF24}" dt="2025-01-07T14:26:34.566" v="604"/>
        <pc:sldMkLst>
          <pc:docMk/>
          <pc:sldMk cId="0" sldId="349"/>
        </pc:sldMkLst>
      </pc:sldChg>
      <pc:sldChg chg="addSp delSp modSp mod modTransition delAnim modAnim">
        <pc:chgData name="shery tawfeeq" userId="19a96e0e89ed5f52" providerId="LiveId" clId="{3C9F08B2-26DB-48A7-9D67-1DFFBC9AAF24}" dt="2025-01-09T11:43:18.798" v="62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spChg chg="mod">
          <ac:chgData name="shery tawfeeq" userId="19a96e0e89ed5f52" providerId="LiveId" clId="{3C9F08B2-26DB-48A7-9D67-1DFFBC9AAF24}" dt="2025-01-09T11:42:54.700" v="625" actId="20577"/>
          <ac:spMkLst>
            <pc:docMk/>
            <pc:sldMk cId="0" sldId="480"/>
            <ac:spMk id="34" creationId="{00000000-0000-0000-0000-000000000000}"/>
          </ac:spMkLst>
        </pc:sp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addSp delSp modSp mod modTransition modAnim">
        <pc:chgData name="shery tawfeeq" userId="19a96e0e89ed5f52" providerId="LiveId" clId="{3C9F08B2-26DB-48A7-9D67-1DFFBC9AAF24}" dt="2025-01-09T23:21:46.190" v="1144"/>
        <pc:sldMkLst>
          <pc:docMk/>
          <pc:sldMk cId="1584672584" sldId="496"/>
        </pc:sldMkLst>
        <pc:spChg chg="add del mod">
          <ac:chgData name="shery tawfeeq" userId="19a96e0e89ed5f52" providerId="LiveId" clId="{3C9F08B2-26DB-48A7-9D67-1DFFBC9AAF24}" dt="2025-01-09T12:07:57.668" v="780" actId="478"/>
          <ac:spMkLst>
            <pc:docMk/>
            <pc:sldMk cId="1584672584" sldId="496"/>
            <ac:spMk id="2" creationId="{B330EBA9-72A4-5E6F-B1C9-2BEC92BCF323}"/>
          </ac:spMkLst>
        </pc:spChg>
        <pc:spChg chg="mod">
          <ac:chgData name="shery tawfeeq" userId="19a96e0e89ed5f52" providerId="LiveId" clId="{3C9F08B2-26DB-48A7-9D67-1DFFBC9AAF24}" dt="2025-01-09T23:21:46.190" v="1144"/>
          <ac:spMkLst>
            <pc:docMk/>
            <pc:sldMk cId="1584672584" sldId="496"/>
            <ac:spMk id="3" creationId="{00000000-0000-0000-0000-000000000000}"/>
          </ac:spMkLst>
        </pc:spChg>
        <pc:spChg chg="add del">
          <ac:chgData name="shery tawfeeq" userId="19a96e0e89ed5f52" providerId="LiveId" clId="{3C9F08B2-26DB-48A7-9D67-1DFFBC9AAF24}" dt="2025-01-09T12:07:57.668" v="780" actId="478"/>
          <ac:spMkLst>
            <pc:docMk/>
            <pc:sldMk cId="1584672584" sldId="496"/>
            <ac:spMk id="4" creationId="{BC701A45-C7CF-5F06-1005-AE90E27505E7}"/>
          </ac:spMkLst>
        </pc:spChg>
        <pc:spChg chg="mod">
          <ac:chgData name="shery tawfeeq" userId="19a96e0e89ed5f52" providerId="LiveId" clId="{3C9F08B2-26DB-48A7-9D67-1DFFBC9AAF24}" dt="2025-01-09T12:05:29.537" v="774" actId="20577"/>
          <ac:spMkLst>
            <pc:docMk/>
            <pc:sldMk cId="1584672584" sldId="496"/>
            <ac:spMk id="48" creationId="{00000000-0000-0000-0000-000000000000}"/>
          </ac:spMkLst>
        </pc:spChg>
        <pc:picChg chg="add mod">
          <ac:chgData name="shery tawfeeq" userId="19a96e0e89ed5f52" providerId="LiveId" clId="{3C9F08B2-26DB-48A7-9D67-1DFFBC9AAF24}" dt="2025-01-09T12:09:03.209" v="786" actId="1440"/>
          <ac:picMkLst>
            <pc:docMk/>
            <pc:sldMk cId="1584672584" sldId="496"/>
            <ac:picMk id="6" creationId="{D68B2316-B234-4506-4E5B-B23B81C305C5}"/>
          </ac:picMkLst>
        </pc:picChg>
        <pc:picChg chg="add mod">
          <ac:chgData name="shery tawfeeq" userId="19a96e0e89ed5f52" providerId="LiveId" clId="{3C9F08B2-26DB-48A7-9D67-1DFFBC9AAF24}" dt="2025-01-09T12:09:19.596" v="787"/>
          <ac:picMkLst>
            <pc:docMk/>
            <pc:sldMk cId="1584672584" sldId="496"/>
            <ac:picMk id="8" creationId="{CC1B6282-5FF4-8BAE-ABA2-42A75EE0D0D8}"/>
          </ac:picMkLst>
        </pc:picChg>
      </pc:sldChg>
      <pc:sldChg chg="addSp delSp modSp add mod ord modTransition delAnim modAnim">
        <pc:chgData name="shery tawfeeq" userId="19a96e0e89ed5f52" providerId="LiveId" clId="{3C9F08B2-26DB-48A7-9D67-1DFFBC9AAF24}" dt="2025-01-09T12:29:08.419" v="811" actId="1076"/>
        <pc:sldMkLst>
          <pc:docMk/>
          <pc:sldMk cId="665929241" sldId="497"/>
        </pc:sldMkLst>
        <pc:spChg chg="mod">
          <ac:chgData name="shery tawfeeq" userId="19a96e0e89ed5f52" providerId="LiveId" clId="{3C9F08B2-26DB-48A7-9D67-1DFFBC9AAF24}" dt="2025-01-09T12:29:08.419" v="811" actId="1076"/>
          <ac:spMkLst>
            <pc:docMk/>
            <pc:sldMk cId="665929241" sldId="497"/>
            <ac:spMk id="24" creationId="{00000000-0000-0000-0000-000000000000}"/>
          </ac:spMkLst>
        </pc:spChg>
        <pc:spChg chg="mod">
          <ac:chgData name="shery tawfeeq" userId="19a96e0e89ed5f52" providerId="LiveId" clId="{3C9F08B2-26DB-48A7-9D67-1DFFBC9AAF24}" dt="2025-01-09T12:28:59.491" v="810" actId="1076"/>
          <ac:spMkLst>
            <pc:docMk/>
            <pc:sldMk cId="665929241" sldId="497"/>
            <ac:spMk id="25" creationId="{00000000-0000-0000-0000-000000000000}"/>
          </ac:spMkLst>
        </pc:spChg>
        <pc:picChg chg="add mod">
          <ac:chgData name="shery tawfeeq" userId="19a96e0e89ed5f52" providerId="LiveId" clId="{3C9F08B2-26DB-48A7-9D67-1DFFBC9AAF24}" dt="2025-01-09T12:28:49.776" v="808"/>
          <ac:picMkLst>
            <pc:docMk/>
            <pc:sldMk cId="665929241" sldId="497"/>
            <ac:picMk id="2" creationId="{4BEA2092-26F7-0B05-2494-65860E52B622}"/>
          </ac:picMkLst>
        </pc:picChg>
      </pc:sldChg>
      <pc:sldChg chg="addSp delSp modSp add mod ord modTransition delAnim modAnim">
        <pc:chgData name="shery tawfeeq" userId="19a96e0e89ed5f52" providerId="LiveId" clId="{3C9F08B2-26DB-48A7-9D67-1DFFBC9AAF24}" dt="2025-01-09T23:22:05.289" v="1146"/>
        <pc:sldMkLst>
          <pc:docMk/>
          <pc:sldMk cId="1784990302" sldId="498"/>
        </pc:sldMkLst>
        <pc:spChg chg="mod">
          <ac:chgData name="shery tawfeeq" userId="19a96e0e89ed5f52" providerId="LiveId" clId="{3C9F08B2-26DB-48A7-9D67-1DFFBC9AAF24}" dt="2025-01-09T23:22:05.289" v="1146"/>
          <ac:spMkLst>
            <pc:docMk/>
            <pc:sldMk cId="1784990302" sldId="498"/>
            <ac:spMk id="3" creationId="{00000000-0000-0000-0000-000000000000}"/>
          </ac:spMkLst>
        </pc:spChg>
        <pc:spChg chg="add mod">
          <ac:chgData name="shery tawfeeq" userId="19a96e0e89ed5f52" providerId="LiveId" clId="{3C9F08B2-26DB-48A7-9D67-1DFFBC9AAF24}" dt="2025-01-09T12:31:28.731" v="824"/>
          <ac:spMkLst>
            <pc:docMk/>
            <pc:sldMk cId="1784990302" sldId="498"/>
            <ac:spMk id="4" creationId="{DD1FC93D-010B-9597-A5CE-F602525B83DB}"/>
          </ac:spMkLst>
        </pc:spChg>
        <pc:spChg chg="mod">
          <ac:chgData name="shery tawfeeq" userId="19a96e0e89ed5f52" providerId="LiveId" clId="{3C9F08B2-26DB-48A7-9D67-1DFFBC9AAF24}" dt="2025-01-09T12:33:37.657" v="827" actId="207"/>
          <ac:spMkLst>
            <pc:docMk/>
            <pc:sldMk cId="1784990302" sldId="498"/>
            <ac:spMk id="48" creationId="{00000000-0000-0000-0000-000000000000}"/>
          </ac:spMkLst>
        </pc:spChg>
        <pc:picChg chg="add mod">
          <ac:chgData name="shery tawfeeq" userId="19a96e0e89ed5f52" providerId="LiveId" clId="{3C9F08B2-26DB-48A7-9D67-1DFFBC9AAF24}" dt="2025-01-09T12:36:53.647" v="834"/>
          <ac:picMkLst>
            <pc:docMk/>
            <pc:sldMk cId="1784990302" sldId="498"/>
            <ac:picMk id="6" creationId="{074ADC66-4EF6-CA8F-C134-80EB56A38D14}"/>
          </ac:picMkLst>
        </pc:picChg>
        <pc:picChg chg="add mod">
          <ac:chgData name="shery tawfeeq" userId="19a96e0e89ed5f52" providerId="LiveId" clId="{3C9F08B2-26DB-48A7-9D67-1DFFBC9AAF24}" dt="2025-01-09T12:36:40.225" v="833" actId="14100"/>
          <ac:picMkLst>
            <pc:docMk/>
            <pc:sldMk cId="1784990302" sldId="498"/>
            <ac:picMk id="3074" creationId="{711861D2-468A-29C9-3292-C7325CB5F306}"/>
          </ac:picMkLst>
        </pc:picChg>
      </pc:sldChg>
      <pc:sldChg chg="addSp delSp modSp add mod ord modTransition delAnim modAnim">
        <pc:chgData name="shery tawfeeq" userId="19a96e0e89ed5f52" providerId="LiveId" clId="{3C9F08B2-26DB-48A7-9D67-1DFFBC9AAF24}" dt="2025-01-09T12:48:45.692" v="872"/>
        <pc:sldMkLst>
          <pc:docMk/>
          <pc:sldMk cId="526482925" sldId="499"/>
        </pc:sldMkLst>
        <pc:spChg chg="add mod">
          <ac:chgData name="shery tawfeeq" userId="19a96e0e89ed5f52" providerId="LiveId" clId="{3C9F08B2-26DB-48A7-9D67-1DFFBC9AAF24}" dt="2025-01-09T12:47:40.360" v="869" actId="1076"/>
          <ac:spMkLst>
            <pc:docMk/>
            <pc:sldMk cId="526482925" sldId="499"/>
            <ac:spMk id="2" creationId="{0DABC190-C99A-32FF-6220-7CCDCD41EA02}"/>
          </ac:spMkLst>
        </pc:spChg>
        <pc:spChg chg="mod">
          <ac:chgData name="shery tawfeeq" userId="19a96e0e89ed5f52" providerId="LiveId" clId="{3C9F08B2-26DB-48A7-9D67-1DFFBC9AAF24}" dt="2025-01-09T12:46:59.899" v="864" actId="1076"/>
          <ac:spMkLst>
            <pc:docMk/>
            <pc:sldMk cId="526482925" sldId="499"/>
            <ac:spMk id="41" creationId="{00000000-0000-0000-0000-000000000000}"/>
          </ac:spMkLst>
        </pc:spChg>
        <pc:picChg chg="add mod">
          <ac:chgData name="shery tawfeeq" userId="19a96e0e89ed5f52" providerId="LiveId" clId="{3C9F08B2-26DB-48A7-9D67-1DFFBC9AAF24}" dt="2025-01-09T12:47:58.636" v="870"/>
          <ac:picMkLst>
            <pc:docMk/>
            <pc:sldMk cId="526482925" sldId="499"/>
            <ac:picMk id="7" creationId="{6438D002-6650-DD5B-C625-4123D761EBB5}"/>
          </ac:picMkLst>
        </pc:picChg>
      </pc:sldChg>
      <pc:sldChg chg="addSp delSp modSp add del mod ord modTransition delAnim modAnim">
        <pc:chgData name="shery tawfeeq" userId="19a96e0e89ed5f52" providerId="LiveId" clId="{3C9F08B2-26DB-48A7-9D67-1DFFBC9AAF24}" dt="2025-01-09T23:22:39.360" v="1148"/>
        <pc:sldMkLst>
          <pc:docMk/>
          <pc:sldMk cId="624478510" sldId="500"/>
        </pc:sldMkLst>
        <pc:spChg chg="mod">
          <ac:chgData name="shery tawfeeq" userId="19a96e0e89ed5f52" providerId="LiveId" clId="{3C9F08B2-26DB-48A7-9D67-1DFFBC9AAF24}" dt="2025-01-09T23:22:39.360" v="1148"/>
          <ac:spMkLst>
            <pc:docMk/>
            <pc:sldMk cId="624478510" sldId="500"/>
            <ac:spMk id="3" creationId="{00000000-0000-0000-0000-000000000000}"/>
          </ac:spMkLst>
        </pc:spChg>
        <pc:spChg chg="add mod">
          <ac:chgData name="shery tawfeeq" userId="19a96e0e89ed5f52" providerId="LiveId" clId="{3C9F08B2-26DB-48A7-9D67-1DFFBC9AAF24}" dt="2025-01-09T19:37:55.656" v="933"/>
          <ac:spMkLst>
            <pc:docMk/>
            <pc:sldMk cId="624478510" sldId="500"/>
            <ac:spMk id="4" creationId="{324391DB-3190-5F6C-283C-A1806AE6645F}"/>
          </ac:spMkLst>
        </pc:spChg>
        <pc:spChg chg="mod">
          <ac:chgData name="shery tawfeeq" userId="19a96e0e89ed5f52" providerId="LiveId" clId="{3C9F08B2-26DB-48A7-9D67-1DFFBC9AAF24}" dt="2025-01-09T19:46:26.219" v="960" actId="1076"/>
          <ac:spMkLst>
            <pc:docMk/>
            <pc:sldMk cId="624478510" sldId="500"/>
            <ac:spMk id="25" creationId="{00000000-0000-0000-0000-000000000000}"/>
          </ac:spMkLst>
        </pc:spChg>
        <pc:spChg chg="mod">
          <ac:chgData name="shery tawfeeq" userId="19a96e0e89ed5f52" providerId="LiveId" clId="{3C9F08B2-26DB-48A7-9D67-1DFFBC9AAF24}" dt="2025-01-09T19:57:24.311" v="977" actId="207"/>
          <ac:spMkLst>
            <pc:docMk/>
            <pc:sldMk cId="624478510" sldId="500"/>
            <ac:spMk id="48" creationId="{00000000-0000-0000-0000-000000000000}"/>
          </ac:spMkLst>
        </pc:spChg>
        <pc:picChg chg="add mod">
          <ac:chgData name="shery tawfeeq" userId="19a96e0e89ed5f52" providerId="LiveId" clId="{3C9F08B2-26DB-48A7-9D67-1DFFBC9AAF24}" dt="2025-01-09T19:50:32.587" v="973"/>
          <ac:picMkLst>
            <pc:docMk/>
            <pc:sldMk cId="624478510" sldId="500"/>
            <ac:picMk id="6" creationId="{2C572C25-7874-5668-DD02-058BF7B9378A}"/>
          </ac:picMkLst>
        </pc:picChg>
        <pc:picChg chg="add mod">
          <ac:chgData name="shery tawfeeq" userId="19a96e0e89ed5f52" providerId="LiveId" clId="{3C9F08B2-26DB-48A7-9D67-1DFFBC9AAF24}" dt="2025-01-09T19:49:48.563" v="972" actId="1440"/>
          <ac:picMkLst>
            <pc:docMk/>
            <pc:sldMk cId="624478510" sldId="500"/>
            <ac:picMk id="4098" creationId="{7AF82B3D-D4AD-2D36-155F-CC2B718C3FB0}"/>
          </ac:picMkLst>
        </pc:picChg>
      </pc:sldChg>
      <pc:sldChg chg="addSp delSp modSp add mod ord modTransition delAnim modAnim">
        <pc:chgData name="shery tawfeeq" userId="19a96e0e89ed5f52" providerId="LiveId" clId="{3C9F08B2-26DB-48A7-9D67-1DFFBC9AAF24}" dt="2025-01-09T20:00:05.674" v="990"/>
        <pc:sldMkLst>
          <pc:docMk/>
          <pc:sldMk cId="2252565313" sldId="501"/>
        </pc:sldMkLst>
        <pc:spChg chg="mod">
          <ac:chgData name="shery tawfeeq" userId="19a96e0e89ed5f52" providerId="LiveId" clId="{3C9F08B2-26DB-48A7-9D67-1DFFBC9AAF24}" dt="2025-01-09T19:59:27.277" v="989" actId="1076"/>
          <ac:spMkLst>
            <pc:docMk/>
            <pc:sldMk cId="2252565313" sldId="501"/>
            <ac:spMk id="24" creationId="{00000000-0000-0000-0000-000000000000}"/>
          </ac:spMkLst>
        </pc:spChg>
        <pc:picChg chg="add mod">
          <ac:chgData name="shery tawfeeq" userId="19a96e0e89ed5f52" providerId="LiveId" clId="{3C9F08B2-26DB-48A7-9D67-1DFFBC9AAF24}" dt="2025-01-09T20:00:05.674" v="990"/>
          <ac:picMkLst>
            <pc:docMk/>
            <pc:sldMk cId="2252565313" sldId="501"/>
            <ac:picMk id="2" creationId="{317EE0C2-6F64-CE73-0160-E0F8BD0711B2}"/>
          </ac:picMkLst>
        </pc:picChg>
      </pc:sldChg>
      <pc:sldChg chg="addSp delSp modSp add mod ord modTransition delAnim modAnim">
        <pc:chgData name="shery tawfeeq" userId="19a96e0e89ed5f52" providerId="LiveId" clId="{3C9F08B2-26DB-48A7-9D67-1DFFBC9AAF24}" dt="2025-01-09T23:22:55.039" v="1150"/>
        <pc:sldMkLst>
          <pc:docMk/>
          <pc:sldMk cId="1826110906" sldId="502"/>
        </pc:sldMkLst>
        <pc:spChg chg="add mod">
          <ac:chgData name="shery tawfeeq" userId="19a96e0e89ed5f52" providerId="LiveId" clId="{3C9F08B2-26DB-48A7-9D67-1DFFBC9AAF24}" dt="2025-01-09T23:22:55.039" v="1150"/>
          <ac:spMkLst>
            <pc:docMk/>
            <pc:sldMk cId="1826110906" sldId="502"/>
            <ac:spMk id="4" creationId="{23F4E9D9-400C-205D-9BF2-ECB377A42347}"/>
          </ac:spMkLst>
        </pc:spChg>
        <pc:spChg chg="add mod">
          <ac:chgData name="shery tawfeeq" userId="19a96e0e89ed5f52" providerId="LiveId" clId="{3C9F08B2-26DB-48A7-9D67-1DFFBC9AAF24}" dt="2025-01-09T20:00:32.265" v="994"/>
          <ac:spMkLst>
            <pc:docMk/>
            <pc:sldMk cId="1826110906" sldId="502"/>
            <ac:spMk id="6" creationId="{5A9114BA-28E0-2210-73EF-7EE18EEC10A8}"/>
          </ac:spMkLst>
        </pc:spChg>
        <pc:spChg chg="mod">
          <ac:chgData name="shery tawfeeq" userId="19a96e0e89ed5f52" providerId="LiveId" clId="{3C9F08B2-26DB-48A7-9D67-1DFFBC9AAF24}" dt="2025-01-09T20:02:00.259" v="1004" actId="20577"/>
          <ac:spMkLst>
            <pc:docMk/>
            <pc:sldMk cId="1826110906" sldId="502"/>
            <ac:spMk id="48" creationId="{00000000-0000-0000-0000-000000000000}"/>
          </ac:spMkLst>
        </pc:spChg>
        <pc:picChg chg="add mod">
          <ac:chgData name="shery tawfeeq" userId="19a96e0e89ed5f52" providerId="LiveId" clId="{3C9F08B2-26DB-48A7-9D67-1DFFBC9AAF24}" dt="2025-01-09T20:07:27.444" v="1017"/>
          <ac:picMkLst>
            <pc:docMk/>
            <pc:sldMk cId="1826110906" sldId="502"/>
            <ac:picMk id="9" creationId="{91E832D8-6E22-6A88-A88B-2E63BE69C802}"/>
          </ac:picMkLst>
        </pc:picChg>
        <pc:picChg chg="add mod">
          <ac:chgData name="shery tawfeeq" userId="19a96e0e89ed5f52" providerId="LiveId" clId="{3C9F08B2-26DB-48A7-9D67-1DFFBC9AAF24}" dt="2025-01-09T20:07:00.589" v="1015" actId="1440"/>
          <ac:picMkLst>
            <pc:docMk/>
            <pc:sldMk cId="1826110906" sldId="502"/>
            <ac:picMk id="5122" creationId="{2CD076FC-3EF9-EDD2-4AD9-66B388D02CE4}"/>
          </ac:picMkLst>
        </pc:picChg>
      </pc:sldChg>
      <pc:sldChg chg="addSp delSp modSp add mod ord modTransition delAnim modAnim">
        <pc:chgData name="shery tawfeeq" userId="19a96e0e89ed5f52" providerId="LiveId" clId="{3C9F08B2-26DB-48A7-9D67-1DFFBC9AAF24}" dt="2025-01-09T20:10:31.786" v="1031"/>
        <pc:sldMkLst>
          <pc:docMk/>
          <pc:sldMk cId="3623418779" sldId="503"/>
        </pc:sldMkLst>
        <pc:spChg chg="mod">
          <ac:chgData name="shery tawfeeq" userId="19a96e0e89ed5f52" providerId="LiveId" clId="{3C9F08B2-26DB-48A7-9D67-1DFFBC9AAF24}" dt="2025-01-09T20:10:14.541" v="1030" actId="207"/>
          <ac:spMkLst>
            <pc:docMk/>
            <pc:sldMk cId="3623418779" sldId="503"/>
            <ac:spMk id="24" creationId="{00000000-0000-0000-0000-000000000000}"/>
          </ac:spMkLst>
        </pc:spChg>
        <pc:picChg chg="add mod">
          <ac:chgData name="shery tawfeeq" userId="19a96e0e89ed5f52" providerId="LiveId" clId="{3C9F08B2-26DB-48A7-9D67-1DFFBC9AAF24}" dt="2025-01-09T20:10:31.786" v="1031"/>
          <ac:picMkLst>
            <pc:docMk/>
            <pc:sldMk cId="3623418779" sldId="503"/>
            <ac:picMk id="2" creationId="{6F3552F4-4AF6-6A8C-C1AD-C46D0BD7A7EF}"/>
          </ac:picMkLst>
        </pc:picChg>
      </pc:sldChg>
      <pc:sldChg chg="addSp delSp modSp add mod ord modTransition delAnim modAnim">
        <pc:chgData name="shery tawfeeq" userId="19a96e0e89ed5f52" providerId="LiveId" clId="{3C9F08B2-26DB-48A7-9D67-1DFFBC9AAF24}" dt="2025-01-09T23:11:36.819" v="1082"/>
        <pc:sldMkLst>
          <pc:docMk/>
          <pc:sldMk cId="262867761" sldId="504"/>
        </pc:sldMkLst>
        <pc:spChg chg="add mod">
          <ac:chgData name="shery tawfeeq" userId="19a96e0e89ed5f52" providerId="LiveId" clId="{3C9F08B2-26DB-48A7-9D67-1DFFBC9AAF24}" dt="2025-01-09T23:11:22.693" v="1081" actId="1076"/>
          <ac:spMkLst>
            <pc:docMk/>
            <pc:sldMk cId="262867761" sldId="504"/>
            <ac:spMk id="2" creationId="{60FD0354-700A-44C2-BFBB-485FDD3256B9}"/>
          </ac:spMkLst>
        </pc:spChg>
        <pc:spChg chg="mod">
          <ac:chgData name="shery tawfeeq" userId="19a96e0e89ed5f52" providerId="LiveId" clId="{3C9F08B2-26DB-48A7-9D67-1DFFBC9AAF24}" dt="2025-01-09T23:10:59.236" v="1078"/>
          <ac:spMkLst>
            <pc:docMk/>
            <pc:sldMk cId="262867761" sldId="504"/>
            <ac:spMk id="41" creationId="{00000000-0000-0000-0000-000000000000}"/>
          </ac:spMkLst>
        </pc:spChg>
        <pc:picChg chg="add mod">
          <ac:chgData name="shery tawfeeq" userId="19a96e0e89ed5f52" providerId="LiveId" clId="{3C9F08B2-26DB-48A7-9D67-1DFFBC9AAF24}" dt="2025-01-09T23:11:36.819" v="1082"/>
          <ac:picMkLst>
            <pc:docMk/>
            <pc:sldMk cId="262867761" sldId="504"/>
            <ac:picMk id="7" creationId="{81B60546-EE39-3CBE-BA5E-FCB2D9C86F6B}"/>
          </ac:picMkLst>
        </pc:picChg>
      </pc:sldChg>
      <pc:sldChg chg="addSp delSp modSp add mod ord modTransition delAnim modAnim">
        <pc:chgData name="shery tawfeeq" userId="19a96e0e89ed5f52" providerId="LiveId" clId="{3C9F08B2-26DB-48A7-9D67-1DFFBC9AAF24}" dt="2025-01-09T23:23:24.177" v="1154" actId="113"/>
        <pc:sldMkLst>
          <pc:docMk/>
          <pc:sldMk cId="3225467422" sldId="505"/>
        </pc:sldMkLst>
        <pc:spChg chg="mod">
          <ac:chgData name="shery tawfeeq" userId="19a96e0e89ed5f52" providerId="LiveId" clId="{3C9F08B2-26DB-48A7-9D67-1DFFBC9AAF24}" dt="2025-01-09T23:23:24.177" v="1154" actId="113"/>
          <ac:spMkLst>
            <pc:docMk/>
            <pc:sldMk cId="3225467422" sldId="505"/>
            <ac:spMk id="3" creationId="{00000000-0000-0000-0000-000000000000}"/>
          </ac:spMkLst>
        </pc:spChg>
        <pc:spChg chg="add mod">
          <ac:chgData name="shery tawfeeq" userId="19a96e0e89ed5f52" providerId="LiveId" clId="{3C9F08B2-26DB-48A7-9D67-1DFFBC9AAF24}" dt="2025-01-09T23:13:09.146" v="1096"/>
          <ac:spMkLst>
            <pc:docMk/>
            <pc:sldMk cId="3225467422" sldId="505"/>
            <ac:spMk id="4" creationId="{0F11C577-AC70-4540-34D3-24C9A295110D}"/>
          </ac:spMkLst>
        </pc:spChg>
        <pc:spChg chg="mod">
          <ac:chgData name="shery tawfeeq" userId="19a96e0e89ed5f52" providerId="LiveId" clId="{3C9F08B2-26DB-48A7-9D67-1DFFBC9AAF24}" dt="2025-01-09T23:20:39.984" v="1136" actId="2711"/>
          <ac:spMkLst>
            <pc:docMk/>
            <pc:sldMk cId="3225467422" sldId="505"/>
            <ac:spMk id="48" creationId="{00000000-0000-0000-0000-000000000000}"/>
          </ac:spMkLst>
        </pc:spChg>
        <pc:picChg chg="add mod">
          <ac:chgData name="shery tawfeeq" userId="19a96e0e89ed5f52" providerId="LiveId" clId="{3C9F08B2-26DB-48A7-9D67-1DFFBC9AAF24}" dt="2025-01-09T23:14:25.546" v="1103"/>
          <ac:picMkLst>
            <pc:docMk/>
            <pc:sldMk cId="3225467422" sldId="505"/>
            <ac:picMk id="6" creationId="{8D257A31-0973-8DB0-CB2A-EA5C91C615EB}"/>
          </ac:picMkLst>
        </pc:picChg>
      </pc:sldChg>
      <pc:sldChg chg="addSp delSp modSp add mod ord modTransition delAnim modAnim">
        <pc:chgData name="shery tawfeeq" userId="19a96e0e89ed5f52" providerId="LiveId" clId="{3C9F08B2-26DB-48A7-9D67-1DFFBC9AAF24}" dt="2025-01-09T23:20:24.198" v="1135" actId="2711"/>
        <pc:sldMkLst>
          <pc:docMk/>
          <pc:sldMk cId="1752650320" sldId="506"/>
        </pc:sldMkLst>
        <pc:spChg chg="mod">
          <ac:chgData name="shery tawfeeq" userId="19a96e0e89ed5f52" providerId="LiveId" clId="{3C9F08B2-26DB-48A7-9D67-1DFFBC9AAF24}" dt="2025-01-09T23:20:24.198" v="1135" actId="2711"/>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9T23:18:44.325" v="1126"/>
          <ac:picMkLst>
            <pc:docMk/>
            <pc:sldMk cId="1752650320" sldId="506"/>
            <ac:picMk id="2" creationId="{8FA3237C-7FD7-0F5E-B1FB-BF665D0FB1DE}"/>
          </ac:picMkLst>
        </pc:picChg>
        <pc:picChg chg="add mod">
          <ac:chgData name="shery tawfeeq" userId="19a96e0e89ed5f52" providerId="LiveId" clId="{3C9F08B2-26DB-48A7-9D67-1DFFBC9AAF24}" dt="2025-01-09T23:18:18.007" v="1125" actId="1440"/>
          <ac:picMkLst>
            <pc:docMk/>
            <pc:sldMk cId="1752650320" sldId="506"/>
            <ac:picMk id="7170" creationId="{DF5E1BEC-D074-1489-A2B0-1677F2ED227F}"/>
          </ac:picMkLst>
        </pc:picChg>
      </pc:sldChg>
      <pc:sldChg chg="addSp delSp modSp add mod ord modTransition delAnim modAnim">
        <pc:chgData name="shery tawfeeq" userId="19a96e0e89ed5f52" providerId="LiveId" clId="{3C9F08B2-26DB-48A7-9D67-1DFFBC9AAF24}" dt="2025-01-09T23:27:52.717" v="1171"/>
        <pc:sldMkLst>
          <pc:docMk/>
          <pc:sldMk cId="1641786519" sldId="507"/>
        </pc:sldMkLst>
        <pc:spChg chg="add mod">
          <ac:chgData name="shery tawfeeq" userId="19a96e0e89ed5f52" providerId="LiveId" clId="{3C9F08B2-26DB-48A7-9D67-1DFFBC9AAF24}" dt="2025-01-09T23:23:36.598" v="1156"/>
          <ac:spMkLst>
            <pc:docMk/>
            <pc:sldMk cId="1641786519" sldId="507"/>
            <ac:spMk id="4" creationId="{D4550D20-F193-6143-BE61-F2D77A0F65C7}"/>
          </ac:spMkLst>
        </pc:spChg>
        <pc:spChg chg="add mod">
          <ac:chgData name="shery tawfeeq" userId="19a96e0e89ed5f52" providerId="LiveId" clId="{3C9F08B2-26DB-48A7-9D67-1DFFBC9AAF24}" dt="2025-01-09T23:23:48.874" v="1158"/>
          <ac:spMkLst>
            <pc:docMk/>
            <pc:sldMk cId="1641786519" sldId="507"/>
            <ac:spMk id="6" creationId="{4E23B6C3-6D38-03D8-0C32-F9B89FF9928D}"/>
          </ac:spMkLst>
        </pc:spChg>
        <pc:spChg chg="mod">
          <ac:chgData name="shery tawfeeq" userId="19a96e0e89ed5f52" providerId="LiveId" clId="{3C9F08B2-26DB-48A7-9D67-1DFFBC9AAF24}" dt="2025-01-09T23:24:56.265" v="1164" actId="207"/>
          <ac:spMkLst>
            <pc:docMk/>
            <pc:sldMk cId="1641786519" sldId="507"/>
            <ac:spMk id="48" creationId="{00000000-0000-0000-0000-000000000000}"/>
          </ac:spMkLst>
        </pc:spChg>
        <pc:picChg chg="add mod">
          <ac:chgData name="shery tawfeeq" userId="19a96e0e89ed5f52" providerId="LiveId" clId="{3C9F08B2-26DB-48A7-9D67-1DFFBC9AAF24}" dt="2025-01-09T23:27:52.717" v="1171"/>
          <ac:picMkLst>
            <pc:docMk/>
            <pc:sldMk cId="1641786519" sldId="507"/>
            <ac:picMk id="8" creationId="{E4F1515F-2220-9F51-44B9-B2F0824A59BE}"/>
          </ac:picMkLst>
        </pc:picChg>
        <pc:picChg chg="add mod">
          <ac:chgData name="shery tawfeeq" userId="19a96e0e89ed5f52" providerId="LiveId" clId="{3C9F08B2-26DB-48A7-9D67-1DFFBC9AAF24}" dt="2025-01-09T23:27:36.876" v="1170" actId="1440"/>
          <ac:picMkLst>
            <pc:docMk/>
            <pc:sldMk cId="1641786519" sldId="507"/>
            <ac:picMk id="10242" creationId="{4ED6DDC1-753B-CB61-0C34-6A6AB879F5A2}"/>
          </ac:picMkLst>
        </pc:picChg>
      </pc:sldChg>
      <pc:sldChg chg="addSp delSp modSp add mod ord modTransition delAnim modAnim">
        <pc:chgData name="shery tawfeeq" userId="19a96e0e89ed5f52" providerId="LiveId" clId="{3C9F08B2-26DB-48A7-9D67-1DFFBC9AAF24}" dt="2025-01-09T23:30:41.686" v="1191"/>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9T23:30:23.075" v="1190" actId="115"/>
          <ac:spMkLst>
            <pc:docMk/>
            <pc:sldMk cId="4263090570" sldId="508"/>
            <ac:spMk id="24" creationId="{00000000-0000-0000-0000-000000000000}"/>
          </ac:spMkLst>
        </pc:spChg>
        <pc:spChg chg="mod">
          <ac:chgData name="shery tawfeeq" userId="19a96e0e89ed5f52" providerId="LiveId" clId="{3C9F08B2-26DB-48A7-9D67-1DFFBC9AAF24}" dt="2025-01-09T23:29:16.375" v="1182" actId="1076"/>
          <ac:spMkLst>
            <pc:docMk/>
            <pc:sldMk cId="4263090570" sldId="508"/>
            <ac:spMk id="25" creationId="{00000000-0000-0000-0000-000000000000}"/>
          </ac:spMkLst>
        </pc:spChg>
        <pc:picChg chg="add mod">
          <ac:chgData name="shery tawfeeq" userId="19a96e0e89ed5f52" providerId="LiveId" clId="{3C9F08B2-26DB-48A7-9D67-1DFFBC9AAF24}" dt="2025-01-09T23:30:41.686" v="1191"/>
          <ac:picMkLst>
            <pc:docMk/>
            <pc:sldMk cId="4263090570" sldId="508"/>
            <ac:picMk id="2" creationId="{93919C79-6717-6ADA-E682-8184500F46FA}"/>
          </ac:picMkLst>
        </pc:picChg>
      </pc:sldChg>
      <pc:sldChg chg="addSp delSp modSp add mod ord modTransition delAnim modAnim">
        <pc:chgData name="shery tawfeeq" userId="19a96e0e89ed5f52" providerId="LiveId" clId="{3C9F08B2-26DB-48A7-9D67-1DFFBC9AAF24}" dt="2025-01-09T23:40:54.043" v="1243"/>
        <pc:sldMkLst>
          <pc:docMk/>
          <pc:sldMk cId="3544253025" sldId="509"/>
        </pc:sldMkLst>
        <pc:spChg chg="add mod">
          <ac:chgData name="shery tawfeeq" userId="19a96e0e89ed5f52" providerId="LiveId" clId="{3C9F08B2-26DB-48A7-9D67-1DFFBC9AAF24}" dt="2025-01-09T23:40:25.721" v="1239"/>
          <ac:spMkLst>
            <pc:docMk/>
            <pc:sldMk cId="3544253025" sldId="509"/>
            <ac:spMk id="8" creationId="{36B5679F-EFB8-BDA6-F241-2B62120412D3}"/>
          </ac:spMkLst>
        </pc:spChg>
        <pc:spChg chg="add mod">
          <ac:chgData name="shery tawfeeq" userId="19a96e0e89ed5f52" providerId="LiveId" clId="{3C9F08B2-26DB-48A7-9D67-1DFFBC9AAF24}" dt="2025-01-09T23:40:54.043" v="1243"/>
          <ac:spMkLst>
            <pc:docMk/>
            <pc:sldMk cId="3544253025" sldId="509"/>
            <ac:spMk id="9" creationId="{B685F197-DB1A-A899-733C-32D3D7A6654C}"/>
          </ac:spMkLst>
        </pc:spChg>
        <pc:spChg chg="mod">
          <ac:chgData name="shery tawfeeq" userId="19a96e0e89ed5f52" providerId="LiveId" clId="{3C9F08B2-26DB-48A7-9D67-1DFFBC9AAF24}" dt="2025-01-09T23:32:27.665" v="1203" actId="207"/>
          <ac:spMkLst>
            <pc:docMk/>
            <pc:sldMk cId="3544253025" sldId="509"/>
            <ac:spMk id="48" creationId="{00000000-0000-0000-0000-000000000000}"/>
          </ac:spMkLst>
        </pc:spChg>
        <pc:picChg chg="add mod">
          <ac:chgData name="shery tawfeeq" userId="19a96e0e89ed5f52" providerId="LiveId" clId="{3C9F08B2-26DB-48A7-9D67-1DFFBC9AAF24}" dt="2025-01-09T23:35:17.988" v="1211"/>
          <ac:picMkLst>
            <pc:docMk/>
            <pc:sldMk cId="3544253025" sldId="509"/>
            <ac:picMk id="4" creationId="{43CBB90A-79DA-3D42-A4FD-BEE95E770E72}"/>
          </ac:picMkLst>
        </pc:picChg>
        <pc:picChg chg="add mod">
          <ac:chgData name="shery tawfeeq" userId="19a96e0e89ed5f52" providerId="LiveId" clId="{3C9F08B2-26DB-48A7-9D67-1DFFBC9AAF24}" dt="2025-01-09T23:34:42.991" v="1210" actId="1440"/>
          <ac:picMkLst>
            <pc:docMk/>
            <pc:sldMk cId="3544253025" sldId="509"/>
            <ac:picMk id="11266" creationId="{7F25AF72-7336-AEDE-DFFD-C1BDDE5BB870}"/>
          </ac:picMkLst>
        </pc:picChg>
      </pc:sldChg>
      <pc:sldChg chg="addSp delSp modSp add del mod ord modTransition delAnim modAnim">
        <pc:chgData name="shery tawfeeq" userId="19a96e0e89ed5f52" providerId="LiveId" clId="{3C9F08B2-26DB-48A7-9D67-1DFFBC9AAF24}" dt="2025-01-10T00:01:56.696" v="1422" actId="47"/>
        <pc:sldMkLst>
          <pc:docMk/>
          <pc:sldMk cId="2413712043" sldId="510"/>
        </pc:sldMkLst>
      </pc:sldChg>
      <pc:sldChg chg="addSp delSp modSp add del mod ord modTransition delAnim modAnim">
        <pc:chgData name="shery tawfeeq" userId="19a96e0e89ed5f52" providerId="LiveId" clId="{3C9F08B2-26DB-48A7-9D67-1DFFBC9AAF24}" dt="2025-01-10T00:01:56.696" v="1422" actId="47"/>
        <pc:sldMkLst>
          <pc:docMk/>
          <pc:sldMk cId="1961407119" sldId="511"/>
        </pc:sldMkLst>
      </pc:sldChg>
      <pc:sldChg chg="addSp modSp add del mod modTransition modAnim">
        <pc:chgData name="shery tawfeeq" userId="19a96e0e89ed5f52" providerId="LiveId" clId="{3C9F08B2-26DB-48A7-9D67-1DFFBC9AAF24}" dt="2025-01-10T00:01:56.696" v="1422" actId="47"/>
        <pc:sldMkLst>
          <pc:docMk/>
          <pc:sldMk cId="874361575" sldId="512"/>
        </pc:sldMkLst>
      </pc:sldChg>
      <pc:sldChg chg="addSp delSp modSp add del mod modTransition delAnim modAnim">
        <pc:chgData name="shery tawfeeq" userId="19a96e0e89ed5f52" providerId="LiveId" clId="{3C9F08B2-26DB-48A7-9D67-1DFFBC9AAF24}" dt="2025-01-10T00:01:56.696" v="1422" actId="47"/>
        <pc:sldMkLst>
          <pc:docMk/>
          <pc:sldMk cId="3979150165" sldId="513"/>
        </pc:sldMkLst>
      </pc:sldChg>
      <pc:sldChg chg="addSp modSp add mod modAnim">
        <pc:chgData name="shery tawfeeq" userId="19a96e0e89ed5f52" providerId="LiveId" clId="{3C9F08B2-26DB-48A7-9D67-1DFFBC9AAF24}" dt="2025-01-09T11:47:38.146" v="652"/>
        <pc:sldMkLst>
          <pc:docMk/>
          <pc:sldMk cId="359579479" sldId="514"/>
        </pc:sldMkLst>
        <pc:spChg chg="add mod">
          <ac:chgData name="shery tawfeeq" userId="19a96e0e89ed5f52" providerId="LiveId" clId="{3C9F08B2-26DB-48A7-9D67-1DFFBC9AAF24}" dt="2025-01-09T11:47:25.073" v="651" actId="1076"/>
          <ac:spMkLst>
            <pc:docMk/>
            <pc:sldMk cId="359579479" sldId="514"/>
            <ac:spMk id="3" creationId="{97A87672-1474-2AF9-D442-B3FF23091430}"/>
          </ac:spMkLst>
        </pc:spChg>
        <pc:spChg chg="mod">
          <ac:chgData name="shery tawfeeq" userId="19a96e0e89ed5f52" providerId="LiveId" clId="{3C9F08B2-26DB-48A7-9D67-1DFFBC9AAF24}" dt="2025-01-09T11:47:20.071" v="650" actId="1076"/>
          <ac:spMkLst>
            <pc:docMk/>
            <pc:sldMk cId="359579479" sldId="514"/>
            <ac:spMk id="7" creationId="{4BD11218-D17D-0FFB-81F0-F3377FA60ADA}"/>
          </ac:spMkLst>
        </pc:spChg>
        <pc:spChg chg="mod">
          <ac:chgData name="shery tawfeeq" userId="19a96e0e89ed5f52" providerId="LiveId" clId="{3C9F08B2-26DB-48A7-9D67-1DFFBC9AAF24}" dt="2025-01-09T11:45:31.277" v="632" actId="1076"/>
          <ac:spMkLst>
            <pc:docMk/>
            <pc:sldMk cId="359579479" sldId="514"/>
            <ac:spMk id="11" creationId="{7C2900C1-54F7-7456-1B94-746D2EE90A87}"/>
          </ac:spMkLst>
        </pc:spChg>
      </pc:sldChg>
      <pc:sldChg chg="addSp delSp modSp add mod ord delAnim modAnim">
        <pc:chgData name="shery tawfeeq" userId="19a96e0e89ed5f52" providerId="LiveId" clId="{3C9F08B2-26DB-48A7-9D67-1DFFBC9AAF24}" dt="2025-01-09T12:45:44.569" v="855"/>
        <pc:sldMkLst>
          <pc:docMk/>
          <pc:sldMk cId="3527352462" sldId="515"/>
        </pc:sldMkLst>
        <pc:spChg chg="mod">
          <ac:chgData name="shery tawfeeq" userId="19a96e0e89ed5f52" providerId="LiveId" clId="{3C9F08B2-26DB-48A7-9D67-1DFFBC9AAF24}" dt="2025-01-09T12:45:10.035" v="853" actId="1076"/>
          <ac:spMkLst>
            <pc:docMk/>
            <pc:sldMk cId="3527352462" sldId="515"/>
            <ac:spMk id="24" creationId="{00000000-0000-0000-0000-000000000000}"/>
          </ac:spMkLst>
        </pc:spChg>
        <pc:spChg chg="mod">
          <ac:chgData name="shery tawfeeq" userId="19a96e0e89ed5f52" providerId="LiveId" clId="{3C9F08B2-26DB-48A7-9D67-1DFFBC9AAF24}" dt="2025-01-09T12:45:04.422" v="852" actId="1076"/>
          <ac:spMkLst>
            <pc:docMk/>
            <pc:sldMk cId="3527352462" sldId="515"/>
            <ac:spMk id="25" creationId="{00000000-0000-0000-0000-000000000000}"/>
          </ac:spMkLst>
        </pc:spChg>
        <pc:picChg chg="add mod">
          <ac:chgData name="shery tawfeeq" userId="19a96e0e89ed5f52" providerId="LiveId" clId="{3C9F08B2-26DB-48A7-9D67-1DFFBC9AAF24}" dt="2025-01-09T12:45:44.569" v="855"/>
          <ac:picMkLst>
            <pc:docMk/>
            <pc:sldMk cId="3527352462" sldId="515"/>
            <ac:picMk id="3" creationId="{7B59A4B2-D378-E8D1-BED4-657D19703736}"/>
          </ac:picMkLst>
        </pc:picChg>
      </pc:sldChg>
      <pc:sldChg chg="addSp delSp modSp add mod delAnim modAnim">
        <pc:chgData name="shery tawfeeq" userId="19a96e0e89ed5f52" providerId="LiveId" clId="{3C9F08B2-26DB-48A7-9D67-1DFFBC9AAF24}" dt="2025-01-09T13:01:56.404" v="931"/>
        <pc:sldMkLst>
          <pc:docMk/>
          <pc:sldMk cId="218585562" sldId="516"/>
        </pc:sldMkLst>
        <pc:spChg chg="add mod">
          <ac:chgData name="shery tawfeeq" userId="19a96e0e89ed5f52" providerId="LiveId" clId="{3C9F08B2-26DB-48A7-9D67-1DFFBC9AAF24}" dt="2025-01-09T12:59:11.259" v="910" actId="207"/>
          <ac:spMkLst>
            <pc:docMk/>
            <pc:sldMk cId="218585562" sldId="516"/>
            <ac:spMk id="10" creationId="{C3D7F0A6-C587-2E59-6ACB-61DEA61B4EAC}"/>
          </ac:spMkLst>
        </pc:spChg>
        <pc:spChg chg="add mod">
          <ac:chgData name="shery tawfeeq" userId="19a96e0e89ed5f52" providerId="LiveId" clId="{3C9F08B2-26DB-48A7-9D67-1DFFBC9AAF24}" dt="2025-01-09T13:00:34.114" v="929" actId="20577"/>
          <ac:spMkLst>
            <pc:docMk/>
            <pc:sldMk cId="218585562" sldId="516"/>
            <ac:spMk id="12" creationId="{556F71F2-8483-5A62-8234-877A906BD709}"/>
          </ac:spMkLst>
        </pc:spChg>
        <pc:picChg chg="add mod">
          <ac:chgData name="shery tawfeeq" userId="19a96e0e89ed5f52" providerId="LiveId" clId="{3C9F08B2-26DB-48A7-9D67-1DFFBC9AAF24}" dt="2025-01-09T13:01:56.404" v="931"/>
          <ac:picMkLst>
            <pc:docMk/>
            <pc:sldMk cId="218585562" sldId="516"/>
            <ac:picMk id="13" creationId="{E71BE601-7CAD-B44D-1A8E-FBDEA9C005BC}"/>
          </ac:picMkLst>
        </pc:picChg>
      </pc:sldChg>
      <pc:sldChg chg="addSp delSp modSp add mod delAnim modAnim">
        <pc:chgData name="shery tawfeeq" userId="19a96e0e89ed5f52" providerId="LiveId" clId="{3C9F08B2-26DB-48A7-9D67-1DFFBC9AAF24}" dt="2025-01-09T19:44:32.833" v="950"/>
        <pc:sldMkLst>
          <pc:docMk/>
          <pc:sldMk cId="3907331976" sldId="517"/>
        </pc:sldMkLst>
        <pc:picChg chg="add mod">
          <ac:chgData name="shery tawfeeq" userId="19a96e0e89ed5f52" providerId="LiveId" clId="{3C9F08B2-26DB-48A7-9D67-1DFFBC9AAF24}" dt="2025-01-09T19:44:32.833" v="950"/>
          <ac:picMkLst>
            <pc:docMk/>
            <pc:sldMk cId="3907331976" sldId="517"/>
            <ac:picMk id="3" creationId="{700E4ACA-FE7E-2D95-749C-3E5495DC717A}"/>
          </ac:picMkLst>
        </pc:picChg>
        <pc:picChg chg="mod">
          <ac:chgData name="shery tawfeeq" userId="19a96e0e89ed5f52" providerId="LiveId" clId="{3C9F08B2-26DB-48A7-9D67-1DFFBC9AAF24}" dt="2025-01-09T19:44:01.064" v="948" actId="14100"/>
          <ac:picMkLst>
            <pc:docMk/>
            <pc:sldMk cId="3907331976" sldId="517"/>
            <ac:picMk id="4" creationId="{DA5A5739-1E65-8C97-5F31-BAA3A9BCABFD}"/>
          </ac:picMkLst>
        </pc:picChg>
      </pc:sldChg>
      <pc:sldChg chg="addSp delSp modSp add mod delAnim modAnim">
        <pc:chgData name="shery tawfeeq" userId="19a96e0e89ed5f52" providerId="LiveId" clId="{3C9F08B2-26DB-48A7-9D67-1DFFBC9AAF24}" dt="2025-01-09T23:23:09.630" v="1152"/>
        <pc:sldMkLst>
          <pc:docMk/>
          <pc:sldMk cId="91468997" sldId="518"/>
        </pc:sldMkLst>
        <pc:spChg chg="mod">
          <ac:chgData name="shery tawfeeq" userId="19a96e0e89ed5f52" providerId="LiveId" clId="{3C9F08B2-26DB-48A7-9D67-1DFFBC9AAF24}" dt="2025-01-09T23:23:09.630" v="1152"/>
          <ac:spMkLst>
            <pc:docMk/>
            <pc:sldMk cId="91468997" sldId="518"/>
            <ac:spMk id="4" creationId="{85F1ED7C-9068-C3EB-A101-C8FEA29496B2}"/>
          </ac:spMkLst>
        </pc:spChg>
        <pc:spChg chg="mod">
          <ac:chgData name="shery tawfeeq" userId="19a96e0e89ed5f52" providerId="LiveId" clId="{3C9F08B2-26DB-48A7-9D67-1DFFBC9AAF24}" dt="2025-01-09T20:13:15.215" v="1060" actId="207"/>
          <ac:spMkLst>
            <pc:docMk/>
            <pc:sldMk cId="91468997" sldId="518"/>
            <ac:spMk id="48" creationId="{D4A06513-59CB-A845-D093-D8697EC7C038}"/>
          </ac:spMkLst>
        </pc:spChg>
        <pc:picChg chg="add mod">
          <ac:chgData name="shery tawfeeq" userId="19a96e0e89ed5f52" providerId="LiveId" clId="{3C9F08B2-26DB-48A7-9D67-1DFFBC9AAF24}" dt="2025-01-09T20:17:14.852" v="1073"/>
          <ac:picMkLst>
            <pc:docMk/>
            <pc:sldMk cId="91468997" sldId="518"/>
            <ac:picMk id="2" creationId="{B1D356B6-0CFA-2D3A-663F-CBD90985F29F}"/>
          </ac:picMkLst>
        </pc:picChg>
        <pc:picChg chg="add mod">
          <ac:chgData name="shery tawfeeq" userId="19a96e0e89ed5f52" providerId="LiveId" clId="{3C9F08B2-26DB-48A7-9D67-1DFFBC9AAF24}" dt="2025-01-09T20:16:40.787" v="1071" actId="1440"/>
          <ac:picMkLst>
            <pc:docMk/>
            <pc:sldMk cId="91468997" sldId="518"/>
            <ac:picMk id="6146" creationId="{FA9827B7-1DDB-55D2-24D2-31010F273840}"/>
          </ac:picMkLst>
        </pc:picChg>
      </pc:sldChg>
      <pc:sldChg chg="addSp delSp modSp add mod delAnim modAnim">
        <pc:chgData name="shery tawfeeq" userId="19a96e0e89ed5f52" providerId="LiveId" clId="{3C9F08B2-26DB-48A7-9D67-1DFFBC9AAF24}" dt="2025-01-09T23:38:24.116" v="1230"/>
        <pc:sldMkLst>
          <pc:docMk/>
          <pc:sldMk cId="1224660773" sldId="519"/>
        </pc:sldMkLst>
        <pc:spChg chg="mod">
          <ac:chgData name="shery tawfeeq" userId="19a96e0e89ed5f52" providerId="LiveId" clId="{3C9F08B2-26DB-48A7-9D67-1DFFBC9AAF24}" dt="2025-01-09T23:37:53.015" v="1228" actId="207"/>
          <ac:spMkLst>
            <pc:docMk/>
            <pc:sldMk cId="1224660773" sldId="519"/>
            <ac:spMk id="24" creationId="{1665E88C-2EBD-7B35-DECF-107FEADF015F}"/>
          </ac:spMkLst>
        </pc:spChg>
        <pc:picChg chg="add mod">
          <ac:chgData name="shery tawfeeq" userId="19a96e0e89ed5f52" providerId="LiveId" clId="{3C9F08B2-26DB-48A7-9D67-1DFFBC9AAF24}" dt="2025-01-09T23:38:24.116" v="1230"/>
          <ac:picMkLst>
            <pc:docMk/>
            <pc:sldMk cId="1224660773" sldId="519"/>
            <ac:picMk id="3" creationId="{3791FC96-AE57-A808-EEE3-98680E061280}"/>
          </ac:picMkLst>
        </pc:picChg>
      </pc:sldChg>
      <pc:sldChg chg="addSp delSp modSp add mod delAnim modAnim">
        <pc:chgData name="shery tawfeeq" userId="19a96e0e89ed5f52" providerId="LiveId" clId="{3C9F08B2-26DB-48A7-9D67-1DFFBC9AAF24}" dt="2025-01-09T23:44:58.256" v="1269"/>
        <pc:sldMkLst>
          <pc:docMk/>
          <pc:sldMk cId="3524483611" sldId="520"/>
        </pc:sldMkLst>
        <pc:spChg chg="add mod">
          <ac:chgData name="shery tawfeeq" userId="19a96e0e89ed5f52" providerId="LiveId" clId="{3C9F08B2-26DB-48A7-9D67-1DFFBC9AAF24}" dt="2025-01-09T23:40:35.592" v="1241"/>
          <ac:spMkLst>
            <pc:docMk/>
            <pc:sldMk cId="3524483611" sldId="520"/>
            <ac:spMk id="6" creationId="{16899D33-9249-5E4C-C67B-98AD56696A5F}"/>
          </ac:spMkLst>
        </pc:spChg>
        <pc:spChg chg="add mod">
          <ac:chgData name="shery tawfeeq" userId="19a96e0e89ed5f52" providerId="LiveId" clId="{3C9F08B2-26DB-48A7-9D67-1DFFBC9AAF24}" dt="2025-01-09T23:41:39.435" v="1246"/>
          <ac:spMkLst>
            <pc:docMk/>
            <pc:sldMk cId="3524483611" sldId="520"/>
            <ac:spMk id="8" creationId="{AC52A035-3983-3504-EEAF-05EB9594038B}"/>
          </ac:spMkLst>
        </pc:spChg>
        <pc:spChg chg="mod">
          <ac:chgData name="shery tawfeeq" userId="19a96e0e89ed5f52" providerId="LiveId" clId="{3C9F08B2-26DB-48A7-9D67-1DFFBC9AAF24}" dt="2025-01-09T23:42:56.542" v="1259" actId="115"/>
          <ac:spMkLst>
            <pc:docMk/>
            <pc:sldMk cId="3524483611" sldId="520"/>
            <ac:spMk id="48" creationId="{76AD3472-4C1E-89F0-0C3A-454CBAE92F02}"/>
          </ac:spMkLst>
        </pc:spChg>
        <pc:picChg chg="add mod">
          <ac:chgData name="shery tawfeeq" userId="19a96e0e89ed5f52" providerId="LiveId" clId="{3C9F08B2-26DB-48A7-9D67-1DFFBC9AAF24}" dt="2025-01-09T23:44:58.256" v="1269"/>
          <ac:picMkLst>
            <pc:docMk/>
            <pc:sldMk cId="3524483611" sldId="520"/>
            <ac:picMk id="9" creationId="{361EB30D-DB7D-411D-F0F6-2EAD52F6A85E}"/>
          </ac:picMkLst>
        </pc:picChg>
        <pc:picChg chg="add mod">
          <ac:chgData name="shery tawfeeq" userId="19a96e0e89ed5f52" providerId="LiveId" clId="{3C9F08B2-26DB-48A7-9D67-1DFFBC9AAF24}" dt="2025-01-09T23:44:37.133" v="1267" actId="1440"/>
          <ac:picMkLst>
            <pc:docMk/>
            <pc:sldMk cId="3524483611" sldId="520"/>
            <ac:picMk id="12290" creationId="{8D3395BC-5835-0A6B-04B5-D492E0BDECEE}"/>
          </ac:picMkLst>
        </pc:picChg>
      </pc:sldChg>
      <pc:sldChg chg="addSp delSp modSp add mod delAnim modAnim">
        <pc:chgData name="shery tawfeeq" userId="19a96e0e89ed5f52" providerId="LiveId" clId="{3C9F08B2-26DB-48A7-9D67-1DFFBC9AAF24}" dt="2025-01-09T23:50:09.973" v="1316"/>
        <pc:sldMkLst>
          <pc:docMk/>
          <pc:sldMk cId="594902211" sldId="521"/>
        </pc:sldMkLst>
        <pc:spChg chg="mod">
          <ac:chgData name="shery tawfeeq" userId="19a96e0e89ed5f52" providerId="LiveId" clId="{3C9F08B2-26DB-48A7-9D67-1DFFBC9AAF24}" dt="2025-01-09T23:49:40.149" v="1315" actId="403"/>
          <ac:spMkLst>
            <pc:docMk/>
            <pc:sldMk cId="594902211" sldId="521"/>
            <ac:spMk id="24" creationId="{E46BA5F9-2E3E-D6DF-2051-4C760CD48170}"/>
          </ac:spMkLst>
        </pc:spChg>
      </pc:sldChg>
      <pc:sldChg chg="addSp delSp modSp add mod delAnim modAnim">
        <pc:chgData name="shery tawfeeq" userId="19a96e0e89ed5f52" providerId="LiveId" clId="{3C9F08B2-26DB-48A7-9D67-1DFFBC9AAF24}" dt="2025-01-09T23:48:03.347" v="1295"/>
        <pc:sldMkLst>
          <pc:docMk/>
          <pc:sldMk cId="9574071" sldId="522"/>
        </pc:sldMkLst>
        <pc:spChg chg="mod">
          <ac:chgData name="shery tawfeeq" userId="19a96e0e89ed5f52" providerId="LiveId" clId="{3C9F08B2-26DB-48A7-9D67-1DFFBC9AAF24}" dt="2025-01-09T23:45:58.241" v="1279" actId="1076"/>
          <ac:spMkLst>
            <pc:docMk/>
            <pc:sldMk cId="9574071" sldId="522"/>
            <ac:spMk id="41" creationId="{A60017D2-8487-F030-EB49-5A7978235DB7}"/>
          </ac:spMkLst>
        </pc:spChg>
        <pc:picChg chg="add mod">
          <ac:chgData name="shery tawfeeq" userId="19a96e0e89ed5f52" providerId="LiveId" clId="{3C9F08B2-26DB-48A7-9D67-1DFFBC9AAF24}" dt="2025-01-09T23:48:03.347" v="1295"/>
          <ac:picMkLst>
            <pc:docMk/>
            <pc:sldMk cId="9574071" sldId="522"/>
            <ac:picMk id="3" creationId="{109DD2A4-B882-D573-65E6-33DF76F0FB05}"/>
          </ac:picMkLst>
        </pc:picChg>
      </pc:sldChg>
      <pc:sldChg chg="addSp delSp modSp add mod delAnim modAnim">
        <pc:chgData name="shery tawfeeq" userId="19a96e0e89ed5f52" providerId="LiveId" clId="{3C9F08B2-26DB-48A7-9D67-1DFFBC9AAF24}" dt="2025-01-09T23:49:12.454" v="1309"/>
        <pc:sldMkLst>
          <pc:docMk/>
          <pc:sldMk cId="2633394226" sldId="523"/>
        </pc:sldMkLst>
        <pc:spChg chg="mod">
          <ac:chgData name="shery tawfeeq" userId="19a96e0e89ed5f52" providerId="LiveId" clId="{3C9F08B2-26DB-48A7-9D67-1DFFBC9AAF24}" dt="2025-01-09T23:48:57.593" v="1308" actId="14100"/>
          <ac:spMkLst>
            <pc:docMk/>
            <pc:sldMk cId="2633394226" sldId="523"/>
            <ac:spMk id="8" creationId="{49BC44DE-C0ED-1DF6-EEE5-C68F0D2CF70E}"/>
          </ac:spMkLst>
        </pc:spChg>
        <pc:spChg chg="mod">
          <ac:chgData name="shery tawfeeq" userId="19a96e0e89ed5f52" providerId="LiveId" clId="{3C9F08B2-26DB-48A7-9D67-1DFFBC9AAF24}" dt="2025-01-09T23:48:36.090" v="1302" actId="255"/>
          <ac:spMkLst>
            <pc:docMk/>
            <pc:sldMk cId="2633394226" sldId="523"/>
            <ac:spMk id="48" creationId="{1C32891A-E0E2-8E71-B764-9A2646DF5891}"/>
          </ac:spMkLst>
        </pc:spChg>
        <pc:picChg chg="add mod">
          <ac:chgData name="shery tawfeeq" userId="19a96e0e89ed5f52" providerId="LiveId" clId="{3C9F08B2-26DB-48A7-9D67-1DFFBC9AAF24}" dt="2025-01-09T23:49:12.454" v="1309"/>
          <ac:picMkLst>
            <pc:docMk/>
            <pc:sldMk cId="2633394226" sldId="523"/>
            <ac:picMk id="2" creationId="{144ED785-0F6B-7E4B-7907-774F1F27BC63}"/>
          </ac:picMkLst>
        </pc:picChg>
      </pc:sldChg>
      <pc:sldChg chg="addSp delSp modSp add mod delAnim modAnim">
        <pc:chgData name="shery tawfeeq" userId="19a96e0e89ed5f52" providerId="LiveId" clId="{3C9F08B2-26DB-48A7-9D67-1DFFBC9AAF24}" dt="2025-01-09T23:51:38.248" v="1330"/>
        <pc:sldMkLst>
          <pc:docMk/>
          <pc:sldMk cId="2545223606" sldId="524"/>
        </pc:sldMkLst>
        <pc:spChg chg="mod">
          <ac:chgData name="shery tawfeeq" userId="19a96e0e89ed5f52" providerId="LiveId" clId="{3C9F08B2-26DB-48A7-9D67-1DFFBC9AAF24}" dt="2025-01-09T23:51:26.304" v="1329"/>
          <ac:spMkLst>
            <pc:docMk/>
            <pc:sldMk cId="2545223606" sldId="524"/>
            <ac:spMk id="24" creationId="{9DC18236-A287-F375-E4BE-6DB3488E2DBF}"/>
          </ac:spMkLst>
        </pc:spChg>
      </pc:sldChg>
      <pc:sldChg chg="addSp delSp modSp add mod delAnim modAnim">
        <pc:chgData name="shery tawfeeq" userId="19a96e0e89ed5f52" providerId="LiveId" clId="{3C9F08B2-26DB-48A7-9D67-1DFFBC9AAF24}" dt="2025-01-09T23:53:32.086" v="1347"/>
        <pc:sldMkLst>
          <pc:docMk/>
          <pc:sldMk cId="1169311992" sldId="525"/>
        </pc:sldMkLst>
        <pc:spChg chg="mod">
          <ac:chgData name="shery tawfeeq" userId="19a96e0e89ed5f52" providerId="LiveId" clId="{3C9F08B2-26DB-48A7-9D67-1DFFBC9AAF24}" dt="2025-01-09T23:53:04.734" v="1346" actId="14100"/>
          <ac:spMkLst>
            <pc:docMk/>
            <pc:sldMk cId="1169311992" sldId="525"/>
            <ac:spMk id="24" creationId="{D8C633E8-8662-4503-2795-345266813F99}"/>
          </ac:spMkLst>
        </pc:spChg>
      </pc:sldChg>
      <pc:sldChg chg="addSp delSp modSp add mod delAnim modAnim">
        <pc:chgData name="shery tawfeeq" userId="19a96e0e89ed5f52" providerId="LiveId" clId="{3C9F08B2-26DB-48A7-9D67-1DFFBC9AAF24}" dt="2025-01-09T23:56:23.467" v="1376"/>
        <pc:sldMkLst>
          <pc:docMk/>
          <pc:sldMk cId="1045934183" sldId="526"/>
        </pc:sldMkLst>
        <pc:spChg chg="mod">
          <ac:chgData name="shery tawfeeq" userId="19a96e0e89ed5f52" providerId="LiveId" clId="{3C9F08B2-26DB-48A7-9D67-1DFFBC9AAF24}" dt="2025-01-09T23:56:10.985" v="1375"/>
          <ac:spMkLst>
            <pc:docMk/>
            <pc:sldMk cId="1045934183" sldId="526"/>
            <ac:spMk id="24" creationId="{5A3F3A2C-046A-7487-D189-6D0E17245EE7}"/>
          </ac:spMkLst>
        </pc:spChg>
      </pc:sldChg>
      <pc:sldChg chg="addSp delSp modSp add mod delAnim modAnim">
        <pc:chgData name="shery tawfeeq" userId="19a96e0e89ed5f52" providerId="LiveId" clId="{3C9F08B2-26DB-48A7-9D67-1DFFBC9AAF24}" dt="2025-01-09T23:51:00.167" v="1324" actId="1076"/>
        <pc:sldMkLst>
          <pc:docMk/>
          <pc:sldMk cId="1924070366" sldId="527"/>
        </pc:sldMkLst>
        <pc:spChg chg="mod">
          <ac:chgData name="shery tawfeeq" userId="19a96e0e89ed5f52" providerId="LiveId" clId="{3C9F08B2-26DB-48A7-9D67-1DFFBC9AAF24}" dt="2025-01-09T23:51:00.167" v="1324" actId="1076"/>
          <ac:spMkLst>
            <pc:docMk/>
            <pc:sldMk cId="1924070366" sldId="527"/>
            <ac:spMk id="48" creationId="{9A7BBA3D-3E92-4EF4-3CF0-04F0012E1BDD}"/>
          </ac:spMkLst>
        </pc:spChg>
      </pc:sldChg>
      <pc:sldChg chg="addSp delSp modSp add mod delAnim modAnim">
        <pc:chgData name="shery tawfeeq" userId="19a96e0e89ed5f52" providerId="LiveId" clId="{3C9F08B2-26DB-48A7-9D67-1DFFBC9AAF24}" dt="2025-01-09T23:52:26.374" v="1338"/>
        <pc:sldMkLst>
          <pc:docMk/>
          <pc:sldMk cId="1125490800" sldId="528"/>
        </pc:sldMkLst>
        <pc:spChg chg="mod">
          <ac:chgData name="shery tawfeeq" userId="19a96e0e89ed5f52" providerId="LiveId" clId="{3C9F08B2-26DB-48A7-9D67-1DFFBC9AAF24}" dt="2025-01-09T23:52:15.166" v="1337" actId="1076"/>
          <ac:spMkLst>
            <pc:docMk/>
            <pc:sldMk cId="1125490800" sldId="528"/>
            <ac:spMk id="48" creationId="{68C0891A-1A34-A4BA-338A-CF519E24635A}"/>
          </ac:spMkLst>
        </pc:spChg>
      </pc:sldChg>
      <pc:sldChg chg="addSp delSp modSp add mod delAnim modAnim">
        <pc:chgData name="shery tawfeeq" userId="19a96e0e89ed5f52" providerId="LiveId" clId="{3C9F08B2-26DB-48A7-9D67-1DFFBC9AAF24}" dt="2025-01-09T23:55:49.804" v="1370"/>
        <pc:sldMkLst>
          <pc:docMk/>
          <pc:sldMk cId="1304799947" sldId="529"/>
        </pc:sldMkLst>
        <pc:spChg chg="mod">
          <ac:chgData name="shery tawfeeq" userId="19a96e0e89ed5f52" providerId="LiveId" clId="{3C9F08B2-26DB-48A7-9D67-1DFFBC9AAF24}" dt="2025-01-09T23:55:34.095" v="1369" actId="14100"/>
          <ac:spMkLst>
            <pc:docMk/>
            <pc:sldMk cId="1304799947" sldId="529"/>
            <ac:spMk id="8" creationId="{E74F1E17-14E6-66E3-0110-70AF33CEDCA2}"/>
          </ac:spMkLst>
        </pc:spChg>
        <pc:spChg chg="mod">
          <ac:chgData name="shery tawfeeq" userId="19a96e0e89ed5f52" providerId="LiveId" clId="{3C9F08B2-26DB-48A7-9D67-1DFFBC9AAF24}" dt="2025-01-09T23:55:13.231" v="1362"/>
          <ac:spMkLst>
            <pc:docMk/>
            <pc:sldMk cId="1304799947" sldId="529"/>
            <ac:spMk id="48" creationId="{C0290E9C-DD36-DEF5-0D49-8F36288CD08A}"/>
          </ac:spMkLst>
        </pc:spChg>
      </pc:sldChg>
      <pc:sldChg chg="addSp delSp modSp add mod ord delAnim modAnim">
        <pc:chgData name="shery tawfeeq" userId="19a96e0e89ed5f52" providerId="LiveId" clId="{3C9F08B2-26DB-48A7-9D67-1DFFBC9AAF24}" dt="2025-01-09T23:54:54.523" v="1357"/>
        <pc:sldMkLst>
          <pc:docMk/>
          <pc:sldMk cId="2411823110" sldId="530"/>
        </pc:sldMkLst>
        <pc:spChg chg="mod">
          <ac:chgData name="shery tawfeeq" userId="19a96e0e89ed5f52" providerId="LiveId" clId="{3C9F08B2-26DB-48A7-9D67-1DFFBC9AAF24}" dt="2025-01-09T23:54:23.790" v="1355"/>
          <ac:spMkLst>
            <pc:docMk/>
            <pc:sldMk cId="2411823110" sldId="530"/>
            <ac:spMk id="41" creationId="{EE0F6F2D-E848-7ABE-ED2D-0A56857E0C8E}"/>
          </ac:spMkLst>
        </pc:spChg>
        <pc:picChg chg="add mod">
          <ac:chgData name="shery tawfeeq" userId="19a96e0e89ed5f52" providerId="LiveId" clId="{3C9F08B2-26DB-48A7-9D67-1DFFBC9AAF24}" dt="2025-01-09T23:54:54.523" v="1357"/>
          <ac:picMkLst>
            <pc:docMk/>
            <pc:sldMk cId="2411823110" sldId="530"/>
            <ac:picMk id="7" creationId="{214A1629-F8B2-8149-5391-427E1DBF48C3}"/>
          </ac:picMkLst>
        </pc:picChg>
      </pc:sldChg>
      <pc:sldChg chg="addSp delSp modSp add mod delAnim modAnim">
        <pc:chgData name="shery tawfeeq" userId="19a96e0e89ed5f52" providerId="LiveId" clId="{3C9F08B2-26DB-48A7-9D67-1DFFBC9AAF24}" dt="2025-01-09T23:57:40.384" v="1388"/>
        <pc:sldMkLst>
          <pc:docMk/>
          <pc:sldMk cId="126941361" sldId="531"/>
        </pc:sldMkLst>
        <pc:spChg chg="mod">
          <ac:chgData name="shery tawfeeq" userId="19a96e0e89ed5f52" providerId="LiveId" clId="{3C9F08B2-26DB-48A7-9D67-1DFFBC9AAF24}" dt="2025-01-09T23:57:15.299" v="1384"/>
          <ac:spMkLst>
            <pc:docMk/>
            <pc:sldMk cId="126941361" sldId="531"/>
            <ac:spMk id="48" creationId="{C8D55D73-F67E-1FBA-AF3E-5B5DF66E3AE1}"/>
          </ac:spMkLst>
        </pc:spChg>
      </pc:sldChg>
      <pc:sldChg chg="addSp delSp modSp add mod delAnim modAnim">
        <pc:chgData name="shery tawfeeq" userId="19a96e0e89ed5f52" providerId="LiveId" clId="{3C9F08B2-26DB-48A7-9D67-1DFFBC9AAF24}" dt="2025-01-09T23:58:13.403" v="1395"/>
        <pc:sldMkLst>
          <pc:docMk/>
          <pc:sldMk cId="1036844852" sldId="532"/>
        </pc:sldMkLst>
        <pc:spChg chg="mod">
          <ac:chgData name="shery tawfeeq" userId="19a96e0e89ed5f52" providerId="LiveId" clId="{3C9F08B2-26DB-48A7-9D67-1DFFBC9AAF24}" dt="2025-01-09T23:58:01.399" v="1393"/>
          <ac:spMkLst>
            <pc:docMk/>
            <pc:sldMk cId="1036844852" sldId="532"/>
            <ac:spMk id="24" creationId="{60F12E6D-F552-D52B-199F-9F85244A1303}"/>
          </ac:spMkLst>
        </pc:spChg>
      </pc:sldChg>
      <pc:sldChg chg="addSp delSp modSp add mod delAnim modAnim">
        <pc:chgData name="shery tawfeeq" userId="19a96e0e89ed5f52" providerId="LiveId" clId="{3C9F08B2-26DB-48A7-9D67-1DFFBC9AAF24}" dt="2025-01-09T23:59:20.424" v="1402"/>
        <pc:sldMkLst>
          <pc:docMk/>
          <pc:sldMk cId="3008303037" sldId="533"/>
        </pc:sldMkLst>
        <pc:spChg chg="mod">
          <ac:chgData name="shery tawfeeq" userId="19a96e0e89ed5f52" providerId="LiveId" clId="{3C9F08B2-26DB-48A7-9D67-1DFFBC9AAF24}" dt="2025-01-09T23:58:58.277" v="1400"/>
          <ac:spMkLst>
            <pc:docMk/>
            <pc:sldMk cId="3008303037" sldId="533"/>
            <ac:spMk id="48" creationId="{44E959DF-F236-BEE4-BDD5-79F6D90F9E76}"/>
          </ac:spMkLst>
        </pc:spChg>
      </pc:sldChg>
      <pc:sldChg chg="addSp delSp modSp add mod delAnim modAnim">
        <pc:chgData name="shery tawfeeq" userId="19a96e0e89ed5f52" providerId="LiveId" clId="{3C9F08B2-26DB-48A7-9D67-1DFFBC9AAF24}" dt="2025-01-10T00:00:29.416" v="1412"/>
        <pc:sldMkLst>
          <pc:docMk/>
          <pc:sldMk cId="235973499" sldId="534"/>
        </pc:sldMkLst>
      </pc:sldChg>
      <pc:sldChg chg="addSp delSp modSp add mod delAnim modAnim">
        <pc:chgData name="shery tawfeeq" userId="19a96e0e89ed5f52" providerId="LiveId" clId="{3C9F08B2-26DB-48A7-9D67-1DFFBC9AAF24}" dt="2025-01-10T00:01:01.432" v="1419"/>
        <pc:sldMkLst>
          <pc:docMk/>
          <pc:sldMk cId="1705267753" sldId="535"/>
        </pc:sldMkLst>
      </pc:sldChg>
      <pc:sldChg chg="delSp modSp add mod delAnim">
        <pc:chgData name="shery tawfeeq" userId="19a96e0e89ed5f52" providerId="LiveId" clId="{3C9F08B2-26DB-48A7-9D67-1DFFBC9AAF24}" dt="2025-01-10T18:38:48.031" v="1433" actId="20577"/>
        <pc:sldMkLst>
          <pc:docMk/>
          <pc:sldMk cId="159840516" sldId="536"/>
        </pc:sldMkLst>
        <pc:spChg chg="mod">
          <ac:chgData name="shery tawfeeq" userId="19a96e0e89ed5f52" providerId="LiveId" clId="{3C9F08B2-26DB-48A7-9D67-1DFFBC9AAF24}" dt="2025-01-10T18:38:48.031" v="1433" actId="20577"/>
          <ac:spMkLst>
            <pc:docMk/>
            <pc:sldMk cId="159840516" sldId="536"/>
            <ac:spMk id="7" creationId="{A80D7734-4222-A13A-A8D3-73D7F150D0E5}"/>
          </ac:spMkLst>
        </pc:spChg>
      </pc:sldChg>
      <pc:sldChg chg="add del">
        <pc:chgData name="shery tawfeeq" userId="19a96e0e89ed5f52" providerId="LiveId" clId="{3C9F08B2-26DB-48A7-9D67-1DFFBC9AAF24}" dt="2025-01-10T00:01:26.478" v="1420" actId="47"/>
        <pc:sldMkLst>
          <pc:docMk/>
          <pc:sldMk cId="1529492034" sldId="536"/>
        </pc:sldMkLst>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sldChg>
      <pc:sldChg chg="delSp mod modTransition delAnim">
        <pc:chgData name="shery tawfeeq" userId="19a96e0e89ed5f52" providerId="LiveId" clId="{6AB89B94-C90C-463A-957A-30968F8FABD9}" dt="2025-01-07T18:58:36.672" v="2" actId="478"/>
        <pc:sldMkLst>
          <pc:docMk/>
          <pc:sldMk cId="0" sldId="271"/>
        </pc:sldMkLst>
      </pc:sldChg>
      <pc:sldChg chg="delSp mod modTransition delAnim">
        <pc:chgData name="shery tawfeeq" userId="19a96e0e89ed5f52" providerId="LiveId" clId="{6AB89B94-C90C-463A-957A-30968F8FABD9}" dt="2025-01-07T18:58:42.546" v="3" actId="478"/>
        <pc:sldMkLst>
          <pc:docMk/>
          <pc:sldMk cId="0" sldId="276"/>
        </pc:sldMkLst>
      </pc:sldChg>
      <pc:sldChg chg="delSp mod modTransition delAnim">
        <pc:chgData name="shery tawfeeq" userId="19a96e0e89ed5f52" providerId="LiveId" clId="{6AB89B94-C90C-463A-957A-30968F8FABD9}" dt="2025-01-07T19:00:44.667" v="21" actId="478"/>
        <pc:sldMkLst>
          <pc:docMk/>
          <pc:sldMk cId="0" sldId="303"/>
        </pc:sldMkLst>
      </pc:sldChg>
      <pc:sldChg chg="delSp modTransition modAnim">
        <pc:chgData name="shery tawfeeq" userId="19a96e0e89ed5f52" providerId="LiveId" clId="{6AB89B94-C90C-463A-957A-30968F8FABD9}" dt="2025-01-07T18:58:12.713" v="0"/>
        <pc:sldMkLst>
          <pc:docMk/>
          <pc:sldMk cId="0" sldId="306"/>
        </pc:sldMkLst>
      </pc:sldChg>
      <pc:sldChg chg="delSp mod modTransition delAnim">
        <pc:chgData name="shery tawfeeq" userId="19a96e0e89ed5f52" providerId="LiveId" clId="{6AB89B94-C90C-463A-957A-30968F8FABD9}" dt="2025-01-07T18:58:24.090" v="1" actId="478"/>
        <pc:sldMkLst>
          <pc:docMk/>
          <pc:sldMk cId="0" sldId="313"/>
        </pc:sldMkLst>
      </pc:sldChg>
      <pc:sldChg chg="delSp mod modTransition delAnim">
        <pc:chgData name="shery tawfeeq" userId="19a96e0e89ed5f52" providerId="LiveId" clId="{6AB89B94-C90C-463A-957A-30968F8FABD9}" dt="2025-01-07T19:00:34.232" v="20" actId="478"/>
        <pc:sldMkLst>
          <pc:docMk/>
          <pc:sldMk cId="0" sldId="349"/>
        </pc:sldMkLst>
      </pc:sldChg>
      <pc:sldChg chg="delSp modTransition modAnim">
        <pc:chgData name="shery tawfeeq" userId="19a96e0e89ed5f52" providerId="LiveId" clId="{6AB89B94-C90C-463A-957A-30968F8FABD9}" dt="2025-01-07T18:58:12.713" v="0"/>
        <pc:sldMkLst>
          <pc:docMk/>
          <pc:sldMk cId="0" sldId="480"/>
        </pc:sldMkLst>
      </pc:sldChg>
      <pc:sldChg chg="delSp mod modTransition delAnim">
        <pc:chgData name="shery tawfeeq" userId="19a96e0e89ed5f52" providerId="LiveId" clId="{6AB89B94-C90C-463A-957A-30968F8FABD9}" dt="2025-01-07T18:58:57.181" v="5" actId="478"/>
        <pc:sldMkLst>
          <pc:docMk/>
          <pc:sldMk cId="1584672584" sldId="496"/>
        </pc:sldMkLst>
      </pc:sldChg>
      <pc:sldChg chg="delSp mod modTransition delAnim">
        <pc:chgData name="shery tawfeeq" userId="19a96e0e89ed5f52" providerId="LiveId" clId="{6AB89B94-C90C-463A-957A-30968F8FABD9}" dt="2025-01-07T18:59:03.233" v="6" actId="478"/>
        <pc:sldMkLst>
          <pc:docMk/>
          <pc:sldMk cId="665929241" sldId="497"/>
        </pc:sldMkLst>
      </pc:sldChg>
      <pc:sldChg chg="delSp mod modTransition delAnim">
        <pc:chgData name="shery tawfeeq" userId="19a96e0e89ed5f52" providerId="LiveId" clId="{6AB89B94-C90C-463A-957A-30968F8FABD9}" dt="2025-01-07T18:59:11.467" v="7" actId="478"/>
        <pc:sldMkLst>
          <pc:docMk/>
          <pc:sldMk cId="1784990302" sldId="498"/>
        </pc:sldMkLst>
      </pc:sldChg>
      <pc:sldChg chg="delSp mod modTransition delAnim">
        <pc:chgData name="shery tawfeeq" userId="19a96e0e89ed5f52" providerId="LiveId" clId="{6AB89B94-C90C-463A-957A-30968F8FABD9}" dt="2025-01-07T18:59:18.115" v="8" actId="478"/>
        <pc:sldMkLst>
          <pc:docMk/>
          <pc:sldMk cId="526482925" sldId="499"/>
        </pc:sldMkLst>
      </pc:sldChg>
      <pc:sldChg chg="delSp mod modTransition delAnim">
        <pc:chgData name="shery tawfeeq" userId="19a96e0e89ed5f52" providerId="LiveId" clId="{6AB89B94-C90C-463A-957A-30968F8FABD9}" dt="2025-01-07T18:59:22.090" v="9" actId="478"/>
        <pc:sldMkLst>
          <pc:docMk/>
          <pc:sldMk cId="624478510" sldId="500"/>
        </pc:sldMkLst>
      </pc:sldChg>
      <pc:sldChg chg="delSp mod modTransition delAnim">
        <pc:chgData name="shery tawfeeq" userId="19a96e0e89ed5f52" providerId="LiveId" clId="{6AB89B94-C90C-463A-957A-30968F8FABD9}" dt="2025-01-07T18:59:33.365" v="10" actId="478"/>
        <pc:sldMkLst>
          <pc:docMk/>
          <pc:sldMk cId="2252565313" sldId="501"/>
        </pc:sldMkLst>
      </pc:sldChg>
      <pc:sldChg chg="delSp mod modTransition delAnim">
        <pc:chgData name="shery tawfeeq" userId="19a96e0e89ed5f52" providerId="LiveId" clId="{6AB89B94-C90C-463A-957A-30968F8FABD9}" dt="2025-01-07T18:59:38.286" v="11" actId="478"/>
        <pc:sldMkLst>
          <pc:docMk/>
          <pc:sldMk cId="1826110906" sldId="502"/>
        </pc:sldMkLst>
      </pc:sldChg>
      <pc:sldChg chg="delSp mod modTransition delAnim">
        <pc:chgData name="shery tawfeeq" userId="19a96e0e89ed5f52" providerId="LiveId" clId="{6AB89B94-C90C-463A-957A-30968F8FABD9}" dt="2025-01-07T18:59:43.152" v="12" actId="478"/>
        <pc:sldMkLst>
          <pc:docMk/>
          <pc:sldMk cId="3623418779" sldId="503"/>
        </pc:sldMkLst>
      </pc:sldChg>
      <pc:sldChg chg="delSp mod modTransition delAnim">
        <pc:chgData name="shery tawfeeq" userId="19a96e0e89ed5f52" providerId="LiveId" clId="{6AB89B94-C90C-463A-957A-30968F8FABD9}" dt="2025-01-07T18:59:48.610" v="13" actId="478"/>
        <pc:sldMkLst>
          <pc:docMk/>
          <pc:sldMk cId="262867761" sldId="504"/>
        </pc:sldMkLst>
      </pc:sldChg>
      <pc:sldChg chg="delSp mod modTransition delAnim">
        <pc:chgData name="shery tawfeeq" userId="19a96e0e89ed5f52" providerId="LiveId" clId="{6AB89B94-C90C-463A-957A-30968F8FABD9}" dt="2025-01-07T18:59:53.754" v="14" actId="478"/>
        <pc:sldMkLst>
          <pc:docMk/>
          <pc:sldMk cId="3225467422" sldId="505"/>
        </pc:sldMkLst>
      </pc:sldChg>
      <pc:sldChg chg="delSp mod modTransition delAnim">
        <pc:chgData name="shery tawfeeq" userId="19a96e0e89ed5f52" providerId="LiveId" clId="{6AB89B94-C90C-463A-957A-30968F8FABD9}" dt="2025-01-07T18:59:58.726" v="15" actId="478"/>
        <pc:sldMkLst>
          <pc:docMk/>
          <pc:sldMk cId="1752650320" sldId="506"/>
        </pc:sldMkLst>
      </pc:sldChg>
      <pc:sldChg chg="delSp modTransition modAnim">
        <pc:chgData name="shery tawfeeq" userId="19a96e0e89ed5f52" providerId="LiveId" clId="{6AB89B94-C90C-463A-957A-30968F8FABD9}" dt="2025-01-07T18:58:12.713" v="0"/>
        <pc:sldMkLst>
          <pc:docMk/>
          <pc:sldMk cId="1641786519" sldId="507"/>
        </pc:sldMkLst>
      </pc:sldChg>
      <pc:sldChg chg="delSp modTransition modAnim">
        <pc:chgData name="shery tawfeeq" userId="19a96e0e89ed5f52" providerId="LiveId" clId="{6AB89B94-C90C-463A-957A-30968F8FABD9}" dt="2025-01-07T18:58:12.713" v="0"/>
        <pc:sldMkLst>
          <pc:docMk/>
          <pc:sldMk cId="4263090570" sldId="508"/>
        </pc:sldMkLst>
      </pc:sldChg>
      <pc:sldChg chg="delSp modTransition modAnim">
        <pc:chgData name="shery tawfeeq" userId="19a96e0e89ed5f52" providerId="LiveId" clId="{6AB89B94-C90C-463A-957A-30968F8FABD9}" dt="2025-01-07T18:58:12.713" v="0"/>
        <pc:sldMkLst>
          <pc:docMk/>
          <pc:sldMk cId="3544253025" sldId="509"/>
        </pc:sldMkLst>
      </pc:sldChg>
      <pc:sldChg chg="delSp mod modTransition delAnim">
        <pc:chgData name="shery tawfeeq" userId="19a96e0e89ed5f52" providerId="LiveId" clId="{6AB89B94-C90C-463A-957A-30968F8FABD9}" dt="2025-01-07T19:00:11.654" v="16" actId="478"/>
        <pc:sldMkLst>
          <pc:docMk/>
          <pc:sldMk cId="2413712043" sldId="510"/>
        </pc:sldMkLst>
      </pc:sldChg>
      <pc:sldChg chg="delSp mod modTransition delAnim">
        <pc:chgData name="shery tawfeeq" userId="19a96e0e89ed5f52" providerId="LiveId" clId="{6AB89B94-C90C-463A-957A-30968F8FABD9}" dt="2025-01-07T19:00:21.598" v="17" actId="478"/>
        <pc:sldMkLst>
          <pc:docMk/>
          <pc:sldMk cId="1961407119" sldId="511"/>
        </pc:sldMkLst>
      </pc:sldChg>
      <pc:sldChg chg="delSp mod modTransition delAnim">
        <pc:chgData name="shery tawfeeq" userId="19a96e0e89ed5f52" providerId="LiveId" clId="{6AB89B94-C90C-463A-957A-30968F8FABD9}" dt="2025-01-07T19:00:25.950" v="18" actId="478"/>
        <pc:sldMkLst>
          <pc:docMk/>
          <pc:sldMk cId="874361575" sldId="512"/>
        </pc:sldMkLst>
      </pc:sldChg>
      <pc:sldChg chg="delSp mod modTransition delAnim">
        <pc:chgData name="shery tawfeeq" userId="19a96e0e89ed5f52" providerId="LiveId" clId="{6AB89B94-C90C-463A-957A-30968F8FABD9}" dt="2025-01-07T19:00:30.241" v="19" actId="478"/>
        <pc:sldMkLst>
          <pc:docMk/>
          <pc:sldMk cId="3979150165" sldId="513"/>
        </pc:sldMkLst>
      </pc:sldChg>
    </pc:docChg>
  </pc:docChgLst>
  <pc:docChgLst>
    <pc:chgData name="shery tawfeeq" userId="19a96e0e89ed5f52" providerId="LiveId" clId="{5A872798-FE61-4E27-A3A0-331FF5AA8608}"/>
    <pc:docChg chg="undo redo custSel addSld delSld modSld sldOrd modSection">
      <pc:chgData name="shery tawfeeq" userId="19a96e0e89ed5f52" providerId="LiveId" clId="{5A872798-FE61-4E27-A3A0-331FF5AA8608}" dt="2025-01-13T14:30:42.351" v="624"/>
      <pc:docMkLst>
        <pc:docMk/>
      </pc:docMkLst>
      <pc:sldChg chg="modSp mod">
        <pc:chgData name="shery tawfeeq" userId="19a96e0e89ed5f52" providerId="LiveId" clId="{5A872798-FE61-4E27-A3A0-331FF5AA8608}" dt="2025-01-10T18:42:09.341" v="10" actId="20577"/>
        <pc:sldMkLst>
          <pc:docMk/>
          <pc:sldMk cId="0" sldId="276"/>
        </pc:sldMkLst>
        <pc:spChg chg="mod">
          <ac:chgData name="shery tawfeeq" userId="19a96e0e89ed5f52" providerId="LiveId" clId="{5A872798-FE61-4E27-A3A0-331FF5AA8608}" dt="2025-01-10T18:41:52.368" v="7" actId="14100"/>
          <ac:spMkLst>
            <pc:docMk/>
            <pc:sldMk cId="0" sldId="276"/>
            <ac:spMk id="25" creationId="{00000000-0000-0000-0000-000000000000}"/>
          </ac:spMkLst>
        </pc:spChg>
        <pc:spChg chg="mod">
          <ac:chgData name="shery tawfeeq" userId="19a96e0e89ed5f52" providerId="LiveId" clId="{5A872798-FE61-4E27-A3A0-331FF5AA8608}" dt="2025-01-10T18:42:09.341" v="10" actId="20577"/>
          <ac:spMkLst>
            <pc:docMk/>
            <pc:sldMk cId="0" sldId="276"/>
            <ac:spMk id="48" creationId="{00000000-0000-0000-0000-000000000000}"/>
          </ac:spMkLst>
        </pc:spChg>
      </pc:sldChg>
      <pc:sldChg chg="addSp modSp">
        <pc:chgData name="shery tawfeeq" userId="19a96e0e89ed5f52" providerId="LiveId" clId="{5A872798-FE61-4E27-A3A0-331FF5AA8608}" dt="2025-01-13T14:30:42.351" v="624"/>
        <pc:sldMkLst>
          <pc:docMk/>
          <pc:sldMk cId="0" sldId="303"/>
        </pc:sldMkLst>
        <pc:picChg chg="add mod">
          <ac:chgData name="shery tawfeeq" userId="19a96e0e89ed5f52" providerId="LiveId" clId="{5A872798-FE61-4E27-A3A0-331FF5AA8608}" dt="2025-01-13T14:30:42.351" v="624"/>
          <ac:picMkLst>
            <pc:docMk/>
            <pc:sldMk cId="0" sldId="303"/>
            <ac:picMk id="10" creationId="{9319B3C8-8187-DD7E-75BC-71201E4C32D9}"/>
          </ac:picMkLst>
        </pc:picChg>
      </pc:sldChg>
      <pc:sldChg chg="addSp delSp modSp mod modTransition modAnim">
        <pc:chgData name="shery tawfeeq" userId="19a96e0e89ed5f52" providerId="LiveId" clId="{5A872798-FE61-4E27-A3A0-331FF5AA8608}" dt="2025-01-13T14:26:49.814" v="615"/>
        <pc:sldMkLst>
          <pc:docMk/>
          <pc:sldMk cId="0" sldId="306"/>
        </pc:sldMkLst>
        <pc:picChg chg="add del mod">
          <ac:chgData name="shery tawfeeq" userId="19a96e0e89ed5f52" providerId="LiveId" clId="{5A872798-FE61-4E27-A3A0-331FF5AA8608}" dt="2025-01-13T14:26:21.608" v="614"/>
          <ac:picMkLst>
            <pc:docMk/>
            <pc:sldMk cId="0" sldId="306"/>
            <ac:picMk id="7" creationId="{5F0978D2-A825-4646-F467-FAF37A51B20A}"/>
          </ac:picMkLst>
        </pc:picChg>
        <pc:picChg chg="add del mod ord">
          <ac:chgData name="shery tawfeeq" userId="19a96e0e89ed5f52" providerId="LiveId" clId="{5A872798-FE61-4E27-A3A0-331FF5AA8608}" dt="2025-01-13T14:26:49.814" v="615"/>
          <ac:picMkLst>
            <pc:docMk/>
            <pc:sldMk cId="0" sldId="306"/>
            <ac:picMk id="14" creationId="{7BE85499-EB42-B125-4FEC-5CBDF5CBE32A}"/>
          </ac:picMkLst>
        </pc:picChg>
        <pc:picChg chg="add mod">
          <ac:chgData name="shery tawfeeq" userId="19a96e0e89ed5f52" providerId="LiveId" clId="{5A872798-FE61-4E27-A3A0-331FF5AA8608}" dt="2025-01-13T14:26:49.814" v="615"/>
          <ac:picMkLst>
            <pc:docMk/>
            <pc:sldMk cId="0" sldId="306"/>
            <ac:picMk id="15" creationId="{1BC06001-C7E5-F41C-BA91-84EEEE9968CB}"/>
          </ac:picMkLst>
        </pc:picChg>
      </pc:sldChg>
      <pc:sldChg chg="addSp delSp modSp mod modTransition modAnim">
        <pc:chgData name="shery tawfeeq" userId="19a96e0e89ed5f52" providerId="LiveId" clId="{5A872798-FE61-4E27-A3A0-331FF5AA8608}" dt="2025-01-13T14:30:24.190" v="623"/>
        <pc:sldMkLst>
          <pc:docMk/>
          <pc:sldMk cId="0" sldId="349"/>
        </pc:sldMkLst>
        <pc:picChg chg="add del mod">
          <ac:chgData name="shery tawfeeq" userId="19a96e0e89ed5f52" providerId="LiveId" clId="{5A872798-FE61-4E27-A3A0-331FF5AA8608}" dt="2025-01-13T14:29:37.591" v="619"/>
          <ac:picMkLst>
            <pc:docMk/>
            <pc:sldMk cId="0" sldId="349"/>
            <ac:picMk id="5" creationId="{C5EAF471-0AE9-D3F6-A5E6-12439EC35EC6}"/>
          </ac:picMkLst>
        </pc:picChg>
        <pc:picChg chg="add del mod ord">
          <ac:chgData name="shery tawfeeq" userId="19a96e0e89ed5f52" providerId="LiveId" clId="{5A872798-FE61-4E27-A3A0-331FF5AA8608}" dt="2025-01-13T14:29:49.005" v="620"/>
          <ac:picMkLst>
            <pc:docMk/>
            <pc:sldMk cId="0" sldId="349"/>
            <ac:picMk id="8" creationId="{B400B048-5E9D-3EAC-637C-C41681278E7C}"/>
          </ac:picMkLst>
        </pc:picChg>
        <pc:picChg chg="add del mod">
          <ac:chgData name="shery tawfeeq" userId="19a96e0e89ed5f52" providerId="LiveId" clId="{5A872798-FE61-4E27-A3A0-331FF5AA8608}" dt="2025-01-13T14:29:51.524" v="622"/>
          <ac:picMkLst>
            <pc:docMk/>
            <pc:sldMk cId="0" sldId="349"/>
            <ac:picMk id="11" creationId="{3AB03331-FBB7-17E8-FDC9-2762C22A0F64}"/>
          </ac:picMkLst>
        </pc:picChg>
        <pc:picChg chg="add del mod ord">
          <ac:chgData name="shery tawfeeq" userId="19a96e0e89ed5f52" providerId="LiveId" clId="{5A872798-FE61-4E27-A3A0-331FF5AA8608}" dt="2025-01-13T14:30:24.190" v="623"/>
          <ac:picMkLst>
            <pc:docMk/>
            <pc:sldMk cId="0" sldId="349"/>
            <ac:picMk id="16" creationId="{1F1C733D-E6EA-925A-EF6B-EDB977FD93AE}"/>
          </ac:picMkLst>
        </pc:picChg>
        <pc:picChg chg="add mod">
          <ac:chgData name="shery tawfeeq" userId="19a96e0e89ed5f52" providerId="LiveId" clId="{5A872798-FE61-4E27-A3A0-331FF5AA8608}" dt="2025-01-13T14:30:24.190" v="623"/>
          <ac:picMkLst>
            <pc:docMk/>
            <pc:sldMk cId="0" sldId="349"/>
            <ac:picMk id="17" creationId="{12151198-D0C6-F199-97E6-EC34F3952566}"/>
          </ac:picMkLst>
        </pc:picChg>
      </pc:sldChg>
      <pc:sldChg chg="addSp delSp modSp mod modTransition delAnim modAnim">
        <pc:chgData name="shery tawfeeq" userId="19a96e0e89ed5f52" providerId="LiveId" clId="{5A872798-FE61-4E27-A3A0-331FF5AA8608}" dt="2025-01-12T15:02:10.361" v="583"/>
        <pc:sldMkLst>
          <pc:docMk/>
          <pc:sldMk cId="0" sldId="480"/>
        </pc:sldMkLst>
        <pc:picChg chg="del">
          <ac:chgData name="shery tawfeeq" userId="19a96e0e89ed5f52" providerId="LiveId" clId="{5A872798-FE61-4E27-A3A0-331FF5AA8608}" dt="2025-01-12T14:53:18.598" v="564" actId="478"/>
          <ac:picMkLst>
            <pc:docMk/>
            <pc:sldMk cId="0" sldId="480"/>
            <ac:picMk id="2" creationId="{487F1D04-69E9-EF14-A81B-C988612999A2}"/>
          </ac:picMkLst>
        </pc:picChg>
        <pc:picChg chg="add del mod">
          <ac:chgData name="shery tawfeeq" userId="19a96e0e89ed5f52" providerId="LiveId" clId="{5A872798-FE61-4E27-A3A0-331FF5AA8608}" dt="2025-01-12T14:57:04.589" v="567"/>
          <ac:picMkLst>
            <pc:docMk/>
            <pc:sldMk cId="0" sldId="480"/>
            <ac:picMk id="9" creationId="{6B618661-3B76-90D9-2EA5-CB41779E35AD}"/>
          </ac:picMkLst>
        </pc:picChg>
        <pc:picChg chg="add del mod ord">
          <ac:chgData name="shery tawfeeq" userId="19a96e0e89ed5f52" providerId="LiveId" clId="{5A872798-FE61-4E27-A3A0-331FF5AA8608}" dt="2025-01-12T14:57:16.955" v="568"/>
          <ac:picMkLst>
            <pc:docMk/>
            <pc:sldMk cId="0" sldId="480"/>
            <ac:picMk id="12" creationId="{963FE1F1-2540-AC1B-FCA7-BE1B4AE74900}"/>
          </ac:picMkLst>
        </pc:picChg>
        <pc:picChg chg="add del mod">
          <ac:chgData name="shery tawfeeq" userId="19a96e0e89ed5f52" providerId="LiveId" clId="{5A872798-FE61-4E27-A3A0-331FF5AA8608}" dt="2025-01-12T14:57:19.830" v="570"/>
          <ac:picMkLst>
            <pc:docMk/>
            <pc:sldMk cId="0" sldId="480"/>
            <ac:picMk id="13" creationId="{AE2CE654-C011-22B6-2F86-D2ECEB738D86}"/>
          </ac:picMkLst>
        </pc:picChg>
        <pc:picChg chg="add del mod ord">
          <ac:chgData name="shery tawfeeq" userId="19a96e0e89ed5f52" providerId="LiveId" clId="{5A872798-FE61-4E27-A3A0-331FF5AA8608}" dt="2025-01-12T14:58:24.216" v="571"/>
          <ac:picMkLst>
            <pc:docMk/>
            <pc:sldMk cId="0" sldId="480"/>
            <ac:picMk id="17" creationId="{0EBE5806-FB27-3FEF-55DE-5B98EFD3527A}"/>
          </ac:picMkLst>
        </pc:picChg>
        <pc:picChg chg="add del mod">
          <ac:chgData name="shery tawfeeq" userId="19a96e0e89ed5f52" providerId="LiveId" clId="{5A872798-FE61-4E27-A3A0-331FF5AA8608}" dt="2025-01-12T14:58:38.401" v="573"/>
          <ac:picMkLst>
            <pc:docMk/>
            <pc:sldMk cId="0" sldId="480"/>
            <ac:picMk id="19" creationId="{E2EE376C-4DD1-717B-F1F9-489E3ED92AB0}"/>
          </ac:picMkLst>
        </pc:picChg>
        <pc:picChg chg="add del mod ord">
          <ac:chgData name="shery tawfeeq" userId="19a96e0e89ed5f52" providerId="LiveId" clId="{5A872798-FE61-4E27-A3A0-331FF5AA8608}" dt="2025-01-12T15:00:12.931" v="574"/>
          <ac:picMkLst>
            <pc:docMk/>
            <pc:sldMk cId="0" sldId="480"/>
            <ac:picMk id="23" creationId="{1250EB23-4323-DA36-85A8-63546BBDA38F}"/>
          </ac:picMkLst>
        </pc:picChg>
        <pc:picChg chg="add del mod">
          <ac:chgData name="shery tawfeeq" userId="19a96e0e89ed5f52" providerId="LiveId" clId="{5A872798-FE61-4E27-A3A0-331FF5AA8608}" dt="2025-01-12T15:00:22.693" v="576"/>
          <ac:picMkLst>
            <pc:docMk/>
            <pc:sldMk cId="0" sldId="480"/>
            <ac:picMk id="24" creationId="{72112C61-7E19-9473-C699-936934FF4B97}"/>
          </ac:picMkLst>
        </pc:picChg>
        <pc:picChg chg="add del mod ord">
          <ac:chgData name="shery tawfeeq" userId="19a96e0e89ed5f52" providerId="LiveId" clId="{5A872798-FE61-4E27-A3A0-331FF5AA8608}" dt="2025-01-12T15:00:51.764" v="577"/>
          <ac:picMkLst>
            <pc:docMk/>
            <pc:sldMk cId="0" sldId="480"/>
            <ac:picMk id="27" creationId="{AF30CCF7-A2CB-FD68-E3E5-C8B5DC1EFE37}"/>
          </ac:picMkLst>
        </pc:picChg>
        <pc:picChg chg="add del mod">
          <ac:chgData name="shery tawfeeq" userId="19a96e0e89ed5f52" providerId="LiveId" clId="{5A872798-FE61-4E27-A3A0-331FF5AA8608}" dt="2025-01-12T15:00:54.607" v="579"/>
          <ac:picMkLst>
            <pc:docMk/>
            <pc:sldMk cId="0" sldId="480"/>
            <ac:picMk id="28" creationId="{F14DB627-F1FB-CE05-B19D-CCE3B833161D}"/>
          </ac:picMkLst>
        </pc:picChg>
        <pc:picChg chg="add del mod ord">
          <ac:chgData name="shery tawfeeq" userId="19a96e0e89ed5f52" providerId="LiveId" clId="{5A872798-FE61-4E27-A3A0-331FF5AA8608}" dt="2025-01-12T15:01:11.767" v="580"/>
          <ac:picMkLst>
            <pc:docMk/>
            <pc:sldMk cId="0" sldId="480"/>
            <ac:picMk id="32" creationId="{D1E443FB-6D7D-0A21-1E65-CD462FD1F16B}"/>
          </ac:picMkLst>
        </pc:picChg>
        <pc:picChg chg="add del mod">
          <ac:chgData name="shery tawfeeq" userId="19a96e0e89ed5f52" providerId="LiveId" clId="{5A872798-FE61-4E27-A3A0-331FF5AA8608}" dt="2025-01-12T15:01:14.313" v="582"/>
          <ac:picMkLst>
            <pc:docMk/>
            <pc:sldMk cId="0" sldId="480"/>
            <ac:picMk id="33" creationId="{7B17CD77-A842-A6CF-3266-0B665B841C39}"/>
          </ac:picMkLst>
        </pc:picChg>
        <pc:picChg chg="add del mod ord">
          <ac:chgData name="shery tawfeeq" userId="19a96e0e89ed5f52" providerId="LiveId" clId="{5A872798-FE61-4E27-A3A0-331FF5AA8608}" dt="2025-01-12T15:02:10.361" v="583"/>
          <ac:picMkLst>
            <pc:docMk/>
            <pc:sldMk cId="0" sldId="480"/>
            <ac:picMk id="37" creationId="{A2EC2836-FC47-903A-37D6-60C573410DCB}"/>
          </ac:picMkLst>
        </pc:picChg>
        <pc:picChg chg="add mod">
          <ac:chgData name="shery tawfeeq" userId="19a96e0e89ed5f52" providerId="LiveId" clId="{5A872798-FE61-4E27-A3A0-331FF5AA8608}" dt="2025-01-12T15:02:10.361" v="583"/>
          <ac:picMkLst>
            <pc:docMk/>
            <pc:sldMk cId="0" sldId="480"/>
            <ac:picMk id="38" creationId="{0B32B285-F5F2-6036-35A2-53A46FA24133}"/>
          </ac:picMkLst>
        </pc:picChg>
      </pc:sldChg>
      <pc:sldChg chg="addSp modSp mod">
        <pc:chgData name="shery tawfeeq" userId="19a96e0e89ed5f52" providerId="LiveId" clId="{5A872798-FE61-4E27-A3A0-331FF5AA8608}" dt="2025-01-10T18:45:13.417" v="20" actId="14100"/>
        <pc:sldMkLst>
          <pc:docMk/>
          <pc:sldMk cId="526482925" sldId="499"/>
        </pc:sldMkLst>
        <pc:spChg chg="add mod">
          <ac:chgData name="shery tawfeeq" userId="19a96e0e89ed5f52" providerId="LiveId" clId="{5A872798-FE61-4E27-A3A0-331FF5AA8608}" dt="2025-01-10T18:44:44.039" v="17" actId="1076"/>
          <ac:spMkLst>
            <pc:docMk/>
            <pc:sldMk cId="526482925" sldId="499"/>
            <ac:spMk id="3" creationId="{2C97E943-19EB-E036-5FCF-DC927A1DE9F6}"/>
          </ac:spMkLst>
        </pc:spChg>
        <pc:spChg chg="mod">
          <ac:chgData name="shery tawfeeq" userId="19a96e0e89ed5f52" providerId="LiveId" clId="{5A872798-FE61-4E27-A3A0-331FF5AA8608}" dt="2025-01-10T18:45:13.417" v="20" actId="14100"/>
          <ac:spMkLst>
            <pc:docMk/>
            <pc:sldMk cId="526482925" sldId="499"/>
            <ac:spMk id="6" creationId="{00000000-0000-0000-0000-000000000000}"/>
          </ac:spMkLst>
        </pc:spChg>
      </pc:sldChg>
      <pc:sldChg chg="modSp mod">
        <pc:chgData name="shery tawfeeq" userId="19a96e0e89ed5f52" providerId="LiveId" clId="{5A872798-FE61-4E27-A3A0-331FF5AA8608}" dt="2025-01-10T18:45:49.841" v="22" actId="1076"/>
        <pc:sldMkLst>
          <pc:docMk/>
          <pc:sldMk cId="2252565313" sldId="501"/>
        </pc:sldMkLst>
        <pc:spChg chg="mod">
          <ac:chgData name="shery tawfeeq" userId="19a96e0e89ed5f52" providerId="LiveId" clId="{5A872798-FE61-4E27-A3A0-331FF5AA8608}" dt="2025-01-10T18:45:49.841" v="22" actId="1076"/>
          <ac:spMkLst>
            <pc:docMk/>
            <pc:sldMk cId="2252565313" sldId="501"/>
            <ac:spMk id="24" creationId="{00000000-0000-0000-0000-000000000000}"/>
          </ac:spMkLst>
        </pc:spChg>
      </pc:sldChg>
      <pc:sldChg chg="modSp mod">
        <pc:chgData name="shery tawfeeq" userId="19a96e0e89ed5f52" providerId="LiveId" clId="{5A872798-FE61-4E27-A3A0-331FF5AA8608}" dt="2025-01-10T18:46:12.607" v="24" actId="1076"/>
        <pc:sldMkLst>
          <pc:docMk/>
          <pc:sldMk cId="1826110906" sldId="502"/>
        </pc:sldMkLst>
        <pc:spChg chg="mod">
          <ac:chgData name="shery tawfeeq" userId="19a96e0e89ed5f52" providerId="LiveId" clId="{5A872798-FE61-4E27-A3A0-331FF5AA8608}" dt="2025-01-10T18:46:12.607" v="24" actId="1076"/>
          <ac:spMkLst>
            <pc:docMk/>
            <pc:sldMk cId="1826110906" sldId="502"/>
            <ac:spMk id="48" creationId="{00000000-0000-0000-0000-000000000000}"/>
          </ac:spMkLst>
        </pc:spChg>
      </pc:sldChg>
      <pc:sldChg chg="modSp mod">
        <pc:chgData name="shery tawfeeq" userId="19a96e0e89ed5f52" providerId="LiveId" clId="{5A872798-FE61-4E27-A3A0-331FF5AA8608}" dt="2025-01-10T18:46:49.386" v="30" actId="1076"/>
        <pc:sldMkLst>
          <pc:docMk/>
          <pc:sldMk cId="3225467422" sldId="505"/>
        </pc:sldMkLst>
        <pc:spChg chg="mod">
          <ac:chgData name="shery tawfeeq" userId="19a96e0e89ed5f52" providerId="LiveId" clId="{5A872798-FE61-4E27-A3A0-331FF5AA8608}" dt="2025-01-10T18:46:49.386" v="30" actId="1076"/>
          <ac:spMkLst>
            <pc:docMk/>
            <pc:sldMk cId="3225467422" sldId="505"/>
            <ac:spMk id="48" creationId="{00000000-0000-0000-0000-000000000000}"/>
          </ac:spMkLst>
        </pc:spChg>
      </pc:sldChg>
      <pc:sldChg chg="modSp mod">
        <pc:chgData name="shery tawfeeq" userId="19a96e0e89ed5f52" providerId="LiveId" clId="{5A872798-FE61-4E27-A3A0-331FF5AA8608}" dt="2025-01-10T18:47:44.035" v="36" actId="115"/>
        <pc:sldMkLst>
          <pc:docMk/>
          <pc:sldMk cId="1752650320" sldId="506"/>
        </pc:sldMkLst>
        <pc:spChg chg="mod">
          <ac:chgData name="shery tawfeeq" userId="19a96e0e89ed5f52" providerId="LiveId" clId="{5A872798-FE61-4E27-A3A0-331FF5AA8608}" dt="2025-01-10T18:47:44.035" v="36" actId="115"/>
          <ac:spMkLst>
            <pc:docMk/>
            <pc:sldMk cId="1752650320" sldId="506"/>
            <ac:spMk id="24" creationId="{00000000-0000-0000-0000-000000000000}"/>
          </ac:spMkLst>
        </pc:spChg>
      </pc:sldChg>
      <pc:sldChg chg="addSp delSp modSp mod modTransition delAnim modAnim">
        <pc:chgData name="shery tawfeeq" userId="19a96e0e89ed5f52" providerId="LiveId" clId="{5A872798-FE61-4E27-A3A0-331FF5AA8608}" dt="2025-01-12T15:05:24.546" v="588"/>
        <pc:sldMkLst>
          <pc:docMk/>
          <pc:sldMk cId="359579479" sldId="514"/>
        </pc:sldMkLst>
        <pc:picChg chg="del">
          <ac:chgData name="shery tawfeeq" userId="19a96e0e89ed5f52" providerId="LiveId" clId="{5A872798-FE61-4E27-A3A0-331FF5AA8608}" dt="2025-01-12T15:03:57.049" v="584" actId="478"/>
          <ac:picMkLst>
            <pc:docMk/>
            <pc:sldMk cId="359579479" sldId="514"/>
            <ac:picMk id="8" creationId="{26EE6939-9ED7-0929-0AA0-BE1D45ABAE3C}"/>
          </ac:picMkLst>
        </pc:picChg>
        <pc:picChg chg="add del mod">
          <ac:chgData name="shery tawfeeq" userId="19a96e0e89ed5f52" providerId="LiveId" clId="{5A872798-FE61-4E27-A3A0-331FF5AA8608}" dt="2025-01-12T15:04:26.580" v="587"/>
          <ac:picMkLst>
            <pc:docMk/>
            <pc:sldMk cId="359579479" sldId="514"/>
            <ac:picMk id="20" creationId="{4BB37B57-4A53-E3A3-2780-3008B4BAF3AE}"/>
          </ac:picMkLst>
        </pc:picChg>
        <pc:picChg chg="add del mod ord">
          <ac:chgData name="shery tawfeeq" userId="19a96e0e89ed5f52" providerId="LiveId" clId="{5A872798-FE61-4E27-A3A0-331FF5AA8608}" dt="2025-01-12T15:05:24.546" v="588"/>
          <ac:picMkLst>
            <pc:docMk/>
            <pc:sldMk cId="359579479" sldId="514"/>
            <ac:picMk id="23" creationId="{0E28A01D-5DE3-3F87-7379-1B1E5A958937}"/>
          </ac:picMkLst>
        </pc:picChg>
        <pc:picChg chg="add mod">
          <ac:chgData name="shery tawfeeq" userId="19a96e0e89ed5f52" providerId="LiveId" clId="{5A872798-FE61-4E27-A3A0-331FF5AA8608}" dt="2025-01-12T15:05:24.546" v="588"/>
          <ac:picMkLst>
            <pc:docMk/>
            <pc:sldMk cId="359579479" sldId="514"/>
            <ac:picMk id="24" creationId="{B8E482FE-AFA7-2A5A-B242-63B5CEAC771B}"/>
          </ac:picMkLst>
        </pc:picChg>
      </pc:sldChg>
      <pc:sldChg chg="addSp delSp modSp mod delAnim">
        <pc:chgData name="shery tawfeeq" userId="19a96e0e89ed5f52" providerId="LiveId" clId="{5A872798-FE61-4E27-A3A0-331FF5AA8608}" dt="2025-01-12T15:19:42.451" v="589"/>
        <pc:sldMkLst>
          <pc:docMk/>
          <pc:sldMk cId="594902211" sldId="521"/>
        </pc:sldMkLst>
        <pc:spChg chg="mod">
          <ac:chgData name="shery tawfeeq" userId="19a96e0e89ed5f52" providerId="LiveId" clId="{5A872798-FE61-4E27-A3A0-331FF5AA8608}" dt="2025-01-10T19:06:00.796" v="110" actId="20577"/>
          <ac:spMkLst>
            <pc:docMk/>
            <pc:sldMk cId="594902211" sldId="521"/>
            <ac:spMk id="24" creationId="{E46BA5F9-2E3E-D6DF-2051-4C760CD48170}"/>
          </ac:spMkLst>
        </pc:spChg>
        <pc:spChg chg="mod">
          <ac:chgData name="shery tawfeeq" userId="19a96e0e89ed5f52" providerId="LiveId" clId="{5A872798-FE61-4E27-A3A0-331FF5AA8608}" dt="2025-01-10T19:04:21.504" v="101" actId="14100"/>
          <ac:spMkLst>
            <pc:docMk/>
            <pc:sldMk cId="594902211" sldId="521"/>
            <ac:spMk id="25" creationId="{6165E68B-B9DC-7D91-FA73-0FC8612F1EA7}"/>
          </ac:spMkLst>
        </pc:spChg>
        <pc:picChg chg="add mod">
          <ac:chgData name="shery tawfeeq" userId="19a96e0e89ed5f52" providerId="LiveId" clId="{5A872798-FE61-4E27-A3A0-331FF5AA8608}" dt="2025-01-12T15:19:42.451" v="589"/>
          <ac:picMkLst>
            <pc:docMk/>
            <pc:sldMk cId="594902211" sldId="521"/>
            <ac:picMk id="4" creationId="{4FED8A06-819B-737D-3401-E84B63AA0897}"/>
          </ac:picMkLst>
        </pc:picChg>
      </pc:sldChg>
      <pc:sldChg chg="addSp modSp mod">
        <pc:chgData name="shery tawfeeq" userId="19a96e0e89ed5f52" providerId="LiveId" clId="{5A872798-FE61-4E27-A3A0-331FF5AA8608}" dt="2025-01-10T18:52:29.736" v="81" actId="1036"/>
        <pc:sldMkLst>
          <pc:docMk/>
          <pc:sldMk cId="2633394226" sldId="523"/>
        </pc:sldMkLst>
        <pc:spChg chg="mod">
          <ac:chgData name="shery tawfeeq" userId="19a96e0e89ed5f52" providerId="LiveId" clId="{5A872798-FE61-4E27-A3A0-331FF5AA8608}" dt="2025-01-10T18:49:31.593" v="44" actId="207"/>
          <ac:spMkLst>
            <pc:docMk/>
            <pc:sldMk cId="2633394226" sldId="523"/>
            <ac:spMk id="48" creationId="{1C32891A-E0E2-8E71-B764-9A2646DF5891}"/>
          </ac:spMkLst>
        </pc:spChg>
        <pc:picChg chg="add mod">
          <ac:chgData name="shery tawfeeq" userId="19a96e0e89ed5f52" providerId="LiveId" clId="{5A872798-FE61-4E27-A3A0-331FF5AA8608}" dt="2025-01-10T18:52:29.736" v="81" actId="1036"/>
          <ac:picMkLst>
            <pc:docMk/>
            <pc:sldMk cId="2633394226" sldId="523"/>
            <ac:picMk id="1026" creationId="{24C74B55-6C4F-9333-110B-E1FBA870D632}"/>
          </ac:picMkLst>
        </pc:picChg>
      </pc:sldChg>
      <pc:sldChg chg="addSp delSp modSp mod ord delAnim">
        <pc:chgData name="shery tawfeeq" userId="19a96e0e89ed5f52" providerId="LiveId" clId="{5A872798-FE61-4E27-A3A0-331FF5AA8608}" dt="2025-01-13T13:50:42.832" v="596"/>
        <pc:sldMkLst>
          <pc:docMk/>
          <pc:sldMk cId="2545223606" sldId="524"/>
        </pc:sldMkLst>
        <pc:spChg chg="mod">
          <ac:chgData name="shery tawfeeq" userId="19a96e0e89ed5f52" providerId="LiveId" clId="{5A872798-FE61-4E27-A3A0-331FF5AA8608}" dt="2025-01-10T19:45:04.778" v="151" actId="1076"/>
          <ac:spMkLst>
            <pc:docMk/>
            <pc:sldMk cId="2545223606" sldId="524"/>
            <ac:spMk id="24" creationId="{9DC18236-A287-F375-E4BE-6DB3488E2DBF}"/>
          </ac:spMkLst>
        </pc:spChg>
        <pc:picChg chg="add mod">
          <ac:chgData name="shery tawfeeq" userId="19a96e0e89ed5f52" providerId="LiveId" clId="{5A872798-FE61-4E27-A3A0-331FF5AA8608}" dt="2025-01-13T13:50:42.832" v="596"/>
          <ac:picMkLst>
            <pc:docMk/>
            <pc:sldMk cId="2545223606" sldId="524"/>
            <ac:picMk id="8" creationId="{D00FF667-6B35-08C5-A6FA-69DB992CD612}"/>
          </ac:picMkLst>
        </pc:picChg>
      </pc:sldChg>
      <pc:sldChg chg="addSp delSp modSp mod delAnim">
        <pc:chgData name="shery tawfeeq" userId="19a96e0e89ed5f52" providerId="LiveId" clId="{5A872798-FE61-4E27-A3A0-331FF5AA8608}" dt="2025-01-13T13:59:43.916" v="598"/>
        <pc:sldMkLst>
          <pc:docMk/>
          <pc:sldMk cId="1169311992" sldId="525"/>
        </pc:sldMkLst>
        <pc:spChg chg="add del mod">
          <ac:chgData name="shery tawfeeq" userId="19a96e0e89ed5f52" providerId="LiveId" clId="{5A872798-FE61-4E27-A3A0-331FF5AA8608}" dt="2025-01-10T19:57:34.341" v="181" actId="207"/>
          <ac:spMkLst>
            <pc:docMk/>
            <pc:sldMk cId="1169311992" sldId="525"/>
            <ac:spMk id="24" creationId="{D8C633E8-8662-4503-2795-345266813F99}"/>
          </ac:spMkLst>
        </pc:spChg>
        <pc:picChg chg="add mod">
          <ac:chgData name="shery tawfeeq" userId="19a96e0e89ed5f52" providerId="LiveId" clId="{5A872798-FE61-4E27-A3A0-331FF5AA8608}" dt="2025-01-13T13:59:43.916" v="598"/>
          <ac:picMkLst>
            <pc:docMk/>
            <pc:sldMk cId="1169311992" sldId="525"/>
            <ac:picMk id="4" creationId="{80680A93-11C5-33B6-C68F-5A1C499310A0}"/>
          </ac:picMkLst>
        </pc:picChg>
      </pc:sldChg>
      <pc:sldChg chg="addSp delSp modSp mod delAnim">
        <pc:chgData name="shery tawfeeq" userId="19a96e0e89ed5f52" providerId="LiveId" clId="{5A872798-FE61-4E27-A3A0-331FF5AA8608}" dt="2025-01-13T14:10:48.146" v="604"/>
        <pc:sldMkLst>
          <pc:docMk/>
          <pc:sldMk cId="1045934183" sldId="526"/>
        </pc:sldMkLst>
        <pc:spChg chg="mod">
          <ac:chgData name="shery tawfeeq" userId="19a96e0e89ed5f52" providerId="LiveId" clId="{5A872798-FE61-4E27-A3A0-331FF5AA8608}" dt="2025-01-10T20:19:48.273" v="403" actId="14100"/>
          <ac:spMkLst>
            <pc:docMk/>
            <pc:sldMk cId="1045934183" sldId="526"/>
            <ac:spMk id="24" creationId="{5A3F3A2C-046A-7487-D189-6D0E17245EE7}"/>
          </ac:spMkLst>
        </pc:spChg>
        <pc:picChg chg="add mod">
          <ac:chgData name="shery tawfeeq" userId="19a96e0e89ed5f52" providerId="LiveId" clId="{5A872798-FE61-4E27-A3A0-331FF5AA8608}" dt="2025-01-13T14:10:48.146" v="604"/>
          <ac:picMkLst>
            <pc:docMk/>
            <pc:sldMk cId="1045934183" sldId="526"/>
            <ac:picMk id="8" creationId="{472CDF88-89EF-910B-2437-294241E98BB0}"/>
          </ac:picMkLst>
        </pc:picChg>
        <pc:picChg chg="add mod">
          <ac:chgData name="shery tawfeeq" userId="19a96e0e89ed5f52" providerId="LiveId" clId="{5A872798-FE61-4E27-A3A0-331FF5AA8608}" dt="2025-01-10T20:20:53.640" v="417" actId="1440"/>
          <ac:picMkLst>
            <pc:docMk/>
            <pc:sldMk cId="1045934183" sldId="526"/>
            <ac:picMk id="6148" creationId="{F3274D48-3983-B11C-48D9-BB7743CD65C6}"/>
          </ac:picMkLst>
        </pc:picChg>
      </pc:sldChg>
      <pc:sldChg chg="addSp delSp modSp mod delAnim">
        <pc:chgData name="shery tawfeeq" userId="19a96e0e89ed5f52" providerId="LiveId" clId="{5A872798-FE61-4E27-A3A0-331FF5AA8608}" dt="2025-01-13T13:56:05.350" v="597"/>
        <pc:sldMkLst>
          <pc:docMk/>
          <pc:sldMk cId="1924070366" sldId="527"/>
        </pc:sldMkLst>
        <pc:spChg chg="add mod">
          <ac:chgData name="shery tawfeeq" userId="19a96e0e89ed5f52" providerId="LiveId" clId="{5A872798-FE61-4E27-A3A0-331FF5AA8608}" dt="2025-01-10T19:58:40.913" v="189"/>
          <ac:spMkLst>
            <pc:docMk/>
            <pc:sldMk cId="1924070366" sldId="527"/>
            <ac:spMk id="3" creationId="{B11BCC22-03BA-6AB3-3AFC-54FEE1A4816D}"/>
          </ac:spMkLst>
        </pc:spChg>
        <pc:spChg chg="mod">
          <ac:chgData name="shery tawfeeq" userId="19a96e0e89ed5f52" providerId="LiveId" clId="{5A872798-FE61-4E27-A3A0-331FF5AA8608}" dt="2025-01-10T19:13:15.858" v="123" actId="207"/>
          <ac:spMkLst>
            <pc:docMk/>
            <pc:sldMk cId="1924070366" sldId="527"/>
            <ac:spMk id="48" creationId="{9A7BBA3D-3E92-4EF4-3CF0-04F0012E1BDD}"/>
          </ac:spMkLst>
        </pc:spChg>
        <pc:picChg chg="add mod">
          <ac:chgData name="shery tawfeeq" userId="19a96e0e89ed5f52" providerId="LiveId" clId="{5A872798-FE61-4E27-A3A0-331FF5AA8608}" dt="2025-01-13T13:56:05.350" v="597"/>
          <ac:picMkLst>
            <pc:docMk/>
            <pc:sldMk cId="1924070366" sldId="527"/>
            <ac:picMk id="9" creationId="{E1FE08F4-38AE-0346-1B6B-A1037AB35307}"/>
          </ac:picMkLst>
        </pc:picChg>
      </pc:sldChg>
      <pc:sldChg chg="addSp delSp modSp mod ord modTransition delAnim modAnim">
        <pc:chgData name="shery tawfeeq" userId="19a96e0e89ed5f52" providerId="LiveId" clId="{5A872798-FE61-4E27-A3A0-331FF5AA8608}" dt="2025-01-13T13:47:18.799" v="595"/>
        <pc:sldMkLst>
          <pc:docMk/>
          <pc:sldMk cId="1125490800" sldId="528"/>
        </pc:sldMkLst>
        <pc:spChg chg="add mod">
          <ac:chgData name="shery tawfeeq" userId="19a96e0e89ed5f52" providerId="LiveId" clId="{5A872798-FE61-4E27-A3A0-331FF5AA8608}" dt="2025-01-10T19:58:33.555" v="187"/>
          <ac:spMkLst>
            <pc:docMk/>
            <pc:sldMk cId="1125490800" sldId="528"/>
            <ac:spMk id="3" creationId="{5CE505A3-8576-6D0C-A37C-A584E57B21C1}"/>
          </ac:spMkLst>
        </pc:spChg>
        <pc:spChg chg="mod">
          <ac:chgData name="shery tawfeeq" userId="19a96e0e89ed5f52" providerId="LiveId" clId="{5A872798-FE61-4E27-A3A0-331FF5AA8608}" dt="2025-01-10T19:25:32.667" v="140" actId="207"/>
          <ac:spMkLst>
            <pc:docMk/>
            <pc:sldMk cId="1125490800" sldId="528"/>
            <ac:spMk id="48" creationId="{68C0891A-1A34-A4BA-338A-CF519E24635A}"/>
          </ac:spMkLst>
        </pc:spChg>
        <pc:picChg chg="add del mod">
          <ac:chgData name="shery tawfeeq" userId="19a96e0e89ed5f52" providerId="LiveId" clId="{5A872798-FE61-4E27-A3A0-331FF5AA8608}" dt="2025-01-13T13:44:53.344" v="592"/>
          <ac:picMkLst>
            <pc:docMk/>
            <pc:sldMk cId="1125490800" sldId="528"/>
            <ac:picMk id="13" creationId="{50C666CD-BCE1-EB28-AA69-642E0D39C67D}"/>
          </ac:picMkLst>
        </pc:picChg>
        <pc:picChg chg="add del mod">
          <ac:chgData name="shery tawfeeq" userId="19a96e0e89ed5f52" providerId="LiveId" clId="{5A872798-FE61-4E27-A3A0-331FF5AA8608}" dt="2025-01-13T13:45:07.176" v="594"/>
          <ac:picMkLst>
            <pc:docMk/>
            <pc:sldMk cId="1125490800" sldId="528"/>
            <ac:picMk id="14" creationId="{F14BF7E2-D310-5549-69B8-B310DC4108B3}"/>
          </ac:picMkLst>
        </pc:picChg>
        <pc:picChg chg="add del mod ord">
          <ac:chgData name="shery tawfeeq" userId="19a96e0e89ed5f52" providerId="LiveId" clId="{5A872798-FE61-4E27-A3A0-331FF5AA8608}" dt="2025-01-13T13:47:18.799" v="595"/>
          <ac:picMkLst>
            <pc:docMk/>
            <pc:sldMk cId="1125490800" sldId="528"/>
            <ac:picMk id="17" creationId="{C2606F2B-4162-2D4D-D15E-AAF1CCB6A10B}"/>
          </ac:picMkLst>
        </pc:picChg>
        <pc:picChg chg="add mod">
          <ac:chgData name="shery tawfeeq" userId="19a96e0e89ed5f52" providerId="LiveId" clId="{5A872798-FE61-4E27-A3A0-331FF5AA8608}" dt="2025-01-13T13:47:18.799" v="595"/>
          <ac:picMkLst>
            <pc:docMk/>
            <pc:sldMk cId="1125490800" sldId="528"/>
            <ac:picMk id="18" creationId="{87BB4131-0ECA-08FC-06E2-D47F74688B41}"/>
          </ac:picMkLst>
        </pc:picChg>
      </pc:sldChg>
      <pc:sldChg chg="addSp delSp modSp mod delAnim">
        <pc:chgData name="shery tawfeeq" userId="19a96e0e89ed5f52" providerId="LiveId" clId="{5A872798-FE61-4E27-A3A0-331FF5AA8608}" dt="2025-01-13T14:07:52.981" v="603"/>
        <pc:sldMkLst>
          <pc:docMk/>
          <pc:sldMk cId="1304799947" sldId="529"/>
        </pc:sldMkLst>
        <pc:spChg chg="mod">
          <ac:chgData name="shery tawfeeq" userId="19a96e0e89ed5f52" providerId="LiveId" clId="{5A872798-FE61-4E27-A3A0-331FF5AA8608}" dt="2025-01-10T20:23:04.378" v="433" actId="1035"/>
          <ac:spMkLst>
            <pc:docMk/>
            <pc:sldMk cId="1304799947" sldId="529"/>
            <ac:spMk id="48" creationId="{C0290E9C-DD36-DEF5-0D49-8F36288CD08A}"/>
          </ac:spMkLst>
        </pc:spChg>
        <pc:picChg chg="add mod">
          <ac:chgData name="shery tawfeeq" userId="19a96e0e89ed5f52" providerId="LiveId" clId="{5A872798-FE61-4E27-A3A0-331FF5AA8608}" dt="2025-01-13T14:07:52.981" v="603"/>
          <ac:picMkLst>
            <pc:docMk/>
            <pc:sldMk cId="1304799947" sldId="529"/>
            <ac:picMk id="4" creationId="{B3BA8857-8495-6A55-D50A-3C6CF4E99715}"/>
          </ac:picMkLst>
        </pc:picChg>
        <pc:picChg chg="add mod">
          <ac:chgData name="shery tawfeeq" userId="19a96e0e89ed5f52" providerId="LiveId" clId="{5A872798-FE61-4E27-A3A0-331FF5AA8608}" dt="2025-01-10T20:22:48.820" v="425" actId="1076"/>
          <ac:picMkLst>
            <pc:docMk/>
            <pc:sldMk cId="1304799947" sldId="529"/>
            <ac:picMk id="5122" creationId="{571C50D8-3399-67E9-11CE-7D9B821ECC39}"/>
          </ac:picMkLst>
        </pc:picChg>
      </pc:sldChg>
      <pc:sldChg chg="addSp delSp modSp mod delAnim">
        <pc:chgData name="shery tawfeeq" userId="19a96e0e89ed5f52" providerId="LiveId" clId="{5A872798-FE61-4E27-A3A0-331FF5AA8608}" dt="2025-01-13T14:21:21.666" v="610"/>
        <pc:sldMkLst>
          <pc:docMk/>
          <pc:sldMk cId="126941361" sldId="531"/>
        </pc:sldMkLst>
        <pc:spChg chg="mod">
          <ac:chgData name="shery tawfeeq" userId="19a96e0e89ed5f52" providerId="LiveId" clId="{5A872798-FE61-4E27-A3A0-331FF5AA8608}" dt="2025-01-10T23:43:34.104" v="507" actId="207"/>
          <ac:spMkLst>
            <pc:docMk/>
            <pc:sldMk cId="126941361" sldId="531"/>
            <ac:spMk id="48" creationId="{C8D55D73-F67E-1FBA-AF3E-5B5DF66E3AE1}"/>
          </ac:spMkLst>
        </pc:spChg>
        <pc:picChg chg="add mod">
          <ac:chgData name="shery tawfeeq" userId="19a96e0e89ed5f52" providerId="LiveId" clId="{5A872798-FE61-4E27-A3A0-331FF5AA8608}" dt="2025-01-13T14:21:21.666" v="610"/>
          <ac:picMkLst>
            <pc:docMk/>
            <pc:sldMk cId="126941361" sldId="531"/>
            <ac:picMk id="4" creationId="{BD187572-AB22-8EF7-D3BD-467836875F6E}"/>
          </ac:picMkLst>
        </pc:picChg>
        <pc:picChg chg="add mod">
          <ac:chgData name="shery tawfeeq" userId="19a96e0e89ed5f52" providerId="LiveId" clId="{5A872798-FE61-4E27-A3A0-331FF5AA8608}" dt="2025-01-10T23:45:37.956" v="514" actId="1440"/>
          <ac:picMkLst>
            <pc:docMk/>
            <pc:sldMk cId="126941361" sldId="531"/>
            <ac:picMk id="7170" creationId="{075FD464-4C7F-9DC6-4812-B89A3B72B9DC}"/>
          </ac:picMkLst>
        </pc:picChg>
      </pc:sldChg>
      <pc:sldChg chg="addSp delSp modSp mod delAnim modAnim">
        <pc:chgData name="shery tawfeeq" userId="19a96e0e89ed5f52" providerId="LiveId" clId="{5A872798-FE61-4E27-A3A0-331FF5AA8608}" dt="2025-01-13T14:24:30.528" v="611"/>
        <pc:sldMkLst>
          <pc:docMk/>
          <pc:sldMk cId="1036844852" sldId="532"/>
        </pc:sldMkLst>
        <pc:spChg chg="mod">
          <ac:chgData name="shery tawfeeq" userId="19a96e0e89ed5f52" providerId="LiveId" clId="{5A872798-FE61-4E27-A3A0-331FF5AA8608}" dt="2025-01-10T23:53:46.174" v="538" actId="207"/>
          <ac:spMkLst>
            <pc:docMk/>
            <pc:sldMk cId="1036844852" sldId="532"/>
            <ac:spMk id="24" creationId="{60F12E6D-F552-D52B-199F-9F85244A1303}"/>
          </ac:spMkLst>
        </pc:spChg>
        <pc:picChg chg="add mod">
          <ac:chgData name="shery tawfeeq" userId="19a96e0e89ed5f52" providerId="LiveId" clId="{5A872798-FE61-4E27-A3A0-331FF5AA8608}" dt="2025-01-13T14:24:30.528" v="611"/>
          <ac:picMkLst>
            <pc:docMk/>
            <pc:sldMk cId="1036844852" sldId="532"/>
            <ac:picMk id="4" creationId="{6FD690EA-6810-65BA-A1D9-E66B8DBC1860}"/>
          </ac:picMkLst>
        </pc:picChg>
      </pc:sldChg>
      <pc:sldChg chg="addSp delSp modSp mod delAnim modAnim">
        <pc:chgData name="shery tawfeeq" userId="19a96e0e89ed5f52" providerId="LiveId" clId="{5A872798-FE61-4E27-A3A0-331FF5AA8608}" dt="2025-01-10T23:57:05.716" v="563" actId="1036"/>
        <pc:sldMkLst>
          <pc:docMk/>
          <pc:sldMk cId="3008303037" sldId="533"/>
        </pc:sldMkLst>
        <pc:spChg chg="mod">
          <ac:chgData name="shery tawfeeq" userId="19a96e0e89ed5f52" providerId="LiveId" clId="{5A872798-FE61-4E27-A3A0-331FF5AA8608}" dt="2025-01-10T23:55:33.532" v="546" actId="1076"/>
          <ac:spMkLst>
            <pc:docMk/>
            <pc:sldMk cId="3008303037" sldId="533"/>
            <ac:spMk id="48" creationId="{44E959DF-F236-BEE4-BDD5-79F6D90F9E76}"/>
          </ac:spMkLst>
        </pc:spChg>
        <pc:picChg chg="add mod">
          <ac:chgData name="shery tawfeeq" userId="19a96e0e89ed5f52" providerId="LiveId" clId="{5A872798-FE61-4E27-A3A0-331FF5AA8608}" dt="2025-01-10T20:28:15.820" v="464"/>
          <ac:picMkLst>
            <pc:docMk/>
            <pc:sldMk cId="3008303037" sldId="533"/>
            <ac:picMk id="2" creationId="{5719A5B8-C5EF-C102-BA51-B96914B38568}"/>
          </ac:picMkLst>
        </pc:picChg>
        <pc:picChg chg="add mod">
          <ac:chgData name="shery tawfeeq" userId="19a96e0e89ed5f52" providerId="LiveId" clId="{5A872798-FE61-4E27-A3A0-331FF5AA8608}" dt="2025-01-10T23:57:05.716" v="563" actId="1036"/>
          <ac:picMkLst>
            <pc:docMk/>
            <pc:sldMk cId="3008303037" sldId="533"/>
            <ac:picMk id="8194" creationId="{CB571A60-A57D-64B5-2DCC-BC7C1A0960A6}"/>
          </ac:picMkLst>
        </pc:picChg>
      </pc:sldChg>
      <pc:sldChg chg="add del">
        <pc:chgData name="shery tawfeeq" userId="19a96e0e89ed5f52" providerId="LiveId" clId="{5A872798-FE61-4E27-A3A0-331FF5AA8608}" dt="2025-01-10T20:28:39.068" v="467" actId="2696"/>
        <pc:sldMkLst>
          <pc:docMk/>
          <pc:sldMk cId="235973499" sldId="534"/>
        </pc:sldMkLst>
      </pc:sldChg>
      <pc:sldChg chg="add del">
        <pc:chgData name="shery tawfeeq" userId="19a96e0e89ed5f52" providerId="LiveId" clId="{5A872798-FE61-4E27-A3A0-331FF5AA8608}" dt="2025-01-10T20:28:39.068" v="467" actId="2696"/>
        <pc:sldMkLst>
          <pc:docMk/>
          <pc:sldMk cId="1705267753" sldId="535"/>
        </pc:sldMkLst>
      </pc:sldChg>
      <pc:sldChg chg="addSp modSp">
        <pc:chgData name="shery tawfeeq" userId="19a96e0e89ed5f52" providerId="LiveId" clId="{5A872798-FE61-4E27-A3A0-331FF5AA8608}" dt="2025-01-13T14:28:46.941" v="616"/>
        <pc:sldMkLst>
          <pc:docMk/>
          <pc:sldMk cId="159840516" sldId="536"/>
        </pc:sldMkLst>
        <pc:picChg chg="add mod">
          <ac:chgData name="shery tawfeeq" userId="19a96e0e89ed5f52" providerId="LiveId" clId="{5A872798-FE61-4E27-A3A0-331FF5AA8608}" dt="2025-01-13T14:28:46.941" v="616"/>
          <ac:picMkLst>
            <pc:docMk/>
            <pc:sldMk cId="159840516" sldId="536"/>
            <ac:picMk id="13" creationId="{16CB3C81-8E5C-3964-F6EA-2FAB5355815C}"/>
          </ac:picMkLst>
        </pc:picChg>
      </pc:sldChg>
      <pc:sldChg chg="addSp delSp modSp add mod modTransition delAnim modAnim">
        <pc:chgData name="shery tawfeeq" userId="19a96e0e89ed5f52" providerId="LiveId" clId="{5A872798-FE61-4E27-A3A0-331FF5AA8608}" dt="2025-01-13T14:04:56.344" v="602"/>
        <pc:sldMkLst>
          <pc:docMk/>
          <pc:sldMk cId="1266928858" sldId="537"/>
        </pc:sldMkLst>
        <pc:spChg chg="add mod">
          <ac:chgData name="shery tawfeeq" userId="19a96e0e89ed5f52" providerId="LiveId" clId="{5A872798-FE61-4E27-A3A0-331FF5AA8608}" dt="2025-01-10T19:58:46.737" v="191"/>
          <ac:spMkLst>
            <pc:docMk/>
            <pc:sldMk cId="1266928858" sldId="537"/>
            <ac:spMk id="4" creationId="{8DD6C223-2274-D3A3-2561-E8E5E72BC3AE}"/>
          </ac:spMkLst>
        </pc:spChg>
        <pc:spChg chg="mod">
          <ac:chgData name="shery tawfeeq" userId="19a96e0e89ed5f52" providerId="LiveId" clId="{5A872798-FE61-4E27-A3A0-331FF5AA8608}" dt="2025-01-10T20:00:06.920" v="201" actId="207"/>
          <ac:spMkLst>
            <pc:docMk/>
            <pc:sldMk cId="1266928858" sldId="537"/>
            <ac:spMk id="48" creationId="{B1DABE73-1E6F-D9F0-1DAC-C2C91F35AC5B}"/>
          </ac:spMkLst>
        </pc:spChg>
        <pc:picChg chg="add del mod">
          <ac:chgData name="shery tawfeeq" userId="19a96e0e89ed5f52" providerId="LiveId" clId="{5A872798-FE61-4E27-A3A0-331FF5AA8608}" dt="2025-01-13T14:01:38.951" v="601"/>
          <ac:picMkLst>
            <pc:docMk/>
            <pc:sldMk cId="1266928858" sldId="537"/>
            <ac:picMk id="8" creationId="{191D74D9-81DF-3C8B-3259-1E557363C3FE}"/>
          </ac:picMkLst>
        </pc:picChg>
        <pc:picChg chg="add del mod ord">
          <ac:chgData name="shery tawfeeq" userId="19a96e0e89ed5f52" providerId="LiveId" clId="{5A872798-FE61-4E27-A3A0-331FF5AA8608}" dt="2025-01-13T14:04:56.344" v="602"/>
          <ac:picMkLst>
            <pc:docMk/>
            <pc:sldMk cId="1266928858" sldId="537"/>
            <ac:picMk id="12" creationId="{5D1DD68E-62AF-3F5C-EED8-B2CBB660926E}"/>
          </ac:picMkLst>
        </pc:picChg>
        <pc:picChg chg="add mod">
          <ac:chgData name="shery tawfeeq" userId="19a96e0e89ed5f52" providerId="LiveId" clId="{5A872798-FE61-4E27-A3A0-331FF5AA8608}" dt="2025-01-13T14:04:56.344" v="602"/>
          <ac:picMkLst>
            <pc:docMk/>
            <pc:sldMk cId="1266928858" sldId="537"/>
            <ac:picMk id="13" creationId="{B9487BD2-71A0-5D6D-B552-574CBFA539A2}"/>
          </ac:picMkLst>
        </pc:picChg>
        <pc:picChg chg="add mod">
          <ac:chgData name="shery tawfeeq" userId="19a96e0e89ed5f52" providerId="LiveId" clId="{5A872798-FE61-4E27-A3A0-331FF5AA8608}" dt="2025-01-10T20:02:02.046" v="214" actId="1440"/>
          <ac:picMkLst>
            <pc:docMk/>
            <pc:sldMk cId="1266928858" sldId="537"/>
            <ac:picMk id="2053" creationId="{5A783B72-480B-AD04-AC71-05A9216B12EC}"/>
          </ac:picMkLst>
        </pc:picChg>
      </pc:sldChg>
      <pc:sldChg chg="addSp delSp modSp add mod delAnim">
        <pc:chgData name="shery tawfeeq" userId="19a96e0e89ed5f52" providerId="LiveId" clId="{5A872798-FE61-4E27-A3A0-331FF5AA8608}" dt="2025-01-13T14:18:23.439" v="609"/>
        <pc:sldMkLst>
          <pc:docMk/>
          <pc:sldMk cId="460649855" sldId="538"/>
        </pc:sldMkLst>
        <pc:spChg chg="mod">
          <ac:chgData name="shery tawfeeq" userId="19a96e0e89ed5f52" providerId="LiveId" clId="{5A872798-FE61-4E27-A3A0-331FF5AA8608}" dt="2025-01-10T23:41:01.678" v="495" actId="403"/>
          <ac:spMkLst>
            <pc:docMk/>
            <pc:sldMk cId="460649855" sldId="538"/>
            <ac:spMk id="24" creationId="{E4CEE183-D208-8295-64AD-304D7CF8901B}"/>
          </ac:spMkLst>
        </pc:spChg>
        <pc:picChg chg="add mod">
          <ac:chgData name="shery tawfeeq" userId="19a96e0e89ed5f52" providerId="LiveId" clId="{5A872798-FE61-4E27-A3A0-331FF5AA8608}" dt="2025-01-13T14:18:23.439" v="609"/>
          <ac:picMkLst>
            <pc:docMk/>
            <pc:sldMk cId="460649855" sldId="538"/>
            <ac:picMk id="4" creationId="{EE8306B5-697E-52E8-ECBE-B3A5AB220270}"/>
          </ac:picMkLst>
        </pc:picChg>
      </pc:sldChg>
      <pc:sldChg chg="addSp delSp modSp add mod ord modTransition delAnim modAnim">
        <pc:chgData name="shery tawfeeq" userId="19a96e0e89ed5f52" providerId="LiveId" clId="{5A872798-FE61-4E27-A3A0-331FF5AA8608}" dt="2025-01-13T14:16:17.345" v="608"/>
        <pc:sldMkLst>
          <pc:docMk/>
          <pc:sldMk cId="2436005967" sldId="539"/>
        </pc:sldMkLst>
        <pc:spChg chg="mod">
          <ac:chgData name="shery tawfeeq" userId="19a96e0e89ed5f52" providerId="LiveId" clId="{5A872798-FE61-4E27-A3A0-331FF5AA8608}" dt="2025-01-10T20:24:38.057" v="447" actId="404"/>
          <ac:spMkLst>
            <pc:docMk/>
            <pc:sldMk cId="2436005967" sldId="539"/>
            <ac:spMk id="48" creationId="{745AB333-F5AD-0A77-B124-654B5D1E248D}"/>
          </ac:spMkLst>
        </pc:spChg>
        <pc:picChg chg="add del mod">
          <ac:chgData name="shery tawfeeq" userId="19a96e0e89ed5f52" providerId="LiveId" clId="{5A872798-FE61-4E27-A3A0-331FF5AA8608}" dt="2025-01-13T14:12:24.644" v="607"/>
          <ac:picMkLst>
            <pc:docMk/>
            <pc:sldMk cId="2436005967" sldId="539"/>
            <ac:picMk id="4" creationId="{E2EC16B5-6409-0776-2F85-C704E5E7225E}"/>
          </ac:picMkLst>
        </pc:picChg>
        <pc:picChg chg="add del mod ord">
          <ac:chgData name="shery tawfeeq" userId="19a96e0e89ed5f52" providerId="LiveId" clId="{5A872798-FE61-4E27-A3A0-331FF5AA8608}" dt="2025-01-13T14:16:17.345" v="608"/>
          <ac:picMkLst>
            <pc:docMk/>
            <pc:sldMk cId="2436005967" sldId="539"/>
            <ac:picMk id="11" creationId="{36232361-939D-F1D2-BB95-2A9F681FC171}"/>
          </ac:picMkLst>
        </pc:picChg>
        <pc:picChg chg="add mod">
          <ac:chgData name="shery tawfeeq" userId="19a96e0e89ed5f52" providerId="LiveId" clId="{5A872798-FE61-4E27-A3A0-331FF5AA8608}" dt="2025-01-13T14:16:17.345" v="608"/>
          <ac:picMkLst>
            <pc:docMk/>
            <pc:sldMk cId="2436005967" sldId="539"/>
            <ac:picMk id="12" creationId="{352AB2C7-6CA7-4C95-5E15-F4781103C50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48D67-7412-D702-798F-707E2A843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456A6B-12BB-8466-07E8-0689D1A62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B9BBE-D67C-A56C-689C-C316E1F945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EAAAFB-4EBC-798D-DE11-021F4D398064}"/>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9738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B9454-EDBD-59B7-73E0-FE08B4235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9B10E-2E5C-3F88-9C3F-513CBDD55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D59F05-FB39-6208-921E-CAFCA786A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91F62F-2172-A05D-1197-0BD204FAAFD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26811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3968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E519B-1E2F-56BD-1699-8CB53AF7C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7FEBF-5046-3CE2-08B2-843AF971A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58AC4D-3427-D193-1CF8-6EDC376BA5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2B532D-1F64-9FFD-B455-5793D2C50156}"/>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42772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05812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eg"/><Relationship Id="rId1" Type="http://schemas.openxmlformats.org/officeDocument/2006/relationships/slideLayout" Target="../slideLayouts/slideLayout18.xml"/><Relationship Id="rId4" Type="http://schemas.openxmlformats.org/officeDocument/2006/relationships/image" Target="../media/image28.jp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43455" y="2608920"/>
            <a:ext cx="136608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343455" y="1944878"/>
            <a:ext cx="5484981" cy="707886"/>
          </a:xfrm>
          <a:prstGeom prst="rect">
            <a:avLst/>
          </a:prstGeom>
          <a:noFill/>
        </p:spPr>
        <p:txBody>
          <a:bodyPr wrap="square">
            <a:spAutoFit/>
          </a:bodyPr>
          <a:lstStyle/>
          <a:p>
            <a:r>
              <a:rPr lang="en-US" sz="40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81D5-7D60-8EE1-B1E5-EDCED04920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6204A9F-0B4E-4314-2083-4D4C5A715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CF7E621A-E5B3-E22F-E81E-3E61CA8193A3}"/>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A222F77-85D3-712B-009D-04BB8CC7DAA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C9E5691-E699-2CC3-3C18-C7E5AA906063}"/>
              </a:ext>
            </a:extLst>
          </p:cNvPr>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a:extLst>
              <a:ext uri="{FF2B5EF4-FFF2-40B4-BE49-F238E27FC236}">
                <a16:creationId xmlns:a16="http://schemas.microsoft.com/office/drawing/2014/main" id="{7C2900C1-54F7-7456-1B94-746D2EE90A87}"/>
              </a:ext>
            </a:extLst>
          </p:cNvPr>
          <p:cNvSpPr txBox="1"/>
          <p:nvPr/>
        </p:nvSpPr>
        <p:spPr>
          <a:xfrm>
            <a:off x="10642110" y="259467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a:extLst>
              <a:ext uri="{FF2B5EF4-FFF2-40B4-BE49-F238E27FC236}">
                <a16:creationId xmlns:a16="http://schemas.microsoft.com/office/drawing/2014/main" id="{C0AF29DE-651B-6819-1791-14E3F53B32FA}"/>
              </a:ext>
            </a:extLst>
          </p:cNvPr>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a:extLst>
              <a:ext uri="{FF2B5EF4-FFF2-40B4-BE49-F238E27FC236}">
                <a16:creationId xmlns:a16="http://schemas.microsoft.com/office/drawing/2014/main" id="{50F9A65A-89B7-35F3-E0E5-27F39AA86041}"/>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a:extLst>
              <a:ext uri="{FF2B5EF4-FFF2-40B4-BE49-F238E27FC236}">
                <a16:creationId xmlns:a16="http://schemas.microsoft.com/office/drawing/2014/main" id="{420E6AEF-8F82-F67B-7E52-D5920A7A37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4BD11218-D17D-0FFB-81F0-F3377FA60ADA}"/>
              </a:ext>
            </a:extLst>
          </p:cNvPr>
          <p:cNvSpPr/>
          <p:nvPr/>
        </p:nvSpPr>
        <p:spPr>
          <a:xfrm>
            <a:off x="4329832" y="4632265"/>
            <a:ext cx="71855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Rectangle: Rounded Corners 2">
            <a:extLst>
              <a:ext uri="{FF2B5EF4-FFF2-40B4-BE49-F238E27FC236}">
                <a16:creationId xmlns:a16="http://schemas.microsoft.com/office/drawing/2014/main" id="{97A87672-1474-2AF9-D442-B3FF23091430}"/>
              </a:ext>
            </a:extLst>
          </p:cNvPr>
          <p:cNvSpPr/>
          <p:nvPr/>
        </p:nvSpPr>
        <p:spPr>
          <a:xfrm>
            <a:off x="4329832" y="4046957"/>
            <a:ext cx="1656308" cy="529167"/>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Tajawal Medium" panose="00000600000000000000" pitchFamily="2" charset="-78"/>
                <a:cs typeface="Tajawal Medium" panose="00000600000000000000" pitchFamily="2" charset="-78"/>
              </a:rPr>
              <a:t>Chapter 2</a:t>
            </a:r>
          </a:p>
        </p:txBody>
      </p:sp>
      <p:sp>
        <p:nvSpPr>
          <p:cNvPr id="16" name="TextBox 15">
            <a:extLst>
              <a:ext uri="{FF2B5EF4-FFF2-40B4-BE49-F238E27FC236}">
                <a16:creationId xmlns:a16="http://schemas.microsoft.com/office/drawing/2014/main" id="{FA7CD773-7E6D-43E6-B698-3655FF7F683C}"/>
              </a:ext>
            </a:extLst>
          </p:cNvPr>
          <p:cNvSpPr txBox="1"/>
          <p:nvPr/>
        </p:nvSpPr>
        <p:spPr>
          <a:xfrm>
            <a:off x="4832444" y="4602836"/>
            <a:ext cx="6107762"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Privacy in the (Post-)Digital Era</a:t>
            </a:r>
          </a:p>
        </p:txBody>
      </p:sp>
    </p:spTree>
    <p:extLst>
      <p:ext uri="{BB962C8B-B14F-4D97-AF65-F5344CB8AC3E}">
        <p14:creationId xmlns:p14="http://schemas.microsoft.com/office/powerpoint/2010/main" val="3595794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5D7EE-139C-6310-5C92-3502976884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3E23616-FA7C-978A-1516-66A6FA5B5B2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D8A5704-D3B2-64D1-29E1-13AAA67314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15C545D-F742-DBEA-72A1-E6CCB61102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98C00A1-39A0-5E7B-64CF-F39C65B84D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298364-9A01-4478-681E-CA3D55FCF9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E515E13-0760-1EB4-A361-FB83D8BD956D}"/>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2</a:t>
            </a:r>
          </a:p>
        </p:txBody>
      </p:sp>
      <p:pic>
        <p:nvPicPr>
          <p:cNvPr id="6" name="Graphic 21">
            <a:extLst>
              <a:ext uri="{FF2B5EF4-FFF2-40B4-BE49-F238E27FC236}">
                <a16:creationId xmlns:a16="http://schemas.microsoft.com/office/drawing/2014/main" id="{B69F9347-EBF1-E9AB-3C39-32A53F462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CD85714-72FF-9CDC-3E9E-76F7FD07143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Remember:</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27582D4-8EB9-4350-8DA2-FA3ADB9F9A50}"/>
              </a:ext>
            </a:extLst>
          </p:cNvPr>
          <p:cNvSpPr txBox="1"/>
          <p:nvPr/>
        </p:nvSpPr>
        <p:spPr>
          <a:xfrm>
            <a:off x="3385474" y="2611041"/>
            <a:ext cx="8242301" cy="2923877"/>
          </a:xfrm>
          <a:prstGeom prst="rect">
            <a:avLst/>
          </a:prstGeom>
          <a:noFill/>
        </p:spPr>
        <p:txBody>
          <a:bodyPr wrap="square" rtlCol="0">
            <a:spAutoFit/>
          </a:bodyPr>
          <a:lstStyle/>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Media Ethics</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How to proceed?</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Is Digital Media Ethics Possible?</a:t>
            </a:r>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Grounds for hope</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How to do ethics in the new mediascape:</a:t>
            </a:r>
          </a:p>
          <a:p>
            <a:pPr lvl="0"/>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Dialogical approaches, difference, and Pluralism.</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Further considerations: Ethical judgments.</a:t>
            </a:r>
          </a:p>
        </p:txBody>
      </p:sp>
    </p:spTree>
    <p:extLst>
      <p:ext uri="{BB962C8B-B14F-4D97-AF65-F5344CB8AC3E}">
        <p14:creationId xmlns:p14="http://schemas.microsoft.com/office/powerpoint/2010/main" val="367167901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11016"/>
            <a:ext cx="8242301" cy="3785652"/>
          </a:xfrm>
          <a:prstGeom prst="rect">
            <a:avLst/>
          </a:prstGeom>
          <a:noFill/>
        </p:spPr>
        <p:txBody>
          <a:bodyPr wrap="square" rtlCol="0">
            <a:spAutoFit/>
          </a:bodyPr>
          <a:lstStyle/>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Information</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in the global digital Age.</a:t>
            </a:r>
          </a:p>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private life</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Changing attitudes in the age of social media and mobile devices</a:t>
            </a:r>
          </a:p>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private life</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Cultural and philosophical considerations</a:t>
            </a:r>
          </a:p>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private life</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Cultural differences and ethical pluralism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81135" y="960154"/>
            <a:ext cx="3956532" cy="954107"/>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Information and privacy</a:t>
            </a:r>
          </a:p>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in the global digital Age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17763" y="127581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7" name="Rectangle: Rounded Corners 6">
            <a:extLst>
              <a:ext uri="{FF2B5EF4-FFF2-40B4-BE49-F238E27FC236}">
                <a16:creationId xmlns:a16="http://schemas.microsoft.com/office/drawing/2014/main" id="{6A96C2F4-F0AD-25D5-DC33-132E5982E5D5}"/>
              </a:ext>
            </a:extLst>
          </p:cNvPr>
          <p:cNvSpPr/>
          <p:nvPr/>
        </p:nvSpPr>
        <p:spPr>
          <a:xfrm>
            <a:off x="1294655" y="4922668"/>
            <a:ext cx="4660644" cy="99702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Tajawal Medium" panose="00000600000000000000" pitchFamily="2" charset="-78"/>
                <a:cs typeface="Tajawal Medium" panose="00000600000000000000" pitchFamily="2" charset="-78"/>
              </a:rPr>
              <a:t>Privacy in the</a:t>
            </a:r>
          </a:p>
          <a:p>
            <a:pPr algn="ctr"/>
            <a:r>
              <a:rPr lang="en-US" sz="2800" dirty="0">
                <a:solidFill>
                  <a:schemeClr val="bg1"/>
                </a:solidFill>
                <a:latin typeface="Tajawal Medium" panose="00000600000000000000" pitchFamily="2" charset="-78"/>
                <a:cs typeface="Tajawal Medium" panose="00000600000000000000" pitchFamily="2" charset="-78"/>
              </a:rPr>
              <a:t> (Post-) Digital Era</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6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95405"/>
            <a:ext cx="10206678" cy="3675045"/>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Privacy</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and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anonymity online</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 is there any?</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These days, most of us are so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accustomed</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to being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TRACKED</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one way or another – including by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our smartphones</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health-tracking devices</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4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GPS-equipped</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digital cameras, etc. – that we may not give any of this a second thought. </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4951" y="1159356"/>
            <a:ext cx="8685466" cy="4413452"/>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for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managing our health</a:t>
            </a:r>
            <a:r>
              <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finding our way in a new place via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Google maps</a:t>
            </a:r>
            <a:r>
              <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keeping track of our children  or partners  having our rather precise physical location constantly monitored and known to at least selected apps makes contemporary life more convenient, healthier, and safer.</a:t>
            </a:r>
            <a:endParaRPr lang="en-GB"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13209"/>
            <a:ext cx="6839617" cy="3675045"/>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Many of these apps can also be used for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DARKER PURPOSES</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starting with various forms of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stalking</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harassment</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worse. And there are times and circumstances in which we very much want to protect our identity and locational privacy.</a:t>
            </a:r>
            <a:endPar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4" name="AutoShape 2" descr="The impact of online violence on women journalists and press freedom | Free  Press Unlimited">
            <a:extLst>
              <a:ext uri="{FF2B5EF4-FFF2-40B4-BE49-F238E27FC236}">
                <a16:creationId xmlns:a16="http://schemas.microsoft.com/office/drawing/2014/main" id="{BC701A45-C7CF-5F06-1005-AE90E27505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9" name="TextBox 8">
            <a:extLst>
              <a:ext uri="{FF2B5EF4-FFF2-40B4-BE49-F238E27FC236}">
                <a16:creationId xmlns:a16="http://schemas.microsoft.com/office/drawing/2014/main" id="{542EB3AB-567F-48EB-8E67-9FFAB8084308}"/>
              </a:ext>
            </a:extLst>
          </p:cNvPr>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pic>
        <p:nvPicPr>
          <p:cNvPr id="1026" name="Picture 2" descr="What is the Dark Net and how does it work? | The Lighthouse">
            <a:extLst>
              <a:ext uri="{FF2B5EF4-FFF2-40B4-BE49-F238E27FC236}">
                <a16:creationId xmlns:a16="http://schemas.microsoft.com/office/drawing/2014/main" id="{026C016F-266C-45E1-BF0B-F0F20CA55F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5799" y="2771775"/>
            <a:ext cx="2600325" cy="24007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67258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09201" y="1187936"/>
            <a:ext cx="6106024" cy="4309065"/>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 dark side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of using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Apps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especially in today’s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Age</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revolves around significant threats to</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Privacy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Security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overall well-being.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While Apps offer many benefits,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they also come with</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Several Risks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that can harm users in various ways, such as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2" descr="Cyberbullying: The Dark Side of the Digital Age">
            <a:extLst>
              <a:ext uri="{FF2B5EF4-FFF2-40B4-BE49-F238E27FC236}">
                <a16:creationId xmlns:a16="http://schemas.microsoft.com/office/drawing/2014/main" id="{C034CF9D-52DA-4A3B-B2D4-8E0EF250FD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3364" y="2247900"/>
            <a:ext cx="2472814" cy="24328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2808" y="2035549"/>
            <a:ext cx="9677117" cy="3456524"/>
          </a:xfrm>
          <a:prstGeom prst="rect">
            <a:avLst/>
          </a:prstGeom>
          <a:noFill/>
        </p:spPr>
        <p:txBody>
          <a:bodyPr wrap="square" rtlCol="0">
            <a:spAutoFit/>
          </a:bodyPr>
          <a:lstStyle/>
          <a:p>
            <a:pPr algn="just">
              <a:lnSpc>
                <a:spcPct val="200000"/>
              </a:lnSpc>
            </a:pPr>
            <a:r>
              <a:rPr lang="en-US" b="1" dirty="0">
                <a:solidFill>
                  <a:srgbClr val="0A1F61"/>
                </a:solidFill>
                <a:latin typeface="Trade Gothic Next" panose="020B0503040303020004" pitchFamily="34" charset="0"/>
                <a:cs typeface="Tajawal ExtraBold" panose="00000800000000000000" pitchFamily="2" charset="-78"/>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Data Collection and Exploitation:</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Most apps collect a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vast amount </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of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DATA</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about their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users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from basic information like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name</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location</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to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More Sensitive Data</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like browsing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habits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health information</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even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personal preferences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This data is often used for</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targeted advertising</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or </a:t>
            </a:r>
            <a:r>
              <a:rPr lang="en-US" u="sng"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Sold</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to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third-party companies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sometimes without the user’s full awareness or consent</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Over time</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this data can accumulate, creating a detailed profile of the user that could be exploited</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endParaRPr lang="en-GB" sz="20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1FC93D-010B-9597-A5CE-F602525B83DB}"/>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7D90499C-F800-46F2-8190-F938771D1A0A}"/>
              </a:ext>
            </a:extLst>
          </p:cNvPr>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285192"/>
            <a:ext cx="8417320" cy="4133632"/>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Invasive Tracking:</a:t>
            </a:r>
          </a:p>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Many apps,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particularly</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those in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social media</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advertising</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even seemingly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harmless utility apps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Track User Behavior </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across different platforms. </a:t>
            </a:r>
          </a:p>
          <a:p>
            <a:pPr algn="just">
              <a:lnSpc>
                <a:spcPct val="200000"/>
              </a:lnSpc>
            </a:pP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Even if you aren't using a particular app, it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might track you through cookies</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location tracking</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or other means. This practice compromises privacy by continuously monitoring your actions and </a:t>
            </a:r>
            <a:r>
              <a:rPr lang="en-US"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making it possible</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to </a:t>
            </a: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link personal behaviors to a specific identity</a:t>
            </a:r>
            <a:r>
              <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7352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913108"/>
            <a:ext cx="6753892" cy="4009496"/>
          </a:xfrm>
          <a:prstGeom prst="rect">
            <a:avLst/>
          </a:prstGeom>
          <a:noFill/>
        </p:spPr>
        <p:txBody>
          <a:bodyPr wrap="square" rtlCol="0">
            <a:spAutoFit/>
          </a:bodyPr>
          <a:lstStyle/>
          <a:p>
            <a:pPr algn="just">
              <a:lnSpc>
                <a:spcPct val="200000"/>
              </a:lnSpc>
            </a:pPr>
            <a:r>
              <a:rPr lang="en-US" sz="18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chemeClr val="accent2">
                    <a:lumMod val="75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Lack of Transparency and Control:</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apps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 NOT</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clearly explain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they collect</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store</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 data</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leaving users in the dark about how their information is being used. Even when apps do offer privacy settings, they may be confusing, misleading, or buried deep within the app, making it difficult for users to control the extent of their data sharing.</a:t>
            </a: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C4CE9-9D6B-4697-BB4B-AA267482192C}"/>
              </a:ext>
            </a:extLst>
          </p:cNvPr>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pic>
        <p:nvPicPr>
          <p:cNvPr id="3074" name="Picture 2" descr="Documentary on Social Media: Unveiling Digital Manipulation | Watch Now">
            <a:extLst>
              <a:ext uri="{FF2B5EF4-FFF2-40B4-BE49-F238E27FC236}">
                <a16:creationId xmlns:a16="http://schemas.microsoft.com/office/drawing/2014/main" id="{D911F64A-0B51-4208-97A7-B55F183060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20437" y="2688043"/>
            <a:ext cx="2685325" cy="24844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025151"/>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3933825" y="1342342"/>
            <a:ext cx="6243072" cy="398429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Security Vulnerabilities:</a:t>
            </a:r>
          </a:p>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Apps, particularly those that aren’t regularly updated or well-maintained, </a:t>
            </a:r>
            <a:r>
              <a:rPr lang="en-US" sz="17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can have security flaws that expose user data to hackers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Even large,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reputable companies </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have been the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victims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of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data breaches </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that affect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millions of users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Insecure apps can expose sensitive information like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personal details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financial data</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or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login credentials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putting users at risk of identity theft or fraud.</a:t>
            </a: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descr="The Role of Social Media in Modern Society. | Dinesh Kumar S">
            <a:extLst>
              <a:ext uri="{FF2B5EF4-FFF2-40B4-BE49-F238E27FC236}">
                <a16:creationId xmlns:a16="http://schemas.microsoft.com/office/drawing/2014/main" id="{A0009C15-13EE-42E5-A891-F460559016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97465" y="2390775"/>
            <a:ext cx="2257425" cy="23621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27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913108"/>
            <a:ext cx="6753892" cy="4080412"/>
          </a:xfrm>
          <a:prstGeom prst="rect">
            <a:avLst/>
          </a:prstGeom>
          <a:noFill/>
        </p:spPr>
        <p:txBody>
          <a:bodyPr wrap="square" rtlCol="0">
            <a:spAutoFit/>
          </a:bodyPr>
          <a:lstStyle/>
          <a:p>
            <a:pPr algn="just">
              <a:lnSpc>
                <a:spcPct val="200000"/>
              </a:lnSpc>
            </a:pPr>
            <a:r>
              <a:rPr lang="en-US" sz="18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Surveillance and Government Overreach:</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 apps, </a:t>
            </a:r>
            <a:r>
              <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particularly</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messaging</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used by governments or organizations to spy on users</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Governments</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may </a:t>
            </a:r>
            <a:r>
              <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request</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ACCESS</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private data</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US"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app developers</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hackers may exploit app vulnerabilities to gain access to sensitive information. </a:t>
            </a:r>
            <a:r>
              <a:rPr lang="en-US" sz="16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can lead to violations of personal privacy, particularly in countries with oppressive regimes that use digital surveillance to track and control citizens</a:t>
            </a:r>
            <a:r>
              <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C4CE9-9D6B-4697-BB4B-AA267482192C}"/>
              </a:ext>
            </a:extLst>
          </p:cNvPr>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pic>
        <p:nvPicPr>
          <p:cNvPr id="5122" name="Picture 2" descr="The Repressive Power of Artificial Intelligence | Freedom House">
            <a:extLst>
              <a:ext uri="{FF2B5EF4-FFF2-40B4-BE49-F238E27FC236}">
                <a16:creationId xmlns:a16="http://schemas.microsoft.com/office/drawing/2014/main" id="{7C3F15FD-180F-4F72-A51B-D14D57B00D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9587" y="2735638"/>
            <a:ext cx="2867025" cy="2270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673944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3962400" y="1155869"/>
            <a:ext cx="6243072" cy="435362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Psychological Manipulation:</a:t>
            </a:r>
          </a:p>
          <a:p>
            <a:pPr algn="just">
              <a:lnSpc>
                <a:spcPct val="200000"/>
              </a:lnSpc>
            </a:pP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Certain apps, especially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social media platforms </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and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games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are designed to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manipulate users' emotions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behaviors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Through </a:t>
            </a:r>
            <a:r>
              <a:rPr lang="en-US" sz="17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algorithms that exploit personal data</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apps may encourage addiction</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increase anxiety</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or </a:t>
            </a:r>
            <a:r>
              <a:rPr lang="en-US" sz="17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promote unhealthy comparison to others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This psychological manipulation may not only affect privacy but also mental health, especially among vulnerable users.</a:t>
            </a: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BF6B6F4-CFD1-4727-9D75-DA7ADB7175BD}"/>
              </a:ext>
            </a:extLst>
          </p:cNvPr>
          <p:cNvPicPr>
            <a:picLocks noChangeAspect="1"/>
          </p:cNvPicPr>
          <p:nvPr/>
        </p:nvPicPr>
        <p:blipFill>
          <a:blip r:embed="rId3"/>
          <a:stretch>
            <a:fillRect/>
          </a:stretch>
        </p:blipFill>
        <p:spPr>
          <a:xfrm>
            <a:off x="1441764" y="2371725"/>
            <a:ext cx="2259935" cy="20240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52009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913108"/>
            <a:ext cx="6753892" cy="4009496"/>
          </a:xfrm>
          <a:prstGeom prst="rect">
            <a:avLst/>
          </a:prstGeom>
          <a:noFill/>
        </p:spPr>
        <p:txBody>
          <a:bodyPr wrap="square" rtlCol="0">
            <a:spAutoFit/>
          </a:bodyPr>
          <a:lstStyle/>
          <a:p>
            <a:pPr algn="just">
              <a:lnSpc>
                <a:spcPct val="200000"/>
              </a:lnSpc>
            </a:pPr>
            <a:r>
              <a:rPr lang="en-US" sz="18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Lack of Accountability:</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apps are created by </a:t>
            </a:r>
            <a:r>
              <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private companies that might not have the best interests of users in mind</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IF</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violations</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occur</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companies</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Might Not Be Held Accountable</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Moreover, </a:t>
            </a:r>
            <a:r>
              <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 frameworks to protect privacy can be weak or outdated, leaving users with little recourse if their information is misused</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C4CE9-9D6B-4697-BB4B-AA267482192C}"/>
              </a:ext>
            </a:extLst>
          </p:cNvPr>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pic>
        <p:nvPicPr>
          <p:cNvPr id="7170" name="Picture 2" descr="The Dark Side of Apps' Cybersecurity">
            <a:extLst>
              <a:ext uri="{FF2B5EF4-FFF2-40B4-BE49-F238E27FC236}">
                <a16:creationId xmlns:a16="http://schemas.microsoft.com/office/drawing/2014/main" id="{FE1897F1-C0B8-4983-AFFC-90E49055A4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5775" y="2829274"/>
            <a:ext cx="2914650" cy="20828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279945"/>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1E3F80E-9FAC-81EB-BEE0-3181F9CC8659}"/>
              </a:ext>
            </a:extLst>
          </p:cNvPr>
          <p:cNvSpPr txBox="1"/>
          <p:nvPr/>
        </p:nvSpPr>
        <p:spPr>
          <a:xfrm>
            <a:off x="4038600" y="1780492"/>
            <a:ext cx="6243072" cy="346107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Long-Term Consequences of Data Storage:</a:t>
            </a:r>
            <a:endPar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Data collected by apps doesn't just disappear when you stop using them. In many cases, </a:t>
            </a:r>
            <a:r>
              <a:rPr lang="en-US" sz="1700" u="sng"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this data is stored indefinitely</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creating a digital footprint </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that could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follow you for years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affecting</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your </a:t>
            </a:r>
            <a:r>
              <a:rPr lang="en-US" sz="17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reputation</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US" sz="17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security</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and even </a:t>
            </a:r>
            <a:r>
              <a:rPr lang="en-US" sz="17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employment prospects</a:t>
            </a:r>
            <a:r>
              <a:rPr lang="en-US" sz="17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a:t>
            </a:r>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descr="How Data Privacy Concerns Impact Firm Performance - Knowledge at Wharton">
            <a:extLst>
              <a:ext uri="{FF2B5EF4-FFF2-40B4-BE49-F238E27FC236}">
                <a16:creationId xmlns:a16="http://schemas.microsoft.com/office/drawing/2014/main" id="{CF14F867-4DAF-4577-AD86-39F5D52C7B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1265" y="2413274"/>
            <a:ext cx="2409825" cy="21955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646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8" y="1913108"/>
            <a:ext cx="6753892" cy="3886385"/>
          </a:xfrm>
          <a:prstGeom prst="rect">
            <a:avLst/>
          </a:prstGeom>
          <a:noFill/>
        </p:spPr>
        <p:txBody>
          <a:bodyPr wrap="square" rtlCol="0">
            <a:spAutoFit/>
          </a:bodyPr>
          <a:lstStyle/>
          <a:p>
            <a:pPr algn="just">
              <a:lnSpc>
                <a:spcPct val="200000"/>
              </a:lnSpc>
            </a:pPr>
            <a:r>
              <a:rPr lang="en-US" sz="18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Manipulation of Consent:</a:t>
            </a:r>
          </a:p>
          <a:p>
            <a:pPr algn="just">
              <a:lnSpc>
                <a:spcPct val="200000"/>
              </a:lnSpc>
            </a:pP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apps ask for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consent</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access</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information</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consent is not always fully informed</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Users may feel pressured to grant access to data in order to use the app or continue enjoying its features, </a:t>
            </a:r>
            <a:r>
              <a:rPr lang="en-US"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can result in a false sense of consent that doesn’t fully protect their privacy</a:t>
            </a:r>
            <a:r>
              <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C4CE9-9D6B-4697-BB4B-AA267482192C}"/>
              </a:ext>
            </a:extLst>
          </p:cNvPr>
          <p:cNvSpPr txBox="1"/>
          <p:nvPr/>
        </p:nvSpPr>
        <p:spPr>
          <a:xfrm>
            <a:off x="2513150" y="1019069"/>
            <a:ext cx="7335700" cy="523220"/>
          </a:xfrm>
          <a:prstGeom prst="rect">
            <a:avLst/>
          </a:prstGeom>
          <a:noFill/>
        </p:spPr>
        <p:txBody>
          <a:bodyPr wrap="square" rtlCol="0">
            <a:spAutoFit/>
          </a:bodyPr>
          <a:lstStyle/>
          <a:p>
            <a:r>
              <a:rPr lang="en-US" sz="2800" dirty="0">
                <a:effectLst>
                  <a:outerShdw blurRad="38100" dist="38100" dir="2700000" algn="tl">
                    <a:srgbClr val="000000">
                      <a:alpha val="43137"/>
                    </a:srgbClr>
                  </a:outerShdw>
                </a:effectLst>
                <a:latin typeface="Alexandria" charset="0"/>
                <a:cs typeface="Alexandria" charset="0"/>
              </a:rPr>
              <a:t>Information and privacy in the global digital Age</a:t>
            </a:r>
          </a:p>
        </p:txBody>
      </p:sp>
      <p:pic>
        <p:nvPicPr>
          <p:cNvPr id="3" name="Picture 2">
            <a:extLst>
              <a:ext uri="{FF2B5EF4-FFF2-40B4-BE49-F238E27FC236}">
                <a16:creationId xmlns:a16="http://schemas.microsoft.com/office/drawing/2014/main" id="{61891C04-BB8C-4803-8DE0-44013420FBE6}"/>
              </a:ext>
            </a:extLst>
          </p:cNvPr>
          <p:cNvPicPr>
            <a:picLocks noChangeAspect="1"/>
          </p:cNvPicPr>
          <p:nvPr/>
        </p:nvPicPr>
        <p:blipFill>
          <a:blip r:embed="rId3"/>
          <a:stretch>
            <a:fillRect/>
          </a:stretch>
        </p:blipFill>
        <p:spPr>
          <a:xfrm>
            <a:off x="8148637" y="2781300"/>
            <a:ext cx="2828925" cy="23912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12310279"/>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413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837042"/>
            <a:ext cx="5362113" cy="1200329"/>
          </a:xfrm>
          <a:prstGeom prst="rect">
            <a:avLst/>
          </a:prstGeom>
          <a:noFill/>
        </p:spPr>
        <p:txBody>
          <a:bodyPr wrap="square" rtlCol="0">
            <a:spAutoFit/>
          </a:bodyPr>
          <a:lstStyle/>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 and private life: Changing attitudes in the age of social media and mobile devices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ABC190-C99A-32FF-6220-7CCDCD41EA02}"/>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56F71F2-8483-5A62-8234-877A906BD709}"/>
              </a:ext>
            </a:extLst>
          </p:cNvPr>
          <p:cNvSpPr txBox="1"/>
          <p:nvPr/>
        </p:nvSpPr>
        <p:spPr>
          <a:xfrm>
            <a:off x="1483498" y="1878566"/>
            <a:ext cx="5384027" cy="3126433"/>
          </a:xfrm>
          <a:prstGeom prst="rect">
            <a:avLst/>
          </a:prstGeom>
          <a:noFill/>
        </p:spPr>
        <p:txBody>
          <a:bodyPr wrap="square">
            <a:spAutoFit/>
          </a:bodyPr>
          <a:lstStyle/>
          <a:p>
            <a:pPr algn="just">
              <a:lnSpc>
                <a:spcPct val="150000"/>
              </a:lnSpc>
            </a:pPr>
            <a:r>
              <a:rPr lang="en-US" sz="24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rPr>
              <a:t>	</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These manifest threats to personal privacy and private life are further accompanied by changing attitudes toward privacy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in both “Western” and “Eastern” societies </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perhaps as an artifact of our growing use of digital media.</a:t>
            </a:r>
          </a:p>
        </p:txBody>
      </p:sp>
      <p:pic>
        <p:nvPicPr>
          <p:cNvPr id="10242" name="Picture 2" descr="10 Mobile Apps All Data Scientist Should Have On Their Smartphones">
            <a:extLst>
              <a:ext uri="{FF2B5EF4-FFF2-40B4-BE49-F238E27FC236}">
                <a16:creationId xmlns:a16="http://schemas.microsoft.com/office/drawing/2014/main" id="{250DCCE4-3B51-4B0A-ACC1-EB2125FF5B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67932" y="2282114"/>
            <a:ext cx="2686050" cy="23193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8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4" y="928260"/>
            <a:ext cx="7614077" cy="707886"/>
          </a:xfrm>
          <a:prstGeom prst="rect">
            <a:avLst/>
          </a:prstGeom>
          <a:noFill/>
        </p:spPr>
        <p:txBody>
          <a:bodyPr wrap="square" rtlCol="0">
            <a:spAutoFit/>
          </a:bodyPr>
          <a:lstStyle/>
          <a:p>
            <a:r>
              <a:rPr lang="en-US" sz="2000" dirty="0">
                <a:effectLst>
                  <a:outerShdw blurRad="38100" dist="38100" dir="2700000" algn="tl">
                    <a:srgbClr val="000000">
                      <a:alpha val="43137"/>
                    </a:srgbClr>
                  </a:outerShdw>
                </a:effectLst>
                <a:latin typeface="Alexandria" charset="0"/>
                <a:cs typeface="Alexandria" charset="0"/>
              </a:rPr>
              <a:t>“Privacy” and private life: Changing attitudes in the age of social media and mobile devices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6023" y="1882478"/>
            <a:ext cx="10063927" cy="3693319"/>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in sharp tension with worries about hierarchical forms of surveillance by states and corporations, the terms first introduced by </a:t>
            </a:r>
            <a:r>
              <a:rPr lang="en-GB" sz="2000"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Albrechtslund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(2008) –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voluntary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participatory surveillance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are now commonplace understandings of our always-on </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behaviors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Lateral surveillance of one another is apparent on any given social media site (Facebook, Instagram, Twitter, etc.) as well as on video sharing sites such as YouTube.</a:t>
            </a:r>
            <a:endPar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624478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4264" y="1431346"/>
            <a:ext cx="8417320" cy="375397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Still more recently, our efforts to sustain some version of privacy are increasingly shared: </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want to share what was once seen as primarily individually private information</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but now within specific groups.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Group privacy</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collective privacy</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terms that further </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refine and describe these changing privacy sensibilities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especially in an era increasingly dominated by “</a:t>
            </a: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Big Data</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approaches.</a:t>
            </a:r>
            <a:endPar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AD2F-DE92-0651-2385-FE0F43B34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4D2411-655D-321B-ACC0-2ECD1C4D58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3FFFB69-A4CA-1D48-34BA-7D1FE937A6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CFA09A9-4CFC-31C0-05D1-D8272CDB3A0B}"/>
              </a:ext>
            </a:extLst>
          </p:cNvPr>
          <p:cNvSpPr txBox="1"/>
          <p:nvPr/>
        </p:nvSpPr>
        <p:spPr>
          <a:xfrm>
            <a:off x="942308" y="1844473"/>
            <a:ext cx="7277767" cy="4052456"/>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mobile phone and then tablets invert our earlier contexts as well: being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Grid</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now the norm – and so these devices have turned traditional notions of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private</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upside down. Earlier, </a:t>
            </a:r>
            <a:r>
              <a:rPr lang="en-US" sz="22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in the form of being “off the grid” of a public communications network was commonplace</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F177D05A-D3EB-A891-327E-84B6ADCB7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9ADE130-0AB1-C24F-ED36-D9349173D0AE}"/>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BC0FB0B8-BF91-4174-A7B2-E07811B30758}"/>
              </a:ext>
            </a:extLst>
          </p:cNvPr>
          <p:cNvSpPr txBox="1"/>
          <p:nvPr/>
        </p:nvSpPr>
        <p:spPr>
          <a:xfrm>
            <a:off x="2346764" y="928260"/>
            <a:ext cx="7614077" cy="707886"/>
          </a:xfrm>
          <a:prstGeom prst="rect">
            <a:avLst/>
          </a:prstGeom>
          <a:noFill/>
        </p:spPr>
        <p:txBody>
          <a:bodyPr wrap="square" rtlCol="0">
            <a:spAutoFit/>
          </a:bodyPr>
          <a:lstStyle/>
          <a:p>
            <a:r>
              <a:rPr lang="en-US" sz="2000" dirty="0">
                <a:effectLst>
                  <a:outerShdw blurRad="38100" dist="38100" dir="2700000" algn="tl">
                    <a:srgbClr val="000000">
                      <a:alpha val="43137"/>
                    </a:srgbClr>
                  </a:outerShdw>
                </a:effectLst>
                <a:latin typeface="Alexandria" charset="0"/>
                <a:cs typeface="Alexandria" charset="0"/>
              </a:rPr>
              <a:t>“Privacy” and private life: Changing attitudes in the age of social media and mobile devices</a:t>
            </a:r>
          </a:p>
        </p:txBody>
      </p:sp>
      <p:pic>
        <p:nvPicPr>
          <p:cNvPr id="10" name="Picture 9" descr="A picture containing chart&#10;&#10;Description automatically generated">
            <a:extLst>
              <a:ext uri="{FF2B5EF4-FFF2-40B4-BE49-F238E27FC236}">
                <a16:creationId xmlns:a16="http://schemas.microsoft.com/office/drawing/2014/main" id="{D65CC298-2C76-49E1-A422-08476223DDA0}"/>
              </a:ext>
            </a:extLst>
          </p:cNvPr>
          <p:cNvPicPr>
            <a:picLocks noChangeAspect="1"/>
          </p:cNvPicPr>
          <p:nvPr/>
        </p:nvPicPr>
        <p:blipFill rotWithShape="1">
          <a:blip r:embed="rId3">
            <a:extLst>
              <a:ext uri="{28A0092B-C50C-407E-A947-70E740481C1C}">
                <a14:useLocalDpi xmlns:a14="http://schemas.microsoft.com/office/drawing/2010/main" val="0"/>
              </a:ext>
            </a:extLst>
          </a:blip>
          <a:srcRect l="27083" r="29434"/>
          <a:stretch/>
        </p:blipFill>
        <p:spPr>
          <a:xfrm>
            <a:off x="8545103" y="2876550"/>
            <a:ext cx="2599147" cy="22363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1703839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32CA-6D46-FA0B-1AE4-D6307003F5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F9D3B-65C8-A8DF-CA1E-91BB13AF80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1B645E-7F72-0050-2EB7-1309E898E64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6A1126-EFE3-1A2A-ED88-59F22F1D890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08261FC-FE1B-3B18-0109-CFAC86895DC0}"/>
              </a:ext>
            </a:extLst>
          </p:cNvPr>
          <p:cNvSpPr txBox="1"/>
          <p:nvPr/>
        </p:nvSpPr>
        <p:spPr>
          <a:xfrm>
            <a:off x="1541907" y="1488216"/>
            <a:ext cx="8624060" cy="3692421"/>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inverts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turns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upside down earlier understandings of who we are and of our relationships with others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 will now see how this inversion and transformation means.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First of all, that we have 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rethink</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our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conceptions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dramatic ways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may also well mean that we will likewise need to revisit and perhaps revise our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earlier ethical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political philosophies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42F0E4EF-4FA0-4669-771E-E27E8D000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8361319"/>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080097"/>
            <a:ext cx="5642891" cy="830997"/>
          </a:xfrm>
          <a:prstGeom prst="rect">
            <a:avLst/>
          </a:prstGeom>
          <a:noFill/>
        </p:spPr>
        <p:txBody>
          <a:bodyPr wrap="none" rtlCol="0">
            <a:spAutoFit/>
          </a:bodyPr>
          <a:lstStyle/>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 and private life: </a:t>
            </a:r>
          </a:p>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Cultural and philosophical considerations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0FD0354-700A-44C2-BFBB-485FDD3256B9}"/>
              </a:ext>
            </a:extLst>
          </p:cNvPr>
          <p:cNvSpPr txBox="1"/>
          <p:nvPr/>
        </p:nvSpPr>
        <p:spPr>
          <a:xfrm>
            <a:off x="5017763" y="1302378"/>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867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82906"/>
            <a:ext cx="10096884" cy="3692421"/>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do we mean by “privacy?</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nables us to create barriers and manage boundaries to protect ourselves from unwarranted interference in our lives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allows us to negotiate who we are and how we want to interact with the world around us</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helps us establish boundaries to limit who has access to our bodies, places and things, as well as our communications and our information</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A9114BA-28E0-2210-73EF-7EE18EEC10A8}"/>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5524FC9D-060B-0575-0CB3-8D752458418A}"/>
              </a:ext>
            </a:extLst>
          </p:cNvPr>
          <p:cNvSpPr txBox="1"/>
          <p:nvPr/>
        </p:nvSpPr>
        <p:spPr>
          <a:xfrm>
            <a:off x="2346765" y="1114473"/>
            <a:ext cx="8692427"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and philosophical considerations</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4451" y="1741325"/>
            <a:ext cx="5976372" cy="337534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 context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conception</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US" sz="22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begins with primarily physical notions</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initially wanted to </a:t>
            </a:r>
            <a:r>
              <a:rPr lang="en-US" sz="22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 was the privacy of spaces</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first of all our homes.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266" name="Picture 2" descr="Safeguard Your Privacy From The Apps That Reveals Your Data Usage -  Newsoftwares.net Blog">
            <a:extLst>
              <a:ext uri="{FF2B5EF4-FFF2-40B4-BE49-F238E27FC236}">
                <a16:creationId xmlns:a16="http://schemas.microsoft.com/office/drawing/2014/main" id="{810A882D-CB88-4CD5-892E-6917B1DA29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4300" y="2443161"/>
            <a:ext cx="2486025" cy="19716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6225-B735-4428-CF1E-64F4CB177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4E880-EEA7-E66C-2BA4-2E3D9ACFF3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B7DF6E-801C-CFA9-FCDE-9ACCD59EA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A06513-59CB-A845-D093-D8697EC7C038}"/>
              </a:ext>
            </a:extLst>
          </p:cNvPr>
          <p:cNvSpPr txBox="1"/>
          <p:nvPr/>
        </p:nvSpPr>
        <p:spPr>
          <a:xfrm>
            <a:off x="942308" y="1882478"/>
            <a:ext cx="10068592" cy="3815532"/>
          </a:xfrm>
          <a:prstGeom prst="rect">
            <a:avLst/>
          </a:prstGeom>
          <a:noFill/>
        </p:spPr>
        <p:txBody>
          <a:bodyPr wrap="square" rtlCol="0">
            <a:spAutoFit/>
          </a:bodyPr>
          <a:lstStyle/>
          <a:p>
            <a:pPr algn="just">
              <a:lnSpc>
                <a:spcPct val="200000"/>
              </a:lnSpc>
            </a:pP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not simply a matter of protecting specific spaces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we want protected in an information age is precisely our information – information that, in digital form, is that much easier to access, copy, and distribute.</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why would we worry?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expectation of privacy is grounded in the fear concerning how the information might be used or appropriated to pressure or embarrass one, to damage one’s credibility or economic status, and so on”.</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CFC03170-D98F-DFB8-BE30-624B190CF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7A697B0-3F7C-B5F2-8F1B-3AFD0E43F2A2}"/>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C6B430-95A9-48F9-B73E-6D392FEFB0E4}"/>
              </a:ext>
            </a:extLst>
          </p:cNvPr>
          <p:cNvSpPr txBox="1"/>
          <p:nvPr/>
        </p:nvSpPr>
        <p:spPr>
          <a:xfrm>
            <a:off x="2346765" y="1114473"/>
            <a:ext cx="8692427"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and philosophical considerations</a:t>
            </a:r>
          </a:p>
        </p:txBody>
      </p:sp>
    </p:spTree>
    <p:extLst>
      <p:ext uri="{BB962C8B-B14F-4D97-AF65-F5344CB8AC3E}">
        <p14:creationId xmlns:p14="http://schemas.microsoft.com/office/powerpoint/2010/main" val="91468997"/>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3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69205" y="1937309"/>
            <a:ext cx="8531363" cy="3076868"/>
          </a:xfrm>
          <a:prstGeom prst="rect">
            <a:avLst/>
          </a:prstGeom>
          <a:noFill/>
        </p:spPr>
        <p:txBody>
          <a:bodyPr wrap="square" rtlCol="0">
            <a:spAutoFit/>
          </a:bodyPr>
          <a:lstStyle/>
          <a:p>
            <a:pPr algn="just">
              <a:lnSpc>
                <a:spcPct val="200000"/>
              </a:lnSpc>
            </a:pPr>
            <a:r>
              <a:rPr lang="en-GB" sz="20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variation in the meaning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 that varies from culture to culture,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what is clear is that these concepts most closely associated with “privacy” are not only aligned with the emerging practices of collective and group privacy, in addition, they are expressed in the increasingly influential account of privacy 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context integration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2650320"/>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5322" y="2202114"/>
            <a:ext cx="6080803" cy="3376502"/>
          </a:xfrm>
          <a:prstGeom prst="rect">
            <a:avLst/>
          </a:prstGeom>
          <a:noFill/>
        </p:spPr>
        <p:txBody>
          <a:bodyPr wrap="square" rtlCol="0">
            <a:spAutoFit/>
          </a:bodyPr>
          <a:lstStyle/>
          <a:p>
            <a:pPr algn="just">
              <a:lnSpc>
                <a:spcPct val="200000"/>
              </a:lnSpc>
            </a:pPr>
            <a:r>
              <a:rPr lang="en-US" sz="22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Is privacy a right?</a:t>
            </a:r>
          </a:p>
          <a:p>
            <a:pPr algn="just">
              <a:lnSpc>
                <a:spcPct val="200000"/>
              </a:lnSpc>
            </a:pPr>
            <a:r>
              <a:rPr lang="en-US" sz="22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Kartika" panose="02020503030404060203" pitchFamily="18" charset="0"/>
              </a:rPr>
              <a:t>	Privacy is a qualified, fundamental human right. The right to privacy is articulated in all of the major international and regional human rights instruments, including: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1C577-AC70-4540-34D3-24C9A295110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DBCC62E3-E638-4D22-89EE-00FB5F44A20B}"/>
              </a:ext>
            </a:extLst>
          </p:cNvPr>
          <p:cNvSpPr txBox="1"/>
          <p:nvPr/>
        </p:nvSpPr>
        <p:spPr>
          <a:xfrm>
            <a:off x="2346765" y="1114473"/>
            <a:ext cx="8692427"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and philosophical considerations</a:t>
            </a:r>
          </a:p>
        </p:txBody>
      </p:sp>
      <p:pic>
        <p:nvPicPr>
          <p:cNvPr id="3" name="Picture 2">
            <a:extLst>
              <a:ext uri="{FF2B5EF4-FFF2-40B4-BE49-F238E27FC236}">
                <a16:creationId xmlns:a16="http://schemas.microsoft.com/office/drawing/2014/main" id="{9E647D98-2BAE-40A8-8710-1707E8BE7274}"/>
              </a:ext>
            </a:extLst>
          </p:cNvPr>
          <p:cNvPicPr>
            <a:picLocks noChangeAspect="1"/>
          </p:cNvPicPr>
          <p:nvPr/>
        </p:nvPicPr>
        <p:blipFill>
          <a:blip r:embed="rId3"/>
          <a:stretch>
            <a:fillRect/>
          </a:stretch>
        </p:blipFill>
        <p:spPr>
          <a:xfrm>
            <a:off x="7860506" y="2667000"/>
            <a:ext cx="2805112" cy="262586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2546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795444" y="2037311"/>
            <a:ext cx="8116986" cy="2839945"/>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 Declaration of Human Rights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(UDHR) 1948, Article 12: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 Covenant on Civil and Political Rights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(ICCPR) 1966, Article 17</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Article 14 of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 Convention on Migrant Workers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Article 16 of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 Convention on the Rights of the Child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Article 10 of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African Charter on the Rights and Welfare of the Child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3090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2808" y="2331826"/>
            <a:ext cx="9819992" cy="3199979"/>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What is the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relationship</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between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information privacy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and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data security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Privacy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and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security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are two interrelated but separate concepts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Information security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is concerned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with unauthorized activity that causes a loss of confidentiality, integrity, or availability of information or systems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(including systems that don't involve personal information).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E23B6C3-6D38-03D8-0C32-F9B89FF9928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DDA85A67-F503-4EB0-813D-5B07921BD88F}"/>
              </a:ext>
            </a:extLst>
          </p:cNvPr>
          <p:cNvSpPr txBox="1"/>
          <p:nvPr/>
        </p:nvSpPr>
        <p:spPr>
          <a:xfrm>
            <a:off x="2346765" y="1114473"/>
            <a:ext cx="8692427"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and philosophical considerations</a:t>
            </a:r>
          </a:p>
        </p:txBody>
      </p:sp>
    </p:spTree>
    <p:extLst>
      <p:ext uri="{BB962C8B-B14F-4D97-AF65-F5344CB8AC3E}">
        <p14:creationId xmlns:p14="http://schemas.microsoft.com/office/powerpoint/2010/main" val="1641786519"/>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96015-D628-D90C-80C4-3F451766A5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51207E-BB73-6A06-FCD1-F7EC6F5C78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6FC281-D278-88A8-278D-2817D421321F}"/>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16FCFF-AAB2-23F9-7D55-13443964F857}"/>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665E88C-2EBD-7B35-DECF-107FEADF015F}"/>
              </a:ext>
            </a:extLst>
          </p:cNvPr>
          <p:cNvSpPr txBox="1"/>
          <p:nvPr/>
        </p:nvSpPr>
        <p:spPr>
          <a:xfrm>
            <a:off x="4610099" y="1155869"/>
            <a:ext cx="5648326" cy="4730719"/>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Privacy</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concerns may arise from unauthorized access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they can also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arise from planned and permissible activity.</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So</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even if information is handled securely</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privacy concerns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may exist where the use or disclosure of that data impacts individuals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5" name="Graphic 21">
            <a:extLst>
              <a:ext uri="{FF2B5EF4-FFF2-40B4-BE49-F238E27FC236}">
                <a16:creationId xmlns:a16="http://schemas.microsoft.com/office/drawing/2014/main" id="{A75B854B-D13B-368D-3195-93F1224B1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017AAA8-5C0F-4B28-9630-860A68C91E90}"/>
              </a:ext>
            </a:extLst>
          </p:cNvPr>
          <p:cNvPicPr>
            <a:picLocks noChangeAspect="1"/>
          </p:cNvPicPr>
          <p:nvPr/>
        </p:nvPicPr>
        <p:blipFill>
          <a:blip r:embed="rId3"/>
          <a:stretch>
            <a:fillRect/>
          </a:stretch>
        </p:blipFill>
        <p:spPr>
          <a:xfrm>
            <a:off x="1738293" y="2357610"/>
            <a:ext cx="2390775" cy="24003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466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8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6133" y="2145419"/>
            <a:ext cx="5695667" cy="369351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For example, a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social website</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may handle all information it collects securely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dirty="0">
                <a:solidFill>
                  <a:schemeClr val="accent2">
                    <a:lumMod val="75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But</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then use that information to profile individuals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make decisions about the content users will see</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and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share their information</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(securely!) with advertising firms.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6B5679F-EFB8-BDA6-F241-2B62120412D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F41827D9-A735-4D03-97AB-C6CD658B5EA6}"/>
              </a:ext>
            </a:extLst>
          </p:cNvPr>
          <p:cNvSpPr txBox="1"/>
          <p:nvPr/>
        </p:nvSpPr>
        <p:spPr>
          <a:xfrm>
            <a:off x="2346765" y="1114473"/>
            <a:ext cx="8692427"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and philosophical considerations</a:t>
            </a:r>
          </a:p>
        </p:txBody>
      </p:sp>
      <p:pic>
        <p:nvPicPr>
          <p:cNvPr id="14338" name="Picture 2" descr="What is the right to privacy? What is its arrangement in the law? -  myRepublica - The New York Times Partner, Latest news of Nepal in English,  Latest News Articles | Republica">
            <a:extLst>
              <a:ext uri="{FF2B5EF4-FFF2-40B4-BE49-F238E27FC236}">
                <a16:creationId xmlns:a16="http://schemas.microsoft.com/office/drawing/2014/main" id="{259E5A75-D538-4EF7-A126-9EE6D7C5B4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2775" y="2421648"/>
            <a:ext cx="3962400"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4253025"/>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04815-D5A9-2915-FC3C-56C20CD8501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4AA3CEA-87A4-A231-0BD5-8F3D0B9A1A74}"/>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F929DFA8-6A53-F6AD-E186-E77862A7A5C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DB7E0440-791F-878D-6737-E7117448444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346953C-47F2-3787-BC03-7EE59F2D8FF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56DF1A3-340E-5921-268F-3DC1C7A8432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EE0F6F2D-E848-7ABE-ED2D-0A56857E0C8E}"/>
              </a:ext>
            </a:extLst>
          </p:cNvPr>
          <p:cNvSpPr txBox="1"/>
          <p:nvPr/>
        </p:nvSpPr>
        <p:spPr>
          <a:xfrm>
            <a:off x="6134556" y="1153746"/>
            <a:ext cx="4660763" cy="830997"/>
          </a:xfrm>
          <a:prstGeom prst="rect">
            <a:avLst/>
          </a:prstGeom>
          <a:noFill/>
        </p:spPr>
        <p:txBody>
          <a:bodyPr wrap="none" rtlCol="0">
            <a:spAutoFit/>
          </a:bodyPr>
          <a:lstStyle/>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 and private life: Cultural</a:t>
            </a:r>
          </a:p>
          <a:p>
            <a:r>
              <a:rPr lang="en-US" sz="24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differences and ethical pluralism</a:t>
            </a:r>
          </a:p>
        </p:txBody>
      </p:sp>
      <p:pic>
        <p:nvPicPr>
          <p:cNvPr id="5" name="Graphic 21">
            <a:extLst>
              <a:ext uri="{FF2B5EF4-FFF2-40B4-BE49-F238E27FC236}">
                <a16:creationId xmlns:a16="http://schemas.microsoft.com/office/drawing/2014/main" id="{53FF83F9-ADE6-3E17-613B-D4D385E5AE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F75F3C0-0B78-4B07-0319-10E5BB597518}"/>
              </a:ext>
            </a:extLst>
          </p:cNvPr>
          <p:cNvSpPr txBox="1"/>
          <p:nvPr/>
        </p:nvSpPr>
        <p:spPr>
          <a:xfrm>
            <a:off x="5017763" y="1302378"/>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24118231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98AB-2B94-1D20-3BA2-2FB4C0294F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ED30-5DD3-85E2-9D19-C260CA307B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560530-3E29-A568-0BC6-3D31D841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AD3472-4C1E-89F0-0C3A-454CBAE92F02}"/>
              </a:ext>
            </a:extLst>
          </p:cNvPr>
          <p:cNvSpPr txBox="1"/>
          <p:nvPr/>
        </p:nvSpPr>
        <p:spPr>
          <a:xfrm>
            <a:off x="1152808" y="1799128"/>
            <a:ext cx="6799955" cy="4309065"/>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In the case of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privacy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these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cross-cultural comparisons can thus be understood to constitute an example of such an ethical pluralism</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is to say: US-style conceptions of “privacy”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as strongly individual and Thai notions of “privacy” as primarily familial privacy thus present us with strongly different ideas of “privacy.</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7843FDA8-CBA1-C38D-2709-FED5C3CFD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6899D33-9249-5E4C-C67B-98AD56696A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D5C1A29A-AFF9-A826-A6CF-80518B27793C}"/>
              </a:ext>
            </a:extLst>
          </p:cNvPr>
          <p:cNvSpPr txBox="1"/>
          <p:nvPr/>
        </p:nvSpPr>
        <p:spPr>
          <a:xfrm>
            <a:off x="2347260" y="1171544"/>
            <a:ext cx="8640626"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differences and ethical pluralism</a:t>
            </a:r>
          </a:p>
        </p:txBody>
      </p:sp>
      <p:pic>
        <p:nvPicPr>
          <p:cNvPr id="15362" name="Picture 2" descr="Right to Privacy: The Puttaswamy Effect | The CCG Blog">
            <a:extLst>
              <a:ext uri="{FF2B5EF4-FFF2-40B4-BE49-F238E27FC236}">
                <a16:creationId xmlns:a16="http://schemas.microsoft.com/office/drawing/2014/main" id="{6E958221-03CD-4DF5-851A-7D0F5B408A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2780" y="2804700"/>
            <a:ext cx="2537203" cy="2297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483611"/>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6A5D3-F6D9-D54A-224D-64B4C2E73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83C750-CD57-323D-9CA2-435299B7B5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E0AB3A-FA23-55B7-F903-6793D7CE7A95}"/>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1049FD-AE10-3B39-43D3-C3F8AEF8D373}"/>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D2B736-CB45-8399-98DB-F08249406E42}"/>
              </a:ext>
            </a:extLst>
          </p:cNvPr>
          <p:cNvSpPr txBox="1"/>
          <p:nvPr/>
        </p:nvSpPr>
        <p:spPr>
          <a:xfrm>
            <a:off x="1504451" y="1580940"/>
            <a:ext cx="5315449" cy="4053610"/>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For the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ethical relativist</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these differences would be one more example arguing that there are </a:t>
            </a:r>
            <a:r>
              <a:rPr lang="en-US" sz="22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no universal values or norms</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2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validity of ethical norms and values is solely relative to a given culture and time</a:t>
            </a:r>
            <a:r>
              <a:rPr lang="en-US" sz="22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5" name="Graphic 21">
            <a:extLst>
              <a:ext uri="{FF2B5EF4-FFF2-40B4-BE49-F238E27FC236}">
                <a16:creationId xmlns:a16="http://schemas.microsoft.com/office/drawing/2014/main" id="{E6ABD7B3-5A97-BBC1-8739-27C0D6043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386" name="Picture 2" descr="History of right to privacy – Lexlife India">
            <a:extLst>
              <a:ext uri="{FF2B5EF4-FFF2-40B4-BE49-F238E27FC236}">
                <a16:creationId xmlns:a16="http://schemas.microsoft.com/office/drawing/2014/main" id="{74A38A66-CB4C-43A7-92FB-F49762E598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7289" y="2600497"/>
            <a:ext cx="2381250"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59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6B0D6-C6DB-3660-0DCB-D00EE4274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A33A02-A0A5-794E-A970-F8423F9BDD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0887FB-2E66-6C2D-C676-9268888482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C32891A-E0E2-8E71-B764-9A2646DF5891}"/>
              </a:ext>
            </a:extLst>
          </p:cNvPr>
          <p:cNvSpPr txBox="1"/>
          <p:nvPr/>
        </p:nvSpPr>
        <p:spPr>
          <a:xfrm>
            <a:off x="1152808" y="2035549"/>
            <a:ext cx="9962867" cy="3692421"/>
          </a:xfrm>
          <a:prstGeom prst="rect">
            <a:avLst/>
          </a:prstGeom>
          <a:noFill/>
        </p:spPr>
        <p:txBody>
          <a:bodyPr wrap="square" rtlCol="0">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this instance,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notion</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 privacy </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positive good is legitimate – but only if you’re a member of the US culture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Thai </a:t>
            </a:r>
            <a:r>
              <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emphasis on familial privacy alone as ethically acceptable is also legitimate</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you were born and raised in Thai culture in those days. This is fine – at least as long as people from both cultures have nothing to do with one another and thus require no shared norms or values. </a:t>
            </a:r>
          </a:p>
        </p:txBody>
      </p:sp>
      <p:pic>
        <p:nvPicPr>
          <p:cNvPr id="7" name="Graphic 21">
            <a:extLst>
              <a:ext uri="{FF2B5EF4-FFF2-40B4-BE49-F238E27FC236}">
                <a16:creationId xmlns:a16="http://schemas.microsoft.com/office/drawing/2014/main" id="{846E8558-7C10-74E4-377B-E09600913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2FF3592-55D3-E0D5-2709-3E337EB84E7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84DB922A-7E65-4D57-961D-AF183ACF0CBF}"/>
              </a:ext>
            </a:extLst>
          </p:cNvPr>
          <p:cNvSpPr txBox="1"/>
          <p:nvPr/>
        </p:nvSpPr>
        <p:spPr>
          <a:xfrm>
            <a:off x="2347260" y="1171544"/>
            <a:ext cx="8640626"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differences and ethical pluralism</a:t>
            </a:r>
          </a:p>
        </p:txBody>
      </p:sp>
    </p:spTree>
    <p:extLst>
      <p:ext uri="{BB962C8B-B14F-4D97-AF65-F5344CB8AC3E}">
        <p14:creationId xmlns:p14="http://schemas.microsoft.com/office/powerpoint/2010/main" val="2633394226"/>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4F2-E79B-1187-62A8-F8A7CBB78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CA632B-3668-7DF9-AC3D-87724ECDB7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9A13F-92EE-423A-ECAF-8BBF4AF76F36}"/>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65E68B-B9DC-7D91-FA73-0FC8612F1EA7}"/>
              </a:ext>
            </a:extLst>
          </p:cNvPr>
          <p:cNvSpPr/>
          <p:nvPr/>
        </p:nvSpPr>
        <p:spPr>
          <a:xfrm>
            <a:off x="1181062" y="1285191"/>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6BA5F9-2E3E-D6DF-2051-4C760CD48170}"/>
              </a:ext>
            </a:extLst>
          </p:cNvPr>
          <p:cNvSpPr txBox="1"/>
          <p:nvPr/>
        </p:nvSpPr>
        <p:spPr>
          <a:xfrm>
            <a:off x="1511413" y="1385263"/>
            <a:ext cx="8685047" cy="4519892"/>
          </a:xfrm>
          <a:prstGeom prst="rect">
            <a:avLst/>
          </a:prstGeom>
          <a:noFill/>
        </p:spPr>
        <p:txBody>
          <a:bodyPr wrap="square" rtlCol="0">
            <a:spAutoFit/>
          </a:bodyPr>
          <a:lstStyle/>
          <a:p>
            <a:pPr algn="just">
              <a:lnSpc>
                <a:spcPct val="200000"/>
              </a:lnSpc>
            </a:pP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For the </a:t>
            </a:r>
            <a:r>
              <a:rPr lang="en-US" sz="21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ethical monist</a:t>
            </a: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we can establish a shared norm or value rather simply</a:t>
            </a: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one of these values or norms must be true – absolutely, finally, and universally – and hence any different value or norm can only be false. </a:t>
            </a:r>
          </a:p>
          <a:p>
            <a:pPr algn="just">
              <a:lnSpc>
                <a:spcPct val="200000"/>
              </a:lnSpc>
            </a:pP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Again, </a:t>
            </a:r>
            <a:r>
              <a:rPr lang="en-US"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if we had nothing to do with one another, this might be a workable solution</a:t>
            </a: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in </a:t>
            </a:r>
            <a:r>
              <a:rPr lang="en-US" sz="21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today’s world</a:t>
            </a: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1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it is more or less impossible to live in such splendid isolation</a:t>
            </a:r>
            <a:r>
              <a:rPr lang="en-US" sz="21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5" name="Graphic 21">
            <a:extLst>
              <a:ext uri="{FF2B5EF4-FFF2-40B4-BE49-F238E27FC236}">
                <a16:creationId xmlns:a16="http://schemas.microsoft.com/office/drawing/2014/main" id="{159BB0D0-AF5C-14D1-BC80-E63D4F23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90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1047558" y="2244602"/>
            <a:ext cx="10096884" cy="3667351"/>
          </a:xfrm>
          <a:prstGeom prst="rect">
            <a:avLst/>
          </a:prstGeom>
          <a:noFill/>
        </p:spPr>
        <p:txBody>
          <a:bodyPr wrap="square" rtlCol="0">
            <a:spAutoFit/>
          </a:bodyPr>
          <a:lstStyle/>
          <a:p>
            <a:pPr algn="just">
              <a:lnSpc>
                <a:spcPct val="200000"/>
              </a:lnSpc>
            </a:pPr>
            <a:r>
              <a:rPr lang="en-US"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And so, if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ethical monist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has his way, we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must choose which norm or value is right and which is thereby wrong</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This approach</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seems to condemn us to intolerance and conflict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not very useful either for genuine understanding of the Other as Other 5 or for efforts to avoid cultural imperialism, much less warfare.</a:t>
            </a:r>
          </a:p>
          <a:p>
            <a:pPr algn="just">
              <a:lnSpc>
                <a:spcPct val="200000"/>
              </a:lnSpc>
            </a:pPr>
            <a:endParaRPr lang="en-GB" sz="19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9175D320-4CD3-4B88-8BA3-3FE738363D72}"/>
              </a:ext>
            </a:extLst>
          </p:cNvPr>
          <p:cNvSpPr txBox="1"/>
          <p:nvPr/>
        </p:nvSpPr>
        <p:spPr>
          <a:xfrm>
            <a:off x="2347260" y="1171544"/>
            <a:ext cx="8640626"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differences and ethical pluralism</a:t>
            </a:r>
          </a:p>
        </p:txBody>
      </p:sp>
    </p:spTree>
    <p:extLst>
      <p:ext uri="{BB962C8B-B14F-4D97-AF65-F5344CB8AC3E}">
        <p14:creationId xmlns:p14="http://schemas.microsoft.com/office/powerpoint/2010/main" val="1125490800"/>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4438650" y="1215329"/>
            <a:ext cx="5747772" cy="4683013"/>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19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The </a:t>
            </a:r>
            <a:r>
              <a:rPr lang="en-US"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ethical pluralist</a:t>
            </a:r>
            <a:r>
              <a:rPr lang="en-US" sz="19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finally, </a:t>
            </a:r>
            <a:r>
              <a:rPr lang="en-US" sz="1900" u="sng"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hopes to avoid such intolerance and conflict by way of arguing that both cultures share a notion of “privacy</a:t>
            </a:r>
            <a:r>
              <a:rPr lang="en-US" sz="19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this notion is understood and practiced in different ways – ways that are directly shaped by each culture’s distinctive traditions and assumptions. </a:t>
            </a:r>
            <a:r>
              <a:rPr lang="en-US" sz="19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Ethical pluralism</a:t>
            </a:r>
            <a:r>
              <a:rPr lang="en-US" sz="19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thus </a:t>
            </a:r>
            <a:r>
              <a:rPr lang="en-US" sz="1900" u="sng"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argues for a middle ground between relativism and monism</a:t>
            </a:r>
            <a:r>
              <a:rPr lang="en-US" sz="19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7410" name="Picture 2" descr="RIGHT TO PRIVACY OVER INTERNET: GOVERNMENT,CHILDREN AND POLICY OF INDIA -  Digi Info Media">
            <a:extLst>
              <a:ext uri="{FF2B5EF4-FFF2-40B4-BE49-F238E27FC236}">
                <a16:creationId xmlns:a16="http://schemas.microsoft.com/office/drawing/2014/main" id="{C4C35594-ADA8-48F3-ACD6-197B4498A5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2569" y="2208642"/>
            <a:ext cx="2314575" cy="2440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22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1047558" y="2244602"/>
            <a:ext cx="9940328" cy="3693512"/>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Yes,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norms and values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vary from culture to culture </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but,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contra monism</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this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does not necessarily mean that only one cultural norm can be right and the other wrong</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both can be correct as instances of different interpretations of a shared norm. </a:t>
            </a:r>
            <a:r>
              <a:rPr lang="en-US" sz="2000" dirty="0">
                <a:solidFill>
                  <a:srgbClr val="C00000"/>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Contra relativism</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 </a:t>
            </a:r>
            <a:r>
              <a:rPr lang="en-US" sz="2000" u="sng"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because varying cultural norms may thus instantiate a shared norm, cultural variations of this sort do not necessarily mean that there are no universally legitimate values or norms</a:t>
            </a:r>
            <a:r>
              <a:rPr lang="en-US" sz="2000" dirty="0">
                <a:solidFill>
                  <a:srgbClr val="0A1F61"/>
                </a:solidFill>
                <a:effectLst>
                  <a:outerShdw blurRad="38100" dist="38100" dir="2700000" algn="tl">
                    <a:srgbClr val="000000">
                      <a:alpha val="43137"/>
                    </a:srgbClr>
                  </a:outerShdw>
                </a:effectLst>
                <a:latin typeface="Trade Gothic Next" panose="020B0503040303020004" pitchFamily="34" charset="0"/>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3</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9175D320-4CD3-4B88-8BA3-3FE738363D72}"/>
              </a:ext>
            </a:extLst>
          </p:cNvPr>
          <p:cNvSpPr txBox="1"/>
          <p:nvPr/>
        </p:nvSpPr>
        <p:spPr>
          <a:xfrm>
            <a:off x="2347260" y="1171544"/>
            <a:ext cx="8640626"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“Privacy” and private life: Cultural differences and ethical pluralism</a:t>
            </a:r>
          </a:p>
        </p:txBody>
      </p:sp>
    </p:spTree>
    <p:extLst>
      <p:ext uri="{BB962C8B-B14F-4D97-AF65-F5344CB8AC3E}">
        <p14:creationId xmlns:p14="http://schemas.microsoft.com/office/powerpoint/2010/main" val="2648529914"/>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2243949" cy="4413709"/>
          </a:xfrm>
          <a:prstGeom prst="rect">
            <a:avLst/>
          </a:prstGeom>
        </p:spPr>
        <p:txBody>
          <a:bodyPr wrap="square">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Ethics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and Society Series), 3rd Edition, by Charles Ess</a:t>
            </a:r>
            <a:endPar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701472" y="376032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0" name="Picture 9" descr="Text, application&#10;&#10;Description automatically generated">
            <a:extLst>
              <a:ext uri="{FF2B5EF4-FFF2-40B4-BE49-F238E27FC236}">
                <a16:creationId xmlns:a16="http://schemas.microsoft.com/office/drawing/2014/main" id="{72DEE10B-BCF0-4749-BCE6-D5F244E1E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2509" y="1503120"/>
            <a:ext cx="1787362" cy="189646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C7CC-E672-3D93-D2A9-11070C89EE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0BDA08-608D-A1B1-9E84-070E15AE7F8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9B4BF1-F6E6-4E86-0083-9816C4AF72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D9EA8E-BF81-0412-12B3-182E6555C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1E0A107-334A-9AF8-B8C3-C0566B01B2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CF39C7-D5DF-323E-CFF3-149C6589CE8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D51B4B8-AB2E-4EBB-848C-57235FED54E9}"/>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3</a:t>
            </a:r>
          </a:p>
        </p:txBody>
      </p:sp>
      <p:pic>
        <p:nvPicPr>
          <p:cNvPr id="6" name="Graphic 21">
            <a:extLst>
              <a:ext uri="{FF2B5EF4-FFF2-40B4-BE49-F238E27FC236}">
                <a16:creationId xmlns:a16="http://schemas.microsoft.com/office/drawing/2014/main" id="{2CA7BA6F-EF9B-F19E-CB56-48F61A0F9F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22F4FA23-5068-1251-3863-DD74FEB7AD60}"/>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5F7503E-0432-4CFB-9793-31476262DFB7}"/>
              </a:ext>
            </a:extLst>
          </p:cNvPr>
          <p:cNvSpPr txBox="1"/>
          <p:nvPr/>
        </p:nvSpPr>
        <p:spPr>
          <a:xfrm>
            <a:off x="3385474" y="2411016"/>
            <a:ext cx="8242301" cy="3785652"/>
          </a:xfrm>
          <a:prstGeom prst="rect">
            <a:avLst/>
          </a:prstGeom>
          <a:noFill/>
        </p:spPr>
        <p:txBody>
          <a:bodyPr wrap="square" rtlCol="0">
            <a:spAutoFit/>
          </a:bodyPr>
          <a:lstStyle/>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Information</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in the global digital Age.</a:t>
            </a:r>
          </a:p>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private life</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Changing attitudes in the age of social media and mobile devices</a:t>
            </a:r>
          </a:p>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private life</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Cultural and philosophical considerations</a:t>
            </a:r>
          </a:p>
          <a:p>
            <a:pPr lvl="0"/>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Privacy</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and </a:t>
            </a:r>
            <a:r>
              <a:rPr lang="en-US" sz="30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private life</a:t>
            </a:r>
            <a:r>
              <a:rPr lang="en-US" sz="30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Cultural differences and ethical pluralism</a:t>
            </a:r>
          </a:p>
        </p:txBody>
      </p:sp>
    </p:spTree>
    <p:extLst>
      <p:ext uri="{BB962C8B-B14F-4D97-AF65-F5344CB8AC3E}">
        <p14:creationId xmlns:p14="http://schemas.microsoft.com/office/powerpoint/2010/main" val="37809307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CC861DD-C209-449F-AFFF-4423222C20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5867</TotalTime>
  <Words>2725</Words>
  <Application>Microsoft Office PowerPoint</Application>
  <PresentationFormat>Widescreen</PresentationFormat>
  <Paragraphs>158</Paragraphs>
  <Slides>46</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Microsoft GothicNeo</vt:lpstr>
      <vt:lpstr>Alexandria</vt:lpstr>
      <vt:lpstr>Arial</vt:lpstr>
      <vt:lpstr>Calibri</vt:lpstr>
      <vt:lpstr>Calibri Light</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Lenovo</cp:lastModifiedBy>
  <cp:revision>20</cp:revision>
  <dcterms:created xsi:type="dcterms:W3CDTF">2023-04-29T09:08:00Z</dcterms:created>
  <dcterms:modified xsi:type="dcterms:W3CDTF">2025-02-02T18:01:19Z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