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FE495-33AB-6CFC-DB50-48A40D50B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A0C420-C782-D500-BDCB-4C5C8A0A6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A0333-78D0-4CB7-B230-F618C89AAEAE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8423E7-FE48-84D6-316A-C1469DD28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352D08-7F26-7BC7-7DF7-FC2A4F385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C68-E181-436B-A87B-8FC173A8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93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BFC038-8DC2-BD3F-FA4B-C4BE01CB6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EDCD79-8696-AD99-1ED8-01D026480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78DB9-4357-30D2-F08B-1382C011E9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0A0333-78D0-4CB7-B230-F618C89AAEAE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96A8C-9A8B-6D23-9D1A-01D19950CE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1A06FF-7D1D-7B1B-F2B6-7809B6DE97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CA1C68-E181-436B-A87B-8FC173A8F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962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1DECF7-68CB-F035-51F7-358DD247A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6CCCB8-2CA6-0422-BDBF-F4ED13E17A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518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C26E78-FCBA-022E-F3DA-E3FBB678F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FC8E8-462C-F59C-F971-EF28F9D0B9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042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52523-E34D-44AF-75B8-331D62AC6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42834B-BBFC-6B34-1364-39443DF318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313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BAACC7-FE20-8C01-E2B3-A104A5E77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38B153-7C57-B928-7ADE-22F7E555FB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201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D85636-C8C9-E2A5-2470-D7E8554A8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A00084-D241-7F66-59F7-E46235FE43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0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9012AD-1D2D-FBEB-B332-8C4D2E10D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CC5605-63E0-A634-6414-D2EB6A26BE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4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001915-7A7E-3A23-386F-45A0F6639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53AB80-3C87-7E06-1BC4-09E71ABFA9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49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5FD168-A80B-7438-0FE1-739E3D858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6D5FB4-E863-18BD-8843-1490A287F1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24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071292-15E6-A924-7CF9-D75EEFFC8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FCCFF-6549-CF25-F667-E529900D56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64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7342F3-3F5A-35EA-7E01-1AE60CCB2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24AF62-9190-EA8A-C503-3B3A849803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2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E36772-9382-AEA3-0D14-BEAF49A9D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5AD886-AD18-25CC-8C55-FDC2B054A3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11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3F0DA2-D4CF-4464-3CA0-48630BF54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48F51B-9FF2-B0DA-3DCA-2360FE426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2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7861E8-E2E9-77CB-8383-0A9C4A4C3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8DABDC-6380-A95D-41F9-9B7CDC4C3E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39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3E9956-A737-688F-2D51-4340A1E2B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3BEA4F-B784-C45B-0230-DD5C924B58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76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D87223-9A9A-824E-4AE9-9A34CD005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9F116E-324B-137F-CA8C-40C137A85C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2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30E1B8-DF9F-7111-8280-F023D4A9A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EBD74A-B4F4-E842-D1A6-08B9EFC29F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07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077814-B1AD-858E-6095-AD4EF1B89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F00A0F-1B25-B7E7-26B1-CD396864AF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26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AE84A5-06D4-766C-3E26-B4F8F374B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F8C927-54E8-A585-080C-9555D3ADB9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25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816D78-C452-8614-FEA3-01918006C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6F4D54-C75C-4C7D-A027-5C40FC732C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50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69CFDA-5207-C46E-B2C0-06B62F47D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9CE445-F700-B66A-3404-AB6F87ADBB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64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C95608-5878-A97D-075D-2EF48A301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4470F-ED17-2BE2-FCBE-A4DEB0EED1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82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421632-3316-9DC1-F1D4-6ACA5B42E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540B33-37C5-952A-2C8D-863C52AF15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88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C3CEFA-F364-4A13-7545-647DB13F1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9F1C2A-3DDE-530B-590E-3D943712CF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79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3F6242-BE95-64A9-1949-5548D35BC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90578F-118B-FAC1-7FF0-657DF85EB1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32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AC7B21-4D58-28FD-8D4F-D7CF0B918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F4DDBD-62C5-7CA4-EE35-A7B2EE2157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71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E9945C-EACB-0FB8-65AA-88928A07D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632231-337C-9F7B-7635-8D8BE60532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7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F1DC43-981C-D42B-EF72-E1385F1F4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06CDDE-1696-465C-78E1-041F038858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98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87AF32-AD79-F96C-37DD-E03F25F2D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12A563-6556-D5EF-8E0E-588F3BD9A2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7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40D8A5-FF07-39CC-841D-95F95748C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E0D23C-FFA4-4A08-125F-A8FA470F63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12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3068D4-6363-A625-46E3-2F2B9BD4A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5E466E-F241-4866-9DDE-0782B4F3AE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62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DB6874-98FD-809C-22DC-C53B836AE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C0E295-1BFA-79A6-1E0F-E2A3C60AB6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5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79C1E8-BC27-07FC-9DAD-E5D332908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3F970-2EC9-35D1-6F9B-655D78A78E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36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AE3B54-31E8-B137-6319-A7B97A4CE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AEADBE-8318-52BD-BBAA-BE98328673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2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DFEEC6-D5E6-7FB7-EEB3-F676ED305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7AAE03-59C9-73C3-3A69-9B35975ED9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33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404485-AD1B-3099-B316-655CDC7E5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076182-5BB2-8894-0A09-D5F588AF96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5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F5187A-CD77-5A51-C081-E181A50C9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EBBB0-1CEC-B78D-6C51-39D2FC1FC9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33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7D2127-E0D2-2FF3-9B8B-E3051F75E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F90DAD-3D37-52CA-45D1-1D36693A97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51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95FC90-2EFD-E626-5866-2FD19AF95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F4A7E-08DE-A748-7378-B1F5ED6CA9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09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1A63B1-0F4B-0C4E-9703-9232C3D03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C7C86-A47B-674B-6AB0-56F06B177A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56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D35681-A1C8-D502-43AC-1201AA7A0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153E33-44E5-4EFA-8378-3B2A328867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81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36C5FE-BB95-5AAE-FDA0-A7E2E403D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E1C4DF-77D2-1EBD-C887-0664C80247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2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8B444C-1EE7-DF52-483B-375D3B9FC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9959E6-1000-0F92-1E38-71CBB055B8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32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2025-01-17T15:01:15Z</dcterms:created>
  <dcterms:modified xsi:type="dcterms:W3CDTF">2025-01-17T15:01:15Z</dcterms:modified>
</cp:coreProperties>
</file>