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m4a" ContentType="audio/mp4"/>
  <Default Extension="wmf" ContentType="image/x-w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5.xml" ContentType="application/vnd.openxmlformats-officedocument.presentationml.tags+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8.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398" r:id="rId2"/>
    <p:sldId id="399" r:id="rId3"/>
    <p:sldId id="400" r:id="rId4"/>
    <p:sldId id="401" r:id="rId5"/>
    <p:sldId id="345" r:id="rId6"/>
    <p:sldId id="346" r:id="rId7"/>
    <p:sldId id="256" r:id="rId8"/>
    <p:sldId id="348" r:id="rId9"/>
    <p:sldId id="257" r:id="rId10"/>
    <p:sldId id="258" r:id="rId11"/>
    <p:sldId id="259"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261" r:id="rId25"/>
    <p:sldId id="364" r:id="rId26"/>
    <p:sldId id="262" r:id="rId27"/>
    <p:sldId id="365" r:id="rId28"/>
    <p:sldId id="366" r:id="rId29"/>
    <p:sldId id="367" r:id="rId30"/>
    <p:sldId id="370" r:id="rId31"/>
    <p:sldId id="263" r:id="rId32"/>
    <p:sldId id="372" r:id="rId33"/>
    <p:sldId id="373" r:id="rId34"/>
    <p:sldId id="374" r:id="rId35"/>
    <p:sldId id="264" r:id="rId36"/>
    <p:sldId id="265" r:id="rId37"/>
    <p:sldId id="377" r:id="rId38"/>
    <p:sldId id="378" r:id="rId39"/>
    <p:sldId id="379" r:id="rId40"/>
    <p:sldId id="380" r:id="rId41"/>
    <p:sldId id="381" r:id="rId42"/>
    <p:sldId id="391" r:id="rId43"/>
    <p:sldId id="392" r:id="rId44"/>
    <p:sldId id="393" r:id="rId45"/>
    <p:sldId id="394" r:id="rId46"/>
    <p:sldId id="266" r:id="rId47"/>
    <p:sldId id="267" r:id="rId48"/>
    <p:sldId id="268" r:id="rId49"/>
    <p:sldId id="397" r:id="rId5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ity" initials="CL" lastIdx="2" clrIdx="0"/>
  <p:cmAuthor id="2" name="Microsoft account" initials="Ma" lastIdx="1" clrIdx="1">
    <p:extLst>
      <p:ext uri="{19B8F6BF-5375-455C-9EA6-DF929625EA0E}">
        <p15:presenceInfo xmlns:p15="http://schemas.microsoft.com/office/powerpoint/2012/main" userId="d7a6decff769866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8" autoAdjust="0"/>
    <p:restoredTop sz="82649" autoAdjust="0"/>
  </p:normalViewPr>
  <p:slideViewPr>
    <p:cSldViewPr snapToGrid="0">
      <p:cViewPr varScale="1">
        <p:scale>
          <a:sx n="49" d="100"/>
          <a:sy n="49" d="100"/>
        </p:scale>
        <p:origin x="62" y="658"/>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58" d="100"/>
          <a:sy n="58" d="100"/>
        </p:scale>
        <p:origin x="3216"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ECF81343-3795-44FE-B3FB-60BE302C30F4}" type="datetimeFigureOut">
              <a:rPr lang="en-US" smtClean="0"/>
              <a:t>4/6/2023</a:t>
            </a:fld>
            <a:endParaRPr lang="en-US"/>
          </a:p>
        </p:txBody>
      </p:sp>
      <p:sp>
        <p:nvSpPr>
          <p:cNvPr id="4" name="Footer Placeholder 3"/>
          <p:cNvSpPr>
            <a:spLocks noGrp="1"/>
          </p:cNvSpPr>
          <p:nvPr>
            <p:ph type="ftr" sz="quarter" idx="2"/>
          </p:nvPr>
        </p:nvSpPr>
        <p:spPr>
          <a:xfrm>
            <a:off x="0" y="8829968"/>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8"/>
            <a:ext cx="3037840" cy="466433"/>
          </a:xfrm>
          <a:prstGeom prst="rect">
            <a:avLst/>
          </a:prstGeom>
        </p:spPr>
        <p:txBody>
          <a:bodyPr vert="horz" lIns="93177" tIns="46589" rIns="93177" bIns="46589" rtlCol="0" anchor="b"/>
          <a:lstStyle>
            <a:lvl1pPr algn="r">
              <a:defRPr sz="1200"/>
            </a:lvl1pPr>
          </a:lstStyle>
          <a:p>
            <a:fld id="{9231DB49-3263-4C69-8F1A-267CD9DB2108}" type="slidenum">
              <a:rPr lang="en-US" smtClean="0"/>
              <a:t>‹#›</a:t>
            </a:fld>
            <a:endParaRPr lang="en-US"/>
          </a:p>
        </p:txBody>
      </p:sp>
    </p:spTree>
    <p:extLst>
      <p:ext uri="{BB962C8B-B14F-4D97-AF65-F5344CB8AC3E}">
        <p14:creationId xmlns:p14="http://schemas.microsoft.com/office/powerpoint/2010/main" val="40761875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AA00D45B-AA75-4D45-A48E-4E1E7ADFAF96}" type="datetimeFigureOut">
              <a:rPr lang="en-US" smtClean="0"/>
              <a:t>4/6/2023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1" y="4473893"/>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8"/>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7" tIns="46589" rIns="93177" bIns="46589" rtlCol="0" anchor="b"/>
          <a:lstStyle>
            <a:lvl1pPr algn="r">
              <a:defRPr sz="1200"/>
            </a:lvl1pPr>
          </a:lstStyle>
          <a:p>
            <a:fld id="{3A2FED83-02A9-4195-A375-844A4CC3747E}" type="slidenum">
              <a:rPr lang="en-US" smtClean="0"/>
              <a:t>‹#›</a:t>
            </a:fld>
            <a:endParaRPr lang="en-US"/>
          </a:p>
        </p:txBody>
      </p:sp>
    </p:spTree>
    <p:extLst>
      <p:ext uri="{BB962C8B-B14F-4D97-AF65-F5344CB8AC3E}">
        <p14:creationId xmlns:p14="http://schemas.microsoft.com/office/powerpoint/2010/main" val="3513870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1</a:t>
            </a:fld>
            <a:endParaRPr lang="en-US"/>
          </a:p>
        </p:txBody>
      </p:sp>
    </p:spTree>
    <p:extLst>
      <p:ext uri="{BB962C8B-B14F-4D97-AF65-F5344CB8AC3E}">
        <p14:creationId xmlns:p14="http://schemas.microsoft.com/office/powerpoint/2010/main" val="4287116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a:t>
            </a:fld>
            <a:endParaRPr lang="en-US"/>
          </a:p>
        </p:txBody>
      </p:sp>
    </p:spTree>
    <p:extLst>
      <p:ext uri="{BB962C8B-B14F-4D97-AF65-F5344CB8AC3E}">
        <p14:creationId xmlns:p14="http://schemas.microsoft.com/office/powerpoint/2010/main" val="3915061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4</a:t>
            </a:fld>
            <a:endParaRPr lang="en-US"/>
          </a:p>
        </p:txBody>
      </p:sp>
    </p:spTree>
    <p:extLst>
      <p:ext uri="{BB962C8B-B14F-4D97-AF65-F5344CB8AC3E}">
        <p14:creationId xmlns:p14="http://schemas.microsoft.com/office/powerpoint/2010/main" val="2940026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47950">
              <a:defRPr sz="800">
                <a:solidFill>
                  <a:schemeClr val="tx1"/>
                </a:solidFill>
                <a:latin typeface="Tahoma" panose="020B0604030504040204" pitchFamily="34" charset="0"/>
              </a:defRPr>
            </a:lvl1pPr>
            <a:lvl2pPr marL="757066" indent="-291179" defTabSz="947950">
              <a:defRPr sz="800">
                <a:solidFill>
                  <a:schemeClr val="tx1"/>
                </a:solidFill>
                <a:latin typeface="Tahoma" panose="020B0604030504040204" pitchFamily="34" charset="0"/>
              </a:defRPr>
            </a:lvl2pPr>
            <a:lvl3pPr marL="1164717" indent="-232943" defTabSz="947950">
              <a:defRPr sz="800">
                <a:solidFill>
                  <a:schemeClr val="tx1"/>
                </a:solidFill>
                <a:latin typeface="Tahoma" panose="020B0604030504040204" pitchFamily="34" charset="0"/>
              </a:defRPr>
            </a:lvl3pPr>
            <a:lvl4pPr marL="1630604" indent="-232943" defTabSz="947950">
              <a:defRPr sz="800">
                <a:solidFill>
                  <a:schemeClr val="tx1"/>
                </a:solidFill>
                <a:latin typeface="Tahoma" panose="020B0604030504040204" pitchFamily="34" charset="0"/>
              </a:defRPr>
            </a:lvl4pPr>
            <a:lvl5pPr marL="2096491" indent="-232943" defTabSz="947950">
              <a:defRPr sz="800">
                <a:solidFill>
                  <a:schemeClr val="tx1"/>
                </a:solidFill>
                <a:latin typeface="Tahoma" panose="020B0604030504040204" pitchFamily="34" charset="0"/>
              </a:defRPr>
            </a:lvl5pPr>
            <a:lvl6pPr marL="2562377" indent="-232943" defTabSz="947950" eaLnBrk="0" fontAlgn="base" hangingPunct="0">
              <a:spcBef>
                <a:spcPct val="0"/>
              </a:spcBef>
              <a:spcAft>
                <a:spcPct val="0"/>
              </a:spcAft>
              <a:defRPr sz="800">
                <a:solidFill>
                  <a:schemeClr val="tx1"/>
                </a:solidFill>
                <a:latin typeface="Tahoma" panose="020B0604030504040204" pitchFamily="34" charset="0"/>
              </a:defRPr>
            </a:lvl6pPr>
            <a:lvl7pPr marL="3028264" indent="-232943" defTabSz="947950" eaLnBrk="0" fontAlgn="base" hangingPunct="0">
              <a:spcBef>
                <a:spcPct val="0"/>
              </a:spcBef>
              <a:spcAft>
                <a:spcPct val="0"/>
              </a:spcAft>
              <a:defRPr sz="800">
                <a:solidFill>
                  <a:schemeClr val="tx1"/>
                </a:solidFill>
                <a:latin typeface="Tahoma" panose="020B0604030504040204" pitchFamily="34" charset="0"/>
              </a:defRPr>
            </a:lvl7pPr>
            <a:lvl8pPr marL="3494151" indent="-232943" defTabSz="947950" eaLnBrk="0" fontAlgn="base" hangingPunct="0">
              <a:spcBef>
                <a:spcPct val="0"/>
              </a:spcBef>
              <a:spcAft>
                <a:spcPct val="0"/>
              </a:spcAft>
              <a:defRPr sz="800">
                <a:solidFill>
                  <a:schemeClr val="tx1"/>
                </a:solidFill>
                <a:latin typeface="Tahoma" panose="020B0604030504040204" pitchFamily="34" charset="0"/>
              </a:defRPr>
            </a:lvl8pPr>
            <a:lvl9pPr marL="3960038" indent="-232943" defTabSz="947950" eaLnBrk="0" fontAlgn="base" hangingPunct="0">
              <a:spcBef>
                <a:spcPct val="0"/>
              </a:spcBef>
              <a:spcAft>
                <a:spcPct val="0"/>
              </a:spcAft>
              <a:defRPr sz="800">
                <a:solidFill>
                  <a:schemeClr val="tx1"/>
                </a:solidFill>
                <a:latin typeface="Tahoma" panose="020B0604030504040204" pitchFamily="34" charset="0"/>
              </a:defRPr>
            </a:lvl9pPr>
          </a:lstStyle>
          <a:p>
            <a:fld id="{C709BCA0-5109-4E1F-886A-321615E650EB}" type="slidenum">
              <a:rPr lang="en-US" altLang="en-US" sz="1200">
                <a:latin typeface="Times New Roman" panose="02020603050405020304" pitchFamily="18" charset="0"/>
              </a:rPr>
              <a:pPr/>
              <a:t>5</a:t>
            </a:fld>
            <a:endParaRPr lang="en-US" altLang="en-US" sz="1200">
              <a:latin typeface="Times New Roman" panose="02020603050405020304" pitchFamily="18" charset="0"/>
            </a:endParaRPr>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2516573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2FED83-02A9-4195-A375-844A4CC3747E}" type="slidenum">
              <a:rPr lang="en-US" smtClean="0"/>
              <a:t>6</a:t>
            </a:fld>
            <a:endParaRPr lang="en-US"/>
          </a:p>
        </p:txBody>
      </p:sp>
    </p:spTree>
    <p:extLst>
      <p:ext uri="{BB962C8B-B14F-4D97-AF65-F5344CB8AC3E}">
        <p14:creationId xmlns:p14="http://schemas.microsoft.com/office/powerpoint/2010/main" val="3056190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7</a:t>
            </a:fld>
            <a:endParaRPr lang="en-US">
              <a:solidFill>
                <a:prstClr val="black"/>
              </a:solidFill>
              <a:latin typeface="Calibri"/>
            </a:endParaRPr>
          </a:p>
        </p:txBody>
      </p:sp>
    </p:spTree>
    <p:extLst>
      <p:ext uri="{BB962C8B-B14F-4D97-AF65-F5344CB8AC3E}">
        <p14:creationId xmlns:p14="http://schemas.microsoft.com/office/powerpoint/2010/main" val="3726821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47950">
              <a:defRPr sz="800">
                <a:solidFill>
                  <a:schemeClr val="tx1"/>
                </a:solidFill>
                <a:latin typeface="Tahoma" panose="020B0604030504040204" pitchFamily="34" charset="0"/>
              </a:defRPr>
            </a:lvl1pPr>
            <a:lvl2pPr marL="757066" indent="-291179" defTabSz="947950">
              <a:defRPr sz="800">
                <a:solidFill>
                  <a:schemeClr val="tx1"/>
                </a:solidFill>
                <a:latin typeface="Tahoma" panose="020B0604030504040204" pitchFamily="34" charset="0"/>
              </a:defRPr>
            </a:lvl2pPr>
            <a:lvl3pPr marL="1164717" indent="-232943" defTabSz="947950">
              <a:defRPr sz="800">
                <a:solidFill>
                  <a:schemeClr val="tx1"/>
                </a:solidFill>
                <a:latin typeface="Tahoma" panose="020B0604030504040204" pitchFamily="34" charset="0"/>
              </a:defRPr>
            </a:lvl3pPr>
            <a:lvl4pPr marL="1630604" indent="-232943" defTabSz="947950">
              <a:defRPr sz="800">
                <a:solidFill>
                  <a:schemeClr val="tx1"/>
                </a:solidFill>
                <a:latin typeface="Tahoma" panose="020B0604030504040204" pitchFamily="34" charset="0"/>
              </a:defRPr>
            </a:lvl4pPr>
            <a:lvl5pPr marL="2096491" indent="-232943" defTabSz="947950">
              <a:defRPr sz="800">
                <a:solidFill>
                  <a:schemeClr val="tx1"/>
                </a:solidFill>
                <a:latin typeface="Tahoma" panose="020B0604030504040204" pitchFamily="34" charset="0"/>
              </a:defRPr>
            </a:lvl5pPr>
            <a:lvl6pPr marL="2562377" indent="-232943" defTabSz="947950" eaLnBrk="0" fontAlgn="base" hangingPunct="0">
              <a:spcBef>
                <a:spcPct val="0"/>
              </a:spcBef>
              <a:spcAft>
                <a:spcPct val="0"/>
              </a:spcAft>
              <a:defRPr sz="800">
                <a:solidFill>
                  <a:schemeClr val="tx1"/>
                </a:solidFill>
                <a:latin typeface="Tahoma" panose="020B0604030504040204" pitchFamily="34" charset="0"/>
              </a:defRPr>
            </a:lvl6pPr>
            <a:lvl7pPr marL="3028264" indent="-232943" defTabSz="947950" eaLnBrk="0" fontAlgn="base" hangingPunct="0">
              <a:spcBef>
                <a:spcPct val="0"/>
              </a:spcBef>
              <a:spcAft>
                <a:spcPct val="0"/>
              </a:spcAft>
              <a:defRPr sz="800">
                <a:solidFill>
                  <a:schemeClr val="tx1"/>
                </a:solidFill>
                <a:latin typeface="Tahoma" panose="020B0604030504040204" pitchFamily="34" charset="0"/>
              </a:defRPr>
            </a:lvl7pPr>
            <a:lvl8pPr marL="3494151" indent="-232943" defTabSz="947950" eaLnBrk="0" fontAlgn="base" hangingPunct="0">
              <a:spcBef>
                <a:spcPct val="0"/>
              </a:spcBef>
              <a:spcAft>
                <a:spcPct val="0"/>
              </a:spcAft>
              <a:defRPr sz="800">
                <a:solidFill>
                  <a:schemeClr val="tx1"/>
                </a:solidFill>
                <a:latin typeface="Tahoma" panose="020B0604030504040204" pitchFamily="34" charset="0"/>
              </a:defRPr>
            </a:lvl8pPr>
            <a:lvl9pPr marL="3960038" indent="-232943" defTabSz="947950" eaLnBrk="0" fontAlgn="base" hangingPunct="0">
              <a:spcBef>
                <a:spcPct val="0"/>
              </a:spcBef>
              <a:spcAft>
                <a:spcPct val="0"/>
              </a:spcAft>
              <a:defRPr sz="800">
                <a:solidFill>
                  <a:schemeClr val="tx1"/>
                </a:solidFill>
                <a:latin typeface="Tahoma" panose="020B0604030504040204" pitchFamily="34" charset="0"/>
              </a:defRPr>
            </a:lvl9pPr>
          </a:lstStyle>
          <a:p>
            <a:fld id="{1EFDD434-E292-4929-9716-5C63C6E30C52}" type="slidenum">
              <a:rPr lang="en-US" altLang="en-US" sz="1200">
                <a:latin typeface="Times New Roman" panose="02020603050405020304" pitchFamily="18" charset="0"/>
              </a:rPr>
              <a:pPr/>
              <a:t>8</a:t>
            </a:fld>
            <a:endParaRPr lang="en-US" altLang="en-US" sz="1200">
              <a:latin typeface="Times New Roman" panose="02020603050405020304" pitchFamily="18" charset="0"/>
            </a:endParaRPr>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smtClean="0"/>
          </a:p>
        </p:txBody>
      </p:sp>
    </p:spTree>
    <p:extLst>
      <p:ext uri="{BB962C8B-B14F-4D97-AF65-F5344CB8AC3E}">
        <p14:creationId xmlns:p14="http://schemas.microsoft.com/office/powerpoint/2010/main" val="1043774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this example firewall configuration,</a:t>
            </a:r>
          </a:p>
          <a:p>
            <a:pPr marL="174708" indent="-174708">
              <a:buFont typeface="Arial"/>
              <a:buChar char="•"/>
            </a:pPr>
            <a:r>
              <a:rPr lang="en-US" baseline="0" dirty="0" smtClean="0"/>
              <a:t>External traffic can reach the entire internal network on TCP/25 and UDP/69 (1 &amp;2).</a:t>
            </a:r>
          </a:p>
          <a:p>
            <a:pPr marL="174708" indent="-174708">
              <a:buFont typeface="Arial"/>
              <a:buChar char="•"/>
            </a:pPr>
            <a:r>
              <a:rPr lang="en-US" baseline="0" dirty="0" smtClean="0"/>
              <a:t>Internal traffic can go out to port 80 on the external network.</a:t>
            </a:r>
          </a:p>
          <a:p>
            <a:pPr marL="174708" indent="-174708">
              <a:buFont typeface="Arial"/>
              <a:buChar char="•"/>
            </a:pPr>
            <a:r>
              <a:rPr lang="en-US" baseline="0" dirty="0" smtClean="0"/>
              <a:t>External traffic can reach TCP/80 on one internal server.</a:t>
            </a:r>
          </a:p>
          <a:p>
            <a:pPr marL="174708" indent="-174708">
              <a:buFont typeface="Arial"/>
              <a:buChar char="•"/>
            </a:pPr>
            <a:r>
              <a:rPr lang="en-US" baseline="0" dirty="0" smtClean="0"/>
              <a:t>All other traffic from external to internal is disallowed.</a:t>
            </a:r>
          </a:p>
          <a:p>
            <a:pPr marL="174708" indent="-174708">
              <a:buFont typeface="Arial"/>
              <a:buChar char="•"/>
            </a:pP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9</a:t>
            </a:fld>
            <a:endParaRPr lang="en-US">
              <a:solidFill>
                <a:prstClr val="black"/>
              </a:solidFill>
              <a:latin typeface="Calibri"/>
            </a:endParaRPr>
          </a:p>
        </p:txBody>
      </p:sp>
    </p:spTree>
    <p:extLst>
      <p:ext uri="{BB962C8B-B14F-4D97-AF65-F5344CB8AC3E}">
        <p14:creationId xmlns:p14="http://schemas.microsoft.com/office/powerpoint/2010/main" val="4243477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packet-filtering gateway c</a:t>
            </a:r>
            <a:r>
              <a:rPr lang="en-US" dirty="0" smtClean="0"/>
              <a:t>ontrols access on the basis of packet address and specific transport protocol type (e.g., HTTP traffic). The example firewall configuration table on a previous slide was in</a:t>
            </a:r>
            <a:r>
              <a:rPr lang="en-US" baseline="0" dirty="0" smtClean="0"/>
              <a:t> relation to a packet-filtering gateway. In the image on this slide, the firewall is filtering out Telnet traffic but allowing HTTP traffic in. There is a second packet-filtering gateway image on the next slide.</a:t>
            </a: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11</a:t>
            </a:fld>
            <a:endParaRPr lang="en-US">
              <a:solidFill>
                <a:prstClr val="black"/>
              </a:solidFill>
              <a:latin typeface="Calibri"/>
            </a:endParaRPr>
          </a:p>
        </p:txBody>
      </p:sp>
    </p:spTree>
    <p:extLst>
      <p:ext uri="{BB962C8B-B14F-4D97-AF65-F5344CB8AC3E}">
        <p14:creationId xmlns:p14="http://schemas.microsoft.com/office/powerpoint/2010/main" val="1448011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Garamond" panose="02020404030301010803" pitchFamily="18" charset="0"/>
              </a:defRPr>
            </a:lvl1pPr>
            <a:lvl2pPr marL="757066" indent="-291179">
              <a:defRPr>
                <a:solidFill>
                  <a:schemeClr val="tx1"/>
                </a:solidFill>
                <a:latin typeface="Garamond" panose="02020404030301010803" pitchFamily="18" charset="0"/>
              </a:defRPr>
            </a:lvl2pPr>
            <a:lvl3pPr marL="1164717" indent="-232943">
              <a:defRPr>
                <a:solidFill>
                  <a:schemeClr val="tx1"/>
                </a:solidFill>
                <a:latin typeface="Garamond" panose="02020404030301010803" pitchFamily="18" charset="0"/>
              </a:defRPr>
            </a:lvl3pPr>
            <a:lvl4pPr marL="1630604" indent="-232943">
              <a:defRPr>
                <a:solidFill>
                  <a:schemeClr val="tx1"/>
                </a:solidFill>
                <a:latin typeface="Garamond" panose="02020404030301010803" pitchFamily="18" charset="0"/>
              </a:defRPr>
            </a:lvl4pPr>
            <a:lvl5pPr marL="2096491" indent="-232943">
              <a:defRPr>
                <a:solidFill>
                  <a:schemeClr val="tx1"/>
                </a:solidFill>
                <a:latin typeface="Garamond" panose="02020404030301010803" pitchFamily="18" charset="0"/>
              </a:defRPr>
            </a:lvl5pPr>
            <a:lvl6pPr marL="2562377" indent="-232943" eaLnBrk="0" fontAlgn="base" hangingPunct="0">
              <a:spcBef>
                <a:spcPct val="0"/>
              </a:spcBef>
              <a:spcAft>
                <a:spcPct val="0"/>
              </a:spcAft>
              <a:defRPr>
                <a:solidFill>
                  <a:schemeClr val="tx1"/>
                </a:solidFill>
                <a:latin typeface="Garamond" panose="02020404030301010803" pitchFamily="18" charset="0"/>
              </a:defRPr>
            </a:lvl6pPr>
            <a:lvl7pPr marL="3028264" indent="-232943" eaLnBrk="0" fontAlgn="base" hangingPunct="0">
              <a:spcBef>
                <a:spcPct val="0"/>
              </a:spcBef>
              <a:spcAft>
                <a:spcPct val="0"/>
              </a:spcAft>
              <a:defRPr>
                <a:solidFill>
                  <a:schemeClr val="tx1"/>
                </a:solidFill>
                <a:latin typeface="Garamond" panose="02020404030301010803" pitchFamily="18" charset="0"/>
              </a:defRPr>
            </a:lvl7pPr>
            <a:lvl8pPr marL="3494151" indent="-232943" eaLnBrk="0" fontAlgn="base" hangingPunct="0">
              <a:spcBef>
                <a:spcPct val="0"/>
              </a:spcBef>
              <a:spcAft>
                <a:spcPct val="0"/>
              </a:spcAft>
              <a:defRPr>
                <a:solidFill>
                  <a:schemeClr val="tx1"/>
                </a:solidFill>
                <a:latin typeface="Garamond" panose="02020404030301010803" pitchFamily="18" charset="0"/>
              </a:defRPr>
            </a:lvl8pPr>
            <a:lvl9pPr marL="3960038" indent="-232943" eaLnBrk="0" fontAlgn="base" hangingPunct="0">
              <a:spcBef>
                <a:spcPct val="0"/>
              </a:spcBef>
              <a:spcAft>
                <a:spcPct val="0"/>
              </a:spcAft>
              <a:defRPr>
                <a:solidFill>
                  <a:schemeClr val="tx1"/>
                </a:solidFill>
                <a:latin typeface="Garamond" panose="02020404030301010803" pitchFamily="18" charset="0"/>
              </a:defRPr>
            </a:lvl9pPr>
          </a:lstStyle>
          <a:p>
            <a:fld id="{312D7EA6-2A62-4BB5-867E-23BE48DC1EAA}" type="slidenum">
              <a:rPr lang="en-US" altLang="en-US">
                <a:latin typeface="Arial" panose="020B0604020202020204" pitchFamily="34" charset="0"/>
              </a:rPr>
              <a:pPr/>
              <a:t>22</a:t>
            </a:fld>
            <a:endParaRPr lang="en-US" altLang="en-US">
              <a:latin typeface="Arial" panose="020B0604020202020204" pitchFamily="34"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altLang="en-US" dirty="0" smtClean="0"/>
              <a:t>A traditional packet filter makes filtering decisions on an individual packet basis and does not take into consideration any higher layer context. A </a:t>
            </a:r>
            <a:r>
              <a:rPr lang="en-US" altLang="en-US" dirty="0" err="1" smtClean="0"/>
              <a:t>stateful</a:t>
            </a:r>
            <a:r>
              <a:rPr lang="en-US" altLang="en-US" dirty="0" smtClean="0"/>
              <a:t> inspection packet filter tightens up the rules for TCP traffic by creating a directory of outbound TCP connections, and will allow incoming traffic to high-numbered ports only for those packets that fit the profile of one of the entries in this directory. Hence they </a:t>
            </a:r>
            <a:r>
              <a:rPr lang="en-AU" altLang="en-US" dirty="0" smtClean="0"/>
              <a:t>are better able to detect bogus packets sent out of context.</a:t>
            </a:r>
            <a:endParaRPr lang="en-US" altLang="en-US" dirty="0" smtClean="0"/>
          </a:p>
        </p:txBody>
      </p:sp>
    </p:spTree>
    <p:extLst>
      <p:ext uri="{BB962C8B-B14F-4D97-AF65-F5344CB8AC3E}">
        <p14:creationId xmlns:p14="http://schemas.microsoft.com/office/powerpoint/2010/main" val="2234399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23</a:t>
            </a:fld>
            <a:endParaRPr lang="en-US"/>
          </a:p>
        </p:txBody>
      </p:sp>
    </p:spTree>
    <p:extLst>
      <p:ext uri="{BB962C8B-B14F-4D97-AF65-F5344CB8AC3E}">
        <p14:creationId xmlns:p14="http://schemas.microsoft.com/office/powerpoint/2010/main" val="3323460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Packet-filtering</a:t>
            </a:r>
            <a:r>
              <a:rPr lang="en-US" baseline="0" dirty="0" smtClean="0"/>
              <a:t> gateways maintain no state from one packet to the next. They simply look at each packet’s IP addresses and ports and compare them to the configured policies. Stateful inspection firewalls, on the other hand, maintain state information from one packet to the next. In the example in the image, the firewall is counting the number of systems coming from external IP 10.1.3.1; after the external system reaches out to a fourth computer, the firewall hits a configured threshold and begins filtering packets from that address. In real life, it can be difficult to define rules that require state/context and that attackers cannot circumvent.</a:t>
            </a:r>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24</a:t>
            </a:fld>
            <a:endParaRPr lang="en-US">
              <a:solidFill>
                <a:prstClr val="black"/>
              </a:solidFill>
              <a:latin typeface="Calibri"/>
            </a:endParaRPr>
          </a:p>
        </p:txBody>
      </p:sp>
    </p:spTree>
    <p:extLst>
      <p:ext uri="{BB962C8B-B14F-4D97-AF65-F5344CB8AC3E}">
        <p14:creationId xmlns:p14="http://schemas.microsoft.com/office/powerpoint/2010/main" val="2818311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25</a:t>
            </a:fld>
            <a:endParaRPr lang="en-US"/>
          </a:p>
        </p:txBody>
      </p:sp>
    </p:spTree>
    <p:extLst>
      <p:ext uri="{BB962C8B-B14F-4D97-AF65-F5344CB8AC3E}">
        <p14:creationId xmlns:p14="http://schemas.microsoft.com/office/powerpoint/2010/main" val="9592643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 application proxy simulates the behavior</a:t>
            </a:r>
            <a:r>
              <a:rPr lang="en-US" baseline="0" dirty="0" smtClean="0"/>
              <a:t> of an application at OSI layer 7 so that the real application receives only requests to act properly. Application proxies can serve a number of purposes:</a:t>
            </a:r>
          </a:p>
          <a:p>
            <a:pPr marL="174708" indent="-174708">
              <a:buFont typeface="Arial"/>
              <a:buChar char="•"/>
            </a:pPr>
            <a:r>
              <a:rPr lang="en-US" baseline="0" dirty="0" smtClean="0"/>
              <a:t>Filtering potentially dangerous application-layer requests</a:t>
            </a:r>
          </a:p>
          <a:p>
            <a:pPr marL="174708" indent="-174708">
              <a:buFont typeface="Arial"/>
              <a:buChar char="•"/>
            </a:pPr>
            <a:r>
              <a:rPr lang="en-US" baseline="0" dirty="0" smtClean="0"/>
              <a:t>Log requests/accesses</a:t>
            </a:r>
          </a:p>
          <a:p>
            <a:pPr marL="174708" indent="-174708">
              <a:buFont typeface="Arial"/>
              <a:buChar char="•"/>
            </a:pPr>
            <a:r>
              <a:rPr lang="en-US" baseline="0" dirty="0" smtClean="0"/>
              <a:t>Cache results to save bandwidth</a:t>
            </a:r>
          </a:p>
          <a:p>
            <a:r>
              <a:rPr lang="en-US" baseline="0" dirty="0" smtClean="0"/>
              <a:t>Perhaps the most common form of application proxies in the real world is a web proxy, which companies often use to monitor and filter employee Internet use.</a:t>
            </a: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26</a:t>
            </a:fld>
            <a:endParaRPr lang="en-US">
              <a:solidFill>
                <a:prstClr val="black"/>
              </a:solidFill>
              <a:latin typeface="Calibri"/>
            </a:endParaRPr>
          </a:p>
        </p:txBody>
      </p:sp>
    </p:spTree>
    <p:extLst>
      <p:ext uri="{BB962C8B-B14F-4D97-AF65-F5344CB8AC3E}">
        <p14:creationId xmlns:p14="http://schemas.microsoft.com/office/powerpoint/2010/main" val="1577355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Garamond" panose="02020404030301010803" pitchFamily="18" charset="0"/>
              </a:defRPr>
            </a:lvl1pPr>
            <a:lvl2pPr marL="757066" indent="-291179">
              <a:defRPr>
                <a:solidFill>
                  <a:schemeClr val="tx1"/>
                </a:solidFill>
                <a:latin typeface="Garamond" panose="02020404030301010803" pitchFamily="18" charset="0"/>
              </a:defRPr>
            </a:lvl2pPr>
            <a:lvl3pPr marL="1164717" indent="-232943">
              <a:defRPr>
                <a:solidFill>
                  <a:schemeClr val="tx1"/>
                </a:solidFill>
                <a:latin typeface="Garamond" panose="02020404030301010803" pitchFamily="18" charset="0"/>
              </a:defRPr>
            </a:lvl3pPr>
            <a:lvl4pPr marL="1630604" indent="-232943">
              <a:defRPr>
                <a:solidFill>
                  <a:schemeClr val="tx1"/>
                </a:solidFill>
                <a:latin typeface="Garamond" panose="02020404030301010803" pitchFamily="18" charset="0"/>
              </a:defRPr>
            </a:lvl4pPr>
            <a:lvl5pPr marL="2096491" indent="-232943">
              <a:defRPr>
                <a:solidFill>
                  <a:schemeClr val="tx1"/>
                </a:solidFill>
                <a:latin typeface="Garamond" panose="02020404030301010803" pitchFamily="18" charset="0"/>
              </a:defRPr>
            </a:lvl5pPr>
            <a:lvl6pPr marL="2562377" indent="-232943" eaLnBrk="0" fontAlgn="base" hangingPunct="0">
              <a:spcBef>
                <a:spcPct val="0"/>
              </a:spcBef>
              <a:spcAft>
                <a:spcPct val="0"/>
              </a:spcAft>
              <a:defRPr>
                <a:solidFill>
                  <a:schemeClr val="tx1"/>
                </a:solidFill>
                <a:latin typeface="Garamond" panose="02020404030301010803" pitchFamily="18" charset="0"/>
              </a:defRPr>
            </a:lvl6pPr>
            <a:lvl7pPr marL="3028264" indent="-232943" eaLnBrk="0" fontAlgn="base" hangingPunct="0">
              <a:spcBef>
                <a:spcPct val="0"/>
              </a:spcBef>
              <a:spcAft>
                <a:spcPct val="0"/>
              </a:spcAft>
              <a:defRPr>
                <a:solidFill>
                  <a:schemeClr val="tx1"/>
                </a:solidFill>
                <a:latin typeface="Garamond" panose="02020404030301010803" pitchFamily="18" charset="0"/>
              </a:defRPr>
            </a:lvl7pPr>
            <a:lvl8pPr marL="3494151" indent="-232943" eaLnBrk="0" fontAlgn="base" hangingPunct="0">
              <a:spcBef>
                <a:spcPct val="0"/>
              </a:spcBef>
              <a:spcAft>
                <a:spcPct val="0"/>
              </a:spcAft>
              <a:defRPr>
                <a:solidFill>
                  <a:schemeClr val="tx1"/>
                </a:solidFill>
                <a:latin typeface="Garamond" panose="02020404030301010803" pitchFamily="18" charset="0"/>
              </a:defRPr>
            </a:lvl8pPr>
            <a:lvl9pPr marL="3960038" indent="-232943" eaLnBrk="0" fontAlgn="base" hangingPunct="0">
              <a:spcBef>
                <a:spcPct val="0"/>
              </a:spcBef>
              <a:spcAft>
                <a:spcPct val="0"/>
              </a:spcAft>
              <a:defRPr>
                <a:solidFill>
                  <a:schemeClr val="tx1"/>
                </a:solidFill>
                <a:latin typeface="Garamond" panose="02020404030301010803" pitchFamily="18" charset="0"/>
              </a:defRPr>
            </a:lvl9pPr>
          </a:lstStyle>
          <a:p>
            <a:fld id="{9D7D5DA1-ABEE-4CC9-B430-68E661D02E06}" type="slidenum">
              <a:rPr lang="en-US" altLang="en-US">
                <a:latin typeface="Arial" panose="020B0604020202020204" pitchFamily="34" charset="0"/>
              </a:rPr>
              <a:pPr/>
              <a:t>27</a:t>
            </a:fld>
            <a:endParaRPr lang="en-US" altLang="en-US">
              <a:latin typeface="Arial" panose="020B0604020202020204" pitchFamily="34"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altLang="en-US" dirty="0" smtClean="0"/>
              <a:t>Gateway is like a NAT box, </a:t>
            </a:r>
            <a:r>
              <a:rPr lang="en-US" altLang="en-US" dirty="0" err="1" smtClean="0"/>
              <a:t>ie</a:t>
            </a:r>
            <a:r>
              <a:rPr lang="en-US" altLang="en-US" dirty="0" smtClean="0"/>
              <a:t>, a home router.</a:t>
            </a:r>
          </a:p>
        </p:txBody>
      </p:sp>
    </p:spTree>
    <p:extLst>
      <p:ext uri="{BB962C8B-B14F-4D97-AF65-F5344CB8AC3E}">
        <p14:creationId xmlns:p14="http://schemas.microsoft.com/office/powerpoint/2010/main" val="528682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29</a:t>
            </a:fld>
            <a:endParaRPr lang="en-US"/>
          </a:p>
        </p:txBody>
      </p:sp>
    </p:spTree>
    <p:extLst>
      <p:ext uri="{BB962C8B-B14F-4D97-AF65-F5344CB8AC3E}">
        <p14:creationId xmlns:p14="http://schemas.microsoft.com/office/powerpoint/2010/main" val="18799981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2FED83-02A9-4195-A375-844A4CC3747E}" type="slidenum">
              <a:rPr lang="en-US" smtClean="0"/>
              <a:t>30</a:t>
            </a:fld>
            <a:endParaRPr lang="en-US"/>
          </a:p>
        </p:txBody>
      </p:sp>
    </p:spTree>
    <p:extLst>
      <p:ext uri="{BB962C8B-B14F-4D97-AF65-F5344CB8AC3E}">
        <p14:creationId xmlns:p14="http://schemas.microsoft.com/office/powerpoint/2010/main" val="880204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circuit-level</a:t>
            </a:r>
            <a:r>
              <a:rPr lang="en-US" baseline="0" dirty="0" smtClean="0"/>
              <a:t> gateway is a firewall that essentially allows one network to be an extension of another. It operates at OSI layer 5, the session layer, and it functions as a virtual gateway between two networks. One use of a circuit-level gateway is to implement a VPN.</a:t>
            </a: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31</a:t>
            </a:fld>
            <a:endParaRPr lang="en-US">
              <a:solidFill>
                <a:prstClr val="black"/>
              </a:solidFill>
              <a:latin typeface="Calibri"/>
            </a:endParaRPr>
          </a:p>
        </p:txBody>
      </p:sp>
    </p:spTree>
    <p:extLst>
      <p:ext uri="{BB962C8B-B14F-4D97-AF65-F5344CB8AC3E}">
        <p14:creationId xmlns:p14="http://schemas.microsoft.com/office/powerpoint/2010/main" val="1726646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Garamond" panose="02020404030301010803" pitchFamily="18" charset="0"/>
              </a:defRPr>
            </a:lvl1pPr>
            <a:lvl2pPr marL="757066" indent="-291179">
              <a:defRPr>
                <a:solidFill>
                  <a:schemeClr val="tx1"/>
                </a:solidFill>
                <a:latin typeface="Garamond" panose="02020404030301010803" pitchFamily="18" charset="0"/>
              </a:defRPr>
            </a:lvl2pPr>
            <a:lvl3pPr marL="1164717" indent="-232943">
              <a:defRPr>
                <a:solidFill>
                  <a:schemeClr val="tx1"/>
                </a:solidFill>
                <a:latin typeface="Garamond" panose="02020404030301010803" pitchFamily="18" charset="0"/>
              </a:defRPr>
            </a:lvl3pPr>
            <a:lvl4pPr marL="1630604" indent="-232943">
              <a:defRPr>
                <a:solidFill>
                  <a:schemeClr val="tx1"/>
                </a:solidFill>
                <a:latin typeface="Garamond" panose="02020404030301010803" pitchFamily="18" charset="0"/>
              </a:defRPr>
            </a:lvl4pPr>
            <a:lvl5pPr marL="2096491" indent="-232943">
              <a:defRPr>
                <a:solidFill>
                  <a:schemeClr val="tx1"/>
                </a:solidFill>
                <a:latin typeface="Garamond" panose="02020404030301010803" pitchFamily="18" charset="0"/>
              </a:defRPr>
            </a:lvl5pPr>
            <a:lvl6pPr marL="2562377" indent="-232943" eaLnBrk="0" fontAlgn="base" hangingPunct="0">
              <a:spcBef>
                <a:spcPct val="0"/>
              </a:spcBef>
              <a:spcAft>
                <a:spcPct val="0"/>
              </a:spcAft>
              <a:defRPr>
                <a:solidFill>
                  <a:schemeClr val="tx1"/>
                </a:solidFill>
                <a:latin typeface="Garamond" panose="02020404030301010803" pitchFamily="18" charset="0"/>
              </a:defRPr>
            </a:lvl6pPr>
            <a:lvl7pPr marL="3028264" indent="-232943" eaLnBrk="0" fontAlgn="base" hangingPunct="0">
              <a:spcBef>
                <a:spcPct val="0"/>
              </a:spcBef>
              <a:spcAft>
                <a:spcPct val="0"/>
              </a:spcAft>
              <a:defRPr>
                <a:solidFill>
                  <a:schemeClr val="tx1"/>
                </a:solidFill>
                <a:latin typeface="Garamond" panose="02020404030301010803" pitchFamily="18" charset="0"/>
              </a:defRPr>
            </a:lvl7pPr>
            <a:lvl8pPr marL="3494151" indent="-232943" eaLnBrk="0" fontAlgn="base" hangingPunct="0">
              <a:spcBef>
                <a:spcPct val="0"/>
              </a:spcBef>
              <a:spcAft>
                <a:spcPct val="0"/>
              </a:spcAft>
              <a:defRPr>
                <a:solidFill>
                  <a:schemeClr val="tx1"/>
                </a:solidFill>
                <a:latin typeface="Garamond" panose="02020404030301010803" pitchFamily="18" charset="0"/>
              </a:defRPr>
            </a:lvl8pPr>
            <a:lvl9pPr marL="3960038" indent="-232943" eaLnBrk="0" fontAlgn="base" hangingPunct="0">
              <a:spcBef>
                <a:spcPct val="0"/>
              </a:spcBef>
              <a:spcAft>
                <a:spcPct val="0"/>
              </a:spcAft>
              <a:defRPr>
                <a:solidFill>
                  <a:schemeClr val="tx1"/>
                </a:solidFill>
                <a:latin typeface="Garamond" panose="02020404030301010803" pitchFamily="18" charset="0"/>
              </a:defRPr>
            </a:lvl9pPr>
          </a:lstStyle>
          <a:p>
            <a:fld id="{9986D6CF-8445-467B-B77B-D2D416AAB63C}" type="slidenum">
              <a:rPr lang="en-US" altLang="en-US">
                <a:latin typeface="Arial" panose="020B0604020202020204" pitchFamily="34" charset="0"/>
              </a:rPr>
              <a:pPr/>
              <a:t>32</a:t>
            </a:fld>
            <a:endParaRPr lang="en-US" altLang="en-US">
              <a:latin typeface="Arial" panose="020B0604020202020204" pitchFamily="34"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altLang="en-US" dirty="0" smtClean="0"/>
              <a:t>One advantage over normal packet filters: the IP </a:t>
            </a:r>
            <a:r>
              <a:rPr lang="en-US" altLang="en-US" dirty="0" err="1" smtClean="0"/>
              <a:t>addr</a:t>
            </a:r>
            <a:r>
              <a:rPr lang="en-US" altLang="en-US" dirty="0" smtClean="0"/>
              <a:t> is changed.  So no internal IP </a:t>
            </a:r>
            <a:r>
              <a:rPr lang="en-US" altLang="en-US" dirty="0" err="1" smtClean="0"/>
              <a:t>addr</a:t>
            </a:r>
            <a:r>
              <a:rPr lang="en-US" altLang="en-US" dirty="0" smtClean="0"/>
              <a:t> is leaked out.</a:t>
            </a:r>
          </a:p>
          <a:p>
            <a:pPr eaLnBrk="1" hangingPunct="1"/>
            <a:endParaRPr lang="en-US" altLang="en-US" dirty="0" smtClean="0"/>
          </a:p>
          <a:p>
            <a:pPr eaLnBrk="1" hangingPunct="1"/>
            <a:r>
              <a:rPr lang="en-US" altLang="en-US" dirty="0" smtClean="0"/>
              <a:t>A circuit-level gateway relays two TCP connections, one between itself and an inside TCP user, and the other between itself and a TCP user on an outside host. Once the two connections are established, it relays TCP data from one connection to the other without examining its contents. The security function consists of determining which connections will be allowed. It is typically used when internal users are trusted to decide what external services to access.</a:t>
            </a:r>
          </a:p>
          <a:p>
            <a:r>
              <a:rPr lang="en-US" altLang="en-US" dirty="0" smtClean="0"/>
              <a:t>One of the most common circuit-level gateways is SOCKS, defined in RFC 1928. It consists of a SOCKS server on the firewall, and a SOCKS library &amp; SOCKS-aware applications on internal clients.</a:t>
            </a:r>
          </a:p>
          <a:p>
            <a:r>
              <a:rPr lang="en-US" altLang="en-US" dirty="0" smtClean="0"/>
              <a:t> </a:t>
            </a:r>
            <a:r>
              <a:rPr lang="en-US" dirty="0"/>
              <a:t>SOCKS, which stands for Socket Secure, is a network protocol that facilitates communication with servers through a firewall by routing network traffic to the actual server on behalf of a client. SOCKS is designed to route any type of traffic generated by any protocol or program.</a:t>
            </a:r>
            <a:endParaRPr lang="en-US" altLang="en-US" dirty="0" smtClean="0"/>
          </a:p>
        </p:txBody>
      </p:sp>
    </p:spTree>
    <p:extLst>
      <p:ext uri="{BB962C8B-B14F-4D97-AF65-F5344CB8AC3E}">
        <p14:creationId xmlns:p14="http://schemas.microsoft.com/office/powerpoint/2010/main" val="16192119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33</a:t>
            </a:fld>
            <a:endParaRPr lang="en-US"/>
          </a:p>
        </p:txBody>
      </p:sp>
    </p:spTree>
    <p:extLst>
      <p:ext uri="{BB962C8B-B14F-4D97-AF65-F5344CB8AC3E}">
        <p14:creationId xmlns:p14="http://schemas.microsoft.com/office/powerpoint/2010/main" val="2361927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34</a:t>
            </a:fld>
            <a:endParaRPr lang="en-US"/>
          </a:p>
        </p:txBody>
      </p:sp>
    </p:spTree>
    <p:extLst>
      <p:ext uri="{BB962C8B-B14F-4D97-AF65-F5344CB8AC3E}">
        <p14:creationId xmlns:p14="http://schemas.microsoft.com/office/powerpoint/2010/main" val="9820627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35</a:t>
            </a:fld>
            <a:endParaRPr lang="en-US"/>
          </a:p>
        </p:txBody>
      </p:sp>
    </p:spTree>
    <p:extLst>
      <p:ext uri="{BB962C8B-B14F-4D97-AF65-F5344CB8AC3E}">
        <p14:creationId xmlns:p14="http://schemas.microsoft.com/office/powerpoint/2010/main" val="8754450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personal firewall runs on a workstation or server and can enforce</a:t>
            </a:r>
            <a:r>
              <a:rPr lang="en-US" baseline="0" dirty="0" smtClean="0"/>
              <a:t> security policy like other firewalls. In addition to restricting traffic by source IP and destination port, personal firewalls can restrict which applications are allowed to use the network. </a:t>
            </a:r>
            <a:r>
              <a:rPr lang="en-US" dirty="0" smtClean="0"/>
              <a:t>In this example Windows firewall configuration dialog, an</a:t>
            </a:r>
            <a:r>
              <a:rPr lang="en-US" baseline="0" dirty="0" smtClean="0"/>
              <a:t> administrator can select which protocols and applications should be allowed to communicate to and from the host.</a:t>
            </a: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36</a:t>
            </a:fld>
            <a:endParaRPr lang="en-US">
              <a:solidFill>
                <a:prstClr val="black"/>
              </a:solidFill>
              <a:latin typeface="Calibri"/>
            </a:endParaRPr>
          </a:p>
        </p:txBody>
      </p:sp>
    </p:spTree>
    <p:extLst>
      <p:ext uri="{BB962C8B-B14F-4D97-AF65-F5344CB8AC3E}">
        <p14:creationId xmlns:p14="http://schemas.microsoft.com/office/powerpoint/2010/main" val="26437017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DMZ is a form of network architecture in which a network enclave is dedicated to services that should be somewhat accessible from the outside. In this example,</a:t>
            </a:r>
            <a:r>
              <a:rPr lang="en-US" baseline="0" dirty="0" smtClean="0"/>
              <a:t> a firewall protects a DMZ that contains web, email, and FTP servers, and a second firewall protects an internal network—that should not be reachable from the Internet—from the DMZ in case a DMZ host becomes compromised. The benefit of such a configuration is that the hosts that need to be accessible from the Internet—and are therefore most at risk from outside attack—can only do limited damage to the internal hosts that do not need to be reachable from the Internet. An even more careful option would separate the web, email, and FTP servers from one another with further firewalls.</a:t>
            </a:r>
            <a:endParaRPr lang="en-US" dirty="0"/>
          </a:p>
        </p:txBody>
      </p:sp>
      <p:sp>
        <p:nvSpPr>
          <p:cNvPr id="4" name="Slide Number Placeholder 3"/>
          <p:cNvSpPr>
            <a:spLocks noGrp="1"/>
          </p:cNvSpPr>
          <p:nvPr>
            <p:ph type="sldNum" sz="quarter" idx="10"/>
          </p:nvPr>
        </p:nvSpPr>
        <p:spPr/>
        <p:txBody>
          <a:bodyPr/>
          <a:lstStyle/>
          <a:p>
            <a:fld id="{AE6EF5E0-C2FA-5142-86EE-14490FC049AF}" type="slidenum">
              <a:rPr lang="en-US" smtClean="0">
                <a:solidFill>
                  <a:prstClr val="black"/>
                </a:solidFill>
                <a:latin typeface="Calibri"/>
              </a:rPr>
              <a:pPr/>
              <a:t>47</a:t>
            </a:fld>
            <a:endParaRPr lang="en-US">
              <a:solidFill>
                <a:prstClr val="black"/>
              </a:solidFill>
              <a:latin typeface="Calibri"/>
            </a:endParaRPr>
          </a:p>
        </p:txBody>
      </p:sp>
    </p:spTree>
    <p:extLst>
      <p:ext uri="{BB962C8B-B14F-4D97-AF65-F5344CB8AC3E}">
        <p14:creationId xmlns:p14="http://schemas.microsoft.com/office/powerpoint/2010/main" val="29222129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A2FED83-02A9-4195-A375-844A4CC3747E}" type="slidenum">
              <a:rPr lang="en-US" smtClean="0"/>
              <a:t>48</a:t>
            </a:fld>
            <a:endParaRPr lang="en-US"/>
          </a:p>
        </p:txBody>
      </p:sp>
    </p:spTree>
    <p:extLst>
      <p:ext uri="{BB962C8B-B14F-4D97-AF65-F5344CB8AC3E}">
        <p14:creationId xmlns:p14="http://schemas.microsoft.com/office/powerpoint/2010/main" val="2286717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F127CA-90BF-49AD-B5E2-DA94EBEDBA08}"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3498870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FD164D-6CB0-4592-87D3-9E14B7534A7E}"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3885053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F9FD37-B0E2-4CB5-B5A0-28F3608DB12B}"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4278612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5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54663"/>
            <a:ext cx="9902229" cy="204838"/>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9355124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D2D7F6E-0FFA-4E05-9D25-5AF15CD9D346}"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1811039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939B5D-960B-48FF-9872-11120D085247}" type="datetime1">
              <a:rPr lang="en-US" smtClean="0"/>
              <a:t>4/6/2023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200997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2A6EFE9-68CA-483B-8109-B2B5CA19447A}" type="datetime1">
              <a:rPr lang="en-US" smtClean="0"/>
              <a:t>4/6/2023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1502987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F99573-57E1-4065-9A44-6672E7F2B12A}" type="datetime1">
              <a:rPr lang="en-US" smtClean="0"/>
              <a:t>4/6/2023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2627047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5A0DAE8-A2B9-406B-AD57-4DC09F072AC8}"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2458032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40C089-6EEA-4D57-891B-E001D9D9F38E}" type="datetime1">
              <a:rPr lang="en-US" smtClean="0"/>
              <a:t>4/6/2023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1459819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2624D8-2670-4C3B-8B78-CBADE30E2184}"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3651870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F38E9E-099F-416B-8158-953D7443A81A}" type="datetime1">
              <a:rPr lang="en-US" smtClean="0"/>
              <a:t>4/6/2023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BAD017-4961-4EA9-9AB9-E52D90A06073}" type="slidenum">
              <a:rPr lang="en-US" smtClean="0"/>
              <a:t>‹#›</a:t>
            </a:fld>
            <a:endParaRPr lang="en-US"/>
          </a:p>
        </p:txBody>
      </p:sp>
    </p:spTree>
    <p:extLst>
      <p:ext uri="{BB962C8B-B14F-4D97-AF65-F5344CB8AC3E}">
        <p14:creationId xmlns:p14="http://schemas.microsoft.com/office/powerpoint/2010/main" val="646576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fld id="{76F8A945-F1FD-436B-AA3B-B4A5F6578A2B}" type="datetime1">
              <a:rPr lang="en-US" altLang="en-US" smtClean="0"/>
              <a:t>4/6/2023</a:t>
            </a:fld>
            <a:endParaRPr lang="en-US" altLang="en-US"/>
          </a:p>
        </p:txBody>
      </p:sp>
      <p:sp>
        <p:nvSpPr>
          <p:cNvPr id="6" name="Rectangle 3"/>
          <p:cNvSpPr>
            <a:spLocks noGrp="1" noChangeArrowheads="1"/>
          </p:cNvSpPr>
          <p:nvPr>
            <p:ph type="sldNum" sz="quarter" idx="11"/>
          </p:nvPr>
        </p:nvSpPr>
        <p:spPr>
          <a:ln/>
        </p:spPr>
        <p:txBody>
          <a:bodyPr/>
          <a:lstStyle>
            <a:lvl1pPr>
              <a:defRPr/>
            </a:lvl1pPr>
          </a:lstStyle>
          <a:p>
            <a:pPr>
              <a:defRPr/>
            </a:pPr>
            <a:fld id="{A40B9D44-2489-45D3-BF2B-20C2E508471E}" type="slidenum">
              <a:rPr lang="en-US" altLang="en-US"/>
              <a:pPr>
                <a:defRPr/>
              </a:pPr>
              <a:t>‹#›</a:t>
            </a:fld>
            <a:endParaRPr lang="en-US" alt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en-US"/>
          </a:p>
        </p:txBody>
      </p:sp>
    </p:spTree>
    <p:extLst>
      <p:ext uri="{BB962C8B-B14F-4D97-AF65-F5344CB8AC3E}">
        <p14:creationId xmlns:p14="http://schemas.microsoft.com/office/powerpoint/2010/main" val="165322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p:cNvSpPr>
            <a:spLocks noGrp="1" noChangeArrowheads="1"/>
          </p:cNvSpPr>
          <p:nvPr>
            <p:ph type="dt" sz="half" idx="10"/>
          </p:nvPr>
        </p:nvSpPr>
        <p:spPr>
          <a:ln/>
        </p:spPr>
        <p:txBody>
          <a:bodyPr/>
          <a:lstStyle>
            <a:lvl1pPr>
              <a:defRPr/>
            </a:lvl1pPr>
          </a:lstStyle>
          <a:p>
            <a:pPr>
              <a:defRPr/>
            </a:pPr>
            <a:fld id="{094080C8-245C-4807-BA6A-903CD757E1DF}" type="datetime1">
              <a:rPr lang="en-US" altLang="en-US" smtClean="0"/>
              <a:t>4/6/2023</a:t>
            </a:fld>
            <a:endParaRPr lang="en-US" altLang="en-US"/>
          </a:p>
        </p:txBody>
      </p:sp>
      <p:sp>
        <p:nvSpPr>
          <p:cNvPr id="4" name="Rectangle 3"/>
          <p:cNvSpPr>
            <a:spLocks noGrp="1" noChangeArrowheads="1"/>
          </p:cNvSpPr>
          <p:nvPr>
            <p:ph type="sldNum" sz="quarter" idx="11"/>
          </p:nvPr>
        </p:nvSpPr>
        <p:spPr>
          <a:ln/>
        </p:spPr>
        <p:txBody>
          <a:bodyPr/>
          <a:lstStyle>
            <a:lvl1pPr>
              <a:defRPr/>
            </a:lvl1pPr>
          </a:lstStyle>
          <a:p>
            <a:pPr>
              <a:defRPr/>
            </a:pPr>
            <a:fld id="{6746C2C8-0921-4A55-A6E5-D823EEF87B59}" type="slidenum">
              <a:rPr lang="en-US" altLang="en-US"/>
              <a:pPr>
                <a:defRPr/>
              </a:pPr>
              <a:t>‹#›</a:t>
            </a:fld>
            <a:endParaRPr lang="en-US" alt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ltLang="en-US"/>
          </a:p>
        </p:txBody>
      </p:sp>
    </p:spTree>
    <p:extLst>
      <p:ext uri="{BB962C8B-B14F-4D97-AF65-F5344CB8AC3E}">
        <p14:creationId xmlns:p14="http://schemas.microsoft.com/office/powerpoint/2010/main" val="37948226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37789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D97D6A-1D4C-47A7-AE89-7A3A0C6F9560}" type="datetime1">
              <a:rPr lang="en-US" smtClean="0"/>
              <a:t>4/6/2023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BAD017-4961-4EA9-9AB9-E52D90A06073}" type="slidenum">
              <a:rPr lang="en-US" smtClean="0"/>
              <a:t>‹#›</a:t>
            </a:fld>
            <a:endParaRPr lang="en-US"/>
          </a:p>
        </p:txBody>
      </p:sp>
    </p:spTree>
    <p:extLst>
      <p:ext uri="{BB962C8B-B14F-4D97-AF65-F5344CB8AC3E}">
        <p14:creationId xmlns:p14="http://schemas.microsoft.com/office/powerpoint/2010/main" val="3528266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2"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3" r:id="rId1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slideLayout" Target="../slideLayouts/slideLayout1.xml"/><Relationship Id="rId7" Type="http://schemas.openxmlformats.org/officeDocument/2006/relationships/image" Target="../media/image7.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emf"/><Relationship Id="rId11" Type="http://schemas.openxmlformats.org/officeDocument/2006/relationships/image" Target="../media/image11.png"/><Relationship Id="rId5" Type="http://schemas.openxmlformats.org/officeDocument/2006/relationships/image" Target="../media/image5.emf"/><Relationship Id="rId10" Type="http://schemas.openxmlformats.org/officeDocument/2006/relationships/image" Target="../media/image10.emf"/><Relationship Id="rId4" Type="http://schemas.openxmlformats.org/officeDocument/2006/relationships/notesSlide" Target="../notesSlides/notesSlide1.xml"/><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image" Target="../media/image1.png"/><Relationship Id="rId7" Type="http://schemas.openxmlformats.org/officeDocument/2006/relationships/image" Target="../media/image13.wmf"/><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2.wmf"/><Relationship Id="rId11" Type="http://schemas.openxmlformats.org/officeDocument/2006/relationships/image" Target="../media/image17.wmf"/><Relationship Id="rId5" Type="http://schemas.openxmlformats.org/officeDocument/2006/relationships/image" Target="../media/image4.emf"/><Relationship Id="rId10" Type="http://schemas.openxmlformats.org/officeDocument/2006/relationships/image" Target="../media/image16.wmf"/><Relationship Id="rId4" Type="http://schemas.openxmlformats.org/officeDocument/2006/relationships/image" Target="../media/image3.emf"/><Relationship Id="rId9" Type="http://schemas.openxmlformats.org/officeDocument/2006/relationships/image" Target="../media/image15.wm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4.xml"/><Relationship Id="rId1" Type="http://schemas.openxmlformats.org/officeDocument/2006/relationships/vmlDrawing" Target="../drawings/vmlDrawing3.v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4.v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vmlDrawing" Target="../drawings/vmlDrawing5.vml"/><Relationship Id="rId5" Type="http://schemas.openxmlformats.org/officeDocument/2006/relationships/image" Target="../media/image29.png"/><Relationship Id="rId4" Type="http://schemas.openxmlformats.org/officeDocument/2006/relationships/oleObject" Target="../embeddings/oleObject5.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30.tif"/><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4.xml"/><Relationship Id="rId1" Type="http://schemas.openxmlformats.org/officeDocument/2006/relationships/vmlDrawing" Target="../drawings/vmlDrawing6.vml"/><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5"/>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6"/>
          <a:stretch>
            <a:fillRect/>
          </a:stretch>
        </p:blipFill>
        <p:spPr>
          <a:xfrm>
            <a:off x="4872252" y="-394410"/>
            <a:ext cx="5721151" cy="6563668"/>
          </a:xfrm>
          <a:prstGeom prst="rect">
            <a:avLst/>
          </a:prstGeom>
        </p:spPr>
      </p:pic>
      <p:pic>
        <p:nvPicPr>
          <p:cNvPr id="12" name="Picture 11"/>
          <p:cNvPicPr>
            <a:picLocks noChangeAspect="1"/>
          </p:cNvPicPr>
          <p:nvPr/>
        </p:nvPicPr>
        <p:blipFill>
          <a:blip r:embed="rId7"/>
          <a:stretch>
            <a:fillRect/>
          </a:stretch>
        </p:blipFill>
        <p:spPr>
          <a:xfrm>
            <a:off x="2092102" y="261049"/>
            <a:ext cx="6714451" cy="1972334"/>
          </a:xfrm>
          <a:prstGeom prst="rect">
            <a:avLst/>
          </a:prstGeom>
        </p:spPr>
      </p:pic>
      <p:pic>
        <p:nvPicPr>
          <p:cNvPr id="2" name="Picture 1"/>
          <p:cNvPicPr>
            <a:picLocks noChangeAspect="1"/>
          </p:cNvPicPr>
          <p:nvPr/>
        </p:nvPicPr>
        <p:blipFill>
          <a:blip r:embed="rId8"/>
          <a:stretch>
            <a:fillRect/>
          </a:stretch>
        </p:blipFill>
        <p:spPr>
          <a:xfrm>
            <a:off x="-139261" y="-101602"/>
            <a:ext cx="4169394" cy="7137043"/>
          </a:xfrm>
          <a:prstGeom prst="rect">
            <a:avLst/>
          </a:prstGeom>
        </p:spPr>
      </p:pic>
      <p:sp>
        <p:nvSpPr>
          <p:cNvPr id="14" name="TextBox 13"/>
          <p:cNvSpPr txBox="1"/>
          <p:nvPr/>
        </p:nvSpPr>
        <p:spPr>
          <a:xfrm>
            <a:off x="2827402" y="770162"/>
            <a:ext cx="6146947" cy="954107"/>
          </a:xfrm>
          <a:prstGeom prst="rect">
            <a:avLst/>
          </a:prstGeom>
          <a:noFill/>
        </p:spPr>
        <p:txBody>
          <a:bodyPr wrap="square" rtlCol="0">
            <a:spAutoFit/>
          </a:bodyPr>
          <a:lstStyle/>
          <a:p>
            <a:r>
              <a:rPr lang="en-US" sz="2800" b="1" dirty="0">
                <a:solidFill>
                  <a:schemeClr val="bg1"/>
                </a:solidFill>
              </a:rPr>
              <a:t>Secure Operating systems  </a:t>
            </a:r>
            <a:endParaRPr lang="en-US" sz="2800" dirty="0">
              <a:solidFill>
                <a:schemeClr val="bg1"/>
              </a:solidFill>
            </a:endParaRPr>
          </a:p>
          <a:p>
            <a:r>
              <a:rPr lang="en-US" sz="2800" dirty="0">
                <a:solidFill>
                  <a:schemeClr val="bg1"/>
                </a:solidFill>
                <a:latin typeface="Tajawal Medium" panose="00000600000000000000" pitchFamily="2" charset="-78"/>
                <a:cs typeface="Tajawal Medium" panose="00000600000000000000" pitchFamily="2" charset="-78"/>
              </a:rPr>
              <a:t>by Dr. Hesham </a:t>
            </a:r>
            <a:r>
              <a:rPr lang="en-US" sz="2800" dirty="0" err="1" smtClean="0">
                <a:solidFill>
                  <a:schemeClr val="bg1"/>
                </a:solidFill>
                <a:latin typeface="Tajawal Medium" panose="00000600000000000000" pitchFamily="2" charset="-78"/>
                <a:cs typeface="Tajawal Medium" panose="00000600000000000000" pitchFamily="2" charset="-78"/>
              </a:rPr>
              <a:t>Abou</a:t>
            </a: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err="1" smtClean="0">
                <a:solidFill>
                  <a:schemeClr val="bg1"/>
                </a:solidFill>
                <a:latin typeface="Tajawal Medium" panose="00000600000000000000" pitchFamily="2" charset="-78"/>
                <a:cs typeface="Tajawal Medium" panose="00000600000000000000" pitchFamily="2" charset="-78"/>
              </a:rPr>
              <a:t>Elfetouh</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10"/>
          <a:stretch>
            <a:fillRect/>
          </a:stretch>
        </p:blipFill>
        <p:spPr>
          <a:xfrm rot="10800000">
            <a:off x="4213509" y="5202019"/>
            <a:ext cx="4220509" cy="988315"/>
          </a:xfrm>
          <a:prstGeom prst="rect">
            <a:avLst/>
          </a:prstGeom>
        </p:spPr>
      </p:pic>
      <p:sp>
        <p:nvSpPr>
          <p:cNvPr id="4" name="TextBox 3"/>
          <p:cNvSpPr txBox="1"/>
          <p:nvPr/>
        </p:nvSpPr>
        <p:spPr>
          <a:xfrm>
            <a:off x="4910906" y="5403789"/>
            <a:ext cx="3278336"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10</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7" name="Slide Number Placeholder 6"/>
          <p:cNvSpPr>
            <a:spLocks noGrp="1"/>
          </p:cNvSpPr>
          <p:nvPr>
            <p:ph type="sldNum" sz="quarter" idx="12"/>
          </p:nvPr>
        </p:nvSpPr>
        <p:spPr/>
        <p:txBody>
          <a:bodyPr/>
          <a:lstStyle/>
          <a:p>
            <a:fld id="{82BF43A1-5F87-494B-B23A-6EF100BF4E2D}" type="slidenum">
              <a:rPr lang="en-US" smtClean="0"/>
              <a:t>1</a:t>
            </a:fld>
            <a:endParaRPr lang="en-US"/>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896501446"/>
      </p:ext>
    </p:extLst>
  </p:cSld>
  <p:clrMapOvr>
    <a:masterClrMapping/>
  </p:clrMapOvr>
  <mc:AlternateContent xmlns:mc="http://schemas.openxmlformats.org/markup-compatibility/2006" xmlns:p14="http://schemas.microsoft.com/office/powerpoint/2010/main">
    <mc:Choice Requires="p14">
      <p:transition spd="slow" p14:dur="2000" advTm="7702"/>
    </mc:Choice>
    <mc:Fallback xmlns="">
      <p:transition spd="slow" advTm="7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9" name="TextBox 8"/>
          <p:cNvSpPr txBox="1"/>
          <p:nvPr/>
        </p:nvSpPr>
        <p:spPr>
          <a:xfrm>
            <a:off x="1874165" y="1825643"/>
            <a:ext cx="7568766" cy="4924425"/>
          </a:xfrm>
          <a:prstGeom prst="rect">
            <a:avLst/>
          </a:prstGeom>
          <a:noFill/>
        </p:spPr>
        <p:txBody>
          <a:bodyPr wrap="square" rtlCol="0">
            <a:spAutoFit/>
          </a:bodyPr>
          <a:lstStyle/>
          <a:p>
            <a:r>
              <a:rPr lang="en-US" sz="3200" b="1" dirty="0" smtClean="0"/>
              <a:t>In Previous</a:t>
            </a:r>
            <a:r>
              <a:rPr lang="ar-EG" sz="3200" b="1" dirty="0" smtClean="0"/>
              <a:t> </a:t>
            </a:r>
            <a:r>
              <a:rPr lang="en-US" sz="3200" b="1" dirty="0" smtClean="0"/>
              <a:t>Lecture you learned:</a:t>
            </a:r>
            <a:endParaRPr lang="en-US" sz="3200" b="1" dirty="0"/>
          </a:p>
          <a:p>
            <a:pPr marL="457200" indent="-457200">
              <a:lnSpc>
                <a:spcPct val="200000"/>
              </a:lnSpc>
              <a:buFont typeface="Arial" panose="020B0604020202020204" pitchFamily="34" charset="0"/>
              <a:buChar char="•"/>
            </a:pPr>
            <a:r>
              <a:rPr lang="en-US" sz="2400" b="1" dirty="0"/>
              <a:t>The Web Security </a:t>
            </a:r>
          </a:p>
          <a:p>
            <a:pPr marL="457200" indent="-457200">
              <a:lnSpc>
                <a:spcPct val="200000"/>
              </a:lnSpc>
              <a:buFont typeface="Arial" panose="020B0604020202020204" pitchFamily="34" charset="0"/>
              <a:buChar char="•"/>
            </a:pPr>
            <a:r>
              <a:rPr lang="en-US" sz="1600" dirty="0"/>
              <a:t>Browser Attack Types</a:t>
            </a:r>
          </a:p>
          <a:p>
            <a:pPr marL="457200" indent="-457200">
              <a:lnSpc>
                <a:spcPct val="200000"/>
              </a:lnSpc>
              <a:buFont typeface="Arial" panose="020B0604020202020204" pitchFamily="34" charset="0"/>
              <a:buChar char="•"/>
            </a:pPr>
            <a:r>
              <a:rPr lang="en-US" sz="1600" dirty="0"/>
              <a:t>Email Spam</a:t>
            </a:r>
          </a:p>
          <a:p>
            <a:pPr marL="457200" indent="-457200">
              <a:lnSpc>
                <a:spcPct val="200000"/>
              </a:lnSpc>
              <a:buFont typeface="Arial" panose="020B0604020202020204" pitchFamily="34" charset="0"/>
              <a:buChar char="•"/>
            </a:pPr>
            <a:r>
              <a:rPr lang="en-US" altLang="en-US" sz="2400" b="1" dirty="0"/>
              <a:t>Denial of Service Attacks </a:t>
            </a:r>
          </a:p>
          <a:p>
            <a:pPr marL="457200" indent="-457200">
              <a:lnSpc>
                <a:spcPct val="200000"/>
              </a:lnSpc>
              <a:buFont typeface="Arial" panose="020B0604020202020204" pitchFamily="34" charset="0"/>
              <a:buChar char="•"/>
            </a:pPr>
            <a:r>
              <a:rPr lang="en-US" altLang="en-US" sz="1600" dirty="0"/>
              <a:t>Classes of Attacks</a:t>
            </a:r>
          </a:p>
          <a:p>
            <a:pPr marL="457200" indent="-457200">
              <a:lnSpc>
                <a:spcPct val="200000"/>
              </a:lnSpc>
              <a:buFont typeface="Arial" panose="020B0604020202020204" pitchFamily="34" charset="0"/>
              <a:buChar char="•"/>
            </a:pPr>
            <a:r>
              <a:rPr lang="en-US" altLang="en-US" sz="1600" dirty="0"/>
              <a:t>Detection Methods</a:t>
            </a:r>
          </a:p>
          <a:p>
            <a:pPr marL="285750" indent="-285750">
              <a:buFont typeface="Arial" panose="020B0604020202020204" pitchFamily="34" charset="0"/>
              <a:buChar char="•"/>
            </a:pPr>
            <a:endParaRPr lang="en-US" altLang="en-US" sz="1600" dirty="0"/>
          </a:p>
          <a:p>
            <a:pPr marL="285750" lvl="0" indent="-285750">
              <a:buFont typeface="Arial" panose="020B0604020202020204" pitchFamily="34" charset="0"/>
              <a:buChar char="•"/>
            </a:pPr>
            <a:endParaRPr lang="en-US" sz="2400" b="1" dirty="0"/>
          </a:p>
          <a:p>
            <a:pPr marL="285750" lvl="0" indent="-285750">
              <a:buFont typeface="Arial" panose="020B0604020202020204" pitchFamily="34" charset="0"/>
              <a:buChar char="•"/>
            </a:pPr>
            <a:endParaRPr lang="en-US" dirty="0"/>
          </a:p>
        </p:txBody>
      </p:sp>
      <p:sp>
        <p:nvSpPr>
          <p:cNvPr id="10" name="TextBox 9"/>
          <p:cNvSpPr txBox="1"/>
          <p:nvPr/>
        </p:nvSpPr>
        <p:spPr>
          <a:xfrm>
            <a:off x="2535382" y="620434"/>
            <a:ext cx="2556164" cy="584775"/>
          </a:xfrm>
          <a:prstGeom prst="rect">
            <a:avLst/>
          </a:prstGeom>
          <a:noFill/>
        </p:spPr>
        <p:txBody>
          <a:bodyPr wrap="square" rtlCol="0">
            <a:spAutoFit/>
          </a:bodyPr>
          <a:lstStyle/>
          <a:p>
            <a:pPr lvl="0"/>
            <a:r>
              <a:rPr lang="en-US" sz="3200" b="1" dirty="0" smtClean="0">
                <a:solidFill>
                  <a:srgbClr val="FF0000"/>
                </a:solidFill>
              </a:rPr>
              <a:t>Introduction</a:t>
            </a:r>
            <a:endParaRPr lang="en-US" sz="3200" b="1" dirty="0">
              <a:solidFill>
                <a:srgbClr val="FF0000"/>
              </a:solidFill>
            </a:endParaRPr>
          </a:p>
        </p:txBody>
      </p:sp>
    </p:spTree>
    <p:extLst>
      <p:ext uri="{BB962C8B-B14F-4D97-AF65-F5344CB8AC3E}">
        <p14:creationId xmlns:p14="http://schemas.microsoft.com/office/powerpoint/2010/main" val="56452816"/>
      </p:ext>
    </p:extLst>
  </p:cSld>
  <p:clrMapOvr>
    <a:masterClrMapping/>
  </p:clrMapOvr>
  <mc:AlternateContent xmlns:mc="http://schemas.openxmlformats.org/markup-compatibility/2006" xmlns:p14="http://schemas.microsoft.com/office/powerpoint/2010/main">
    <mc:Choice Requires="p14">
      <p:transition spd="slow" p14:dur="2000" advTm="28673"/>
    </mc:Choice>
    <mc:Fallback xmlns="">
      <p:transition spd="slow" advTm="2867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6332" y="532982"/>
            <a:ext cx="4053530" cy="1077218"/>
          </a:xfrm>
          <a:prstGeom prst="rect">
            <a:avLst/>
          </a:prstGeom>
          <a:noFill/>
        </p:spPr>
        <p:txBody>
          <a:bodyPr wrap="square" rtlCol="0">
            <a:spAutoFit/>
          </a:bodyPr>
          <a:lstStyle/>
          <a:p>
            <a:r>
              <a:rPr lang="en-US" sz="3200" b="1" dirty="0">
                <a:solidFill>
                  <a:schemeClr val="bg1"/>
                </a:solidFill>
              </a:rPr>
              <a:t>Lecture</a:t>
            </a:r>
            <a:r>
              <a:rPr lang="en-US" sz="3200" b="1" dirty="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latin typeface="Tajawal Medium" panose="00000600000000000000" pitchFamily="2" charset="-78"/>
                <a:cs typeface="Tajawal Medium" panose="00000600000000000000" pitchFamily="2" charset="-78"/>
              </a:rPr>
              <a:t>10 </a:t>
            </a:r>
            <a:r>
              <a:rPr lang="en-US" sz="3200" b="1" dirty="0" smtClean="0">
                <a:solidFill>
                  <a:schemeClr val="bg1"/>
                </a:solidFill>
              </a:rPr>
              <a:t> TOPICS</a:t>
            </a:r>
            <a:endParaRPr lang="en-US" sz="3200" b="1" dirty="0" smtClean="0">
              <a:solidFill>
                <a:schemeClr val="bg1"/>
              </a:solidFill>
              <a:latin typeface="Tajawal Medium" panose="00000600000000000000" pitchFamily="2" charset="-78"/>
              <a:cs typeface="Tajawal Medium" panose="00000600000000000000" pitchFamily="2" charset="-78"/>
            </a:endParaRPr>
          </a:p>
          <a:p>
            <a:endParaRPr lang="en-US" sz="3200" b="1" dirty="0">
              <a:solidFill>
                <a:schemeClr val="bg1"/>
              </a:solidFill>
            </a:endParaRPr>
          </a:p>
        </p:txBody>
      </p:sp>
      <p:sp>
        <p:nvSpPr>
          <p:cNvPr id="8" name="TextBox 7"/>
          <p:cNvSpPr txBox="1"/>
          <p:nvPr/>
        </p:nvSpPr>
        <p:spPr>
          <a:xfrm>
            <a:off x="1" y="166256"/>
            <a:ext cx="2171700" cy="954107"/>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Lecture</a:t>
            </a:r>
          </a:p>
          <a:p>
            <a:pPr algn="ctr"/>
            <a:r>
              <a:rPr lang="en-US" sz="2800" b="1" dirty="0" smtClean="0">
                <a:solidFill>
                  <a:srgbClr val="FF9518"/>
                </a:solidFill>
                <a:latin typeface="Tajawal Medium" panose="00000600000000000000" pitchFamily="2" charset="-78"/>
                <a:cs typeface="Tajawal Medium" panose="00000600000000000000" pitchFamily="2" charset="-78"/>
              </a:rPr>
              <a:t>10</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50723" y="1661772"/>
            <a:ext cx="8499762" cy="4770537"/>
          </a:xfrm>
          <a:prstGeom prst="rect">
            <a:avLst/>
          </a:prstGeom>
          <a:noFill/>
        </p:spPr>
        <p:txBody>
          <a:bodyPr wrap="square" rtlCol="0">
            <a:spAutoFit/>
          </a:bodyPr>
          <a:lstStyle/>
          <a:p>
            <a:pPr algn="ctr">
              <a:lnSpc>
                <a:spcPct val="80000"/>
              </a:lnSpc>
              <a:spcBef>
                <a:spcPct val="0"/>
              </a:spcBef>
              <a:buClr>
                <a:srgbClr val="0000FF"/>
              </a:buClr>
            </a:pPr>
            <a:r>
              <a:rPr lang="pl-PL" altLang="en-US" sz="4000" dirty="0"/>
              <a:t>Network Security Tools</a:t>
            </a:r>
          </a:p>
          <a:p>
            <a:pPr>
              <a:lnSpc>
                <a:spcPct val="80000"/>
              </a:lnSpc>
              <a:spcBef>
                <a:spcPct val="0"/>
              </a:spcBef>
              <a:buClr>
                <a:srgbClr val="0000FF"/>
              </a:buClr>
            </a:pPr>
            <a:endParaRPr lang="pl-PL" altLang="en-US" sz="9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lnSpc>
                <a:spcPct val="80000"/>
              </a:lnSpc>
              <a:spcBef>
                <a:spcPct val="0"/>
              </a:spcBef>
              <a:buClr>
                <a:srgbClr val="0000FF"/>
              </a:buClr>
            </a:pPr>
            <a:endParaRPr lang="pl-PL" altLang="en-US" sz="2800" dirty="0">
              <a:solidFill>
                <a:srgbClr val="0000FF"/>
              </a:solidFill>
            </a:endParaRPr>
          </a:p>
          <a:p>
            <a:pPr>
              <a:buClr>
                <a:srgbClr val="0000FF"/>
              </a:buClr>
              <a:buFont typeface="Wingdings" panose="05000000000000000000" pitchFamily="2" charset="2"/>
              <a:buChar char="§"/>
            </a:pPr>
            <a:r>
              <a:rPr lang="pl-PL" altLang="en-US" sz="2800" dirty="0" smtClean="0"/>
              <a:t>Network </a:t>
            </a:r>
            <a:r>
              <a:rPr lang="pl-PL" altLang="en-US" sz="2800" dirty="0"/>
              <a:t>security tools</a:t>
            </a:r>
          </a:p>
          <a:p>
            <a:r>
              <a:rPr lang="pl-PL" altLang="en-US" sz="2800" dirty="0"/>
              <a:t>	</a:t>
            </a:r>
            <a:r>
              <a:rPr lang="pl-PL" altLang="en-US" sz="2800" dirty="0">
                <a:solidFill>
                  <a:srgbClr val="FF0000"/>
                </a:solidFill>
              </a:rPr>
              <a:t>5.</a:t>
            </a:r>
            <a:r>
              <a:rPr lang="en-US" altLang="en-US" sz="2800" dirty="0">
                <a:solidFill>
                  <a:srgbClr val="FF0000"/>
                </a:solidFill>
              </a:rPr>
              <a:t>2</a:t>
            </a:r>
            <a:r>
              <a:rPr lang="pl-PL" altLang="en-US" sz="2800" dirty="0">
                <a:solidFill>
                  <a:srgbClr val="FF0000"/>
                </a:solidFill>
              </a:rPr>
              <a:t>.1.</a:t>
            </a:r>
            <a:r>
              <a:rPr lang="pl-PL" altLang="en-US" sz="2800" dirty="0"/>
              <a:t> Firewalls</a:t>
            </a:r>
          </a:p>
          <a:p>
            <a:r>
              <a:rPr lang="pl-PL" altLang="en-US" sz="2800" dirty="0"/>
              <a:t>	</a:t>
            </a:r>
            <a:endParaRPr lang="en-US" altLang="en-US" sz="2400" dirty="0" smtClean="0"/>
          </a:p>
          <a:p>
            <a:pPr marL="457200" indent="-457200">
              <a:buFont typeface="Arial" panose="020B0604020202020204" pitchFamily="34" charset="0"/>
              <a:buChar char="•"/>
            </a:pPr>
            <a:endParaRPr lang="en-US" sz="2400" dirty="0"/>
          </a:p>
        </p:txBody>
      </p:sp>
      <p:grpSp>
        <p:nvGrpSpPr>
          <p:cNvPr id="10" name="Group 5"/>
          <p:cNvGrpSpPr>
            <a:grpSpLocks noChangeAspect="1"/>
          </p:cNvGrpSpPr>
          <p:nvPr/>
        </p:nvGrpSpPr>
        <p:grpSpPr bwMode="auto">
          <a:xfrm>
            <a:off x="6500604" y="2493580"/>
            <a:ext cx="4579937" cy="2709534"/>
            <a:chOff x="0" y="432"/>
            <a:chExt cx="5760" cy="3888"/>
          </a:xfrm>
        </p:grpSpPr>
        <p:pic>
          <p:nvPicPr>
            <p:cNvPr id="11"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2352"/>
              <a:ext cx="2688" cy="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44" y="2736"/>
              <a:ext cx="2382" cy="1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53" y="432"/>
              <a:ext cx="1707" cy="2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3224"/>
              <a:ext cx="2295" cy="1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20" y="528"/>
              <a:ext cx="1344" cy="1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12" y="1968"/>
              <a:ext cx="1603" cy="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97486520"/>
      </p:ext>
    </p:extLst>
  </p:cSld>
  <p:clrMapOvr>
    <a:masterClrMapping/>
  </p:clrMapOvr>
  <mc:AlternateContent xmlns:mc="http://schemas.openxmlformats.org/markup-compatibility/2006" xmlns:p14="http://schemas.microsoft.com/office/powerpoint/2010/main">
    <mc:Choice Requires="p14">
      <p:transition spd="slow" p14:dur="2000" advTm="10280"/>
    </mc:Choice>
    <mc:Fallback xmlns="">
      <p:transition spd="slow" advTm="1028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541172" y="625296"/>
            <a:ext cx="5935143" cy="584775"/>
          </a:xfrm>
          <a:prstGeom prst="rect">
            <a:avLst/>
          </a:prstGeom>
          <a:noFill/>
        </p:spPr>
        <p:txBody>
          <a:bodyPr wrap="square" rtlCol="0">
            <a:spAutoFit/>
          </a:bodyPr>
          <a:lstStyle/>
          <a:p>
            <a:r>
              <a:rPr lang="en-US" sz="3200" b="1" dirty="0" smtClean="0">
                <a:solidFill>
                  <a:schemeClr val="bg1"/>
                </a:solidFill>
              </a:rPr>
              <a:t>  10            Lecture</a:t>
            </a:r>
            <a:r>
              <a:rPr lang="en-US" sz="3200" b="1" dirty="0" smtClean="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rPr>
              <a:t>10  GOALS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98279" y="1427941"/>
            <a:ext cx="9666288" cy="3970318"/>
          </a:xfrm>
          <a:prstGeom prst="rect">
            <a:avLst/>
          </a:prstGeom>
          <a:noFill/>
        </p:spPr>
        <p:txBody>
          <a:bodyPr wrap="square" rtlCol="0">
            <a:spAutoFit/>
          </a:bodyPr>
          <a:lstStyle/>
          <a:p>
            <a:pPr algn="just">
              <a:lnSpc>
                <a:spcPct val="150000"/>
              </a:lnSpc>
            </a:pPr>
            <a:r>
              <a:rPr lang="en-US" sz="2400" b="1" dirty="0"/>
              <a:t>When you complete this </a:t>
            </a:r>
            <a:r>
              <a:rPr lang="en-US" sz="2400" b="1" dirty="0" smtClean="0"/>
              <a:t>Lecture, </a:t>
            </a:r>
            <a:r>
              <a:rPr lang="en-US" sz="2400" b="1" dirty="0"/>
              <a:t>you will be able to</a:t>
            </a:r>
            <a:r>
              <a:rPr lang="en-US" sz="2400" b="1" dirty="0" smtClean="0"/>
              <a:t>:</a:t>
            </a:r>
          </a:p>
          <a:p>
            <a:pPr marL="342900" indent="-342900" algn="just">
              <a:lnSpc>
                <a:spcPct val="150000"/>
              </a:lnSpc>
              <a:buFont typeface="Arial" panose="020B0604020202020204" pitchFamily="34" charset="0"/>
              <a:buChar char="•"/>
            </a:pPr>
            <a:r>
              <a:rPr lang="en-US" sz="2400" b="1" dirty="0" smtClean="0"/>
              <a:t>Describe what is the fire wall</a:t>
            </a:r>
          </a:p>
          <a:p>
            <a:pPr marL="342900" indent="-342900" algn="just">
              <a:lnSpc>
                <a:spcPct val="150000"/>
              </a:lnSpc>
              <a:buFont typeface="Arial" panose="020B0604020202020204" pitchFamily="34" charset="0"/>
              <a:buChar char="•"/>
            </a:pPr>
            <a:r>
              <a:rPr lang="en-US" sz="2400" b="1" dirty="0" smtClean="0"/>
              <a:t>Illustrate </a:t>
            </a:r>
            <a:r>
              <a:rPr lang="pl-PL" altLang="en-US" sz="2400" b="1" dirty="0"/>
              <a:t>Types of firewalls</a:t>
            </a:r>
          </a:p>
          <a:p>
            <a:pPr marL="342900" indent="-342900" algn="just">
              <a:lnSpc>
                <a:spcPct val="150000"/>
              </a:lnSpc>
              <a:buFont typeface="Arial" panose="020B0604020202020204" pitchFamily="34" charset="0"/>
              <a:buChar char="•"/>
            </a:pPr>
            <a:r>
              <a:rPr lang="pl-PL" altLang="en-US" sz="2400" b="1" dirty="0"/>
              <a:t>Compar</a:t>
            </a:r>
            <a:r>
              <a:rPr lang="en-US" altLang="en-US" sz="2400" b="1" dirty="0"/>
              <a:t>e</a:t>
            </a:r>
            <a:r>
              <a:rPr lang="pl-PL" altLang="en-US" sz="2400" b="1" dirty="0"/>
              <a:t> </a:t>
            </a:r>
            <a:r>
              <a:rPr lang="en-US" altLang="en-US" sz="2400" b="1" dirty="0"/>
              <a:t>between </a:t>
            </a:r>
            <a:r>
              <a:rPr lang="pl-PL" altLang="en-US" sz="2400" b="1" dirty="0"/>
              <a:t>firewall types</a:t>
            </a:r>
          </a:p>
          <a:p>
            <a:pPr marL="342900" lvl="1" indent="-342900" algn="just">
              <a:lnSpc>
                <a:spcPct val="150000"/>
              </a:lnSpc>
              <a:buFont typeface="Arial" panose="020B0604020202020204" pitchFamily="34" charset="0"/>
              <a:buChar char="•"/>
            </a:pPr>
            <a:r>
              <a:rPr lang="en-US" sz="2400" b="1" dirty="0"/>
              <a:t>Explain </a:t>
            </a:r>
            <a:r>
              <a:rPr lang="en-US" altLang="en-US" sz="2400" b="1" dirty="0"/>
              <a:t>the </a:t>
            </a:r>
            <a:r>
              <a:rPr lang="pl-PL" altLang="en-US" sz="2400" b="1" dirty="0"/>
              <a:t>firewall configurations</a:t>
            </a:r>
          </a:p>
          <a:p>
            <a:pPr marL="342900" lvl="1" indent="-342900" algn="just">
              <a:lnSpc>
                <a:spcPct val="150000"/>
              </a:lnSpc>
              <a:buFont typeface="Arial" panose="020B0604020202020204" pitchFamily="34" charset="0"/>
              <a:buChar char="•"/>
            </a:pPr>
            <a:r>
              <a:rPr lang="en-US" sz="2400" b="1" dirty="0" smtClean="0"/>
              <a:t>Define </a:t>
            </a:r>
            <a:r>
              <a:rPr lang="pl-PL" altLang="en-US" sz="2400" b="1" dirty="0"/>
              <a:t>What firewalls can—and can’t—block</a:t>
            </a:r>
          </a:p>
          <a:p>
            <a:pPr marL="342900" indent="-342900" algn="just">
              <a:lnSpc>
                <a:spcPct val="150000"/>
              </a:lnSpc>
              <a:buFont typeface="Arial" panose="020B0604020202020204" pitchFamily="34" charset="0"/>
              <a:buChar char="•"/>
            </a:pPr>
            <a:endParaRPr lang="en-US" sz="2400" b="1" dirty="0" smtClean="0"/>
          </a:p>
        </p:txBody>
      </p:sp>
    </p:spTree>
    <p:extLst>
      <p:ext uri="{BB962C8B-B14F-4D97-AF65-F5344CB8AC3E}">
        <p14:creationId xmlns:p14="http://schemas.microsoft.com/office/powerpoint/2010/main" val="4002123832"/>
      </p:ext>
    </p:extLst>
  </p:cSld>
  <p:clrMapOvr>
    <a:masterClrMapping/>
  </p:clrMapOvr>
  <mc:AlternateContent xmlns:mc="http://schemas.openxmlformats.org/markup-compatibility/2006" xmlns:p14="http://schemas.microsoft.com/office/powerpoint/2010/main">
    <mc:Choice Requires="p14">
      <p:transition spd="slow" p14:dur="2000" advTm="45848"/>
    </mc:Choice>
    <mc:Fallback xmlns="">
      <p:transition spd="slow" advTm="4584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6368" y="483226"/>
            <a:ext cx="4191000" cy="1325563"/>
          </a:xfrm>
        </p:spPr>
        <p:txBody>
          <a:bodyPr/>
          <a:lstStyle/>
          <a:p>
            <a:r>
              <a:rPr lang="pl-PL" altLang="en-US" b="1" dirty="0" smtClean="0">
                <a:solidFill>
                  <a:schemeClr val="bg1"/>
                </a:solidFill>
              </a:rPr>
              <a:t>Firewalls</a:t>
            </a:r>
            <a:r>
              <a:rPr lang="pl-PL" altLang="en-US" dirty="0">
                <a:solidFill>
                  <a:srgbClr val="0000FF"/>
                </a:solidFill>
              </a:rPr>
              <a:t/>
            </a:r>
            <a:br>
              <a:rPr lang="pl-PL" altLang="en-US" dirty="0">
                <a:solidFill>
                  <a:srgbClr val="0000FF"/>
                </a:solidFill>
              </a:rPr>
            </a:br>
            <a:endParaRPr lang="en-US" dirty="0"/>
          </a:p>
        </p:txBody>
      </p:sp>
      <p:sp>
        <p:nvSpPr>
          <p:cNvPr id="147458" name="Rectangle 2"/>
          <p:cNvSpPr>
            <a:spLocks noGrp="1" noChangeArrowheads="1"/>
          </p:cNvSpPr>
          <p:nvPr>
            <p:ph idx="1"/>
          </p:nvPr>
        </p:nvSpPr>
        <p:spPr/>
        <p:txBody>
          <a:bodyPr/>
          <a:lstStyle/>
          <a:p>
            <a:pPr lvl="1" eaLnBrk="1" hangingPunct="1">
              <a:spcBef>
                <a:spcPct val="40000"/>
              </a:spcBef>
              <a:buFont typeface="Wingdings" panose="05000000000000000000" pitchFamily="2" charset="2"/>
              <a:buNone/>
            </a:pPr>
            <a:endParaRPr lang="pl-PL" altLang="en-US">
              <a:solidFill>
                <a:srgbClr val="000000"/>
              </a:solidFill>
            </a:endParaRPr>
          </a:p>
          <a:p>
            <a:pPr eaLnBrk="1" hangingPunct="1">
              <a:spcBef>
                <a:spcPct val="40000"/>
              </a:spcBef>
              <a:buFont typeface="Wingdings" panose="05000000000000000000" pitchFamily="2" charset="2"/>
              <a:buNone/>
            </a:pPr>
            <a:r>
              <a:rPr lang="pl-PL" altLang="en-US">
                <a:solidFill>
                  <a:srgbClr val="000000"/>
                </a:solidFill>
              </a:rPr>
              <a:t>		</a:t>
            </a:r>
          </a:p>
        </p:txBody>
      </p:sp>
      <p:sp>
        <p:nvSpPr>
          <p:cNvPr id="147459" name="Rectangle 3"/>
          <p:cNvSpPr>
            <a:spLocks noChangeArrowheads="1"/>
          </p:cNvSpPr>
          <p:nvPr/>
        </p:nvSpPr>
        <p:spPr bwMode="auto">
          <a:xfrm>
            <a:off x="1924135" y="1124951"/>
            <a:ext cx="8828087" cy="6567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60400" indent="-660400">
              <a:spcBef>
                <a:spcPct val="20000"/>
              </a:spcBef>
              <a:buClr>
                <a:schemeClr val="folHlink"/>
              </a:buClr>
              <a:buSzPct val="60000"/>
              <a:buFont typeface="Wingdings" panose="05000000000000000000" pitchFamily="2" charset="2"/>
              <a:buChar char="n"/>
              <a:tabLst>
                <a:tab pos="1711325" algn="l"/>
              </a:tabLst>
              <a:defRPr sz="3200">
                <a:solidFill>
                  <a:schemeClr val="tx1"/>
                </a:solidFill>
                <a:latin typeface="Tahoma" panose="020B0604030504040204" pitchFamily="34" charset="0"/>
              </a:defRPr>
            </a:lvl1pPr>
            <a:lvl2pPr marL="1035050" indent="-577850">
              <a:spcBef>
                <a:spcPct val="20000"/>
              </a:spcBef>
              <a:buClr>
                <a:schemeClr val="hlink"/>
              </a:buClr>
              <a:buSzPct val="55000"/>
              <a:buFont typeface="Wingdings" panose="05000000000000000000" pitchFamily="2" charset="2"/>
              <a:buChar char="n"/>
              <a:tabLst>
                <a:tab pos="1711325" algn="l"/>
              </a:tabLst>
              <a:defRPr sz="2800">
                <a:solidFill>
                  <a:schemeClr val="tx1"/>
                </a:solidFill>
                <a:latin typeface="Tahoma" panose="020B0604030504040204" pitchFamily="34" charset="0"/>
              </a:defRPr>
            </a:lvl2pPr>
            <a:lvl3pPr marL="1409700" indent="-495300">
              <a:spcBef>
                <a:spcPct val="20000"/>
              </a:spcBef>
              <a:buClr>
                <a:schemeClr val="folHlink"/>
              </a:buClr>
              <a:buSzPct val="50000"/>
              <a:buFont typeface="Wingdings" panose="05000000000000000000" pitchFamily="2" charset="2"/>
              <a:buChar char="n"/>
              <a:tabLst>
                <a:tab pos="1711325" algn="l"/>
              </a:tabLst>
              <a:defRPr sz="2400">
                <a:solidFill>
                  <a:schemeClr val="tx1"/>
                </a:solidFill>
                <a:latin typeface="Tahoma" panose="020B0604030504040204" pitchFamily="34" charset="0"/>
              </a:defRPr>
            </a:lvl3pPr>
            <a:lvl4pPr marL="1784350" indent="-412750">
              <a:spcBef>
                <a:spcPct val="20000"/>
              </a:spcBef>
              <a:buClr>
                <a:schemeClr val="accent2"/>
              </a:buClr>
              <a:buSzPct val="55000"/>
              <a:buFont typeface="Wingdings" panose="05000000000000000000" pitchFamily="2" charset="2"/>
              <a:buChar char="n"/>
              <a:tabLst>
                <a:tab pos="1711325" algn="l"/>
              </a:tabLst>
              <a:defRPr sz="2000">
                <a:solidFill>
                  <a:schemeClr val="tx1"/>
                </a:solidFill>
                <a:latin typeface="Tahoma" panose="020B0604030504040204" pitchFamily="34" charset="0"/>
              </a:defRPr>
            </a:lvl4pPr>
            <a:lvl5pPr marL="2241550" indent="-412750">
              <a:spcBef>
                <a:spcPct val="20000"/>
              </a:spcBef>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5pPr>
            <a:lvl6pPr marL="2698750" indent="-41275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6pPr>
            <a:lvl7pPr marL="3155950" indent="-41275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7pPr>
            <a:lvl8pPr marL="3613150" indent="-41275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8pPr>
            <a:lvl9pPr marL="4070350" indent="-41275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9pPr>
          </a:lstStyle>
          <a:p>
            <a:pPr eaLnBrk="1" hangingPunct="1">
              <a:lnSpc>
                <a:spcPct val="80000"/>
              </a:lnSpc>
              <a:spcBef>
                <a:spcPct val="0"/>
              </a:spcBef>
              <a:buClr>
                <a:srgbClr val="0000FF"/>
              </a:buClr>
              <a:buSzTx/>
              <a:buFont typeface="Wingdings" panose="05000000000000000000" pitchFamily="2" charset="2"/>
              <a:buNone/>
            </a:pPr>
            <a:endParaRPr lang="pl-PL" altLang="en-US" sz="800" dirty="0"/>
          </a:p>
          <a:p>
            <a:pPr eaLnBrk="1" hangingPunct="1">
              <a:buClr>
                <a:srgbClr val="0000FF"/>
              </a:buClr>
              <a:buSzTx/>
              <a:buFont typeface="Wingdings" panose="05000000000000000000" pitchFamily="2" charset="2"/>
              <a:buChar char="§"/>
            </a:pPr>
            <a:r>
              <a:rPr lang="pl-PL" altLang="en-US" sz="2000" dirty="0" smtClean="0"/>
              <a:t>Outline</a:t>
            </a:r>
            <a:endParaRPr lang="pl-PL" altLang="en-US" sz="2400" dirty="0" smtClean="0"/>
          </a:p>
          <a:p>
            <a:pPr lvl="1" eaLnBrk="1" hangingPunct="1">
              <a:buSzTx/>
              <a:buFont typeface="Wingdings" panose="05000000000000000000" pitchFamily="2" charset="2"/>
              <a:buAutoNum type="alphaLcParenR"/>
            </a:pPr>
            <a:r>
              <a:rPr lang="pl-PL" altLang="en-US" sz="2000" dirty="0" smtClean="0"/>
              <a:t>Introduction</a:t>
            </a:r>
            <a:endParaRPr lang="pl-PL" altLang="en-US" sz="2000" dirty="0"/>
          </a:p>
          <a:p>
            <a:pPr lvl="1" eaLnBrk="1" hangingPunct="1">
              <a:buSzTx/>
              <a:buFont typeface="Wingdings" panose="05000000000000000000" pitchFamily="2" charset="2"/>
              <a:buAutoNum type="alphaLcParenR"/>
            </a:pPr>
            <a:r>
              <a:rPr lang="pl-PL" altLang="en-US" sz="2000" dirty="0"/>
              <a:t>What is a firewall </a:t>
            </a:r>
          </a:p>
          <a:p>
            <a:pPr lvl="1" eaLnBrk="1" hangingPunct="1">
              <a:buSzTx/>
              <a:buFont typeface="Wingdings" panose="05000000000000000000" pitchFamily="2" charset="2"/>
              <a:buAutoNum type="alphaLcParenR"/>
            </a:pPr>
            <a:r>
              <a:rPr lang="pl-PL" altLang="en-US" sz="2000" dirty="0"/>
              <a:t>Firewall</a:t>
            </a:r>
            <a:r>
              <a:rPr lang="pl-PL" altLang="en-US" sz="2000" dirty="0">
                <a:solidFill>
                  <a:srgbClr val="0000FF"/>
                </a:solidFill>
              </a:rPr>
              <a:t> </a:t>
            </a:r>
            <a:r>
              <a:rPr lang="pl-PL" altLang="en-US" sz="2000" dirty="0"/>
              <a:t>design</a:t>
            </a:r>
          </a:p>
          <a:p>
            <a:pPr lvl="1" eaLnBrk="1" hangingPunct="1">
              <a:buSzTx/>
              <a:buFont typeface="Wingdings" panose="05000000000000000000" pitchFamily="2" charset="2"/>
              <a:buAutoNum type="alphaLcParenR"/>
            </a:pPr>
            <a:r>
              <a:rPr lang="pl-PL" altLang="en-US" sz="2000" dirty="0"/>
              <a:t>Types of firewalls</a:t>
            </a:r>
          </a:p>
          <a:p>
            <a:pPr lvl="2" eaLnBrk="1" hangingPunct="1">
              <a:spcBef>
                <a:spcPct val="0"/>
              </a:spcBef>
              <a:buSzTx/>
              <a:buFont typeface="Wingdings" panose="05000000000000000000" pitchFamily="2" charset="2"/>
              <a:buAutoNum type="romanLcPeriod"/>
            </a:pPr>
            <a:r>
              <a:rPr lang="en-GB" altLang="en-US" sz="2000" dirty="0"/>
              <a:t>Packet filters</a:t>
            </a:r>
          </a:p>
          <a:p>
            <a:pPr lvl="2" eaLnBrk="1" hangingPunct="1">
              <a:spcBef>
                <a:spcPct val="0"/>
              </a:spcBef>
              <a:buSzTx/>
              <a:buFont typeface="Wingdings" panose="05000000000000000000" pitchFamily="2" charset="2"/>
              <a:buNone/>
            </a:pPr>
            <a:r>
              <a:rPr lang="en-GB" altLang="en-US" sz="2000" dirty="0"/>
              <a:t>	</a:t>
            </a:r>
            <a:r>
              <a:rPr lang="en-GB" altLang="en-US" sz="2000" dirty="0">
                <a:solidFill>
                  <a:srgbClr val="00CC00"/>
                </a:solidFill>
              </a:rPr>
              <a:t>(i-1)</a:t>
            </a:r>
            <a:r>
              <a:rPr lang="en-GB" altLang="en-US" sz="2000" dirty="0"/>
              <a:t> Simple packet filters</a:t>
            </a:r>
          </a:p>
          <a:p>
            <a:pPr lvl="2" eaLnBrk="1" hangingPunct="1">
              <a:spcBef>
                <a:spcPct val="0"/>
              </a:spcBef>
              <a:buSzTx/>
              <a:buFont typeface="Wingdings" panose="05000000000000000000" pitchFamily="2" charset="2"/>
              <a:buNone/>
            </a:pPr>
            <a:r>
              <a:rPr lang="en-GB" altLang="en-US" sz="2000" dirty="0">
                <a:solidFill>
                  <a:srgbClr val="00CC00"/>
                </a:solidFill>
              </a:rPr>
              <a:t>	(i-2)</a:t>
            </a:r>
            <a:r>
              <a:rPr lang="en-GB" altLang="en-US" sz="2000" dirty="0"/>
              <a:t> </a:t>
            </a:r>
            <a:r>
              <a:rPr lang="en-GB" altLang="en-US" sz="2000" dirty="0" err="1"/>
              <a:t>Stateful</a:t>
            </a:r>
            <a:r>
              <a:rPr lang="en-GB" altLang="en-US" sz="2000" dirty="0"/>
              <a:t> packet filters</a:t>
            </a:r>
            <a:endParaRPr lang="pl-PL" altLang="en-US" sz="2000" dirty="0"/>
          </a:p>
          <a:p>
            <a:pPr lvl="2" eaLnBrk="1" hangingPunct="1">
              <a:spcBef>
                <a:spcPct val="0"/>
              </a:spcBef>
              <a:buSzTx/>
              <a:buFont typeface="Wingdings" panose="05000000000000000000" pitchFamily="2" charset="2"/>
              <a:buAutoNum type="romanLcPeriod" startAt="2"/>
            </a:pPr>
            <a:r>
              <a:rPr lang="en-GB" altLang="en-US" sz="2000" dirty="0"/>
              <a:t>Application proxies</a:t>
            </a:r>
            <a:endParaRPr lang="pl-PL" altLang="en-US" sz="2000" dirty="0"/>
          </a:p>
          <a:p>
            <a:pPr lvl="3" eaLnBrk="1" hangingPunct="1">
              <a:spcBef>
                <a:spcPct val="0"/>
              </a:spcBef>
              <a:buSzTx/>
              <a:buFont typeface="Wingdings" panose="05000000000000000000" pitchFamily="2" charset="2"/>
              <a:buNone/>
            </a:pPr>
            <a:r>
              <a:rPr lang="en-GB" altLang="en-US" dirty="0">
                <a:solidFill>
                  <a:srgbClr val="009900"/>
                </a:solidFill>
              </a:rPr>
              <a:t>(ii-1)</a:t>
            </a:r>
            <a:r>
              <a:rPr lang="en-GB" altLang="en-US" dirty="0"/>
              <a:t> Guards	</a:t>
            </a:r>
            <a:endParaRPr lang="pl-PL" altLang="en-US" sz="1800" dirty="0" smtClean="0">
              <a:solidFill>
                <a:srgbClr val="777777"/>
              </a:solidFill>
            </a:endParaRPr>
          </a:p>
          <a:p>
            <a:pPr lvl="2" eaLnBrk="1" hangingPunct="1">
              <a:spcBef>
                <a:spcPct val="0"/>
              </a:spcBef>
              <a:buSzTx/>
              <a:buFont typeface="Wingdings" panose="05000000000000000000" pitchFamily="2" charset="2"/>
              <a:buNone/>
            </a:pPr>
            <a:r>
              <a:rPr lang="en-US" altLang="en-US" sz="2000" dirty="0" smtClean="0">
                <a:solidFill>
                  <a:srgbClr val="0000FF"/>
                </a:solidFill>
              </a:rPr>
              <a:t>iii.</a:t>
            </a:r>
            <a:r>
              <a:rPr lang="en-US" altLang="en-US" sz="2000" dirty="0" smtClean="0"/>
              <a:t>	</a:t>
            </a:r>
            <a:r>
              <a:rPr lang="pl-PL" altLang="en-US" sz="2000" dirty="0" smtClean="0"/>
              <a:t>Personal firewalls</a:t>
            </a:r>
          </a:p>
          <a:p>
            <a:pPr lvl="1" eaLnBrk="1" hangingPunct="1">
              <a:buSzTx/>
              <a:buFont typeface="Wingdings" panose="05000000000000000000" pitchFamily="2" charset="2"/>
              <a:buAutoNum type="alphaLcParenR"/>
            </a:pPr>
            <a:r>
              <a:rPr lang="pl-PL" altLang="en-US" sz="2000" dirty="0" smtClean="0"/>
              <a:t>Comparison </a:t>
            </a:r>
            <a:r>
              <a:rPr lang="pl-PL" altLang="en-US" sz="2000" dirty="0"/>
              <a:t>of firewall types</a:t>
            </a:r>
          </a:p>
          <a:p>
            <a:pPr lvl="1" eaLnBrk="1" hangingPunct="1">
              <a:buSzTx/>
              <a:buFont typeface="Wingdings" panose="05000000000000000000" pitchFamily="2" charset="2"/>
              <a:buAutoNum type="alphaLcParenR"/>
            </a:pPr>
            <a:r>
              <a:rPr lang="pl-PL" altLang="en-US" sz="2000" dirty="0"/>
              <a:t>Example firewall configurations</a:t>
            </a:r>
          </a:p>
          <a:p>
            <a:pPr lvl="1" eaLnBrk="1" hangingPunct="1">
              <a:buSzTx/>
              <a:buFont typeface="Wingdings" panose="05000000000000000000" pitchFamily="2" charset="2"/>
              <a:buAutoNum type="alphaLcParenR"/>
            </a:pPr>
            <a:r>
              <a:rPr lang="pl-PL" altLang="en-US" sz="2000" dirty="0"/>
              <a:t>What firewalls can—and can’t—block</a:t>
            </a:r>
          </a:p>
        </p:txBody>
      </p:sp>
    </p:spTree>
    <p:extLst>
      <p:ext uri="{BB962C8B-B14F-4D97-AF65-F5344CB8AC3E}">
        <p14:creationId xmlns:p14="http://schemas.microsoft.com/office/powerpoint/2010/main" val="1630302862"/>
      </p:ext>
    </p:extLst>
  </p:cSld>
  <p:clrMapOvr>
    <a:masterClrMapping/>
  </p:clrMapOvr>
  <mc:AlternateContent xmlns:mc="http://schemas.openxmlformats.org/markup-compatibility/2006" xmlns:p14="http://schemas.microsoft.com/office/powerpoint/2010/main">
    <mc:Choice Requires="p14">
      <p:transition spd="slow" p14:dur="2000" advTm="70435"/>
    </mc:Choice>
    <mc:Fallback xmlns="">
      <p:transition spd="slow" advTm="7043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p:cNvSpPr>
          <p:nvPr>
            <p:ph type="title"/>
          </p:nvPr>
        </p:nvSpPr>
        <p:spPr>
          <a:xfrm>
            <a:off x="2426369" y="160589"/>
            <a:ext cx="5081336" cy="1325563"/>
          </a:xfrm>
        </p:spPr>
        <p:txBody>
          <a:bodyPr/>
          <a:lstStyle/>
          <a:p>
            <a:pPr eaLnBrk="1" hangingPunct="1">
              <a:defRPr/>
            </a:pPr>
            <a:r>
              <a:rPr lang="en-AU" altLang="en-US" b="1" dirty="0">
                <a:solidFill>
                  <a:schemeClr val="bg1"/>
                </a:solidFill>
              </a:rPr>
              <a:t>What is a Firewall?</a:t>
            </a:r>
          </a:p>
        </p:txBody>
      </p:sp>
      <p:sp>
        <p:nvSpPr>
          <p:cNvPr id="57347" name="Rectangle 3"/>
          <p:cNvSpPr>
            <a:spLocks noGrp="1" noChangeArrowheads="1"/>
          </p:cNvSpPr>
          <p:nvPr>
            <p:ph idx="1"/>
          </p:nvPr>
        </p:nvSpPr>
        <p:spPr>
          <a:xfrm>
            <a:off x="1676400" y="1486152"/>
            <a:ext cx="10515600" cy="4351338"/>
          </a:xfrm>
        </p:spPr>
        <p:txBody>
          <a:bodyPr>
            <a:normAutofit fontScale="92500" lnSpcReduction="20000"/>
          </a:bodyPr>
          <a:lstStyle/>
          <a:p>
            <a:pPr>
              <a:defRPr/>
            </a:pPr>
            <a:r>
              <a:rPr lang="en-US" altLang="en-US" dirty="0"/>
              <a:t>It is a device</a:t>
            </a:r>
            <a:r>
              <a:rPr lang="pl-PL" altLang="en-US" dirty="0"/>
              <a:t> (h/w),</a:t>
            </a:r>
            <a:r>
              <a:rPr lang="en-US" altLang="en-US" dirty="0"/>
              <a:t> or software, or combination of both designed </a:t>
            </a:r>
            <a:r>
              <a:rPr lang="en-US" altLang="en-US" dirty="0" smtClean="0"/>
              <a:t>as a:</a:t>
            </a:r>
          </a:p>
          <a:p>
            <a:pPr indent="120650">
              <a:buFont typeface="Courier New" panose="02070309020205020404" pitchFamily="49" charset="0"/>
              <a:buChar char="o"/>
              <a:defRPr/>
            </a:pPr>
            <a:r>
              <a:rPr lang="en-US" altLang="en-US" dirty="0" smtClean="0"/>
              <a:t> W</a:t>
            </a:r>
            <a:r>
              <a:rPr lang="pl-PL" altLang="en-US" dirty="0" smtClean="0"/>
              <a:t>all </a:t>
            </a:r>
            <a:r>
              <a:rPr lang="pl-PL" altLang="en-US" dirty="0"/>
              <a:t>between protected local (sub)net &amp; outside global net</a:t>
            </a:r>
          </a:p>
          <a:p>
            <a:pPr indent="0" eaLnBrk="1" hangingPunct="1">
              <a:buFont typeface="Courier New" panose="02070309020205020404" pitchFamily="49" charset="0"/>
              <a:buChar char="o"/>
              <a:defRPr/>
            </a:pPr>
            <a:r>
              <a:rPr lang="en-AU" altLang="en-US" dirty="0" smtClean="0"/>
              <a:t> Choke </a:t>
            </a:r>
            <a:r>
              <a:rPr lang="en-AU" altLang="en-US" dirty="0"/>
              <a:t>point of control and monitoring </a:t>
            </a:r>
          </a:p>
          <a:p>
            <a:pPr eaLnBrk="1" hangingPunct="1">
              <a:defRPr/>
            </a:pPr>
            <a:r>
              <a:rPr lang="en-AU" altLang="en-US" dirty="0" smtClean="0"/>
              <a:t>It Interconnects </a:t>
            </a:r>
            <a:r>
              <a:rPr lang="en-AU" altLang="en-US" dirty="0"/>
              <a:t>networks with differing trust</a:t>
            </a:r>
          </a:p>
          <a:p>
            <a:pPr eaLnBrk="1" hangingPunct="1">
              <a:defRPr/>
            </a:pPr>
            <a:r>
              <a:rPr lang="en-AU" altLang="en-US" dirty="0" smtClean="0"/>
              <a:t>It Imposes </a:t>
            </a:r>
            <a:r>
              <a:rPr lang="en-AU" altLang="en-US" dirty="0"/>
              <a:t>restrictions on network services</a:t>
            </a:r>
          </a:p>
          <a:p>
            <a:pPr lvl="1">
              <a:defRPr/>
            </a:pPr>
            <a:r>
              <a:rPr lang="en-AU" altLang="en-US" dirty="0"/>
              <a:t>only authorized traffic is allowed </a:t>
            </a:r>
            <a:r>
              <a:rPr lang="en-US" altLang="en-US" dirty="0" smtClean="0"/>
              <a:t>prevent </a:t>
            </a:r>
            <a:r>
              <a:rPr lang="en-US" altLang="en-US" dirty="0"/>
              <a:t>unauthorized</a:t>
            </a:r>
            <a:r>
              <a:rPr lang="en-US" altLang="en-US" dirty="0" smtClean="0"/>
              <a:t> outside </a:t>
            </a:r>
            <a:r>
              <a:rPr lang="en-US" altLang="en-US" dirty="0"/>
              <a:t>users from accessing network and/or single workstation</a:t>
            </a:r>
            <a:endParaRPr lang="en-AU" altLang="en-US" dirty="0"/>
          </a:p>
          <a:p>
            <a:pPr eaLnBrk="1" hangingPunct="1">
              <a:defRPr/>
            </a:pPr>
            <a:r>
              <a:rPr lang="en-AU" altLang="en-US" dirty="0"/>
              <a:t>Auditing and controlling access</a:t>
            </a:r>
          </a:p>
          <a:p>
            <a:pPr lvl="1">
              <a:defRPr/>
            </a:pPr>
            <a:r>
              <a:rPr lang="en-US" altLang="en-US" dirty="0"/>
              <a:t>can implement alarms for abnormal </a:t>
            </a:r>
            <a:r>
              <a:rPr lang="en-US" altLang="en-US" dirty="0" smtClean="0"/>
              <a:t>behavior prevent </a:t>
            </a:r>
            <a:r>
              <a:rPr lang="en-US" altLang="en-US" dirty="0"/>
              <a:t>inside users from omitting sensitive information or accessing insecure resources</a:t>
            </a:r>
            <a:endParaRPr lang="en-AU" altLang="en-US" dirty="0"/>
          </a:p>
          <a:p>
            <a:pPr eaLnBrk="1" hangingPunct="1">
              <a:defRPr/>
            </a:pPr>
            <a:r>
              <a:rPr lang="en-US" altLang="en-US" dirty="0"/>
              <a:t>Itself immune to penetration</a:t>
            </a:r>
            <a:endParaRPr lang="en-AU" altLang="en-US" dirty="0"/>
          </a:p>
          <a:p>
            <a:pPr eaLnBrk="1" hangingPunct="1">
              <a:defRPr/>
            </a:pPr>
            <a:r>
              <a:rPr lang="en-AU" altLang="en-US" dirty="0"/>
              <a:t>Provides </a:t>
            </a:r>
            <a:r>
              <a:rPr lang="en-AU" altLang="en-US" sz="2400" dirty="0"/>
              <a:t>perimeter </a:t>
            </a:r>
            <a:r>
              <a:rPr lang="en-AU" altLang="en-US" sz="2400" dirty="0" smtClean="0"/>
              <a:t>defence</a:t>
            </a:r>
            <a:endParaRPr lang="en-AU" altLang="en-US" sz="2400" dirty="0"/>
          </a:p>
        </p:txBody>
      </p:sp>
    </p:spTree>
    <p:extLst>
      <p:ext uri="{BB962C8B-B14F-4D97-AF65-F5344CB8AC3E}">
        <p14:creationId xmlns:p14="http://schemas.microsoft.com/office/powerpoint/2010/main" val="3832017409"/>
      </p:ext>
    </p:extLst>
  </p:cSld>
  <p:clrMapOvr>
    <a:masterClrMapping/>
  </p:clrMapOvr>
  <mc:AlternateContent xmlns:mc="http://schemas.openxmlformats.org/markup-compatibility/2006" xmlns:p14="http://schemas.microsoft.com/office/powerpoint/2010/main">
    <mc:Choice Requires="p14">
      <p:transition spd="slow" p14:dur="2000" advTm="312143"/>
    </mc:Choice>
    <mc:Fallback xmlns="">
      <p:transition spd="slow" advTm="31214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6210" y="208714"/>
            <a:ext cx="4924927" cy="1325563"/>
          </a:xfrm>
        </p:spPr>
        <p:txBody>
          <a:bodyPr/>
          <a:lstStyle/>
          <a:p>
            <a:r>
              <a:rPr lang="en-AU" altLang="en-US" dirty="0">
                <a:solidFill>
                  <a:schemeClr val="bg1"/>
                </a:solidFill>
              </a:rPr>
              <a:t>What is a Firewall?</a:t>
            </a:r>
            <a:endParaRPr lang="en-US" dirty="0">
              <a:solidFill>
                <a:schemeClr val="bg1"/>
              </a:solidFill>
            </a:endParaRPr>
          </a:p>
        </p:txBody>
      </p:sp>
      <p:sp>
        <p:nvSpPr>
          <p:cNvPr id="3" name="Content Placeholder 2"/>
          <p:cNvSpPr>
            <a:spLocks noGrp="1"/>
          </p:cNvSpPr>
          <p:nvPr>
            <p:ph idx="1"/>
          </p:nvPr>
        </p:nvSpPr>
        <p:spPr>
          <a:xfrm>
            <a:off x="1499936" y="1534277"/>
            <a:ext cx="10515600" cy="4351338"/>
          </a:xfrm>
        </p:spPr>
        <p:txBody>
          <a:bodyPr>
            <a:normAutofit lnSpcReduction="10000"/>
          </a:bodyPr>
          <a:lstStyle/>
          <a:p>
            <a:r>
              <a:rPr lang="en-US" dirty="0" smtClean="0"/>
              <a:t>Most firewalls run as dedicated devices</a:t>
            </a:r>
          </a:p>
          <a:p>
            <a:pPr lvl="1"/>
            <a:r>
              <a:rPr lang="en-US" dirty="0" smtClean="0"/>
              <a:t>Easier to design correctly and inspect </a:t>
            </a:r>
            <a:r>
              <a:rPr lang="en-US" altLang="en-US" dirty="0"/>
              <a:t>each individual inbound or outbound packet of</a:t>
            </a:r>
            <a:r>
              <a:rPr lang="pl-PL" altLang="en-US" dirty="0"/>
              <a:t> </a:t>
            </a:r>
            <a:r>
              <a:rPr lang="en-US" altLang="en-US" dirty="0"/>
              <a:t>data </a:t>
            </a:r>
            <a:r>
              <a:rPr lang="pl-PL" altLang="en-US" dirty="0"/>
              <a:t>sent </a:t>
            </a:r>
            <a:r>
              <a:rPr lang="en-US" altLang="en-US" dirty="0"/>
              <a:t>to </a:t>
            </a:r>
            <a:r>
              <a:rPr lang="pl-PL" altLang="en-US" dirty="0"/>
              <a:t>/</a:t>
            </a:r>
            <a:r>
              <a:rPr lang="en-US" altLang="en-US" dirty="0"/>
              <a:t> from </a:t>
            </a:r>
            <a:r>
              <a:rPr lang="pl-PL" altLang="en-US" dirty="0"/>
              <a:t>protected </a:t>
            </a:r>
            <a:r>
              <a:rPr lang="en-US" altLang="en-US" dirty="0"/>
              <a:t>system</a:t>
            </a:r>
          </a:p>
          <a:p>
            <a:pPr lvl="1"/>
            <a:r>
              <a:rPr lang="en-US" dirty="0" smtClean="0"/>
              <a:t>Easier to optimize for performance</a:t>
            </a:r>
          </a:p>
          <a:p>
            <a:r>
              <a:rPr lang="en-US" dirty="0" smtClean="0"/>
              <a:t>Firewalls implement security policies, or set of rules that determine what traffic can or cannot pass through</a:t>
            </a:r>
          </a:p>
          <a:p>
            <a:r>
              <a:rPr lang="en-US" dirty="0" smtClean="0"/>
              <a:t>A firewall is an example of a reference monitor, which means it should have three characteristics:</a:t>
            </a:r>
          </a:p>
          <a:p>
            <a:pPr lvl="1"/>
            <a:r>
              <a:rPr lang="en-US" dirty="0" smtClean="0"/>
              <a:t>Always invoked (cannot be circumvented)</a:t>
            </a:r>
          </a:p>
          <a:p>
            <a:pPr lvl="1"/>
            <a:r>
              <a:rPr lang="en-US" dirty="0" smtClean="0"/>
              <a:t>Tamperproof</a:t>
            </a:r>
          </a:p>
          <a:p>
            <a:pPr lvl="1"/>
            <a:r>
              <a:rPr lang="en-US" dirty="0" smtClean="0"/>
              <a:t>Small and simple enough for rigorous analysis</a:t>
            </a:r>
            <a:endParaRPr lang="en-US" dirty="0"/>
          </a:p>
        </p:txBody>
      </p:sp>
    </p:spTree>
    <p:extLst>
      <p:ext uri="{BB962C8B-B14F-4D97-AF65-F5344CB8AC3E}">
        <p14:creationId xmlns:p14="http://schemas.microsoft.com/office/powerpoint/2010/main" val="4046755713"/>
      </p:ext>
    </p:extLst>
  </p:cSld>
  <p:clrMapOvr>
    <a:masterClrMapping/>
  </p:clrMapOvr>
  <mc:AlternateContent xmlns:mc="http://schemas.openxmlformats.org/markup-compatibility/2006" xmlns:p14="http://schemas.microsoft.com/office/powerpoint/2010/main">
    <mc:Choice Requires="p14">
      <p:transition spd="slow" p14:dur="2000" advTm="206180"/>
    </mc:Choice>
    <mc:Fallback xmlns="">
      <p:transition spd="slow" advTm="20618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085" y="500062"/>
            <a:ext cx="5093368" cy="1325563"/>
          </a:xfrm>
        </p:spPr>
        <p:txBody>
          <a:bodyPr/>
          <a:lstStyle/>
          <a:p>
            <a:r>
              <a:rPr lang="pl-PL" altLang="en-US" dirty="0">
                <a:solidFill>
                  <a:schemeClr val="bg1"/>
                </a:solidFill>
              </a:rPr>
              <a:t>What is a firewall</a:t>
            </a:r>
            <a:r>
              <a:rPr lang="pl-PL" altLang="en-US" dirty="0">
                <a:solidFill>
                  <a:srgbClr val="0000FF"/>
                </a:solidFill>
              </a:rPr>
              <a:t/>
            </a:r>
            <a:br>
              <a:rPr lang="pl-PL" altLang="en-US" dirty="0">
                <a:solidFill>
                  <a:srgbClr val="0000FF"/>
                </a:solidFill>
              </a:rPr>
            </a:br>
            <a:endParaRPr lang="en-US" dirty="0"/>
          </a:p>
        </p:txBody>
      </p:sp>
      <p:sp>
        <p:nvSpPr>
          <p:cNvPr id="155650" name="Rectangle 2"/>
          <p:cNvSpPr>
            <a:spLocks noGrp="1" noChangeArrowheads="1"/>
          </p:cNvSpPr>
          <p:nvPr>
            <p:ph idx="1"/>
          </p:nvPr>
        </p:nvSpPr>
        <p:spPr/>
        <p:txBody>
          <a:bodyPr/>
          <a:lstStyle/>
          <a:p>
            <a:pPr lvl="1" eaLnBrk="1" hangingPunct="1">
              <a:spcBef>
                <a:spcPct val="40000"/>
              </a:spcBef>
              <a:buFont typeface="Wingdings" panose="05000000000000000000" pitchFamily="2" charset="2"/>
              <a:buNone/>
            </a:pPr>
            <a:endParaRPr lang="pl-PL" altLang="en-US">
              <a:solidFill>
                <a:srgbClr val="000000"/>
              </a:solidFill>
            </a:endParaRPr>
          </a:p>
          <a:p>
            <a:pPr eaLnBrk="1" hangingPunct="1">
              <a:spcBef>
                <a:spcPct val="40000"/>
              </a:spcBef>
              <a:buFont typeface="Wingdings" panose="05000000000000000000" pitchFamily="2" charset="2"/>
              <a:buNone/>
            </a:pPr>
            <a:r>
              <a:rPr lang="pl-PL" altLang="en-US">
                <a:solidFill>
                  <a:srgbClr val="000000"/>
                </a:solidFill>
              </a:rPr>
              <a:t>		</a:t>
            </a:r>
          </a:p>
        </p:txBody>
      </p:sp>
      <p:sp>
        <p:nvSpPr>
          <p:cNvPr id="155651" name="Rectangle 3"/>
          <p:cNvSpPr>
            <a:spLocks noChangeArrowheads="1"/>
          </p:cNvSpPr>
          <p:nvPr/>
        </p:nvSpPr>
        <p:spPr bwMode="auto">
          <a:xfrm>
            <a:off x="2020388" y="1494340"/>
            <a:ext cx="8828087" cy="6567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609600" indent="-609600">
              <a:spcBef>
                <a:spcPct val="20000"/>
              </a:spcBef>
              <a:buClr>
                <a:schemeClr val="folHlink"/>
              </a:buClr>
              <a:buSzPct val="60000"/>
              <a:buFont typeface="Wingdings" panose="05000000000000000000" pitchFamily="2" charset="2"/>
              <a:buChar char="n"/>
              <a:tabLst>
                <a:tab pos="1711325" algn="l"/>
              </a:tabLst>
              <a:defRPr sz="3200">
                <a:solidFill>
                  <a:schemeClr val="tx1"/>
                </a:solidFill>
                <a:latin typeface="Tahoma" panose="020B0604030504040204" pitchFamily="34" charset="0"/>
              </a:defRPr>
            </a:lvl1pPr>
            <a:lvl2pPr marL="990600" indent="-533400">
              <a:spcBef>
                <a:spcPct val="20000"/>
              </a:spcBef>
              <a:buClr>
                <a:schemeClr val="hlink"/>
              </a:buClr>
              <a:buSzPct val="55000"/>
              <a:buFont typeface="Wingdings" panose="05000000000000000000" pitchFamily="2" charset="2"/>
              <a:buChar char="n"/>
              <a:tabLst>
                <a:tab pos="1711325" algn="l"/>
              </a:tabLst>
              <a:defRPr sz="2800">
                <a:solidFill>
                  <a:schemeClr val="tx1"/>
                </a:solidFill>
                <a:latin typeface="Tahoma" panose="020B0604030504040204" pitchFamily="34" charset="0"/>
              </a:defRPr>
            </a:lvl2pPr>
            <a:lvl3pPr marL="1371600" indent="-457200">
              <a:spcBef>
                <a:spcPct val="20000"/>
              </a:spcBef>
              <a:buClr>
                <a:schemeClr val="folHlink"/>
              </a:buClr>
              <a:buSzPct val="50000"/>
              <a:buFont typeface="Wingdings" panose="05000000000000000000" pitchFamily="2" charset="2"/>
              <a:buChar char="n"/>
              <a:tabLst>
                <a:tab pos="1711325" algn="l"/>
              </a:tabLst>
              <a:defRPr sz="2400">
                <a:solidFill>
                  <a:schemeClr val="tx1"/>
                </a:solidFill>
                <a:latin typeface="Tahoma" panose="020B0604030504040204" pitchFamily="34" charset="0"/>
              </a:defRPr>
            </a:lvl3pPr>
            <a:lvl4pPr marL="1752600" indent="-381000">
              <a:spcBef>
                <a:spcPct val="20000"/>
              </a:spcBef>
              <a:buClr>
                <a:schemeClr val="accent2"/>
              </a:buClr>
              <a:buSzPct val="55000"/>
              <a:buFont typeface="Wingdings" panose="05000000000000000000" pitchFamily="2" charset="2"/>
              <a:buChar char="n"/>
              <a:tabLst>
                <a:tab pos="1711325" algn="l"/>
              </a:tabLst>
              <a:defRPr sz="2000">
                <a:solidFill>
                  <a:schemeClr val="tx1"/>
                </a:solidFill>
                <a:latin typeface="Tahoma" panose="020B0604030504040204" pitchFamily="34" charset="0"/>
              </a:defRPr>
            </a:lvl4pPr>
            <a:lvl5pPr marL="2209800" indent="-381000">
              <a:spcBef>
                <a:spcPct val="20000"/>
              </a:spcBef>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5pPr>
            <a:lvl6pPr marL="2667000" indent="-38100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6pPr>
            <a:lvl7pPr marL="3124200" indent="-38100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7pPr>
            <a:lvl8pPr marL="3581400" indent="-38100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8pPr>
            <a:lvl9pPr marL="4038600" indent="-381000" eaLnBrk="0" fontAlgn="base" hangingPunct="0">
              <a:spcBef>
                <a:spcPct val="20000"/>
              </a:spcBef>
              <a:spcAft>
                <a:spcPct val="0"/>
              </a:spcAft>
              <a:buClr>
                <a:schemeClr val="accent1"/>
              </a:buClr>
              <a:buSzPct val="50000"/>
              <a:buFont typeface="Wingdings" panose="05000000000000000000" pitchFamily="2" charset="2"/>
              <a:buChar char="n"/>
              <a:tabLst>
                <a:tab pos="1711325" algn="l"/>
              </a:tabLst>
              <a:defRPr sz="2000">
                <a:solidFill>
                  <a:schemeClr val="tx1"/>
                </a:solidFill>
                <a:latin typeface="Tahoma" panose="020B0604030504040204" pitchFamily="34" charset="0"/>
              </a:defRPr>
            </a:lvl9pPr>
          </a:lstStyle>
          <a:p>
            <a:pPr eaLnBrk="1" hangingPunct="1">
              <a:buClr>
                <a:srgbClr val="0000FF"/>
              </a:buClr>
              <a:buSzTx/>
              <a:buFont typeface="Wingdings" panose="05000000000000000000" pitchFamily="2" charset="2"/>
              <a:buNone/>
            </a:pPr>
            <a:endParaRPr lang="pl-PL" altLang="en-US" sz="700" dirty="0"/>
          </a:p>
          <a:p>
            <a:pPr eaLnBrk="1" hangingPunct="1"/>
            <a:r>
              <a:rPr lang="pl-PL" altLang="en-US" sz="1800" dirty="0"/>
              <a:t>Examples of </a:t>
            </a:r>
            <a:r>
              <a:rPr lang="pl-PL" altLang="en-US" sz="1800" i="1" dirty="0"/>
              <a:t>security policy requirements</a:t>
            </a:r>
            <a:r>
              <a:rPr lang="pl-PL" altLang="en-US" sz="1800" dirty="0"/>
              <a:t> w.r.t. firewalls:</a:t>
            </a:r>
          </a:p>
          <a:p>
            <a:pPr lvl="1" eaLnBrk="1" hangingPunct="1">
              <a:spcBef>
                <a:spcPct val="0"/>
              </a:spcBef>
              <a:buSzTx/>
              <a:buFont typeface="Wingdings" panose="05000000000000000000" pitchFamily="2" charset="2"/>
              <a:buChar char="§"/>
            </a:pPr>
            <a:r>
              <a:rPr lang="pl-PL" altLang="en-US" sz="1800" dirty="0"/>
              <a:t>Block any access </a:t>
            </a:r>
            <a:r>
              <a:rPr lang="pl-PL" altLang="en-US" sz="1800" i="1" u="sng" dirty="0"/>
              <a:t>from</a:t>
            </a:r>
            <a:r>
              <a:rPr lang="pl-PL" altLang="en-US" sz="1800" dirty="0"/>
              <a:t> the outside, allow all accesses </a:t>
            </a:r>
            <a:r>
              <a:rPr lang="pl-PL" altLang="en-US" sz="1800" i="1" u="sng" dirty="0"/>
              <a:t>to</a:t>
            </a:r>
            <a:r>
              <a:rPr lang="pl-PL" altLang="en-US" sz="1800" dirty="0"/>
              <a:t> the outside</a:t>
            </a:r>
          </a:p>
          <a:p>
            <a:pPr lvl="1" eaLnBrk="1" hangingPunct="1">
              <a:spcBef>
                <a:spcPct val="0"/>
              </a:spcBef>
              <a:buSzTx/>
              <a:buFont typeface="Wingdings" panose="05000000000000000000" pitchFamily="2" charset="2"/>
              <a:buChar char="§"/>
            </a:pPr>
            <a:r>
              <a:rPr lang="pl-PL" altLang="en-US" sz="1800" dirty="0" smtClean="0"/>
              <a:t>Allow</a:t>
            </a:r>
            <a:r>
              <a:rPr lang="pl-PL" altLang="en-US" sz="1800" i="1" dirty="0" smtClean="0"/>
              <a:t>”</a:t>
            </a:r>
            <a:r>
              <a:rPr lang="en-US" altLang="en-US" sz="1800" i="1" dirty="0" smtClean="0"/>
              <a:t> </a:t>
            </a:r>
            <a:r>
              <a:rPr lang="pl-PL" altLang="en-US" sz="1800" i="1" dirty="0" smtClean="0"/>
              <a:t>from”</a:t>
            </a:r>
            <a:r>
              <a:rPr lang="pl-PL" altLang="en-US" sz="1800" dirty="0" smtClean="0"/>
              <a:t> </a:t>
            </a:r>
            <a:r>
              <a:rPr lang="pl-PL" altLang="en-US" sz="1800" dirty="0"/>
              <a:t>accesses only for certain activities </a:t>
            </a:r>
            <a:r>
              <a:rPr lang="pl-PL" altLang="en-US" sz="1800" dirty="0">
                <a:solidFill>
                  <a:srgbClr val="0000FF"/>
                </a:solidFill>
              </a:rPr>
              <a:t>OR</a:t>
            </a:r>
            <a:r>
              <a:rPr lang="pl-PL" altLang="en-US" sz="1800" dirty="0"/>
              <a:t> only to/from certain subnets/hosts/apps/users</a:t>
            </a:r>
          </a:p>
          <a:p>
            <a:pPr lvl="2" eaLnBrk="1" hangingPunct="1">
              <a:spcBef>
                <a:spcPct val="0"/>
              </a:spcBef>
              <a:buSzTx/>
              <a:buFont typeface="Wingdings" panose="05000000000000000000" pitchFamily="2" charset="2"/>
              <a:buChar char="§"/>
            </a:pPr>
            <a:r>
              <a:rPr lang="pl-PL" altLang="en-US" sz="1600" dirty="0"/>
              <a:t>E.g., </a:t>
            </a:r>
            <a:r>
              <a:rPr lang="en-US" altLang="en-US" sz="1600" dirty="0"/>
              <a:t>prevent outside access to </a:t>
            </a:r>
            <a:r>
              <a:rPr lang="pl-PL" altLang="en-US" sz="1600" dirty="0"/>
              <a:t>subnet</a:t>
            </a:r>
            <a:r>
              <a:rPr lang="en-US" altLang="en-US" sz="1600" dirty="0"/>
              <a:t> hosts except for mail server</a:t>
            </a:r>
            <a:r>
              <a:rPr lang="pl-PL" altLang="en-US" sz="1600" dirty="0"/>
              <a:t> accesses</a:t>
            </a:r>
            <a:endParaRPr lang="en-US" altLang="en-US" sz="1600" dirty="0"/>
          </a:p>
          <a:p>
            <a:pPr lvl="1" eaLnBrk="1" hangingPunct="1">
              <a:buFont typeface="Wingdings" panose="05000000000000000000" pitchFamily="2" charset="2"/>
              <a:buNone/>
            </a:pPr>
            <a:endParaRPr lang="pl-PL" altLang="en-US" sz="600" dirty="0"/>
          </a:p>
          <a:p>
            <a:pPr eaLnBrk="1" hangingPunct="1"/>
            <a:r>
              <a:rPr lang="pl-PL" altLang="en-US" sz="1800" dirty="0"/>
              <a:t>Choice of </a:t>
            </a:r>
            <a:r>
              <a:rPr lang="pl-PL" altLang="en-US" sz="1800" i="1" dirty="0"/>
              <a:t>default firewall behavior</a:t>
            </a:r>
          </a:p>
          <a:p>
            <a:pPr lvl="1" eaLnBrk="1" hangingPunct="1">
              <a:buFont typeface="Wingdings" panose="05000000000000000000" pitchFamily="2" charset="2"/>
              <a:buNone/>
            </a:pPr>
            <a:r>
              <a:rPr lang="pl-PL" altLang="en-US" sz="1800" i="1" dirty="0"/>
              <a:t>1) Default permit</a:t>
            </a:r>
          </a:p>
          <a:p>
            <a:pPr lvl="2" eaLnBrk="1" hangingPunct="1">
              <a:spcBef>
                <a:spcPct val="0"/>
              </a:spcBef>
            </a:pPr>
            <a:r>
              <a:rPr lang="pl-PL" altLang="en-US" sz="1600" dirty="0"/>
              <a:t>„That which is not expressly forbidden is allowed”</a:t>
            </a:r>
          </a:p>
          <a:p>
            <a:pPr lvl="1" eaLnBrk="1" hangingPunct="1">
              <a:buFont typeface="Wingdings" panose="05000000000000000000" pitchFamily="2" charset="2"/>
              <a:buNone/>
            </a:pPr>
            <a:r>
              <a:rPr lang="pl-PL" altLang="en-US" sz="1800" dirty="0">
                <a:solidFill>
                  <a:schemeClr val="hlink"/>
                </a:solidFill>
              </a:rPr>
              <a:t>2)</a:t>
            </a:r>
            <a:r>
              <a:rPr lang="pl-PL" altLang="en-US" sz="1800" i="1" dirty="0">
                <a:solidFill>
                  <a:srgbClr val="0000FF"/>
                </a:solidFill>
              </a:rPr>
              <a:t> </a:t>
            </a:r>
            <a:r>
              <a:rPr lang="pl-PL" altLang="en-US" sz="1800" i="1" dirty="0"/>
              <a:t>Default deny</a:t>
            </a:r>
          </a:p>
          <a:p>
            <a:pPr lvl="2" eaLnBrk="1" hangingPunct="1">
              <a:spcBef>
                <a:spcPct val="0"/>
              </a:spcBef>
            </a:pPr>
            <a:r>
              <a:rPr lang="pl-PL" altLang="en-US" sz="1600" dirty="0"/>
              <a:t>„That which is not expressly allowed is forbidden”</a:t>
            </a:r>
          </a:p>
          <a:p>
            <a:pPr lvl="1" eaLnBrk="1" hangingPunct="1"/>
            <a:r>
              <a:rPr lang="pl-PL" altLang="en-US" sz="1800" dirty="0"/>
              <a:t>Users prefer </a:t>
            </a:r>
            <a:r>
              <a:rPr lang="pl-PL" altLang="en-US" sz="1800" i="1" dirty="0"/>
              <a:t>default permit</a:t>
            </a:r>
            <a:r>
              <a:rPr lang="pl-PL" altLang="en-US" sz="1800" dirty="0"/>
              <a:t>, security experts prefer </a:t>
            </a:r>
            <a:r>
              <a:rPr lang="pl-PL" altLang="en-US" sz="1800" i="1" dirty="0"/>
              <a:t>default deny</a:t>
            </a:r>
          </a:p>
          <a:p>
            <a:pPr lvl="1" eaLnBrk="1" hangingPunct="1"/>
            <a:r>
              <a:rPr lang="pl-PL" altLang="en-US" sz="1800" dirty="0"/>
              <a:t>Sysadmin must make the choice</a:t>
            </a:r>
          </a:p>
        </p:txBody>
      </p:sp>
    </p:spTree>
    <p:extLst>
      <p:ext uri="{BB962C8B-B14F-4D97-AF65-F5344CB8AC3E}">
        <p14:creationId xmlns:p14="http://schemas.microsoft.com/office/powerpoint/2010/main" val="3646057655"/>
      </p:ext>
    </p:extLst>
  </p:cSld>
  <p:clrMapOvr>
    <a:masterClrMapping/>
  </p:clrMapOvr>
  <mc:AlternateContent xmlns:mc="http://schemas.openxmlformats.org/markup-compatibility/2006" xmlns:p14="http://schemas.microsoft.com/office/powerpoint/2010/main">
    <mc:Choice Requires="p14">
      <p:transition spd="slow" p14:dur="2000" advTm="194488"/>
    </mc:Choice>
    <mc:Fallback xmlns="">
      <p:transition spd="slow" advTm="19448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2148" y="148557"/>
            <a:ext cx="5646820" cy="1325563"/>
          </a:xfrm>
        </p:spPr>
        <p:txBody>
          <a:bodyPr/>
          <a:lstStyle/>
          <a:p>
            <a:r>
              <a:rPr lang="en-US" b="1" dirty="0" smtClean="0">
                <a:solidFill>
                  <a:schemeClr val="bg1"/>
                </a:solidFill>
              </a:rPr>
              <a:t>Firewall Security Policy</a:t>
            </a:r>
            <a:endParaRPr lang="en-US" b="1" dirty="0">
              <a:solidFill>
                <a:schemeClr val="bg1"/>
              </a:solidFill>
            </a:endParaRPr>
          </a:p>
        </p:txBody>
      </p:sp>
      <p:pic>
        <p:nvPicPr>
          <p:cNvPr id="7" name="Picture 6" descr="Screen Shot 2015-09-29 at 2.07.06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79" y="1809415"/>
            <a:ext cx="6746374" cy="3304005"/>
          </a:xfrm>
          <a:prstGeom prst="rect">
            <a:avLst/>
          </a:prstGeom>
        </p:spPr>
      </p:pic>
      <p:sp>
        <p:nvSpPr>
          <p:cNvPr id="5" name="TextBox 4"/>
          <p:cNvSpPr txBox="1"/>
          <p:nvPr/>
        </p:nvSpPr>
        <p:spPr>
          <a:xfrm>
            <a:off x="7712242" y="1809416"/>
            <a:ext cx="3826042" cy="2862322"/>
          </a:xfrm>
          <a:prstGeom prst="rect">
            <a:avLst/>
          </a:prstGeom>
          <a:noFill/>
        </p:spPr>
        <p:txBody>
          <a:bodyPr wrap="square" rtlCol="0">
            <a:spAutoFit/>
          </a:bodyPr>
          <a:lstStyle/>
          <a:p>
            <a:r>
              <a:rPr lang="en-US"/>
              <a:t>In this example firewall configuration,</a:t>
            </a:r>
          </a:p>
          <a:p>
            <a:pPr marL="171450" indent="-171450">
              <a:buFont typeface="Arial"/>
              <a:buChar char="•"/>
            </a:pPr>
            <a:r>
              <a:rPr lang="en-US"/>
              <a:t>External traffic can reach the entire internal network on TCP/25 and UDP/69 (1 &amp;2).</a:t>
            </a:r>
          </a:p>
          <a:p>
            <a:pPr marL="171450" indent="-171450">
              <a:buFont typeface="Arial"/>
              <a:buChar char="•"/>
            </a:pPr>
            <a:r>
              <a:rPr lang="en-US"/>
              <a:t>Internal traffic can go out to port 80 on the external network.</a:t>
            </a:r>
          </a:p>
          <a:p>
            <a:pPr marL="171450" indent="-171450">
              <a:buFont typeface="Arial"/>
              <a:buChar char="•"/>
            </a:pPr>
            <a:r>
              <a:rPr lang="en-US"/>
              <a:t>External traffic can reach TCP/80 on one internal server.</a:t>
            </a:r>
          </a:p>
          <a:p>
            <a:pPr marL="171450" indent="-171450">
              <a:buFont typeface="Arial"/>
              <a:buChar char="•"/>
            </a:pPr>
            <a:r>
              <a:rPr lang="en-US"/>
              <a:t>All other traffic from external to internal is disallowed.</a:t>
            </a:r>
            <a:endParaRPr lang="en-US" dirty="0"/>
          </a:p>
        </p:txBody>
      </p:sp>
    </p:spTree>
    <p:extLst>
      <p:ext uri="{BB962C8B-B14F-4D97-AF65-F5344CB8AC3E}">
        <p14:creationId xmlns:p14="http://schemas.microsoft.com/office/powerpoint/2010/main" val="3421816740"/>
      </p:ext>
    </p:extLst>
  </p:cSld>
  <p:clrMapOvr>
    <a:masterClrMapping/>
  </p:clrMapOvr>
  <mc:AlternateContent xmlns:mc="http://schemas.openxmlformats.org/markup-compatibility/2006" xmlns:p14="http://schemas.microsoft.com/office/powerpoint/2010/main">
    <mc:Choice Requires="p14">
      <p:transition spd="slow" p14:dur="2000" advTm="219521"/>
    </mc:Choice>
    <mc:Fallback xmlns="">
      <p:transition spd="slow" advTm="21952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2147" y="172619"/>
            <a:ext cx="5177590" cy="1325563"/>
          </a:xfrm>
        </p:spPr>
        <p:txBody>
          <a:bodyPr/>
          <a:lstStyle/>
          <a:p>
            <a:r>
              <a:rPr lang="en-US" b="1" dirty="0" smtClean="0">
                <a:solidFill>
                  <a:schemeClr val="bg1"/>
                </a:solidFill>
              </a:rPr>
              <a:t>Types of Firewalls</a:t>
            </a:r>
            <a:endParaRPr lang="en-US" b="1" dirty="0">
              <a:solidFill>
                <a:schemeClr val="bg1"/>
              </a:solidFill>
            </a:endParaRPr>
          </a:p>
        </p:txBody>
      </p:sp>
      <p:sp>
        <p:nvSpPr>
          <p:cNvPr id="3" name="Content Placeholder 2"/>
          <p:cNvSpPr>
            <a:spLocks noGrp="1"/>
          </p:cNvSpPr>
          <p:nvPr>
            <p:ph idx="1"/>
          </p:nvPr>
        </p:nvSpPr>
        <p:spPr>
          <a:xfrm>
            <a:off x="1676400" y="1669215"/>
            <a:ext cx="8791074" cy="4351338"/>
          </a:xfrm>
        </p:spPr>
        <p:txBody>
          <a:bodyPr/>
          <a:lstStyle/>
          <a:p>
            <a:r>
              <a:rPr lang="en-US" dirty="0" smtClean="0"/>
              <a:t>Packet filtering gateways or screening routers</a:t>
            </a:r>
          </a:p>
          <a:p>
            <a:r>
              <a:rPr lang="en-US" dirty="0"/>
              <a:t>Stateful inspection firewalls</a:t>
            </a:r>
          </a:p>
          <a:p>
            <a:r>
              <a:rPr lang="en-US" dirty="0" smtClean="0"/>
              <a:t>Application-level gateways, also known as proxies</a:t>
            </a:r>
          </a:p>
          <a:p>
            <a:r>
              <a:rPr lang="en-US" dirty="0" smtClean="0"/>
              <a:t>Circuit-level gateways</a:t>
            </a:r>
          </a:p>
          <a:p>
            <a:r>
              <a:rPr lang="en-US" dirty="0" smtClean="0"/>
              <a:t>Guards</a:t>
            </a:r>
          </a:p>
          <a:p>
            <a:r>
              <a:rPr lang="en-US" dirty="0" smtClean="0"/>
              <a:t>Personal or host-based firewalls</a:t>
            </a:r>
          </a:p>
          <a:p>
            <a:r>
              <a:rPr lang="en-US" altLang="en-US" dirty="0"/>
              <a:t>Combination of above is dynamic packet filter</a:t>
            </a:r>
          </a:p>
          <a:p>
            <a:endParaRPr lang="en-US" dirty="0"/>
          </a:p>
        </p:txBody>
      </p:sp>
    </p:spTree>
    <p:extLst>
      <p:ext uri="{BB962C8B-B14F-4D97-AF65-F5344CB8AC3E}">
        <p14:creationId xmlns:p14="http://schemas.microsoft.com/office/powerpoint/2010/main" val="2907657649"/>
      </p:ext>
    </p:extLst>
  </p:cSld>
  <p:clrMapOvr>
    <a:masterClrMapping/>
  </p:clrMapOvr>
  <mc:AlternateContent xmlns:mc="http://schemas.openxmlformats.org/markup-compatibility/2006" xmlns:p14="http://schemas.microsoft.com/office/powerpoint/2010/main">
    <mc:Choice Requires="p14">
      <p:transition spd="slow" p14:dur="2000" advTm="77019"/>
    </mc:Choice>
    <mc:Fallback xmlns="">
      <p:transition spd="slow" advTm="7701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2148" y="124493"/>
            <a:ext cx="6152147" cy="1325563"/>
          </a:xfrm>
        </p:spPr>
        <p:txBody>
          <a:bodyPr>
            <a:normAutofit/>
          </a:bodyPr>
          <a:lstStyle/>
          <a:p>
            <a:r>
              <a:rPr lang="en-US" b="1" dirty="0">
                <a:solidFill>
                  <a:schemeClr val="bg1"/>
                </a:solidFill>
              </a:rPr>
              <a:t>Packet-Filtering Gateways</a:t>
            </a:r>
          </a:p>
        </p:txBody>
      </p:sp>
      <p:pic>
        <p:nvPicPr>
          <p:cNvPr id="7" name="Content Placeholder 6" descr="fig06-53.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914400" y="1780673"/>
            <a:ext cx="6942221" cy="3898231"/>
          </a:xfrm>
        </p:spPr>
      </p:pic>
      <p:sp>
        <p:nvSpPr>
          <p:cNvPr id="3" name="TextBox 2"/>
          <p:cNvSpPr txBox="1"/>
          <p:nvPr/>
        </p:nvSpPr>
        <p:spPr>
          <a:xfrm>
            <a:off x="8602579" y="1612231"/>
            <a:ext cx="2995863" cy="3416320"/>
          </a:xfrm>
          <a:prstGeom prst="rect">
            <a:avLst/>
          </a:prstGeom>
          <a:noFill/>
        </p:spPr>
        <p:txBody>
          <a:bodyPr wrap="square" rtlCol="0">
            <a:spAutoFit/>
          </a:bodyPr>
          <a:lstStyle/>
          <a:p>
            <a:r>
              <a:rPr lang="en-US" dirty="0"/>
              <a:t>A packet-filtering gateway controls access on the basis of packet address and specific transport protocol type (e.g., HTTP traffic). The example firewall configuration table on a previous slide was in relation to a packet-filtering gateway. In the image on this slide, the firewall is filtering out Telnet traffic but allowing HTTP traffic in. </a:t>
            </a:r>
          </a:p>
        </p:txBody>
      </p:sp>
    </p:spTree>
    <p:extLst>
      <p:ext uri="{BB962C8B-B14F-4D97-AF65-F5344CB8AC3E}">
        <p14:creationId xmlns:p14="http://schemas.microsoft.com/office/powerpoint/2010/main" val="3175857294"/>
      </p:ext>
    </p:extLst>
  </p:cSld>
  <p:clrMapOvr>
    <a:masterClrMapping/>
  </p:clrMapOvr>
  <mc:AlternateContent xmlns:mc="http://schemas.openxmlformats.org/markup-compatibility/2006" xmlns:p14="http://schemas.microsoft.com/office/powerpoint/2010/main">
    <mc:Choice Requires="p14">
      <p:transition spd="slow" p14:dur="2000" advTm="106556"/>
    </mc:Choice>
    <mc:Fallback xmlns="">
      <p:transition spd="slow" advTm="106556"/>
    </mc:Fallback>
  </mc:AlternateContent>
  <p:timing>
    <p:tnLst>
      <p:par>
        <p:cTn id="1" dur="indefinite" restart="never" nodeType="tmRoot"/>
      </p:par>
    </p:tnLst>
  </p:timing>
  <p:extLst mod="1">
    <p:ext uri="{3A86A75C-4F4B-4683-9AE1-C65F6400EC91}">
      <p14:laserTraceLst xmlns:p14="http://schemas.microsoft.com/office/powerpoint/2010/main">
        <p14:tracePtLst>
          <p14:tracePt t="12699" x="901700" y="5321300"/>
          <p14:tracePt t="13414" x="901700" y="5314950"/>
          <p14:tracePt t="13434" x="908050" y="5308600"/>
          <p14:tracePt t="13443" x="914400" y="5302250"/>
          <p14:tracePt t="13453" x="920750" y="5283200"/>
          <p14:tracePt t="13464" x="933450" y="5270500"/>
          <p14:tracePt t="13480" x="958850" y="5226050"/>
          <p14:tracePt t="13497" x="971550" y="5200650"/>
          <p14:tracePt t="13514" x="1016000" y="5099050"/>
          <p14:tracePt t="13531" x="1073150" y="4940300"/>
          <p14:tracePt t="13547" x="1098550" y="4864100"/>
          <p14:tracePt t="13564" x="1162050" y="4692650"/>
          <p14:tracePt t="13580" x="1187450" y="4502150"/>
          <p14:tracePt t="13598" x="1193800" y="4349750"/>
          <p14:tracePt t="13614" x="1193800" y="4318000"/>
          <p14:tracePt t="13630" x="1187450" y="4273550"/>
          <p14:tracePt t="13648" x="1155700" y="4248150"/>
          <p14:tracePt t="13925" x="1155700" y="4254500"/>
          <p14:tracePt t="13935" x="1149350" y="4267200"/>
          <p14:tracePt t="13955" x="1143000" y="4273550"/>
          <p14:tracePt t="13965" x="1136650" y="4279900"/>
          <p14:tracePt t="14054" x="1136650" y="4273550"/>
          <p14:tracePt t="14064" x="1136650" y="4248150"/>
          <p14:tracePt t="14074" x="1136650" y="4216400"/>
          <p14:tracePt t="14084" x="1136650" y="4171950"/>
          <p14:tracePt t="14097" x="1143000" y="4127500"/>
          <p14:tracePt t="14114" x="1149350" y="4000500"/>
          <p14:tracePt t="14130" x="1149350" y="3892550"/>
          <p14:tracePt t="14147" x="1149350" y="3854450"/>
          <p14:tracePt t="14164" x="1149350" y="3784600"/>
          <p14:tracePt t="14181" x="1149350" y="3752850"/>
          <p14:tracePt t="14197" x="1149350" y="3740150"/>
          <p14:tracePt t="14214" x="1143000" y="3714750"/>
          <p14:tracePt t="14230" x="1136650" y="3708400"/>
          <p14:tracePt t="14264" x="1130300" y="3708400"/>
          <p14:tracePt t="14518" x="1130300" y="3702050"/>
          <p14:tracePt t="14527" x="1130300" y="3695700"/>
          <p14:tracePt t="14538" x="1130300" y="3683000"/>
          <p14:tracePt t="14547" x="1130300" y="3651250"/>
          <p14:tracePt t="14564" x="1162050" y="3562350"/>
          <p14:tracePt t="14580" x="1187450" y="3492500"/>
          <p14:tracePt t="14597" x="1244600" y="3327400"/>
          <p14:tracePt t="14614" x="1314450" y="3181350"/>
          <p14:tracePt t="14630" x="1333500" y="3130550"/>
          <p14:tracePt t="14647" x="1358900" y="3086100"/>
          <p14:tracePt t="14663" x="1358900" y="3073400"/>
          <p14:tracePt t="14715" x="1377950" y="3079750"/>
          <p14:tracePt t="15010" x="1371600" y="3079750"/>
          <p14:tracePt t="15021" x="1358900" y="3079750"/>
          <p14:tracePt t="15031" x="1339850" y="3079750"/>
          <p14:tracePt t="15047" x="1289050" y="3079750"/>
          <p14:tracePt t="15063" x="1270000" y="3067050"/>
          <p14:tracePt t="15080" x="1219200" y="3028950"/>
          <p14:tracePt t="15097" x="1181100" y="3003550"/>
          <p14:tracePt t="15113" x="1168400" y="2984500"/>
          <p14:tracePt t="15130" x="1136650" y="2940050"/>
          <p14:tracePt t="15147" x="1117600" y="2901950"/>
          <p14:tracePt t="15163" x="1104900" y="2882900"/>
          <p14:tracePt t="15180" x="1085850" y="2857500"/>
          <p14:tracePt t="15197" x="1073150" y="2825750"/>
          <p14:tracePt t="15213" x="1066800" y="2813050"/>
          <p14:tracePt t="15230" x="1047750" y="2768600"/>
          <p14:tracePt t="15247" x="1041400" y="2724150"/>
          <p14:tracePt t="15264" x="1041400" y="2705100"/>
          <p14:tracePt t="15280" x="1041400" y="2647950"/>
          <p14:tracePt t="15296" x="1041400" y="2597150"/>
          <p14:tracePt t="15314" x="1073150" y="2559050"/>
          <p14:tracePt t="15330" x="1085850" y="2527300"/>
          <p14:tracePt t="15336" x="1104900" y="2501900"/>
          <p14:tracePt t="15347" x="1117600" y="2463800"/>
          <p14:tracePt t="15364" x="1149350" y="2419350"/>
          <p14:tracePt t="15380" x="1162050" y="2393950"/>
          <p14:tracePt t="15396" x="1187450" y="2374900"/>
          <p14:tracePt t="15412" x="1193800" y="2368550"/>
          <p14:tracePt t="15446" x="1206500" y="2355850"/>
          <p14:tracePt t="15462" x="1225550" y="2349500"/>
          <p14:tracePt t="15479" x="1244600" y="2343150"/>
          <p14:tracePt t="15495" x="1276350" y="2330450"/>
          <p14:tracePt t="15513" x="1308100" y="2311400"/>
          <p14:tracePt t="15530" x="1346200" y="2305050"/>
          <p14:tracePt t="15547" x="1371600" y="2292350"/>
          <p14:tracePt t="15563" x="1409700" y="2286000"/>
          <p14:tracePt t="15580" x="1435100" y="2279650"/>
          <p14:tracePt t="15596" x="1447800" y="2279650"/>
          <p14:tracePt t="15613" x="1460500" y="2279650"/>
          <p14:tracePt t="15630" x="1479550" y="2279650"/>
          <p14:tracePt t="15646" x="1485900" y="2279650"/>
          <p14:tracePt t="15663" x="1498600" y="2279650"/>
          <p14:tracePt t="15680" x="1517650" y="2279650"/>
          <p14:tracePt t="15696" x="1543050" y="2279650"/>
          <p14:tracePt t="15713" x="1568450" y="2279650"/>
          <p14:tracePt t="15927" x="1555750" y="2286000"/>
          <p14:tracePt t="15938" x="1549400" y="2292350"/>
          <p14:tracePt t="15948" x="1549400" y="2298700"/>
          <p14:tracePt t="15963" x="1543050" y="2305050"/>
          <p14:tracePt t="16016" x="1549400" y="2292350"/>
          <p14:tracePt t="16025" x="1574800" y="2273300"/>
          <p14:tracePt t="16034" x="1600200" y="2247900"/>
          <p14:tracePt t="16046" x="1638300" y="2222500"/>
          <p14:tracePt t="16063" x="1714500" y="2165350"/>
          <p14:tracePt t="16080" x="1739900" y="2139950"/>
          <p14:tracePt t="16096" x="1784350" y="2120900"/>
          <p14:tracePt t="16113" x="1835150" y="2114550"/>
          <p14:tracePt t="16130" x="1847850" y="2114550"/>
          <p14:tracePt t="16146" x="1885950" y="2114550"/>
          <p14:tracePt t="16163" x="1924050" y="2114550"/>
          <p14:tracePt t="16180" x="1943100" y="2114550"/>
          <p14:tracePt t="16196" x="1968500" y="2114550"/>
          <p14:tracePt t="16213" x="1987550" y="2114550"/>
          <p14:tracePt t="16230" x="2019300" y="2114550"/>
          <p14:tracePt t="16247" x="2025650" y="2114550"/>
          <p14:tracePt t="16263" x="2051050" y="2127250"/>
          <p14:tracePt t="16280" x="2063750" y="2133600"/>
          <p14:tracePt t="16451" x="2070100" y="2133600"/>
          <p14:tracePt t="16471" x="2076450" y="2139950"/>
          <p14:tracePt t="16480" x="2082800" y="2146300"/>
          <p14:tracePt t="16490" x="2089150" y="2146300"/>
          <p14:tracePt t="16500" x="2089150" y="2152650"/>
          <p14:tracePt t="16513" x="2095500" y="2152650"/>
          <p14:tracePt t="16530" x="2101850" y="2159000"/>
          <p14:tracePt t="16547" x="2108200" y="2165350"/>
          <p14:tracePt t="16563" x="2114550" y="2171700"/>
          <p14:tracePt t="16580" x="2120900" y="2184400"/>
          <p14:tracePt t="16596" x="2120900" y="2190750"/>
          <p14:tracePt t="16613" x="2120900" y="2197100"/>
          <p14:tracePt t="16646" x="2120900" y="2216150"/>
          <p14:tracePt t="16679" x="2120900" y="2228850"/>
          <p14:tracePt t="16696" x="2120900" y="2247900"/>
          <p14:tracePt t="16714" x="2120900" y="2266950"/>
          <p14:tracePt t="16729" x="2120900" y="2279650"/>
          <p14:tracePt t="16746" x="2120900" y="2292350"/>
          <p14:tracePt t="16763" x="2120900" y="2305050"/>
          <p14:tracePt t="16779" x="2114550" y="2317750"/>
          <p14:tracePt t="16796" x="2108200" y="2336800"/>
          <p14:tracePt t="16813" x="2101850" y="2349500"/>
          <p14:tracePt t="16829" x="2095500" y="2362200"/>
          <p14:tracePt t="16846" x="2089150" y="2374900"/>
          <p14:tracePt t="16863" x="2076450" y="2393950"/>
          <p14:tracePt t="16879" x="2076450" y="2400300"/>
          <p14:tracePt t="16896" x="2070100" y="2406650"/>
          <p14:tracePt t="16913" x="2063750" y="2406650"/>
          <p14:tracePt t="16934" x="2051050" y="2419350"/>
          <p14:tracePt t="16946" x="2038350" y="2425700"/>
          <p14:tracePt t="16963" x="2012950" y="2438400"/>
          <p14:tracePt t="16980" x="1955800" y="2470150"/>
          <p14:tracePt t="16996" x="1930400" y="2495550"/>
          <p14:tracePt t="17013" x="1879600" y="2527300"/>
          <p14:tracePt t="17029" x="1835150" y="2540000"/>
          <p14:tracePt t="17046" x="1822450" y="2540000"/>
          <p14:tracePt t="17063" x="1816100" y="2540000"/>
          <p14:tracePt t="17079" x="1784350" y="2540000"/>
          <p14:tracePt t="17096" x="1765300" y="2540000"/>
          <p14:tracePt t="17112" x="1733550" y="2540000"/>
          <p14:tracePt t="17128" x="1682750" y="2540000"/>
          <p14:tracePt t="17145" x="1663700" y="2540000"/>
          <p14:tracePt t="17162" x="1619250" y="2540000"/>
          <p14:tracePt t="17178" x="1587500" y="2540000"/>
          <p14:tracePt t="17196" x="1555750" y="2540000"/>
          <p14:tracePt t="17213" x="1543050" y="2540000"/>
          <p14:tracePt t="17229" x="1511300" y="2540000"/>
          <p14:tracePt t="17246" x="1473200" y="2540000"/>
          <p14:tracePt t="17263" x="1460500" y="2540000"/>
          <p14:tracePt t="17279" x="1416050" y="2540000"/>
          <p14:tracePt t="17296" x="1377950" y="2533650"/>
          <p14:tracePt t="17313" x="1358900" y="2527300"/>
          <p14:tracePt t="17329" x="1320800" y="2514600"/>
          <p14:tracePt t="17346" x="1289050" y="2501900"/>
          <p14:tracePt t="17363" x="1276350" y="2495550"/>
          <p14:tracePt t="17368" x="1257300" y="2482850"/>
          <p14:tracePt t="17379" x="1250950" y="2476500"/>
          <p14:tracePt t="17396" x="1231900" y="2463800"/>
          <p14:tracePt t="17413" x="1225550" y="2457450"/>
          <p14:tracePt t="17429" x="1219200" y="2438400"/>
          <p14:tracePt t="17446" x="1206500" y="2425700"/>
          <p14:tracePt t="17463" x="1206500" y="2406650"/>
          <p14:tracePt t="17479" x="1206500" y="2387600"/>
          <p14:tracePt t="17496" x="1206500" y="2368550"/>
          <p14:tracePt t="17512" x="1206500" y="2343150"/>
          <p14:tracePt t="17529" x="1206500" y="2324100"/>
          <p14:tracePt t="17546" x="1206500" y="2292350"/>
          <p14:tracePt t="17563" x="1219200" y="2254250"/>
          <p14:tracePt t="17579" x="1225550" y="2228850"/>
          <p14:tracePt t="17596" x="1231900" y="2197100"/>
          <p14:tracePt t="17612" x="1244600" y="2178050"/>
          <p14:tracePt t="17629" x="1250950" y="2159000"/>
          <p14:tracePt t="17646" x="1270000" y="2133600"/>
          <p14:tracePt t="17662" x="1289050" y="2127250"/>
          <p14:tracePt t="17680" x="1314450" y="2108200"/>
          <p14:tracePt t="17696" x="1339850" y="2089150"/>
          <p14:tracePt t="17713" x="1377950" y="2063750"/>
          <p14:tracePt t="17730" x="1416050" y="2051050"/>
          <p14:tracePt t="17746" x="1435100" y="2038350"/>
          <p14:tracePt t="17762" x="1479550" y="2019300"/>
          <p14:tracePt t="17779" x="1517650" y="2006600"/>
          <p14:tracePt t="17796" x="1543050" y="2006600"/>
          <p14:tracePt t="17812" x="1612900" y="1993900"/>
          <p14:tracePt t="17829" x="1682750" y="1981200"/>
          <p14:tracePt t="17846" x="1714500" y="1981200"/>
          <p14:tracePt t="17862" x="1778000" y="1981200"/>
          <p14:tracePt t="17879" x="1847850" y="1981200"/>
          <p14:tracePt t="17896" x="1879600" y="1981200"/>
          <p14:tracePt t="17912" x="1930400" y="2000250"/>
          <p14:tracePt t="17929" x="1993900" y="2025650"/>
          <p14:tracePt t="17946" x="2057400" y="2063750"/>
          <p14:tracePt t="17962" x="2082800" y="2076450"/>
          <p14:tracePt t="17979" x="2146300" y="2108200"/>
          <p14:tracePt t="17996" x="2190750" y="2133600"/>
          <p14:tracePt t="18012" x="2216150" y="2139950"/>
          <p14:tracePt t="18029" x="2241550" y="2146300"/>
          <p14:tracePt t="18046" x="2260600" y="2159000"/>
          <p14:tracePt t="18062" x="2266950" y="2165350"/>
          <p14:tracePt t="18079" x="2273300" y="2165350"/>
          <p14:tracePt t="18096" x="2279650" y="2171700"/>
          <p14:tracePt t="18165" x="2279650" y="2178050"/>
          <p14:tracePt t="18185" x="2286000" y="2178050"/>
          <p14:tracePt t="18195" x="2292350" y="2190750"/>
          <p14:tracePt t="18205" x="2298700" y="2209800"/>
          <p14:tracePt t="18214" x="2298700" y="2216150"/>
          <p14:tracePt t="18228" x="2305050" y="2235200"/>
          <p14:tracePt t="18245" x="2317750" y="2266950"/>
          <p14:tracePt t="18261" x="2324100" y="2273300"/>
          <p14:tracePt t="19053" x="2330450" y="2279650"/>
          <p14:tracePt t="19073" x="2330450" y="2286000"/>
          <p14:tracePt t="19093" x="2330450" y="2292350"/>
          <p14:tracePt t="19102" x="2330450" y="2298700"/>
          <p14:tracePt t="19142" x="2330450" y="2305050"/>
          <p14:tracePt t="19250" x="2336800" y="2305050"/>
          <p14:tracePt t="19269" x="2336800" y="2311400"/>
          <p14:tracePt t="19280" x="2343150" y="2311400"/>
          <p14:tracePt t="19298" x="2343150" y="2317750"/>
          <p14:tracePt t="19309" x="2349500" y="2317750"/>
          <p14:tracePt t="19319" x="2355850" y="2324100"/>
          <p14:tracePt t="19328" x="2362200" y="2330450"/>
          <p14:tracePt t="19349" x="2368550" y="2330450"/>
          <p14:tracePt t="19362" x="2381250" y="2336800"/>
          <p14:tracePt t="19379" x="2400300" y="2349500"/>
          <p14:tracePt t="19396" x="2444750" y="2374900"/>
          <p14:tracePt t="19412" x="2470150" y="2381250"/>
          <p14:tracePt t="19418" x="2527300" y="2400300"/>
          <p14:tracePt t="19428" x="2571750" y="2419350"/>
          <p14:tracePt t="19445" x="2717800" y="2444750"/>
          <p14:tracePt t="19462" x="2794000" y="2457450"/>
          <p14:tracePt t="19478" x="2927350" y="2495550"/>
          <p14:tracePt t="19496" x="3009900" y="2514600"/>
          <p14:tracePt t="19512" x="3041650" y="2520950"/>
          <p14:tracePt t="19528" x="3067050" y="2540000"/>
          <p14:tracePt t="19545" x="3067050" y="2559050"/>
          <p14:tracePt t="19562" x="3067050" y="2578100"/>
          <p14:tracePt t="19823" x="3079750" y="2578100"/>
          <p14:tracePt t="19832" x="3111500" y="2578100"/>
          <p14:tracePt t="19842" x="3149600" y="2571750"/>
          <p14:tracePt t="19852" x="3200400" y="2571750"/>
          <p14:tracePt t="19862" x="3263900" y="2571750"/>
          <p14:tracePt t="19879" x="3403600" y="2571750"/>
          <p14:tracePt t="19895" x="3486150" y="2571750"/>
          <p14:tracePt t="19912" x="3644900" y="2571750"/>
          <p14:tracePt t="19928" x="3810000" y="2571750"/>
          <p14:tracePt t="19945" x="3898900" y="2571750"/>
          <p14:tracePt t="19962" x="4064000" y="2571750"/>
          <p14:tracePt t="19978" x="4235450" y="2590800"/>
          <p14:tracePt t="19995" x="4311650" y="2597150"/>
          <p14:tracePt t="20012" x="4470400" y="2597150"/>
          <p14:tracePt t="20028" x="4629150" y="2597150"/>
          <p14:tracePt t="20045" x="4692650" y="2578100"/>
          <p14:tracePt t="20062" x="4806950" y="2571750"/>
          <p14:tracePt t="20078" x="4851400" y="2571750"/>
          <p14:tracePt t="20096" x="4902200" y="2578100"/>
          <p14:tracePt t="20111" x="4927600" y="2590800"/>
          <p14:tracePt t="20128" x="5029200" y="2628900"/>
          <p14:tracePt t="20145" x="5105400" y="2673350"/>
          <p14:tracePt t="20581" x="5124450" y="2673350"/>
          <p14:tracePt t="20592" x="5143500" y="2673350"/>
          <p14:tracePt t="20601" x="5181600" y="2667000"/>
          <p14:tracePt t="20611" x="5245100" y="2660650"/>
          <p14:tracePt t="20629" x="5384800" y="2641600"/>
          <p14:tracePt t="20645" x="5467350" y="2641600"/>
          <p14:tracePt t="20662" x="5657850" y="2641600"/>
          <p14:tracePt t="20678" x="5829300" y="2641600"/>
          <p14:tracePt t="20695" x="5905500" y="2654300"/>
          <p14:tracePt t="20711" x="6057900" y="2698750"/>
          <p14:tracePt t="20728" x="6210300" y="2724150"/>
          <p14:tracePt t="20745" x="6292850" y="2730500"/>
          <p14:tracePt t="20761" x="6445250" y="2755900"/>
          <p14:tracePt t="20778" x="6591300" y="2781300"/>
          <p14:tracePt t="20795" x="6743700" y="2806700"/>
          <p14:tracePt t="20812" x="6807200" y="2813050"/>
          <p14:tracePt t="20828" x="6921500" y="2838450"/>
          <p14:tracePt t="20846" x="7004050" y="2870200"/>
          <p14:tracePt t="20861" x="7048500" y="2882900"/>
          <p14:tracePt t="20878" x="7124700" y="2933700"/>
          <p14:tracePt t="20895" x="7188200" y="2971800"/>
          <p14:tracePt t="20911" x="7226300" y="2990850"/>
          <p14:tracePt t="20928" x="7277100" y="3041650"/>
          <p14:tracePt t="20945" x="7334250" y="3092450"/>
          <p14:tracePt t="20962" x="7366000" y="3111500"/>
          <p14:tracePt t="20978" x="7378700" y="3136900"/>
          <p14:tracePt t="20994" x="7391400" y="3155950"/>
          <p14:tracePt t="21012" x="7391400" y="3175000"/>
          <p14:tracePt t="21028" x="7391400" y="3194050"/>
          <p14:tracePt t="21045" x="7391400" y="3219450"/>
          <p14:tracePt t="21062" x="7391400" y="3257550"/>
          <p14:tracePt t="21079" x="7391400" y="3263900"/>
          <p14:tracePt t="21095" x="7378700" y="3302000"/>
          <p14:tracePt t="21111" x="7359650" y="3327400"/>
          <p14:tracePt t="21128" x="7340600" y="3346450"/>
          <p14:tracePt t="21145" x="7315200" y="3371850"/>
          <p14:tracePt t="21161" x="7308850" y="3371850"/>
          <p14:tracePt t="21223" x="7283450" y="3371850"/>
          <p14:tracePt t="21233" x="7264400" y="3378200"/>
          <p14:tracePt t="21244" x="7232650" y="3390900"/>
          <p14:tracePt t="21261" x="7213600" y="3397250"/>
          <p14:tracePt t="21278" x="7112000" y="3454400"/>
          <p14:tracePt t="21295" x="7054850" y="3486150"/>
          <p14:tracePt t="21311" x="6997700" y="3505200"/>
          <p14:tracePt t="21328" x="6864350" y="3556000"/>
          <p14:tracePt t="21344" x="6788150" y="3581400"/>
          <p14:tracePt t="21361" x="6673850" y="3613150"/>
          <p14:tracePt t="21378" x="6502400" y="3663950"/>
          <p14:tracePt t="21395" x="6413500" y="3689350"/>
          <p14:tracePt t="21411" x="6273800" y="3727450"/>
          <p14:tracePt t="21428" x="6121400" y="3752850"/>
          <p14:tracePt t="21445" x="6057900" y="3759200"/>
          <p14:tracePt t="21450" x="5994400" y="3759200"/>
          <p14:tracePt t="21461" x="5937250" y="3759200"/>
          <p14:tracePt t="21478" x="5810250" y="3759200"/>
          <p14:tracePt t="21496" x="5695950" y="3759200"/>
          <p14:tracePt t="21511" x="5632450" y="3759200"/>
          <p14:tracePt t="21528" x="5499100" y="3746500"/>
          <p14:tracePt t="21545" x="5353050" y="3746500"/>
          <p14:tracePt t="21561" x="5270500" y="3746500"/>
          <p14:tracePt t="21578" x="5111750" y="3746500"/>
          <p14:tracePt t="21595" x="4953000" y="3752850"/>
          <p14:tracePt t="21611" x="4876800" y="3759200"/>
          <p14:tracePt t="21628" x="4730750" y="3765550"/>
          <p14:tracePt t="21644" x="4578350" y="3778250"/>
          <p14:tracePt t="21661" x="4514850" y="3784600"/>
          <p14:tracePt t="21678" x="4375150" y="3797300"/>
          <p14:tracePt t="21694" x="4235450" y="3810000"/>
          <p14:tracePt t="21711" x="4159250" y="3810000"/>
          <p14:tracePt t="21728" x="4044950" y="3816350"/>
          <p14:tracePt t="21744" x="3911600" y="3822700"/>
          <p14:tracePt t="21762" x="3797300" y="3822700"/>
          <p14:tracePt t="21778" x="3752850" y="3822700"/>
          <p14:tracePt t="21794" x="3657600" y="3822700"/>
          <p14:tracePt t="21811" x="3594100" y="3822700"/>
          <p14:tracePt t="21828" x="3549650" y="3822700"/>
          <p14:tracePt t="21844" x="3473450" y="3822700"/>
          <p14:tracePt t="21861" x="3409950" y="3822700"/>
          <p14:tracePt t="21878" x="3365500" y="3822700"/>
          <p14:tracePt t="21894" x="3276600" y="3822700"/>
          <p14:tracePt t="21911" x="3194050" y="3822700"/>
          <p14:tracePt t="21928" x="3162300" y="3822700"/>
          <p14:tracePt t="21944" x="3079750" y="3829050"/>
          <p14:tracePt t="21961" x="3022600" y="3841750"/>
          <p14:tracePt t="21978" x="2984500" y="3841750"/>
          <p14:tracePt t="21995" x="2959100" y="3841750"/>
          <p14:tracePt t="22011" x="2940050" y="3841750"/>
          <p14:tracePt t="22028" x="2927350" y="3841750"/>
          <p14:tracePt t="22199" x="2933700" y="3841750"/>
          <p14:tracePt t="22228" x="2940050" y="3841750"/>
          <p14:tracePt t="22258" x="2959100" y="3841750"/>
          <p14:tracePt t="22267" x="2965450" y="3841750"/>
          <p14:tracePt t="22277" x="2984500" y="3841750"/>
          <p14:tracePt t="22294" x="3048000" y="3822700"/>
          <p14:tracePt t="22311" x="3067050" y="3816350"/>
          <p14:tracePt t="22328" x="3149600" y="3790950"/>
          <p14:tracePt t="22344" x="3244850" y="3752850"/>
          <p14:tracePt t="22361" x="3289300" y="3727450"/>
          <p14:tracePt t="22378" x="3409950" y="3689350"/>
          <p14:tracePt t="22394" x="3511550" y="3651250"/>
          <p14:tracePt t="22411" x="3549650" y="3632200"/>
          <p14:tracePt t="22428" x="3619500" y="3613150"/>
          <p14:tracePt t="22444" x="3676650" y="3600450"/>
          <p14:tracePt t="22462" x="3740150" y="3587750"/>
          <p14:tracePt t="22478" x="3752850" y="3587750"/>
          <p14:tracePt t="22484" x="3771900" y="3581400"/>
          <p14:tracePt t="22494" x="3784600" y="3581400"/>
          <p14:tracePt t="22770" x="3778250" y="3581400"/>
          <p14:tracePt t="22809" x="3771900" y="3581400"/>
          <p14:tracePt t="22819" x="3765550" y="3581400"/>
          <p14:tracePt t="22829" x="3759200" y="3581400"/>
          <p14:tracePt t="22844" x="3746500" y="3581400"/>
          <p14:tracePt t="22861" x="3721100" y="3568700"/>
          <p14:tracePt t="22878" x="3683000" y="3562350"/>
          <p14:tracePt t="22894" x="3663950" y="3549650"/>
          <p14:tracePt t="22911" x="3606800" y="3549650"/>
          <p14:tracePt t="22927" x="3556000" y="3524250"/>
          <p14:tracePt t="22945" x="3505200" y="3517900"/>
          <p14:tracePt t="22961" x="3467100" y="3505200"/>
          <p14:tracePt t="22977" x="3390900" y="3498850"/>
          <p14:tracePt t="22995" x="3302000" y="3486150"/>
          <p14:tracePt t="23011" x="3263900" y="3479800"/>
          <p14:tracePt t="23027" x="3175000" y="3454400"/>
          <p14:tracePt t="23044" x="3117850" y="3441700"/>
          <p14:tracePt t="23061" x="3092450" y="3429000"/>
          <p14:tracePt t="23077" x="3041650" y="3409950"/>
          <p14:tracePt t="23094" x="2997200" y="3390900"/>
          <p14:tracePt t="23111" x="2978150" y="3384550"/>
          <p14:tracePt t="23127" x="2959100" y="3384550"/>
          <p14:tracePt t="23460" x="2946400" y="3384550"/>
          <p14:tracePt t="23470" x="2946400" y="3378200"/>
          <p14:tracePt t="23480" x="2933700" y="3378200"/>
          <p14:tracePt t="23494" x="2914650" y="3371850"/>
          <p14:tracePt t="23510" x="2882900" y="3365500"/>
          <p14:tracePt t="23527" x="2832100" y="3365500"/>
          <p14:tracePt t="23544" x="2800350" y="3359150"/>
          <p14:tracePt t="23560" x="2736850" y="3346450"/>
          <p14:tracePt t="23577" x="2654300" y="3340100"/>
          <p14:tracePt t="23594" x="2622550" y="3333750"/>
          <p14:tracePt t="23610" x="2552700" y="3321050"/>
          <p14:tracePt t="23626" x="2476500" y="3308350"/>
          <p14:tracePt t="23643" x="2444750" y="3308350"/>
          <p14:tracePt t="23660" x="2374900" y="3295650"/>
          <p14:tracePt t="23676" x="2330450" y="3295650"/>
          <p14:tracePt t="23693" x="2317750" y="3289300"/>
          <p14:tracePt t="23710" x="2286000" y="3282950"/>
          <p14:tracePt t="23726" x="2266950" y="3282950"/>
          <p14:tracePt t="23743" x="2241550" y="3282950"/>
          <p14:tracePt t="23760" x="2228850" y="3282950"/>
          <p14:tracePt t="23777" x="2209800" y="3282950"/>
          <p14:tracePt t="23794" x="2197100" y="3282950"/>
          <p14:tracePt t="23827" x="2190750" y="3289300"/>
          <p14:tracePt t="23844" x="2184400" y="3302000"/>
          <p14:tracePt t="23860" x="2178050" y="3308350"/>
          <p14:tracePt t="23877" x="2171700" y="3321050"/>
          <p14:tracePt t="23910" x="2171700" y="3327400"/>
          <p14:tracePt t="23927" x="2171700" y="3333750"/>
          <p14:tracePt t="23963" x="2171700" y="3346450"/>
          <p14:tracePt t="23973" x="2171700" y="3352800"/>
          <p14:tracePt t="23993" x="2171700" y="3365500"/>
          <p14:tracePt t="24003" x="2171700" y="3371850"/>
          <p14:tracePt t="24023" x="2178050" y="3378200"/>
          <p14:tracePt t="24033" x="2178050" y="3384550"/>
          <p14:tracePt t="24044" x="2184400" y="3384550"/>
          <p14:tracePt t="24060" x="2190750" y="3403600"/>
          <p14:tracePt t="24077" x="2197100" y="3403600"/>
          <p14:tracePt t="24094" x="2222500" y="3429000"/>
          <p14:tracePt t="24110" x="2247900" y="3454400"/>
          <p14:tracePt t="24128" x="2292350" y="3486150"/>
          <p14:tracePt t="24143" x="2311400" y="3492500"/>
          <p14:tracePt t="24160" x="2362200" y="3511550"/>
          <p14:tracePt t="24177" x="2419350" y="3524250"/>
          <p14:tracePt t="24196" x="2444750" y="3524250"/>
          <p14:tracePt t="24210" x="2489200" y="3524250"/>
          <p14:tracePt t="24227" x="2540000" y="3524250"/>
          <p14:tracePt t="24244" x="2559050" y="3524250"/>
          <p14:tracePt t="24260" x="2609850" y="3524250"/>
          <p14:tracePt t="24277" x="2647950" y="3524250"/>
          <p14:tracePt t="24294" x="2673350" y="3517900"/>
          <p14:tracePt t="24310" x="2711450" y="3511550"/>
          <p14:tracePt t="24327" x="2749550" y="3498850"/>
          <p14:tracePt t="24343" x="2762250" y="3492500"/>
          <p14:tracePt t="24361" x="2787650" y="3486150"/>
          <p14:tracePt t="24377" x="2813050" y="3473450"/>
          <p14:tracePt t="24395" x="2832100" y="3467100"/>
          <p14:tracePt t="24410" x="2844800" y="3467100"/>
          <p14:tracePt t="24427" x="2851150" y="3454400"/>
          <p14:tracePt t="24443" x="2857500" y="3448050"/>
          <p14:tracePt t="24701" x="2863850" y="3448050"/>
          <p14:tracePt t="24711" x="2863850" y="3441700"/>
          <p14:tracePt t="24722" x="2870200" y="3441700"/>
          <p14:tracePt t="24742" x="2870200" y="3435350"/>
          <p14:tracePt t="25334" x="2870200" y="3441700"/>
          <p14:tracePt t="25432" x="2863850" y="3441700"/>
          <p14:tracePt t="25452" x="2857500" y="3441700"/>
          <p14:tracePt t="25462" x="2851150" y="3448050"/>
          <p14:tracePt t="25472" x="2838450" y="3448050"/>
          <p14:tracePt t="25481" x="2825750" y="3448050"/>
          <p14:tracePt t="25511" x="2813050" y="3454400"/>
          <p14:tracePt t="25520" x="2806700" y="3454400"/>
          <p14:tracePt t="25531" x="2794000" y="3460750"/>
          <p14:tracePt t="25543" x="2787650" y="3460750"/>
          <p14:tracePt t="25560" x="2774950" y="3460750"/>
          <p14:tracePt t="25577" x="2755900" y="3460750"/>
          <p14:tracePt t="25593" x="2749550" y="3467100"/>
          <p14:tracePt t="25610" x="2730500" y="3467100"/>
          <p14:tracePt t="25627" x="2711450" y="3467100"/>
          <p14:tracePt t="25643" x="2698750" y="3467100"/>
          <p14:tracePt t="25660" x="2679700" y="3467100"/>
          <p14:tracePt t="25676" x="2660650" y="3467100"/>
          <p14:tracePt t="25693" x="2654300" y="3467100"/>
          <p14:tracePt t="25710" x="2635250" y="3467100"/>
          <p14:tracePt t="25726" x="2616200" y="3467100"/>
          <p14:tracePt t="25743" x="2609850" y="3467100"/>
          <p14:tracePt t="25760" x="2603500" y="3467100"/>
          <p14:tracePt t="25775" x="2597150" y="3467100"/>
          <p14:tracePt t="26073" x="2603500" y="3467100"/>
          <p14:tracePt t="26113" x="2609850" y="3467100"/>
          <p14:tracePt t="26162" x="2616200" y="3467100"/>
          <p14:tracePt t="26181" x="2622550" y="3467100"/>
          <p14:tracePt t="26201" x="2635250" y="3467100"/>
          <p14:tracePt t="26211" x="2641600" y="3467100"/>
          <p14:tracePt t="26231" x="2647950" y="3467100"/>
          <p14:tracePt t="26240" x="2654300" y="3467100"/>
          <p14:tracePt t="26251" x="2660650" y="3473450"/>
          <p14:tracePt t="26269" x="2667000" y="3473450"/>
          <p14:tracePt t="26280" x="2673350" y="3473450"/>
          <p14:tracePt t="26309" x="2679700" y="3473450"/>
          <p14:tracePt t="26319" x="2686050" y="3473450"/>
          <p14:tracePt t="26330" x="2692400" y="3473450"/>
          <p14:tracePt t="26368" x="2698750" y="3473450"/>
          <p14:tracePt t="26388" x="2705100" y="3473450"/>
          <p14:tracePt t="26428" x="2711450" y="3473450"/>
          <p14:tracePt t="26438" x="2711450" y="3479800"/>
          <p14:tracePt t="26448" x="2717800" y="3479800"/>
          <p14:tracePt t="26468" x="2724150" y="3479800"/>
          <p14:tracePt t="26478" x="2730500" y="3479800"/>
          <p14:tracePt t="26493" x="2736850" y="3479800"/>
          <p14:tracePt t="26510" x="2749550" y="3479800"/>
          <p14:tracePt t="26526" x="2768600" y="3486150"/>
          <p14:tracePt t="26543" x="2787650" y="3486150"/>
          <p14:tracePt t="26560" x="2800350" y="3486150"/>
          <p14:tracePt t="26576" x="2813050" y="3486150"/>
          <p14:tracePt t="26593" x="2819400" y="3486150"/>
          <p14:tracePt t="26674" x="2813050" y="3486150"/>
          <p14:tracePt t="26704" x="2806700" y="3486150"/>
          <p14:tracePt t="26724" x="2794000" y="3486150"/>
          <p14:tracePt t="26743" x="2781300" y="3486150"/>
          <p14:tracePt t="26753" x="2768600" y="3486150"/>
          <p14:tracePt t="26764" x="2762250" y="3486150"/>
          <p14:tracePt t="26776" x="2743200" y="3479800"/>
          <p14:tracePt t="26793" x="2717800" y="3467100"/>
          <p14:tracePt t="26809" x="2679700" y="3460750"/>
          <p14:tracePt t="26826" x="2660650" y="3454400"/>
          <p14:tracePt t="26843" x="2635250" y="3435350"/>
          <p14:tracePt t="26859" x="2609850" y="3429000"/>
          <p14:tracePt t="26876" x="2597150" y="3422650"/>
          <p14:tracePt t="26892" x="2571750" y="3409950"/>
          <p14:tracePt t="26908" x="2559050" y="3409950"/>
          <p14:tracePt t="26925" x="2552700" y="3409950"/>
          <p14:tracePt t="26942" x="2546350" y="3409950"/>
          <p14:tracePt t="27246" x="2559050" y="3409950"/>
          <p14:tracePt t="27256" x="2565400" y="3409950"/>
          <p14:tracePt t="27266" x="2578100" y="3409950"/>
          <p14:tracePt t="27276" x="2590800" y="3409950"/>
          <p14:tracePt t="27293" x="2616200" y="3416300"/>
          <p14:tracePt t="27309" x="2635250" y="3422650"/>
          <p14:tracePt t="27326" x="2660650" y="3422650"/>
          <p14:tracePt t="27342" x="2679700" y="3422650"/>
          <p14:tracePt t="27359" x="2692400" y="3429000"/>
          <p14:tracePt t="27376" x="2705100" y="3429000"/>
          <p14:tracePt t="27392" x="2717800" y="3429000"/>
          <p14:tracePt t="27482" x="2724150" y="3429000"/>
          <p14:tracePt t="27492" x="2730500" y="3429000"/>
          <p14:tracePt t="27512" x="2736850" y="3429000"/>
          <p14:tracePt t="27522" x="2743200" y="3429000"/>
          <p14:tracePt t="27542" x="2749550" y="3429000"/>
          <p14:tracePt t="27934" x="2749550" y="3441700"/>
          <p14:tracePt t="27954" x="2755900" y="3441700"/>
          <p14:tracePt t="27974" x="2762250" y="3441700"/>
          <p14:tracePt t="27985" x="2762250" y="3448050"/>
          <p14:tracePt t="27996" x="2781300" y="3448050"/>
          <p14:tracePt t="28009" x="2800350" y="3448050"/>
          <p14:tracePt t="28025" x="2832100" y="3454400"/>
          <p14:tracePt t="28042" x="2863850" y="3454400"/>
          <p14:tracePt t="28059" x="2882900" y="3454400"/>
          <p14:tracePt t="28076" x="2895600" y="3454400"/>
          <p14:tracePt t="28092" x="2908300" y="3454400"/>
          <p14:tracePt t="28109" x="2914650" y="3454400"/>
          <p14:tracePt t="28173" x="2921000" y="3454400"/>
          <p14:tracePt t="28203" x="2927350" y="3454400"/>
          <p14:tracePt t="28499" x="2933700" y="3454400"/>
          <p14:tracePt t="28528" x="2933700" y="3448050"/>
          <p14:tracePt t="28537" x="2940050" y="3448050"/>
          <p14:tracePt t="28557" x="2940050" y="3441700"/>
          <p14:tracePt t="28567" x="2946400" y="3441700"/>
          <p14:tracePt t="28578" x="2959100" y="3435350"/>
          <p14:tracePt t="28592" x="2965450" y="3429000"/>
          <p14:tracePt t="28609" x="2990850" y="3416300"/>
          <p14:tracePt t="28625" x="3003550" y="3397250"/>
          <p14:tracePt t="28642" x="3016250" y="3390900"/>
          <p14:tracePt t="28659" x="3035300" y="3378200"/>
          <p14:tracePt t="28675" x="3054350" y="3371850"/>
          <p14:tracePt t="28693" x="3067050" y="3359150"/>
          <p14:tracePt t="28709" x="3079750" y="3352800"/>
          <p14:tracePt t="28725" x="3086100" y="3352800"/>
          <p14:tracePt t="28742" x="3098800" y="3346450"/>
          <p14:tracePt t="28833" x="3098800" y="3340100"/>
          <p14:tracePt t="28844" x="3105150" y="3340100"/>
          <p14:tracePt t="28853" x="3117850" y="3333750"/>
          <p14:tracePt t="29129" x="3124200" y="3333750"/>
          <p14:tracePt t="29139" x="3143250" y="3321050"/>
          <p14:tracePt t="29149" x="3155950" y="3302000"/>
          <p14:tracePt t="29159" x="3175000" y="3282950"/>
          <p14:tracePt t="29176" x="3194050" y="3257550"/>
          <p14:tracePt t="29192" x="3200400" y="3244850"/>
          <p14:tracePt t="29208" x="3213100" y="3232150"/>
          <p14:tracePt t="29225" x="3219450" y="3219450"/>
          <p14:tracePt t="29242" x="3219450" y="3213100"/>
          <p14:tracePt t="29275" x="3219450" y="3200400"/>
          <p14:tracePt t="29292" x="3225800" y="3200400"/>
          <p14:tracePt t="29309" x="3225800" y="3187700"/>
          <p14:tracePt t="29325" x="3232150" y="3181350"/>
          <p14:tracePt t="29376" x="3232150" y="3175000"/>
          <p14:tracePt t="29396" x="3232150" y="3168650"/>
          <p14:tracePt t="29406" x="3232150" y="3162300"/>
          <p14:tracePt t="29415" x="3232150" y="3149600"/>
          <p14:tracePt t="29426" x="3232150" y="3136900"/>
          <p14:tracePt t="29442" x="3225800" y="3117850"/>
          <p14:tracePt t="29459" x="3219450" y="3105150"/>
          <p14:tracePt t="29475" x="3213100" y="3079750"/>
          <p14:tracePt t="29492" x="3206750" y="3060700"/>
          <p14:tracePt t="29509" x="3200400" y="3041650"/>
          <p14:tracePt t="29525" x="3194050" y="2990850"/>
          <p14:tracePt t="29542" x="3187700" y="2952750"/>
          <p14:tracePt t="29559" x="3181350" y="2940050"/>
          <p14:tracePt t="29575" x="3181350" y="2927350"/>
          <p14:tracePt t="29622" x="3181350" y="2933700"/>
          <p14:tracePt t="29631" x="3181350" y="2946400"/>
          <p14:tracePt t="29642" x="3155950" y="2952750"/>
          <p14:tracePt t="29997" x="3168650" y="2959100"/>
          <p14:tracePt t="30027" x="3175000" y="2959100"/>
          <p14:tracePt t="30075" x="3181350" y="2959100"/>
          <p14:tracePt t="30105" x="3181350" y="2952750"/>
          <p14:tracePt t="30115" x="3181350" y="2940050"/>
          <p14:tracePt t="30124" x="3187700" y="2933700"/>
          <p14:tracePt t="30141" x="3194050" y="2914650"/>
          <p14:tracePt t="30157" x="3200400" y="2889250"/>
          <p14:tracePt t="30174" x="3213100" y="2857500"/>
          <p14:tracePt t="30191" x="3219450" y="2844800"/>
          <p14:tracePt t="30208" x="3219450" y="2838450"/>
          <p14:tracePt t="30225" x="3225800" y="2825750"/>
          <p14:tracePt t="30242" x="3232150" y="2806700"/>
          <p14:tracePt t="30258" x="3232150" y="2794000"/>
          <p14:tracePt t="30275" x="3232150" y="2774950"/>
          <p14:tracePt t="30291" x="3238500" y="2762250"/>
          <p14:tracePt t="30308" x="3238500" y="2755900"/>
          <p14:tracePt t="30325" x="3238500" y="2749550"/>
          <p14:tracePt t="30359" x="3238500" y="2736850"/>
          <p14:tracePt t="30392" x="3238500" y="2730500"/>
          <p14:tracePt t="30431" x="3238500" y="2724150"/>
          <p14:tracePt t="30470" x="3238500" y="2730500"/>
          <p14:tracePt t="30835" x="3238500" y="2724150"/>
          <p14:tracePt t="30845" x="3238500" y="2717800"/>
          <p14:tracePt t="30874" x="3238500" y="2711450"/>
          <p14:tracePt t="30884" x="3238500" y="2705100"/>
          <p14:tracePt t="30904" x="3238500" y="2692400"/>
          <p14:tracePt t="30914" x="3244850" y="2679700"/>
          <p14:tracePt t="30925" x="3244850" y="2673350"/>
          <p14:tracePt t="30941" x="3244850" y="2654300"/>
          <p14:tracePt t="30958" x="3251200" y="2647950"/>
          <p14:tracePt t="30975" x="3251200" y="2635250"/>
          <p14:tracePt t="30991" x="3257550" y="2628900"/>
          <p14:tracePt t="31008" x="3257550" y="2622550"/>
          <p14:tracePt t="31025" x="3263900" y="2616200"/>
          <p14:tracePt t="31041" x="3270250" y="2603500"/>
          <p14:tracePt t="31058" x="3276600" y="2603500"/>
          <p14:tracePt t="31075" x="3276600" y="2597150"/>
          <p14:tracePt t="31150" x="3276600" y="2590800"/>
          <p14:tracePt t="31753" x="3263900" y="2590800"/>
          <p14:tracePt t="31772" x="3257550" y="2590800"/>
          <p14:tracePt t="31811" x="3263900" y="2590800"/>
          <p14:tracePt t="31821" x="3276600" y="2584450"/>
          <p14:tracePt t="31831" x="3282950" y="2584450"/>
          <p14:tracePt t="31841" x="3302000" y="2584450"/>
          <p14:tracePt t="31858" x="3327400" y="2578100"/>
          <p14:tracePt t="31874" x="3346450" y="2578100"/>
          <p14:tracePt t="31891" x="3371850" y="2571750"/>
          <p14:tracePt t="31908" x="3390900" y="2571750"/>
          <p14:tracePt t="31999" x="3397250" y="2571750"/>
          <p14:tracePt t="32028" x="3403600" y="2571750"/>
          <p14:tracePt t="32058" x="3403600" y="2565400"/>
          <p14:tracePt t="32117" x="3409950" y="2565400"/>
          <p14:tracePt t="32127" x="3416300" y="2565400"/>
          <p14:tracePt t="32137" x="3422650" y="2565400"/>
          <p14:tracePt t="32167" x="3429000" y="2565400"/>
          <p14:tracePt t="32176" x="3435350" y="2565400"/>
          <p14:tracePt t="32196" x="3441700" y="2565400"/>
          <p14:tracePt t="32205" x="3448050" y="2565400"/>
          <p14:tracePt t="32215" x="3454400" y="2565400"/>
          <p14:tracePt t="32245" x="3460750" y="2559050"/>
          <p14:tracePt t="32253" x="3467100" y="2559050"/>
          <p14:tracePt t="32284" x="3473450" y="2559050"/>
          <p14:tracePt t="32304" x="3479800" y="2559050"/>
          <p14:tracePt t="32323" x="3486150" y="2559050"/>
          <p14:tracePt t="32383" x="3492500" y="2559050"/>
          <p14:tracePt t="32403" x="3498850" y="2559050"/>
          <p14:tracePt t="32432" x="3505200" y="2559050"/>
          <p14:tracePt t="32443" x="3511550" y="2559050"/>
          <p14:tracePt t="32472" x="3517900" y="2559050"/>
          <p14:tracePt t="32482" x="3524250" y="2559050"/>
          <p14:tracePt t="32502" x="3530600" y="2559050"/>
          <p14:tracePt t="32521" x="3536950" y="2552700"/>
          <p14:tracePt t="32540" x="3543300" y="2552700"/>
          <p14:tracePt t="32561" x="3549650" y="2552700"/>
          <p14:tracePt t="32580" x="3556000" y="2552700"/>
          <p14:tracePt t="32590" x="3562350" y="2552700"/>
          <p14:tracePt t="32610" x="3568700" y="2552700"/>
          <p14:tracePt t="32619" x="3581400" y="2559050"/>
          <p14:tracePt t="33044" x="3587750" y="2559050"/>
          <p14:tracePt t="33063" x="3600450" y="2552700"/>
          <p14:tracePt t="33073" x="3619500" y="2552700"/>
          <p14:tracePt t="33083" x="3632200" y="2552700"/>
          <p14:tracePt t="33094" x="3651250" y="2552700"/>
          <p14:tracePt t="33107" x="3670300" y="2552700"/>
          <p14:tracePt t="33124" x="3714750" y="2552700"/>
          <p14:tracePt t="33141" x="3746500" y="2552700"/>
          <p14:tracePt t="33157" x="3771900" y="2552700"/>
          <p14:tracePt t="33174" x="3816350" y="2552700"/>
          <p14:tracePt t="33190" x="3854450" y="2552700"/>
          <p14:tracePt t="33207" x="3879850" y="2552700"/>
          <p14:tracePt t="33224" x="3917950" y="2565400"/>
          <p14:tracePt t="33241" x="3956050" y="2578100"/>
          <p14:tracePt t="33258" x="4000500" y="2597150"/>
          <p14:tracePt t="33274" x="4006850" y="2603500"/>
          <p14:tracePt t="33290" x="4032250" y="2609850"/>
          <p14:tracePt t="33307" x="4044950" y="2609850"/>
          <p14:tracePt t="33324" x="4044950" y="2616200"/>
          <p14:tracePt t="33596" x="4051300" y="2616200"/>
          <p14:tracePt t="33616" x="4057650" y="2616200"/>
          <p14:tracePt t="33626" x="4076700" y="2616200"/>
          <p14:tracePt t="33635" x="4095750" y="2609850"/>
          <p14:tracePt t="33645" x="4140200" y="2609850"/>
          <p14:tracePt t="33657" x="4184650" y="2603500"/>
          <p14:tracePt t="33674" x="4286250" y="2590800"/>
          <p14:tracePt t="33690" x="4337050" y="2590800"/>
          <p14:tracePt t="33707" x="4451350" y="2590800"/>
          <p14:tracePt t="33724" x="4559300" y="2590800"/>
          <p14:tracePt t="33741" x="4654550" y="2590800"/>
          <p14:tracePt t="33757" x="4699000" y="2590800"/>
          <p14:tracePt t="33774" x="4737100" y="2603500"/>
          <p14:tracePt t="34059" x="4749800" y="2603500"/>
          <p14:tracePt t="34079" x="4762500" y="2603500"/>
          <p14:tracePt t="34099" x="4775200" y="2603500"/>
          <p14:tracePt t="34109" x="4787900" y="2603500"/>
          <p14:tracePt t="34129" x="4794250" y="2603500"/>
          <p14:tracePt t="34138" x="4800600" y="2603500"/>
          <p14:tracePt t="34168" x="4806950" y="2603500"/>
          <p14:tracePt t="34276" x="4813300" y="2603500"/>
          <p14:tracePt t="34553" x="4806950" y="2603500"/>
          <p14:tracePt t="34621" x="4800600" y="2603500"/>
          <p14:tracePt t="34631" x="4794250" y="2603500"/>
          <p14:tracePt t="34651" x="4787900" y="2609850"/>
          <p14:tracePt t="34661" x="4775200" y="2609850"/>
          <p14:tracePt t="34673" x="4768850" y="2616200"/>
          <p14:tracePt t="34690" x="4737100" y="2622550"/>
          <p14:tracePt t="34707" x="4705350" y="2628900"/>
          <p14:tracePt t="34724" x="4686300" y="2628900"/>
          <p14:tracePt t="34740" x="4629150" y="2641600"/>
          <p14:tracePt t="34757" x="4546600" y="2673350"/>
          <p14:tracePt t="34773" x="4502150" y="2692400"/>
          <p14:tracePt t="34790" x="4432300" y="2717800"/>
          <p14:tracePt t="34807" x="4356100" y="2755900"/>
          <p14:tracePt t="34823" x="4311650" y="2781300"/>
          <p14:tracePt t="34840" x="4241800" y="2800350"/>
          <p14:tracePt t="34857" x="4159250" y="2832100"/>
          <p14:tracePt t="34874" x="4114800" y="2838450"/>
          <p14:tracePt t="34890" x="4051300" y="2863850"/>
          <p14:tracePt t="34907" x="4006850" y="2882900"/>
          <p14:tracePt t="34923" x="3981450" y="2889250"/>
          <p14:tracePt t="34940" x="3917950" y="2921000"/>
          <p14:tracePt t="34957" x="3860800" y="2946400"/>
          <p14:tracePt t="34974" x="3797300" y="2971800"/>
          <p14:tracePt t="34990" x="3759200" y="2984500"/>
          <p14:tracePt t="35007" x="3695700" y="3022600"/>
          <p14:tracePt t="35023" x="3632200" y="3054350"/>
          <p14:tracePt t="35040" x="3600450" y="3073400"/>
          <p14:tracePt t="35057" x="3524250" y="3117850"/>
          <p14:tracePt t="35073" x="3460750" y="3149600"/>
          <p14:tracePt t="35090" x="3435350" y="3155950"/>
          <p14:tracePt t="35107" x="3390900" y="3175000"/>
          <p14:tracePt t="35123" x="3346450" y="3213100"/>
          <p14:tracePt t="35140" x="3333750" y="3257550"/>
          <p14:tracePt t="35479" x="3327400" y="3263900"/>
          <p14:tracePt t="35497" x="3321050" y="3270250"/>
          <p14:tracePt t="35508" x="3302000" y="3270250"/>
          <p14:tracePt t="35517" x="3270250" y="3276600"/>
          <p14:tracePt t="35527" x="3225800" y="3282950"/>
          <p14:tracePt t="35538" x="3181350" y="3295650"/>
          <p14:tracePt t="35555" x="3079750" y="3314700"/>
          <p14:tracePt t="35572" x="3035300" y="3321050"/>
          <p14:tracePt t="35588" x="2965450" y="3340100"/>
          <p14:tracePt t="35605" x="2895600" y="3352800"/>
          <p14:tracePt t="35623" x="2876550" y="3371850"/>
          <p14:tracePt t="35640" x="2832100" y="3390900"/>
          <p14:tracePt t="35656" x="2806700" y="3429000"/>
          <p14:tracePt t="35674" x="2768600" y="3467100"/>
          <p14:tracePt t="35690" x="2755900" y="3473450"/>
          <p14:tracePt t="35706" x="2743200" y="3492500"/>
          <p14:tracePt t="35723" x="2743200" y="3498850"/>
          <p14:tracePt t="35775" x="2743200" y="3505200"/>
          <p14:tracePt t="35785" x="2743200" y="3511550"/>
          <p14:tracePt t="35804" x="2736850" y="3517900"/>
          <p14:tracePt t="35815" x="2730500" y="3530600"/>
          <p14:tracePt t="35835" x="2724150" y="3543300"/>
          <p14:tracePt t="35844" x="2724150" y="3556000"/>
          <p14:tracePt t="35856" x="2717800" y="3556000"/>
          <p14:tracePt t="35873" x="2711450" y="3581400"/>
          <p14:tracePt t="35891" x="2705100" y="3594100"/>
          <p14:tracePt t="35906" x="2705100" y="3600450"/>
          <p14:tracePt t="35923" x="2698750" y="3606800"/>
          <p14:tracePt t="35940" x="2698750" y="3613150"/>
          <p14:tracePt t="35956" x="2698750" y="3619500"/>
          <p14:tracePt t="35973" x="2698750" y="3632200"/>
          <p14:tracePt t="35989" x="2698750" y="3638550"/>
          <p14:tracePt t="36006" x="2698750" y="3644900"/>
          <p14:tracePt t="36023" x="2698750" y="3651250"/>
          <p14:tracePt t="36040" x="2698750" y="3670300"/>
          <p14:tracePt t="36072" x="2698750" y="3683000"/>
          <p14:tracePt t="36106" x="2698750" y="3689350"/>
          <p14:tracePt t="36122" x="2698750" y="3695700"/>
          <p14:tracePt t="36139" x="2698750" y="3702050"/>
          <p14:tracePt t="36179" x="2698750" y="3708400"/>
          <p14:tracePt t="36199" x="2698750" y="3714750"/>
          <p14:tracePt t="36219" x="2698750" y="3721100"/>
          <p14:tracePt t="36229" x="2698750" y="3733800"/>
          <p14:tracePt t="36249" x="2698750" y="3740150"/>
          <p14:tracePt t="36268" x="2698750" y="3746500"/>
          <p14:tracePt t="37027" x="2698750" y="3752850"/>
          <p14:tracePt t="37047" x="2698750" y="3765550"/>
          <p14:tracePt t="37077" x="2698750" y="3771900"/>
          <p14:tracePt t="37087" x="2698750" y="3778250"/>
          <p14:tracePt t="37106" x="2698750" y="3784600"/>
          <p14:tracePt t="37481" x="2698750" y="3790950"/>
          <p14:tracePt t="37520" x="2698750" y="3797300"/>
          <p14:tracePt t="37657" x="2698750" y="3803650"/>
          <p14:tracePt t="37728" x="2698750" y="3810000"/>
          <p14:tracePt t="37747" x="2698750" y="3816350"/>
          <p14:tracePt t="37777" x="2698750" y="3822700"/>
          <p14:tracePt t="37787" x="2698750" y="3829050"/>
          <p14:tracePt t="37817" x="2698750" y="3835400"/>
          <p14:tracePt t="37886" x="2698750" y="3841750"/>
          <p14:tracePt t="37935" x="2698750" y="3848100"/>
          <p14:tracePt t="37994" x="2698750" y="3854450"/>
          <p14:tracePt t="38014" x="2698750" y="3860800"/>
          <p14:tracePt t="38034" x="2698750" y="3867150"/>
          <p14:tracePt t="38063" x="2698750" y="3873500"/>
          <p14:tracePt t="38497" x="2698750" y="3879850"/>
          <p14:tracePt t="38576" x="2698750" y="3886200"/>
          <p14:tracePt t="38595" x="2698750" y="3892550"/>
          <p14:tracePt t="38635" x="2698750" y="3898900"/>
          <p14:tracePt t="38654" x="2698750" y="3905250"/>
          <p14:tracePt t="38684" x="2698750" y="3911600"/>
          <p14:tracePt t="38693" x="2698750" y="3917950"/>
          <p14:tracePt t="38705" x="2698750" y="3924300"/>
          <p14:tracePt t="38722" x="2692400" y="3956050"/>
          <p14:tracePt t="38738" x="2692400" y="3962400"/>
          <p14:tracePt t="38754" x="2692400" y="3994150"/>
          <p14:tracePt t="38771" x="2692400" y="4013200"/>
          <p14:tracePt t="38788" x="2692400" y="4019550"/>
          <p14:tracePt t="38805" x="2686050" y="4025900"/>
          <p14:tracePt t="38821" x="2686050" y="4032250"/>
          <p14:tracePt t="38838" x="2686050" y="4044950"/>
          <p14:tracePt t="38855" x="2686050" y="4051300"/>
          <p14:tracePt t="38871" x="2679700" y="4070350"/>
          <p14:tracePt t="38888" x="2679700" y="4095750"/>
          <p14:tracePt t="38904" x="2679700" y="4102100"/>
          <p14:tracePt t="38922" x="2679700" y="4114800"/>
          <p14:tracePt t="38938" x="2679700" y="4127500"/>
          <p14:tracePt t="38955" x="2679700" y="4133850"/>
          <p14:tracePt t="38989" x="2679700" y="4140200"/>
          <p14:tracePt t="39005" x="2679700" y="4152900"/>
          <p14:tracePt t="39022" x="2679700" y="4159250"/>
          <p14:tracePt t="39039" x="2679700" y="4165600"/>
          <p14:tracePt t="39056" x="2679700" y="4178300"/>
          <p14:tracePt t="39072" x="2673350" y="4184650"/>
          <p14:tracePt t="39147" x="2667000" y="4197350"/>
          <p14:tracePt t="39157" x="2667000" y="4203700"/>
          <p14:tracePt t="39167" x="2667000" y="4210050"/>
          <p14:tracePt t="39177" x="2667000" y="4216400"/>
          <p14:tracePt t="39188" x="2667000" y="4222750"/>
          <p14:tracePt t="39205" x="2660650" y="4229100"/>
          <p14:tracePt t="39276" x="2660650" y="4235450"/>
          <p14:tracePt t="39285" x="2660650" y="4241800"/>
          <p14:tracePt t="39335" x="2660650" y="4248150"/>
          <p14:tracePt t="39424" x="2660650" y="4254500"/>
          <p14:tracePt t="39433" x="2660650" y="4260850"/>
          <p14:tracePt t="39443" x="2660650" y="4267200"/>
          <p14:tracePt t="39455" x="2660650" y="4279900"/>
          <p14:tracePt t="39472" x="2654300" y="4318000"/>
          <p14:tracePt t="39489" x="2647950" y="4337050"/>
          <p14:tracePt t="39505" x="2647950" y="4343400"/>
          <p14:tracePt t="40952" x="2667000" y="4343400"/>
          <p14:tracePt t="40962" x="2686050" y="4337050"/>
          <p14:tracePt t="40971" x="2717800" y="4330700"/>
          <p14:tracePt t="40988" x="2813050" y="4324350"/>
          <p14:tracePt t="41005" x="2882900" y="4305300"/>
          <p14:tracePt t="41021" x="3073400" y="4260850"/>
          <p14:tracePt t="41038" x="3346450" y="4191000"/>
          <p14:tracePt t="41054" x="3479800" y="4152900"/>
          <p14:tracePt t="41071" x="3695700" y="4089400"/>
          <p14:tracePt t="41088" x="3930650" y="4032250"/>
          <p14:tracePt t="41105" x="4025900" y="3994150"/>
          <p14:tracePt t="41121" x="4216400" y="3917950"/>
          <p14:tracePt t="41138" x="4362450" y="3829050"/>
          <p14:tracePt t="41154" x="4419600" y="3797300"/>
          <p14:tracePt t="41171" x="4527550" y="3721100"/>
          <p14:tracePt t="41188" x="4591050" y="3670300"/>
          <p14:tracePt t="41205" x="4660900" y="3657600"/>
          <p14:tracePt t="41445" x="4667250" y="3644900"/>
          <p14:tracePt t="41454" x="4705350" y="3632200"/>
          <p14:tracePt t="41465" x="4768850" y="3587750"/>
          <p14:tracePt t="41475" x="4902200" y="3517900"/>
          <p14:tracePt t="41488" x="5111750" y="3416300"/>
          <p14:tracePt t="41504" x="5473700" y="3187700"/>
          <p14:tracePt t="41521" x="5740400" y="3003550"/>
          <p14:tracePt t="41538" x="5835650" y="2914650"/>
          <p14:tracePt t="41554" x="5994400" y="2774950"/>
          <p14:tracePt t="41571" x="6127750" y="2654300"/>
          <p14:tracePt t="41588" x="6191250" y="2616200"/>
          <p14:tracePt t="41800" x="6197600" y="2609850"/>
          <p14:tracePt t="41810" x="6223000" y="2578100"/>
          <p14:tracePt t="41821" x="6273800" y="2546350"/>
          <p14:tracePt t="41838" x="6451600" y="2432050"/>
          <p14:tracePt t="41854" x="6584950" y="2343150"/>
          <p14:tracePt t="41871" x="6851650" y="2159000"/>
          <p14:tracePt t="41887" x="7061200" y="2019300"/>
          <p14:tracePt t="41905" x="7219950" y="1936750"/>
          <p14:tracePt t="41921" x="7264400" y="1917700"/>
          <p14:tracePt t="41938" x="7321550" y="1898650"/>
          <p14:tracePt t="41955" x="7340600" y="1898650"/>
          <p14:tracePt t="41971" x="7353300" y="1898650"/>
          <p14:tracePt t="41988" x="7366000" y="1905000"/>
          <p14:tracePt t="42195" x="7385050" y="1905000"/>
          <p14:tracePt t="42204" x="7416800" y="1885950"/>
          <p14:tracePt t="42214" x="7473950" y="1873250"/>
          <p14:tracePt t="42224" x="7550150" y="1860550"/>
          <p14:tracePt t="42238" x="7645400" y="1841500"/>
          <p14:tracePt t="42254" x="7829550" y="1809750"/>
          <p14:tracePt t="42271" x="7950200" y="1790700"/>
          <p14:tracePt t="42287" x="7994650" y="1784350"/>
          <p14:tracePt t="42304" x="8039100" y="1784350"/>
          <p14:tracePt t="42310" x="8070850" y="1784350"/>
          <p14:tracePt t="42321" x="8089900" y="1784350"/>
          <p14:tracePt t="42337" x="8108950" y="1784350"/>
          <p14:tracePt t="42354" x="8147050" y="1784350"/>
          <p14:tracePt t="42371" x="8172450" y="1790700"/>
          <p14:tracePt t="42387" x="8185150" y="1797050"/>
          <p14:tracePt t="42404" x="8197850" y="1797050"/>
          <p14:tracePt t="42480" x="8197850" y="1803400"/>
          <p14:tracePt t="42944" x="8204200" y="1803400"/>
          <p14:tracePt t="42953" x="8210550" y="1803400"/>
          <p14:tracePt t="42963" x="8216900" y="1803400"/>
          <p14:tracePt t="42974" x="8235950" y="1803400"/>
          <p14:tracePt t="42987" x="8248650" y="1803400"/>
          <p14:tracePt t="43004" x="8280400" y="1803400"/>
          <p14:tracePt t="43021" x="8305800" y="1809750"/>
          <p14:tracePt t="43037" x="8318500" y="1809750"/>
          <p14:tracePt t="43053" x="8337550" y="1809750"/>
          <p14:tracePt t="43070" x="8369300" y="1822450"/>
          <p14:tracePt t="43086" x="8375650" y="1828800"/>
          <p14:tracePt t="43103" x="8388350" y="1828800"/>
          <p14:tracePt t="43595" x="8388350" y="1835150"/>
          <p14:tracePt t="43614" x="8388350" y="1841500"/>
          <p14:tracePt t="43623" x="8394700" y="1841500"/>
          <p14:tracePt t="43979" x="8394700" y="1847850"/>
          <p14:tracePt t="44156" x="8394700" y="1854200"/>
          <p14:tracePt t="44194" x="8394700" y="1860550"/>
          <p14:tracePt t="44245" x="8401050" y="1866900"/>
          <p14:tracePt t="44285" x="8401050" y="1873250"/>
          <p14:tracePt t="44570" x="8407400" y="1873250"/>
          <p14:tracePt t="44590" x="8407400" y="1879600"/>
          <p14:tracePt t="44610" x="8407400" y="1885950"/>
          <p14:tracePt t="44619" x="8426450" y="1885950"/>
          <p14:tracePt t="54175" x="8426450" y="1892300"/>
          <p14:tracePt t="54205" x="8426450" y="1898650"/>
          <p14:tracePt t="54225" x="8426450" y="1905000"/>
          <p14:tracePt t="54254" x="8426450" y="1911350"/>
          <p14:tracePt t="54264" x="8426450" y="1917700"/>
          <p14:tracePt t="54284" x="8426450" y="1924050"/>
          <p14:tracePt t="54294" x="8426450" y="1930400"/>
          <p14:tracePt t="54304" x="8426450" y="1936750"/>
          <p14:tracePt t="54317" x="8426450" y="1943100"/>
          <p14:tracePt t="54334" x="8426450" y="1949450"/>
          <p14:tracePt t="54350" x="8426450" y="1955800"/>
          <p14:tracePt t="54367" x="8426450" y="1962150"/>
          <p14:tracePt t="54383" x="8426450" y="1974850"/>
          <p14:tracePt t="54400" x="8426450" y="1987550"/>
          <p14:tracePt t="54417" x="8426450" y="1993900"/>
          <p14:tracePt t="54433" x="8426450" y="2019300"/>
          <p14:tracePt t="54450" x="8426450" y="2044700"/>
          <p14:tracePt t="54467" x="8426450" y="2051050"/>
          <p14:tracePt t="54483" x="8426450" y="2076450"/>
          <p14:tracePt t="54501" x="8426450" y="2101850"/>
          <p14:tracePt t="54517" x="8426450" y="2114550"/>
          <p14:tracePt t="54533" x="8426450" y="2127250"/>
          <p14:tracePt t="54540" x="8426450" y="2133600"/>
          <p14:tracePt t="54550" x="8426450" y="2146300"/>
          <p14:tracePt t="54567" x="8426450" y="2171700"/>
          <p14:tracePt t="54584" x="8426450" y="2190750"/>
          <p14:tracePt t="54600" x="8426450" y="2228850"/>
          <p14:tracePt t="54617" x="8426450" y="2266950"/>
          <p14:tracePt t="54633" x="8426450" y="2286000"/>
          <p14:tracePt t="54650" x="8426450" y="2317750"/>
          <p14:tracePt t="54667" x="8426450" y="2336800"/>
          <p14:tracePt t="54683" x="8426450" y="2343150"/>
          <p14:tracePt t="54700" x="8426450" y="2362200"/>
          <p14:tracePt t="54717" x="8426450" y="2374900"/>
          <p14:tracePt t="54734" x="8426450" y="2406650"/>
          <p14:tracePt t="54750" x="8426450" y="2438400"/>
          <p14:tracePt t="54767" x="8426450" y="2489200"/>
          <p14:tracePt t="54784" x="8426450" y="2540000"/>
          <p14:tracePt t="54800" x="8432800" y="2552700"/>
          <p14:tracePt t="54817" x="8432800" y="2578100"/>
          <p14:tracePt t="54924" x="8432800" y="2590800"/>
          <p14:tracePt t="54933" x="8439150" y="2609850"/>
          <p14:tracePt t="54944" x="8445500" y="2622550"/>
          <p14:tracePt t="54954" x="8445500" y="2635250"/>
          <p14:tracePt t="54966" x="8445500" y="2654300"/>
          <p14:tracePt t="54982" x="8451850" y="2667000"/>
          <p14:tracePt t="55000" x="8451850" y="2679700"/>
          <p14:tracePt t="55112" x="8458200" y="2698750"/>
          <p14:tracePt t="55122" x="8458200" y="2724150"/>
          <p14:tracePt t="68345" x="8458200" y="2711450"/>
          <p14:tracePt t="68365" x="8458200" y="2698750"/>
          <p14:tracePt t="68375" x="8458200" y="2686050"/>
          <p14:tracePt t="68394" x="8464550" y="2673350"/>
          <p14:tracePt t="68404" x="8470900" y="2667000"/>
          <p14:tracePt t="68415" x="8470900" y="2660650"/>
          <p14:tracePt t="68429" x="8483600" y="2654300"/>
          <p14:tracePt t="68445" x="8547100" y="2628900"/>
          <p14:tracePt t="68462" x="8642350" y="2552700"/>
          <p14:tracePt t="68479" x="8699500" y="2501900"/>
          <p14:tracePt t="68495" x="8826500" y="2393950"/>
          <p14:tracePt t="68512" x="8953500" y="2311400"/>
          <p14:tracePt t="68529" x="9048750" y="2266950"/>
          <p14:tracePt t="68545" x="9086850" y="2254250"/>
          <p14:tracePt t="68562" x="9156700" y="2235200"/>
          <p14:tracePt t="68579" x="9213850" y="2228850"/>
          <p14:tracePt t="68595" x="9239250" y="2222500"/>
          <p14:tracePt t="68612" x="9283700" y="2216150"/>
          <p14:tracePt t="68629" x="9296400" y="2209800"/>
          <p14:tracePt t="68887" x="9309100" y="2203450"/>
          <p14:tracePt t="68897" x="9328150" y="2203450"/>
          <p14:tracePt t="68907" x="9359900" y="2203450"/>
          <p14:tracePt t="68917" x="9423400" y="2203450"/>
          <p14:tracePt t="68928" x="9518650" y="2203450"/>
          <p14:tracePt t="68945" x="9740900" y="2197100"/>
          <p14:tracePt t="68962" x="9848850" y="2184400"/>
          <p14:tracePt t="68978" x="10052050" y="2152650"/>
          <p14:tracePt t="68995" x="10166350" y="2133600"/>
          <p14:tracePt t="69012" x="10191750" y="2127250"/>
          <p14:tracePt t="69065" x="10198100" y="2139950"/>
          <p14:tracePt t="69075" x="10204450" y="2146300"/>
          <p14:tracePt t="69084" x="10217150" y="2159000"/>
          <p14:tracePt t="69095" x="10223500" y="2165350"/>
          <p14:tracePt t="69115" x="10223500" y="2171700"/>
          <p14:tracePt t="69173" x="10217150" y="2184400"/>
          <p14:tracePt t="69183" x="10198100" y="2203450"/>
          <p14:tracePt t="69195" x="10160000" y="2235200"/>
          <p14:tracePt t="69212" x="10077450" y="2311400"/>
          <p14:tracePt t="69228" x="10026650" y="2362200"/>
          <p14:tracePt t="69245" x="9918700" y="2444750"/>
          <p14:tracePt t="69262" x="9810750" y="2514600"/>
          <p14:tracePt t="69279" x="9709150" y="2565400"/>
          <p14:tracePt t="69295" x="9652000" y="2590800"/>
          <p14:tracePt t="69312" x="9582150" y="2616200"/>
          <p14:tracePt t="69328" x="9499600" y="2647950"/>
          <p14:tracePt t="69345" x="9461500" y="2660650"/>
          <p14:tracePt t="69362" x="9372600" y="2698750"/>
          <p14:tracePt t="69368" x="9334500" y="2717800"/>
          <p14:tracePt t="69379" x="9296400" y="2730500"/>
          <p14:tracePt t="69395" x="9264650" y="2743200"/>
          <p14:tracePt t="69412" x="9182100" y="2781300"/>
          <p14:tracePt t="69428" x="9124950" y="2794000"/>
          <p14:tracePt t="69445" x="9105900" y="2794000"/>
          <p14:tracePt t="69462" x="9061450" y="2794000"/>
          <p14:tracePt t="69478" x="9029700" y="2794000"/>
          <p14:tracePt t="69495" x="8997950" y="2800350"/>
          <p14:tracePt t="69512" x="8972550" y="2800350"/>
          <p14:tracePt t="69528" x="8940800" y="2806700"/>
          <p14:tracePt t="69545" x="8928100" y="2806700"/>
          <p14:tracePt t="69617" x="8921750" y="2806700"/>
          <p14:tracePt t="69637" x="8915400" y="2800350"/>
          <p14:tracePt t="69647" x="8915400" y="2794000"/>
          <p14:tracePt t="69657" x="8909050" y="2794000"/>
          <p14:tracePt t="69666" x="8909050" y="2787650"/>
          <p14:tracePt t="69686" x="8902700" y="2781300"/>
          <p14:tracePt t="69697" x="8902700" y="2768600"/>
          <p14:tracePt t="69716" x="8896350" y="2755900"/>
          <p14:tracePt t="69728" x="8896350" y="2749550"/>
          <p14:tracePt t="69745" x="8896350" y="2717800"/>
          <p14:tracePt t="69762" x="8896350" y="2692400"/>
          <p14:tracePt t="69778" x="8896350" y="2679700"/>
          <p14:tracePt t="69795" x="8896350" y="2667000"/>
          <p14:tracePt t="69812" x="8896350" y="2660650"/>
          <p14:tracePt t="69828" x="8896350" y="2647950"/>
          <p14:tracePt t="69845" x="8902700" y="2635250"/>
          <p14:tracePt t="69862" x="8915400" y="2622550"/>
          <p14:tracePt t="69879" x="8934450" y="2609850"/>
          <p14:tracePt t="69895" x="8953500" y="2584450"/>
          <p14:tracePt t="69911" x="8985250" y="2565400"/>
          <p14:tracePt t="69928" x="9004300" y="2559050"/>
          <p14:tracePt t="69945" x="9036050" y="2540000"/>
          <p14:tracePt t="69962" x="9080500" y="2520950"/>
          <p14:tracePt t="69979" x="9112250" y="2508250"/>
          <p14:tracePt t="69995" x="9131300" y="2508250"/>
          <p14:tracePt t="70011" x="9156700" y="2508250"/>
          <p14:tracePt t="70029" x="9182100" y="2508250"/>
          <p14:tracePt t="70045" x="9194800" y="2508250"/>
          <p14:tracePt t="70061" x="9207500" y="2508250"/>
          <p14:tracePt t="70078" x="9220200" y="2508250"/>
          <p14:tracePt t="70095" x="9226550" y="2508250"/>
          <p14:tracePt t="70128" x="9232900" y="2514600"/>
          <p14:tracePt t="70145" x="9239250" y="2514600"/>
          <p14:tracePt t="70178" x="9251950" y="2514600"/>
          <p14:tracePt t="70195" x="9258300" y="2514600"/>
          <p14:tracePt t="70211" x="9290050" y="2520950"/>
          <p14:tracePt t="70228" x="9315450" y="2520950"/>
          <p14:tracePt t="70245" x="9340850" y="2520950"/>
          <p14:tracePt t="70262" x="9359900" y="2520950"/>
          <p14:tracePt t="70278" x="9404350" y="2520950"/>
          <p14:tracePt t="70295" x="9429750" y="2514600"/>
          <p14:tracePt t="70311" x="9436100" y="2514600"/>
          <p14:tracePt t="70328" x="9448800" y="2514600"/>
          <p14:tracePt t="70345" x="9455150" y="2514600"/>
          <p14:tracePt t="70361" x="9461500" y="2514600"/>
          <p14:tracePt t="70378" x="9467850" y="2514600"/>
          <p14:tracePt t="70396" x="9474200" y="2514600"/>
          <p14:tracePt t="70412" x="9480550" y="2514600"/>
          <p14:tracePt t="70428" x="9486900" y="2514600"/>
          <p14:tracePt t="70722" x="9493250" y="2514600"/>
          <p14:tracePt t="70731" x="9512300" y="2514600"/>
          <p14:tracePt t="70741" x="9525000" y="2514600"/>
          <p14:tracePt t="70751" x="9544050" y="2508250"/>
          <p14:tracePt t="70762" x="9569450" y="2508250"/>
          <p14:tracePt t="70778" x="9632950" y="2508250"/>
          <p14:tracePt t="70795" x="9677400" y="2495550"/>
          <p14:tracePt t="70811" x="9766300" y="2476500"/>
          <p14:tracePt t="70828" x="9855200" y="2451100"/>
          <p14:tracePt t="70845" x="9893300" y="2451100"/>
          <p14:tracePt t="70861" x="9956800" y="2444750"/>
          <p14:tracePt t="70878" x="10001250" y="2444750"/>
          <p14:tracePt t="70895" x="10007600" y="2444750"/>
          <p14:tracePt t="70900" x="10026650" y="2444750"/>
          <p14:tracePt t="70912" x="10033000" y="2444750"/>
          <p14:tracePt t="70928" x="10052050" y="2444750"/>
          <p14:tracePt t="70945" x="10058400" y="2444750"/>
          <p14:tracePt t="70961" x="10071100" y="2451100"/>
          <p14:tracePt t="70978" x="10077450" y="2451100"/>
          <p14:tracePt t="70995" x="10083800" y="2451100"/>
          <p14:tracePt t="71155" x="10083800" y="2457450"/>
          <p14:tracePt t="71244" x="10083800" y="2463800"/>
          <p14:tracePt t="71254" x="10077450" y="2463800"/>
          <p14:tracePt t="71273" x="10064750" y="2470150"/>
          <p14:tracePt t="71284" x="10052050" y="2470150"/>
          <p14:tracePt t="71294" x="10045700" y="2470150"/>
          <p14:tracePt t="71311" x="10001250" y="2495550"/>
          <p14:tracePt t="71328" x="9956800" y="2520950"/>
          <p14:tracePt t="71344" x="9848850" y="2571750"/>
          <p14:tracePt t="71361" x="9734550" y="2616200"/>
          <p14:tracePt t="71378" x="9702800" y="2641600"/>
          <p14:tracePt t="71394" x="9639300" y="2654300"/>
          <p14:tracePt t="71411" x="9607550" y="2660650"/>
          <p14:tracePt t="71429" x="9563100" y="2667000"/>
          <p14:tracePt t="71444" x="9550400" y="2667000"/>
          <p14:tracePt t="71461" x="9505950" y="2686050"/>
          <p14:tracePt t="71478" x="9461500" y="2698750"/>
          <p14:tracePt t="71494" x="9448800" y="2705100"/>
          <p14:tracePt t="71511" x="9410700" y="2717800"/>
          <p14:tracePt t="71528" x="9385300" y="2736850"/>
          <p14:tracePt t="71544" x="9378950" y="2736850"/>
          <p14:tracePt t="71561" x="9372600" y="2736850"/>
          <p14:tracePt t="71678" x="9366250" y="2736850"/>
          <p14:tracePt t="71688" x="9359900" y="2736850"/>
          <p14:tracePt t="71698" x="9353550" y="2736850"/>
          <p14:tracePt t="71711" x="9353550" y="2743200"/>
          <p14:tracePt t="71728" x="9347200" y="2743200"/>
          <p14:tracePt t="71744" x="9340850" y="2743200"/>
          <p14:tracePt t="71767" x="9334500" y="2743200"/>
          <p14:tracePt t="71786" x="9328150" y="2743200"/>
          <p14:tracePt t="71806" x="9321800" y="2743200"/>
          <p14:tracePt t="72033" x="9315450" y="2743200"/>
          <p14:tracePt t="72042" x="9296400" y="2743200"/>
          <p14:tracePt t="72053" x="9283700" y="2743200"/>
          <p14:tracePt t="72063" x="9271000" y="2743200"/>
          <p14:tracePt t="72077" x="9258300" y="2743200"/>
          <p14:tracePt t="72093" x="9239250" y="2743200"/>
          <p14:tracePt t="72110" x="9232900" y="2743200"/>
          <p14:tracePt t="72249" x="9239250" y="2743200"/>
          <p14:tracePt t="72259" x="9245600" y="2743200"/>
          <p14:tracePt t="72270" x="9264650" y="2743200"/>
          <p14:tracePt t="72280" x="9271000" y="2743200"/>
          <p14:tracePt t="72294" x="9283700" y="2736850"/>
          <p14:tracePt t="72311" x="9309100" y="2736850"/>
          <p14:tracePt t="72327" x="9340850" y="2730500"/>
          <p14:tracePt t="72345" x="9353550" y="2730500"/>
          <p14:tracePt t="72361" x="9391650" y="2724150"/>
          <p14:tracePt t="72377" x="9423400" y="2724150"/>
          <p14:tracePt t="72394" x="9455150" y="2717800"/>
          <p14:tracePt t="72411" x="9474200" y="2711450"/>
          <p14:tracePt t="72417" x="9486900" y="2711450"/>
          <p14:tracePt t="72427" x="9505950" y="2711450"/>
          <p14:tracePt t="72444" x="9518650" y="2711450"/>
          <p14:tracePt t="72461" x="9525000" y="2711450"/>
          <p14:tracePt t="72477" x="9550400" y="2705100"/>
          <p14:tracePt t="72494" x="9569450" y="2698750"/>
          <p14:tracePt t="72511" x="9582150" y="2698750"/>
          <p14:tracePt t="72527" x="9601200" y="2692400"/>
          <p14:tracePt t="72544" x="9607550" y="2692400"/>
          <p14:tracePt t="72561" x="9620250" y="2692400"/>
          <p14:tracePt t="72577" x="9639300" y="2692400"/>
          <p14:tracePt t="72594" x="9652000" y="2692400"/>
          <p14:tracePt t="72611" x="9671050" y="2692400"/>
          <p14:tracePt t="72627" x="9683750" y="2692400"/>
          <p14:tracePt t="72644" x="9702800" y="2692400"/>
          <p14:tracePt t="72661" x="9721850" y="2686050"/>
          <p14:tracePt t="72802" x="9728200" y="2686050"/>
          <p14:tracePt t="72831" x="9734550" y="2686050"/>
          <p14:tracePt t="72851" x="9740900" y="2686050"/>
          <p14:tracePt t="72871" x="9747250" y="2686050"/>
          <p14:tracePt t="72891" x="9753600" y="2686050"/>
          <p14:tracePt t="72911" x="9759950" y="2686050"/>
          <p14:tracePt t="72930" x="9766300" y="2686050"/>
          <p14:tracePt t="73029" x="9772650" y="2686050"/>
          <p14:tracePt t="73492" x="9779000" y="2686050"/>
          <p14:tracePt t="73640" x="9785350" y="2686050"/>
          <p14:tracePt t="73689" x="9785350" y="2698750"/>
          <p14:tracePt t="74883" x="9785350" y="2705100"/>
          <p14:tracePt t="74981" x="9779000" y="2711450"/>
          <p14:tracePt t="74991" x="9772650" y="2717800"/>
          <p14:tracePt t="75010" x="9766300" y="2717800"/>
          <p14:tracePt t="75021" x="9759950" y="2717800"/>
          <p14:tracePt t="75040" x="9753600" y="2717800"/>
          <p14:tracePt t="75060" x="9747250" y="2717800"/>
          <p14:tracePt t="75070" x="9747250" y="2724150"/>
          <p14:tracePt t="75090" x="9740900" y="2724150"/>
          <p14:tracePt t="75119" x="9734550" y="2724150"/>
          <p14:tracePt t="75158" x="9734550" y="2730500"/>
          <p14:tracePt t="75168" x="9728200" y="2730500"/>
          <p14:tracePt t="76746" x="9721850" y="2730500"/>
          <p14:tracePt t="76913" x="9715500" y="2730500"/>
          <p14:tracePt t="76934" x="9709150" y="2724150"/>
          <p14:tracePt t="76963" x="9709150" y="2717800"/>
          <p14:tracePt t="76973" x="9702800" y="2717800"/>
          <p14:tracePt t="76983" x="9702800" y="2705100"/>
          <p14:tracePt t="76992" x="9696450" y="2705100"/>
          <p14:tracePt t="77010" x="9696450" y="2692400"/>
          <p14:tracePt t="77026" x="9690100" y="2692400"/>
          <p14:tracePt t="77042" x="9683750" y="2679700"/>
          <p14:tracePt t="77059" x="9677400" y="2667000"/>
          <p14:tracePt t="77076" x="9677400" y="2654300"/>
          <p14:tracePt t="77092" x="9677400" y="2641600"/>
          <p14:tracePt t="77109" x="9677400" y="2635250"/>
          <p14:tracePt t="77126" x="9671050" y="2622550"/>
          <p14:tracePt t="77143" x="9671050" y="2609850"/>
          <p14:tracePt t="77159" x="9664700" y="2597150"/>
          <p14:tracePt t="77176" x="9664700" y="2584450"/>
          <p14:tracePt t="77192" x="9658350" y="2578100"/>
          <p14:tracePt t="77209" x="9658350" y="2565400"/>
          <p14:tracePt t="77227" x="9658350" y="2540000"/>
          <p14:tracePt t="77242" x="9658350" y="2533650"/>
          <p14:tracePt t="77259" x="9658350" y="2514600"/>
          <p14:tracePt t="77292" x="9658350" y="2508250"/>
          <p14:tracePt t="77309" x="9652000" y="2508250"/>
          <p14:tracePt t="85150" x="9645650" y="2508250"/>
          <p14:tracePt t="85160" x="9639300" y="2508250"/>
          <p14:tracePt t="85170" x="9626600" y="2508250"/>
          <p14:tracePt t="85180" x="9613900" y="2508250"/>
          <p14:tracePt t="85190" x="9607550" y="2508250"/>
          <p14:tracePt t="85207" x="9569450" y="2514600"/>
          <p14:tracePt t="85223" x="9556750" y="2514600"/>
          <p14:tracePt t="85240" x="9518650" y="2520950"/>
          <p14:tracePt t="85257" x="9474200" y="2527300"/>
          <p14:tracePt t="85273" x="9448800" y="2533650"/>
          <p14:tracePt t="85290" x="9398000" y="2546350"/>
          <p14:tracePt t="85306" x="9353550" y="2546350"/>
          <p14:tracePt t="85323" x="9328150" y="2546350"/>
          <p14:tracePt t="85340" x="9277350" y="2559050"/>
          <p14:tracePt t="85356" x="9226550" y="2565400"/>
          <p14:tracePt t="85373" x="9213850" y="2565400"/>
          <p14:tracePt t="85390" x="9188450" y="2571750"/>
          <p14:tracePt t="85407" x="9163050" y="2578100"/>
          <p14:tracePt t="85423" x="9131300" y="2584450"/>
          <p14:tracePt t="85440" x="9112250" y="2584450"/>
          <p14:tracePt t="85456" x="9055100" y="2584450"/>
          <p14:tracePt t="85473" x="9017000" y="2590800"/>
          <p14:tracePt t="85490" x="8991600" y="2597150"/>
          <p14:tracePt t="85506" x="8947150" y="2616200"/>
          <p14:tracePt t="85523" x="8890000" y="2628900"/>
          <p14:tracePt t="85540" x="8864600" y="2628900"/>
          <p14:tracePt t="85556" x="8807450" y="2628900"/>
          <p14:tracePt t="85573" x="8763000" y="2641600"/>
          <p14:tracePt t="85590" x="8743950" y="2647950"/>
          <p14:tracePt t="85606" x="8693150" y="2654300"/>
          <p14:tracePt t="85623" x="8648700" y="2660650"/>
          <p14:tracePt t="85641" x="8604250" y="2667000"/>
          <p14:tracePt t="85656" x="8578850" y="2673350"/>
          <p14:tracePt t="85662" x="8566150" y="2673350"/>
          <p14:tracePt t="85673" x="8553450" y="2673350"/>
          <p14:tracePt t="85690" x="8540750" y="2679700"/>
          <p14:tracePt t="85706" x="8528050" y="2679700"/>
          <p14:tracePt t="85723" x="8521700" y="2686050"/>
          <p14:tracePt t="85740" x="8509000" y="2692400"/>
          <p14:tracePt t="85756" x="8502650" y="2692400"/>
          <p14:tracePt t="85773" x="8489950" y="2692400"/>
          <p14:tracePt t="85789" x="8483600" y="2692400"/>
          <p14:tracePt t="85870" x="8483600" y="2698750"/>
          <p14:tracePt t="87668" x="8477250" y="2698750"/>
          <p14:tracePt t="87707" x="8470900" y="2698750"/>
          <p14:tracePt t="87716" x="8458200" y="2698750"/>
          <p14:tracePt t="87726" x="8451850" y="2698750"/>
          <p14:tracePt t="87739" x="8439150" y="2698750"/>
          <p14:tracePt t="87756" x="8420100" y="2698750"/>
          <p14:tracePt t="87773" x="8394700" y="2698750"/>
          <p14:tracePt t="87789" x="8375650" y="2698750"/>
          <p14:tracePt t="87806" x="8331200" y="2686050"/>
          <p14:tracePt t="87822" x="8261350" y="2660650"/>
          <p14:tracePt t="87839" x="8223250" y="2628900"/>
          <p14:tracePt t="87856" x="8108950" y="2571750"/>
          <p14:tracePt t="87872" x="7981950" y="2495550"/>
          <p14:tracePt t="87889" x="7905750" y="2470150"/>
          <p14:tracePt t="87905" x="7772400" y="2406650"/>
          <p14:tracePt t="87922" x="7645400" y="2336800"/>
          <p14:tracePt t="87939" x="7600950" y="2324100"/>
          <p14:tracePt t="87956" x="7524750" y="2286000"/>
          <p14:tracePt t="87972" x="7473950" y="2260600"/>
          <p14:tracePt t="87989" x="7448550" y="2254250"/>
          <p14:tracePt t="88005" x="7391400" y="2216150"/>
          <p14:tracePt t="88595" x="7385050" y="2216150"/>
          <p14:tracePt t="88604" x="7378700" y="2216150"/>
          <p14:tracePt t="88614" x="7372350" y="2216150"/>
          <p14:tracePt t="88634" x="7359650" y="2216150"/>
          <p14:tracePt t="88644" x="7346950" y="2209800"/>
          <p14:tracePt t="88655" x="7334250" y="2203450"/>
          <p14:tracePt t="88672" x="7264400" y="2184400"/>
          <p14:tracePt t="88689" x="7213600" y="2171700"/>
          <p14:tracePt t="88694" x="7162800" y="2152650"/>
          <p14:tracePt t="88705" x="7105650" y="2127250"/>
          <p14:tracePt t="88722" x="6959600" y="2095500"/>
          <p14:tracePt t="88739" x="6883400" y="2076450"/>
          <p14:tracePt t="88755" x="6743700" y="2051050"/>
          <p14:tracePt t="88772" x="6616700" y="2044700"/>
          <p14:tracePt t="88790" x="6477000" y="2038350"/>
          <p14:tracePt t="88805" x="6413500" y="2038350"/>
          <p14:tracePt t="88822" x="6305550" y="2038350"/>
          <p14:tracePt t="88838" x="6273800" y="2038350"/>
          <p14:tracePt t="89274" x="6254750" y="2038350"/>
          <p14:tracePt t="89284" x="6242050" y="2038350"/>
          <p14:tracePt t="89293" x="6210300" y="2038350"/>
          <p14:tracePt t="89305" x="6172200" y="2038350"/>
          <p14:tracePt t="89321" x="6057900" y="2025650"/>
          <p14:tracePt t="89337" x="5969000" y="2000250"/>
          <p14:tracePt t="89354" x="5765800" y="1949450"/>
          <p14:tracePt t="89370" x="5556250" y="1873250"/>
          <p14:tracePt t="89387" x="5480050" y="1847850"/>
          <p14:tracePt t="89404" x="5327650" y="1816100"/>
          <p14:tracePt t="89420" x="5238750" y="1797050"/>
          <p14:tracePt t="89437" x="5207000" y="1784350"/>
          <p14:tracePt t="89454" x="5162550" y="1784350"/>
          <p14:tracePt t="89470" x="5130800" y="1790700"/>
          <p14:tracePt t="91644" x="5124450" y="1790700"/>
          <p14:tracePt t="91683" x="5118100" y="1790700"/>
          <p14:tracePt t="91723" x="5111750" y="1790700"/>
          <p14:tracePt t="91732" x="5105400" y="1790700"/>
          <p14:tracePt t="91742" x="5099050" y="1790700"/>
          <p14:tracePt t="91754" x="5092700" y="1790700"/>
          <p14:tracePt t="91771" x="5073650" y="1790700"/>
          <p14:tracePt t="91787" x="5060950" y="1790700"/>
          <p14:tracePt t="91804" x="5041900" y="1790700"/>
          <p14:tracePt t="91821" x="5022850" y="1790700"/>
          <p14:tracePt t="91838" x="5010150" y="1790700"/>
          <p14:tracePt t="91854" x="4997450" y="1790700"/>
          <p14:tracePt t="91871" x="4972050" y="1790700"/>
          <p14:tracePt t="91888" x="4946650" y="1790700"/>
          <p14:tracePt t="91904" x="4940300" y="1790700"/>
          <p14:tracePt t="91921" x="4921250" y="1790700"/>
          <p14:tracePt t="91937" x="4895850" y="1790700"/>
          <p14:tracePt t="91954" x="4889500" y="1790700"/>
          <p14:tracePt t="91971" x="4870450" y="1790700"/>
          <p14:tracePt t="91987" x="4832350" y="1790700"/>
          <p14:tracePt t="92004" x="4826000" y="1790700"/>
          <p14:tracePt t="92021" x="4794250" y="1790700"/>
          <p14:tracePt t="92037" x="4768850" y="1790700"/>
          <p14:tracePt t="92054" x="4762500" y="1790700"/>
          <p14:tracePt t="92071" x="4737100" y="1790700"/>
          <p14:tracePt t="92087" x="4718050" y="1790700"/>
          <p14:tracePt t="92104" x="4692650" y="1790700"/>
          <p14:tracePt t="92121" x="4679950" y="1790700"/>
          <p14:tracePt t="92137" x="4660900" y="1790700"/>
          <p14:tracePt t="92154" x="4629150" y="1790700"/>
          <p14:tracePt t="92171" x="4610100" y="1790700"/>
          <p14:tracePt t="92187" x="4584700" y="1790700"/>
          <p14:tracePt t="92204" x="4565650" y="1790700"/>
          <p14:tracePt t="92221" x="4552950" y="1790700"/>
          <p14:tracePt t="92237" x="4533900" y="1797050"/>
          <p14:tracePt t="92254" x="4514850" y="1809750"/>
          <p14:tracePt t="92274" x="4508500" y="1809750"/>
          <p14:tracePt t="92288" x="4502150" y="1822450"/>
          <p14:tracePt t="93320" x="4495800" y="1822450"/>
          <p14:tracePt t="93330" x="4483100" y="1828800"/>
          <p14:tracePt t="93349" x="4476750" y="1828800"/>
          <p14:tracePt t="93359" x="4470400" y="1828800"/>
          <p14:tracePt t="93370" x="4464050" y="1835150"/>
          <p14:tracePt t="93527" x="4457700" y="1835150"/>
          <p14:tracePt t="93537" x="4451350" y="1835150"/>
          <p14:tracePt t="93546" x="4445000" y="1835150"/>
          <p14:tracePt t="93557" x="4438650" y="1835150"/>
          <p14:tracePt t="93570" x="4432300" y="1835150"/>
          <p14:tracePt t="93587" x="4425950" y="1835150"/>
          <p14:tracePt t="93603" x="4400550" y="1835150"/>
          <p14:tracePt t="93619" x="4387850" y="1835150"/>
          <p14:tracePt t="93636" x="4356100" y="1835150"/>
          <p14:tracePt t="93652" x="4318000" y="1828800"/>
          <p14:tracePt t="93669" x="4298950" y="1822450"/>
          <p14:tracePt t="93686" x="4254500" y="1816100"/>
          <p14:tracePt t="93703" x="4216400" y="1809750"/>
          <p14:tracePt t="93721" x="4191000" y="1809750"/>
          <p14:tracePt t="93737" x="4140200" y="1797050"/>
          <p14:tracePt t="93753" x="4070350" y="1784350"/>
          <p14:tracePt t="93771" x="3994150" y="1758950"/>
          <p14:tracePt t="93787" x="3949700" y="1752600"/>
          <p14:tracePt t="93793" x="3892550" y="1727200"/>
          <p14:tracePt t="93804" x="3841750" y="1714500"/>
          <p14:tracePt t="93820" x="3771900" y="1682750"/>
          <p14:tracePt t="93837" x="3733800" y="1663700"/>
          <p14:tracePt t="93854" x="3676650" y="1631950"/>
          <p14:tracePt t="93870" x="3625850" y="1612900"/>
          <p14:tracePt t="93887" x="3600450" y="1606550"/>
          <p14:tracePt t="93903" x="3536950" y="1593850"/>
          <p14:tracePt t="93920" x="3498850" y="1593850"/>
          <p14:tracePt t="94355" x="3486150" y="1587500"/>
          <p14:tracePt t="94365" x="3479800" y="1587500"/>
          <p14:tracePt t="94375" x="3460750" y="1581150"/>
          <p14:tracePt t="94387" x="3441700" y="1574800"/>
          <p14:tracePt t="94403" x="3397250" y="1562100"/>
          <p14:tracePt t="94420" x="3371850" y="1549400"/>
          <p14:tracePt t="94437" x="3282950" y="1517650"/>
          <p14:tracePt t="94453" x="3162300" y="1466850"/>
          <p14:tracePt t="94470" x="2984500" y="1371600"/>
          <p14:tracePt t="94487" x="2876550" y="1308100"/>
          <p14:tracePt t="94503" x="2667000" y="1181100"/>
          <p14:tracePt t="94521" x="2476500" y="1079500"/>
          <p14:tracePt t="94536" x="2400300" y="1035050"/>
          <p14:tracePt t="94553" x="2254250" y="958850"/>
          <p14:tracePt t="94570" x="2139950" y="882650"/>
          <p14:tracePt t="94587" x="2101850" y="863600"/>
          <p14:tracePt t="94603" x="2063750" y="819150"/>
          <p14:tracePt t="94620" x="2063750" y="781050"/>
          <p14:tracePt t="95025" x="2057400" y="781050"/>
          <p14:tracePt t="95035" x="2044700" y="781050"/>
          <p14:tracePt t="95045" x="2025650" y="781050"/>
          <p14:tracePt t="95056" x="2019300" y="781050"/>
          <p14:tracePt t="95070" x="2000250" y="774700"/>
          <p14:tracePt t="95086" x="1955800" y="742950"/>
          <p14:tracePt t="95103" x="1885950" y="666750"/>
          <p14:tracePt t="95120" x="1841500" y="609600"/>
          <p14:tracePt t="95136" x="1765300" y="476250"/>
          <p14:tracePt t="95153" x="1695450" y="368300"/>
          <p14:tracePt t="95170" x="1682750" y="330200"/>
          <p14:tracePt t="95186" x="1651000" y="241300"/>
          <p14:tracePt t="95203" x="1644650" y="196850"/>
          <p14:tracePt t="95221" x="1644650" y="171450"/>
          <p14:tracePt t="95236" x="1644650" y="165100"/>
          <p14:tracePt t="95588" x="1638300" y="165100"/>
          <p14:tracePt t="95608" x="1631950" y="165100"/>
          <p14:tracePt t="95647" x="1625600" y="165100"/>
          <p14:tracePt t="95656" x="1619250" y="165100"/>
          <p14:tracePt t="95677" x="1612900" y="158750"/>
          <p14:tracePt t="95706" x="1612900" y="152400"/>
          <p14:tracePt t="95716" x="1606550" y="152400"/>
          <p14:tracePt t="95755" x="1600200" y="152400"/>
          <p14:tracePt t="95844" x="1593850" y="152400"/>
          <p14:tracePt t="95942" x="1587500" y="152400"/>
          <p14:tracePt t="95972" x="1581150" y="152400"/>
          <p14:tracePt t="96002" x="1574800" y="152400"/>
          <p14:tracePt t="96022" x="1568450" y="152400"/>
          <p14:tracePt t="96119" x="1562100" y="152400"/>
          <p14:tracePt t="104049" x="1555750" y="152400"/>
          <p14:tracePt t="104060" x="1549400" y="152400"/>
          <p14:tracePt t="104070" x="1543050" y="152400"/>
          <p14:tracePt t="104084" x="1536700" y="152400"/>
          <p14:tracePt t="104100" x="1511300" y="152400"/>
          <p14:tracePt t="104117" x="1498600" y="152400"/>
          <p14:tracePt t="104133" x="1485900" y="152400"/>
          <p14:tracePt t="104167" x="1479550" y="152400"/>
          <p14:tracePt t="104183" x="1473200" y="152400"/>
          <p14:tracePt t="104200" x="1466850" y="146050"/>
          <p14:tracePt t="104217" x="1460500" y="139700"/>
          <p14:tracePt t="104234" x="1460500" y="133350"/>
          <p14:tracePt t="104250" x="1454150" y="133350"/>
          <p14:tracePt t="104267" x="1454150" y="127000"/>
          <p14:tracePt t="104374" x="1454150" y="139700"/>
          <p14:tracePt t="104759" x="1447800" y="139700"/>
          <p14:tracePt t="104770" x="1441450" y="146050"/>
          <p14:tracePt t="104779" x="1428750" y="146050"/>
          <p14:tracePt t="104790" x="1422400" y="146050"/>
          <p14:tracePt t="104800" x="1416050" y="146050"/>
          <p14:tracePt t="104816" x="1403350" y="146050"/>
          <p14:tracePt t="104833" x="1390650" y="139700"/>
          <p14:tracePt t="104850" x="1384300" y="127000"/>
          <p14:tracePt t="104866" x="1371600" y="120650"/>
          <p14:tracePt t="104908" x="1371600" y="114300"/>
          <p14:tracePt t="104919" x="1365250" y="114300"/>
          <p14:tracePt t="104957" x="1358900" y="114300"/>
          <p14:tracePt t="104977" x="1352550" y="114300"/>
          <p14:tracePt t="104996" x="1346200" y="114300"/>
          <p14:tracePt t="105006" x="1339850" y="107950"/>
          <p14:tracePt t="105036" x="1333500" y="107950"/>
          <p14:tracePt t="105056" x="1327150" y="107950"/>
          <p14:tracePt t="105065" x="1320800" y="107950"/>
          <p14:tracePt t="105076" x="1320800" y="101600"/>
          <p14:tracePt t="105095" x="1314450" y="95250"/>
          <p14:tracePt t="105105" x="1308100" y="88900"/>
          <p14:tracePt t="106166" x="1238250" y="762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a:xfrm>
            <a:off x="2294021" y="172620"/>
            <a:ext cx="5803232" cy="1325563"/>
          </a:xfrm>
        </p:spPr>
        <p:txBody>
          <a:bodyPr/>
          <a:lstStyle/>
          <a:p>
            <a:pPr eaLnBrk="1" hangingPunct="1">
              <a:defRPr/>
            </a:pPr>
            <a:r>
              <a:rPr lang="en-US" altLang="en-US" b="1" dirty="0">
                <a:solidFill>
                  <a:schemeClr val="bg1"/>
                </a:solidFill>
              </a:rPr>
              <a:t>Firewalls – Packet Filters</a:t>
            </a:r>
            <a:endParaRPr lang="en-AU" altLang="en-US" b="1" dirty="0">
              <a:solidFill>
                <a:schemeClr val="bg1"/>
              </a:solidFill>
            </a:endParaRPr>
          </a:p>
        </p:txBody>
      </p:sp>
      <p:sp>
        <p:nvSpPr>
          <p:cNvPr id="59395" name="Rectangle 3"/>
          <p:cNvSpPr>
            <a:spLocks noGrp="1" noChangeArrowheads="1"/>
          </p:cNvSpPr>
          <p:nvPr>
            <p:ph idx="1"/>
          </p:nvPr>
        </p:nvSpPr>
        <p:spPr>
          <a:xfrm>
            <a:off x="1391652" y="1645151"/>
            <a:ext cx="10515600" cy="4351338"/>
          </a:xfrm>
        </p:spPr>
        <p:txBody>
          <a:bodyPr/>
          <a:lstStyle/>
          <a:p>
            <a:pPr eaLnBrk="1" hangingPunct="1">
              <a:defRPr/>
            </a:pPr>
            <a:r>
              <a:rPr lang="en-AU" altLang="en-US" dirty="0"/>
              <a:t>Simplest of components </a:t>
            </a:r>
          </a:p>
          <a:p>
            <a:pPr eaLnBrk="1" hangingPunct="1">
              <a:defRPr/>
            </a:pPr>
            <a:r>
              <a:rPr lang="en-US" altLang="en-US" dirty="0"/>
              <a:t>Uses transport-layer information only</a:t>
            </a:r>
          </a:p>
          <a:p>
            <a:pPr lvl="1" eaLnBrk="1" hangingPunct="1">
              <a:defRPr/>
            </a:pPr>
            <a:r>
              <a:rPr lang="en-US" altLang="en-US" dirty="0"/>
              <a:t>IP Source Address, Destination Address</a:t>
            </a:r>
          </a:p>
          <a:p>
            <a:pPr lvl="1" eaLnBrk="1" hangingPunct="1">
              <a:defRPr/>
            </a:pPr>
            <a:r>
              <a:rPr lang="en-US" altLang="en-US" dirty="0"/>
              <a:t>Protocol/Next Header (TCP, UDP, ICMP, </a:t>
            </a:r>
            <a:r>
              <a:rPr lang="en-US" altLang="en-US" dirty="0" err="1"/>
              <a:t>etc</a:t>
            </a:r>
            <a:r>
              <a:rPr lang="en-US" altLang="en-US" dirty="0"/>
              <a:t>)</a:t>
            </a:r>
          </a:p>
          <a:p>
            <a:pPr lvl="1" eaLnBrk="1" hangingPunct="1">
              <a:defRPr/>
            </a:pPr>
            <a:r>
              <a:rPr lang="en-US" altLang="en-US" dirty="0"/>
              <a:t>TCP or UDP source &amp; destination ports</a:t>
            </a:r>
          </a:p>
          <a:p>
            <a:pPr lvl="1" eaLnBrk="1" hangingPunct="1">
              <a:defRPr/>
            </a:pPr>
            <a:r>
              <a:rPr lang="en-US" altLang="en-US" dirty="0"/>
              <a:t>TCP Flags (SYN, ACK, FIN, RST, PSH, </a:t>
            </a:r>
            <a:r>
              <a:rPr lang="en-US" altLang="en-US" dirty="0" err="1"/>
              <a:t>etc</a:t>
            </a:r>
            <a:r>
              <a:rPr lang="en-US" altLang="en-US" dirty="0"/>
              <a:t>)</a:t>
            </a:r>
          </a:p>
          <a:p>
            <a:pPr lvl="1" eaLnBrk="1" hangingPunct="1">
              <a:defRPr/>
            </a:pPr>
            <a:r>
              <a:rPr lang="en-US" altLang="en-US" dirty="0"/>
              <a:t>ICMP message type</a:t>
            </a:r>
          </a:p>
          <a:p>
            <a:pPr eaLnBrk="1" hangingPunct="1">
              <a:defRPr/>
            </a:pPr>
            <a:r>
              <a:rPr lang="en-US" altLang="en-US" dirty="0"/>
              <a:t>Examples</a:t>
            </a:r>
          </a:p>
          <a:p>
            <a:pPr lvl="1" eaLnBrk="1" hangingPunct="1">
              <a:defRPr/>
            </a:pPr>
            <a:r>
              <a:rPr lang="en-US" altLang="en-US" dirty="0"/>
              <a:t>DNS uses port 53</a:t>
            </a:r>
          </a:p>
          <a:p>
            <a:pPr lvl="2" eaLnBrk="1" hangingPunct="1">
              <a:defRPr/>
            </a:pPr>
            <a:r>
              <a:rPr lang="en-US" altLang="en-US" dirty="0"/>
              <a:t>No incoming port 53 packets except known trusted servers</a:t>
            </a:r>
            <a:endParaRPr lang="en-AU" altLang="en-US" b="1" dirty="0"/>
          </a:p>
        </p:txBody>
      </p:sp>
    </p:spTree>
    <p:extLst>
      <p:ext uri="{BB962C8B-B14F-4D97-AF65-F5344CB8AC3E}">
        <p14:creationId xmlns:p14="http://schemas.microsoft.com/office/powerpoint/2010/main" val="3937357012"/>
      </p:ext>
    </p:extLst>
  </p:cSld>
  <p:clrMapOvr>
    <a:masterClrMapping/>
  </p:clrMapOvr>
  <mc:AlternateContent xmlns:mc="http://schemas.openxmlformats.org/markup-compatibility/2006" xmlns:p14="http://schemas.microsoft.com/office/powerpoint/2010/main">
    <mc:Choice Requires="p14">
      <p:transition spd="slow" p14:dur="2000" advTm="92303"/>
    </mc:Choice>
    <mc:Fallback xmlns="">
      <p:transition spd="slow" advTm="9230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a:xfrm>
            <a:off x="2306053" y="208715"/>
            <a:ext cx="5358063" cy="1325563"/>
          </a:xfrm>
        </p:spPr>
        <p:txBody>
          <a:bodyPr/>
          <a:lstStyle/>
          <a:p>
            <a:pPr eaLnBrk="1" hangingPunct="1">
              <a:defRPr/>
            </a:pPr>
            <a:r>
              <a:rPr lang="en-US" altLang="en-US" b="1" dirty="0">
                <a:solidFill>
                  <a:schemeClr val="bg1"/>
                </a:solidFill>
              </a:rPr>
              <a:t>Usage of Packet Filters</a:t>
            </a:r>
          </a:p>
        </p:txBody>
      </p:sp>
      <p:sp>
        <p:nvSpPr>
          <p:cNvPr id="8195" name="Rectangle 3"/>
          <p:cNvSpPr>
            <a:spLocks noGrp="1" noChangeArrowheads="1"/>
          </p:cNvSpPr>
          <p:nvPr>
            <p:ph idx="1"/>
          </p:nvPr>
        </p:nvSpPr>
        <p:spPr/>
        <p:txBody>
          <a:bodyPr/>
          <a:lstStyle/>
          <a:p>
            <a:pPr eaLnBrk="1" hangingPunct="1">
              <a:defRPr/>
            </a:pPr>
            <a:r>
              <a:rPr lang="en-US" altLang="en-US" sz="3600" dirty="0"/>
              <a:t>Filtering with incoming or outgoing interfaces</a:t>
            </a:r>
          </a:p>
          <a:p>
            <a:pPr lvl="1" eaLnBrk="1" hangingPunct="1">
              <a:defRPr/>
            </a:pPr>
            <a:r>
              <a:rPr lang="en-US" altLang="en-US" sz="3200" dirty="0"/>
              <a:t>E.g., Ingress filtering of spoofed IP addresses</a:t>
            </a:r>
          </a:p>
          <a:p>
            <a:pPr lvl="1" eaLnBrk="1" hangingPunct="1">
              <a:defRPr/>
            </a:pPr>
            <a:r>
              <a:rPr lang="en-US" altLang="en-US" sz="3200" dirty="0"/>
              <a:t>Egress filtering</a:t>
            </a:r>
          </a:p>
          <a:p>
            <a:pPr eaLnBrk="1" hangingPunct="1">
              <a:defRPr/>
            </a:pPr>
            <a:r>
              <a:rPr lang="en-US" altLang="en-US" sz="3600" dirty="0"/>
              <a:t>Permits or denies certain services</a:t>
            </a:r>
          </a:p>
          <a:p>
            <a:pPr lvl="1" eaLnBrk="1" hangingPunct="1">
              <a:defRPr/>
            </a:pPr>
            <a:r>
              <a:rPr lang="en-US" altLang="en-US" dirty="0"/>
              <a:t>Requires intimate knowledge of TCP and UDP port utilization on </a:t>
            </a:r>
            <a:r>
              <a:rPr lang="en-US" altLang="en-US" dirty="0" smtClean="0"/>
              <a:t>several of </a:t>
            </a:r>
            <a:r>
              <a:rPr lang="en-US" altLang="en-US" dirty="0"/>
              <a:t>operating systems</a:t>
            </a:r>
          </a:p>
        </p:txBody>
      </p:sp>
    </p:spTree>
    <p:custDataLst>
      <p:tags r:id="rId1"/>
    </p:custDataLst>
    <p:extLst>
      <p:ext uri="{BB962C8B-B14F-4D97-AF65-F5344CB8AC3E}">
        <p14:creationId xmlns:p14="http://schemas.microsoft.com/office/powerpoint/2010/main" val="1464679915"/>
      </p:ext>
    </p:extLst>
  </p:cSld>
  <p:clrMapOvr>
    <a:masterClrMapping/>
  </p:clrMapOvr>
  <mc:AlternateContent xmlns:mc="http://schemas.openxmlformats.org/markup-compatibility/2006" xmlns:p14="http://schemas.microsoft.com/office/powerpoint/2010/main">
    <mc:Choice Requires="p14">
      <p:transition spd="slow" p14:dur="2000" advTm="113311"/>
    </mc:Choice>
    <mc:Fallback xmlns="">
      <p:transition spd="slow" advTm="1133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819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a:xfrm>
            <a:off x="2149642" y="208714"/>
            <a:ext cx="7331242" cy="1325563"/>
          </a:xfrm>
        </p:spPr>
        <p:txBody>
          <a:bodyPr/>
          <a:lstStyle/>
          <a:p>
            <a:pPr eaLnBrk="1" hangingPunct="1">
              <a:defRPr/>
            </a:pPr>
            <a:r>
              <a:rPr lang="en-US" altLang="en-US" b="1" dirty="0">
                <a:solidFill>
                  <a:schemeClr val="bg1"/>
                </a:solidFill>
              </a:rPr>
              <a:t>How to Configure a Packet Filter</a:t>
            </a:r>
          </a:p>
        </p:txBody>
      </p:sp>
      <p:sp>
        <p:nvSpPr>
          <p:cNvPr id="9219" name="Rectangle 3"/>
          <p:cNvSpPr>
            <a:spLocks noGrp="1" noChangeArrowheads="1"/>
          </p:cNvSpPr>
          <p:nvPr>
            <p:ph idx="1"/>
          </p:nvPr>
        </p:nvSpPr>
        <p:spPr>
          <a:xfrm>
            <a:off x="838199" y="1825625"/>
            <a:ext cx="10856495" cy="4351338"/>
          </a:xfrm>
        </p:spPr>
        <p:txBody>
          <a:bodyPr/>
          <a:lstStyle/>
          <a:p>
            <a:pPr eaLnBrk="1" hangingPunct="1">
              <a:lnSpc>
                <a:spcPct val="150000"/>
              </a:lnSpc>
              <a:defRPr/>
            </a:pPr>
            <a:r>
              <a:rPr lang="en-US" altLang="en-US" dirty="0"/>
              <a:t>Start with a security policy</a:t>
            </a:r>
          </a:p>
          <a:p>
            <a:pPr eaLnBrk="1" hangingPunct="1">
              <a:lnSpc>
                <a:spcPct val="150000"/>
              </a:lnSpc>
              <a:defRPr/>
            </a:pPr>
            <a:r>
              <a:rPr lang="en-US" altLang="en-US" dirty="0"/>
              <a:t>Specify allowable packets in terms of logical expressions on packet fields</a:t>
            </a:r>
          </a:p>
          <a:p>
            <a:pPr eaLnBrk="1" hangingPunct="1">
              <a:lnSpc>
                <a:spcPct val="150000"/>
              </a:lnSpc>
              <a:defRPr/>
            </a:pPr>
            <a:r>
              <a:rPr lang="en-US" altLang="en-US" dirty="0"/>
              <a:t>Rewrite expressions in syntax supported by your vendor</a:t>
            </a:r>
          </a:p>
          <a:p>
            <a:pPr eaLnBrk="1" hangingPunct="1">
              <a:lnSpc>
                <a:spcPct val="150000"/>
              </a:lnSpc>
              <a:defRPr/>
            </a:pPr>
            <a:r>
              <a:rPr lang="en-US" altLang="en-US" dirty="0"/>
              <a:t>General rules - least privilege</a:t>
            </a:r>
          </a:p>
          <a:p>
            <a:pPr lvl="1" eaLnBrk="1" hangingPunct="1">
              <a:defRPr/>
            </a:pPr>
            <a:r>
              <a:rPr lang="en-US" altLang="en-US" dirty="0"/>
              <a:t>All that is not expressly permitted is prohibited</a:t>
            </a:r>
          </a:p>
          <a:p>
            <a:pPr lvl="1" eaLnBrk="1" hangingPunct="1">
              <a:defRPr/>
            </a:pPr>
            <a:r>
              <a:rPr lang="en-US" altLang="en-US" dirty="0"/>
              <a:t>If you do not need it, eliminate it</a:t>
            </a:r>
          </a:p>
        </p:txBody>
      </p:sp>
    </p:spTree>
    <p:custDataLst>
      <p:tags r:id="rId1"/>
    </p:custDataLst>
    <p:extLst>
      <p:ext uri="{BB962C8B-B14F-4D97-AF65-F5344CB8AC3E}">
        <p14:creationId xmlns:p14="http://schemas.microsoft.com/office/powerpoint/2010/main" val="3956390138"/>
      </p:ext>
    </p:extLst>
  </p:cSld>
  <p:clrMapOvr>
    <a:masterClrMapping/>
  </p:clrMapOvr>
  <mc:AlternateContent xmlns:mc="http://schemas.openxmlformats.org/markup-compatibility/2006" xmlns:p14="http://schemas.microsoft.com/office/powerpoint/2010/main">
    <mc:Choice Requires="p14">
      <p:transition spd="slow" p14:dur="2000" advTm="148426"/>
    </mc:Choice>
    <mc:Fallback xmlns="">
      <p:transition spd="slow" advTm="14842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219">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4" name="Object 5"/>
          <p:cNvGraphicFramePr>
            <a:graphicFrameLocks noGrp="1" noChangeAspect="1"/>
          </p:cNvGraphicFramePr>
          <p:nvPr>
            <p:ph idx="1"/>
            <p:extLst>
              <p:ext uri="{D42A27DB-BD31-4B8C-83A1-F6EECF244321}">
                <p14:modId xmlns:p14="http://schemas.microsoft.com/office/powerpoint/2010/main" val="1480805949"/>
              </p:ext>
            </p:extLst>
          </p:nvPr>
        </p:nvGraphicFramePr>
        <p:xfrm>
          <a:off x="2348163" y="2153527"/>
          <a:ext cx="7168816" cy="676275"/>
        </p:xfrm>
        <a:graphic>
          <a:graphicData uri="http://schemas.openxmlformats.org/presentationml/2006/ole">
            <mc:AlternateContent xmlns:mc="http://schemas.openxmlformats.org/markup-compatibility/2006">
              <mc:Choice xmlns:v="urn:schemas-microsoft-com:vml" Requires="v">
                <p:oleObj spid="_x0000_s9281" name="Bitmap Image" r:id="rId3" imgW="3629532" imgH="676369" progId="Paint.Picture">
                  <p:embed/>
                </p:oleObj>
              </mc:Choice>
              <mc:Fallback>
                <p:oleObj name="Bitmap Image" r:id="rId3" imgW="3629532" imgH="676369"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8163" y="2153527"/>
                        <a:ext cx="7168816" cy="676275"/>
                      </a:xfrm>
                      <a:prstGeom prst="rect">
                        <a:avLst/>
                      </a:prstGeom>
                      <a:noFill/>
                      <a:ln>
                        <a:noFill/>
                      </a:ln>
                      <a:effectLst/>
                      <a:extLst/>
                    </p:spPr>
                  </p:pic>
                </p:oleObj>
              </mc:Fallback>
            </mc:AlternateContent>
          </a:graphicData>
        </a:graphic>
      </p:graphicFrame>
      <p:sp>
        <p:nvSpPr>
          <p:cNvPr id="31751" name="Rectangle 7"/>
          <p:cNvSpPr>
            <a:spLocks noChangeArrowheads="1"/>
          </p:cNvSpPr>
          <p:nvPr/>
        </p:nvSpPr>
        <p:spPr bwMode="auto">
          <a:xfrm>
            <a:off x="1493921" y="1401553"/>
            <a:ext cx="8528384" cy="595689"/>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dirty="0"/>
              <a:t>	</a:t>
            </a:r>
            <a:r>
              <a:rPr lang="en-US" altLang="en-US" sz="2400" b="1" dirty="0">
                <a:effectLst/>
              </a:rPr>
              <a:t>Every ruleset is followed by an implicit rule reading like this.</a:t>
            </a:r>
          </a:p>
        </p:txBody>
      </p:sp>
      <p:sp>
        <p:nvSpPr>
          <p:cNvPr id="31753" name="Rectangle 9"/>
          <p:cNvSpPr>
            <a:spLocks noChangeArrowheads="1"/>
          </p:cNvSpPr>
          <p:nvPr/>
        </p:nvSpPr>
        <p:spPr bwMode="auto">
          <a:xfrm>
            <a:off x="2251911" y="2986087"/>
            <a:ext cx="8077200" cy="3124200"/>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dirty="0"/>
              <a:t>	</a:t>
            </a:r>
            <a:r>
              <a:rPr lang="en-US" altLang="en-US" b="1" dirty="0">
                <a:effectLst/>
              </a:rPr>
              <a:t>Example 1: </a:t>
            </a:r>
          </a:p>
          <a:p>
            <a:pPr algn="ctr" eaLnBrk="1" hangingPunct="1">
              <a:buFont typeface="Wingdings" panose="05000000000000000000" pitchFamily="2" charset="2"/>
              <a:buNone/>
              <a:defRPr/>
            </a:pPr>
            <a:r>
              <a:rPr lang="en-US" altLang="en-US" b="1" dirty="0">
                <a:effectLst/>
              </a:rPr>
              <a:t>    Suppose we want to allow inbound mail (SMTP, port 25) but only to our gateway machine.  Also suppose that mail from </a:t>
            </a:r>
            <a:r>
              <a:rPr lang="en-US" altLang="en-US" b="1" dirty="0" smtClean="0">
                <a:effectLst/>
              </a:rPr>
              <a:t>particular </a:t>
            </a:r>
            <a:r>
              <a:rPr lang="en-US" altLang="en-US" b="1" dirty="0">
                <a:effectLst/>
              </a:rPr>
              <a:t>site SPIGOT is to be blocked.</a:t>
            </a:r>
          </a:p>
        </p:txBody>
      </p:sp>
    </p:spTree>
    <p:extLst>
      <p:ext uri="{BB962C8B-B14F-4D97-AF65-F5344CB8AC3E}">
        <p14:creationId xmlns:p14="http://schemas.microsoft.com/office/powerpoint/2010/main" val="2670033357"/>
      </p:ext>
    </p:extLst>
  </p:cSld>
  <p:clrMapOvr>
    <a:masterClrMapping/>
  </p:clrMapOvr>
  <mc:AlternateContent xmlns:mc="http://schemas.openxmlformats.org/markup-compatibility/2006" xmlns:p14="http://schemas.microsoft.com/office/powerpoint/2010/main">
    <mc:Choice Requires="p14">
      <p:transition spd="slow" p14:dur="2000" advTm="89412"/>
    </mc:Choice>
    <mc:Fallback xmlns="">
      <p:transition spd="slow" advTm="8941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Object 4"/>
          <p:cNvGraphicFramePr>
            <a:graphicFrameLocks noGrp="1" noChangeAspect="1"/>
          </p:cNvGraphicFramePr>
          <p:nvPr>
            <p:ph idx="1"/>
            <p:extLst>
              <p:ext uri="{D42A27DB-BD31-4B8C-83A1-F6EECF244321}">
                <p14:modId xmlns:p14="http://schemas.microsoft.com/office/powerpoint/2010/main" val="4040740453"/>
              </p:ext>
            </p:extLst>
          </p:nvPr>
        </p:nvGraphicFramePr>
        <p:xfrm>
          <a:off x="2129589" y="2057901"/>
          <a:ext cx="7291137" cy="819150"/>
        </p:xfrm>
        <a:graphic>
          <a:graphicData uri="http://schemas.openxmlformats.org/presentationml/2006/ole">
            <mc:AlternateContent xmlns:mc="http://schemas.openxmlformats.org/markup-compatibility/2006">
              <mc:Choice xmlns:v="urn:schemas-microsoft-com:vml" Requires="v">
                <p:oleObj spid="_x0000_s10305" name="Bitmap Image" r:id="rId3" imgW="4904762" imgH="819048" progId="Paint.Picture">
                  <p:embed/>
                </p:oleObj>
              </mc:Choice>
              <mc:Fallback>
                <p:oleObj name="Bitmap Image" r:id="rId3" imgW="4904762" imgH="819048"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9589" y="2057901"/>
                        <a:ext cx="7291137" cy="819150"/>
                      </a:xfrm>
                      <a:prstGeom prst="rect">
                        <a:avLst/>
                      </a:prstGeom>
                      <a:noFill/>
                      <a:ln>
                        <a:noFill/>
                      </a:ln>
                      <a:effectLst/>
                      <a:extLst/>
                    </p:spPr>
                  </p:pic>
                </p:oleObj>
              </mc:Fallback>
            </mc:AlternateContent>
          </a:graphicData>
        </a:graphic>
      </p:graphicFrame>
      <p:sp>
        <p:nvSpPr>
          <p:cNvPr id="34823" name="Rectangle 7"/>
          <p:cNvSpPr>
            <a:spLocks noChangeArrowheads="1"/>
          </p:cNvSpPr>
          <p:nvPr/>
        </p:nvSpPr>
        <p:spPr bwMode="auto">
          <a:xfrm>
            <a:off x="1191126" y="1427747"/>
            <a:ext cx="8001000" cy="914400"/>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b="1" dirty="0">
                <a:effectLst/>
              </a:rPr>
              <a:t>Solution</a:t>
            </a:r>
            <a:r>
              <a:rPr lang="en-US" altLang="en-US" dirty="0"/>
              <a:t> 1: </a:t>
            </a:r>
          </a:p>
          <a:p>
            <a:pPr algn="ctr" eaLnBrk="1" hangingPunct="1">
              <a:buFont typeface="Wingdings" panose="05000000000000000000" pitchFamily="2" charset="2"/>
              <a:buNone/>
              <a:defRPr/>
            </a:pPr>
            <a:endParaRPr lang="en-US" altLang="en-US" dirty="0"/>
          </a:p>
        </p:txBody>
      </p:sp>
      <p:sp>
        <p:nvSpPr>
          <p:cNvPr id="34824" name="Rectangle 8"/>
          <p:cNvSpPr>
            <a:spLocks noChangeArrowheads="1"/>
          </p:cNvSpPr>
          <p:nvPr/>
        </p:nvSpPr>
        <p:spPr bwMode="auto">
          <a:xfrm>
            <a:off x="1736557" y="3507205"/>
            <a:ext cx="8077200" cy="3124200"/>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dirty="0"/>
              <a:t>	</a:t>
            </a:r>
            <a:r>
              <a:rPr lang="en-US" altLang="en-US" b="1" dirty="0">
                <a:effectLst/>
              </a:rPr>
              <a:t>Example 2: </a:t>
            </a:r>
          </a:p>
          <a:p>
            <a:pPr algn="ctr" eaLnBrk="1" hangingPunct="1">
              <a:buFont typeface="Wingdings" panose="05000000000000000000" pitchFamily="2" charset="2"/>
              <a:buNone/>
              <a:defRPr/>
            </a:pPr>
            <a:r>
              <a:rPr lang="en-US" altLang="en-US" b="1" dirty="0">
                <a:effectLst/>
              </a:rPr>
              <a:t>    Now suppose that we want to implement the policy “any inside host can send mail to the outside”.</a:t>
            </a:r>
          </a:p>
        </p:txBody>
      </p:sp>
    </p:spTree>
    <p:extLst>
      <p:ext uri="{BB962C8B-B14F-4D97-AF65-F5344CB8AC3E}">
        <p14:creationId xmlns:p14="http://schemas.microsoft.com/office/powerpoint/2010/main" val="972131888"/>
      </p:ext>
    </p:extLst>
  </p:cSld>
  <p:clrMapOvr>
    <a:masterClrMapping/>
  </p:clrMapOvr>
  <mc:AlternateContent xmlns:mc="http://schemas.openxmlformats.org/markup-compatibility/2006" xmlns:p14="http://schemas.microsoft.com/office/powerpoint/2010/main">
    <mc:Choice Requires="p14">
      <p:transition spd="slow" p14:dur="2000" advTm="68311"/>
    </mc:Choice>
    <mc:Fallback xmlns="">
      <p:transition spd="slow" advTm="68311"/>
    </mc:Fallback>
  </mc:AlternateContent>
  <p:timing>
    <p:tnLst>
      <p:par>
        <p:cTn id="1" dur="indefinite" restart="never" nodeType="tmRoot"/>
      </p:par>
    </p:tnLst>
  </p:timing>
  <p:extLst mod="1">
    <p:ext uri="{3A86A75C-4F4B-4683-9AE1-C65F6400EC91}">
      <p14:laserTraceLst xmlns:p14="http://schemas.microsoft.com/office/powerpoint/2010/main">
        <p14:tracePtLst>
          <p14:tracePt t="10224" x="812800" y="5270500"/>
          <p14:tracePt t="10664" x="812800" y="5264150"/>
          <p14:tracePt t="10672" x="812800" y="5245100"/>
          <p14:tracePt t="10682" x="825500" y="5200650"/>
          <p14:tracePt t="10693" x="831850" y="5149850"/>
          <p14:tracePt t="10709" x="869950" y="4940300"/>
          <p14:tracePt t="10726" x="889000" y="4800600"/>
          <p14:tracePt t="10732" x="908050" y="4654550"/>
          <p14:tracePt t="10742" x="927100" y="4514850"/>
          <p14:tracePt t="10759" x="946150" y="4273550"/>
          <p14:tracePt t="10776" x="946150" y="4165600"/>
          <p14:tracePt t="10792" x="946150" y="4006850"/>
          <p14:tracePt t="10809" x="946150" y="3924300"/>
          <p14:tracePt t="10826" x="952500" y="3905250"/>
          <p14:tracePt t="10842" x="958850" y="3892550"/>
          <p14:tracePt t="11106" x="965200" y="3924300"/>
          <p14:tracePt t="11125" x="971550" y="3930650"/>
          <p14:tracePt t="11136" x="971550" y="3937000"/>
          <p14:tracePt t="11155" x="977900" y="3937000"/>
          <p14:tracePt t="11165" x="990600" y="3930650"/>
          <p14:tracePt t="11176" x="1016000" y="3911600"/>
          <p14:tracePt t="11192" x="1117600" y="3771900"/>
          <p14:tracePt t="11209" x="1181100" y="3695700"/>
          <p14:tracePt t="11226" x="1327150" y="3467100"/>
          <p14:tracePt t="11242" x="1466850" y="3257550"/>
          <p14:tracePt t="11259" x="1511300" y="3187700"/>
          <p14:tracePt t="11276" x="1555750" y="3124200"/>
          <p14:tracePt t="12397" x="1574800" y="3117850"/>
          <p14:tracePt t="12406" x="1587500" y="3111500"/>
          <p14:tracePt t="12416" x="1612900" y="3098800"/>
          <p14:tracePt t="12427" x="1670050" y="3086100"/>
          <p14:tracePt t="12441" x="1727200" y="3060700"/>
          <p14:tracePt t="12458" x="1892300" y="2990850"/>
          <p14:tracePt t="12474" x="2057400" y="2933700"/>
          <p14:tracePt t="12491" x="2139950" y="2908300"/>
          <p14:tracePt t="12507" x="2292350" y="2882900"/>
          <p14:tracePt t="12524" x="2444750" y="2870200"/>
          <p14:tracePt t="12541" x="2508250" y="2870200"/>
          <p14:tracePt t="12558" x="2654300" y="2870200"/>
          <p14:tracePt t="12574" x="2768600" y="2870200"/>
          <p14:tracePt t="12591" x="2806700" y="2870200"/>
          <p14:tracePt t="12608" x="2857500" y="2857500"/>
          <p14:tracePt t="12624" x="2882900" y="2844800"/>
          <p14:tracePt t="12641" x="2908300" y="2838450"/>
          <p14:tracePt t="12657" x="2914650" y="2832100"/>
          <p14:tracePt t="12674" x="2946400" y="2825750"/>
          <p14:tracePt t="12691" x="2978150" y="2819400"/>
          <p14:tracePt t="12707" x="2990850" y="2819400"/>
          <p14:tracePt t="12724" x="3028950" y="2819400"/>
          <p14:tracePt t="12742" x="3060700" y="2825750"/>
          <p14:tracePt t="12782" x="3060700" y="2832100"/>
          <p14:tracePt t="13029" x="3060700" y="2838450"/>
          <p14:tracePt t="13059" x="3060700" y="2844800"/>
          <p14:tracePt t="13177" x="3060700" y="2851150"/>
          <p14:tracePt t="13197" x="3060700" y="2857500"/>
          <p14:tracePt t="13206" x="3060700" y="2863850"/>
          <p14:tracePt t="13226" x="3060700" y="2876550"/>
          <p14:tracePt t="13236" x="3060700" y="2882900"/>
          <p14:tracePt t="13266" x="3060700" y="2889250"/>
          <p14:tracePt t="13275" x="3067050" y="2895600"/>
          <p14:tracePt t="13305" x="3073400" y="2895600"/>
          <p14:tracePt t="13315" x="3073400" y="2901950"/>
          <p14:tracePt t="13335" x="3079750" y="2908300"/>
          <p14:tracePt t="13345" x="3092450" y="2914650"/>
          <p14:tracePt t="13364" x="3098800" y="2921000"/>
          <p14:tracePt t="13375" x="3105150" y="2927350"/>
          <p14:tracePt t="13391" x="3111500" y="2927350"/>
          <p14:tracePt t="13413" x="3111500" y="2933700"/>
          <p14:tracePt t="13768" x="3117850" y="2933700"/>
          <p14:tracePt t="13779" x="3124200" y="2933700"/>
          <p14:tracePt t="13788" x="3130550" y="2933700"/>
          <p14:tracePt t="13799" x="3143250" y="2933700"/>
          <p14:tracePt t="13808" x="3149600" y="2933700"/>
          <p14:tracePt t="13825" x="3168650" y="2933700"/>
          <p14:tracePt t="13858" x="3187700" y="2933700"/>
          <p14:tracePt t="13875" x="3213100" y="2933700"/>
          <p14:tracePt t="13891" x="3225800" y="2933700"/>
          <p14:tracePt t="13908" x="3251200" y="2933700"/>
          <p14:tracePt t="13925" x="3270250" y="2933700"/>
          <p14:tracePt t="13958" x="3289300" y="2933700"/>
          <p14:tracePt t="13974" x="3302000" y="2933700"/>
          <p14:tracePt t="13992" x="3314700" y="2933700"/>
          <p14:tracePt t="14008" x="3327400" y="2933700"/>
          <p14:tracePt t="14025" x="3333750" y="2933700"/>
          <p14:tracePt t="14041" x="3340100" y="2933700"/>
          <p14:tracePt t="14084" x="3346450" y="2933700"/>
          <p14:tracePt t="14104" x="3352800" y="2933700"/>
          <p14:tracePt t="14114" x="3359150" y="2933700"/>
          <p14:tracePt t="14133" x="3365500" y="2933700"/>
          <p14:tracePt t="14143" x="3378200" y="2933700"/>
          <p14:tracePt t="14163" x="3384550" y="2933700"/>
          <p14:tracePt t="14175" x="3390900" y="2933700"/>
          <p14:tracePt t="14193" x="3403600" y="2933700"/>
          <p14:tracePt t="14208" x="3409950" y="2933700"/>
          <p14:tracePt t="14225" x="3416300" y="2933700"/>
          <p14:tracePt t="14241" x="3429000" y="2933700"/>
          <p14:tracePt t="14258" x="3454400" y="2933700"/>
          <p14:tracePt t="14275" x="3460750" y="2933700"/>
          <p14:tracePt t="14291" x="3479800" y="2940050"/>
          <p14:tracePt t="14308" x="3498850" y="2940050"/>
          <p14:tracePt t="14324" x="3505200" y="2940050"/>
          <p14:tracePt t="14331" x="3511550" y="2946400"/>
          <p14:tracePt t="14341" x="3517900" y="2946400"/>
          <p14:tracePt t="14358" x="3517900" y="2952750"/>
          <p14:tracePt t="14686" x="3524250" y="2952750"/>
          <p14:tracePt t="14695" x="3530600" y="2952750"/>
          <p14:tracePt t="14708" x="3536950" y="2952750"/>
          <p14:tracePt t="14724" x="3562350" y="2952750"/>
          <p14:tracePt t="14741" x="3568700" y="2952750"/>
          <p14:tracePt t="14758" x="3587750" y="2952750"/>
          <p14:tracePt t="14774" x="3613150" y="2952750"/>
          <p14:tracePt t="14791" x="3632200" y="2959100"/>
          <p14:tracePt t="14808" x="3638550" y="2959100"/>
          <p14:tracePt t="14824" x="3657600" y="2959100"/>
          <p14:tracePt t="14841" x="3670300" y="2959100"/>
          <p14:tracePt t="14858" x="3676650" y="2959100"/>
          <p14:tracePt t="14874" x="3676650" y="2965450"/>
          <p14:tracePt t="15327" x="3683000" y="2965450"/>
          <p14:tracePt t="15336" x="3689350" y="2965450"/>
          <p14:tracePt t="15348" x="3695700" y="2965450"/>
          <p14:tracePt t="15357" x="3708400" y="2965450"/>
          <p14:tracePt t="15374" x="3733800" y="2965450"/>
          <p14:tracePt t="15391" x="3752850" y="2965450"/>
          <p14:tracePt t="15407" x="3790950" y="2965450"/>
          <p14:tracePt t="15424" x="3835400" y="2965450"/>
          <p14:tracePt t="15441" x="3854450" y="2965450"/>
          <p14:tracePt t="15457" x="3886200" y="2965450"/>
          <p14:tracePt t="15474" x="3892550" y="2965450"/>
          <p14:tracePt t="15491" x="3898900" y="2965450"/>
          <p14:tracePt t="15533" x="3905250" y="2959100"/>
          <p14:tracePt t="15543" x="3911600" y="2959100"/>
          <p14:tracePt t="15554" x="3917950" y="2959100"/>
          <p14:tracePt t="15563" x="3930650" y="2959100"/>
          <p14:tracePt t="15574" x="3943350" y="2959100"/>
          <p14:tracePt t="15591" x="3962400" y="2959100"/>
          <p14:tracePt t="15606" x="3975100" y="2959100"/>
          <p14:tracePt t="15623" x="4000500" y="2965450"/>
          <p14:tracePt t="15640" x="4019550" y="2965450"/>
          <p14:tracePt t="15656" x="4032250" y="2965450"/>
          <p14:tracePt t="15674" x="4044950" y="2971800"/>
          <p14:tracePt t="15948" x="4051300" y="2971800"/>
          <p14:tracePt t="15957" x="4051300" y="2978150"/>
          <p14:tracePt t="15967" x="4057650" y="2978150"/>
          <p14:tracePt t="15987" x="4064000" y="2984500"/>
          <p14:tracePt t="15997" x="4076700" y="2984500"/>
          <p14:tracePt t="16007" x="4089400" y="2984500"/>
          <p14:tracePt t="16024" x="4114800" y="2990850"/>
          <p14:tracePt t="16041" x="4127500" y="2990850"/>
          <p14:tracePt t="16057" x="4152900" y="3003550"/>
          <p14:tracePt t="16074" x="4184650" y="3009900"/>
          <p14:tracePt t="16091" x="4191000" y="3009900"/>
          <p14:tracePt t="16107" x="4216400" y="3009900"/>
          <p14:tracePt t="16124" x="4241800" y="3009900"/>
          <p14:tracePt t="16141" x="4254500" y="3009900"/>
          <p14:tracePt t="16157" x="4267200" y="3009900"/>
          <p14:tracePt t="16174" x="4279900" y="3009900"/>
          <p14:tracePt t="16191" x="4286250" y="3009900"/>
          <p14:tracePt t="16207" x="4292600" y="3009900"/>
          <p14:tracePt t="16224" x="4305300" y="3009900"/>
          <p14:tracePt t="16241" x="4318000" y="3009900"/>
          <p14:tracePt t="16257" x="4324350" y="3016250"/>
          <p14:tracePt t="16274" x="4337050" y="3016250"/>
          <p14:tracePt t="16290" x="4349750" y="3016250"/>
          <p14:tracePt t="16307" x="4356100" y="3016250"/>
          <p14:tracePt t="16324" x="4362450" y="3016250"/>
          <p14:tracePt t="16340" x="4368800" y="3016250"/>
          <p14:tracePt t="16382" x="4375150" y="3016250"/>
          <p14:tracePt t="16411" x="4381500" y="3016250"/>
          <p14:tracePt t="16420" x="4387850" y="3016250"/>
          <p14:tracePt t="16431" x="4394200" y="3016250"/>
          <p14:tracePt t="16441" x="4406900" y="3016250"/>
          <p14:tracePt t="16458" x="4419600" y="3003550"/>
          <p14:tracePt t="16474" x="4425950" y="2997200"/>
          <p14:tracePt t="16490" x="4432300" y="2997200"/>
          <p14:tracePt t="16507" x="4445000" y="2990850"/>
          <p14:tracePt t="16524" x="4445000" y="2984500"/>
          <p14:tracePt t="17082" x="4451350" y="2984500"/>
          <p14:tracePt t="17102" x="4457700" y="2984500"/>
          <p14:tracePt t="17121" x="4464050" y="2984500"/>
          <p14:tracePt t="17131" x="4470400" y="2984500"/>
          <p14:tracePt t="17141" x="4476750" y="2984500"/>
          <p14:tracePt t="17158" x="4495800" y="2984500"/>
          <p14:tracePt t="17190" x="4533900" y="2984500"/>
          <p14:tracePt t="17207" x="4559300" y="2990850"/>
          <p14:tracePt t="17223" x="4584700" y="2997200"/>
          <p14:tracePt t="17240" x="4648200" y="3022600"/>
          <p14:tracePt t="17257" x="4705350" y="3041650"/>
          <p14:tracePt t="17273" x="4730750" y="3048000"/>
          <p14:tracePt t="17290" x="4800600" y="3060700"/>
          <p14:tracePt t="17307" x="4857750" y="3067050"/>
          <p14:tracePt t="17324" x="4864100" y="3067050"/>
          <p14:tracePt t="17555" x="4883150" y="3073400"/>
          <p14:tracePt t="17565" x="4895850" y="3073400"/>
          <p14:tracePt t="17576" x="4908550" y="3073400"/>
          <p14:tracePt t="17590" x="4933950" y="3073400"/>
          <p14:tracePt t="17607" x="5010150" y="3060700"/>
          <p14:tracePt t="17623" x="5130800" y="3054350"/>
          <p14:tracePt t="17641" x="5276850" y="3054350"/>
          <p14:tracePt t="17657" x="5353050" y="3054350"/>
          <p14:tracePt t="17674" x="5543550" y="3054350"/>
          <p14:tracePt t="17690" x="5734050" y="3073400"/>
          <p14:tracePt t="17707" x="5816600" y="3092450"/>
          <p14:tracePt t="17723" x="5988050" y="3136900"/>
          <p14:tracePt t="17740" x="6140450" y="3143250"/>
          <p14:tracePt t="17757" x="6197600" y="3149600"/>
          <p14:tracePt t="17773" x="6267450" y="3149600"/>
          <p14:tracePt t="17790" x="6305550" y="3143250"/>
          <p14:tracePt t="17999" x="6311900" y="3136900"/>
          <p14:tracePt t="18009" x="6324600" y="3124200"/>
          <p14:tracePt t="18019" x="6350000" y="3124200"/>
          <p14:tracePt t="18029" x="6388100" y="3105150"/>
          <p14:tracePt t="18040" x="6445250" y="3092450"/>
          <p14:tracePt t="18057" x="6578600" y="3079750"/>
          <p14:tracePt t="18073" x="6673850" y="3073400"/>
          <p14:tracePt t="18090" x="6858000" y="3073400"/>
          <p14:tracePt t="18107" x="7048500" y="3086100"/>
          <p14:tracePt t="18124" x="7219950" y="3130550"/>
          <p14:tracePt t="18140" x="7296150" y="3136900"/>
          <p14:tracePt t="18157" x="7385050" y="3143250"/>
          <p14:tracePt t="18174" x="7423150" y="3143250"/>
          <p14:tracePt t="18190" x="7435850" y="3143250"/>
          <p14:tracePt t="18207" x="7448550" y="3136900"/>
          <p14:tracePt t="18433" x="7454900" y="3136900"/>
          <p14:tracePt t="18443" x="7473950" y="3136900"/>
          <p14:tracePt t="18453" x="7499350" y="3136900"/>
          <p14:tracePt t="18462" x="7518400" y="3136900"/>
          <p14:tracePt t="18473" x="7562850" y="3136900"/>
          <p14:tracePt t="18490" x="7645400" y="3136900"/>
          <p14:tracePt t="18506" x="7702550" y="3136900"/>
          <p14:tracePt t="18523" x="7797800" y="3136900"/>
          <p14:tracePt t="18540" x="7893050" y="3136900"/>
          <p14:tracePt t="18556" x="7937500" y="3136900"/>
          <p14:tracePt t="18573" x="7988300" y="3136900"/>
          <p14:tracePt t="18758" x="7988300" y="3143250"/>
          <p14:tracePt t="18777" x="8001000" y="3143250"/>
          <p14:tracePt t="18788" x="8020050" y="3143250"/>
          <p14:tracePt t="18797" x="8032750" y="3143250"/>
          <p14:tracePt t="18808" x="8051800" y="3143250"/>
          <p14:tracePt t="18823" x="8064500" y="3143250"/>
          <p14:tracePt t="18840" x="8089900" y="3143250"/>
          <p14:tracePt t="18856" x="8108950" y="3143250"/>
          <p14:tracePt t="18873" x="8134350" y="3143250"/>
          <p14:tracePt t="18890" x="8147050" y="3143250"/>
          <p14:tracePt t="18906" x="8172450" y="3143250"/>
          <p14:tracePt t="18923" x="8210550" y="3143250"/>
          <p14:tracePt t="18939" x="8216900" y="3143250"/>
          <p14:tracePt t="18955" x="8242300" y="3143250"/>
          <p14:tracePt t="18973" x="8248650" y="3143250"/>
          <p14:tracePt t="19350" x="8255000" y="3143250"/>
          <p14:tracePt t="19389" x="8261350" y="3143250"/>
          <p14:tracePt t="19409" x="8267700" y="3143250"/>
          <p14:tracePt t="19430" x="8274050" y="3143250"/>
          <p14:tracePt t="19969" x="8280400" y="3143250"/>
          <p14:tracePt t="20060" x="8286750" y="3143250"/>
          <p14:tracePt t="20542" x="8293100" y="3143250"/>
          <p14:tracePt t="20552" x="8299450" y="3143250"/>
          <p14:tracePt t="20562" x="8305800" y="3143250"/>
          <p14:tracePt t="20583" x="8318500" y="3143250"/>
          <p14:tracePt t="20603" x="8324850" y="3143250"/>
          <p14:tracePt t="20671" x="8324850" y="3136900"/>
          <p14:tracePt t="20701" x="8331200" y="3136900"/>
          <p14:tracePt t="20740" x="8337550" y="3136900"/>
          <p14:tracePt t="20848" x="8337550" y="3130550"/>
          <p14:tracePt t="21243" x="8337550" y="3124200"/>
          <p14:tracePt t="21302" x="8337550" y="3117850"/>
          <p14:tracePt t="21342" x="8337550" y="3111500"/>
          <p14:tracePt t="21400" x="8343900" y="3111500"/>
          <p14:tracePt t="21411" x="8350250" y="3111500"/>
          <p14:tracePt t="21431" x="8350250" y="3105150"/>
          <p14:tracePt t="21441" x="8356600" y="3105150"/>
          <p14:tracePt t="21480" x="8362950" y="3105150"/>
          <p14:tracePt t="21489" x="8362950" y="3098800"/>
          <p14:tracePt t="21510" x="8369300" y="3098800"/>
          <p14:tracePt t="21588" x="8375650" y="3092450"/>
          <p14:tracePt t="21598" x="8382000" y="3092450"/>
          <p14:tracePt t="21628" x="8388350" y="3092450"/>
          <p14:tracePt t="21707" x="8394700" y="3092450"/>
          <p14:tracePt t="21736" x="8401050" y="3092450"/>
          <p14:tracePt t="21746" x="8401050" y="3086100"/>
          <p14:tracePt t="21894" x="8401050" y="3079750"/>
          <p14:tracePt t="22022" x="8407400" y="3079750"/>
          <p14:tracePt t="22071" x="8413750" y="3079750"/>
          <p14:tracePt t="22100" x="8420100" y="3079750"/>
          <p14:tracePt t="22129" x="8420100" y="3073400"/>
          <p14:tracePt t="22139" x="8426450" y="3073400"/>
          <p14:tracePt t="22149" x="8426450" y="3067050"/>
          <p14:tracePt t="22179" x="8432800" y="3067050"/>
          <p14:tracePt t="22752" x="8432800" y="3060700"/>
          <p14:tracePt t="23175" x="8426450" y="3060700"/>
          <p14:tracePt t="23205" x="8426450" y="3054350"/>
          <p14:tracePt t="23482" x="8420100" y="3054350"/>
          <p14:tracePt t="23501" x="8413750" y="3054350"/>
          <p14:tracePt t="23512" x="8413750" y="3048000"/>
          <p14:tracePt t="23522" x="8407400" y="3048000"/>
          <p14:tracePt t="23541" x="8401050" y="3048000"/>
          <p14:tracePt t="23555" x="8394700" y="3048000"/>
          <p14:tracePt t="23581" x="8388350" y="3048000"/>
          <p14:tracePt t="23649" x="8388350" y="3041650"/>
          <p14:tracePt t="23659" x="8382000" y="3041650"/>
          <p14:tracePt t="23669" x="8382000" y="3035300"/>
          <p14:tracePt t="23688" x="8375650" y="3028950"/>
          <p14:tracePt t="23718" x="8375650" y="3022600"/>
          <p14:tracePt t="23728" x="8369300" y="3022600"/>
          <p14:tracePt t="23768" x="8362950" y="3022600"/>
          <p14:tracePt t="23778" x="8362950" y="3016250"/>
          <p14:tracePt t="25789" x="8356600" y="3016250"/>
          <p14:tracePt t="25799" x="8350250" y="3016250"/>
          <p14:tracePt t="25828" x="8343900" y="3016250"/>
          <p14:tracePt t="28047" x="8331200" y="3016250"/>
          <p14:tracePt t="28067" x="8324850" y="3016250"/>
          <p14:tracePt t="28077" x="8312150" y="3016250"/>
          <p14:tracePt t="28097" x="8305800" y="3016250"/>
          <p14:tracePt t="28107" x="8299450" y="3016250"/>
          <p14:tracePt t="28126" x="8293100" y="3016250"/>
          <p14:tracePt t="28481" x="8274050" y="3016250"/>
          <p14:tracePt t="28490" x="8216900" y="3016250"/>
          <p14:tracePt t="28503" x="8115300" y="3016250"/>
          <p14:tracePt t="28520" x="7740650" y="3022600"/>
          <p14:tracePt t="28537" x="7283450" y="3035300"/>
          <p14:tracePt t="28553" x="7112000" y="3035300"/>
          <p14:tracePt t="28570" x="6908800" y="3035300"/>
          <p14:tracePt t="28586" x="6845300" y="3028950"/>
          <p14:tracePt t="28603" x="6838950" y="3028950"/>
          <p14:tracePt t="28816" x="6819900" y="3028950"/>
          <p14:tracePt t="28826" x="6788150" y="3028950"/>
          <p14:tracePt t="28836" x="6711950" y="3028950"/>
          <p14:tracePt t="28853" x="6324600" y="3048000"/>
          <p14:tracePt t="28870" x="6013450" y="3073400"/>
          <p14:tracePt t="28886" x="5353050" y="3130550"/>
          <p14:tracePt t="28903" x="4800600" y="3175000"/>
          <p14:tracePt t="28920" x="4667250" y="3181350"/>
          <p14:tracePt t="28936" x="4559300" y="3181350"/>
          <p14:tracePt t="28953" x="4546600" y="3181350"/>
          <p14:tracePt t="29122" x="4540250" y="3181350"/>
          <p14:tracePt t="29132" x="4514850" y="3181350"/>
          <p14:tracePt t="29142" x="4457700" y="3181350"/>
          <p14:tracePt t="29153" x="4381500" y="3181350"/>
          <p14:tracePt t="29170" x="4152900" y="3181350"/>
          <p14:tracePt t="29186" x="4019550" y="3168650"/>
          <p14:tracePt t="29203" x="3803650" y="3136900"/>
          <p14:tracePt t="29220" x="3619500" y="3067050"/>
          <p14:tracePt t="29236" x="3530600" y="3028950"/>
          <p14:tracePt t="29253" x="3403600" y="2965450"/>
          <p14:tracePt t="29269" x="3333750" y="2927350"/>
          <p14:tracePt t="29287" x="3302000" y="2914650"/>
          <p14:tracePt t="29303" x="3302000" y="2908300"/>
          <p14:tracePt t="29379" x="3289300" y="2908300"/>
          <p14:tracePt t="29388" x="3270250" y="2901950"/>
          <p14:tracePt t="29398" x="3263900" y="2901950"/>
          <p14:tracePt t="29408" x="3238500" y="2889250"/>
          <p14:tracePt t="29419" x="3219450" y="2870200"/>
          <p14:tracePt t="29436" x="3187700" y="2832100"/>
          <p14:tracePt t="29453" x="3175000" y="2806700"/>
          <p14:tracePt t="29470" x="3149600" y="2762250"/>
          <p14:tracePt t="29732" x="3143250" y="2762250"/>
          <p14:tracePt t="29743" x="3130550" y="2762250"/>
          <p14:tracePt t="29753" x="3117850" y="2749550"/>
          <p14:tracePt t="29771" x="3067050" y="2673350"/>
          <p14:tracePt t="29786" x="3035300" y="2628900"/>
          <p14:tracePt t="29803" x="2990850" y="2540000"/>
          <p14:tracePt t="29819" x="2971800" y="2520950"/>
          <p14:tracePt t="29836" x="2965450" y="2514600"/>
          <p14:tracePt t="29960" x="2965450" y="2520950"/>
          <p14:tracePt t="30216" x="2971800" y="2520950"/>
          <p14:tracePt t="30227" x="2978150" y="2520950"/>
          <p14:tracePt t="30236" x="2990850" y="2520950"/>
          <p14:tracePt t="30253" x="3016250" y="2520950"/>
          <p14:tracePt t="30270" x="3048000" y="2520950"/>
          <p14:tracePt t="30286" x="3111500" y="2520950"/>
          <p14:tracePt t="30302" x="3206750" y="2520950"/>
          <p14:tracePt t="30319" x="3270250" y="2520950"/>
          <p14:tracePt t="30336" x="3422650" y="2520950"/>
          <p14:tracePt t="30352" x="3619500" y="2520950"/>
          <p14:tracePt t="30369" x="3727450" y="2527300"/>
          <p14:tracePt t="30386" x="3949700" y="2546350"/>
          <p14:tracePt t="30403" x="4102100" y="2571750"/>
          <p14:tracePt t="30419" x="4140200" y="2571750"/>
          <p14:tracePt t="30436" x="4184650" y="2578100"/>
          <p14:tracePt t="30453" x="4191000" y="2578100"/>
          <p14:tracePt t="30709" x="4210050" y="2578100"/>
          <p14:tracePt t="30719" x="4222750" y="2578100"/>
          <p14:tracePt t="30729" x="4248150" y="2578100"/>
          <p14:tracePt t="30739" x="4273550" y="2578100"/>
          <p14:tracePt t="30752" x="4311650" y="2578100"/>
          <p14:tracePt t="30769" x="4445000" y="2565400"/>
          <p14:tracePt t="30786" x="4572000" y="2559050"/>
          <p14:tracePt t="30802" x="4629150" y="2540000"/>
          <p14:tracePt t="30819" x="4724400" y="2527300"/>
          <p14:tracePt t="30836" x="4768850" y="2527300"/>
          <p14:tracePt t="30852" x="4768850" y="2520950"/>
          <p14:tracePt t="31035" x="4775200" y="2520950"/>
          <p14:tracePt t="31045" x="4781550" y="2520950"/>
          <p14:tracePt t="31065" x="4787900" y="2520950"/>
          <p14:tracePt t="31074" x="4794250" y="2527300"/>
          <p14:tracePt t="31085" x="4800600" y="2527300"/>
          <p14:tracePt t="31104" x="4806950" y="2527300"/>
          <p14:tracePt t="31144" x="4813300" y="2527300"/>
          <p14:tracePt t="31163" x="4819650" y="2527300"/>
          <p14:tracePt t="31174" x="4826000" y="2527300"/>
          <p14:tracePt t="31183" x="4832350" y="2527300"/>
          <p14:tracePt t="31192" x="4832350" y="2533650"/>
          <p14:tracePt t="31281" x="4845050" y="2540000"/>
          <p14:tracePt t="31291" x="4851400" y="2540000"/>
          <p14:tracePt t="31302" x="4857750" y="2546350"/>
          <p14:tracePt t="31319" x="4870450" y="2546350"/>
          <p14:tracePt t="31336" x="4876800" y="2546350"/>
          <p14:tracePt t="31656" x="4883150" y="2546350"/>
          <p14:tracePt t="31676" x="4889500" y="2546350"/>
          <p14:tracePt t="31696" x="4895850" y="2546350"/>
          <p14:tracePt t="31706" x="4902200" y="2552700"/>
          <p14:tracePt t="31715" x="4902200" y="2559050"/>
          <p14:tracePt t="31726" x="4908550" y="2559050"/>
          <p14:tracePt t="31736" x="4908550" y="2565400"/>
          <p14:tracePt t="31752" x="4921250" y="2578100"/>
          <p14:tracePt t="31769" x="4921250" y="2584450"/>
          <p14:tracePt t="31785" x="4927600" y="2597150"/>
          <p14:tracePt t="31802" x="4933950" y="2609850"/>
          <p14:tracePt t="31819" x="4940300" y="2616200"/>
          <p14:tracePt t="31836" x="4946650" y="2622550"/>
          <p14:tracePt t="31852" x="4953000" y="2635250"/>
          <p14:tracePt t="31885" x="4972050" y="2641600"/>
          <p14:tracePt t="31902" x="4984750" y="2647950"/>
          <p14:tracePt t="31918" x="4991100" y="2647950"/>
          <p14:tracePt t="31952" x="5003800" y="2647950"/>
          <p14:tracePt t="31969" x="5010150" y="2654300"/>
          <p14:tracePt t="32002" x="5022850" y="2654300"/>
          <p14:tracePt t="32018" x="5029200" y="2654300"/>
          <p14:tracePt t="32035" x="5035550" y="2654300"/>
          <p14:tracePt t="32052" x="5054600" y="2654300"/>
          <p14:tracePt t="32069" x="5080000" y="2654300"/>
          <p14:tracePt t="32085" x="5092700" y="2654300"/>
          <p14:tracePt t="32102" x="5118100" y="2654300"/>
          <p14:tracePt t="32118" x="5124450" y="2654300"/>
          <p14:tracePt t="32135" x="5130800" y="2654300"/>
          <p14:tracePt t="32179" x="5137150" y="2654300"/>
          <p14:tracePt t="32189" x="5143500" y="2654300"/>
          <p14:tracePt t="32202" x="5156200" y="2654300"/>
          <p14:tracePt t="32218" x="5168900" y="2647950"/>
          <p14:tracePt t="32235" x="5187950" y="2641600"/>
          <p14:tracePt t="32252" x="5187950" y="2635250"/>
          <p14:tracePt t="32268" x="5207000" y="2635250"/>
          <p14:tracePt t="32285" x="5219700" y="2635250"/>
          <p14:tracePt t="32318" x="5232400" y="2635250"/>
          <p14:tracePt t="32335" x="5238750" y="2635250"/>
          <p14:tracePt t="32690" x="5238750" y="2660650"/>
          <p14:tracePt t="32701" x="5238750" y="2667000"/>
          <p14:tracePt t="32711" x="5238750" y="2673350"/>
          <p14:tracePt t="32722" x="5238750" y="2679700"/>
          <p14:tracePt t="32741" x="5245100" y="2679700"/>
          <p14:tracePt t="32752" x="5251450" y="2686050"/>
          <p14:tracePt t="32768" x="5289550" y="2692400"/>
          <p14:tracePt t="32785" x="5321300" y="2698750"/>
          <p14:tracePt t="32802" x="5435600" y="2717800"/>
          <p14:tracePt t="32818" x="5568950" y="2724150"/>
          <p14:tracePt t="32835" x="5645150" y="2730500"/>
          <p14:tracePt t="32852" x="5765800" y="2730500"/>
          <p14:tracePt t="32868" x="5835650" y="2724150"/>
          <p14:tracePt t="32886" x="5873750" y="2711450"/>
          <p14:tracePt t="32902" x="5892800" y="2698750"/>
          <p14:tracePt t="32918" x="5930900" y="2686050"/>
          <p14:tracePt t="32935" x="5956300" y="2660650"/>
          <p14:tracePt t="32951" x="5962650" y="2654300"/>
          <p14:tracePt t="32967" x="5975350" y="2641600"/>
          <p14:tracePt t="32984" x="5981700" y="2628900"/>
          <p14:tracePt t="33000" x="5981700" y="2622550"/>
          <p14:tracePt t="33047" x="5981700" y="2616200"/>
          <p14:tracePt t="33056" x="5981700" y="2609850"/>
          <p14:tracePt t="33068" x="5981700" y="2603500"/>
          <p14:tracePt t="33085" x="5981700" y="2578100"/>
          <p14:tracePt t="33102" x="5981700" y="2559050"/>
          <p14:tracePt t="33119" x="5975350" y="2546350"/>
          <p14:tracePt t="33135" x="5956300" y="2533650"/>
          <p14:tracePt t="33152" x="5930900" y="2520950"/>
          <p14:tracePt t="33168" x="5911850" y="2520950"/>
          <p14:tracePt t="33185" x="5880100" y="2514600"/>
          <p14:tracePt t="33191" x="5861050" y="2514600"/>
          <p14:tracePt t="33202" x="5848350" y="2514600"/>
          <p14:tracePt t="33218" x="5835650" y="2514600"/>
          <p14:tracePt t="33235" x="5816600" y="2514600"/>
          <p14:tracePt t="33252" x="5791200" y="2514600"/>
          <p14:tracePt t="33268" x="5784850" y="2514600"/>
          <p14:tracePt t="33285" x="5753100" y="2508250"/>
          <p14:tracePt t="33301" x="5708650" y="2508250"/>
          <p14:tracePt t="33318" x="5689600" y="2508250"/>
          <p14:tracePt t="33335" x="5645150" y="2508250"/>
          <p14:tracePt t="33351" x="5600700" y="2508250"/>
          <p14:tracePt t="33368" x="5588000" y="2508250"/>
          <p14:tracePt t="33385" x="5549900" y="2508250"/>
          <p14:tracePt t="33401" x="5530850" y="2508250"/>
          <p14:tracePt t="33418" x="5518150" y="2501900"/>
          <p14:tracePt t="33435" x="5511800" y="2501900"/>
          <p14:tracePt t="33451" x="5492750" y="2501900"/>
          <p14:tracePt t="33468" x="5480050" y="2501900"/>
          <p14:tracePt t="33485" x="5467350" y="2489200"/>
          <p14:tracePt t="33501" x="5448300" y="2482850"/>
          <p14:tracePt t="33518" x="5429250" y="2476500"/>
          <p14:tracePt t="33551" x="5410200" y="2470150"/>
          <p14:tracePt t="33568" x="5403850" y="2470150"/>
          <p14:tracePt t="33585" x="5397500" y="2470150"/>
          <p14:tracePt t="33602" x="5384800" y="2470150"/>
          <p14:tracePt t="33618" x="5372100" y="2470150"/>
          <p14:tracePt t="33636" x="5359400" y="2470150"/>
          <p14:tracePt t="33651" x="5353050" y="2470150"/>
          <p14:tracePt t="33668" x="5340350" y="2470150"/>
          <p14:tracePt t="33685" x="5314950" y="2470150"/>
          <p14:tracePt t="33718" x="5289550" y="2470150"/>
          <p14:tracePt t="33735" x="5264150" y="2476500"/>
          <p14:tracePt t="33752" x="5251450" y="2482850"/>
          <p14:tracePt t="33768" x="5226050" y="2508250"/>
          <p14:tracePt t="33785" x="5194300" y="2540000"/>
          <p14:tracePt t="33801" x="5181600" y="2546350"/>
          <p14:tracePt t="33818" x="5162550" y="2571750"/>
          <p14:tracePt t="33835" x="5143500" y="2597150"/>
          <p14:tracePt t="33852" x="5137150" y="2603500"/>
          <p14:tracePt t="33868" x="5130800" y="2609850"/>
          <p14:tracePt t="33885" x="5118100" y="2622550"/>
          <p14:tracePt t="33902" x="5099050" y="2641600"/>
          <p14:tracePt t="33918" x="5092700" y="2660650"/>
          <p14:tracePt t="33935" x="5073650" y="2692400"/>
          <p14:tracePt t="33951" x="5054600" y="2724150"/>
          <p14:tracePt t="33968" x="5054600" y="2736850"/>
          <p14:tracePt t="33984" x="5048250" y="2749550"/>
          <p14:tracePt t="34001" x="5048250" y="2762250"/>
          <p14:tracePt t="34018" x="5048250" y="2774950"/>
          <p14:tracePt t="34034" x="5041900" y="2806700"/>
          <p14:tracePt t="34051" x="5041900" y="2838450"/>
          <p14:tracePt t="34068" x="5041900" y="2851150"/>
          <p14:tracePt t="34085" x="5041900" y="2895600"/>
          <p14:tracePt t="34101" x="5054600" y="2914650"/>
          <p14:tracePt t="34118" x="5080000" y="2940050"/>
          <p14:tracePt t="34135" x="5092700" y="2946400"/>
          <p14:tracePt t="34151" x="5118100" y="2965450"/>
          <p14:tracePt t="34168" x="5143500" y="2978150"/>
          <p14:tracePt t="34185" x="5162550" y="2984500"/>
          <p14:tracePt t="34201" x="5213350" y="2984500"/>
          <p14:tracePt t="34218" x="5276850" y="2978150"/>
          <p14:tracePt t="34235" x="5314950" y="2965450"/>
          <p14:tracePt t="34251" x="5403850" y="2946400"/>
          <p14:tracePt t="34268" x="5480050" y="2933700"/>
          <p14:tracePt t="34284" x="5518150" y="2927350"/>
          <p14:tracePt t="34301" x="5562600" y="2908300"/>
          <p14:tracePt t="34318" x="5600700" y="2889250"/>
          <p14:tracePt t="34335" x="5651500" y="2863850"/>
          <p14:tracePt t="34351" x="5683250" y="2844800"/>
          <p14:tracePt t="34368" x="5727700" y="2800350"/>
          <p14:tracePt t="34385" x="5753100" y="2768600"/>
          <p14:tracePt t="34401" x="5765800" y="2743200"/>
          <p14:tracePt t="34418" x="5778500" y="2705100"/>
          <p14:tracePt t="34434" x="5791200" y="2679700"/>
          <p14:tracePt t="34451" x="5791200" y="2660650"/>
          <p14:tracePt t="34468" x="5803900" y="2628900"/>
          <p14:tracePt t="34484" x="5803900" y="2597150"/>
          <p14:tracePt t="34501" x="5803900" y="2584450"/>
          <p14:tracePt t="34518" x="5803900" y="2546350"/>
          <p14:tracePt t="34534" x="5797550" y="2514600"/>
          <p14:tracePt t="34551" x="5784850" y="2495550"/>
          <p14:tracePt t="34568" x="5759450" y="2457450"/>
          <p14:tracePt t="34584" x="5715000" y="2438400"/>
          <p14:tracePt t="34602" x="5651500" y="2419350"/>
          <p14:tracePt t="34618" x="5607050" y="2413000"/>
          <p14:tracePt t="34634" x="5530850" y="2406650"/>
          <p14:tracePt t="34651" x="5467350" y="2406650"/>
          <p14:tracePt t="34668" x="5422900" y="2406650"/>
          <p14:tracePt t="34685" x="5327650" y="2406650"/>
          <p14:tracePt t="34701" x="5245100" y="2425700"/>
          <p14:tracePt t="34718" x="5213350" y="2438400"/>
          <p14:tracePt t="34723" x="5168900" y="2444750"/>
          <p14:tracePt t="34734" x="5111750" y="2470150"/>
          <p14:tracePt t="34751" x="4991100" y="2501900"/>
          <p14:tracePt t="34767" x="4921250" y="2520950"/>
          <p14:tracePt t="34784" x="4781550" y="2571750"/>
          <p14:tracePt t="34801" x="4629150" y="2609850"/>
          <p14:tracePt t="34818" x="4552950" y="2628900"/>
          <p14:tracePt t="34834" x="4406900" y="2667000"/>
          <p14:tracePt t="34851" x="4248150" y="2679700"/>
          <p14:tracePt t="34868" x="4089400" y="2686050"/>
          <p14:tracePt t="34884" x="4025900" y="2692400"/>
          <p14:tracePt t="34901" x="3924300" y="2711450"/>
          <p14:tracePt t="34918" x="3873500" y="2730500"/>
          <p14:tracePt t="35165" x="3873500" y="2768600"/>
          <p14:tracePt t="35176" x="3860800" y="2781300"/>
          <p14:tracePt t="35186" x="3835400" y="2787650"/>
          <p14:tracePt t="35201" x="3790950" y="2794000"/>
          <p14:tracePt t="35218" x="3625850" y="2794000"/>
          <p14:tracePt t="35234" x="3409950" y="2781300"/>
          <p14:tracePt t="35251" x="3270250" y="2762250"/>
          <p14:tracePt t="35267" x="3048000" y="2736850"/>
          <p14:tracePt t="35284" x="2882900" y="2711450"/>
          <p14:tracePt t="35300" x="2832100" y="2692400"/>
          <p14:tracePt t="35317" x="2755900" y="2667000"/>
          <p14:tracePt t="35333" x="2749550" y="2647950"/>
          <p14:tracePt t="35351" x="2743200" y="2635250"/>
          <p14:tracePt t="35367" x="2743200" y="2628900"/>
          <p14:tracePt t="35423" x="2736850" y="2628900"/>
          <p14:tracePt t="35443" x="2730500" y="2628900"/>
          <p14:tracePt t="35463" x="2730500" y="2635250"/>
          <p14:tracePt t="35472" x="2724150" y="2635250"/>
          <p14:tracePt t="35502" x="2717800" y="2635250"/>
          <p14:tracePt t="35532" x="2711450" y="2635250"/>
          <p14:tracePt t="35542" x="2711450" y="2628900"/>
          <p14:tracePt t="35551" x="2705100" y="2622550"/>
          <p14:tracePt t="35568" x="2705100" y="2609850"/>
          <p14:tracePt t="35601" x="2705100" y="2597150"/>
          <p14:tracePt t="35739" x="2711450" y="2597150"/>
          <p14:tracePt t="35748" x="2717800" y="2597150"/>
          <p14:tracePt t="35758" x="2730500" y="2597150"/>
          <p14:tracePt t="35768" x="2749550" y="2597150"/>
          <p14:tracePt t="35785" x="2794000" y="2597150"/>
          <p14:tracePt t="35800" x="2838450" y="2597150"/>
          <p14:tracePt t="35817" x="2933700" y="2597150"/>
          <p14:tracePt t="35834" x="3111500" y="2597150"/>
          <p14:tracePt t="35851" x="3225800" y="2597150"/>
          <p14:tracePt t="35867" x="3543300" y="2616200"/>
          <p14:tracePt t="35884" x="3937000" y="2692400"/>
          <p14:tracePt t="35901" x="4108450" y="2724150"/>
          <p14:tracePt t="35917" x="4419600" y="2787650"/>
          <p14:tracePt t="35934" x="4673600" y="2870200"/>
          <p14:tracePt t="35951" x="4756150" y="2882900"/>
          <p14:tracePt t="35967" x="4832350" y="2882900"/>
          <p14:tracePt t="36153" x="4845050" y="2882900"/>
          <p14:tracePt t="36162" x="4870450" y="2882900"/>
          <p14:tracePt t="36172" x="4902200" y="2882900"/>
          <p14:tracePt t="36184" x="4978400" y="2857500"/>
          <p14:tracePt t="36200" x="5283200" y="2819400"/>
          <p14:tracePt t="36216" x="5511800" y="2781300"/>
          <p14:tracePt t="36233" x="6019800" y="2743200"/>
          <p14:tracePt t="36250" x="6407150" y="2705100"/>
          <p14:tracePt t="36266" x="6584950" y="2692400"/>
          <p14:tracePt t="36284" x="6781800" y="2686050"/>
          <p14:tracePt t="36300" x="6864350" y="2667000"/>
          <p14:tracePt t="36537" x="6877050" y="2667000"/>
          <p14:tracePt t="36547" x="6902450" y="2667000"/>
          <p14:tracePt t="36557" x="6934200" y="2667000"/>
          <p14:tracePt t="36567" x="6965950" y="2667000"/>
          <p14:tracePt t="36584" x="7061200" y="2660650"/>
          <p14:tracePt t="36600" x="7118350" y="2635250"/>
          <p14:tracePt t="36617" x="7175500" y="2609850"/>
          <p14:tracePt t="36634" x="7181850" y="2597150"/>
          <p14:tracePt t="36863" x="7175500" y="2590800"/>
          <p14:tracePt t="36882" x="7162800" y="2590800"/>
          <p14:tracePt t="36892" x="7150100" y="2590800"/>
          <p14:tracePt t="36902" x="7137400" y="2584450"/>
          <p14:tracePt t="36917" x="7118350" y="2584450"/>
          <p14:tracePt t="36934" x="7061200" y="2578100"/>
          <p14:tracePt t="36950" x="7029450" y="2571750"/>
          <p14:tracePt t="36967" x="7004050" y="2559050"/>
          <p14:tracePt t="37000" x="7004050" y="2552700"/>
          <p14:tracePt t="37017" x="7004050" y="2546350"/>
          <p14:tracePt t="37109" x="7010400" y="2546350"/>
          <p14:tracePt t="37119" x="7016750" y="2546350"/>
          <p14:tracePt t="37129" x="7035800" y="2546350"/>
          <p14:tracePt t="37139" x="7048500" y="2546350"/>
          <p14:tracePt t="37150" x="7067550" y="2546350"/>
          <p14:tracePt t="37167" x="7118350" y="2546350"/>
          <p14:tracePt t="37184" x="7150100" y="2546350"/>
          <p14:tracePt t="37200" x="7207250" y="2546350"/>
          <p14:tracePt t="37217" x="7239000" y="2546350"/>
          <p14:tracePt t="37234" x="7258050" y="2546350"/>
          <p14:tracePt t="37250" x="7270750" y="2546350"/>
          <p14:tracePt t="37267" x="7277100" y="2546350"/>
          <p14:tracePt t="37335" x="7270750" y="2546350"/>
          <p14:tracePt t="37344" x="7258050" y="2546350"/>
          <p14:tracePt t="37355" x="7245350" y="2552700"/>
          <p14:tracePt t="37366" x="7226300" y="2552700"/>
          <p14:tracePt t="37382" x="7200900" y="2565400"/>
          <p14:tracePt t="37424" x="7200900" y="2571750"/>
          <p14:tracePt t="37474" x="7207250" y="2571750"/>
          <p14:tracePt t="37483" x="7219950" y="2571750"/>
          <p14:tracePt t="37493" x="7239000" y="2571750"/>
          <p14:tracePt t="37504" x="7258050" y="2565400"/>
          <p14:tracePt t="37517" x="7283450" y="2565400"/>
          <p14:tracePt t="37533" x="7346950" y="2552700"/>
          <p14:tracePt t="37550" x="7416800" y="2546350"/>
          <p14:tracePt t="37567" x="7448550" y="2540000"/>
          <p14:tracePt t="37584" x="7499350" y="2533650"/>
          <p14:tracePt t="37600" x="7518400" y="2527300"/>
          <p14:tracePt t="37617" x="7524750" y="2527300"/>
          <p14:tracePt t="37947" x="7543800" y="2546350"/>
          <p14:tracePt t="37957" x="7550150" y="2559050"/>
          <p14:tracePt t="37977" x="7556500" y="2565400"/>
          <p14:tracePt t="37996" x="7556500" y="2571750"/>
          <p14:tracePt t="38027" x="7550150" y="2571750"/>
          <p14:tracePt t="38035" x="7531100" y="2565400"/>
          <p14:tracePt t="38046" x="7505700" y="2552700"/>
          <p14:tracePt t="38056" x="7473950" y="2540000"/>
          <p14:tracePt t="38067" x="7423150" y="2514600"/>
          <p14:tracePt t="38083" x="7302500" y="2470150"/>
          <p14:tracePt t="38100" x="7258050" y="2457450"/>
          <p14:tracePt t="38116" x="7194550" y="2432050"/>
          <p14:tracePt t="38133" x="7162800" y="2425700"/>
          <p14:tracePt t="38150" x="7156450" y="2425700"/>
          <p14:tracePt t="38284" x="7156450" y="2432050"/>
          <p14:tracePt t="38312" x="7169150" y="2438400"/>
          <p14:tracePt t="38323" x="7181850" y="2438400"/>
          <p14:tracePt t="38333" x="7194550" y="2438400"/>
          <p14:tracePt t="38350" x="7258050" y="2438400"/>
          <p14:tracePt t="38366" x="7302500" y="2438400"/>
          <p14:tracePt t="38383" x="7423150" y="2438400"/>
          <p14:tracePt t="38399" x="7537450" y="2438400"/>
          <p14:tracePt t="38416" x="7600950" y="2438400"/>
          <p14:tracePt t="38432" x="7708900" y="2457450"/>
          <p14:tracePt t="38449" x="7816850" y="2470150"/>
          <p14:tracePt t="38467" x="7905750" y="2476500"/>
          <p14:tracePt t="38483" x="7931150" y="2476500"/>
          <p14:tracePt t="38500" x="7950200" y="2476500"/>
          <p14:tracePt t="38578" x="7950200" y="2482850"/>
          <p14:tracePt t="38667" x="7950200" y="2489200"/>
          <p14:tracePt t="38697" x="7956550" y="2495550"/>
          <p14:tracePt t="38707" x="7962900" y="2495550"/>
          <p14:tracePt t="38736" x="7969250" y="2495550"/>
          <p14:tracePt t="38824" x="7975600" y="2495550"/>
          <p14:tracePt t="38835" x="7981950" y="2495550"/>
          <p14:tracePt t="38864" x="7988300" y="2495550"/>
          <p14:tracePt t="38873" x="7994650" y="2495550"/>
          <p14:tracePt t="38894" x="8001000" y="2495550"/>
          <p14:tracePt t="38913" x="8007350" y="2495550"/>
          <p14:tracePt t="39148" x="8013700" y="2495550"/>
          <p14:tracePt t="39157" x="8020050" y="2495550"/>
          <p14:tracePt t="39167" x="8032750" y="2495550"/>
          <p14:tracePt t="39181" x="8045450" y="2495550"/>
          <p14:tracePt t="39198" x="8070850" y="2470150"/>
          <p14:tracePt t="39215" x="8102600" y="2451100"/>
          <p14:tracePt t="39231" x="8115300" y="2444750"/>
          <p14:tracePt t="39248" x="8159750" y="2425700"/>
          <p14:tracePt t="39265" x="8204200" y="2419350"/>
          <p14:tracePt t="39283" x="8216900" y="2419350"/>
          <p14:tracePt t="39299" x="8261350" y="2413000"/>
          <p14:tracePt t="39316" x="8293100" y="2413000"/>
          <p14:tracePt t="39332" x="8312150" y="2413000"/>
          <p14:tracePt t="39349" x="8337550" y="2413000"/>
          <p14:tracePt t="39366" x="8356600" y="2413000"/>
          <p14:tracePt t="39399" x="8362950" y="2413000"/>
          <p14:tracePt t="39416" x="8369300" y="2413000"/>
          <p14:tracePt t="39682" x="8388350" y="2413000"/>
          <p14:tracePt t="39692" x="8407400" y="2413000"/>
          <p14:tracePt t="39703" x="8420100" y="2406650"/>
          <p14:tracePt t="39716" x="8445500" y="2400300"/>
          <p14:tracePt t="39733" x="8496300" y="2387600"/>
          <p14:tracePt t="39749" x="8540750" y="2381250"/>
          <p14:tracePt t="39766" x="8566150" y="2381250"/>
          <p14:tracePt t="39783" x="8604250" y="2374900"/>
          <p14:tracePt t="39799" x="8629650" y="2368550"/>
          <p14:tracePt t="39816" x="8648700" y="2368550"/>
          <p14:tracePt t="39822" x="8655050" y="2368550"/>
          <p14:tracePt t="39832" x="8667750" y="2362200"/>
          <p14:tracePt t="39849" x="8686800" y="2355850"/>
          <p14:tracePt t="39867" x="8705850" y="2355850"/>
          <p14:tracePt t="39883" x="8724900" y="2355850"/>
          <p14:tracePt t="39899" x="8737600" y="2355850"/>
          <p14:tracePt t="39916" x="8750300" y="2355850"/>
          <p14:tracePt t="39933" x="8756650" y="2355850"/>
          <p14:tracePt t="39978" x="8769350" y="2355850"/>
          <p14:tracePt t="39988" x="8775700" y="2355850"/>
          <p14:tracePt t="40008" x="8782050" y="2355850"/>
          <p14:tracePt t="40018" x="8788400" y="2355850"/>
          <p14:tracePt t="40033" x="8794750" y="2355850"/>
          <p14:tracePt t="40049" x="8801100" y="2355850"/>
          <p14:tracePt t="40066" x="8807450" y="2355850"/>
          <p14:tracePt t="40097" x="8813800" y="2355850"/>
          <p14:tracePt t="40106" x="8820150" y="2355850"/>
          <p14:tracePt t="40116" x="8826500" y="2355850"/>
          <p14:tracePt t="40133" x="8839200" y="2362200"/>
          <p14:tracePt t="40166" x="8864600" y="2368550"/>
          <p14:tracePt t="40183" x="8870950" y="2368550"/>
          <p14:tracePt t="40224" x="8877300" y="2368550"/>
          <p14:tracePt t="40254" x="8883650" y="2368550"/>
          <p14:tracePt t="40264" x="8890000" y="2368550"/>
          <p14:tracePt t="40274" x="8896350" y="2374900"/>
          <p14:tracePt t="40293" x="8902700" y="2374900"/>
          <p14:tracePt t="40303" x="8909050" y="2374900"/>
          <p14:tracePt t="40718" x="8915400" y="2374900"/>
          <p14:tracePt t="40728" x="8928100" y="2374900"/>
          <p14:tracePt t="40737" x="8934450" y="2374900"/>
          <p14:tracePt t="40749" x="8947150" y="2374900"/>
          <p14:tracePt t="40766" x="8972550" y="2374900"/>
          <p14:tracePt t="40782" x="8991600" y="2374900"/>
          <p14:tracePt t="40799" x="9010650" y="2374900"/>
          <p14:tracePt t="40816" x="9023350" y="2374900"/>
          <p14:tracePt t="40837" x="9029700" y="2374900"/>
          <p14:tracePt t="40849" x="9036050" y="2381250"/>
          <p14:tracePt t="40866" x="9042400" y="2387600"/>
          <p14:tracePt t="40883" x="9055100" y="2387600"/>
          <p14:tracePt t="41053" x="9055100" y="2393950"/>
          <p14:tracePt t="41072" x="9061450" y="2393950"/>
          <p14:tracePt t="41082" x="9067800" y="2400300"/>
          <p14:tracePt t="41092" x="9067800" y="2406650"/>
          <p14:tracePt t="41110" x="9074150" y="2406650"/>
          <p14:tracePt t="41120" x="9080500" y="2413000"/>
          <p14:tracePt t="41131" x="9086850" y="2413000"/>
          <p14:tracePt t="41160" x="9086850" y="2419350"/>
          <p14:tracePt t="41170" x="9093200" y="2419350"/>
          <p14:tracePt t="41182" x="9099550" y="2425700"/>
          <p14:tracePt t="41198" x="9099550" y="2432050"/>
          <p14:tracePt t="41425" x="9105900" y="2438400"/>
          <p14:tracePt t="41435" x="9112250" y="2438400"/>
          <p14:tracePt t="41573" x="9118600" y="2438400"/>
          <p14:tracePt t="41593" x="9124950" y="2438400"/>
          <p14:tracePt t="41603" x="9131300" y="2444750"/>
          <p14:tracePt t="41760" x="9144000" y="2463800"/>
          <p14:tracePt t="57408" x="9156700" y="2463800"/>
          <p14:tracePt t="57428" x="9169400" y="2463800"/>
          <p14:tracePt t="57438" x="9182100" y="2463800"/>
          <p14:tracePt t="57448" x="9194800" y="2463800"/>
          <p14:tracePt t="57460" x="9207500" y="2463800"/>
          <p14:tracePt t="57477" x="9251950" y="2482850"/>
          <p14:tracePt t="57494" x="9315450" y="2527300"/>
          <p14:tracePt t="57510" x="9353550" y="2559050"/>
          <p14:tracePt t="57527" x="9410700" y="2635250"/>
          <p14:tracePt t="57543" x="9467850" y="2717800"/>
          <p14:tracePt t="57560" x="9480550" y="2768600"/>
          <p14:tracePt t="57577" x="9486900" y="2851150"/>
          <p14:tracePt t="57593" x="9486900" y="2990850"/>
          <p14:tracePt t="57610" x="9486900" y="3073400"/>
          <p14:tracePt t="57616" x="9461500" y="3155950"/>
          <p14:tracePt t="57627" x="9436100" y="3238500"/>
          <p14:tracePt t="57644" x="9359900" y="3384550"/>
          <p14:tracePt t="57660" x="9328150" y="3454400"/>
          <p14:tracePt t="57677" x="9220200" y="3587750"/>
          <p14:tracePt t="57693" x="9093200" y="3695700"/>
          <p14:tracePt t="57711" x="8928100" y="3797300"/>
          <p14:tracePt t="57726" x="8851900" y="3841750"/>
          <p14:tracePt t="57742" x="8636000" y="3975100"/>
          <p14:tracePt t="57760" x="8458200" y="4095750"/>
          <p14:tracePt t="57776" x="8401050" y="4146550"/>
          <p14:tracePt t="57793" x="8286750" y="4210050"/>
          <p14:tracePt t="57810" x="8210550" y="4241800"/>
          <p14:tracePt t="57826" x="8185150" y="4241800"/>
          <p14:tracePt t="57843" x="8153400" y="4248150"/>
          <p14:tracePt t="57860" x="8140700" y="4248150"/>
          <p14:tracePt t="57893" x="8134350" y="4248150"/>
          <p14:tracePt t="57910" x="8134350" y="4254500"/>
          <p14:tracePt t="58325" x="8128000" y="4254500"/>
          <p14:tracePt t="58335" x="8102600" y="4254500"/>
          <p14:tracePt t="58345" x="8077200" y="4260850"/>
          <p14:tracePt t="58360" x="8045450" y="4260850"/>
          <p14:tracePt t="58376" x="7956550" y="4267200"/>
          <p14:tracePt t="58393" x="7848600" y="4279900"/>
          <p14:tracePt t="58410" x="7804150" y="4286250"/>
          <p14:tracePt t="58427" x="7747000" y="4286250"/>
          <p14:tracePt t="58443" x="7721600" y="4292600"/>
          <p14:tracePt t="58552" x="7727950" y="4292600"/>
          <p14:tracePt t="58572" x="7734300" y="4292600"/>
          <p14:tracePt t="58591" x="7740650" y="4292600"/>
          <p14:tracePt t="58602" x="7747000" y="4292600"/>
          <p14:tracePt t="58611" x="7753350" y="4292600"/>
          <p14:tracePt t="58626" x="7759700" y="4298950"/>
          <p14:tracePt t="58643" x="7772400" y="4305300"/>
          <p14:tracePt t="58648" x="7778750" y="4305300"/>
          <p14:tracePt t="58660" x="7785100" y="4305300"/>
          <p14:tracePt t="58680" x="7785100" y="4311650"/>
          <p14:tracePt t="58693" x="7791450" y="4311650"/>
          <p14:tracePt t="58709" x="7797800" y="4324350"/>
          <p14:tracePt t="58727" x="7804150" y="4324350"/>
          <p14:tracePt t="58743" x="7810500" y="4330700"/>
          <p14:tracePt t="58759" x="7823200" y="4337050"/>
          <p14:tracePt t="58776" x="7835900" y="4356100"/>
          <p14:tracePt t="58836" x="7835900" y="4362450"/>
          <p14:tracePt t="58856" x="7835900" y="4368800"/>
          <p14:tracePt t="58866" x="7835900" y="4375150"/>
          <p14:tracePt t="58886" x="7835900" y="4381500"/>
          <p14:tracePt t="58895" x="7835900" y="4387850"/>
          <p14:tracePt t="58908" x="7829550" y="4387850"/>
          <p14:tracePt t="58925" x="7823200" y="4406900"/>
          <p14:tracePt t="58941" x="7816850" y="4406900"/>
          <p14:tracePt t="58958" x="7804150" y="4413250"/>
          <p14:tracePt t="58975" x="7804150" y="4419600"/>
          <p14:tracePt t="58993" x="7804150" y="4425950"/>
          <p14:tracePt t="59282" x="7797800" y="4425950"/>
          <p14:tracePt t="59291" x="7791450" y="4432300"/>
          <p14:tracePt t="59301" x="7791450" y="4438650"/>
          <p14:tracePt t="59312" x="7785100" y="4438650"/>
          <p14:tracePt t="59326" x="7772400" y="4451350"/>
          <p14:tracePt t="59343" x="7747000" y="4476750"/>
          <p14:tracePt t="59359" x="7708900" y="4508500"/>
          <p14:tracePt t="59376" x="7689850" y="4527550"/>
          <p14:tracePt t="59393" x="7658100" y="4552950"/>
          <p14:tracePt t="59409" x="7632700" y="4578350"/>
          <p14:tracePt t="59427" x="7600950" y="4591050"/>
          <p14:tracePt t="59443" x="7588250" y="4597400"/>
          <p14:tracePt t="59459" x="7550150" y="4610100"/>
          <p14:tracePt t="59477" x="7524750" y="4629150"/>
          <p14:tracePt t="59493" x="7512050" y="4635500"/>
          <p14:tracePt t="59509" x="7473950" y="4648200"/>
          <p14:tracePt t="59526" x="7435850" y="4654550"/>
          <p14:tracePt t="59543" x="7416800" y="4660900"/>
          <p14:tracePt t="59559" x="7372350" y="4673600"/>
          <p14:tracePt t="59576" x="7340600" y="4692650"/>
          <p14:tracePt t="59593" x="7315200" y="4699000"/>
          <p14:tracePt t="59609" x="7264400" y="4711700"/>
          <p14:tracePt t="59626" x="7207250" y="4718050"/>
          <p14:tracePt t="59643" x="7150100" y="4724400"/>
          <p14:tracePt t="59659" x="7118350" y="4724400"/>
          <p14:tracePt t="59666" x="7073900" y="4730750"/>
          <p14:tracePt t="59677" x="7023100" y="4730750"/>
          <p14:tracePt t="59693" x="6870700" y="4737100"/>
          <p14:tracePt t="59709" x="6775450" y="4737100"/>
          <p14:tracePt t="59726" x="6597650" y="4756150"/>
          <p14:tracePt t="59742" x="6438900" y="4756150"/>
          <p14:tracePt t="59759" x="6388100" y="4756150"/>
          <p14:tracePt t="59776" x="6337300" y="4756150"/>
          <p14:tracePt t="59972" x="6324600" y="4756150"/>
          <p14:tracePt t="59982" x="6311900" y="4756150"/>
          <p14:tracePt t="59992" x="6267450" y="4762500"/>
          <p14:tracePt t="60009" x="6172200" y="4768850"/>
          <p14:tracePt t="60026" x="6102350" y="4787900"/>
          <p14:tracePt t="60042" x="5943600" y="4838700"/>
          <p14:tracePt t="60059" x="5772150" y="4927600"/>
          <p14:tracePt t="60076" x="5708650" y="4959350"/>
          <p14:tracePt t="60092" x="5600700" y="5022850"/>
          <p14:tracePt t="60109" x="5562600" y="5060950"/>
          <p14:tracePt t="60126" x="5543550" y="5073650"/>
          <p14:tracePt t="60143" x="5530850" y="5099050"/>
          <p14:tracePt t="60159" x="5511800" y="5111750"/>
          <p14:tracePt t="60176" x="5492750" y="5130800"/>
          <p14:tracePt t="60193" x="5480050" y="5137150"/>
          <p14:tracePt t="60209" x="5467350" y="5143500"/>
          <p14:tracePt t="60226" x="5448300" y="5162550"/>
          <p14:tracePt t="60243" x="5441950" y="5175250"/>
          <p14:tracePt t="60259" x="5429250" y="5181600"/>
          <p14:tracePt t="60276" x="5422900" y="5194300"/>
          <p14:tracePt t="60292" x="5416550" y="5207000"/>
          <p14:tracePt t="60309" x="5416550" y="5213350"/>
          <p14:tracePt t="60326" x="5416550" y="5226050"/>
          <p14:tracePt t="60386" x="5422900" y="5226050"/>
          <p14:tracePt t="60397" x="5429250" y="5226050"/>
          <p14:tracePt t="60404" x="5448300" y="5226050"/>
          <p14:tracePt t="60415" x="5467350" y="5226050"/>
          <p14:tracePt t="60426" x="5480050" y="5226050"/>
          <p14:tracePt t="60443" x="5511800" y="5226050"/>
          <p14:tracePt t="60459" x="5524500" y="5226050"/>
          <p14:tracePt t="60476" x="5588000" y="5213350"/>
          <p14:tracePt t="60492" x="5695950" y="5181600"/>
          <p14:tracePt t="60509" x="5772150" y="5156200"/>
          <p14:tracePt t="60526" x="5943600" y="5111750"/>
          <p14:tracePt t="60542" x="6096000" y="5086350"/>
          <p14:tracePt t="60559" x="6159500" y="5086350"/>
          <p14:tracePt t="60576" x="6248400" y="5080000"/>
          <p14:tracePt t="60592" x="6286500" y="5080000"/>
          <p14:tracePt t="60610" x="6318250" y="5080000"/>
          <p14:tracePt t="60642" x="6324600" y="5080000"/>
          <p14:tracePt t="60692" x="6330950" y="5080000"/>
          <p14:tracePt t="60996" x="6330950" y="5137150"/>
          <p14:tracePt t="61006" x="6337300" y="5156200"/>
          <p14:tracePt t="61016" x="6337300" y="5162550"/>
          <p14:tracePt t="61026" x="6337300" y="5175250"/>
          <p14:tracePt t="61041" x="6337300" y="5181600"/>
          <p14:tracePt t="61058" x="6350000" y="5181600"/>
          <p14:tracePt t="61075" x="6356350" y="5181600"/>
          <p14:tracePt t="61091" x="6369050" y="5181600"/>
          <p14:tracePt t="61108" x="6407150" y="5181600"/>
          <p14:tracePt t="61124" x="6457950" y="5181600"/>
          <p14:tracePt t="61141" x="6483350" y="5181600"/>
          <p14:tracePt t="61158" x="6521450" y="5181600"/>
          <p14:tracePt t="61175" x="6546850" y="5181600"/>
          <p14:tracePt t="61192" x="6565900" y="5181600"/>
          <p14:tracePt t="61209" x="6572250" y="5181600"/>
          <p14:tracePt t="61225" x="6584950" y="5181600"/>
          <p14:tracePt t="61402" x="6572250" y="5181600"/>
          <p14:tracePt t="61410" x="6565900" y="5181600"/>
          <p14:tracePt t="61421" x="6553200" y="5181600"/>
          <p14:tracePt t="61432" x="6546850" y="5181600"/>
          <p14:tracePt t="61442" x="6527800" y="5181600"/>
          <p14:tracePt t="61459" x="6489700" y="5187950"/>
          <p14:tracePt t="61476" x="6477000" y="5187950"/>
          <p14:tracePt t="61492" x="6432550" y="5187950"/>
          <p14:tracePt t="61509" x="6394450" y="5194300"/>
          <p14:tracePt t="61525" x="6375400" y="5194300"/>
          <p14:tracePt t="61542" x="6343650" y="5194300"/>
          <p14:tracePt t="61559" x="6305550" y="5200650"/>
          <p14:tracePt t="61576" x="6286500" y="5200650"/>
          <p14:tracePt t="61592" x="6280150" y="5200650"/>
          <p14:tracePt t="61688" x="6286500" y="5200650"/>
          <p14:tracePt t="61697" x="6292850" y="5200650"/>
          <p14:tracePt t="61708" x="6318250" y="5200650"/>
          <p14:tracePt t="61725" x="6388100" y="5187950"/>
          <p14:tracePt t="61742" x="6432550" y="5181600"/>
          <p14:tracePt t="61759" x="6534150" y="5156200"/>
          <p14:tracePt t="61775" x="6623050" y="5143500"/>
          <p14:tracePt t="61792" x="6654800" y="5143500"/>
          <p14:tracePt t="61809" x="6705600" y="5143500"/>
          <p14:tracePt t="61825" x="6743700" y="5143500"/>
          <p14:tracePt t="61843" x="6769100" y="5143500"/>
          <p14:tracePt t="61859" x="6781800" y="5143500"/>
          <p14:tracePt t="61875" x="6819900" y="5143500"/>
          <p14:tracePt t="61892" x="6838950" y="5149850"/>
          <p14:tracePt t="61909" x="6845300" y="5149850"/>
          <p14:tracePt t="61925" x="6851650" y="5149850"/>
          <p14:tracePt t="61945" x="6851650" y="5156200"/>
          <p14:tracePt t="61964" x="6858000" y="5156200"/>
          <p14:tracePt t="61975" x="6864350" y="5156200"/>
          <p14:tracePt t="61994" x="6870700" y="5156200"/>
          <p14:tracePt t="62008" x="6877050" y="5156200"/>
          <p14:tracePt t="62025" x="6877050" y="5162550"/>
          <p14:tracePt t="62042" x="6883400" y="5162550"/>
          <p14:tracePt t="62132" x="6889750" y="5162550"/>
          <p14:tracePt t="62141" x="6896100" y="5162550"/>
          <p14:tracePt t="62151" x="6902450" y="5162550"/>
          <p14:tracePt t="62161" x="6902450" y="5156200"/>
          <p14:tracePt t="62477" x="6908800" y="5156200"/>
          <p14:tracePt t="62486" x="6921500" y="5156200"/>
          <p14:tracePt t="62497" x="6940550" y="5156200"/>
          <p14:tracePt t="62508" x="6972300" y="5156200"/>
          <p14:tracePt t="62525" x="7080250" y="5124450"/>
          <p14:tracePt t="62541" x="7156450" y="5105400"/>
          <p14:tracePt t="62558" x="7308850" y="5067300"/>
          <p14:tracePt t="62575" x="7410450" y="5048250"/>
          <p14:tracePt t="62592" x="7473950" y="5048250"/>
          <p14:tracePt t="62608" x="7518400" y="5048250"/>
          <p14:tracePt t="62625" x="7562850" y="5060950"/>
          <p14:tracePt t="62642" x="7594600" y="5080000"/>
          <p14:tracePt t="62658" x="7613650" y="5092700"/>
          <p14:tracePt t="62675" x="7639050" y="5099050"/>
          <p14:tracePt t="62692" x="7664450" y="5099050"/>
          <p14:tracePt t="62725" x="7683500" y="5099050"/>
          <p14:tracePt t="62741" x="7708900" y="5099050"/>
          <p14:tracePt t="62758" x="7715250" y="5099050"/>
          <p14:tracePt t="62775" x="7727950" y="5099050"/>
          <p14:tracePt t="62791" x="7740650" y="5099050"/>
          <p14:tracePt t="62809" x="7747000" y="5099050"/>
          <p14:tracePt t="62825" x="7759700" y="5099050"/>
          <p14:tracePt t="62841" x="7766050" y="5099050"/>
          <p14:tracePt t="62862" x="7772400" y="5099050"/>
          <p14:tracePt t="62875" x="7778750" y="5105400"/>
          <p14:tracePt t="62960" x="7785100" y="5105400"/>
          <p14:tracePt t="62990" x="7791450" y="5105400"/>
          <p14:tracePt t="63028" x="7797800" y="5099050"/>
          <p14:tracePt t="63404" x="7810500" y="5099050"/>
          <p14:tracePt t="63413" x="7816850" y="5099050"/>
          <p14:tracePt t="63425" x="7835900" y="5099050"/>
          <p14:tracePt t="63441" x="7867650" y="5099050"/>
          <p14:tracePt t="63458" x="7886700" y="5099050"/>
          <p14:tracePt t="63475" x="7931150" y="5099050"/>
          <p14:tracePt t="63491" x="7943850" y="5099050"/>
          <p14:tracePt t="63541" x="7950200" y="5099050"/>
          <p14:tracePt t="63562" x="7956550" y="5099050"/>
          <p14:tracePt t="63571" x="7969250" y="5099050"/>
          <p14:tracePt t="63591" x="7981950" y="5099050"/>
          <p14:tracePt t="63601" x="7994650" y="5099050"/>
          <p14:tracePt t="63630" x="8001000" y="5099050"/>
          <p14:tracePt t="63877" x="8001000" y="5105400"/>
          <p14:tracePt t="63916" x="8001000" y="5111750"/>
          <p14:tracePt t="63926" x="7994650" y="5118100"/>
          <p14:tracePt t="63936" x="7975600" y="5130800"/>
          <p14:tracePt t="63946" x="7950200" y="5149850"/>
          <p14:tracePt t="63958" x="7924800" y="5162550"/>
          <p14:tracePt t="63974" x="7835900" y="5226050"/>
          <p14:tracePt t="63991" x="7791450" y="5257800"/>
          <p14:tracePt t="64008" x="7702550" y="5302250"/>
          <p14:tracePt t="64024" x="7632700" y="5340350"/>
          <p14:tracePt t="64042" x="7550150" y="5384800"/>
          <p14:tracePt t="64058" x="7512050" y="5397500"/>
          <p14:tracePt t="64074" x="7429500" y="5429250"/>
          <p14:tracePt t="64091" x="7327900" y="5461000"/>
          <p14:tracePt t="64108" x="7277100" y="5467350"/>
          <p14:tracePt t="64124" x="7169150" y="5473700"/>
          <p14:tracePt t="64141" x="7035800" y="5480050"/>
          <p14:tracePt t="64158" x="6985000" y="5492750"/>
          <p14:tracePt t="64174" x="6883400" y="5505450"/>
          <p14:tracePt t="64191" x="6819900" y="5511800"/>
          <p14:tracePt t="64208" x="6800850" y="5524500"/>
          <p14:tracePt t="64225" x="6762750" y="5543550"/>
          <p14:tracePt t="64301" x="6762750" y="5549900"/>
          <p14:tracePt t="64321" x="6756400" y="5562600"/>
          <p14:tracePt t="64330" x="6750050" y="5562600"/>
          <p14:tracePt t="64341" x="6737350" y="5575300"/>
          <p14:tracePt t="64358" x="6711950" y="5607050"/>
          <p14:tracePt t="64374" x="6699250" y="5613400"/>
          <p14:tracePt t="64391" x="6673850" y="5638800"/>
          <p14:tracePt t="64408" x="6654800" y="5651500"/>
          <p14:tracePt t="64424" x="6642100" y="5657850"/>
          <p14:tracePt t="64441" x="6623050" y="5657850"/>
          <p14:tracePt t="64458" x="6591300" y="5664200"/>
          <p14:tracePt t="64474" x="6584950" y="5670550"/>
          <p14:tracePt t="64491" x="6553200" y="5670550"/>
          <p14:tracePt t="64508" x="6534150" y="5670550"/>
          <p14:tracePt t="64525" x="6521450" y="5670550"/>
          <p14:tracePt t="64834" x="6515100" y="5670550"/>
          <p14:tracePt t="64843" x="6502400" y="5670550"/>
          <p14:tracePt t="64853" x="6477000" y="5670550"/>
          <p14:tracePt t="64863" x="6445250" y="5664200"/>
          <p14:tracePt t="64874" x="6369050" y="5638800"/>
          <p14:tracePt t="64891" x="5930900" y="5511800"/>
          <p14:tracePt t="64908" x="5588000" y="5422900"/>
          <p14:tracePt t="64924" x="4832350" y="5175250"/>
          <p14:tracePt t="64941" x="4191000" y="4997450"/>
          <p14:tracePt t="64957" x="3975100" y="4933950"/>
          <p14:tracePt t="64974" x="3752850" y="4857750"/>
          <p14:tracePt t="64991" x="3676650" y="4806950"/>
          <p14:tracePt t="65007" x="3670300" y="4794250"/>
          <p14:tracePt t="65239" x="3657600" y="4794250"/>
          <p14:tracePt t="65247" x="3644900" y="4794250"/>
          <p14:tracePt t="65257" x="3600450" y="4775200"/>
          <p14:tracePt t="65274" x="3403600" y="4565650"/>
          <p14:tracePt t="65290" x="3257550" y="4368800"/>
          <p14:tracePt t="65306" x="3048000" y="3949700"/>
          <p14:tracePt t="65323" x="2927350" y="3581400"/>
          <p14:tracePt t="65340" x="2889250" y="3467100"/>
          <p14:tracePt t="65357" x="2863850" y="3365500"/>
          <p14:tracePt t="65374" x="2863850" y="3359150"/>
          <p14:tracePt t="65593" x="2857500" y="3321050"/>
          <p14:tracePt t="65603" x="2825750" y="3238500"/>
          <p14:tracePt t="65613" x="2762250" y="3060700"/>
          <p14:tracePt t="65624" x="2641600" y="2736850"/>
          <p14:tracePt t="65641" x="2343150" y="2070100"/>
          <p14:tracePt t="65657" x="2216150" y="1822450"/>
          <p14:tracePt t="65674" x="2057400" y="1562100"/>
          <p14:tracePt t="65691" x="2006600" y="1504950"/>
          <p14:tracePt t="65938" x="1993900" y="1479550"/>
          <p14:tracePt t="65948" x="1981200" y="1409700"/>
          <p14:tracePt t="65958" x="1955800" y="1301750"/>
          <p14:tracePt t="65974" x="1866900" y="768350"/>
          <p14:tracePt t="65990" x="1809750" y="450850"/>
          <p14:tracePt t="66007" x="1733550" y="31750"/>
          <p14:tracePt t="66024" x="1708150" y="0"/>
          <p14:tracePt t="66040" x="1701800" y="0"/>
          <p14:tracePt t="66313" x="1695450" y="0"/>
          <p14:tracePt t="66322" x="1689100" y="0"/>
          <p14:tracePt t="66332" x="1676400" y="0"/>
          <p14:tracePt t="66342" x="1657350" y="0"/>
          <p14:tracePt t="66357" x="1638300" y="0"/>
          <p14:tracePt t="66374" x="1593850" y="0"/>
          <p14:tracePt t="66390" x="1549400" y="0"/>
          <p14:tracePt t="66408" x="1524000" y="0"/>
          <p14:tracePt t="66424" x="1479550" y="0"/>
          <p14:tracePt t="66440" x="1454150" y="0"/>
          <p14:tracePt t="66457" x="1447800" y="0"/>
          <p14:tracePt t="66490" x="1435100" y="6350"/>
          <p14:tracePt t="66507" x="1428750" y="6350"/>
          <p14:tracePt t="66524" x="1416050" y="12700"/>
          <p14:tracePt t="66540" x="1409700" y="12700"/>
          <p14:tracePt t="66557" x="1390650" y="25400"/>
          <p14:tracePt t="66574" x="1384300" y="25400"/>
          <p14:tracePt t="66590" x="1377950" y="31750"/>
          <p14:tracePt t="66610" x="1371600" y="38100"/>
          <p14:tracePt t="66628" x="1365250" y="44450"/>
          <p14:tracePt t="66641" x="1358900" y="50800"/>
          <p14:tracePt t="66658" x="1346200" y="63500"/>
          <p14:tracePt t="66674" x="1333500" y="69850"/>
          <p14:tracePt t="66691" x="1314450" y="82550"/>
          <p14:tracePt t="66707" x="1301750" y="88900"/>
          <p14:tracePt t="67891" x="1231900" y="889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ChangeArrowheads="1"/>
          </p:cNvSpPr>
          <p:nvPr/>
        </p:nvSpPr>
        <p:spPr bwMode="auto">
          <a:xfrm>
            <a:off x="1768642" y="1367589"/>
            <a:ext cx="8001000" cy="914400"/>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b="1" dirty="0">
                <a:effectLst/>
              </a:rPr>
              <a:t>Solution</a:t>
            </a:r>
            <a:r>
              <a:rPr lang="en-US" altLang="en-US" b="1" dirty="0"/>
              <a:t> </a:t>
            </a:r>
            <a:r>
              <a:rPr lang="en-US" altLang="en-US" b="1" dirty="0">
                <a:effectLst/>
              </a:rPr>
              <a:t>2: </a:t>
            </a:r>
          </a:p>
          <a:p>
            <a:pPr algn="ctr" eaLnBrk="1" hangingPunct="1">
              <a:buFont typeface="Wingdings" panose="05000000000000000000" pitchFamily="2" charset="2"/>
              <a:buNone/>
              <a:defRPr/>
            </a:pPr>
            <a:endParaRPr lang="en-US" altLang="en-US" dirty="0"/>
          </a:p>
        </p:txBody>
      </p:sp>
      <p:sp>
        <p:nvSpPr>
          <p:cNvPr id="36868" name="Rectangle 4"/>
          <p:cNvSpPr>
            <a:spLocks noChangeArrowheads="1"/>
          </p:cNvSpPr>
          <p:nvPr/>
        </p:nvSpPr>
        <p:spPr bwMode="auto">
          <a:xfrm>
            <a:off x="1888958" y="3080083"/>
            <a:ext cx="8077200" cy="2129591"/>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algn="ctr" eaLnBrk="1" hangingPunct="1">
              <a:buFont typeface="Wingdings" panose="05000000000000000000" pitchFamily="2" charset="2"/>
              <a:buNone/>
              <a:defRPr/>
            </a:pPr>
            <a:r>
              <a:rPr lang="en-US" altLang="en-US" dirty="0"/>
              <a:t>	</a:t>
            </a:r>
            <a:r>
              <a:rPr lang="en-US" altLang="en-US" sz="2800" b="1" dirty="0">
                <a:effectLst/>
              </a:rPr>
              <a:t>This solution allows calls to come from any port on an inside machine, and will </a:t>
            </a:r>
            <a:r>
              <a:rPr lang="en-US" altLang="en-US" sz="2800" b="1" dirty="0" smtClean="0">
                <a:effectLst/>
              </a:rPr>
              <a:t>direct </a:t>
            </a:r>
            <a:r>
              <a:rPr lang="en-US" altLang="en-US" sz="2800" b="1" dirty="0">
                <a:effectLst/>
              </a:rPr>
              <a:t>them to port 25 on the outside.  Simple enough…</a:t>
            </a:r>
          </a:p>
          <a:p>
            <a:pPr algn="ctr" eaLnBrk="1" hangingPunct="1">
              <a:buFont typeface="Wingdings" panose="05000000000000000000" pitchFamily="2" charset="2"/>
              <a:buNone/>
              <a:defRPr/>
            </a:pPr>
            <a:r>
              <a:rPr lang="en-US" altLang="en-US" sz="2800" b="1" dirty="0" smtClean="0">
                <a:effectLst/>
              </a:rPr>
              <a:t>So </a:t>
            </a:r>
            <a:r>
              <a:rPr lang="en-US" altLang="en-US" sz="2800" b="1" dirty="0">
                <a:effectLst/>
              </a:rPr>
              <a:t>why is it wrong?</a:t>
            </a:r>
          </a:p>
        </p:txBody>
      </p:sp>
      <p:graphicFrame>
        <p:nvGraphicFramePr>
          <p:cNvPr id="15364" name="Object 6"/>
          <p:cNvGraphicFramePr>
            <a:graphicFrameLocks noGrp="1" noChangeAspect="1"/>
          </p:cNvGraphicFramePr>
          <p:nvPr>
            <p:ph idx="1"/>
            <p:extLst>
              <p:ext uri="{D42A27DB-BD31-4B8C-83A1-F6EECF244321}">
                <p14:modId xmlns:p14="http://schemas.microsoft.com/office/powerpoint/2010/main" val="105702901"/>
              </p:ext>
            </p:extLst>
          </p:nvPr>
        </p:nvGraphicFramePr>
        <p:xfrm>
          <a:off x="2201779" y="1939089"/>
          <a:ext cx="7014409" cy="685800"/>
        </p:xfrm>
        <a:graphic>
          <a:graphicData uri="http://schemas.openxmlformats.org/presentationml/2006/ole">
            <mc:AlternateContent xmlns:mc="http://schemas.openxmlformats.org/markup-compatibility/2006">
              <mc:Choice xmlns:v="urn:schemas-microsoft-com:vml" Requires="v">
                <p:oleObj spid="_x0000_s11330" name="Bitmap Image" r:id="rId3" imgW="4896533" imgH="685714" progId="Paint.Picture">
                  <p:embed/>
                </p:oleObj>
              </mc:Choice>
              <mc:Fallback>
                <p:oleObj name="Bitmap Image" r:id="rId3" imgW="4896533" imgH="685714"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1779" y="1939089"/>
                        <a:ext cx="7014409" cy="685800"/>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4059506225"/>
      </p:ext>
    </p:extLst>
  </p:cSld>
  <p:clrMapOvr>
    <a:masterClrMapping/>
  </p:clrMapOvr>
  <mc:AlternateContent xmlns:mc="http://schemas.openxmlformats.org/markup-compatibility/2006" xmlns:p14="http://schemas.microsoft.com/office/powerpoint/2010/main">
    <mc:Choice Requires="p14">
      <p:transition spd="slow" p14:dur="2000" advTm="59609"/>
    </mc:Choice>
    <mc:Fallback xmlns="">
      <p:transition spd="slow" advTm="59609"/>
    </mc:Fallback>
  </mc:AlternateContent>
  <p:timing>
    <p:tnLst>
      <p:par>
        <p:cTn id="1" dur="indefinite" restart="never" nodeType="tmRoot"/>
      </p:par>
    </p:tnLst>
  </p:timing>
  <p:extLst mod="1">
    <p:ext uri="{3A86A75C-4F4B-4683-9AE1-C65F6400EC91}">
      <p14:laserTraceLst xmlns:p14="http://schemas.microsoft.com/office/powerpoint/2010/main">
        <p14:tracePtLst>
          <p14:tracePt t="7871" x="692150" y="5283200"/>
          <p14:tracePt t="8725" x="692150" y="5276850"/>
          <p14:tracePt t="8733" x="698500" y="5264150"/>
          <p14:tracePt t="8747" x="704850" y="5238750"/>
          <p14:tracePt t="8763" x="723900" y="5143500"/>
          <p14:tracePt t="8780" x="768350" y="4997450"/>
          <p14:tracePt t="8796" x="781050" y="4921250"/>
          <p14:tracePt t="8813" x="819150" y="4781550"/>
          <p14:tracePt t="8829" x="844550" y="4660900"/>
          <p14:tracePt t="8846" x="850900" y="4622800"/>
          <p14:tracePt t="8863" x="863600" y="4597400"/>
          <p14:tracePt t="9118" x="863600" y="4578350"/>
          <p14:tracePt t="9127" x="863600" y="4527550"/>
          <p14:tracePt t="9138" x="882650" y="4406900"/>
          <p14:tracePt t="9148" x="920750" y="4178300"/>
          <p14:tracePt t="9163" x="977900" y="3860800"/>
          <p14:tracePt t="9180" x="1168400" y="3194050"/>
          <p14:tracePt t="9196" x="1441450" y="2654300"/>
          <p14:tracePt t="9213" x="1651000" y="2381250"/>
          <p14:tracePt t="9453" x="1663700" y="2387600"/>
          <p14:tracePt t="9463" x="1670050" y="2387600"/>
          <p14:tracePt t="9473" x="1682750" y="2387600"/>
          <p14:tracePt t="9492" x="1695450" y="2387600"/>
          <p14:tracePt t="9502" x="1714500" y="2387600"/>
          <p14:tracePt t="9513" x="1739900" y="2368550"/>
          <p14:tracePt t="9530" x="1835150" y="2286000"/>
          <p14:tracePt t="9546" x="1924050" y="2235200"/>
          <p14:tracePt t="9563" x="2095500" y="2101850"/>
          <p14:tracePt t="9579" x="2241550" y="2000250"/>
          <p14:tracePt t="9596" x="2292350" y="1962150"/>
          <p14:tracePt t="9613" x="2343150" y="1930400"/>
          <p14:tracePt t="9628" x="2393950" y="1911350"/>
          <p14:tracePt t="9645" x="2432050" y="1898650"/>
          <p14:tracePt t="9662" x="2508250" y="1873250"/>
          <p14:tracePt t="9838" x="2508250" y="1860550"/>
          <p14:tracePt t="9848" x="2520950" y="1841500"/>
          <p14:tracePt t="9858" x="2552700" y="1809750"/>
          <p14:tracePt t="9867" x="2590800" y="1758950"/>
          <p14:tracePt t="9879" x="2660650" y="1695450"/>
          <p14:tracePt t="9896" x="2800350" y="1587500"/>
          <p14:tracePt t="9913" x="2933700" y="1524000"/>
          <p14:tracePt t="9929" x="2984500" y="1517650"/>
          <p14:tracePt t="9946" x="3098800" y="1530350"/>
          <p14:tracePt t="9963" x="3200400" y="1574800"/>
          <p14:tracePt t="9979" x="3238500" y="1606550"/>
          <p14:tracePt t="9996" x="3295650" y="1644650"/>
          <p14:tracePt t="10013" x="3308350" y="1682750"/>
          <p14:tracePt t="10029" x="3308350" y="1695450"/>
          <p14:tracePt t="10045" x="3308350" y="1746250"/>
          <p14:tracePt t="10062" x="3282950" y="1828800"/>
          <p14:tracePt t="10079" x="3270250" y="1866900"/>
          <p14:tracePt t="10096" x="3244850" y="1943100"/>
          <p14:tracePt t="10112" x="3232150" y="2012950"/>
          <p14:tracePt t="10129" x="3225800" y="2044700"/>
          <p14:tracePt t="10146" x="3194050" y="2127250"/>
          <p14:tracePt t="10162" x="3175000" y="2190750"/>
          <p14:tracePt t="10180" x="3155950" y="2241550"/>
          <p14:tracePt t="10196" x="3149600" y="2247900"/>
          <p14:tracePt t="10212" x="3124200" y="2292350"/>
          <p14:tracePt t="10230" x="3086100" y="2343150"/>
          <p14:tracePt t="10246" x="3073400" y="2355850"/>
          <p14:tracePt t="10262" x="3054350" y="2387600"/>
          <p14:tracePt t="10279" x="3041650" y="2400300"/>
          <p14:tracePt t="10296" x="3035300" y="2413000"/>
          <p14:tracePt t="10312" x="3035300" y="2438400"/>
          <p14:tracePt t="10329" x="3035300" y="2476500"/>
          <p14:tracePt t="10346" x="3035300" y="2489200"/>
          <p14:tracePt t="10362" x="3028950" y="2540000"/>
          <p14:tracePt t="10379" x="3022600" y="2584450"/>
          <p14:tracePt t="10396" x="3016250" y="2609850"/>
          <p14:tracePt t="10413" x="2984500" y="2660650"/>
          <p14:tracePt t="10429" x="2959100" y="2717800"/>
          <p14:tracePt t="10446" x="2940050" y="2749550"/>
          <p14:tracePt t="10462" x="2927350" y="2749550"/>
          <p14:tracePt t="10479" x="2914650" y="2762250"/>
          <p14:tracePt t="10496" x="2908300" y="2762250"/>
          <p14:tracePt t="10529" x="2901950" y="2762250"/>
          <p14:tracePt t="10548" x="2895600" y="2762250"/>
          <p14:tracePt t="10562" x="2889250" y="2762250"/>
          <p14:tracePt t="10579" x="2882900" y="2762250"/>
          <p14:tracePt t="10824" x="2870200" y="2762250"/>
          <p14:tracePt t="10834" x="2851150" y="2768600"/>
          <p14:tracePt t="10845" x="2832100" y="2768600"/>
          <p14:tracePt t="10862" x="2774950" y="2768600"/>
          <p14:tracePt t="10879" x="2743200" y="2768600"/>
          <p14:tracePt t="10896" x="2679700" y="2768600"/>
          <p14:tracePt t="10912" x="2603500" y="2749550"/>
          <p14:tracePt t="10930" x="2565400" y="2743200"/>
          <p14:tracePt t="10945" x="2559050" y="2743200"/>
          <p14:tracePt t="10962" x="2552700" y="2743200"/>
          <p14:tracePt t="11021" x="2552700" y="2736850"/>
          <p14:tracePt t="11031" x="2546350" y="2736850"/>
          <p14:tracePt t="11050" x="2540000" y="2736850"/>
          <p14:tracePt t="11060" x="2540000" y="2730500"/>
          <p14:tracePt t="11080" x="2533650" y="2730500"/>
          <p14:tracePt t="11494" x="2540000" y="2730500"/>
          <p14:tracePt t="11504" x="2546350" y="2730500"/>
          <p14:tracePt t="11524" x="2552700" y="2730500"/>
          <p14:tracePt t="11554" x="2559050" y="2730500"/>
          <p14:tracePt t="11573" x="2565400" y="2730500"/>
          <p14:tracePt t="11593" x="2578100" y="2730500"/>
          <p14:tracePt t="11602" x="2584450" y="2730500"/>
          <p14:tracePt t="11613" x="2590800" y="2730500"/>
          <p14:tracePt t="11629" x="2603500" y="2730500"/>
          <p14:tracePt t="11645" x="2609850" y="2730500"/>
          <p14:tracePt t="11662" x="2616200" y="2730500"/>
          <p14:tracePt t="11760" x="2622550" y="2730500"/>
          <p14:tracePt t="11770" x="2628900" y="2730500"/>
          <p14:tracePt t="11779" x="2635250" y="2730500"/>
          <p14:tracePt t="11794" x="2641600" y="2730500"/>
          <p14:tracePt t="11811" x="2654300" y="2736850"/>
          <p14:tracePt t="11827" x="2673350" y="2736850"/>
          <p14:tracePt t="11845" x="2686050" y="2749550"/>
          <p14:tracePt t="11862" x="2717800" y="2755900"/>
          <p14:tracePt t="11879" x="2736850" y="2762250"/>
          <p14:tracePt t="11896" x="2755900" y="2774950"/>
          <p14:tracePt t="11998" x="2762250" y="2774950"/>
          <p14:tracePt t="12007" x="2768600" y="2774950"/>
          <p14:tracePt t="12284" x="2774950" y="2774950"/>
          <p14:tracePt t="12293" x="2787650" y="2768600"/>
          <p14:tracePt t="12303" x="2813050" y="2755900"/>
          <p14:tracePt t="12313" x="2851150" y="2743200"/>
          <p14:tracePt t="12328" x="2895600" y="2730500"/>
          <p14:tracePt t="12345" x="2984500" y="2698750"/>
          <p14:tracePt t="12362" x="3073400" y="2673350"/>
          <p14:tracePt t="12379" x="3168650" y="2654300"/>
          <p14:tracePt t="12395" x="3200400" y="2647950"/>
          <p14:tracePt t="12412" x="3257550" y="2635250"/>
          <p14:tracePt t="12429" x="3308350" y="2635250"/>
          <p14:tracePt t="12445" x="3333750" y="2628900"/>
          <p14:tracePt t="12461" x="3390900" y="2616200"/>
          <p14:tracePt t="12478" x="3435350" y="2597150"/>
          <p14:tracePt t="12495" x="3460750" y="2584450"/>
          <p14:tracePt t="12512" x="3486150" y="2565400"/>
          <p14:tracePt t="12528" x="3498850" y="2559050"/>
          <p14:tracePt t="12698" x="3505200" y="2559050"/>
          <p14:tracePt t="12707" x="3511550" y="2559050"/>
          <p14:tracePt t="12717" x="3524250" y="2559050"/>
          <p14:tracePt t="12728" x="3530600" y="2559050"/>
          <p14:tracePt t="12745" x="3568700" y="2559050"/>
          <p14:tracePt t="12762" x="3581400" y="2559050"/>
          <p14:tracePt t="12778" x="3625850" y="2559050"/>
          <p14:tracePt t="12784" x="3651250" y="2565400"/>
          <p14:tracePt t="12795" x="3670300" y="2565400"/>
          <p14:tracePt t="12813" x="3746500" y="2559050"/>
          <p14:tracePt t="13053" x="3752850" y="2552700"/>
          <p14:tracePt t="13073" x="3771900" y="2552700"/>
          <p14:tracePt t="13082" x="3784600" y="2546350"/>
          <p14:tracePt t="13095" x="3797300" y="2546350"/>
          <p14:tracePt t="13111" x="3848100" y="2546350"/>
          <p14:tracePt t="13128" x="3917950" y="2546350"/>
          <p14:tracePt t="13145" x="3975100" y="2546350"/>
          <p14:tracePt t="13162" x="4102100" y="2565400"/>
          <p14:tracePt t="13178" x="4222750" y="2590800"/>
          <p14:tracePt t="13195" x="4279900" y="2597150"/>
          <p14:tracePt t="13211" x="4381500" y="2622550"/>
          <p14:tracePt t="13228" x="4470400" y="2641600"/>
          <p14:tracePt t="13245" x="4502150" y="2654300"/>
          <p14:tracePt t="13261" x="4578350" y="2679700"/>
          <p14:tracePt t="13278" x="4648200" y="2698750"/>
          <p14:tracePt t="13295" x="4679950" y="2711450"/>
          <p14:tracePt t="13300" x="4705350" y="2724150"/>
          <p14:tracePt t="13312" x="4743450" y="2743200"/>
          <p14:tracePt t="13328" x="4794250" y="2762250"/>
          <p14:tracePt t="13345" x="4832350" y="2774950"/>
          <p14:tracePt t="13585" x="4845050" y="2774950"/>
          <p14:tracePt t="13594" x="4857750" y="2774950"/>
          <p14:tracePt t="13605" x="4876800" y="2774950"/>
          <p14:tracePt t="13615" x="4908550" y="2781300"/>
          <p14:tracePt t="13628" x="4940300" y="2781300"/>
          <p14:tracePt t="13644" x="5016500" y="2781300"/>
          <p14:tracePt t="13661" x="5086350" y="2794000"/>
          <p14:tracePt t="13678" x="5118100" y="2794000"/>
          <p14:tracePt t="13694" x="5175250" y="2806700"/>
          <p14:tracePt t="13711" x="5232400" y="2825750"/>
          <p14:tracePt t="13728" x="5251450" y="2832100"/>
          <p14:tracePt t="13744" x="5302250" y="2838450"/>
          <p14:tracePt t="13761" x="5353050" y="2838450"/>
          <p14:tracePt t="13778" x="5365750" y="2838450"/>
          <p14:tracePt t="13795" x="5403850" y="2838450"/>
          <p14:tracePt t="13811" x="5410200" y="2825750"/>
          <p14:tracePt t="14059" x="5429250" y="2825750"/>
          <p14:tracePt t="14069" x="5454650" y="2825750"/>
          <p14:tracePt t="14078" x="5473700" y="2825750"/>
          <p14:tracePt t="14095" x="5549900" y="2819400"/>
          <p14:tracePt t="14111" x="5607050" y="2806700"/>
          <p14:tracePt t="14128" x="5721350" y="2781300"/>
          <p14:tracePt t="14145" x="5784850" y="2768600"/>
          <p14:tracePt t="14161" x="5822950" y="2762250"/>
          <p14:tracePt t="14178" x="5854700" y="2755900"/>
          <p14:tracePt t="14194" x="5880100" y="2743200"/>
          <p14:tracePt t="14211" x="5880100" y="2736850"/>
          <p14:tracePt t="14228" x="5886450" y="2736850"/>
          <p14:tracePt t="14244" x="5892800" y="2730500"/>
          <p14:tracePt t="14473" x="5899150" y="2730500"/>
          <p14:tracePt t="14482" x="5905500" y="2730500"/>
          <p14:tracePt t="14494" x="5918200" y="2730500"/>
          <p14:tracePt t="14511" x="5943600" y="2730500"/>
          <p14:tracePt t="14527" x="5956300" y="2730500"/>
          <p14:tracePt t="14545" x="5969000" y="2724150"/>
          <p14:tracePt t="14561" x="5988050" y="2724150"/>
          <p14:tracePt t="14578" x="6000750" y="2724150"/>
          <p14:tracePt t="14594" x="6013450" y="2724150"/>
          <p14:tracePt t="14611" x="6019800" y="2724150"/>
          <p14:tracePt t="14627" x="6026150" y="2724150"/>
          <p14:tracePt t="14644" x="6032500" y="2724150"/>
          <p14:tracePt t="14677" x="6038850" y="2724150"/>
          <p14:tracePt t="14739" x="6038850" y="2717800"/>
          <p14:tracePt t="14847" x="6026150" y="2717800"/>
          <p14:tracePt t="14857" x="6019800" y="2717800"/>
          <p14:tracePt t="14867" x="6013450" y="2717800"/>
          <p14:tracePt t="14877" x="6007100" y="2717800"/>
          <p14:tracePt t="14895" x="5988050" y="2717800"/>
          <p14:tracePt t="14911" x="5975350" y="2717800"/>
          <p14:tracePt t="14927" x="5949950" y="2717800"/>
          <p14:tracePt t="14944" x="5924550" y="2724150"/>
          <p14:tracePt t="14961" x="5905500" y="2724150"/>
          <p14:tracePt t="14978" x="5886450" y="2724150"/>
          <p14:tracePt t="14994" x="5867400" y="2724150"/>
          <p14:tracePt t="15011" x="5842000" y="2724150"/>
          <p14:tracePt t="15027" x="5835650" y="2724150"/>
          <p14:tracePt t="15044" x="5822950" y="2724150"/>
          <p14:tracePt t="15060" x="5816600" y="2724150"/>
          <p14:tracePt t="15077" x="5810250" y="2724150"/>
          <p14:tracePt t="15093" x="5810250" y="2717800"/>
          <p14:tracePt t="15144" x="5803900" y="2711450"/>
          <p14:tracePt t="15154" x="5797550" y="2711450"/>
          <p14:tracePt t="15164" x="5791200" y="2705100"/>
          <p14:tracePt t="15177" x="5784850" y="2698750"/>
          <p14:tracePt t="15194" x="5759450" y="2686050"/>
          <p14:tracePt t="15211" x="5753100" y="2679700"/>
          <p14:tracePt t="15227" x="5746750" y="2679700"/>
          <p14:tracePt t="15244" x="5740400" y="2673350"/>
          <p14:tracePt t="15360" x="5746750" y="2673350"/>
          <p14:tracePt t="15380" x="5759450" y="2673350"/>
          <p14:tracePt t="15390" x="5772150" y="2673350"/>
          <p14:tracePt t="15399" x="5784850" y="2673350"/>
          <p14:tracePt t="15411" x="5797550" y="2673350"/>
          <p14:tracePt t="15427" x="5822950" y="2673350"/>
          <p14:tracePt t="15444" x="5842000" y="2673350"/>
          <p14:tracePt t="15461" x="5880100" y="2673350"/>
          <p14:tracePt t="15477" x="5924550" y="2686050"/>
          <p14:tracePt t="15494" x="5949950" y="2692400"/>
          <p14:tracePt t="15511" x="5988050" y="2698750"/>
          <p14:tracePt t="15527" x="6032500" y="2705100"/>
          <p14:tracePt t="15544" x="6051550" y="2711450"/>
          <p14:tracePt t="15561" x="6064250" y="2711450"/>
          <p14:tracePt t="15577" x="6076950" y="2724150"/>
          <p14:tracePt t="15594" x="6083300" y="2724150"/>
          <p14:tracePt t="16276" x="6089650" y="2724150"/>
          <p14:tracePt t="16287" x="6102350" y="2724150"/>
          <p14:tracePt t="16307" x="6115050" y="2724150"/>
          <p14:tracePt t="16317" x="6127750" y="2724150"/>
          <p14:tracePt t="16327" x="6134100" y="2724150"/>
          <p14:tracePt t="16344" x="6153150" y="2724150"/>
          <p14:tracePt t="16360" x="6165850" y="2724150"/>
          <p14:tracePt t="16367" x="6184900" y="2724150"/>
          <p14:tracePt t="16377" x="6191250" y="2730500"/>
          <p14:tracePt t="16394" x="6223000" y="2730500"/>
          <p14:tracePt t="16410" x="6229350" y="2730500"/>
          <p14:tracePt t="16427" x="6248400" y="2736850"/>
          <p14:tracePt t="16443" x="6254750" y="2736850"/>
          <p14:tracePt t="16583" x="6261100" y="2736850"/>
          <p14:tracePt t="17471" x="6261100" y="2743200"/>
          <p14:tracePt t="17480" x="6261100" y="2749550"/>
          <p14:tracePt t="17493" x="6261100" y="2755900"/>
          <p14:tracePt t="17511" x="6267450" y="2755900"/>
          <p14:tracePt t="17527" x="6280150" y="2755900"/>
          <p14:tracePt t="17544" x="6286500" y="2755900"/>
          <p14:tracePt t="17560" x="6305550" y="2755900"/>
          <p14:tracePt t="17577" x="6350000" y="2743200"/>
          <p14:tracePt t="17594" x="6375400" y="2736850"/>
          <p14:tracePt t="17610" x="6445250" y="2724150"/>
          <p14:tracePt t="17627" x="6502400" y="2711450"/>
          <p14:tracePt t="17643" x="6527800" y="2705100"/>
          <p14:tracePt t="17660" x="6578600" y="2705100"/>
          <p14:tracePt t="17676" x="6616700" y="2705100"/>
          <p14:tracePt t="17693" x="6642100" y="2705100"/>
          <p14:tracePt t="17710" x="6680200" y="2711450"/>
          <p14:tracePt t="17726" x="6724650" y="2730500"/>
          <p14:tracePt t="17744" x="6769100" y="2743200"/>
          <p14:tracePt t="17777" x="6800850" y="2762250"/>
          <p14:tracePt t="17793" x="6819900" y="2774950"/>
          <p14:tracePt t="17810" x="6832600" y="2781300"/>
          <p14:tracePt t="17826" x="6845300" y="2787650"/>
          <p14:tracePt t="17843" x="6858000" y="2787650"/>
          <p14:tracePt t="17860" x="6864350" y="2794000"/>
          <p14:tracePt t="17876" x="6883400" y="2800350"/>
          <p14:tracePt t="17893" x="6902450" y="2800350"/>
          <p14:tracePt t="17910" x="6915150" y="2800350"/>
          <p14:tracePt t="17927" x="6934200" y="2800350"/>
          <p14:tracePt t="17943" x="6965950" y="2806700"/>
          <p14:tracePt t="17960" x="6997700" y="2813050"/>
          <p14:tracePt t="17976" x="7016750" y="2819400"/>
          <p14:tracePt t="17993" x="7061200" y="2819400"/>
          <p14:tracePt t="18011" x="7105650" y="2825750"/>
          <p14:tracePt t="18027" x="7112000" y="2825750"/>
          <p14:tracePt t="18043" x="7137400" y="2825750"/>
          <p14:tracePt t="18644" x="7137400" y="2838450"/>
          <p14:tracePt t="18674" x="7137400" y="2844800"/>
          <p14:tracePt t="18703" x="7143750" y="2844800"/>
          <p14:tracePt t="18713" x="7150100" y="2844800"/>
          <p14:tracePt t="18723" x="7156450" y="2844800"/>
          <p14:tracePt t="18733" x="7169150" y="2844800"/>
          <p14:tracePt t="18743" x="7175500" y="2844800"/>
          <p14:tracePt t="18760" x="7207250" y="2844800"/>
          <p14:tracePt t="18776" x="7213600" y="2844800"/>
          <p14:tracePt t="18793" x="7232650" y="2838450"/>
          <p14:tracePt t="18809" x="7251700" y="2832100"/>
          <p14:tracePt t="18826" x="7258050" y="2832100"/>
          <p14:tracePt t="18843" x="7270750" y="2825750"/>
          <p14:tracePt t="18859" x="7277100" y="2825750"/>
          <p14:tracePt t="18893" x="7283450" y="2825750"/>
          <p14:tracePt t="18909" x="7289800" y="2819400"/>
          <p14:tracePt t="18926" x="7289800" y="2813050"/>
          <p14:tracePt t="18943" x="7296150" y="2813050"/>
          <p14:tracePt t="18960" x="7302500" y="2806700"/>
          <p14:tracePt t="18976" x="7308850" y="2806700"/>
          <p14:tracePt t="19601" x="7315200" y="2806700"/>
          <p14:tracePt t="19611" x="7321550" y="2806700"/>
          <p14:tracePt t="19631" x="7327900" y="2806700"/>
          <p14:tracePt t="19640" x="7334250" y="2806700"/>
          <p14:tracePt t="19651" x="7340600" y="2806700"/>
          <p14:tracePt t="19708" x="7346950" y="2806700"/>
          <p14:tracePt t="19739" x="7353300" y="2806700"/>
          <p14:tracePt t="19749" x="7359650" y="2806700"/>
          <p14:tracePt t="19759" x="7366000" y="2806700"/>
          <p14:tracePt t="19776" x="7372350" y="2806700"/>
          <p14:tracePt t="19792" x="7378700" y="2806700"/>
          <p14:tracePt t="19809" x="7391400" y="2806700"/>
          <p14:tracePt t="19842" x="7397750" y="2806700"/>
          <p14:tracePt t="19859" x="7404100" y="2806700"/>
          <p14:tracePt t="19876" x="7423150" y="2806700"/>
          <p14:tracePt t="19893" x="7429500" y="2806700"/>
          <p14:tracePt t="19909" x="7442200" y="2806700"/>
          <p14:tracePt t="19926" x="7448550" y="2806700"/>
          <p14:tracePt t="19943" x="7461250" y="2806700"/>
          <p14:tracePt t="19976" x="7473950" y="2806700"/>
          <p14:tracePt t="19993" x="7486650" y="2806700"/>
          <p14:tracePt t="20009" x="7499350" y="2806700"/>
          <p14:tracePt t="20026" x="7518400" y="2806700"/>
          <p14:tracePt t="20042" x="7531100" y="2806700"/>
          <p14:tracePt t="20094" x="7543800" y="2806700"/>
          <p14:tracePt t="26140" x="7550150" y="2806700"/>
          <p14:tracePt t="26151" x="7569200" y="2806700"/>
          <p14:tracePt t="26161" x="7588250" y="2806700"/>
          <p14:tracePt t="26174" x="7620000" y="2800350"/>
          <p14:tracePt t="26190" x="7708900" y="2781300"/>
          <p14:tracePt t="26207" x="7797800" y="2755900"/>
          <p14:tracePt t="26224" x="7842250" y="2749550"/>
          <p14:tracePt t="26240" x="7905750" y="2736850"/>
          <p14:tracePt t="26257" x="7943850" y="2736850"/>
          <p14:tracePt t="26274" x="7962900" y="2736850"/>
          <p14:tracePt t="26290" x="7988300" y="2736850"/>
          <p14:tracePt t="26307" x="8020050" y="2749550"/>
          <p14:tracePt t="26323" x="8032750" y="2755900"/>
          <p14:tracePt t="26340" x="8051800" y="2755900"/>
          <p14:tracePt t="26357" x="8077200" y="2768600"/>
          <p14:tracePt t="26374" x="8089900" y="2768600"/>
          <p14:tracePt t="26390" x="8096250" y="2774950"/>
          <p14:tracePt t="26407" x="8108950" y="2774950"/>
          <p14:tracePt t="26424" x="8115300" y="2774950"/>
          <p14:tracePt t="26440" x="8121650" y="2774950"/>
          <p14:tracePt t="26457" x="8134350" y="2774950"/>
          <p14:tracePt t="26474" x="8159750" y="2774950"/>
          <p14:tracePt t="26490" x="8166100" y="2768600"/>
          <p14:tracePt t="26507" x="8185150" y="2768600"/>
          <p14:tracePt t="26523" x="8204200" y="2768600"/>
          <p14:tracePt t="26541" x="8210550" y="2768600"/>
          <p14:tracePt t="26547" x="8216900" y="2768600"/>
          <p14:tracePt t="26557" x="8223250" y="2768600"/>
          <p14:tracePt t="28290" x="8216900" y="2768600"/>
          <p14:tracePt t="28300" x="8210550" y="2768600"/>
          <p14:tracePt t="28310" x="8204200" y="2768600"/>
          <p14:tracePt t="28323" x="8197850" y="2768600"/>
          <p14:tracePt t="28340" x="8185150" y="2768600"/>
          <p14:tracePt t="28357" x="8172450" y="2768600"/>
          <p14:tracePt t="28390" x="8159750" y="2768600"/>
          <p14:tracePt t="28406" x="8140700" y="2768600"/>
          <p14:tracePt t="28423" x="8134350" y="2768600"/>
          <p14:tracePt t="28439" x="8102600" y="2768600"/>
          <p14:tracePt t="28456" x="8077200" y="2768600"/>
          <p14:tracePt t="28473" x="8070850" y="2768600"/>
          <p14:tracePt t="28490" x="8045450" y="2768600"/>
          <p14:tracePt t="28506" x="8026400" y="2768600"/>
          <p14:tracePt t="28524" x="8007350" y="2768600"/>
          <p14:tracePt t="28540" x="7994650" y="2768600"/>
          <p14:tracePt t="28556" x="7975600" y="2768600"/>
          <p14:tracePt t="28573" x="7956550" y="2768600"/>
          <p14:tracePt t="28589" x="7950200" y="2768600"/>
          <p14:tracePt t="28606" x="7943850" y="2768600"/>
          <p14:tracePt t="29089" x="7931150" y="2800350"/>
          <p14:tracePt t="29099" x="7924800" y="2813050"/>
          <p14:tracePt t="29109" x="7905750" y="2825750"/>
          <p14:tracePt t="29123" x="7874000" y="2838450"/>
          <p14:tracePt t="29139" x="7772400" y="2870200"/>
          <p14:tracePt t="29156" x="7620000" y="2895600"/>
          <p14:tracePt t="29173" x="7531100" y="2914650"/>
          <p14:tracePt t="29189" x="7372350" y="2946400"/>
          <p14:tracePt t="29206" x="7207250" y="2971800"/>
          <p14:tracePt t="29223" x="7143750" y="2971800"/>
          <p14:tracePt t="29240" x="7010400" y="2971800"/>
          <p14:tracePt t="29256" x="6908800" y="2971800"/>
          <p14:tracePt t="29273" x="6851650" y="2952750"/>
          <p14:tracePt t="29289" x="6838950" y="2946400"/>
          <p14:tracePt t="29306" x="6832600" y="2946400"/>
          <p14:tracePt t="29513" x="6819900" y="2946400"/>
          <p14:tracePt t="29522" x="6800850" y="2952750"/>
          <p14:tracePt t="29532" x="6775450" y="2952750"/>
          <p14:tracePt t="29543" x="6743700" y="2959100"/>
          <p14:tracePt t="29556" x="6699250" y="2959100"/>
          <p14:tracePt t="29572" x="6604000" y="2971800"/>
          <p14:tracePt t="29589" x="6508750" y="2971800"/>
          <p14:tracePt t="29606" x="6470650" y="2971800"/>
          <p14:tracePt t="29622" x="6394450" y="2971800"/>
          <p14:tracePt t="29639" x="6299200" y="2978150"/>
          <p14:tracePt t="29656" x="6235700" y="2990850"/>
          <p14:tracePt t="29673" x="6064250" y="2990850"/>
          <p14:tracePt t="29689" x="5848350" y="2984500"/>
          <p14:tracePt t="29706" x="5740400" y="2984500"/>
          <p14:tracePt t="29723" x="5568950" y="2971800"/>
          <p14:tracePt t="29739" x="5486400" y="2971800"/>
          <p14:tracePt t="29917" x="5467350" y="2971800"/>
          <p14:tracePt t="29929" x="5441950" y="2971800"/>
          <p14:tracePt t="29939" x="5416550" y="2971800"/>
          <p14:tracePt t="29956" x="5321300" y="2990850"/>
          <p14:tracePt t="29973" x="5200650" y="3067050"/>
          <p14:tracePt t="29989" x="5118100" y="3111500"/>
          <p14:tracePt t="30006" x="4991100" y="3187700"/>
          <p14:tracePt t="30023" x="4889500" y="3257550"/>
          <p14:tracePt t="30039" x="4857750" y="3295650"/>
          <p14:tracePt t="30056" x="4806950" y="3371850"/>
          <p14:tracePt t="30073" x="4762500" y="3473450"/>
          <p14:tracePt t="30088" x="4756150" y="3524250"/>
          <p14:tracePt t="30105" x="4749800" y="3600450"/>
          <p14:tracePt t="30123" x="4749800" y="3632200"/>
          <p14:tracePt t="30139" x="4749800" y="3644900"/>
          <p14:tracePt t="30156" x="4756150" y="3663950"/>
          <p14:tracePt t="30172" x="4768850" y="3676650"/>
          <p14:tracePt t="30189" x="4775200" y="3676650"/>
          <p14:tracePt t="30206" x="4794250" y="3676650"/>
          <p14:tracePt t="30223" x="4826000" y="3676650"/>
          <p14:tracePt t="30239" x="4870450" y="3676650"/>
          <p14:tracePt t="30256" x="4889500" y="3676650"/>
          <p14:tracePt t="30272" x="4927600" y="3676650"/>
          <p14:tracePt t="30289" x="4959350" y="3676650"/>
          <p14:tracePt t="30306" x="4978400" y="3676650"/>
          <p14:tracePt t="30322" x="5010150" y="3676650"/>
          <p14:tracePt t="30339" x="5054600" y="3676650"/>
          <p14:tracePt t="30356" x="5073650" y="3676650"/>
          <p14:tracePt t="30372" x="5111750" y="3676650"/>
          <p14:tracePt t="30389" x="5143500" y="3676650"/>
          <p14:tracePt t="30407" x="5181600" y="3676650"/>
          <p14:tracePt t="30422" x="5200650" y="3676650"/>
          <p14:tracePt t="30439" x="5251450" y="3663950"/>
          <p14:tracePt t="30456" x="5308600" y="3657600"/>
          <p14:tracePt t="30472" x="5327650" y="3657600"/>
          <p14:tracePt t="30489" x="5378450" y="3657600"/>
          <p14:tracePt t="30506" x="5422900" y="3676650"/>
          <p14:tracePt t="30522" x="5448300" y="3683000"/>
          <p14:tracePt t="30539" x="5473700" y="3702050"/>
          <p14:tracePt t="30555" x="5511800" y="3721100"/>
          <p14:tracePt t="30572" x="5518150" y="3727450"/>
          <p14:tracePt t="30589" x="5549900" y="3740150"/>
          <p14:tracePt t="30606" x="5568950" y="3746500"/>
          <p14:tracePt t="30873" x="5575300" y="3759200"/>
          <p14:tracePt t="30883" x="5581650" y="3759200"/>
          <p14:tracePt t="30893" x="5588000" y="3759200"/>
          <p14:tracePt t="30905" x="5600700" y="3759200"/>
          <p14:tracePt t="30922" x="5664200" y="3752850"/>
          <p14:tracePt t="30939" x="5772150" y="3708400"/>
          <p14:tracePt t="30955" x="5835650" y="3689350"/>
          <p14:tracePt t="30972" x="6000750" y="3625850"/>
          <p14:tracePt t="30989" x="6184900" y="3600450"/>
          <p14:tracePt t="31005" x="6254750" y="3594100"/>
          <p14:tracePt t="31022" x="6381750" y="3594100"/>
          <p14:tracePt t="31039" x="6457950" y="3594100"/>
          <p14:tracePt t="31055" x="6508750" y="3600450"/>
          <p14:tracePt t="31072" x="6565900" y="3625850"/>
          <p14:tracePt t="31089" x="6610350" y="3644900"/>
          <p14:tracePt t="31105" x="6629400" y="3651250"/>
          <p14:tracePt t="31122" x="6673850" y="3676650"/>
          <p14:tracePt t="31139" x="6686550" y="3683000"/>
          <p14:tracePt t="31156" x="6711950" y="3689350"/>
          <p14:tracePt t="31357" x="6718300" y="3695700"/>
          <p14:tracePt t="31367" x="6724650" y="3695700"/>
          <p14:tracePt t="31377" x="6737350" y="3702050"/>
          <p14:tracePt t="31389" x="6756400" y="3702050"/>
          <p14:tracePt t="31405" x="6813550" y="3702050"/>
          <p14:tracePt t="31422" x="6858000" y="3702050"/>
          <p14:tracePt t="31439" x="6953250" y="3702050"/>
          <p14:tracePt t="31455" x="7067550" y="3702050"/>
          <p14:tracePt t="31473" x="7143750" y="3702050"/>
          <p14:tracePt t="31489" x="7181850" y="3695700"/>
          <p14:tracePt t="31505" x="7219950" y="3695700"/>
          <p14:tracePt t="31522" x="7245350" y="3695700"/>
          <p14:tracePt t="31538" x="7270750" y="3695700"/>
          <p14:tracePt t="31555" x="7283450" y="3695700"/>
          <p14:tracePt t="31771" x="7289800" y="3695700"/>
          <p14:tracePt t="31781" x="7308850" y="3695700"/>
          <p14:tracePt t="31792" x="7334250" y="3695700"/>
          <p14:tracePt t="31805" x="7366000" y="3695700"/>
          <p14:tracePt t="31822" x="7448550" y="3695700"/>
          <p14:tracePt t="31838" x="7556500" y="3689350"/>
          <p14:tracePt t="31855" x="7600950" y="3689350"/>
          <p14:tracePt t="31872" x="7658100" y="3689350"/>
          <p14:tracePt t="31888" x="7683500" y="3689350"/>
          <p14:tracePt t="31906" x="7702550" y="3676650"/>
          <p14:tracePt t="32104" x="7715250" y="3676650"/>
          <p14:tracePt t="32114" x="7734300" y="3676650"/>
          <p14:tracePt t="32124" x="7759700" y="3676650"/>
          <p14:tracePt t="32137" x="7785100" y="3676650"/>
          <p14:tracePt t="32153" x="7874000" y="3676650"/>
          <p14:tracePt t="32170" x="7931150" y="3676650"/>
          <p14:tracePt t="32175" x="7994650" y="3676650"/>
          <p14:tracePt t="32188" x="8064500" y="3676650"/>
          <p14:tracePt t="32205" x="8204200" y="3676650"/>
          <p14:tracePt t="32222" x="8331200" y="3721100"/>
          <p14:tracePt t="32238" x="8375650" y="3733800"/>
          <p14:tracePt t="32255" x="8426450" y="3759200"/>
          <p14:tracePt t="32272" x="8458200" y="3765550"/>
          <p14:tracePt t="32288" x="8470900" y="3765550"/>
          <p14:tracePt t="32510" x="8470900" y="3778250"/>
          <p14:tracePt t="32520" x="8470900" y="3784600"/>
          <p14:tracePt t="32531" x="8470900" y="3790950"/>
          <p14:tracePt t="32541" x="8477250" y="3797300"/>
          <p14:tracePt t="32555" x="8483600" y="3803650"/>
          <p14:tracePt t="32572" x="8521700" y="3803650"/>
          <p14:tracePt t="32588" x="8566150" y="3803650"/>
          <p14:tracePt t="32605" x="8610600" y="3803650"/>
          <p14:tracePt t="32621" x="8680450" y="3790950"/>
          <p14:tracePt t="32638" x="8763000" y="3759200"/>
          <p14:tracePt t="32656" x="8813800" y="3740150"/>
          <p14:tracePt t="32671" x="8832850" y="3733800"/>
          <p14:tracePt t="32678" x="8845550" y="3727450"/>
          <p14:tracePt t="32688" x="8858250" y="3727450"/>
          <p14:tracePt t="32705" x="8864600" y="3727450"/>
          <p14:tracePt t="32994" x="8858250" y="3727450"/>
          <p14:tracePt t="33004" x="8826500" y="3727450"/>
          <p14:tracePt t="33014" x="8788400" y="3740150"/>
          <p14:tracePt t="33024" x="8743950" y="3746500"/>
          <p14:tracePt t="33038" x="8693150" y="3752850"/>
          <p14:tracePt t="33055" x="8528050" y="3784600"/>
          <p14:tracePt t="33071" x="8229600" y="3829050"/>
          <p14:tracePt t="33088" x="8045450" y="3854450"/>
          <p14:tracePt t="33105" x="7569200" y="3917950"/>
          <p14:tracePt t="33121" x="7042150" y="3943350"/>
          <p14:tracePt t="33139" x="6591300" y="3994150"/>
          <p14:tracePt t="33155" x="6457950" y="4000500"/>
          <p14:tracePt t="33171" x="6280150" y="4038600"/>
          <p14:tracePt t="33188" x="6216650" y="4051300"/>
          <p14:tracePt t="33448" x="6203950" y="4051300"/>
          <p14:tracePt t="33457" x="6184900" y="4051300"/>
          <p14:tracePt t="33467" x="6153150" y="4051300"/>
          <p14:tracePt t="33477" x="6102350" y="4032250"/>
          <p14:tracePt t="33488" x="6013450" y="4019550"/>
          <p14:tracePt t="33504" x="5772150" y="4000500"/>
          <p14:tracePt t="33521" x="5556250" y="4000500"/>
          <p14:tracePt t="33538" x="5029200" y="3987800"/>
          <p14:tracePt t="33554" x="4559300" y="3987800"/>
          <p14:tracePt t="33571" x="4381500" y="3987800"/>
          <p14:tracePt t="33588" x="4152900" y="4000500"/>
          <p14:tracePt t="33604" x="4032250" y="4006850"/>
          <p14:tracePt t="33621" x="4000500" y="4006850"/>
          <p14:tracePt t="33822" x="3994150" y="4013200"/>
          <p14:tracePt t="33832" x="3987800" y="4013200"/>
          <p14:tracePt t="33842" x="3968750" y="4013200"/>
          <p14:tracePt t="33855" x="3937000" y="4019550"/>
          <p14:tracePt t="33871" x="3778250" y="4025900"/>
          <p14:tracePt t="33888" x="3460750" y="4057650"/>
          <p14:tracePt t="33905" x="3257550" y="4083050"/>
          <p14:tracePt t="33921" x="2895600" y="4165600"/>
          <p14:tracePt t="33938" x="2711450" y="4222750"/>
          <p14:tracePt t="33955" x="2654300" y="4248150"/>
          <p14:tracePt t="33971" x="2590800" y="4279900"/>
          <p14:tracePt t="33988" x="2590800" y="4292600"/>
          <p14:tracePt t="34021" x="2584450" y="4292600"/>
          <p14:tracePt t="34038" x="2571750" y="4292600"/>
          <p14:tracePt t="34054" x="2559050" y="4292600"/>
          <p14:tracePt t="34071" x="2533650" y="4292600"/>
          <p14:tracePt t="34088" x="2495550" y="4292600"/>
          <p14:tracePt t="34105" x="2463800" y="4286250"/>
          <p14:tracePt t="34121" x="2457450" y="4286250"/>
          <p14:tracePt t="34138" x="2444750" y="4286250"/>
          <p14:tracePt t="34155" x="2444750" y="4279900"/>
          <p14:tracePt t="34276" x="2451100" y="4267200"/>
          <p14:tracePt t="34286" x="2470150" y="4254500"/>
          <p14:tracePt t="34295" x="2489200" y="4235450"/>
          <p14:tracePt t="34306" x="2527300" y="4216400"/>
          <p14:tracePt t="34322" x="2641600" y="4165600"/>
          <p14:tracePt t="34338" x="2705100" y="4152900"/>
          <p14:tracePt t="34354" x="2825750" y="4114800"/>
          <p14:tracePt t="34372" x="2933700" y="4108450"/>
          <p14:tracePt t="34388" x="2971800" y="4102100"/>
          <p14:tracePt t="34404" x="3054350" y="4102100"/>
          <p14:tracePt t="34421" x="3117850" y="4102100"/>
          <p14:tracePt t="34438" x="3162300" y="4102100"/>
          <p14:tracePt t="34454" x="3213100" y="4102100"/>
          <p14:tracePt t="34470" x="3244850" y="4102100"/>
          <p14:tracePt t="34487" x="3257550" y="4102100"/>
          <p14:tracePt t="34610" x="3263900" y="4102100"/>
          <p14:tracePt t="34779" x="3257550" y="4127500"/>
          <p14:tracePt t="34789" x="3257550" y="4133850"/>
          <p14:tracePt t="34818" x="3257550" y="4140200"/>
          <p14:tracePt t="34827" x="3257550" y="4146550"/>
          <p14:tracePt t="34848" x="3270250" y="4146550"/>
          <p14:tracePt t="34858" x="3282950" y="4146550"/>
          <p14:tracePt t="34871" x="3308350" y="4146550"/>
          <p14:tracePt t="34887" x="3365500" y="4146550"/>
          <p14:tracePt t="34904" x="3429000" y="4146550"/>
          <p14:tracePt t="34921" x="3448050" y="4146550"/>
          <p14:tracePt t="34937" x="3498850" y="4146550"/>
          <p14:tracePt t="34954" x="3530600" y="4146550"/>
          <p14:tracePt t="34971" x="3549650" y="4146550"/>
          <p14:tracePt t="34987" x="3587750" y="4140200"/>
          <p14:tracePt t="35004" x="3638550" y="4133850"/>
          <p14:tracePt t="35021" x="3657600" y="4127500"/>
          <p14:tracePt t="35037" x="3702050" y="4121150"/>
          <p14:tracePt t="35054" x="3740150" y="4114800"/>
          <p14:tracePt t="35072" x="3759200" y="4108450"/>
          <p14:tracePt t="35088" x="3771900" y="4108450"/>
          <p14:tracePt t="35104" x="3797300" y="4102100"/>
          <p14:tracePt t="35120" x="3829050" y="4102100"/>
          <p14:tracePt t="35137" x="3841750" y="4102100"/>
          <p14:tracePt t="35154" x="3886200" y="4102100"/>
          <p14:tracePt t="35171" x="3930650" y="4102100"/>
          <p14:tracePt t="35187" x="3956050" y="4108450"/>
          <p14:tracePt t="35193" x="3968750" y="4108450"/>
          <p14:tracePt t="35204" x="3994150" y="4108450"/>
          <p14:tracePt t="35221" x="4032250" y="4108450"/>
          <p14:tracePt t="35238" x="4044950" y="4114800"/>
          <p14:tracePt t="35254" x="4089400" y="4121150"/>
          <p14:tracePt t="35271" x="4121150" y="4127500"/>
          <p14:tracePt t="35287" x="4140200" y="4127500"/>
          <p14:tracePt t="35304" x="4165600" y="4127500"/>
          <p14:tracePt t="35321" x="4184650" y="4121150"/>
          <p14:tracePt t="35578" x="4191000" y="4121150"/>
          <p14:tracePt t="35587" x="4210050" y="4121150"/>
          <p14:tracePt t="35597" x="4222750" y="4121150"/>
          <p14:tracePt t="35608" x="4254500" y="4121150"/>
          <p14:tracePt t="35620" x="4292600" y="4121150"/>
          <p14:tracePt t="35637" x="4387850" y="4121150"/>
          <p14:tracePt t="35654" x="4464050" y="4114800"/>
          <p14:tracePt t="35671" x="4489450" y="4108450"/>
          <p14:tracePt t="35687" x="4514850" y="4108450"/>
          <p14:tracePt t="35704" x="4533900" y="4108450"/>
          <p14:tracePt t="35720" x="4546600" y="4108450"/>
          <p14:tracePt t="35737" x="4578350" y="4108450"/>
          <p14:tracePt t="35754" x="4610100" y="4108450"/>
          <p14:tracePt t="35770" x="4622800" y="4108450"/>
          <p14:tracePt t="35787" x="4648200" y="4108450"/>
          <p14:tracePt t="35804" x="4667250" y="4114800"/>
          <p14:tracePt t="35821" x="4673600" y="4114800"/>
          <p14:tracePt t="35854" x="4679950" y="4114800"/>
          <p14:tracePt t="35871" x="4686300" y="4114800"/>
          <p14:tracePt t="35893" x="4699000" y="4114800"/>
          <p14:tracePt t="35913" x="4705350" y="4114800"/>
          <p14:tracePt t="35942" x="4711700" y="4114800"/>
          <p14:tracePt t="36317" x="4705350" y="4114800"/>
          <p14:tracePt t="36327" x="4692650" y="4114800"/>
          <p14:tracePt t="36337" x="4679950" y="4114800"/>
          <p14:tracePt t="36354" x="4635500" y="4114800"/>
          <p14:tracePt t="36370" x="4610100" y="4114800"/>
          <p14:tracePt t="36387" x="4540250" y="4114800"/>
          <p14:tracePt t="36403" x="4438650" y="4114800"/>
          <p14:tracePt t="36420" x="4400550" y="4114800"/>
          <p14:tracePt t="36437" x="4311650" y="4114800"/>
          <p14:tracePt t="36454" x="4248150" y="4114800"/>
          <p14:tracePt t="36470" x="4216400" y="4102100"/>
          <p14:tracePt t="36487" x="4146550" y="4083050"/>
          <p14:tracePt t="36503" x="4057650" y="4051300"/>
          <p14:tracePt t="36521" x="3968750" y="4044950"/>
          <p14:tracePt t="36537" x="3937000" y="4032250"/>
          <p14:tracePt t="36553" x="3873500" y="4019550"/>
          <p14:tracePt t="36571" x="3841750" y="4013200"/>
          <p14:tracePt t="36587" x="3829050" y="4013200"/>
          <p14:tracePt t="36603" x="3790950" y="4013200"/>
          <p14:tracePt t="36620" x="3746500" y="4013200"/>
          <p14:tracePt t="36637" x="3727450" y="4019550"/>
          <p14:tracePt t="36653" x="3683000" y="4019550"/>
          <p14:tracePt t="36670" x="3644900" y="4019550"/>
          <p14:tracePt t="36687" x="3619500" y="4025900"/>
          <p14:tracePt t="36703" x="3581400" y="4025900"/>
          <p14:tracePt t="36720" x="3536950" y="4025900"/>
          <p14:tracePt t="36737" x="3511550" y="4025900"/>
          <p14:tracePt t="36753" x="3473450" y="4019550"/>
          <p14:tracePt t="36770" x="3435350" y="4013200"/>
          <p14:tracePt t="36787" x="3403600" y="4006850"/>
          <p14:tracePt t="36803" x="3390900" y="4006850"/>
          <p14:tracePt t="36820" x="3359150" y="4006850"/>
          <p14:tracePt t="36837" x="3327400" y="4006850"/>
          <p14:tracePt t="36853" x="3314700" y="4006850"/>
          <p14:tracePt t="36870" x="3289300" y="4006850"/>
          <p14:tracePt t="36887" x="3270250" y="4006850"/>
          <p14:tracePt t="36920" x="3263900" y="4006850"/>
          <p14:tracePt t="36978" x="3257550" y="4013200"/>
          <p14:tracePt t="36988" x="3251200" y="4019550"/>
          <p14:tracePt t="37008" x="3251200" y="4025900"/>
          <p14:tracePt t="37018" x="3244850" y="4025900"/>
          <p14:tracePt t="37028" x="3238500" y="4032250"/>
          <p14:tracePt t="37047" x="3238500" y="4038600"/>
          <p14:tracePt t="37146" x="3251200" y="4038600"/>
          <p14:tracePt t="37156" x="3263900" y="4038600"/>
          <p14:tracePt t="37166" x="3276600" y="4038600"/>
          <p14:tracePt t="37175" x="3295650" y="4038600"/>
          <p14:tracePt t="37186" x="3314700" y="4038600"/>
          <p14:tracePt t="37203" x="3371850" y="4038600"/>
          <p14:tracePt t="37220" x="3403600" y="4038600"/>
          <p14:tracePt t="37226" x="3435350" y="4038600"/>
          <p14:tracePt t="37237" x="3473450" y="4032250"/>
          <p14:tracePt t="37253" x="3530600" y="4019550"/>
          <p14:tracePt t="37271" x="3575050" y="4019550"/>
          <p14:tracePt t="37287" x="3587750" y="4019550"/>
          <p14:tracePt t="37303" x="3625850" y="4019550"/>
          <p14:tracePt t="37320" x="3663950" y="4019550"/>
          <p14:tracePt t="37336" x="3689350" y="4019550"/>
          <p14:tracePt t="37353" x="3759200" y="4019550"/>
          <p14:tracePt t="37370" x="3860800" y="4013200"/>
          <p14:tracePt t="37386" x="3911600" y="4006850"/>
          <p14:tracePt t="37403" x="4013200" y="3994150"/>
          <p14:tracePt t="37420" x="4083050" y="3981450"/>
          <p14:tracePt t="37436" x="4114800" y="3975100"/>
          <p14:tracePt t="37453" x="4165600" y="3975100"/>
          <p14:tracePt t="37470" x="4210050" y="3975100"/>
          <p14:tracePt t="37487" x="4267200" y="3975100"/>
          <p14:tracePt t="37503" x="4292600" y="3975100"/>
          <p14:tracePt t="37520" x="4356100" y="3975100"/>
          <p14:tracePt t="37537" x="4413250" y="3981450"/>
          <p14:tracePt t="37553" x="4445000" y="3994150"/>
          <p14:tracePt t="37570" x="4502150" y="3994150"/>
          <p14:tracePt t="37587" x="4559300" y="3994150"/>
          <p14:tracePt t="37603" x="4584700" y="4000500"/>
          <p14:tracePt t="37620" x="4635500" y="4006850"/>
          <p14:tracePt t="37637" x="4660900" y="4019550"/>
          <p14:tracePt t="37653" x="4679950" y="4025900"/>
          <p14:tracePt t="37670" x="4686300" y="4032250"/>
          <p14:tracePt t="37687" x="4692650" y="4032250"/>
          <p14:tracePt t="37703" x="4692650" y="4038600"/>
          <p14:tracePt t="37746" x="4699000" y="4038600"/>
          <p14:tracePt t="38477" x="4705350" y="4038600"/>
          <p14:tracePt t="38486" x="4711700" y="4038600"/>
          <p14:tracePt t="38496" x="4711700" y="4032250"/>
          <p14:tracePt t="38507" x="4724400" y="4032250"/>
          <p14:tracePt t="38520" x="4737100" y="4032250"/>
          <p14:tracePt t="38536" x="4762500" y="4025900"/>
          <p14:tracePt t="38553" x="4781550" y="4019550"/>
          <p14:tracePt t="38569" x="4800600" y="4019550"/>
          <p14:tracePt t="38586" x="4819650" y="4019550"/>
          <p14:tracePt t="38603" x="4845050" y="4019550"/>
          <p14:tracePt t="38619" x="4864100" y="4019550"/>
          <p14:tracePt t="38636" x="4902200" y="4019550"/>
          <p14:tracePt t="38653" x="4972050" y="4019550"/>
          <p14:tracePt t="38670" x="5003800" y="4019550"/>
          <p14:tracePt t="38686" x="5086350" y="4019550"/>
          <p14:tracePt t="38703" x="5162550" y="4019550"/>
          <p14:tracePt t="38720" x="5238750" y="4019550"/>
          <p14:tracePt t="38736" x="5264150" y="4019550"/>
          <p14:tracePt t="38753" x="5302250" y="4025900"/>
          <p14:tracePt t="38770" x="5334000" y="4038600"/>
          <p14:tracePt t="38786" x="5353050" y="4038600"/>
          <p14:tracePt t="38803" x="5384800" y="4051300"/>
          <p14:tracePt t="38819" x="5435600" y="4057650"/>
          <p14:tracePt t="38835" x="5467350" y="4057650"/>
          <p14:tracePt t="38852" x="5486400" y="4057650"/>
          <p14:tracePt t="39127" x="5492750" y="4057650"/>
          <p14:tracePt t="39138" x="5511800" y="4057650"/>
          <p14:tracePt t="39147" x="5537200" y="4057650"/>
          <p14:tracePt t="39158" x="5568950" y="4057650"/>
          <p14:tracePt t="39169" x="5607050" y="4057650"/>
          <p14:tracePt t="39186" x="5740400" y="4044950"/>
          <p14:tracePt t="39203" x="5867400" y="4032250"/>
          <p14:tracePt t="39219" x="5911850" y="4032250"/>
          <p14:tracePt t="39236" x="5949950" y="4032250"/>
          <p14:tracePt t="39253" x="5962650" y="4032250"/>
          <p14:tracePt t="39269" x="5969000" y="4032250"/>
          <p14:tracePt t="39295" x="5975350" y="4032250"/>
          <p14:tracePt t="39306" x="5988050" y="4038600"/>
          <p14:tracePt t="39325" x="5994400" y="4038600"/>
          <p14:tracePt t="39345" x="6000750" y="4038600"/>
          <p14:tracePt t="39404" x="6007100" y="4038600"/>
          <p14:tracePt t="39443" x="6013450" y="4038600"/>
          <p14:tracePt t="39453" x="6019800" y="4044950"/>
          <p14:tracePt t="39473" x="6026150" y="4044950"/>
          <p14:tracePt t="39502" x="6032500" y="4044950"/>
          <p14:tracePt t="39512" x="6038850" y="4044950"/>
          <p14:tracePt t="39532" x="6045200" y="4044950"/>
          <p14:tracePt t="39542" x="6051550" y="4044950"/>
          <p14:tracePt t="39561" x="6057900" y="4044950"/>
          <p14:tracePt t="39571" x="6070600" y="4044950"/>
          <p14:tracePt t="39591" x="6076950" y="4044950"/>
          <p14:tracePt t="39602" x="6083300" y="4044950"/>
          <p14:tracePt t="39622" x="6089650" y="4051300"/>
          <p14:tracePt t="39837" x="6083300" y="4032250"/>
          <p14:tracePt t="39856" x="6083300" y="4025900"/>
          <p14:tracePt t="39876" x="6083300" y="4019550"/>
          <p14:tracePt t="39895" x="6096000" y="4019550"/>
          <p14:tracePt t="39905" x="6121400" y="4019550"/>
          <p14:tracePt t="39916" x="6140450" y="4013200"/>
          <p14:tracePt t="39927" x="6178550" y="4013200"/>
          <p14:tracePt t="39936" x="6197600" y="4006850"/>
          <p14:tracePt t="39953" x="6242050" y="4006850"/>
          <p14:tracePt t="39969" x="6254750" y="4006850"/>
          <p14:tracePt t="39986" x="6286500" y="4006850"/>
          <p14:tracePt t="40003" x="6305550" y="4006850"/>
          <p14:tracePt t="40019" x="6318250" y="4006850"/>
          <p14:tracePt t="40036" x="6337300" y="4006850"/>
          <p14:tracePt t="40052" x="6369050" y="4006850"/>
          <p14:tracePt t="40069" x="6388100" y="4006850"/>
          <p14:tracePt t="40086" x="6419850" y="4013200"/>
          <p14:tracePt t="40102" x="6451600" y="4025900"/>
          <p14:tracePt t="40119" x="6457950" y="4025900"/>
          <p14:tracePt t="40136" x="6477000" y="4038600"/>
          <p14:tracePt t="40152" x="6489700" y="4038600"/>
          <p14:tracePt t="40170" x="6515100" y="4038600"/>
          <p14:tracePt t="40186" x="6534150" y="4038600"/>
          <p14:tracePt t="40459" x="6553200" y="4038600"/>
          <p14:tracePt t="40468" x="6578600" y="4038600"/>
          <p14:tracePt t="40479" x="6597650" y="4038600"/>
          <p14:tracePt t="40489" x="6629400" y="4038600"/>
          <p14:tracePt t="40502" x="6686550" y="4038600"/>
          <p14:tracePt t="40519" x="6826250" y="4025900"/>
          <p14:tracePt t="40535" x="6965950" y="4006850"/>
          <p14:tracePt t="40552" x="7029450" y="4000500"/>
          <p14:tracePt t="40569" x="7092950" y="4000500"/>
          <p14:tracePt t="40586" x="7150100" y="4000500"/>
          <p14:tracePt t="40602" x="7169150" y="4000500"/>
          <p14:tracePt t="40619" x="7213600" y="4019550"/>
          <p14:tracePt t="40635" x="7251700" y="4032250"/>
          <p14:tracePt t="40653" x="7296150" y="4032250"/>
          <p14:tracePt t="40669" x="7302500" y="4032250"/>
          <p14:tracePt t="40685" x="7315200" y="4032250"/>
          <p14:tracePt t="40702" x="7327900" y="4025900"/>
          <p14:tracePt t="40961" x="7334250" y="4032250"/>
          <p14:tracePt t="40971" x="7346950" y="4032250"/>
          <p14:tracePt t="40991" x="7366000" y="4032250"/>
          <p14:tracePt t="40999" x="7385050" y="4032250"/>
          <p14:tracePt t="41009" x="7397750" y="4032250"/>
          <p14:tracePt t="41021" x="7423150" y="4032250"/>
          <p14:tracePt t="41034" x="7454900" y="4032250"/>
          <p14:tracePt t="41051" x="7512050" y="4032250"/>
          <p14:tracePt t="41068" x="7581900" y="4032250"/>
          <p14:tracePt t="41084" x="7607300" y="4032250"/>
          <p14:tracePt t="41101" x="7658100" y="4038600"/>
          <p14:tracePt t="41118" x="7689850" y="4044950"/>
          <p14:tracePt t="41134" x="7702550" y="4051300"/>
          <p14:tracePt t="41151" x="7727950" y="4064000"/>
          <p14:tracePt t="41168" x="7747000" y="4070350"/>
          <p14:tracePt t="41184" x="7759700" y="4076700"/>
          <p14:tracePt t="41201" x="7778750" y="4076700"/>
          <p14:tracePt t="41218" x="7797800" y="4083050"/>
          <p14:tracePt t="41235" x="7804150" y="4083050"/>
          <p14:tracePt t="41251" x="7810500" y="4083050"/>
          <p14:tracePt t="41435" x="7797800" y="4089400"/>
          <p14:tracePt t="41446" x="7772400" y="4089400"/>
          <p14:tracePt t="41456" x="7715250" y="4089400"/>
          <p14:tracePt t="41468" x="7651750" y="4095750"/>
          <p14:tracePt t="41485" x="7512050" y="4095750"/>
          <p14:tracePt t="41502" x="7346950" y="4095750"/>
          <p14:tracePt t="41518" x="7251700" y="4095750"/>
          <p14:tracePt t="41535" x="7042150" y="4095750"/>
          <p14:tracePt t="41552" x="6794500" y="4095750"/>
          <p14:tracePt t="41569" x="6654800" y="4095750"/>
          <p14:tracePt t="41585" x="6394450" y="4095750"/>
          <p14:tracePt t="41602" x="6127750" y="4127500"/>
          <p14:tracePt t="41618" x="5969000" y="4133850"/>
          <p14:tracePt t="41635" x="5607050" y="4171950"/>
          <p14:tracePt t="41652" x="5321300" y="4210050"/>
          <p14:tracePt t="41669" x="5156200" y="4273550"/>
          <p14:tracePt t="41685" x="5111750" y="4286250"/>
          <p14:tracePt t="41919" x="5105400" y="4286250"/>
          <p14:tracePt t="41928" x="5086350" y="4286250"/>
          <p14:tracePt t="41939" x="5048250" y="4286250"/>
          <p14:tracePt t="41952" x="4965700" y="4286250"/>
          <p14:tracePt t="41968" x="4629150" y="4311650"/>
          <p14:tracePt t="41985" x="4191000" y="4387850"/>
          <p14:tracePt t="42002" x="4032250" y="4406900"/>
          <p14:tracePt t="42018" x="3771900" y="4476750"/>
          <p14:tracePt t="42035" x="3606800" y="4540250"/>
          <p14:tracePt t="42052" x="3562350" y="4552950"/>
          <p14:tracePt t="42068" x="3498850" y="4591050"/>
          <p14:tracePt t="42085" x="3473450" y="4610100"/>
          <p14:tracePt t="42102" x="3467100" y="4616450"/>
          <p14:tracePt t="42119" x="3467100" y="4622800"/>
          <p14:tracePt t="42152" x="3467100" y="4629150"/>
          <p14:tracePt t="42168" x="3460750" y="4629150"/>
          <p14:tracePt t="42185" x="3454400" y="4635500"/>
          <p14:tracePt t="42202" x="3441700" y="4641850"/>
          <p14:tracePt t="42218" x="3441700" y="4648200"/>
          <p14:tracePt t="42235" x="3429000" y="4654550"/>
          <p14:tracePt t="42252" x="3409950" y="4660900"/>
          <p14:tracePt t="42268" x="3397250" y="4667250"/>
          <p14:tracePt t="42285" x="3365500" y="4679950"/>
          <p14:tracePt t="42301" x="3346450" y="4679950"/>
          <p14:tracePt t="42318" x="3346450" y="4686300"/>
          <p14:tracePt t="42324" x="3333750" y="4686300"/>
          <p14:tracePt t="42335" x="3321050" y="4686300"/>
          <p14:tracePt t="42353" x="3308350" y="4686300"/>
          <p14:tracePt t="42369" x="3295650" y="4673600"/>
          <p14:tracePt t="42385" x="3289300" y="4673600"/>
          <p14:tracePt t="42402" x="3282950" y="4673600"/>
          <p14:tracePt t="42418" x="3282950" y="4667250"/>
          <p14:tracePt t="42435" x="3282950" y="4660900"/>
          <p14:tracePt t="42451" x="3282950" y="4654550"/>
          <p14:tracePt t="42757" x="3276600" y="4654550"/>
          <p14:tracePt t="42875" x="3270250" y="4654550"/>
          <p14:tracePt t="43444" x="3263900" y="4654550"/>
          <p14:tracePt t="43881" x="3257550" y="4654550"/>
          <p14:tracePt t="43891" x="3251200" y="4654550"/>
          <p14:tracePt t="43949" x="3244850" y="4654550"/>
          <p14:tracePt t="45045" x="3244850" y="4648200"/>
          <p14:tracePt t="45104" x="3238500" y="4641850"/>
          <p14:tracePt t="45162" x="3232150" y="4641850"/>
          <p14:tracePt t="46651" x="3244850" y="4641850"/>
          <p14:tracePt t="46662" x="3244850" y="4635500"/>
          <p14:tracePt t="46672" x="3251200" y="4629150"/>
          <p14:tracePt t="46684" x="3257550" y="4622800"/>
          <p14:tracePt t="46700" x="3263900" y="4622800"/>
          <p14:tracePt t="46717" x="3270250" y="4622800"/>
          <p14:tracePt t="46733" x="3276600" y="4616450"/>
          <p14:tracePt t="46780" x="3282950" y="4616450"/>
          <p14:tracePt t="46790" x="3289300" y="4616450"/>
          <p14:tracePt t="46800" x="3295650" y="4610100"/>
          <p14:tracePt t="46821" x="3308350" y="4610100"/>
          <p14:tracePt t="46833" x="3314700" y="4603750"/>
          <p14:tracePt t="46850" x="3340100" y="4597400"/>
          <p14:tracePt t="46867" x="3359150" y="4597400"/>
          <p14:tracePt t="46883" x="3365500" y="4597400"/>
          <p14:tracePt t="46900" x="3371850" y="4591050"/>
          <p14:tracePt t="46919" x="3378200" y="4591050"/>
          <p14:tracePt t="46933" x="3384550" y="4584700"/>
          <p14:tracePt t="46950" x="3390900" y="4584700"/>
          <p14:tracePt t="47382" x="3397250" y="4584700"/>
          <p14:tracePt t="47420" x="3403600" y="4584700"/>
          <p14:tracePt t="47440" x="3409950" y="4584700"/>
          <p14:tracePt t="47450" x="3416300" y="4584700"/>
          <p14:tracePt t="47835" x="3422650" y="4584700"/>
          <p14:tracePt t="47845" x="3429000" y="4584700"/>
          <p14:tracePt t="47953" x="3435350" y="4584700"/>
          <p14:tracePt t="47963" x="3441700" y="4584700"/>
          <p14:tracePt t="47973" x="3448050" y="4584700"/>
          <p14:tracePt t="47992" x="3454400" y="4584700"/>
          <p14:tracePt t="48003" x="3460750" y="4584700"/>
          <p14:tracePt t="48099" x="3467100" y="4584700"/>
          <p14:tracePt t="48111" x="3473450" y="4584700"/>
          <p14:tracePt t="48121" x="3479800" y="4584700"/>
          <p14:tracePt t="48160" x="3492500" y="4584700"/>
          <p14:tracePt t="48365" x="3505200" y="4578350"/>
          <p14:tracePt t="48375" x="3505200" y="4572000"/>
          <p14:tracePt t="48385" x="3505200" y="4565650"/>
          <p14:tracePt t="48398" x="3505200" y="4559300"/>
          <p14:tracePt t="48417" x="3511550" y="4559300"/>
          <p14:tracePt t="48435" x="3524250" y="4552950"/>
          <p14:tracePt t="48448" x="3530600" y="4546600"/>
          <p14:tracePt t="48465" x="3562350" y="4533900"/>
          <p14:tracePt t="48482" x="3568700" y="4527550"/>
          <p14:tracePt t="48498" x="3606800" y="4521200"/>
          <p14:tracePt t="48515" x="3632200" y="4514850"/>
          <p14:tracePt t="48533" x="3651250" y="4508500"/>
          <p14:tracePt t="48549" x="3651250" y="4502150"/>
          <p14:tracePt t="48566" x="3670300" y="4495800"/>
          <p14:tracePt t="48583" x="3683000" y="4495800"/>
          <p14:tracePt t="48599" x="3689350" y="4489450"/>
          <p14:tracePt t="48616" x="3708400" y="4483100"/>
          <p14:tracePt t="48633" x="3714750" y="4483100"/>
          <p14:tracePt t="48723" x="3708400" y="4483100"/>
          <p14:tracePt t="48732" x="3702050" y="4483100"/>
          <p14:tracePt t="48743" x="3695700" y="4483100"/>
          <p14:tracePt t="48753" x="3676650" y="4489450"/>
          <p14:tracePt t="48766" x="3663950" y="4495800"/>
          <p14:tracePt t="48783" x="3632200" y="4502150"/>
          <p14:tracePt t="48799" x="3600450" y="4502150"/>
          <p14:tracePt t="48816" x="3581400" y="4508500"/>
          <p14:tracePt t="48833" x="3562350" y="4508500"/>
          <p14:tracePt t="48849" x="3530600" y="4508500"/>
          <p14:tracePt t="48866" x="3524250" y="4508500"/>
          <p14:tracePt t="48883" x="3505200" y="4508500"/>
          <p14:tracePt t="50162" x="3511550" y="4508500"/>
          <p14:tracePt t="50182" x="3517900" y="4508500"/>
          <p14:tracePt t="50202" x="3530600" y="4508500"/>
          <p14:tracePt t="50212" x="3536950" y="4508500"/>
          <p14:tracePt t="50221" x="3549650" y="4508500"/>
          <p14:tracePt t="50232" x="3562350" y="4508500"/>
          <p14:tracePt t="50249" x="3587750" y="4508500"/>
          <p14:tracePt t="50266" x="3594100" y="4508500"/>
          <p14:tracePt t="50282" x="3625850" y="4508500"/>
          <p14:tracePt t="50299" x="3651250" y="4508500"/>
          <p14:tracePt t="50315" x="3670300" y="4508500"/>
          <p14:tracePt t="50333" x="3708400" y="4508500"/>
          <p14:tracePt t="50349" x="3765550" y="4508500"/>
          <p14:tracePt t="50365" x="3797300" y="4508500"/>
          <p14:tracePt t="50382" x="3854450" y="4508500"/>
          <p14:tracePt t="50399" x="3905250" y="4508500"/>
          <p14:tracePt t="50416" x="3956050" y="4508500"/>
          <p14:tracePt t="50432" x="3975100" y="4508500"/>
          <p14:tracePt t="50438" x="3987800" y="4508500"/>
          <p14:tracePt t="50450" x="4006850" y="4508500"/>
          <p14:tracePt t="50466" x="4032250" y="4508500"/>
          <p14:tracePt t="50482" x="4051300" y="4508500"/>
          <p14:tracePt t="50499" x="4083050" y="4508500"/>
          <p14:tracePt t="50515" x="4121150" y="4508500"/>
          <p14:tracePt t="50532" x="4133850" y="4508500"/>
          <p14:tracePt t="50549" x="4171950" y="4508500"/>
          <p14:tracePt t="50566" x="4203700" y="4508500"/>
          <p14:tracePt t="50582" x="4210050" y="4508500"/>
          <p14:tracePt t="50599" x="4235450" y="4508500"/>
          <p14:tracePt t="50675" x="4254500" y="4508500"/>
          <p14:tracePt t="50981" x="4260850" y="4508500"/>
          <p14:tracePt t="50990" x="4273550" y="4508500"/>
          <p14:tracePt t="51002" x="4292600" y="4508500"/>
          <p14:tracePt t="51015" x="4305300" y="4508500"/>
          <p14:tracePt t="51032" x="4356100" y="4508500"/>
          <p14:tracePt t="51049" x="4425950" y="4495800"/>
          <p14:tracePt t="51065" x="4470400" y="4489450"/>
          <p14:tracePt t="51082" x="4591050" y="4476750"/>
          <p14:tracePt t="51099" x="4699000" y="4457700"/>
          <p14:tracePt t="51115" x="4743450" y="4457700"/>
          <p14:tracePt t="51132" x="4826000" y="4457700"/>
          <p14:tracePt t="51149" x="4883150" y="4464050"/>
          <p14:tracePt t="51166" x="4933950" y="4464050"/>
          <p14:tracePt t="51182" x="4953000" y="4470400"/>
          <p14:tracePt t="51199" x="4984750" y="4476750"/>
          <p14:tracePt t="51215" x="5022850" y="4489450"/>
          <p14:tracePt t="51232" x="5035550" y="4489450"/>
          <p14:tracePt t="51249" x="5054600" y="4495800"/>
          <p14:tracePt t="51265" x="5067300" y="4508500"/>
          <p14:tracePt t="51282" x="5073650" y="4508500"/>
          <p14:tracePt t="51298" x="5080000" y="4514850"/>
          <p14:tracePt t="51315" x="5092700" y="4514850"/>
          <p14:tracePt t="51332" x="5099050" y="4514850"/>
          <p14:tracePt t="51349" x="5105400" y="4514850"/>
          <p14:tracePt t="51365" x="5111750" y="4514850"/>
          <p14:tracePt t="51435" x="5118100" y="4514850"/>
          <p14:tracePt t="51544" x="5124450" y="4514850"/>
          <p14:tracePt t="55743" x="5130800" y="4514850"/>
          <p14:tracePt t="55751" x="5137150" y="4514850"/>
          <p14:tracePt t="55770" x="5143500" y="4514850"/>
          <p14:tracePt t="55781" x="5149850" y="4514850"/>
          <p14:tracePt t="55798" x="5175250" y="4514850"/>
          <p14:tracePt t="55814" x="5181600" y="4514850"/>
          <p14:tracePt t="55830" x="5200650" y="4514850"/>
          <p14:tracePt t="55847" x="5213350" y="4514850"/>
          <p14:tracePt t="55880" x="5226050" y="4514850"/>
          <p14:tracePt t="55909" x="5232400" y="4521200"/>
          <p14:tracePt t="55928" x="5238750" y="4521200"/>
          <p14:tracePt t="55948" x="5238750" y="4527550"/>
          <p14:tracePt t="56313" x="5232400" y="4514850"/>
          <p14:tracePt t="56323" x="5207000" y="4502150"/>
          <p14:tracePt t="56333" x="5156200" y="4464050"/>
          <p14:tracePt t="56347" x="5080000" y="4400550"/>
          <p14:tracePt t="56363" x="4787900" y="4191000"/>
          <p14:tracePt t="56380" x="4508500" y="3943350"/>
          <p14:tracePt t="56397" x="4413250" y="3854450"/>
          <p14:tracePt t="56413" x="4292600" y="3746500"/>
          <p14:tracePt t="56430" x="4235450" y="3676650"/>
          <p14:tracePt t="56757" x="4229100" y="3683000"/>
          <p14:tracePt t="56766" x="4222750" y="3683000"/>
          <p14:tracePt t="56777" x="4197350" y="3670300"/>
          <p14:tracePt t="56786" x="4159250" y="3625850"/>
          <p14:tracePt t="56797" x="4089400" y="3543300"/>
          <p14:tracePt t="56813" x="3867150" y="3225800"/>
          <p14:tracePt t="56830" x="3721100" y="3009900"/>
          <p14:tracePt t="56847" x="3422650" y="2578100"/>
          <p14:tracePt t="56863" x="3194050" y="2197100"/>
          <p14:tracePt t="56880" x="3136900" y="2108200"/>
          <p14:tracePt t="56897" x="3067050" y="2032000"/>
          <p14:tracePt t="57159" x="3073400" y="2025650"/>
          <p14:tracePt t="57168" x="3073400" y="2012950"/>
          <p14:tracePt t="57178" x="3073400" y="1993900"/>
          <p14:tracePt t="57195" x="3067050" y="1962150"/>
          <p14:tracePt t="57212" x="2971800" y="1816100"/>
          <p14:tracePt t="57228" x="2800350" y="1549400"/>
          <p14:tracePt t="57245" x="2730500" y="1460500"/>
          <p14:tracePt t="57263" x="2622550" y="1308100"/>
          <p14:tracePt t="57280" x="2559050" y="1206500"/>
          <p14:tracePt t="57296" x="2546350" y="1168400"/>
          <p14:tracePt t="57506" x="2546350" y="1174750"/>
          <p14:tracePt t="57526" x="2533650" y="1181100"/>
          <p14:tracePt t="57536" x="2527300" y="1187450"/>
          <p14:tracePt t="57546" x="2501900" y="1187450"/>
          <p14:tracePt t="57563" x="2432050" y="1181100"/>
          <p14:tracePt t="57580" x="2374900" y="1149350"/>
          <p14:tracePt t="57585" x="2317750" y="1104900"/>
          <p14:tracePt t="57596" x="2260600" y="1054100"/>
          <p14:tracePt t="57613" x="2146300" y="946150"/>
          <p14:tracePt t="57630" x="2101850" y="895350"/>
          <p14:tracePt t="57647" x="2019300" y="819150"/>
          <p14:tracePt t="57663" x="1974850" y="755650"/>
          <p14:tracePt t="57680" x="1962150" y="736600"/>
          <p14:tracePt t="57696" x="1962150" y="711200"/>
          <p14:tracePt t="57891" x="1949450" y="704850"/>
          <p14:tracePt t="57901" x="1936750" y="704850"/>
          <p14:tracePt t="57910" x="1930400" y="698500"/>
          <p14:tracePt t="57921" x="1917700" y="692150"/>
          <p14:tracePt t="57930" x="1898650" y="673100"/>
          <p14:tracePt t="57947" x="1854200" y="635000"/>
          <p14:tracePt t="57963" x="1822450" y="603250"/>
          <p14:tracePt t="57979" x="1739900" y="514350"/>
          <p14:tracePt t="57997" x="1631950" y="387350"/>
          <p14:tracePt t="58013" x="1581150" y="317500"/>
          <p14:tracePt t="58030" x="1524000" y="234950"/>
          <p14:tracePt t="58046" x="1492250" y="196850"/>
          <p14:tracePt t="58063" x="1492250" y="190500"/>
          <p14:tracePt t="58302" x="1479550" y="190500"/>
          <p14:tracePt t="58313" x="1473200" y="190500"/>
          <p14:tracePt t="58322" x="1454150" y="177800"/>
          <p14:tracePt t="58332" x="1435100" y="158750"/>
          <p14:tracePt t="58345" x="1403350" y="133350"/>
          <p14:tracePt t="58361" x="1358900" y="82550"/>
          <p14:tracePt t="58378" x="1346200" y="69850"/>
          <p14:tracePt t="58395" x="1320800" y="50800"/>
          <p14:tracePt t="58411" x="1314450" y="44450"/>
          <p14:tracePt t="58446" x="1308100" y="44450"/>
          <p14:tracePt t="59596" x="1244600" y="762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p:txBody>
          <a:bodyPr/>
          <a:lstStyle/>
          <a:p>
            <a:pPr eaLnBrk="1" hangingPunct="1">
              <a:lnSpc>
                <a:spcPct val="90000"/>
              </a:lnSpc>
              <a:defRPr/>
            </a:pPr>
            <a:r>
              <a:rPr lang="en-US" altLang="en-US"/>
              <a:t>Our defined restriction is based solely on the outside host’s port number, which we have no way of controlling.</a:t>
            </a:r>
          </a:p>
          <a:p>
            <a:pPr eaLnBrk="1" hangingPunct="1">
              <a:lnSpc>
                <a:spcPct val="90000"/>
              </a:lnSpc>
              <a:defRPr/>
            </a:pPr>
            <a:r>
              <a:rPr lang="en-US" altLang="en-US"/>
              <a:t>Now an enemy can access any internal machines and port by originating his call from port 25 on the outside machine.</a:t>
            </a:r>
          </a:p>
          <a:p>
            <a:pPr eaLnBrk="1" hangingPunct="1">
              <a:lnSpc>
                <a:spcPct val="90000"/>
              </a:lnSpc>
              <a:defRPr/>
            </a:pPr>
            <a:endParaRPr lang="en-US" altLang="en-US"/>
          </a:p>
          <a:p>
            <a:pPr eaLnBrk="1" hangingPunct="1">
              <a:lnSpc>
                <a:spcPct val="90000"/>
              </a:lnSpc>
              <a:defRPr/>
            </a:pPr>
            <a:endParaRPr lang="en-US" altLang="en-US"/>
          </a:p>
          <a:p>
            <a:pPr algn="ctr" eaLnBrk="1" hangingPunct="1">
              <a:lnSpc>
                <a:spcPct val="90000"/>
              </a:lnSpc>
              <a:buFont typeface="Wingdings" panose="05000000000000000000" pitchFamily="2" charset="2"/>
              <a:buNone/>
              <a:defRPr/>
            </a:pPr>
            <a:r>
              <a:rPr lang="en-US" altLang="en-US"/>
              <a:t> What can be a better solution ?</a:t>
            </a:r>
          </a:p>
          <a:p>
            <a:pPr eaLnBrk="1" hangingPunct="1">
              <a:lnSpc>
                <a:spcPct val="90000"/>
              </a:lnSpc>
              <a:defRPr/>
            </a:pPr>
            <a:endParaRPr lang="en-US" altLang="en-US"/>
          </a:p>
        </p:txBody>
      </p:sp>
    </p:spTree>
    <p:extLst>
      <p:ext uri="{BB962C8B-B14F-4D97-AF65-F5344CB8AC3E}">
        <p14:creationId xmlns:p14="http://schemas.microsoft.com/office/powerpoint/2010/main" val="81718589"/>
      </p:ext>
    </p:extLst>
  </p:cSld>
  <p:clrMapOvr>
    <a:masterClrMapping/>
  </p:clrMapOvr>
  <mc:AlternateContent xmlns:mc="http://schemas.openxmlformats.org/markup-compatibility/2006" xmlns:p14="http://schemas.microsoft.com/office/powerpoint/2010/main">
    <mc:Choice Requires="p14">
      <p:transition spd="slow" p14:dur="2000" advTm="76411"/>
    </mc:Choice>
    <mc:Fallback xmlns="">
      <p:transition spd="slow" advTm="7641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4"/>
          <p:cNvGraphicFramePr>
            <a:graphicFrameLocks noGrp="1" noChangeAspect="1"/>
          </p:cNvGraphicFramePr>
          <p:nvPr>
            <p:ph idx="1"/>
            <p:extLst>
              <p:ext uri="{D42A27DB-BD31-4B8C-83A1-F6EECF244321}">
                <p14:modId xmlns:p14="http://schemas.microsoft.com/office/powerpoint/2010/main" val="1451689982"/>
              </p:ext>
            </p:extLst>
          </p:nvPr>
        </p:nvGraphicFramePr>
        <p:xfrm>
          <a:off x="2273968" y="1954882"/>
          <a:ext cx="6930190" cy="866775"/>
        </p:xfrm>
        <a:graphic>
          <a:graphicData uri="http://schemas.openxmlformats.org/presentationml/2006/ole">
            <mc:AlternateContent xmlns:mc="http://schemas.openxmlformats.org/markup-compatibility/2006">
              <mc:Choice xmlns:v="urn:schemas-microsoft-com:vml" Requires="v">
                <p:oleObj spid="_x0000_s12354" name="Bitmap Image" r:id="rId3" imgW="5420482" imgH="866896" progId="Paint.Picture">
                  <p:embed/>
                </p:oleObj>
              </mc:Choice>
              <mc:Fallback>
                <p:oleObj name="Bitmap Image" r:id="rId3" imgW="5420482" imgH="866896"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3968" y="1954882"/>
                        <a:ext cx="6930190" cy="866775"/>
                      </a:xfrm>
                      <a:prstGeom prst="rect">
                        <a:avLst/>
                      </a:prstGeom>
                      <a:noFill/>
                      <a:ln>
                        <a:noFill/>
                      </a:ln>
                      <a:effectLst/>
                      <a:extLst/>
                    </p:spPr>
                  </p:pic>
                </p:oleObj>
              </mc:Fallback>
            </mc:AlternateContent>
          </a:graphicData>
        </a:graphic>
      </p:graphicFrame>
      <p:sp>
        <p:nvSpPr>
          <p:cNvPr id="39943" name="Rectangle 7"/>
          <p:cNvSpPr>
            <a:spLocks noChangeArrowheads="1"/>
          </p:cNvSpPr>
          <p:nvPr/>
        </p:nvSpPr>
        <p:spPr bwMode="auto">
          <a:xfrm>
            <a:off x="2273968" y="3068054"/>
            <a:ext cx="8229600" cy="4525963"/>
          </a:xfrm>
          <a:prstGeom prst="rect">
            <a:avLst/>
          </a:prstGeom>
          <a:noFill/>
          <a:ln>
            <a:noFill/>
          </a:ln>
          <a:effectLst/>
        </p:spPr>
        <p:txBody>
          <a:bodyPr/>
          <a:lstStyle>
            <a:lvl1pPr marL="342900" indent="-342900">
              <a:spcBef>
                <a:spcPct val="20000"/>
              </a:spcBef>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5pPr>
            <a:lvl6pPr marL="25146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6pPr>
            <a:lvl7pPr marL="29718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7pPr>
            <a:lvl8pPr marL="34290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8pPr>
            <a:lvl9pPr marL="3886200" indent="-228600" fontAlgn="base">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Garamond" panose="02020404030301010803" pitchFamily="18" charset="0"/>
              </a:defRPr>
            </a:lvl9pPr>
          </a:lstStyle>
          <a:p>
            <a:pPr eaLnBrk="1" hangingPunct="1">
              <a:defRPr/>
            </a:pPr>
            <a:r>
              <a:rPr lang="en-US" altLang="en-US" b="1" dirty="0">
                <a:effectLst/>
              </a:rPr>
              <a:t>The ACK signifies that the packet is part of an ongoing conversation</a:t>
            </a:r>
          </a:p>
          <a:p>
            <a:pPr eaLnBrk="1" hangingPunct="1">
              <a:defRPr/>
            </a:pPr>
            <a:r>
              <a:rPr lang="en-US" altLang="en-US" b="1" dirty="0">
                <a:effectLst/>
              </a:rPr>
              <a:t>Packets without the ACK are connection establishment messages, which we are only permitting from internal hosts</a:t>
            </a:r>
          </a:p>
        </p:txBody>
      </p:sp>
    </p:spTree>
    <p:extLst>
      <p:ext uri="{BB962C8B-B14F-4D97-AF65-F5344CB8AC3E}">
        <p14:creationId xmlns:p14="http://schemas.microsoft.com/office/powerpoint/2010/main" val="443179728"/>
      </p:ext>
    </p:extLst>
  </p:cSld>
  <p:clrMapOvr>
    <a:masterClrMapping/>
  </p:clrMapOvr>
  <mc:AlternateContent xmlns:mc="http://schemas.openxmlformats.org/markup-compatibility/2006" xmlns:p14="http://schemas.microsoft.com/office/powerpoint/2010/main">
    <mc:Choice Requires="p14">
      <p:transition spd="slow" p14:dur="2000" advTm="149514"/>
    </mc:Choice>
    <mc:Fallback xmlns="">
      <p:transition spd="slow" advTm="149514"/>
    </mc:Fallback>
  </mc:AlternateContent>
  <p:timing>
    <p:tnLst>
      <p:par>
        <p:cTn id="1" dur="indefinite" restart="never" nodeType="tmRoot"/>
      </p:par>
    </p:tnLst>
  </p:timing>
  <p:extLst mod="1">
    <p:ext uri="{3A86A75C-4F4B-4683-9AE1-C65F6400EC91}">
      <p14:laserTraceLst xmlns:p14="http://schemas.microsoft.com/office/powerpoint/2010/main">
        <p14:tracePtLst>
          <p14:tracePt t="5558" x="1098550" y="5219700"/>
          <p14:tracePt t="5957" x="1098550" y="5207000"/>
          <p14:tracePt t="5967" x="1098550" y="5187950"/>
          <p14:tracePt t="5977" x="1098550" y="5162550"/>
          <p14:tracePt t="5993" x="1098550" y="5067300"/>
          <p14:tracePt t="6009" x="1098550" y="5003800"/>
          <p14:tracePt t="6025" x="1098550" y="4838700"/>
          <p14:tracePt t="6042" x="1073150" y="4667250"/>
          <p14:tracePt t="6058" x="1054100" y="4559300"/>
          <p14:tracePt t="6075" x="1035050" y="4337050"/>
          <p14:tracePt t="6092" x="1022350" y="4152900"/>
          <p14:tracePt t="6108" x="1022350" y="4070350"/>
          <p14:tracePt t="6125" x="1009650" y="3930650"/>
          <p14:tracePt t="6142" x="1009650" y="3797300"/>
          <p14:tracePt t="6158" x="1009650" y="3733800"/>
          <p14:tracePt t="6174" x="1003300" y="3613150"/>
          <p14:tracePt t="6191" x="1003300" y="3517900"/>
          <p14:tracePt t="6208" x="1003300" y="3492500"/>
          <p14:tracePt t="6225" x="1003300" y="3441700"/>
          <p14:tracePt t="6242" x="1003300" y="3429000"/>
          <p14:tracePt t="6930" x="1009650" y="3416300"/>
          <p14:tracePt t="6940" x="1028700" y="3409950"/>
          <p14:tracePt t="6951" x="1041400" y="3409950"/>
          <p14:tracePt t="6960" x="1060450" y="3403600"/>
          <p14:tracePt t="6973" x="1085850" y="3397250"/>
          <p14:tracePt t="6990" x="1155700" y="3371850"/>
          <p14:tracePt t="7007" x="1200150" y="3359150"/>
          <p14:tracePt t="7023" x="1314450" y="3321050"/>
          <p14:tracePt t="7040" x="1473200" y="3302000"/>
          <p14:tracePt t="7057" x="1568450" y="3295650"/>
          <p14:tracePt t="7073" x="1771650" y="3257550"/>
          <p14:tracePt t="7091" x="2019300" y="3244850"/>
          <p14:tracePt t="7108" x="2260600" y="3232150"/>
          <p14:tracePt t="7124" x="2393950" y="3232150"/>
          <p14:tracePt t="7141" x="2698750" y="3232150"/>
          <p14:tracePt t="7158" x="2990850" y="3244850"/>
          <p14:tracePt t="7174" x="3098800" y="3244850"/>
          <p14:tracePt t="7180" x="3206750" y="3257550"/>
          <p14:tracePt t="7191" x="3308350" y="3276600"/>
          <p14:tracePt t="7208" x="3479800" y="3308350"/>
          <p14:tracePt t="7224" x="3556000" y="3314700"/>
          <p14:tracePt t="7242" x="3708400" y="3352800"/>
          <p14:tracePt t="7257" x="3841750" y="3384550"/>
          <p14:tracePt t="7274" x="3892550" y="3390900"/>
          <p14:tracePt t="7290" x="4006850" y="3416300"/>
          <p14:tracePt t="7307" x="4095750" y="3435350"/>
          <p14:tracePt t="7325" x="4191000" y="3448050"/>
          <p14:tracePt t="7341" x="4241800" y="3422650"/>
          <p14:tracePt t="7594" x="4254500" y="3409950"/>
          <p14:tracePt t="7603" x="4273550" y="3397250"/>
          <p14:tracePt t="7614" x="4305300" y="3384550"/>
          <p14:tracePt t="7624" x="4349750" y="3359150"/>
          <p14:tracePt t="7641" x="4464050" y="3302000"/>
          <p14:tracePt t="7658" x="4540250" y="3257550"/>
          <p14:tracePt t="7674" x="4718050" y="3181350"/>
          <p14:tracePt t="7691" x="4927600" y="3086100"/>
          <p14:tracePt t="7708" x="5029200" y="3054350"/>
          <p14:tracePt t="7725" x="5213350" y="2965450"/>
          <p14:tracePt t="7741" x="5346700" y="2914650"/>
          <p14:tracePt t="7758" x="5435600" y="2882900"/>
          <p14:tracePt t="7774" x="5473700" y="2876550"/>
          <p14:tracePt t="7791" x="5537200" y="2870200"/>
          <p14:tracePt t="7808" x="5594350" y="2870200"/>
          <p14:tracePt t="7824" x="5626100" y="2870200"/>
          <p14:tracePt t="7841" x="5664200" y="2870200"/>
          <p14:tracePt t="8136" x="5670550" y="2870200"/>
          <p14:tracePt t="8146" x="5689600" y="2870200"/>
          <p14:tracePt t="8158" x="5695950" y="2870200"/>
          <p14:tracePt t="8174" x="5727700" y="2870200"/>
          <p14:tracePt t="8192" x="5753100" y="2876550"/>
          <p14:tracePt t="8208" x="5765800" y="2876550"/>
          <p14:tracePt t="8215" x="5772150" y="2876550"/>
          <p14:tracePt t="8225" x="5778500" y="2876550"/>
          <p14:tracePt t="8242" x="5791200" y="2876550"/>
          <p14:tracePt t="8322" x="5791200" y="2870200"/>
          <p14:tracePt t="8342" x="5784850" y="2857500"/>
          <p14:tracePt t="8352" x="5778500" y="2844800"/>
          <p14:tracePt t="8362" x="5772150" y="2838450"/>
          <p14:tracePt t="8373" x="5772150" y="2813050"/>
          <p14:tracePt t="8390" x="5759450" y="2762250"/>
          <p14:tracePt t="8407" x="5759450" y="2717800"/>
          <p14:tracePt t="8424" x="5759450" y="2635250"/>
          <p14:tracePt t="8441" x="5765800" y="2527300"/>
          <p14:tracePt t="8458" x="5765800" y="2470150"/>
          <p14:tracePt t="8474" x="5778500" y="2374900"/>
          <p14:tracePt t="8491" x="5784850" y="2317750"/>
          <p14:tracePt t="8508" x="5797550" y="2273300"/>
          <p14:tracePt t="8524" x="5810250" y="2247900"/>
          <p14:tracePt t="8541" x="5842000" y="2203450"/>
          <p14:tracePt t="8558" x="5861050" y="2159000"/>
          <p14:tracePt t="8574" x="5867400" y="2152650"/>
          <p14:tracePt t="8591" x="5886450" y="2133600"/>
          <p14:tracePt t="8608" x="5899150" y="2120900"/>
          <p14:tracePt t="8624" x="5911850" y="2120900"/>
          <p14:tracePt t="8641" x="5918200" y="2120900"/>
          <p14:tracePt t="8657" x="5930900" y="2120900"/>
          <p14:tracePt t="8688" x="5937250" y="2120900"/>
          <p14:tracePt t="8697" x="5943600" y="2114550"/>
          <p14:tracePt t="8708" x="5949950" y="2114550"/>
          <p14:tracePt t="8725" x="5969000" y="2114550"/>
          <p14:tracePt t="8767" x="5981700" y="2114550"/>
          <p14:tracePt t="8778" x="5988050" y="2114550"/>
          <p14:tracePt t="8791" x="6013450" y="2114550"/>
          <p14:tracePt t="9093" x="6019800" y="2101850"/>
          <p14:tracePt t="9103" x="6026150" y="2089150"/>
          <p14:tracePt t="9112" x="6032500" y="2070100"/>
          <p14:tracePt t="9124" x="6051550" y="2032000"/>
          <p14:tracePt t="9141" x="6096000" y="1949450"/>
          <p14:tracePt t="9158" x="6115050" y="1924050"/>
          <p14:tracePt t="9174" x="6134100" y="1885950"/>
          <p14:tracePt t="9191" x="6140450" y="1879600"/>
          <p14:tracePt t="9251" x="6140450" y="1885950"/>
          <p14:tracePt t="9259" x="6146800" y="1885950"/>
          <p14:tracePt t="9270" x="6159500" y="1885950"/>
          <p14:tracePt t="9281" x="6159500" y="1892300"/>
          <p14:tracePt t="9291" x="6165850" y="1898650"/>
          <p14:tracePt t="9307" x="6172200" y="1905000"/>
          <p14:tracePt t="9329" x="6178550" y="1917700"/>
          <p14:tracePt t="9341" x="6184900" y="1924050"/>
          <p14:tracePt t="9360" x="6184900" y="1930400"/>
          <p14:tracePt t="9374" x="6191250" y="1943100"/>
          <p14:tracePt t="9391" x="6197600" y="1968500"/>
          <p14:tracePt t="9407" x="6197600" y="1993900"/>
          <p14:tracePt t="9423" x="6203950" y="2012950"/>
          <p14:tracePt t="9440" x="6203950" y="2038350"/>
          <p14:tracePt t="9456" x="6203950" y="2057400"/>
          <p14:tracePt t="9517" x="6210300" y="2057400"/>
          <p14:tracePt t="9526" x="6210300" y="2070100"/>
          <p14:tracePt t="9536" x="6210300" y="2089150"/>
          <p14:tracePt t="9546" x="6216650" y="2095500"/>
          <p14:tracePt t="9557" x="6216650" y="2114550"/>
          <p14:tracePt t="9574" x="6229350" y="2146300"/>
          <p14:tracePt t="9590" x="6235700" y="2165350"/>
          <p14:tracePt t="9607" x="6248400" y="2203450"/>
          <p14:tracePt t="9624" x="6248400" y="2228850"/>
          <p14:tracePt t="9640" x="6261100" y="2247900"/>
          <p14:tracePt t="9657" x="6273800" y="2286000"/>
          <p14:tracePt t="9674" x="6280150" y="2336800"/>
          <p14:tracePt t="9691" x="6280150" y="2381250"/>
          <p14:tracePt t="9707" x="6280150" y="2400300"/>
          <p14:tracePt t="9724" x="6280150" y="2425700"/>
          <p14:tracePt t="9741" x="6280150" y="2457450"/>
          <p14:tracePt t="9757" x="6280150" y="2470150"/>
          <p14:tracePt t="9774" x="6273800" y="2508250"/>
          <p14:tracePt t="9790" x="6254750" y="2540000"/>
          <p14:tracePt t="9807" x="6242050" y="2552700"/>
          <p14:tracePt t="9824" x="6210300" y="2578100"/>
          <p14:tracePt t="9841" x="6191250" y="2590800"/>
          <p14:tracePt t="9857" x="6184900" y="2597150"/>
          <p14:tracePt t="9874" x="6172200" y="2616200"/>
          <p14:tracePt t="9890" x="6159500" y="2628900"/>
          <p14:tracePt t="9908" x="6146800" y="2647950"/>
          <p14:tracePt t="9924" x="6140450" y="2660650"/>
          <p14:tracePt t="9940" x="6115050" y="2686050"/>
          <p14:tracePt t="9958" x="6089650" y="2705100"/>
          <p14:tracePt t="9974" x="6083300" y="2717800"/>
          <p14:tracePt t="9990" x="6051550" y="2736850"/>
          <p14:tracePt t="10007" x="6038850" y="2736850"/>
          <p14:tracePt t="10024" x="6032500" y="2736850"/>
          <p14:tracePt t="10040" x="6026150" y="2743200"/>
          <p14:tracePt t="10058" x="6013450" y="2743200"/>
          <p14:tracePt t="10090" x="5994400" y="2743200"/>
          <p14:tracePt t="10107" x="5981700" y="2743200"/>
          <p14:tracePt t="10124" x="5975350" y="2743200"/>
          <p14:tracePt t="10140" x="5956300" y="2743200"/>
          <p14:tracePt t="10157" x="5949950" y="2717800"/>
          <p14:tracePt t="10174" x="5930900" y="2692400"/>
          <p14:tracePt t="10190" x="5918200" y="2667000"/>
          <p14:tracePt t="10207" x="5886450" y="2546350"/>
          <p14:tracePt t="10224" x="5842000" y="2368550"/>
          <p14:tracePt t="10240" x="5835650" y="2298700"/>
          <p14:tracePt t="10247" x="5816600" y="2228850"/>
          <p14:tracePt t="10257" x="5810250" y="2184400"/>
          <p14:tracePt t="10274" x="5810250" y="2057400"/>
          <p14:tracePt t="10291" x="5810250" y="2012950"/>
          <p14:tracePt t="10307" x="5810250" y="1911350"/>
          <p14:tracePt t="10324" x="5835650" y="1727200"/>
          <p14:tracePt t="10340" x="5848350" y="1593850"/>
          <p14:tracePt t="10357" x="5880100" y="1403350"/>
          <p14:tracePt t="10373" x="5930900" y="1257300"/>
          <p14:tracePt t="10390" x="5949950" y="1212850"/>
          <p14:tracePt t="10407" x="5981700" y="1155700"/>
          <p14:tracePt t="10424" x="5994400" y="1155700"/>
          <p14:tracePt t="10440" x="6000750" y="1155700"/>
          <p14:tracePt t="10457" x="6013450" y="1155700"/>
          <p14:tracePt t="10474" x="6051550" y="1149350"/>
          <p14:tracePt t="10490" x="6108700" y="1136650"/>
          <p14:tracePt t="10506" x="6153150" y="1136650"/>
          <p14:tracePt t="10523" x="6210300" y="1136650"/>
          <p14:tracePt t="10539" x="6261100" y="1149350"/>
          <p14:tracePt t="10556" x="6286500" y="1162050"/>
          <p14:tracePt t="10572" x="6324600" y="1212850"/>
          <p14:tracePt t="10589" x="6362700" y="1276350"/>
          <p14:tracePt t="10606" x="6375400" y="1301750"/>
          <p14:tracePt t="10622" x="6394450" y="1339850"/>
          <p14:tracePt t="10639" x="6400800" y="1377950"/>
          <p14:tracePt t="10655" x="6407150" y="1409700"/>
          <p14:tracePt t="10672" x="6419850" y="1479550"/>
          <p14:tracePt t="10689" x="6419850" y="1574800"/>
          <p14:tracePt t="10706" x="6419850" y="1625600"/>
          <p14:tracePt t="10722" x="6419850" y="1733550"/>
          <p14:tracePt t="10739" x="6426200" y="1835150"/>
          <p14:tracePt t="10756" x="6426200" y="1930400"/>
          <p14:tracePt t="10772" x="6426200" y="1974850"/>
          <p14:tracePt t="10789" x="6426200" y="2070100"/>
          <p14:tracePt t="10806" x="6426200" y="2165350"/>
          <p14:tracePt t="10823" x="6413500" y="2222500"/>
          <p14:tracePt t="10840" x="6394450" y="2343150"/>
          <p14:tracePt t="10857" x="6362700" y="2425700"/>
          <p14:tracePt t="10874" x="6337300" y="2457450"/>
          <p14:tracePt t="10890" x="6330950" y="2476500"/>
          <p14:tracePt t="10907" x="6318250" y="2508250"/>
          <p14:tracePt t="10924" x="6311900" y="2559050"/>
          <p14:tracePt t="10940" x="6305550" y="2584450"/>
          <p14:tracePt t="10957" x="6299200" y="2628900"/>
          <p14:tracePt t="10974" x="6292850" y="2686050"/>
          <p14:tracePt t="10990" x="6292850" y="2711450"/>
          <p14:tracePt t="11007" x="6292850" y="2774950"/>
          <p14:tracePt t="11023" x="6292850" y="2825750"/>
          <p14:tracePt t="11040" x="6292850" y="2863850"/>
          <p14:tracePt t="11057" x="6292850" y="2984500"/>
          <p14:tracePt t="11073" x="6292850" y="3003550"/>
          <p14:tracePt t="11262" x="6286500" y="3003550"/>
          <p14:tracePt t="11647" x="6280150" y="3003550"/>
          <p14:tracePt t="11676" x="6273800" y="3003550"/>
          <p14:tracePt t="11686" x="6261100" y="3003550"/>
          <p14:tracePt t="11696" x="6254750" y="2997200"/>
          <p14:tracePt t="11707" x="6242050" y="2990850"/>
          <p14:tracePt t="11724" x="6223000" y="2984500"/>
          <p14:tracePt t="11740" x="6216650" y="2984500"/>
          <p14:tracePt t="11756" x="6197600" y="2971800"/>
          <p14:tracePt t="11773" x="6178550" y="2965450"/>
          <p14:tracePt t="11790" x="6178550" y="2959100"/>
          <p14:tracePt t="11806" x="6165850" y="2959100"/>
          <p14:tracePt t="11823" x="6153150" y="2952750"/>
          <p14:tracePt t="11840" x="6140450" y="2952750"/>
          <p14:tracePt t="11856" x="6134100" y="2946400"/>
          <p14:tracePt t="11873" x="6121400" y="2940050"/>
          <p14:tracePt t="11890" x="6102350" y="2927350"/>
          <p14:tracePt t="11906" x="6102350" y="2921000"/>
          <p14:tracePt t="11923" x="6096000" y="2921000"/>
          <p14:tracePt t="11940" x="6089650" y="2921000"/>
          <p14:tracePt t="11972" x="6083300" y="2921000"/>
          <p14:tracePt t="11982" x="6076950" y="2921000"/>
          <p14:tracePt t="11992" x="6070600" y="2921000"/>
          <p14:tracePt t="12011" x="6057900" y="2921000"/>
          <p14:tracePt t="12031" x="6051550" y="2921000"/>
          <p14:tracePt t="12209" x="6051550" y="2914650"/>
          <p14:tracePt t="12219" x="6057900" y="2914650"/>
          <p14:tracePt t="12229" x="6064250" y="2908300"/>
          <p14:tracePt t="12240" x="6076950" y="2908300"/>
          <p14:tracePt t="12256" x="6096000" y="2901950"/>
          <p14:tracePt t="12273" x="6108700" y="2901950"/>
          <p14:tracePt t="12279" x="6121400" y="2895600"/>
          <p14:tracePt t="12290" x="6127750" y="2895600"/>
          <p14:tracePt t="12306" x="6146800" y="2889250"/>
          <p14:tracePt t="12324" x="6153150" y="2882900"/>
          <p14:tracePt t="12339" x="6165850" y="2882900"/>
          <p14:tracePt t="12475" x="6172200" y="2882900"/>
          <p14:tracePt t="13471" x="6165850" y="2882900"/>
          <p14:tracePt t="13481" x="6159500" y="2882900"/>
          <p14:tracePt t="13510" x="6153150" y="2882900"/>
          <p14:tracePt t="13530" x="6146800" y="2889250"/>
          <p14:tracePt t="13588" x="6140450" y="2889250"/>
          <p14:tracePt t="13599" x="6134100" y="2895600"/>
          <p14:tracePt t="13619" x="6127750" y="2895600"/>
          <p14:tracePt t="13735" x="6127750" y="2901950"/>
          <p14:tracePt t="13755" x="6121400" y="2901950"/>
          <p14:tracePt t="13776" x="6115050" y="2901950"/>
          <p14:tracePt t="13825" x="6108700" y="2901950"/>
          <p14:tracePt t="13924" x="6102350" y="2901950"/>
          <p14:tracePt t="13944" x="6096000" y="2901950"/>
          <p14:tracePt t="13974" x="6089650" y="2908300"/>
          <p14:tracePt t="13994" x="6083300" y="2908300"/>
          <p14:tracePt t="14043" x="6076950" y="2908300"/>
          <p14:tracePt t="14092" x="6070600" y="2908300"/>
          <p14:tracePt t="14141" x="6064250" y="2908300"/>
          <p14:tracePt t="14191" x="6057900" y="2908300"/>
          <p14:tracePt t="14279" x="6051550" y="2908300"/>
          <p14:tracePt t="14733" x="6051550" y="2914650"/>
          <p14:tracePt t="15936" x="6045200" y="2914650"/>
          <p14:tracePt t="15946" x="6032500" y="2914650"/>
          <p14:tracePt t="15956" x="6019800" y="2921000"/>
          <p14:tracePt t="15973" x="5969000" y="2927350"/>
          <p14:tracePt t="15988" x="5924550" y="2933700"/>
          <p14:tracePt t="16005" x="5759450" y="2984500"/>
          <p14:tracePt t="16022" x="5461000" y="3079750"/>
          <p14:tracePt t="16038" x="5308600" y="3136900"/>
          <p14:tracePt t="16055" x="5118100" y="3206750"/>
          <p14:tracePt t="16072" x="4978400" y="3251200"/>
          <p14:tracePt t="16088" x="4921250" y="3263900"/>
          <p14:tracePt t="16105" x="4832350" y="3270250"/>
          <p14:tracePt t="16122" x="4768850" y="3270250"/>
          <p14:tracePt t="16138" x="4743450" y="3270250"/>
          <p14:tracePt t="16155" x="4699000" y="3270250"/>
          <p14:tracePt t="16171" x="4648200" y="3270250"/>
          <p14:tracePt t="16189" x="4635500" y="3276600"/>
          <p14:tracePt t="16205" x="4584700" y="3289300"/>
          <p14:tracePt t="16222" x="4533900" y="3314700"/>
          <p14:tracePt t="16239" x="4457700" y="3352800"/>
          <p14:tracePt t="16255" x="4432300" y="3365500"/>
          <p14:tracePt t="16272" x="4387850" y="3390900"/>
          <p14:tracePt t="16289" x="4356100" y="3409950"/>
          <p14:tracePt t="16305" x="4343400" y="3416300"/>
          <p14:tracePt t="16322" x="4305300" y="3435350"/>
          <p14:tracePt t="16338" x="4279900" y="3448050"/>
          <p14:tracePt t="16355" x="4267200" y="3460750"/>
          <p14:tracePt t="16361" x="4254500" y="3467100"/>
          <p14:tracePt t="16371" x="4254500" y="3473450"/>
          <p14:tracePt t="16388" x="4235450" y="3486150"/>
          <p14:tracePt t="16405" x="4229100" y="3492500"/>
          <p14:tracePt t="16421" x="4197350" y="3517900"/>
          <p14:tracePt t="16438" x="4178300" y="3543300"/>
          <p14:tracePt t="16455" x="4152900" y="3562350"/>
          <p14:tracePt t="16471" x="4146550" y="3575050"/>
          <p14:tracePt t="16488" x="4133850" y="3587750"/>
          <p14:tracePt t="16505" x="4121150" y="3600450"/>
          <p14:tracePt t="17050" x="4133850" y="3600450"/>
          <p14:tracePt t="17060" x="4146550" y="3594100"/>
          <p14:tracePt t="17071" x="4171950" y="3581400"/>
          <p14:tracePt t="17088" x="4241800" y="3568700"/>
          <p14:tracePt t="17105" x="4286250" y="3562350"/>
          <p14:tracePt t="17122" x="4400550" y="3543300"/>
          <p14:tracePt t="17138" x="4508500" y="3536950"/>
          <p14:tracePt t="17155" x="4559300" y="3536950"/>
          <p14:tracePt t="17172" x="4667250" y="3536950"/>
          <p14:tracePt t="17188" x="4775200" y="3536950"/>
          <p14:tracePt t="17205" x="4889500" y="3536950"/>
          <p14:tracePt t="17221" x="4953000" y="3536950"/>
          <p14:tracePt t="17238" x="5060950" y="3536950"/>
          <p14:tracePt t="17255" x="5143500" y="3536950"/>
          <p14:tracePt t="17271" x="5181600" y="3536950"/>
          <p14:tracePt t="17288" x="5219700" y="3536950"/>
          <p14:tracePt t="17305" x="5257800" y="3536950"/>
          <p14:tracePt t="17321" x="5276850" y="3536950"/>
          <p14:tracePt t="17338" x="5295900" y="3536950"/>
          <p14:tracePt t="17355" x="5321300" y="3543300"/>
          <p14:tracePt t="17372" x="5321300" y="3549650"/>
          <p14:tracePt t="17444" x="5327650" y="3549650"/>
          <p14:tracePt t="19097" x="5334000" y="3549650"/>
          <p14:tracePt t="19128" x="5340350" y="3556000"/>
          <p14:tracePt t="19138" x="5346700" y="3556000"/>
          <p14:tracePt t="19147" x="5353050" y="3562350"/>
          <p14:tracePt t="19179" x="5359400" y="3562350"/>
          <p14:tracePt t="19188" x="5359400" y="3568700"/>
          <p14:tracePt t="19198" x="5365750" y="3568700"/>
          <p14:tracePt t="19227" x="5372100" y="3575050"/>
          <p14:tracePt t="19246" x="5378450" y="3575050"/>
          <p14:tracePt t="19266" x="5384800" y="3575050"/>
          <p14:tracePt t="19495" x="5384800" y="3581400"/>
          <p14:tracePt t="19829" x="5384800" y="3587750"/>
          <p14:tracePt t="19839" x="5384800" y="3594100"/>
          <p14:tracePt t="19849" x="5378450" y="3594100"/>
          <p14:tracePt t="19859" x="5378450" y="3600450"/>
          <p14:tracePt t="19870" x="5372100" y="3600450"/>
          <p14:tracePt t="19887" x="5365750" y="3613150"/>
          <p14:tracePt t="19904" x="5359400" y="3613150"/>
          <p14:tracePt t="19958" x="5353050" y="3613150"/>
          <p14:tracePt t="19987" x="5346700" y="3613150"/>
          <p14:tracePt t="19996" x="5340350" y="3613150"/>
          <p14:tracePt t="20017" x="5340350" y="3619500"/>
          <p14:tracePt t="20037" x="5334000" y="3619500"/>
          <p14:tracePt t="20046" x="5334000" y="3625850"/>
          <p14:tracePt t="20056" x="5327650" y="3625850"/>
          <p14:tracePt t="20086" x="5321300" y="3625850"/>
          <p14:tracePt t="20115" x="5314950" y="3625850"/>
          <p14:tracePt t="20144" x="5314950" y="3632200"/>
          <p14:tracePt t="20162" x="5308600" y="3632200"/>
          <p14:tracePt t="20273" x="5302250" y="3632200"/>
          <p14:tracePt t="20382" x="5308600" y="3632200"/>
          <p14:tracePt t="20391" x="5314950" y="3632200"/>
          <p14:tracePt t="20404" x="5327650" y="3632200"/>
          <p14:tracePt t="20420" x="5359400" y="3625850"/>
          <p14:tracePt t="20437" x="5410200" y="3619500"/>
          <p14:tracePt t="20454" x="5429250" y="3619500"/>
          <p14:tracePt t="20470" x="5499100" y="3594100"/>
          <p14:tracePt t="20488" x="5568950" y="3581400"/>
          <p14:tracePt t="20503" x="5588000" y="3581400"/>
          <p14:tracePt t="20520" x="5600700" y="3575050"/>
          <p14:tracePt t="20569" x="5607050" y="3575050"/>
          <p14:tracePt t="20579" x="5613400" y="3575050"/>
          <p14:tracePt t="20589" x="5626100" y="3587750"/>
          <p14:tracePt t="20603" x="5645150" y="3600450"/>
          <p14:tracePt t="20620" x="5683250" y="3619500"/>
          <p14:tracePt t="20637" x="5715000" y="3625850"/>
          <p14:tracePt t="20654" x="5727700" y="3632200"/>
          <p14:tracePt t="20670" x="5753100" y="3638550"/>
          <p14:tracePt t="20687" x="5784850" y="3644900"/>
          <p14:tracePt t="20704" x="5803900" y="3651250"/>
          <p14:tracePt t="20720" x="5822950" y="3657600"/>
          <p14:tracePt t="20737" x="5842000" y="3663950"/>
          <p14:tracePt t="20753" x="5848350" y="3663950"/>
          <p14:tracePt t="20796" x="5854700" y="3663950"/>
          <p14:tracePt t="20806" x="5861050" y="3663950"/>
          <p14:tracePt t="20825" x="5867400" y="3663950"/>
          <p14:tracePt t="20837" x="5873750" y="3663950"/>
          <p14:tracePt t="20853" x="5880100" y="3663950"/>
          <p14:tracePt t="20870" x="5886450" y="3670300"/>
          <p14:tracePt t="20887" x="5905500" y="3689350"/>
          <p14:tracePt t="21101" x="5911850" y="3689350"/>
          <p14:tracePt t="21111" x="5937250" y="3689350"/>
          <p14:tracePt t="21122" x="5962650" y="3689350"/>
          <p14:tracePt t="21137" x="5994400" y="3689350"/>
          <p14:tracePt t="21153" x="6102350" y="3695700"/>
          <p14:tracePt t="21170" x="6235700" y="3695700"/>
          <p14:tracePt t="21187" x="6362700" y="3695700"/>
          <p14:tracePt t="21203" x="6419850" y="3695700"/>
          <p14:tracePt t="21220" x="6508750" y="3695700"/>
          <p14:tracePt t="21236" x="6584950" y="3695700"/>
          <p14:tracePt t="21252" x="6616700" y="3695700"/>
          <p14:tracePt t="21270" x="6680200" y="3695700"/>
          <p14:tracePt t="21287" x="6737350" y="3695700"/>
          <p14:tracePt t="21303" x="6762750" y="3695700"/>
          <p14:tracePt t="21320" x="6769100" y="3695700"/>
          <p14:tracePt t="21703" x="6781800" y="3695700"/>
          <p14:tracePt t="21713" x="6794500" y="3695700"/>
          <p14:tracePt t="21724" x="6813550" y="3695700"/>
          <p14:tracePt t="21736" x="6832600" y="3695700"/>
          <p14:tracePt t="21753" x="6896100" y="3695700"/>
          <p14:tracePt t="21770" x="7004050" y="3695700"/>
          <p14:tracePt t="21786" x="7048500" y="3695700"/>
          <p14:tracePt t="21803" x="7118350" y="3689350"/>
          <p14:tracePt t="21820" x="7169150" y="3689350"/>
          <p14:tracePt t="21836" x="7188200" y="3689350"/>
          <p14:tracePt t="21853" x="7232650" y="3695700"/>
          <p14:tracePt t="21870" x="7258050" y="3708400"/>
          <p14:tracePt t="21887" x="7283450" y="3721100"/>
          <p14:tracePt t="21920" x="7296150" y="3721100"/>
          <p14:tracePt t="21969" x="7296150" y="3727450"/>
          <p14:tracePt t="26026" x="7289800" y="3727450"/>
          <p14:tracePt t="26076" x="7283450" y="3727450"/>
          <p14:tracePt t="26095" x="7277100" y="3727450"/>
          <p14:tracePt t="26105" x="7270750" y="3727450"/>
          <p14:tracePt t="26125" x="7264400" y="3727450"/>
          <p14:tracePt t="26155" x="7258050" y="3727450"/>
          <p14:tracePt t="26845" x="7258050" y="3733800"/>
          <p14:tracePt t="26993" x="7258050" y="3740150"/>
          <p14:tracePt t="27771" x="7251700" y="3740150"/>
          <p14:tracePt t="27782" x="7239000" y="3740150"/>
          <p14:tracePt t="27792" x="7232650" y="3740150"/>
          <p14:tracePt t="27801" x="7226300" y="3740150"/>
          <p14:tracePt t="27818" x="7219950" y="3740150"/>
          <p14:tracePt t="27834" x="7213600" y="3740150"/>
          <p14:tracePt t="27851" x="7188200" y="3727450"/>
          <p14:tracePt t="27868" x="7162800" y="3702050"/>
          <p14:tracePt t="27884" x="7143750" y="3683000"/>
          <p14:tracePt t="27901" x="7112000" y="3663950"/>
          <p14:tracePt t="27918" x="7092950" y="3638550"/>
          <p14:tracePt t="27934" x="7086600" y="3625850"/>
          <p14:tracePt t="27951" x="7067550" y="3606800"/>
          <p14:tracePt t="27968" x="7042150" y="3575050"/>
          <p14:tracePt t="27984" x="7016750" y="3549650"/>
          <p14:tracePt t="28001" x="6972300" y="3498850"/>
          <p14:tracePt t="28018" x="6915150" y="3460750"/>
          <p14:tracePt t="28035" x="6883400" y="3435350"/>
          <p14:tracePt t="28051" x="6864350" y="3422650"/>
          <p14:tracePt t="28068" x="6838950" y="3409950"/>
          <p14:tracePt t="28085" x="6826250" y="3397250"/>
          <p14:tracePt t="28101" x="6826250" y="3390900"/>
          <p14:tracePt t="28117" x="6819900" y="3390900"/>
          <p14:tracePt t="28394" x="6813550" y="3384550"/>
          <p14:tracePt t="28403" x="6800850" y="3378200"/>
          <p14:tracePt t="28413" x="6769100" y="3352800"/>
          <p14:tracePt t="28423" x="6724650" y="3308350"/>
          <p14:tracePt t="28434" x="6667500" y="3270250"/>
          <p14:tracePt t="28451" x="6527800" y="3149600"/>
          <p14:tracePt t="28467" x="6438900" y="3092450"/>
          <p14:tracePt t="28484" x="6299200" y="3016250"/>
          <p14:tracePt t="28501" x="6216650" y="2978150"/>
          <p14:tracePt t="28518" x="6172200" y="2959100"/>
          <p14:tracePt t="28534" x="6165850" y="2952750"/>
          <p14:tracePt t="28551" x="6153150" y="2952750"/>
          <p14:tracePt t="28807" x="6134100" y="2952750"/>
          <p14:tracePt t="28815" x="6127750" y="2952750"/>
          <p14:tracePt t="28827" x="6102350" y="2952750"/>
          <p14:tracePt t="28837" x="6076950" y="2952750"/>
          <p14:tracePt t="28851" x="6051550" y="2952750"/>
          <p14:tracePt t="28868" x="6019800" y="2952750"/>
          <p14:tracePt t="28884" x="6007100" y="2952750"/>
          <p14:tracePt t="28901" x="6000750" y="2952750"/>
          <p14:tracePt t="29043" x="6013450" y="2952750"/>
          <p14:tracePt t="29053" x="6026150" y="2952750"/>
          <p14:tracePt t="29064" x="6032500" y="2952750"/>
          <p14:tracePt t="29074" x="6045200" y="2952750"/>
          <p14:tracePt t="29084" x="6051550" y="2952750"/>
          <p14:tracePt t="29101" x="6076950" y="2952750"/>
          <p14:tracePt t="29134" x="6083300" y="2952750"/>
          <p14:tracePt t="29251" x="6083300" y="2946400"/>
          <p14:tracePt t="29271" x="6064250" y="2933700"/>
          <p14:tracePt t="29281" x="6045200" y="2927350"/>
          <p14:tracePt t="29290" x="6032500" y="2921000"/>
          <p14:tracePt t="29301" x="5994400" y="2914650"/>
          <p14:tracePt t="29317" x="5956300" y="2895600"/>
          <p14:tracePt t="29334" x="5943600" y="2895600"/>
          <p14:tracePt t="29350" x="5937250" y="2895600"/>
          <p14:tracePt t="29399" x="5943600" y="2895600"/>
          <p14:tracePt t="29418" x="5956300" y="2895600"/>
          <p14:tracePt t="29428" x="5975350" y="2895600"/>
          <p14:tracePt t="29438" x="5988050" y="2895600"/>
          <p14:tracePt t="29450" x="6007100" y="2895600"/>
          <p14:tracePt t="29467" x="6051550" y="2895600"/>
          <p14:tracePt t="29484" x="6083300" y="2895600"/>
          <p14:tracePt t="29500" x="6089650" y="2895600"/>
          <p14:tracePt t="29517" x="6096000" y="2895600"/>
          <p14:tracePt t="29636" x="6096000" y="2901950"/>
          <p14:tracePt t="29694" x="6089650" y="2901950"/>
          <p14:tracePt t="29871" x="6096000" y="2901950"/>
          <p14:tracePt t="29881" x="6102350" y="2901950"/>
          <p14:tracePt t="29891" x="6108700" y="2901950"/>
          <p14:tracePt t="29912" x="6115050" y="2901950"/>
          <p14:tracePt t="29931" x="6121400" y="2901950"/>
          <p14:tracePt t="30060" x="6115050" y="2901950"/>
          <p14:tracePt t="30069" x="6102350" y="2901950"/>
          <p14:tracePt t="30079" x="6076950" y="2901950"/>
          <p14:tracePt t="30091" x="6051550" y="2901950"/>
          <p14:tracePt t="30100" x="6026150" y="2901950"/>
          <p14:tracePt t="30117" x="5969000" y="2914650"/>
          <p14:tracePt t="30134" x="5956300" y="2921000"/>
          <p14:tracePt t="30150" x="5943600" y="2921000"/>
          <p14:tracePt t="30167" x="5943600" y="2927350"/>
          <p14:tracePt t="30208" x="5949950" y="2927350"/>
          <p14:tracePt t="30217" x="5969000" y="2927350"/>
          <p14:tracePt t="30234" x="6000750" y="2927350"/>
          <p14:tracePt t="30250" x="6019800" y="2927350"/>
          <p14:tracePt t="30267" x="6057900" y="2927350"/>
          <p14:tracePt t="30284" x="6089650" y="2927350"/>
          <p14:tracePt t="30300" x="6096000" y="2927350"/>
          <p14:tracePt t="30317" x="6108700" y="2927350"/>
          <p14:tracePt t="30445" x="6102350" y="2927350"/>
          <p14:tracePt t="30641" x="6102350" y="2921000"/>
          <p14:tracePt t="30661" x="6102350" y="2914650"/>
          <p14:tracePt t="30671" x="6096000" y="2908300"/>
          <p14:tracePt t="30690" x="6089650" y="2908300"/>
          <p14:tracePt t="30700" x="6089650" y="2901950"/>
          <p14:tracePt t="30897" x="6083300" y="2901950"/>
          <p14:tracePt t="30946" x="6076950" y="2901950"/>
          <p14:tracePt t="32486" x="6083300" y="2901950"/>
          <p14:tracePt t="32496" x="6089650" y="2901950"/>
          <p14:tracePt t="32506" x="6096000" y="2908300"/>
          <p14:tracePt t="32516" x="6096000" y="2921000"/>
          <p14:tracePt t="32533" x="6115050" y="2933700"/>
          <p14:tracePt t="32549" x="6121400" y="2946400"/>
          <p14:tracePt t="32566" x="6134100" y="2952750"/>
          <p14:tracePt t="32583" x="6140450" y="2959100"/>
          <p14:tracePt t="32644" x="6146800" y="2965450"/>
          <p14:tracePt t="32654" x="6159500" y="2971800"/>
          <p14:tracePt t="33008" x="6165850" y="2971800"/>
          <p14:tracePt t="33038" x="6172200" y="2971800"/>
          <p14:tracePt t="33047" x="6178550" y="2971800"/>
          <p14:tracePt t="33085" x="6184900" y="2971800"/>
          <p14:tracePt t="33095" x="6197600" y="2971800"/>
          <p14:tracePt t="33115" x="6210300" y="2971800"/>
          <p14:tracePt t="33136" x="6223000" y="2971800"/>
          <p14:tracePt t="33146" x="6229350" y="2971800"/>
          <p14:tracePt t="33156" x="6235700" y="2971800"/>
          <p14:tracePt t="33168" x="6242050" y="2971800"/>
          <p14:tracePt t="33183" x="6261100" y="2978150"/>
          <p14:tracePt t="33199" x="6273800" y="2984500"/>
          <p14:tracePt t="33216" x="6280150" y="2990850"/>
          <p14:tracePt t="33232" x="6292850" y="2997200"/>
          <p14:tracePt t="33274" x="6299200" y="2997200"/>
          <p14:tracePt t="33285" x="6305550" y="2997200"/>
          <p14:tracePt t="33299" x="6311900" y="3003550"/>
          <p14:tracePt t="33316" x="6318250" y="3009900"/>
          <p14:tracePt t="33332" x="6330950" y="3016250"/>
          <p14:tracePt t="33349" x="6337300" y="3022600"/>
          <p14:tracePt t="33367" x="6356350" y="3041650"/>
          <p14:tracePt t="33382" x="6375400" y="3073400"/>
          <p14:tracePt t="33400" x="6400800" y="3098800"/>
          <p14:tracePt t="33416" x="6419850" y="3105150"/>
          <p14:tracePt t="33432" x="6445250" y="3136900"/>
          <p14:tracePt t="33449" x="6477000" y="3168650"/>
          <p14:tracePt t="33466" x="6496050" y="3187700"/>
          <p14:tracePt t="33482" x="6515100" y="3200400"/>
          <p14:tracePt t="33499" x="6534150" y="3213100"/>
          <p14:tracePt t="33516" x="6540500" y="3219450"/>
          <p14:tracePt t="33533" x="6553200" y="3219450"/>
          <p14:tracePt t="33905" x="6565900" y="3225800"/>
          <p14:tracePt t="33915" x="6578600" y="3238500"/>
          <p14:tracePt t="33926" x="6591300" y="3257550"/>
          <p14:tracePt t="33936" x="6610350" y="3282950"/>
          <p14:tracePt t="33949" x="6635750" y="3308350"/>
          <p14:tracePt t="33966" x="6724650" y="3384550"/>
          <p14:tracePt t="33982" x="6819900" y="3460750"/>
          <p14:tracePt t="33999" x="6877050" y="3492500"/>
          <p14:tracePt t="34016" x="6978650" y="3575050"/>
          <p14:tracePt t="34032" x="7067550" y="3625850"/>
          <p14:tracePt t="34049" x="7118350" y="3644900"/>
          <p14:tracePt t="34066" x="7226300" y="3676650"/>
          <p14:tracePt t="34082" x="7340600" y="3702050"/>
          <p14:tracePt t="34099" x="7391400" y="3708400"/>
          <p14:tracePt t="34116" x="7493000" y="3727450"/>
          <p14:tracePt t="34133" x="7575550" y="3727450"/>
          <p14:tracePt t="34149" x="7613650" y="3727450"/>
          <p14:tracePt t="34165" x="7620000" y="3727450"/>
          <p14:tracePt t="37821" x="7613650" y="3721100"/>
          <p14:tracePt t="37830" x="7594600" y="3708400"/>
          <p14:tracePt t="37841" x="7569200" y="3689350"/>
          <p14:tracePt t="37851" x="7537450" y="3676650"/>
          <p14:tracePt t="37864" x="7512050" y="3657600"/>
          <p14:tracePt t="37881" x="7467600" y="3632200"/>
          <p14:tracePt t="37898" x="7442200" y="3606800"/>
          <p14:tracePt t="37914" x="7429500" y="3594100"/>
          <p14:tracePt t="37931" x="7397750" y="3562350"/>
          <p14:tracePt t="37948" x="7372350" y="3524250"/>
          <p14:tracePt t="37964" x="7359650" y="3505200"/>
          <p14:tracePt t="37981" x="7327900" y="3460750"/>
          <p14:tracePt t="37998" x="7308850" y="3422650"/>
          <p14:tracePt t="38015" x="7289800" y="3397250"/>
          <p14:tracePt t="38031" x="7283450" y="3384550"/>
          <p14:tracePt t="38048" x="7277100" y="3371850"/>
          <p14:tracePt t="38064" x="7277100" y="3365500"/>
          <p14:tracePt t="38081" x="7270750" y="3365500"/>
          <p14:tracePt t="38114" x="7270750" y="3359150"/>
          <p14:tracePt t="38131" x="7270750" y="3352800"/>
          <p14:tracePt t="38148" x="7270750" y="3346450"/>
          <p14:tracePt t="38400" x="7258050" y="3340100"/>
          <p14:tracePt t="38410" x="7245350" y="3333750"/>
          <p14:tracePt t="38419" x="7226300" y="3327400"/>
          <p14:tracePt t="38430" x="7213600" y="3321050"/>
          <p14:tracePt t="38446" x="7188200" y="3308350"/>
          <p14:tracePt t="38464" x="7143750" y="3276600"/>
          <p14:tracePt t="38480" x="7092950" y="3232150"/>
          <p14:tracePt t="38496" x="7073900" y="3219450"/>
          <p14:tracePt t="38513" x="7016750" y="3175000"/>
          <p14:tracePt t="38529" x="6965950" y="3130550"/>
          <p14:tracePt t="38546" x="6934200" y="3105150"/>
          <p14:tracePt t="38563" x="6877050" y="3048000"/>
          <p14:tracePt t="38579" x="6851650" y="3016250"/>
          <p14:tracePt t="38596" x="6838950" y="2997200"/>
          <p14:tracePt t="38614" x="6832600" y="2997200"/>
          <p14:tracePt t="38647" x="6826250" y="2997200"/>
          <p14:tracePt t="38945" x="6813550" y="2997200"/>
          <p14:tracePt t="38955" x="6800850" y="2997200"/>
          <p14:tracePt t="38965" x="6788150" y="2997200"/>
          <p14:tracePt t="38982" x="6743700" y="2997200"/>
          <p14:tracePt t="38997" x="6718300" y="2990850"/>
          <p14:tracePt t="39014" x="6667500" y="2971800"/>
          <p14:tracePt t="39031" x="6623050" y="2965450"/>
          <p14:tracePt t="39047" x="6604000" y="2959100"/>
          <p14:tracePt t="39064" x="6565900" y="2959100"/>
          <p14:tracePt t="39081" x="6540500" y="2952750"/>
          <p14:tracePt t="39097" x="6521450" y="2952750"/>
          <p14:tracePt t="39114" x="6502400" y="2952750"/>
          <p14:tracePt t="39131" x="6496050" y="2952750"/>
          <p14:tracePt t="39147" x="6489700" y="2952750"/>
          <p14:tracePt t="39241" x="6496050" y="2952750"/>
          <p14:tracePt t="39536" x="6489700" y="2952750"/>
          <p14:tracePt t="39546" x="6470650" y="2952750"/>
          <p14:tracePt t="39556" x="6464300" y="2952750"/>
          <p14:tracePt t="39566" x="6445250" y="2952750"/>
          <p14:tracePt t="39580" x="6426200" y="2952750"/>
          <p14:tracePt t="39597" x="6388100" y="2952750"/>
          <p14:tracePt t="39614" x="6362700" y="2965450"/>
          <p14:tracePt t="39647" x="6330950" y="2978150"/>
          <p14:tracePt t="39664" x="6311900" y="2984500"/>
          <p14:tracePt t="39681" x="6292850" y="2984500"/>
          <p14:tracePt t="39697" x="6280150" y="2984500"/>
          <p14:tracePt t="39714" x="6267450" y="2990850"/>
          <p14:tracePt t="39731" x="6254750" y="2990850"/>
          <p14:tracePt t="39764" x="6248400" y="2990850"/>
          <p14:tracePt t="39794" x="6242050" y="2990850"/>
          <p14:tracePt t="39823" x="6242050" y="2997200"/>
          <p14:tracePt t="39832" x="6235700" y="2997200"/>
          <p14:tracePt t="39842" x="6229350" y="2997200"/>
          <p14:tracePt t="39872" x="6223000" y="2997200"/>
          <p14:tracePt t="39941" x="6223000" y="3003550"/>
          <p14:tracePt t="40059" x="6216650" y="3003550"/>
          <p14:tracePt t="44848" x="6216650" y="2997200"/>
          <p14:tracePt t="44859" x="6216650" y="2990850"/>
          <p14:tracePt t="44878" x="6216650" y="2984500"/>
          <p14:tracePt t="44888" x="6216650" y="2978150"/>
          <p14:tracePt t="44946" x="6216650" y="2984500"/>
          <p14:tracePt t="44956" x="6216650" y="2997200"/>
          <p14:tracePt t="44966" x="6216650" y="3016250"/>
          <p14:tracePt t="44979" x="6216650" y="3035300"/>
          <p14:tracePt t="44995" x="6197600" y="3086100"/>
          <p14:tracePt t="45011" x="6172200" y="3111500"/>
          <p14:tracePt t="45028" x="6076950" y="3194050"/>
          <p14:tracePt t="45044" x="5924550" y="3308350"/>
          <p14:tracePt t="45061" x="5835650" y="3384550"/>
          <p14:tracePt t="45078" x="5664200" y="3524250"/>
          <p14:tracePt t="45094" x="5492750" y="3632200"/>
          <p14:tracePt t="45112" x="5365750" y="3727450"/>
          <p14:tracePt t="45128" x="5308600" y="3765550"/>
          <p14:tracePt t="45144" x="5194300" y="3841750"/>
          <p14:tracePt t="45161" x="5111750" y="3886200"/>
          <p14:tracePt t="45178" x="5080000" y="3917950"/>
          <p14:tracePt t="45195" x="5035550" y="3956050"/>
          <p14:tracePt t="45211" x="5022850" y="3975100"/>
          <p14:tracePt t="45409" x="5003800" y="3975100"/>
          <p14:tracePt t="45421" x="4991100" y="3981450"/>
          <p14:tracePt t="45431" x="4965700" y="3994150"/>
          <p14:tracePt t="45445" x="4927600" y="4013200"/>
          <p14:tracePt t="45462" x="4838700" y="4076700"/>
          <p14:tracePt t="45479" x="4692650" y="4165600"/>
          <p14:tracePt t="45495" x="4591050" y="4248150"/>
          <p14:tracePt t="45512" x="4419600" y="4381500"/>
          <p14:tracePt t="45528" x="4279900" y="4502150"/>
          <p14:tracePt t="45546" x="4171950" y="4591050"/>
          <p14:tracePt t="45562" x="4133850" y="4622800"/>
          <p14:tracePt t="45579" x="4083050" y="4660900"/>
          <p14:tracePt t="45595" x="4051300" y="4699000"/>
          <p14:tracePt t="45612" x="4038600" y="4705350"/>
          <p14:tracePt t="45628" x="4019550" y="4724400"/>
          <p14:tracePt t="45645" x="4013200" y="4749800"/>
          <p14:tracePt t="45662" x="4000500" y="4756150"/>
          <p14:tracePt t="45678" x="3981450" y="4781550"/>
          <p14:tracePt t="45695" x="3975100" y="4806950"/>
          <p14:tracePt t="45712" x="3968750" y="4806950"/>
          <p14:tracePt t="45728" x="3962400" y="4806950"/>
          <p14:tracePt t="45775" x="3968750" y="4806950"/>
          <p14:tracePt t="45786" x="3981450" y="4806950"/>
          <p14:tracePt t="45795" x="4006850" y="4806950"/>
          <p14:tracePt t="45812" x="4044950" y="4806950"/>
          <p14:tracePt t="45829" x="4070350" y="4806950"/>
          <p14:tracePt t="45845" x="4127500" y="4806950"/>
          <p14:tracePt t="45862" x="4222750" y="4794250"/>
          <p14:tracePt t="45878" x="4292600" y="4781550"/>
          <p14:tracePt t="45895" x="4419600" y="4743450"/>
          <p14:tracePt t="45911" x="4533900" y="4711700"/>
          <p14:tracePt t="45928" x="4565650" y="4705350"/>
          <p14:tracePt t="45945" x="4629150" y="4692650"/>
          <p14:tracePt t="45962" x="4673600" y="4686300"/>
          <p14:tracePt t="45979" x="4705350" y="4686300"/>
          <p14:tracePt t="46011" x="4711700" y="4686300"/>
          <p14:tracePt t="46258" x="4730750" y="4686300"/>
          <p14:tracePt t="46268" x="4762500" y="4679950"/>
          <p14:tracePt t="46278" x="4819650" y="4667250"/>
          <p14:tracePt t="46295" x="4991100" y="4610100"/>
          <p14:tracePt t="46311" x="5118100" y="4572000"/>
          <p14:tracePt t="46328" x="5384800" y="4527550"/>
          <p14:tracePt t="46345" x="5562600" y="4514850"/>
          <p14:tracePt t="46362" x="5626100" y="4514850"/>
          <p14:tracePt t="46379" x="5702300" y="4514850"/>
          <p14:tracePt t="46395" x="5765800" y="4508500"/>
          <p14:tracePt t="46411" x="5778500" y="4508500"/>
          <p14:tracePt t="46418" x="5784850" y="4508500"/>
          <p14:tracePt t="46428" x="5791200" y="4546600"/>
          <p14:tracePt t="46633" x="5803900" y="4546600"/>
          <p14:tracePt t="46643" x="5816600" y="4546600"/>
          <p14:tracePt t="46653" x="5835650" y="4546600"/>
          <p14:tracePt t="46663" x="5861050" y="4546600"/>
          <p14:tracePt t="46678" x="5899150" y="4540250"/>
          <p14:tracePt t="46695" x="5988050" y="4540250"/>
          <p14:tracePt t="46711" x="6070600" y="4540250"/>
          <p14:tracePt t="46729" x="6146800" y="4540250"/>
          <p14:tracePt t="46745" x="6191250" y="4540250"/>
          <p14:tracePt t="46761" x="6280150" y="4540250"/>
          <p14:tracePt t="46778" x="6343650" y="4540250"/>
          <p14:tracePt t="46988" x="6350000" y="4540250"/>
          <p14:tracePt t="46999" x="6375400" y="4540250"/>
          <p14:tracePt t="47008" x="6394450" y="4540250"/>
          <p14:tracePt t="47018" x="6426200" y="4540250"/>
          <p14:tracePt t="47028" x="6451600" y="4546600"/>
          <p14:tracePt t="47045" x="6508750" y="4559300"/>
          <p14:tracePt t="47061" x="6546850" y="4565650"/>
          <p14:tracePt t="47078" x="6604000" y="4578350"/>
          <p14:tracePt t="47094" x="6654800" y="4591050"/>
          <p14:tracePt t="47111" x="6680200" y="4591050"/>
          <p14:tracePt t="47128" x="6731000" y="4597400"/>
          <p14:tracePt t="47144" x="6788150" y="4603750"/>
          <p14:tracePt t="47160" x="6807200" y="4610100"/>
          <p14:tracePt t="47177" x="6838950" y="4616450"/>
          <p14:tracePt t="47194" x="6858000" y="4622800"/>
          <p14:tracePt t="47210" x="6864350" y="4629150"/>
          <p14:tracePt t="47227" x="6877050" y="4629150"/>
          <p14:tracePt t="47263" x="6883400" y="4635500"/>
          <p14:tracePt t="47277" x="6889750" y="4635500"/>
          <p14:tracePt t="47294" x="6902450" y="4635500"/>
          <p14:tracePt t="47788" x="6908800" y="4635500"/>
          <p14:tracePt t="47797" x="6921500" y="4635500"/>
          <p14:tracePt t="47807" x="6940550" y="4641850"/>
          <p14:tracePt t="47817" x="6953250" y="4648200"/>
          <p14:tracePt t="47828" x="6972300" y="4648200"/>
          <p14:tracePt t="47845" x="7016750" y="4660900"/>
          <p14:tracePt t="47861" x="7042150" y="4667250"/>
          <p14:tracePt t="47878" x="7086600" y="4673600"/>
          <p14:tracePt t="47895" x="7143750" y="4686300"/>
          <p14:tracePt t="47911" x="7175500" y="4686300"/>
          <p14:tracePt t="47928" x="7239000" y="4699000"/>
          <p14:tracePt t="47944" x="7283450" y="4711700"/>
          <p14:tracePt t="47961" x="7334250" y="4724400"/>
          <p14:tracePt t="47978" x="7353300" y="4730750"/>
          <p14:tracePt t="47994" x="7378700" y="4743450"/>
          <p14:tracePt t="48011" x="7410450" y="4743450"/>
          <p14:tracePt t="48028" x="7423150" y="4743450"/>
          <p14:tracePt t="48044" x="7448550" y="4756150"/>
          <p14:tracePt t="48061" x="7461250" y="4762500"/>
          <p14:tracePt t="49197" x="7467600" y="4756150"/>
          <p14:tracePt t="49207" x="7473950" y="4756150"/>
          <p14:tracePt t="49217" x="7480300" y="4756150"/>
          <p14:tracePt t="49227" x="7493000" y="4756150"/>
          <p14:tracePt t="49244" x="7524750" y="4749800"/>
          <p14:tracePt t="49260" x="7543800" y="4749800"/>
          <p14:tracePt t="49277" x="7575550" y="4743450"/>
          <p14:tracePt t="49294" x="7620000" y="4743450"/>
          <p14:tracePt t="49310" x="7639050" y="4743450"/>
          <p14:tracePt t="49326" x="7677150" y="4743450"/>
          <p14:tracePt t="49343" x="7702550" y="4743450"/>
          <p14:tracePt t="49360" x="7708900" y="4743450"/>
          <p14:tracePt t="49377" x="7715250" y="4743450"/>
          <p14:tracePt t="49394" x="7727950" y="4743450"/>
          <p14:tracePt t="49434" x="7734300" y="4743450"/>
          <p14:tracePt t="49701" x="7740650" y="4743450"/>
          <p14:tracePt t="49720" x="7747000" y="4743450"/>
          <p14:tracePt t="49730" x="7753350" y="4743450"/>
          <p14:tracePt t="49740" x="7759700" y="4743450"/>
          <p14:tracePt t="49759" x="7766050" y="4743450"/>
          <p14:tracePt t="49769" x="7772400" y="4743450"/>
          <p14:tracePt t="49788" x="7778750" y="4743450"/>
          <p14:tracePt t="49797" x="7785100" y="4743450"/>
          <p14:tracePt t="49827" x="7791450" y="4743450"/>
          <p14:tracePt t="50459" x="7804150" y="4743450"/>
          <p14:tracePt t="50469" x="7816850" y="4737100"/>
          <p14:tracePt t="50479" x="7823200" y="4730750"/>
          <p14:tracePt t="50493" x="7835900" y="4730750"/>
          <p14:tracePt t="50510" x="7854950" y="4718050"/>
          <p14:tracePt t="50516" x="7874000" y="4711700"/>
          <p14:tracePt t="50527" x="7886700" y="4711700"/>
          <p14:tracePt t="50560" x="7899400" y="4705350"/>
          <p14:tracePt t="50617" x="7899400" y="4699000"/>
          <p14:tracePt t="50626" x="7905750" y="4699000"/>
          <p14:tracePt t="51493" x="7912100" y="4699000"/>
          <p14:tracePt t="51503" x="7918450" y="4699000"/>
          <p14:tracePt t="51535" x="7924800" y="4692650"/>
          <p14:tracePt t="51544" x="7931150" y="4686300"/>
          <p14:tracePt t="51554" x="7931150" y="4679950"/>
          <p14:tracePt t="59916" x="7931150" y="4692650"/>
          <p14:tracePt t="59926" x="7931150" y="4699000"/>
          <p14:tracePt t="59935" x="7931150" y="4718050"/>
          <p14:tracePt t="59945" x="7931150" y="4737100"/>
          <p14:tracePt t="59956" x="7937500" y="4749800"/>
          <p14:tracePt t="59972" x="7943850" y="4787900"/>
          <p14:tracePt t="59989" x="7950200" y="4794250"/>
          <p14:tracePt t="60005" x="7969250" y="4838700"/>
          <p14:tracePt t="60022" x="7981950" y="4883150"/>
          <p14:tracePt t="60039" x="7988300" y="4927600"/>
          <p14:tracePt t="60056" x="8001000" y="4984750"/>
          <p14:tracePt t="60072" x="8001000" y="5041900"/>
          <p14:tracePt t="60089" x="8001000" y="5067300"/>
          <p14:tracePt t="60105" x="8001000" y="5124450"/>
          <p14:tracePt t="60122" x="7988300" y="5187950"/>
          <p14:tracePt t="60139" x="7981950" y="5226050"/>
          <p14:tracePt t="60155" x="7943850" y="5295900"/>
          <p14:tracePt t="60172" x="7899400" y="5359400"/>
          <p14:tracePt t="60189" x="7823200" y="5429250"/>
          <p14:tracePt t="60207" x="7772400" y="5461000"/>
          <p14:tracePt t="60223" x="7658100" y="5518150"/>
          <p14:tracePt t="60229" x="7600950" y="5556250"/>
          <p14:tracePt t="60241" x="7524750" y="5581650"/>
          <p14:tracePt t="60257" x="7448550" y="5613400"/>
          <p14:tracePt t="60274" x="7296150" y="5657850"/>
          <p14:tracePt t="60290" x="7105650" y="5676900"/>
          <p14:tracePt t="60306" x="7010400" y="5676900"/>
          <p14:tracePt t="60322" x="6800850" y="5676900"/>
          <p14:tracePt t="60339" x="6584950" y="5638800"/>
          <p14:tracePt t="60355" x="6502400" y="5619750"/>
          <p14:tracePt t="60372" x="6324600" y="5568950"/>
          <p14:tracePt t="60389" x="6203950" y="5530850"/>
          <p14:tracePt t="60406" x="6159500" y="5524500"/>
          <p14:tracePt t="60422" x="6115050" y="5518150"/>
          <p14:tracePt t="60439" x="6076950" y="5518150"/>
          <p14:tracePt t="60455" x="6045200" y="5518150"/>
          <p14:tracePt t="60472" x="6026150" y="5518150"/>
          <p14:tracePt t="60490" x="6000750" y="5511800"/>
          <p14:tracePt t="60506" x="5981700" y="5492750"/>
          <p14:tracePt t="60523" x="5981700" y="5486400"/>
          <p14:tracePt t="60716" x="5994400" y="5486400"/>
          <p14:tracePt t="60726" x="6013450" y="5486400"/>
          <p14:tracePt t="60735" x="6026150" y="5486400"/>
          <p14:tracePt t="60745" x="6051550" y="5486400"/>
          <p14:tracePt t="60757" x="6089650" y="5486400"/>
          <p14:tracePt t="60773" x="6191250" y="5480050"/>
          <p14:tracePt t="60791" x="6330950" y="5473700"/>
          <p14:tracePt t="60807" x="6413500" y="5461000"/>
          <p14:tracePt t="60823" x="6559550" y="5454650"/>
          <p14:tracePt t="60841" x="6680200" y="5454650"/>
          <p14:tracePt t="60857" x="6724650" y="5454650"/>
          <p14:tracePt t="60873" x="6769100" y="5454650"/>
          <p14:tracePt t="60890" x="6788150" y="5454650"/>
          <p14:tracePt t="60971" x="6781800" y="5461000"/>
          <p14:tracePt t="60981" x="6775450" y="5467350"/>
          <p14:tracePt t="60992" x="6737350" y="5473700"/>
          <p14:tracePt t="61006" x="6711950" y="5486400"/>
          <p14:tracePt t="61023" x="6591300" y="5543550"/>
          <p14:tracePt t="61040" x="6413500" y="5613400"/>
          <p14:tracePt t="61057" x="6223000" y="5664200"/>
          <p14:tracePt t="61073" x="6146800" y="5689600"/>
          <p14:tracePt t="61090" x="6045200" y="5715000"/>
          <p14:tracePt t="61107" x="6032500" y="5721350"/>
          <p14:tracePt t="61148" x="6051550" y="5721350"/>
          <p14:tracePt t="61159" x="6089650" y="5708650"/>
          <p14:tracePt t="61173" x="6140450" y="5689600"/>
          <p14:tracePt t="61190" x="6254750" y="5664200"/>
          <p14:tracePt t="61207" x="6381750" y="5657850"/>
          <p14:tracePt t="61223" x="6445250" y="5657850"/>
          <p14:tracePt t="61240" x="6553200" y="5657850"/>
          <p14:tracePt t="61256" x="6635750" y="5657850"/>
          <p14:tracePt t="61274" x="6692900" y="5657850"/>
          <p14:tracePt t="61290" x="6705600" y="5657850"/>
          <p14:tracePt t="61306" x="6718300" y="5657850"/>
          <p14:tracePt t="61376" x="6699250" y="5657850"/>
          <p14:tracePt t="61386" x="6692900" y="5657850"/>
          <p14:tracePt t="61396" x="6680200" y="5657850"/>
          <p14:tracePt t="61407" x="6673850" y="5657850"/>
          <p14:tracePt t="61423" x="6667500" y="5657850"/>
          <p14:tracePt t="61494" x="6673850" y="5657850"/>
          <p14:tracePt t="61504" x="6692900" y="5657850"/>
          <p14:tracePt t="61514" x="6718300" y="5657850"/>
          <p14:tracePt t="61524" x="6750050" y="5657850"/>
          <p14:tracePt t="61540" x="6781800" y="5657850"/>
          <p14:tracePt t="61556" x="6864350" y="5638800"/>
          <p14:tracePt t="61573" x="6921500" y="5626100"/>
          <p14:tracePt t="61590" x="6940550" y="5613400"/>
          <p14:tracePt t="61633" x="6927850" y="5613400"/>
          <p14:tracePt t="61642" x="6908800" y="5613400"/>
          <p14:tracePt t="61656" x="6896100" y="5613400"/>
          <p14:tracePt t="61673" x="6877050" y="5613400"/>
          <p14:tracePt t="61732" x="6883400" y="5613400"/>
          <p14:tracePt t="61741" x="6902450" y="5613400"/>
          <p14:tracePt t="61751" x="6927850" y="5613400"/>
          <p14:tracePt t="61760" x="6946900" y="5613400"/>
          <p14:tracePt t="61773" x="6965950" y="5613400"/>
          <p14:tracePt t="61790" x="6997700" y="5613400"/>
          <p14:tracePt t="61807" x="7023100" y="5613400"/>
          <p14:tracePt t="63784" x="7023100" y="5607050"/>
          <p14:tracePt t="63794" x="7004050" y="5588000"/>
          <p14:tracePt t="63806" x="6972300" y="5543550"/>
          <p14:tracePt t="63822" x="6870700" y="5403850"/>
          <p14:tracePt t="63839" x="6794500" y="5295900"/>
          <p14:tracePt t="63856" x="6597650" y="4889500"/>
          <p14:tracePt t="63872" x="6419850" y="4457700"/>
          <p14:tracePt t="63890" x="6261100" y="3981450"/>
          <p14:tracePt t="63906" x="6197600" y="3784600"/>
          <p14:tracePt t="63922" x="6121400" y="3486150"/>
          <p14:tracePt t="63939" x="6096000" y="3289300"/>
          <p14:tracePt t="63956" x="6089650" y="3232150"/>
          <p14:tracePt t="63972" x="6089650" y="3206750"/>
          <p14:tracePt t="64267" x="6076950" y="3200400"/>
          <p14:tracePt t="64277" x="6051550" y="3181350"/>
          <p14:tracePt t="64289" x="6026150" y="3162300"/>
          <p14:tracePt t="64305" x="5949950" y="3117850"/>
          <p14:tracePt t="64322" x="5911850" y="3098800"/>
          <p14:tracePt t="64339" x="5867400" y="3067050"/>
          <p14:tracePt t="64356" x="5854700" y="3048000"/>
          <p14:tracePt t="64373" x="5854700" y="3035300"/>
          <p14:tracePt t="64493" x="5854700" y="3028950"/>
          <p14:tracePt t="64503" x="5854700" y="3022600"/>
          <p14:tracePt t="64513" x="5854700" y="3016250"/>
          <p14:tracePt t="64533" x="5854700" y="3009900"/>
          <p14:tracePt t="64543" x="5854700" y="3003550"/>
          <p14:tracePt t="64563" x="5854700" y="2997200"/>
          <p14:tracePt t="64573" x="5854700" y="2990850"/>
          <p14:tracePt t="64592" x="5854700" y="2984500"/>
          <p14:tracePt t="64622" x="5854700" y="2978150"/>
          <p14:tracePt t="64632" x="5854700" y="2971800"/>
          <p14:tracePt t="64643" x="5867400" y="2971800"/>
          <p14:tracePt t="64655" x="5873750" y="2971800"/>
          <p14:tracePt t="64672" x="5905500" y="2965450"/>
          <p14:tracePt t="64689" x="5943600" y="2952750"/>
          <p14:tracePt t="64705" x="5962650" y="2946400"/>
          <p14:tracePt t="64722" x="5994400" y="2946400"/>
          <p14:tracePt t="64738" x="6019800" y="2946400"/>
          <p14:tracePt t="64908" x="6026150" y="2946400"/>
          <p14:tracePt t="64968" x="6032500" y="2946400"/>
          <p14:tracePt t="65017" x="6038850" y="2946400"/>
          <p14:tracePt t="65026" x="6045200" y="2946400"/>
          <p14:tracePt t="65214" x="6051550" y="2946400"/>
          <p14:tracePt t="65559" x="6057900" y="2946400"/>
          <p14:tracePt t="65569" x="6064250" y="2946400"/>
          <p14:tracePt t="65589" x="6070600" y="2946400"/>
          <p14:tracePt t="65599" x="6076950" y="2946400"/>
          <p14:tracePt t="65609" x="6083300" y="2946400"/>
          <p14:tracePt t="65628" x="6089650" y="2940050"/>
          <p14:tracePt t="65638" x="6096000" y="2940050"/>
          <p14:tracePt t="66447" x="6089650" y="2940050"/>
          <p14:tracePt t="66456" x="6083300" y="2946400"/>
          <p14:tracePt t="66466" x="6070600" y="2952750"/>
          <p14:tracePt t="66477" x="6064250" y="2952750"/>
          <p14:tracePt t="66488" x="6057900" y="2959100"/>
          <p14:tracePt t="66583" x="6038850" y="2965450"/>
          <p14:tracePt t="66595" x="6032500" y="2965450"/>
          <p14:tracePt t="66604" x="6013450" y="2965450"/>
          <p14:tracePt t="66621" x="6000750" y="2965450"/>
          <p14:tracePt t="66637" x="5988050" y="2965450"/>
          <p14:tracePt t="66654" x="5975350" y="2971800"/>
          <p14:tracePt t="66671" x="5962650" y="2971800"/>
          <p14:tracePt t="66688" x="5956300" y="2971800"/>
          <p14:tracePt t="66705" x="5930900" y="2971800"/>
          <p14:tracePt t="66722" x="5899150" y="2971800"/>
          <p14:tracePt t="66738" x="5880100" y="2971800"/>
          <p14:tracePt t="66755" x="5842000" y="2971800"/>
          <p14:tracePt t="66771" x="5810250" y="2971800"/>
          <p14:tracePt t="66788" x="5784850" y="2971800"/>
          <p14:tracePt t="66804" x="5765800" y="2971800"/>
          <p14:tracePt t="66821" x="5753100" y="2971800"/>
          <p14:tracePt t="66838" x="5740400" y="2971800"/>
          <p14:tracePt t="67088" x="5727700" y="2971800"/>
          <p14:tracePt t="67097" x="5708650" y="2971800"/>
          <p14:tracePt t="67108" x="5670550" y="2971800"/>
          <p14:tracePt t="67121" x="5594350" y="2971800"/>
          <p14:tracePt t="67138" x="5365750" y="2971800"/>
          <p14:tracePt t="67154" x="5010150" y="2965450"/>
          <p14:tracePt t="67171" x="4800600" y="2914650"/>
          <p14:tracePt t="67188" x="4495800" y="2838450"/>
          <p14:tracePt t="67204" x="4267200" y="2755900"/>
          <p14:tracePt t="67221" x="4191000" y="2717800"/>
          <p14:tracePt t="67238" x="4064000" y="2641600"/>
          <p14:tracePt t="67255" x="4000500" y="2609850"/>
          <p14:tracePt t="67271" x="3987800" y="2603500"/>
          <p14:tracePt t="67509" x="3994150" y="2622550"/>
          <p14:tracePt t="67529" x="3987800" y="2628900"/>
          <p14:tracePt t="67540" x="3968750" y="2641600"/>
          <p14:tracePt t="67549" x="3930650" y="2654300"/>
          <p14:tracePt t="67560" x="3879850" y="2673350"/>
          <p14:tracePt t="67570" x="3835400" y="2686050"/>
          <p14:tracePt t="67587" x="3765550" y="2705100"/>
          <p14:tracePt t="67604" x="3752850" y="2711450"/>
          <p14:tracePt t="67621" x="3746500" y="2711450"/>
          <p14:tracePt t="67739" x="3752850" y="2711450"/>
          <p14:tracePt t="67748" x="3752850" y="2717800"/>
          <p14:tracePt t="67759" x="3752850" y="2724150"/>
          <p14:tracePt t="67778" x="3752850" y="2730500"/>
          <p14:tracePt t="67798" x="3752850" y="2736850"/>
          <p14:tracePt t="67877" x="3746500" y="2736850"/>
          <p14:tracePt t="67886" x="3733800" y="2736850"/>
          <p14:tracePt t="67897" x="3727450" y="2736850"/>
          <p14:tracePt t="67907" x="3714750" y="2736850"/>
          <p14:tracePt t="67921" x="3702050" y="2724150"/>
          <p14:tracePt t="67938" x="3663950" y="2705100"/>
          <p14:tracePt t="67954" x="3638550" y="2692400"/>
          <p14:tracePt t="67971" x="3625850" y="2679700"/>
          <p14:tracePt t="67988" x="3606800" y="2660650"/>
          <p14:tracePt t="68004" x="3581400" y="2647950"/>
          <p14:tracePt t="68021" x="3575050" y="2647950"/>
          <p14:tracePt t="68038" x="3562350" y="2628900"/>
          <p14:tracePt t="68054" x="3549650" y="2616200"/>
          <p14:tracePt t="68071" x="3549650" y="2603500"/>
          <p14:tracePt t="68104" x="3536950" y="2590800"/>
          <p14:tracePt t="68138" x="3530600" y="2584450"/>
          <p14:tracePt t="68163" x="3530600" y="2578100"/>
          <p14:tracePt t="68173" x="3524250" y="2578100"/>
          <p14:tracePt t="68187" x="3524250" y="2571750"/>
          <p14:tracePt t="68204" x="3524250" y="2565400"/>
          <p14:tracePt t="68221" x="3511550" y="2559050"/>
          <p14:tracePt t="68237" x="3511550" y="2546350"/>
          <p14:tracePt t="68254" x="3511550" y="2540000"/>
          <p14:tracePt t="68271" x="3517900" y="2520950"/>
          <p14:tracePt t="68288" x="3543300" y="2508250"/>
          <p14:tracePt t="68304" x="3568700" y="2495550"/>
          <p14:tracePt t="68321" x="3619500" y="2476500"/>
          <p14:tracePt t="68338" x="3689350" y="2457450"/>
          <p14:tracePt t="68354" x="3721100" y="2457450"/>
          <p14:tracePt t="68371" x="3784600" y="2451100"/>
          <p14:tracePt t="68387" x="3835400" y="2451100"/>
          <p14:tracePt t="68404" x="3867150" y="2451100"/>
          <p14:tracePt t="68410" x="3892550" y="2457450"/>
          <p14:tracePt t="68421" x="3930650" y="2463800"/>
          <p14:tracePt t="68437" x="3968750" y="2482850"/>
          <p14:tracePt t="68454" x="3981450" y="2482850"/>
          <p14:tracePt t="68471" x="3987800" y="2489200"/>
          <p14:tracePt t="68508" x="3987800" y="2501900"/>
          <p14:tracePt t="68518" x="3994150" y="2514600"/>
          <p14:tracePt t="68528" x="3994150" y="2520950"/>
          <p14:tracePt t="68538" x="3994150" y="2533650"/>
          <p14:tracePt t="68554" x="3994150" y="2565400"/>
          <p14:tracePt t="68571" x="3994150" y="2584450"/>
          <p14:tracePt t="68587" x="3994150" y="2609850"/>
          <p14:tracePt t="68604" x="3956050" y="2641600"/>
          <p14:tracePt t="68621" x="3917950" y="2654300"/>
          <p14:tracePt t="68637" x="3835400" y="2692400"/>
          <p14:tracePt t="68654" x="3733800" y="2730500"/>
          <p14:tracePt t="68671" x="3689350" y="2755900"/>
          <p14:tracePt t="68688" x="3587750" y="2774950"/>
          <p14:tracePt t="68704" x="3511550" y="2781300"/>
          <p14:tracePt t="68721" x="3467100" y="2781300"/>
          <p14:tracePt t="68737" x="3403600" y="2749550"/>
          <p14:tracePt t="68754" x="3346450" y="2692400"/>
          <p14:tracePt t="68771" x="3302000" y="2635250"/>
          <p14:tracePt t="68787" x="3282950" y="2603500"/>
          <p14:tracePt t="68804" x="3263900" y="2552700"/>
          <p14:tracePt t="68821" x="3251200" y="2520950"/>
          <p14:tracePt t="68837" x="3244850" y="2501900"/>
          <p14:tracePt t="68854" x="3238500" y="2476500"/>
          <p14:tracePt t="68870" x="3238500" y="2457450"/>
          <p14:tracePt t="68887" x="3244850" y="2438400"/>
          <p14:tracePt t="68904" x="3295650" y="2406650"/>
          <p14:tracePt t="68910" x="3346450" y="2381250"/>
          <p14:tracePt t="68923" x="3390900" y="2355850"/>
          <p14:tracePt t="68937" x="3435350" y="2343150"/>
          <p14:tracePt t="68954" x="3543300" y="2305050"/>
          <p14:tracePt t="68970" x="3625850" y="2298700"/>
          <p14:tracePt t="68987" x="3657600" y="2298700"/>
          <p14:tracePt t="69004" x="3721100" y="2317750"/>
          <p14:tracePt t="69020" x="3790950" y="2374900"/>
          <p14:tracePt t="69038" x="3848100" y="2425700"/>
          <p14:tracePt t="69054" x="3867150" y="2451100"/>
          <p14:tracePt t="69070" x="3898900" y="2489200"/>
          <p14:tracePt t="69087" x="3905250" y="2501900"/>
          <p14:tracePt t="69104" x="3905250" y="2508250"/>
          <p14:tracePt t="69137" x="3905250" y="2520950"/>
          <p14:tracePt t="69154" x="3886200" y="2527300"/>
          <p14:tracePt t="69170" x="3841750" y="2559050"/>
          <p14:tracePt t="69187" x="3771900" y="2603500"/>
          <p14:tracePt t="69204" x="3721100" y="2628900"/>
          <p14:tracePt t="69221" x="3638550" y="2667000"/>
          <p14:tracePt t="69237" x="3575050" y="2673350"/>
          <p14:tracePt t="69254" x="3530600" y="2667000"/>
          <p14:tracePt t="69270" x="3517900" y="2654300"/>
          <p14:tracePt t="69287" x="3505200" y="2622550"/>
          <p14:tracePt t="69304" x="3505200" y="2578100"/>
          <p14:tracePt t="69320" x="3511550" y="2559050"/>
          <p14:tracePt t="69337" x="3549650" y="2527300"/>
          <p14:tracePt t="69354" x="3594100" y="2495550"/>
          <p14:tracePt t="69370" x="3632200" y="2476500"/>
          <p14:tracePt t="69387" x="3683000" y="2444750"/>
          <p14:tracePt t="69404" x="3746500" y="2425700"/>
          <p14:tracePt t="69420" x="3765550" y="2419350"/>
          <p14:tracePt t="69426" x="3790950" y="2419350"/>
          <p14:tracePt t="69437" x="3816350" y="2419350"/>
          <p14:tracePt t="69454" x="3860800" y="2419350"/>
          <p14:tracePt t="69470" x="3879850" y="2419350"/>
          <p14:tracePt t="69487" x="3892550" y="2425700"/>
          <p14:tracePt t="69504" x="3898900" y="2438400"/>
          <p14:tracePt t="69520" x="3898900" y="2457450"/>
          <p14:tracePt t="69537" x="3898900" y="2470150"/>
          <p14:tracePt t="69554" x="3898900" y="2489200"/>
          <p14:tracePt t="69570" x="3879850" y="2514600"/>
          <p14:tracePt t="69587" x="3867150" y="2520950"/>
          <p14:tracePt t="69604" x="3848100" y="2527300"/>
          <p14:tracePt t="69620" x="3829050" y="2527300"/>
          <p14:tracePt t="70105" x="3835400" y="2527300"/>
          <p14:tracePt t="70116" x="3841750" y="2527300"/>
          <p14:tracePt t="70135" x="3848100" y="2527300"/>
          <p14:tracePt t="70145" x="3854450" y="2527300"/>
          <p14:tracePt t="70155" x="3860800" y="2527300"/>
          <p14:tracePt t="70170" x="3873500" y="2527300"/>
          <p14:tracePt t="70187" x="3886200" y="2527300"/>
          <p14:tracePt t="70203" x="3911600" y="2527300"/>
          <p14:tracePt t="70221" x="3924300" y="2533650"/>
          <p14:tracePt t="70237" x="3937000" y="2533650"/>
          <p14:tracePt t="70254" x="3949700" y="2540000"/>
          <p14:tracePt t="70313" x="3956050" y="2546350"/>
          <p14:tracePt t="70323" x="3962400" y="2546350"/>
          <p14:tracePt t="70332" x="3968750" y="2552700"/>
          <p14:tracePt t="70342" x="3968750" y="2559050"/>
          <p14:tracePt t="70353" x="3975100" y="2559050"/>
          <p14:tracePt t="70371" x="3987800" y="2584450"/>
          <p14:tracePt t="70387" x="3987800" y="2590800"/>
          <p14:tracePt t="70403" x="4000500" y="2603500"/>
          <p14:tracePt t="70420" x="4006850" y="2603500"/>
          <p14:tracePt t="70441" x="4006850" y="2609850"/>
          <p14:tracePt t="70480" x="4013200" y="2609850"/>
          <p14:tracePt t="70490" x="4013200" y="2616200"/>
          <p14:tracePt t="70500" x="4019550" y="2622550"/>
          <p14:tracePt t="70529" x="4019550" y="2628900"/>
          <p14:tracePt t="70549" x="4019550" y="2635250"/>
          <p14:tracePt t="70609" x="4019550" y="2641600"/>
          <p14:tracePt t="70618" x="4019550" y="2647950"/>
          <p14:tracePt t="70628" x="4025900" y="2660650"/>
          <p14:tracePt t="70638" x="4025900" y="2667000"/>
          <p14:tracePt t="70653" x="4025900" y="2679700"/>
          <p14:tracePt t="70670" x="4025900" y="2686050"/>
          <p14:tracePt t="70727" x="4025900" y="2692400"/>
          <p14:tracePt t="70747" x="4032250" y="2698750"/>
          <p14:tracePt t="70767" x="4032250" y="2705100"/>
          <p14:tracePt t="71210" x="4032250" y="2698750"/>
          <p14:tracePt t="71220" x="4032250" y="2686050"/>
          <p14:tracePt t="71230" x="4032250" y="2679700"/>
          <p14:tracePt t="71241" x="4032250" y="2673350"/>
          <p14:tracePt t="71253" x="4032250" y="2667000"/>
          <p14:tracePt t="71270" x="4044950" y="2641600"/>
          <p14:tracePt t="71286" x="4051300" y="2622550"/>
          <p14:tracePt t="71303" x="4064000" y="2609850"/>
          <p14:tracePt t="71320" x="4102100" y="2590800"/>
          <p14:tracePt t="71337" x="4159250" y="2571750"/>
          <p14:tracePt t="71353" x="4197350" y="2565400"/>
          <p14:tracePt t="71370" x="4279900" y="2565400"/>
          <p14:tracePt t="71386" x="4356100" y="2565400"/>
          <p14:tracePt t="71403" x="4400550" y="2565400"/>
          <p14:tracePt t="71420" x="4464050" y="2565400"/>
          <p14:tracePt t="71436" x="4508500" y="2565400"/>
          <p14:tracePt t="71453" x="4552950" y="2565400"/>
          <p14:tracePt t="71470" x="4578350" y="2565400"/>
          <p14:tracePt t="71486" x="4635500" y="2565400"/>
          <p14:tracePt t="71503" x="4699000" y="2565400"/>
          <p14:tracePt t="71520" x="4724400" y="2565400"/>
          <p14:tracePt t="71536" x="4781550" y="2565400"/>
          <p14:tracePt t="71553" x="4813300" y="2571750"/>
          <p14:tracePt t="71570" x="4832350" y="2578100"/>
          <p14:tracePt t="71587" x="4845050" y="2578100"/>
          <p14:tracePt t="71603" x="4857750" y="2578100"/>
          <p14:tracePt t="71620" x="4864100" y="2578100"/>
          <p14:tracePt t="71637" x="4876800" y="2578100"/>
          <p14:tracePt t="71653" x="4889500" y="2578100"/>
          <p14:tracePt t="71703" x="4902200" y="2578100"/>
          <p14:tracePt t="72017" x="4908550" y="2578100"/>
          <p14:tracePt t="72028" x="4921250" y="2578100"/>
          <p14:tracePt t="72038" x="4940300" y="2571750"/>
          <p14:tracePt t="72052" x="4972050" y="2559050"/>
          <p14:tracePt t="72069" x="5035550" y="2546350"/>
          <p14:tracePt t="72085" x="5118100" y="2533650"/>
          <p14:tracePt t="72102" x="5168900" y="2533650"/>
          <p14:tracePt t="72119" x="5257800" y="2533650"/>
          <p14:tracePt t="72135" x="5365750" y="2520950"/>
          <p14:tracePt t="72152" x="5410200" y="2514600"/>
          <p14:tracePt t="72169" x="5492750" y="2514600"/>
          <p14:tracePt t="72186" x="5568950" y="2508250"/>
          <p14:tracePt t="72203" x="5651500" y="2501900"/>
          <p14:tracePt t="72220" x="5683250" y="2501900"/>
          <p14:tracePt t="72236" x="5746750" y="2501900"/>
          <p14:tracePt t="72253" x="5803900" y="2501900"/>
          <p14:tracePt t="72269" x="5822950" y="2501900"/>
          <p14:tracePt t="72286" x="5867400" y="2501900"/>
          <p14:tracePt t="72303" x="5911850" y="2501900"/>
          <p14:tracePt t="72319" x="5943600" y="2501900"/>
          <p14:tracePt t="72336" x="6000750" y="2520950"/>
          <p14:tracePt t="72353" x="6089650" y="2540000"/>
          <p14:tracePt t="72369" x="6127750" y="2546350"/>
          <p14:tracePt t="72386" x="6223000" y="2546350"/>
          <p14:tracePt t="72403" x="6286500" y="2546350"/>
          <p14:tracePt t="72420" x="6337300" y="2546350"/>
          <p14:tracePt t="72436" x="6343650" y="2546350"/>
          <p14:tracePt t="72453" x="6356350" y="2546350"/>
          <p14:tracePt t="73826" x="6362700" y="2546350"/>
          <p14:tracePt t="73836" x="6362700" y="2540000"/>
          <p14:tracePt t="73847" x="6375400" y="2540000"/>
          <p14:tracePt t="73856" x="6388100" y="2533650"/>
          <p14:tracePt t="73869" x="6394450" y="2533650"/>
          <p14:tracePt t="73886" x="6407150" y="2527300"/>
          <p14:tracePt t="73903" x="6419850" y="2527300"/>
          <p14:tracePt t="73919" x="6426200" y="2527300"/>
          <p14:tracePt t="73952" x="6432550" y="2520950"/>
          <p14:tracePt t="73985" x="6445250" y="2514600"/>
          <p14:tracePt t="74002" x="6451600" y="2514600"/>
          <p14:tracePt t="74019" x="6457950" y="2514600"/>
          <p14:tracePt t="74409" x="6451600" y="2514600"/>
          <p14:tracePt t="74428" x="6438900" y="2514600"/>
          <p14:tracePt t="74438" x="6426200" y="2514600"/>
          <p14:tracePt t="74458" x="6413500" y="2514600"/>
          <p14:tracePt t="74467" x="6407150" y="2514600"/>
          <p14:tracePt t="74488" x="6394450" y="2514600"/>
          <p14:tracePt t="74507" x="6381750" y="2508250"/>
          <p14:tracePt t="74517" x="6362700" y="2501900"/>
          <p14:tracePt t="74527" x="6343650" y="2495550"/>
          <p14:tracePt t="74537" x="6330950" y="2495550"/>
          <p14:tracePt t="74552" x="6305550" y="2489200"/>
          <p14:tracePt t="74569" x="6254750" y="2482850"/>
          <p14:tracePt t="74585" x="6223000" y="2476500"/>
          <p14:tracePt t="74603" x="6210300" y="2470150"/>
          <p14:tracePt t="75365" x="6203950" y="2470150"/>
          <p14:tracePt t="75375" x="6184900" y="2470150"/>
          <p14:tracePt t="75385" x="6172200" y="2470150"/>
          <p14:tracePt t="75402" x="6127750" y="2463800"/>
          <p14:tracePt t="75418" x="6096000" y="2457450"/>
          <p14:tracePt t="75435" x="6007100" y="2444750"/>
          <p14:tracePt t="75452" x="5861050" y="2413000"/>
          <p14:tracePt t="75469" x="5765800" y="2400300"/>
          <p14:tracePt t="75485" x="5473700" y="2374900"/>
          <p14:tracePt t="75502" x="5137150" y="2349500"/>
          <p14:tracePt t="75518" x="4984750" y="2349500"/>
          <p14:tracePt t="75535" x="4724400" y="2349500"/>
          <p14:tracePt t="75552" x="4527550" y="2349500"/>
          <p14:tracePt t="75569" x="4362450" y="2324100"/>
          <p14:tracePt t="75585" x="4318000" y="2311400"/>
          <p14:tracePt t="75601" x="4254500" y="2292350"/>
          <p14:tracePt t="75619" x="4235450" y="2279650"/>
          <p14:tracePt t="75635" x="4235450" y="2273300"/>
          <p14:tracePt t="75652" x="4235450" y="2266950"/>
          <p14:tracePt t="75888" x="4229100" y="2266950"/>
          <p14:tracePt t="75897" x="4216400" y="2266950"/>
          <p14:tracePt t="75908" x="4191000" y="2266950"/>
          <p14:tracePt t="75918" x="4133850" y="2266950"/>
          <p14:tracePt t="75935" x="3943350" y="2279650"/>
          <p14:tracePt t="75951" x="3841750" y="2286000"/>
          <p14:tracePt t="75968" x="3562350" y="2286000"/>
          <p14:tracePt t="75985" x="3378200" y="2286000"/>
          <p14:tracePt t="76001" x="3314700" y="2286000"/>
          <p14:tracePt t="76019" x="3232150" y="2279650"/>
          <p14:tracePt t="76035" x="3194050" y="2266950"/>
          <p14:tracePt t="76052" x="3168650" y="2254250"/>
          <p14:tracePt t="76068" x="3162300" y="2254250"/>
          <p14:tracePt t="76085" x="3155950" y="2254250"/>
          <p14:tracePt t="76114" x="3149600" y="2254250"/>
          <p14:tracePt t="76134" x="3143250" y="2254250"/>
          <p14:tracePt t="76145" x="3136900" y="2254250"/>
          <p14:tracePt t="76154" x="3124200" y="2254250"/>
          <p14:tracePt t="76174" x="3111500" y="2254250"/>
          <p14:tracePt t="76185" x="3105150" y="2254250"/>
          <p14:tracePt t="76201" x="3073400" y="2254250"/>
          <p14:tracePt t="76218" x="3067050" y="2254250"/>
          <p14:tracePt t="76235" x="3041650" y="2254250"/>
          <p14:tracePt t="76252" x="3003550" y="2254250"/>
          <p14:tracePt t="76268" x="2984500" y="2254250"/>
          <p14:tracePt t="76285" x="2946400" y="2266950"/>
          <p14:tracePt t="76301" x="2908300" y="2286000"/>
          <p14:tracePt t="76319" x="2876550" y="2305050"/>
          <p14:tracePt t="76335" x="2863850" y="2305050"/>
          <p14:tracePt t="76351" x="2844800" y="2311400"/>
          <p14:tracePt t="76368" x="2825750" y="2311400"/>
          <p14:tracePt t="76401" x="2813050" y="2317750"/>
          <p14:tracePt t="76418" x="2787650" y="2324100"/>
          <p14:tracePt t="76435" x="2781300" y="2330450"/>
          <p14:tracePt t="76451" x="2755900" y="2336800"/>
          <p14:tracePt t="76468" x="2736850" y="2336800"/>
          <p14:tracePt t="76485" x="2730500" y="2336800"/>
          <p14:tracePt t="76519" x="2717800" y="2336800"/>
          <p14:tracePt t="76539" x="2711450" y="2336800"/>
          <p14:tracePt t="76559" x="2705100" y="2336800"/>
          <p14:tracePt t="76568" x="2705100" y="2343150"/>
          <p14:tracePt t="76585" x="2698750" y="2343150"/>
          <p14:tracePt t="76601" x="2692400" y="2349500"/>
          <p14:tracePt t="76618" x="2686050" y="2349500"/>
          <p14:tracePt t="76635" x="2679700" y="2355850"/>
          <p14:tracePt t="76651" x="2673350" y="2362200"/>
          <p14:tracePt t="76687" x="2673350" y="2368550"/>
          <p14:tracePt t="76706" x="2667000" y="2368550"/>
          <p14:tracePt t="76726" x="2667000" y="2374900"/>
          <p14:tracePt t="76737" x="2667000" y="2381250"/>
          <p14:tracePt t="76751" x="2660650" y="2381250"/>
          <p14:tracePt t="76768" x="2654300" y="2393950"/>
          <p14:tracePt t="76785" x="2654300" y="2400300"/>
          <p14:tracePt t="76802" x="2654300" y="2406650"/>
          <p14:tracePt t="76818" x="2654300" y="2413000"/>
          <p14:tracePt t="76851" x="2654300" y="2432050"/>
          <p14:tracePt t="76885" x="2654300" y="2444750"/>
          <p14:tracePt t="76901" x="2654300" y="2451100"/>
          <p14:tracePt t="76918" x="2654300" y="2457450"/>
          <p14:tracePt t="76951" x="2660650" y="2463800"/>
          <p14:tracePt t="76968" x="2667000" y="2463800"/>
          <p14:tracePt t="76985" x="2679700" y="2463800"/>
          <p14:tracePt t="77001" x="2698750" y="2463800"/>
          <p14:tracePt t="77019" x="2711450" y="2463800"/>
          <p14:tracePt t="77035" x="2717800" y="2463800"/>
          <p14:tracePt t="77051" x="2749550" y="2463800"/>
          <p14:tracePt t="77068" x="2787650" y="2463800"/>
          <p14:tracePt t="77085" x="2813050" y="2451100"/>
          <p14:tracePt t="77101" x="2851150" y="2438400"/>
          <p14:tracePt t="77118" x="2863850" y="2432050"/>
          <p14:tracePt t="77134" x="2870200" y="2432050"/>
          <p14:tracePt t="77151" x="2882900" y="2432050"/>
          <p14:tracePt t="77168" x="2901950" y="2432050"/>
          <p14:tracePt t="77185" x="2914650" y="2432050"/>
          <p14:tracePt t="77201" x="2952750" y="2425700"/>
          <p14:tracePt t="77218" x="2990850" y="2413000"/>
          <p14:tracePt t="77235" x="3009900" y="2406650"/>
          <p14:tracePt t="77251" x="3022600" y="2400300"/>
          <p14:tracePt t="77268" x="3028950" y="2400300"/>
          <p14:tracePt t="77285" x="3041650" y="2400300"/>
          <p14:tracePt t="77301" x="3048000" y="2400300"/>
          <p14:tracePt t="77318" x="3073400" y="2400300"/>
          <p14:tracePt t="77335" x="3092450" y="2400300"/>
          <p14:tracePt t="77351" x="3098800" y="2400300"/>
          <p14:tracePt t="77368" x="3105150" y="2393950"/>
          <p14:tracePt t="77414" x="3111500" y="2393950"/>
          <p14:tracePt t="77445" x="3111500" y="2387600"/>
          <p14:tracePt t="77455" x="3117850" y="2387600"/>
          <p14:tracePt t="78067" x="3124200" y="2387600"/>
          <p14:tracePt t="79152" x="3136900" y="2387600"/>
          <p14:tracePt t="79162" x="3155950" y="2387600"/>
          <p14:tracePt t="79171" x="3168650" y="2387600"/>
          <p14:tracePt t="79184" x="3181350" y="2387600"/>
          <p14:tracePt t="79200" x="3206750" y="2387600"/>
          <p14:tracePt t="79218" x="3232150" y="2387600"/>
          <p14:tracePt t="79234" x="3244850" y="2393950"/>
          <p14:tracePt t="79251" x="3270250" y="2393950"/>
          <p14:tracePt t="79267" x="3314700" y="2393950"/>
          <p14:tracePt t="79283" x="3333750" y="2393950"/>
          <p14:tracePt t="79299" x="3371850" y="2393950"/>
          <p14:tracePt t="79317" x="3409950" y="2393950"/>
          <p14:tracePt t="79334" x="3429000" y="2393950"/>
          <p14:tracePt t="79350" x="3460750" y="2393950"/>
          <p14:tracePt t="79367" x="3498850" y="2393950"/>
          <p14:tracePt t="79384" x="3505200" y="2393950"/>
          <p14:tracePt t="79400" x="3524250" y="2393950"/>
          <p14:tracePt t="79417" x="3556000" y="2393950"/>
          <p14:tracePt t="79434" x="3568700" y="2393950"/>
          <p14:tracePt t="79449" x="3600450" y="2393950"/>
          <p14:tracePt t="79466" x="3632200" y="2393950"/>
          <p14:tracePt t="79482" x="3651250" y="2393950"/>
          <p14:tracePt t="79499" x="3683000" y="2393950"/>
          <p14:tracePt t="79516" x="3708400" y="2393950"/>
          <p14:tracePt t="79533" x="3740150" y="2393950"/>
          <p14:tracePt t="79549" x="3752850" y="2387600"/>
          <p14:tracePt t="79567" x="3784600" y="2387600"/>
          <p14:tracePt t="79584" x="3803650" y="2387600"/>
          <p14:tracePt t="79600" x="3810000" y="2387600"/>
          <p14:tracePt t="79617" x="3841750" y="2387600"/>
          <p14:tracePt t="79636" x="3854450" y="2387600"/>
          <p14:tracePt t="79650" x="3860800" y="2387600"/>
          <p14:tracePt t="79667" x="3873500" y="2387600"/>
          <p14:tracePt t="79684" x="3886200" y="2387600"/>
          <p14:tracePt t="79701" x="3905250" y="2387600"/>
          <p14:tracePt t="79717" x="3911600" y="2387600"/>
          <p14:tracePt t="79734" x="3917950" y="2387600"/>
          <p14:tracePt t="79751" x="3930650" y="2387600"/>
          <p14:tracePt t="79767" x="3937000" y="2387600"/>
          <p14:tracePt t="79784" x="3943350" y="2387600"/>
          <p14:tracePt t="79800" x="3956050" y="2387600"/>
          <p14:tracePt t="79817" x="3962400" y="2387600"/>
          <p14:tracePt t="79833" x="3968750" y="2387600"/>
          <p14:tracePt t="79867" x="3968750" y="2393950"/>
          <p14:tracePt t="80306" x="3975100" y="2393950"/>
          <p14:tracePt t="80315" x="3981450" y="2393950"/>
          <p14:tracePt t="80326" x="3987800" y="2393950"/>
          <p14:tracePt t="80336" x="4000500" y="2393950"/>
          <p14:tracePt t="80350" x="4006850" y="2393950"/>
          <p14:tracePt t="80367" x="4038600" y="2393950"/>
          <p14:tracePt t="80383" x="4057650" y="2393950"/>
          <p14:tracePt t="80400" x="4076700" y="2393950"/>
          <p14:tracePt t="80417" x="4102100" y="2393950"/>
          <p14:tracePt t="80433" x="4127500" y="2400300"/>
          <p14:tracePt t="80451" x="4159250" y="2400300"/>
          <p14:tracePt t="80467" x="4165600" y="2400300"/>
          <p14:tracePt t="80484" x="4191000" y="2406650"/>
          <p14:tracePt t="80500" x="4222750" y="2406650"/>
          <p14:tracePt t="80517" x="4229100" y="2406650"/>
          <p14:tracePt t="80534" x="4254500" y="2413000"/>
          <p14:tracePt t="80550" x="4267200" y="2413000"/>
          <p14:tracePt t="80567" x="4273550" y="2413000"/>
          <p14:tracePt t="80583" x="4298950" y="2419350"/>
          <p14:tracePt t="80600" x="4324350" y="2419350"/>
          <p14:tracePt t="80617" x="4343400" y="2419350"/>
          <p14:tracePt t="80634" x="4375150" y="2419350"/>
          <p14:tracePt t="80650" x="4400550" y="2419350"/>
          <p14:tracePt t="80667" x="4425950" y="2419350"/>
          <p14:tracePt t="80683" x="4438650" y="2419350"/>
          <p14:tracePt t="80700" x="4457700" y="2419350"/>
          <p14:tracePt t="80717" x="4489450" y="2419350"/>
          <p14:tracePt t="80733" x="4495800" y="2419350"/>
          <p14:tracePt t="80750" x="4527550" y="2419350"/>
          <p14:tracePt t="80767" x="4546600" y="2419350"/>
          <p14:tracePt t="80783" x="4552950" y="2419350"/>
          <p14:tracePt t="80800" x="4584700" y="2419350"/>
          <p14:tracePt t="80817" x="4610100" y="2419350"/>
          <p14:tracePt t="80833" x="4622800" y="2419350"/>
          <p14:tracePt t="80850" x="4648200" y="2419350"/>
          <p14:tracePt t="80866" x="4673600" y="2419350"/>
          <p14:tracePt t="80883" x="4686300" y="2419350"/>
          <p14:tracePt t="81273" x="4692650" y="2419350"/>
          <p14:tracePt t="81282" x="4711700" y="2419350"/>
          <p14:tracePt t="81292" x="4730750" y="2419350"/>
          <p14:tracePt t="81302" x="4743450" y="2419350"/>
          <p14:tracePt t="81316" x="4762500" y="2419350"/>
          <p14:tracePt t="81333" x="4806950" y="2419350"/>
          <p14:tracePt t="81350" x="4876800" y="2419350"/>
          <p14:tracePt t="81366" x="4927600" y="2419350"/>
          <p14:tracePt t="81383" x="5035550" y="2432050"/>
          <p14:tracePt t="81400" x="5156200" y="2438400"/>
          <p14:tracePt t="81417" x="5283200" y="2444750"/>
          <p14:tracePt t="81433" x="5346700" y="2444750"/>
          <p14:tracePt t="81450" x="5486400" y="2444750"/>
          <p14:tracePt t="81467" x="5600700" y="2451100"/>
          <p14:tracePt t="81483" x="5664200" y="2451100"/>
          <p14:tracePt t="81500" x="5772150" y="2451100"/>
          <p14:tracePt t="81517" x="5835650" y="2451100"/>
          <p14:tracePt t="81754" x="5848350" y="2451100"/>
          <p14:tracePt t="81764" x="5867400" y="2451100"/>
          <p14:tracePt t="81774" x="5892800" y="2444750"/>
          <p14:tracePt t="81785" x="5924550" y="2444750"/>
          <p14:tracePt t="81800" x="5969000" y="2432050"/>
          <p14:tracePt t="81816" x="6064250" y="2432050"/>
          <p14:tracePt t="81833" x="6159500" y="2432050"/>
          <p14:tracePt t="81849" x="6203950" y="2432050"/>
          <p14:tracePt t="81866" x="6280150" y="2438400"/>
          <p14:tracePt t="81883" x="6356350" y="2438400"/>
          <p14:tracePt t="81900" x="6381750" y="2438400"/>
          <p14:tracePt t="81916" x="6438900" y="2444750"/>
          <p14:tracePt t="81933" x="6470650" y="2444750"/>
          <p14:tracePt t="81950" x="6489700" y="2444750"/>
          <p14:tracePt t="82238" x="6527800" y="2470150"/>
          <p14:tracePt t="82248" x="6540500" y="2476500"/>
          <p14:tracePt t="82258" x="6572250" y="2476500"/>
          <p14:tracePt t="82268" x="6597650" y="2476500"/>
          <p14:tracePt t="82283" x="6635750" y="2476500"/>
          <p14:tracePt t="82299" x="6711950" y="2476500"/>
          <p14:tracePt t="82316" x="6788150" y="2476500"/>
          <p14:tracePt t="82333" x="6832600" y="2476500"/>
          <p14:tracePt t="82350" x="6902450" y="2476500"/>
          <p14:tracePt t="82366" x="6991350" y="2476500"/>
          <p14:tracePt t="82383" x="7035800" y="2476500"/>
          <p14:tracePt t="82400" x="7131050" y="2476500"/>
          <p14:tracePt t="82416" x="7219950" y="2476500"/>
          <p14:tracePt t="82434" x="7296150" y="2476500"/>
          <p14:tracePt t="82449" x="7308850" y="2476500"/>
          <p14:tracePt t="82466" x="7321550" y="2470150"/>
          <p14:tracePt t="82683" x="7334250" y="2463800"/>
          <p14:tracePt t="82691" x="7340600" y="2463800"/>
          <p14:tracePt t="82703" x="7366000" y="2451100"/>
          <p14:tracePt t="82716" x="7391400" y="2444750"/>
          <p14:tracePt t="82733" x="7448550" y="2444750"/>
          <p14:tracePt t="82749" x="7512050" y="2438400"/>
          <p14:tracePt t="82766" x="7556500" y="2438400"/>
          <p14:tracePt t="82783" x="7632700" y="2438400"/>
          <p14:tracePt t="82800" x="7753350" y="2438400"/>
          <p14:tracePt t="82816" x="7804150" y="2438400"/>
          <p14:tracePt t="82832" x="7912100" y="2419350"/>
          <p14:tracePt t="82848" x="8020050" y="2413000"/>
          <p14:tracePt t="82865" x="8058150" y="2406650"/>
          <p14:tracePt t="82882" x="8089900" y="2406650"/>
          <p14:tracePt t="83165" x="8089900" y="2425700"/>
          <p14:tracePt t="83186" x="8102600" y="2425700"/>
          <p14:tracePt t="83195" x="8108950" y="2425700"/>
          <p14:tracePt t="83205" x="8128000" y="2425700"/>
          <p14:tracePt t="83216" x="8147050" y="2425700"/>
          <p14:tracePt t="83233" x="8191500" y="2425700"/>
          <p14:tracePt t="83249" x="8216900" y="2425700"/>
          <p14:tracePt t="83266" x="8267700" y="2438400"/>
          <p14:tracePt t="83283" x="8324850" y="2444750"/>
          <p14:tracePt t="83299" x="8343900" y="2451100"/>
          <p14:tracePt t="83316" x="8413750" y="2451100"/>
          <p14:tracePt t="83332" x="8489950" y="2451100"/>
          <p14:tracePt t="83350" x="8553450" y="2451100"/>
          <p14:tracePt t="83366" x="8578850" y="2451100"/>
          <p14:tracePt t="83382" x="8597900" y="2451100"/>
          <p14:tracePt t="83649" x="8604250" y="2451100"/>
          <p14:tracePt t="83659" x="8623300" y="2451100"/>
          <p14:tracePt t="83669" x="8648700" y="2451100"/>
          <p14:tracePt t="83682" x="8680450" y="2444750"/>
          <p14:tracePt t="83699" x="8737600" y="2444750"/>
          <p14:tracePt t="83716" x="8775700" y="2444750"/>
          <p14:tracePt t="83732" x="8794750" y="2444750"/>
          <p14:tracePt t="83749" x="8826500" y="2444750"/>
          <p14:tracePt t="83766" x="8839200" y="2444750"/>
          <p14:tracePt t="83865" x="8845550" y="2444750"/>
          <p14:tracePt t="83875" x="8858250" y="2444750"/>
          <p14:tracePt t="83893" x="8870950" y="2444750"/>
          <p14:tracePt t="83914" x="8883650" y="2444750"/>
          <p14:tracePt t="83924" x="8896350" y="2444750"/>
          <p14:tracePt t="83944" x="8909050" y="2444750"/>
          <p14:tracePt t="83954" x="8915400" y="2444750"/>
          <p14:tracePt t="83965" x="8921750" y="2444750"/>
          <p14:tracePt t="83981" x="8934450" y="2444750"/>
          <p14:tracePt t="83998" x="8940800" y="2444750"/>
          <p14:tracePt t="84015" x="8947150" y="2444750"/>
          <p14:tracePt t="84032" x="8959850" y="2444750"/>
          <p14:tracePt t="84049" x="8966200" y="2444750"/>
          <p14:tracePt t="84065" x="8972550" y="2444750"/>
          <p14:tracePt t="84082" x="8978900" y="2444750"/>
          <p14:tracePt t="84100" x="8985250" y="2444750"/>
          <p14:tracePt t="84115" x="8991600" y="2444750"/>
          <p14:tracePt t="84132" x="8997950" y="2444750"/>
          <p14:tracePt t="84149" x="9010650" y="2444750"/>
          <p14:tracePt t="84182" x="9023350" y="2444750"/>
          <p14:tracePt t="85325" x="9055100" y="2457450"/>
          <p14:tracePt t="85335" x="9055100" y="2470150"/>
          <p14:tracePt t="85345" x="9067800" y="2476500"/>
          <p14:tracePt t="85355" x="9080500" y="2476500"/>
          <p14:tracePt t="85365" x="9086850" y="2476500"/>
          <p14:tracePt t="85382" x="9099550" y="2482850"/>
          <p14:tracePt t="85415" x="9118600" y="2482850"/>
          <p14:tracePt t="85432" x="9124950" y="2482850"/>
          <p14:tracePt t="85448" x="9131300" y="2482850"/>
          <p14:tracePt t="85465" x="9137650" y="2482850"/>
          <p14:tracePt t="85498" x="9144000" y="2482850"/>
          <p14:tracePt t="85515" x="9150350" y="2482850"/>
          <p14:tracePt t="86558" x="9144000" y="2482850"/>
          <p14:tracePt t="87189" x="9144000" y="2489200"/>
          <p14:tracePt t="87219" x="9144000" y="2495550"/>
          <p14:tracePt t="87229" x="9144000" y="2501900"/>
          <p14:tracePt t="87278" x="9137650" y="2501900"/>
          <p14:tracePt t="87387" x="9131300" y="2508250"/>
          <p14:tracePt t="87396" x="9124950" y="2508250"/>
          <p14:tracePt t="87426" x="9124950" y="2514600"/>
          <p14:tracePt t="87435" x="9118600" y="2514600"/>
          <p14:tracePt t="88057" x="9112250" y="2520950"/>
          <p14:tracePt t="88067" x="9112250" y="2527300"/>
          <p14:tracePt t="88076" x="9112250" y="2533650"/>
          <p14:tracePt t="88107" x="9112250" y="2540000"/>
          <p14:tracePt t="88116" x="9099550" y="2546350"/>
          <p14:tracePt t="88126" x="9080500" y="2546350"/>
          <p14:tracePt t="88136" x="9067800" y="2552700"/>
          <p14:tracePt t="88148" x="9055100" y="2559050"/>
          <p14:tracePt t="88164" x="9010650" y="2565400"/>
          <p14:tracePt t="88181" x="8991600" y="2571750"/>
          <p14:tracePt t="88198" x="8902700" y="2584450"/>
          <p14:tracePt t="88214" x="8775700" y="2622550"/>
          <p14:tracePt t="88230" x="8718550" y="2647950"/>
          <p14:tracePt t="88246" x="8610600" y="2692400"/>
          <p14:tracePt t="88263" x="8502650" y="2736850"/>
          <p14:tracePt t="88280" x="8413750" y="2768600"/>
          <p14:tracePt t="88297" x="8350250" y="2787650"/>
          <p14:tracePt t="88303" x="8280400" y="2794000"/>
          <p14:tracePt t="88314" x="8210550" y="2800350"/>
          <p14:tracePt t="88331" x="8013700" y="2825750"/>
          <p14:tracePt t="88347" x="7912100" y="2844800"/>
          <p14:tracePt t="88364" x="7696200" y="2870200"/>
          <p14:tracePt t="88381" x="7442200" y="2901950"/>
          <p14:tracePt t="88397" x="7321550" y="2921000"/>
          <p14:tracePt t="88414" x="7105650" y="2933700"/>
          <p14:tracePt t="88431" x="6908800" y="2933700"/>
          <p14:tracePt t="88448" x="6826250" y="2933700"/>
          <p14:tracePt t="88464" x="6686550" y="2933700"/>
          <p14:tracePt t="88481" x="6610350" y="2933700"/>
          <p14:tracePt t="88728" x="6597650" y="2940050"/>
          <p14:tracePt t="88737" x="6584950" y="2946400"/>
          <p14:tracePt t="88747" x="6559550" y="2946400"/>
          <p14:tracePt t="88764" x="6451600" y="2965450"/>
          <p14:tracePt t="88780" x="6375400" y="2971800"/>
          <p14:tracePt t="88797" x="6216650" y="2997200"/>
          <p14:tracePt t="88814" x="6076950" y="3003550"/>
          <p14:tracePt t="88831" x="6032500" y="3003550"/>
          <p14:tracePt t="88847" x="5962650" y="3003550"/>
          <p14:tracePt t="88864" x="5899150" y="2984500"/>
          <p14:tracePt t="88880" x="5861050" y="2965450"/>
          <p14:tracePt t="88897" x="5829300" y="2952750"/>
          <p14:tracePt t="88914" x="5803900" y="2933700"/>
          <p14:tracePt t="88930" x="5797550" y="2933700"/>
          <p14:tracePt t="88947" x="5778500" y="2927350"/>
          <p14:tracePt t="88965" x="5765800" y="2927350"/>
          <p14:tracePt t="88981" x="5746750" y="2921000"/>
          <p14:tracePt t="88997" x="5734050" y="2914650"/>
          <p14:tracePt t="89014" x="5721350" y="2901950"/>
          <p14:tracePt t="89030" x="5708650" y="2901950"/>
          <p14:tracePt t="89047" x="5708650" y="2895600"/>
          <p14:tracePt t="89064" x="5702300" y="2889250"/>
          <p14:tracePt t="89080" x="5702300" y="2882900"/>
          <p14:tracePt t="89097" x="5702300" y="2876550"/>
          <p14:tracePt t="89114" x="5702300" y="2870200"/>
          <p14:tracePt t="89131" x="5695950" y="2844800"/>
          <p14:tracePt t="89147" x="5695950" y="2838450"/>
          <p14:tracePt t="89164" x="5695950" y="2819400"/>
          <p14:tracePt t="89180" x="5695950" y="2806700"/>
          <p14:tracePt t="89198" x="5695950" y="2794000"/>
          <p14:tracePt t="89214" x="5702300" y="2787650"/>
          <p14:tracePt t="89230" x="5702300" y="2781300"/>
          <p14:tracePt t="89247" x="5708650" y="2768600"/>
          <p14:tracePt t="89264" x="5715000" y="2768600"/>
          <p14:tracePt t="89280" x="5715000" y="2755900"/>
          <p14:tracePt t="89297" x="5727700" y="2749550"/>
          <p14:tracePt t="89314" x="5734050" y="2749550"/>
          <p14:tracePt t="89330" x="5753100" y="2730500"/>
          <p14:tracePt t="89347" x="5778500" y="2724150"/>
          <p14:tracePt t="89364" x="5791200" y="2717800"/>
          <p14:tracePt t="89381" x="5816600" y="2698750"/>
          <p14:tracePt t="89397" x="5842000" y="2692400"/>
          <p14:tracePt t="89414" x="5867400" y="2686050"/>
          <p14:tracePt t="89430" x="5886450" y="2686050"/>
          <p14:tracePt t="89447" x="5911850" y="2679700"/>
          <p14:tracePt t="89464" x="5930900" y="2673350"/>
          <p14:tracePt t="89480" x="5943600" y="2667000"/>
          <p14:tracePt t="89497" x="5956300" y="2660650"/>
          <p14:tracePt t="89514" x="5962650" y="2654300"/>
          <p14:tracePt t="89547" x="5969000" y="2654300"/>
          <p14:tracePt t="89564" x="5988050" y="2654300"/>
          <p14:tracePt t="89597" x="5994400" y="2654300"/>
          <p14:tracePt t="89614" x="6000750" y="2654300"/>
          <p14:tracePt t="89630" x="6007100" y="2654300"/>
          <p14:tracePt t="89647" x="6013450" y="2654300"/>
          <p14:tracePt t="89664" x="6026150" y="2654300"/>
          <p14:tracePt t="89681" x="6038850" y="2654300"/>
          <p14:tracePt t="89697" x="6045200" y="2654300"/>
          <p14:tracePt t="89713" x="6070600" y="2654300"/>
          <p14:tracePt t="89731" x="6096000" y="2654300"/>
          <p14:tracePt t="89747" x="6108700" y="2654300"/>
          <p14:tracePt t="89764" x="6146800" y="2654300"/>
          <p14:tracePt t="90009" x="6153150" y="2641600"/>
          <p14:tracePt t="90019" x="6159500" y="2622550"/>
          <p14:tracePt t="90030" x="6165850" y="2597150"/>
          <p14:tracePt t="90047" x="6197600" y="2546350"/>
          <p14:tracePt t="90063" x="6216650" y="2520950"/>
          <p14:tracePt t="90080" x="6248400" y="2482850"/>
          <p14:tracePt t="90097" x="6267450" y="2463800"/>
          <p14:tracePt t="90130" x="6273800" y="2463800"/>
          <p14:tracePt t="90147" x="6280150" y="2463800"/>
          <p14:tracePt t="90164" x="6299200" y="2463800"/>
          <p14:tracePt t="90180" x="6311900" y="2463800"/>
          <p14:tracePt t="90197" x="6343650" y="2457450"/>
          <p14:tracePt t="90214" x="6362700" y="2451100"/>
          <p14:tracePt t="90230" x="6375400" y="2444750"/>
          <p14:tracePt t="90247" x="6381750" y="2444750"/>
          <p14:tracePt t="90267" x="6388100" y="2444750"/>
          <p14:tracePt t="90295" x="6388100" y="2451100"/>
          <p14:tracePt t="90306" x="6394450" y="2457450"/>
          <p14:tracePt t="90316" x="6394450" y="2463800"/>
          <p14:tracePt t="90330" x="6394450" y="2470150"/>
          <p14:tracePt t="90347" x="6394450" y="2489200"/>
          <p14:tracePt t="90364" x="6394450" y="2495550"/>
          <p14:tracePt t="90380" x="6394450" y="2501900"/>
          <p14:tracePt t="90396" x="6394450" y="2527300"/>
          <p14:tracePt t="90413" x="6394450" y="2565400"/>
          <p14:tracePt t="90429" x="6394450" y="2571750"/>
          <p14:tracePt t="90445" x="6388100" y="2609850"/>
          <p14:tracePt t="90462" x="6375400" y="2641600"/>
          <p14:tracePt t="90479" x="6369050" y="2654300"/>
          <p14:tracePt t="90495" x="6362700" y="2673350"/>
          <p14:tracePt t="90512" x="6356350" y="2686050"/>
          <p14:tracePt t="90529" x="6350000" y="2692400"/>
          <p14:tracePt t="90545" x="6350000" y="2698750"/>
          <p14:tracePt t="90562" x="6343650" y="2711450"/>
          <p14:tracePt t="90578" x="6330950" y="2730500"/>
          <p14:tracePt t="90595" x="6324600" y="2743200"/>
          <p14:tracePt t="90612" x="6318250" y="2755900"/>
          <p14:tracePt t="90630" x="6299200" y="2768600"/>
          <p14:tracePt t="90647" x="6280150" y="2781300"/>
          <p14:tracePt t="90663" x="6267450" y="2787650"/>
          <p14:tracePt t="90680" x="6254750" y="2787650"/>
          <p14:tracePt t="90697" x="6242050" y="2800350"/>
          <p14:tracePt t="90713" x="6229350" y="2800350"/>
          <p14:tracePt t="90730" x="6216650" y="2806700"/>
          <p14:tracePt t="90746" x="6203950" y="2813050"/>
          <p14:tracePt t="90763" x="6197600" y="2813050"/>
          <p14:tracePt t="90780" x="6178550" y="2813050"/>
          <p14:tracePt t="90797" x="6159500" y="2813050"/>
          <p14:tracePt t="90813" x="6146800" y="2813050"/>
          <p14:tracePt t="90830" x="6127750" y="2813050"/>
          <p14:tracePt t="90836" x="6108700" y="2813050"/>
          <p14:tracePt t="90848" x="6089650" y="2813050"/>
          <p14:tracePt t="90863" x="6076950" y="2806700"/>
          <p14:tracePt t="90880" x="6038850" y="2794000"/>
          <p14:tracePt t="90896" x="5994400" y="2781300"/>
          <p14:tracePt t="90914" x="5975350" y="2768600"/>
          <p14:tracePt t="90930" x="5969000" y="2762250"/>
          <p14:tracePt t="90946" x="5969000" y="2755900"/>
          <p14:tracePt t="90963" x="5969000" y="2736850"/>
          <p14:tracePt t="90980" x="5969000" y="2724150"/>
          <p14:tracePt t="90996" x="5975350" y="2698750"/>
          <p14:tracePt t="91013" x="5988050" y="2673350"/>
          <p14:tracePt t="91030" x="5988050" y="2667000"/>
          <p14:tracePt t="91046" x="5988050" y="2647950"/>
          <p14:tracePt t="91085" x="5994400" y="2647950"/>
          <p14:tracePt t="91114" x="5994400" y="2641600"/>
          <p14:tracePt t="91144" x="5994400" y="2635250"/>
          <p14:tracePt t="91174" x="6000750" y="2628900"/>
          <p14:tracePt t="91183" x="6007100" y="2628900"/>
          <p14:tracePt t="91202" x="6013450" y="2628900"/>
          <p14:tracePt t="91212" x="6019800" y="2628900"/>
          <p14:tracePt t="91222" x="6026150" y="2616200"/>
          <p14:tracePt t="91243" x="6026150" y="2609850"/>
          <p14:tracePt t="91252" x="6032500" y="2609850"/>
          <p14:tracePt t="91263" x="6038850" y="2609850"/>
          <p14:tracePt t="91301" x="6045200" y="2603500"/>
          <p14:tracePt t="91321" x="6051550" y="2603500"/>
          <p14:tracePt t="91331" x="6057900" y="2603500"/>
          <p14:tracePt t="91341" x="6064250" y="2603500"/>
          <p14:tracePt t="91350" x="6070600" y="2603500"/>
          <p14:tracePt t="91363" x="6076950" y="2597150"/>
          <p14:tracePt t="91380" x="6102350" y="2597150"/>
          <p14:tracePt t="91397" x="6127750" y="2590800"/>
          <p14:tracePt t="91413" x="6134100" y="2590800"/>
          <p14:tracePt t="91430" x="6146800" y="2590800"/>
          <p14:tracePt t="91446" x="6153150" y="2590800"/>
          <p14:tracePt t="91480" x="6159500" y="2590800"/>
          <p14:tracePt t="91495" x="6165850" y="2590800"/>
          <p14:tracePt t="91518" x="6172200" y="2590800"/>
          <p14:tracePt t="91538" x="6178550" y="2590800"/>
          <p14:tracePt t="91558" x="6184900" y="2590800"/>
          <p14:tracePt t="91568" x="6184900" y="2597150"/>
          <p14:tracePt t="91580" x="6191250" y="2603500"/>
          <p14:tracePt t="91597" x="6197600" y="2609850"/>
          <p14:tracePt t="91613" x="6197600" y="2616200"/>
          <p14:tracePt t="91630" x="6197600" y="2622550"/>
          <p14:tracePt t="91646" x="6197600" y="2628900"/>
          <p14:tracePt t="91663" x="6197600" y="2635250"/>
          <p14:tracePt t="91726" x="6203950" y="2647950"/>
          <p14:tracePt t="91736" x="6203950" y="2654300"/>
          <p14:tracePt t="91746" x="6203950" y="2660650"/>
          <p14:tracePt t="91763" x="6203950" y="2679700"/>
          <p14:tracePt t="91780" x="6203950" y="2692400"/>
          <p14:tracePt t="91796" x="6203950" y="2698750"/>
          <p14:tracePt t="91813" x="6203950" y="2705100"/>
          <p14:tracePt t="91893" x="6203950" y="2711450"/>
          <p14:tracePt t="91912" x="6203950" y="2717800"/>
          <p14:tracePt t="91923" x="6203950" y="2724150"/>
          <p14:tracePt t="91933" x="6197600" y="2724150"/>
          <p14:tracePt t="91946" x="6191250" y="2730500"/>
          <p14:tracePt t="92287" x="6191250" y="2743200"/>
          <p14:tracePt t="92308" x="6184900" y="2749550"/>
          <p14:tracePt t="92317" x="6178550" y="2749550"/>
          <p14:tracePt t="92329" x="6172200" y="2749550"/>
          <p14:tracePt t="92347" x="6165850" y="2749550"/>
          <p14:tracePt t="92363" x="6146800" y="2762250"/>
          <p14:tracePt t="92379" x="6127750" y="2768600"/>
          <p14:tracePt t="92396" x="6083300" y="2774950"/>
          <p14:tracePt t="92413" x="6019800" y="2787650"/>
          <p14:tracePt t="92430" x="5988050" y="2800350"/>
          <p14:tracePt t="92446" x="5937250" y="2813050"/>
          <p14:tracePt t="92463" x="5873750" y="2832100"/>
          <p14:tracePt t="92479" x="5854700" y="2838450"/>
          <p14:tracePt t="92496" x="5791200" y="2851150"/>
          <p14:tracePt t="92513" x="5715000" y="2863850"/>
          <p14:tracePt t="92529" x="5676900" y="2870200"/>
          <p14:tracePt t="92545" x="5619750" y="2882900"/>
          <p14:tracePt t="92562" x="5556250" y="2901950"/>
          <p14:tracePt t="92578" x="5518150" y="2908300"/>
          <p14:tracePt t="92595" x="5441950" y="2921000"/>
          <p14:tracePt t="92611" x="5327650" y="2959100"/>
          <p14:tracePt t="92628" x="5264150" y="2984500"/>
          <p14:tracePt t="92645" x="5105400" y="3035300"/>
          <p14:tracePt t="92661" x="4946650" y="3079750"/>
          <p14:tracePt t="92678" x="4870450" y="3092450"/>
          <p14:tracePt t="92696" x="4730750" y="3092450"/>
          <p14:tracePt t="92699" x="4679950" y="3092450"/>
          <p14:tracePt t="92712" x="4635500" y="3086100"/>
          <p14:tracePt t="92729" x="4565650" y="3067050"/>
          <p14:tracePt t="92746" x="4527550" y="3054350"/>
          <p14:tracePt t="92763" x="4457700" y="3022600"/>
          <p14:tracePt t="92779" x="4387850" y="3009900"/>
          <p14:tracePt t="92796" x="4356100" y="3009900"/>
          <p14:tracePt t="92812" x="4267200" y="3003550"/>
          <p14:tracePt t="92829" x="4159250" y="2997200"/>
          <p14:tracePt t="92846" x="4114800" y="2997200"/>
          <p14:tracePt t="92862" x="4070350" y="2997200"/>
          <p14:tracePt t="92879" x="4051300" y="2997200"/>
          <p14:tracePt t="92896" x="4044950" y="2997200"/>
          <p14:tracePt t="93185" x="4025900" y="2997200"/>
          <p14:tracePt t="93194" x="4019550" y="2997200"/>
          <p14:tracePt t="93205" x="4000500" y="2997200"/>
          <p14:tracePt t="93215" x="3981450" y="2997200"/>
          <p14:tracePt t="93229" x="3962400" y="2997200"/>
          <p14:tracePt t="93246" x="3911600" y="2997200"/>
          <p14:tracePt t="93262" x="3829050" y="2997200"/>
          <p14:tracePt t="93279" x="3797300" y="2990850"/>
          <p14:tracePt t="93296" x="3702050" y="2959100"/>
          <p14:tracePt t="93312" x="3651250" y="2933700"/>
          <p14:tracePt t="93329" x="3632200" y="2921000"/>
          <p14:tracePt t="93346" x="3594100" y="2895600"/>
          <p14:tracePt t="93362" x="3575050" y="2876550"/>
          <p14:tracePt t="93383" x="3568700" y="2876550"/>
          <p14:tracePt t="93717" x="3562350" y="2870200"/>
          <p14:tracePt t="93727" x="3562350" y="2863850"/>
          <p14:tracePt t="93737" x="3562350" y="2857500"/>
          <p14:tracePt t="93748" x="3556000" y="2857500"/>
          <p14:tracePt t="93767" x="3549650" y="2857500"/>
          <p14:tracePt t="93787" x="3549650" y="2851150"/>
          <p14:tracePt t="93836" x="3549650" y="2844800"/>
          <p14:tracePt t="94132" x="3556000" y="2844800"/>
          <p14:tracePt t="94142" x="3562350" y="2844800"/>
          <p14:tracePt t="94152" x="3575050" y="2844800"/>
          <p14:tracePt t="94162" x="3594100" y="2844800"/>
          <p14:tracePt t="94179" x="3638550" y="2844800"/>
          <p14:tracePt t="94195" x="3676650" y="2851150"/>
          <p14:tracePt t="94212" x="3746500" y="2882900"/>
          <p14:tracePt t="94229" x="3829050" y="2901950"/>
          <p14:tracePt t="94245" x="3873500" y="2914650"/>
          <p14:tracePt t="94262" x="3962400" y="2927350"/>
          <p14:tracePt t="94279" x="4038600" y="2940050"/>
          <p14:tracePt t="94296" x="4070350" y="2940050"/>
          <p14:tracePt t="94312" x="4171950" y="2965450"/>
          <p14:tracePt t="94329" x="4298950" y="2971800"/>
          <p14:tracePt t="94346" x="4464050" y="2984500"/>
          <p14:tracePt t="94362" x="4559300" y="2990850"/>
          <p14:tracePt t="94379" x="4756150" y="2997200"/>
          <p14:tracePt t="94395" x="4933950" y="3009900"/>
          <p14:tracePt t="94412" x="5022850" y="3009900"/>
          <p14:tracePt t="94429" x="5156200" y="3009900"/>
          <p14:tracePt t="94445" x="5257800" y="2997200"/>
          <p14:tracePt t="94693" x="5264150" y="2997200"/>
          <p14:tracePt t="94713" x="5283200" y="2997200"/>
          <p14:tracePt t="94722" x="5295900" y="2997200"/>
          <p14:tracePt t="94732" x="5314950" y="2997200"/>
          <p14:tracePt t="94745" x="5346700" y="2997200"/>
          <p14:tracePt t="94762" x="5410200" y="2997200"/>
          <p14:tracePt t="94778" x="5467350" y="2997200"/>
          <p14:tracePt t="94795" x="5588000" y="3009900"/>
          <p14:tracePt t="94812" x="5683250" y="3028950"/>
          <p14:tracePt t="94829" x="5803900" y="3048000"/>
          <p14:tracePt t="94845" x="5867400" y="3048000"/>
          <p14:tracePt t="94862" x="5994400" y="3048000"/>
          <p14:tracePt t="94878" x="6134100" y="3041650"/>
          <p14:tracePt t="94895" x="6210300" y="3028950"/>
          <p14:tracePt t="94912" x="6362700" y="3009900"/>
          <p14:tracePt t="94929" x="6508750" y="3003550"/>
          <p14:tracePt t="94945" x="6584950" y="2997200"/>
          <p14:tracePt t="94962" x="6724650" y="2978150"/>
          <p14:tracePt t="94978" x="6845300" y="2978150"/>
          <p14:tracePt t="94996" x="6959600" y="2978150"/>
          <p14:tracePt t="95012" x="7010400" y="2978150"/>
          <p14:tracePt t="95028" x="7131050" y="2984500"/>
          <p14:tracePt t="95046" x="7219950" y="2984500"/>
          <p14:tracePt t="95062" x="7226300" y="2984500"/>
          <p14:tracePt t="95275" x="7239000" y="2978150"/>
          <p14:tracePt t="95286" x="7258050" y="2965450"/>
          <p14:tracePt t="95295" x="7283450" y="2952750"/>
          <p14:tracePt t="95312" x="7404100" y="2921000"/>
          <p14:tracePt t="95328" x="7480300" y="2901950"/>
          <p14:tracePt t="95345" x="7632700" y="2876550"/>
          <p14:tracePt t="95362" x="7759700" y="2851150"/>
          <p14:tracePt t="95379" x="7816850" y="2838450"/>
          <p14:tracePt t="95395" x="7886700" y="2806700"/>
          <p14:tracePt t="95412" x="7918450" y="2794000"/>
          <p14:tracePt t="95428" x="7924800" y="2781300"/>
          <p14:tracePt t="95445" x="7931150" y="2774950"/>
          <p14:tracePt t="95591" x="7931150" y="2768600"/>
          <p14:tracePt t="95660" x="7943850" y="2768600"/>
          <p14:tracePt t="95670" x="7950200" y="2768600"/>
          <p14:tracePt t="95681" x="7950200" y="2762250"/>
          <p14:tracePt t="95695" x="7956550" y="2755900"/>
          <p14:tracePt t="95711" x="7975600" y="2755900"/>
          <p14:tracePt t="95728" x="8001000" y="2743200"/>
          <p14:tracePt t="95745" x="8013700" y="2736850"/>
          <p14:tracePt t="95762" x="8051800" y="2717800"/>
          <p14:tracePt t="95778" x="8089900" y="2686050"/>
          <p14:tracePt t="95795" x="8128000" y="2647950"/>
          <p14:tracePt t="95812" x="8134350" y="2641600"/>
          <p14:tracePt t="95828" x="8166100" y="2616200"/>
          <p14:tracePt t="95845" x="8191500" y="2590800"/>
          <p14:tracePt t="95861" x="8210550" y="2584450"/>
          <p14:tracePt t="95877" x="8242300" y="2571750"/>
          <p14:tracePt t="95894" x="8274050" y="2552700"/>
          <p14:tracePt t="95911" x="8286750" y="2546350"/>
          <p14:tracePt t="95927" x="8299450" y="2540000"/>
          <p14:tracePt t="95945" x="8312150" y="2540000"/>
          <p14:tracePt t="96202" x="8324850" y="2540000"/>
          <p14:tracePt t="96212" x="8343900" y="2533650"/>
          <p14:tracePt t="96222" x="8375650" y="2527300"/>
          <p14:tracePt t="96232" x="8432800" y="2520950"/>
          <p14:tracePt t="96245" x="8489950" y="2508250"/>
          <p14:tracePt t="96261" x="8616950" y="2463800"/>
          <p14:tracePt t="96278" x="8763000" y="2393950"/>
          <p14:tracePt t="96295" x="8839200" y="2362200"/>
          <p14:tracePt t="96311" x="8978900" y="2292350"/>
          <p14:tracePt t="96328" x="9112250" y="2241550"/>
          <p14:tracePt t="96345" x="9163050" y="2228850"/>
          <p14:tracePt t="96362" x="9271000" y="2190750"/>
          <p14:tracePt t="96378" x="9321800" y="2165350"/>
          <p14:tracePt t="96395" x="9340850" y="2152650"/>
          <p14:tracePt t="96412" x="9353550" y="2133600"/>
          <p14:tracePt t="96417" x="9359900" y="2127250"/>
          <p14:tracePt t="96428" x="9366250" y="2127250"/>
          <p14:tracePt t="96445" x="9366250" y="2120900"/>
          <p14:tracePt t="96461" x="9372600" y="2114550"/>
          <p14:tracePt t="96478" x="9378950" y="2114550"/>
          <p14:tracePt t="96495" x="9391650" y="2101850"/>
          <p14:tracePt t="96511" x="9398000" y="2095500"/>
          <p14:tracePt t="96528" x="9417050" y="2070100"/>
          <p14:tracePt t="96545" x="9448800" y="2044700"/>
          <p14:tracePt t="96561" x="9455150" y="2044700"/>
          <p14:tracePt t="96578" x="9486900" y="2012950"/>
          <p14:tracePt t="96595" x="9518650" y="1981200"/>
          <p14:tracePt t="96611" x="9537700" y="1968500"/>
          <p14:tracePt t="96628" x="9550400" y="1943100"/>
          <p14:tracePt t="96644" x="9563100" y="1930400"/>
          <p14:tracePt t="96661" x="9563100" y="1917700"/>
          <p14:tracePt t="96678" x="9563100" y="1911350"/>
          <p14:tracePt t="96694" x="9569450" y="1898650"/>
          <p14:tracePt t="96843" x="9569450" y="1905000"/>
          <p14:tracePt t="96854" x="9569450" y="1911350"/>
          <p14:tracePt t="96864" x="9556750" y="1924050"/>
          <p14:tracePt t="96878" x="9550400" y="1936750"/>
          <p14:tracePt t="96894" x="9518650" y="1974850"/>
          <p14:tracePt t="96910" x="9480550" y="2025650"/>
          <p14:tracePt t="96926" x="9455150" y="2057400"/>
          <p14:tracePt t="96931" x="9436100" y="2082800"/>
          <p14:tracePt t="96943" x="9423400" y="2101850"/>
          <p14:tracePt t="96960" x="9417050" y="2120900"/>
          <p14:tracePt t="96976" x="9417050" y="2127250"/>
          <p14:tracePt t="97011" x="9404350" y="2133600"/>
          <p14:tracePt t="97028" x="9366250" y="2139950"/>
          <p14:tracePt t="97044" x="9347200" y="2146300"/>
          <p14:tracePt t="97061" x="9315450" y="2165350"/>
          <p14:tracePt t="97077" x="9309100" y="2178050"/>
          <p14:tracePt t="97663" x="9309100" y="2184400"/>
          <p14:tracePt t="97672" x="9302750" y="2184400"/>
          <p14:tracePt t="97692" x="9296400" y="2184400"/>
          <p14:tracePt t="97702" x="9296400" y="2190750"/>
          <p14:tracePt t="97711" x="9290050" y="2190750"/>
          <p14:tracePt t="97731" x="9283700" y="2190750"/>
          <p14:tracePt t="97744" x="9283700" y="2197100"/>
          <p14:tracePt t="97820" x="9277350" y="2203450"/>
          <p14:tracePt t="97850" x="9277350" y="2209800"/>
          <p14:tracePt t="102316" x="9277350" y="2216150"/>
          <p14:tracePt t="102337" x="9271000" y="2222500"/>
          <p14:tracePt t="102356" x="9264650" y="2228850"/>
          <p14:tracePt t="102376" x="9264650" y="2235200"/>
          <p14:tracePt t="102396" x="9258300" y="2235200"/>
          <p14:tracePt t="102406" x="9258300" y="2241550"/>
          <p14:tracePt t="113076" x="9258300" y="2247900"/>
          <p14:tracePt t="113085" x="9258300" y="2254250"/>
          <p14:tracePt t="113096" x="9251950" y="2254250"/>
          <p14:tracePt t="113106" x="9245600" y="2254250"/>
          <p14:tracePt t="113122" x="9245600" y="2266950"/>
          <p14:tracePt t="113139" x="9239250" y="2266950"/>
          <p14:tracePt t="113173" x="9232900" y="2266950"/>
          <p14:tracePt t="113214" x="9232900" y="2273300"/>
          <p14:tracePt t="113224" x="9232900" y="2279650"/>
          <p14:tracePt t="113234" x="9226550" y="2286000"/>
          <p14:tracePt t="113254" x="9220200" y="2286000"/>
          <p14:tracePt t="113263" x="9220200" y="2292350"/>
          <p14:tracePt t="113294" x="9220200" y="2298700"/>
          <p14:tracePt t="113303" x="9213850" y="2298700"/>
          <p14:tracePt t="113313" x="9207500" y="2298700"/>
          <p14:tracePt t="113333" x="9201150" y="2305050"/>
          <p14:tracePt t="113343" x="9201150" y="2311400"/>
          <p14:tracePt t="113356" x="9194800" y="2317750"/>
          <p14:tracePt t="113372" x="9182100" y="2336800"/>
          <p14:tracePt t="113389" x="9163050" y="2355850"/>
          <p14:tracePt t="113406" x="9150350" y="2368550"/>
          <p14:tracePt t="113422" x="9112250" y="2393950"/>
          <p14:tracePt t="113439" x="9080500" y="2419350"/>
          <p14:tracePt t="113456" x="9061450" y="2425700"/>
          <p14:tracePt t="113472" x="9017000" y="2457450"/>
          <p14:tracePt t="113489" x="8972550" y="2482850"/>
          <p14:tracePt t="113505" x="8953500" y="2495550"/>
          <p14:tracePt t="113522" x="8921750" y="2514600"/>
          <p14:tracePt t="113539" x="8877300" y="2540000"/>
          <p14:tracePt t="113556" x="8832850" y="2571750"/>
          <p14:tracePt t="113572" x="8807450" y="2584450"/>
          <p14:tracePt t="113589" x="8756650" y="2609850"/>
          <p14:tracePt t="113605" x="8712200" y="2641600"/>
          <p14:tracePt t="113622" x="8686800" y="2654300"/>
          <p14:tracePt t="113639" x="8648700" y="2679700"/>
          <p14:tracePt t="113656" x="8623300" y="2698750"/>
          <p14:tracePt t="113672" x="8616950" y="2705100"/>
          <p14:tracePt t="113689" x="8610600" y="2711450"/>
          <p14:tracePt t="113983" x="8604250" y="2711450"/>
          <p14:tracePt t="113993" x="8597900" y="2717800"/>
          <p14:tracePt t="114003" x="8585200" y="2724150"/>
          <p14:tracePt t="114013" x="8559800" y="2736850"/>
          <p14:tracePt t="114022" x="8528050" y="2743200"/>
          <p14:tracePt t="114039" x="8439150" y="2755900"/>
          <p14:tracePt t="114055" x="8394700" y="2762250"/>
          <p14:tracePt t="114072" x="8293100" y="2781300"/>
          <p14:tracePt t="114088" x="8197850" y="2794000"/>
          <p14:tracePt t="114105" x="8140700" y="2806700"/>
          <p14:tracePt t="114121" x="8032750" y="2825750"/>
          <p14:tracePt t="114138" x="7912100" y="2838450"/>
          <p14:tracePt t="114156" x="7835900" y="2844800"/>
          <p14:tracePt t="114172" x="7677150" y="2876550"/>
          <p14:tracePt t="114189" x="7486650" y="2889250"/>
          <p14:tracePt t="114205" x="7391400" y="2895600"/>
          <p14:tracePt t="114222" x="7213600" y="2895600"/>
          <p14:tracePt t="114239" x="7042150" y="2901950"/>
          <p14:tracePt t="114256" x="6965950" y="2901950"/>
          <p14:tracePt t="114272" x="6858000" y="2921000"/>
          <p14:tracePt t="114289" x="6788150" y="2933700"/>
          <p14:tracePt t="114306" x="6756400" y="2940050"/>
          <p14:tracePt t="114322" x="6743700" y="2940050"/>
          <p14:tracePt t="114339" x="6737350" y="2940050"/>
          <p14:tracePt t="114355" x="6731000" y="2940050"/>
          <p14:tracePt t="114664" x="6718300" y="2940050"/>
          <p14:tracePt t="114674" x="6699250" y="2946400"/>
          <p14:tracePt t="114684" x="6680200" y="2946400"/>
          <p14:tracePt t="114694" x="6654800" y="2952750"/>
          <p14:tracePt t="114705" x="6642100" y="2952750"/>
          <p14:tracePt t="114722" x="6597650" y="2965450"/>
          <p14:tracePt t="114739" x="6546850" y="2978150"/>
          <p14:tracePt t="114755" x="6527800" y="2978150"/>
          <p14:tracePt t="114772" x="6477000" y="2990850"/>
          <p14:tracePt t="114789" x="6432550" y="2990850"/>
          <p14:tracePt t="114805" x="6400800" y="2997200"/>
          <p14:tracePt t="114811" x="6375400" y="3003550"/>
          <p14:tracePt t="114822" x="6343650" y="3016250"/>
          <p14:tracePt t="114839" x="6292850" y="3022600"/>
          <p14:tracePt t="114855" x="6280150" y="3022600"/>
          <p14:tracePt t="114872" x="6242050" y="3022600"/>
          <p14:tracePt t="114889" x="6210300" y="3022600"/>
          <p14:tracePt t="114905" x="6191250" y="3022600"/>
          <p14:tracePt t="114922" x="6159500" y="3022600"/>
          <p14:tracePt t="114939" x="6127750" y="3022600"/>
          <p14:tracePt t="114955" x="6108700" y="3022600"/>
          <p14:tracePt t="114972" x="6070600" y="3022600"/>
          <p14:tracePt t="114988" x="6032500" y="3022600"/>
          <p14:tracePt t="115005" x="6000750" y="3022600"/>
          <p14:tracePt t="115022" x="5981700" y="3022600"/>
          <p14:tracePt t="115038" x="5949950" y="3022600"/>
          <p14:tracePt t="115056" x="5918200" y="3009900"/>
          <p14:tracePt t="115072" x="5905500" y="2997200"/>
          <p14:tracePt t="115088" x="5880100" y="2978150"/>
          <p14:tracePt t="115105" x="5854700" y="2965450"/>
          <p14:tracePt t="115122" x="5842000" y="2959100"/>
          <p14:tracePt t="115138" x="5816600" y="2940050"/>
          <p14:tracePt t="115155" x="5797550" y="2927350"/>
          <p14:tracePt t="115171" x="5784850" y="2914650"/>
          <p14:tracePt t="115187" x="5772150" y="2889250"/>
          <p14:tracePt t="115204" x="5753100" y="2863850"/>
          <p14:tracePt t="115221" x="5753100" y="2844800"/>
          <p14:tracePt t="115237" x="5746750" y="2800350"/>
          <p14:tracePt t="115254" x="5746750" y="2768600"/>
          <p14:tracePt t="115271" x="5746750" y="2749550"/>
          <p14:tracePt t="115287" x="5746750" y="2717800"/>
          <p14:tracePt t="115304" x="5746750" y="2686050"/>
          <p14:tracePt t="115321" x="5753100" y="2647950"/>
          <p14:tracePt t="115337" x="5759450" y="2641600"/>
          <p14:tracePt t="115354" x="5772150" y="2609850"/>
          <p14:tracePt t="115371" x="5797550" y="2584450"/>
          <p14:tracePt t="115387" x="5810250" y="2578100"/>
          <p14:tracePt t="115404" x="5835650" y="2546350"/>
          <p14:tracePt t="115422" x="5880100" y="2520950"/>
          <p14:tracePt t="115438" x="5899150" y="2508250"/>
          <p14:tracePt t="115455" x="5943600" y="2482850"/>
          <p14:tracePt t="115472" x="5981700" y="2470150"/>
          <p14:tracePt t="115488" x="6007100" y="2457450"/>
          <p14:tracePt t="115505" x="6057900" y="2451100"/>
          <p14:tracePt t="115522" x="6089650" y="2438400"/>
          <p14:tracePt t="115539" x="6115050" y="2432050"/>
          <p14:tracePt t="115572" x="6127750" y="2432050"/>
          <p14:tracePt t="115588" x="6134100" y="2432050"/>
          <p14:tracePt t="115605" x="6140450" y="2432050"/>
          <p14:tracePt t="115621" x="6165850" y="2432050"/>
          <p14:tracePt t="115638" x="6197600" y="2432050"/>
          <p14:tracePt t="115655" x="6210300" y="2432050"/>
          <p14:tracePt t="115672" x="6248400" y="2438400"/>
          <p14:tracePt t="115688" x="6273800" y="2444750"/>
          <p14:tracePt t="115706" x="6292850" y="2444750"/>
          <p14:tracePt t="115722" x="6305550" y="2451100"/>
          <p14:tracePt t="115738" x="6324600" y="2457450"/>
          <p14:tracePt t="115755" x="6350000" y="2463800"/>
          <p14:tracePt t="115772" x="6356350" y="2470150"/>
          <p14:tracePt t="115788" x="6381750" y="2482850"/>
          <p14:tracePt t="115805" x="6388100" y="2489200"/>
          <p14:tracePt t="115821" x="6394450" y="2495550"/>
          <p14:tracePt t="115827" x="6400800" y="2495550"/>
          <p14:tracePt t="115838" x="6407150" y="2495550"/>
          <p14:tracePt t="115855" x="6413500" y="2508250"/>
          <p14:tracePt t="115872" x="6419850" y="2514600"/>
          <p14:tracePt t="115905" x="6432550" y="2533650"/>
          <p14:tracePt t="115921" x="6432550" y="2540000"/>
          <p14:tracePt t="115938" x="6445250" y="2559050"/>
          <p14:tracePt t="115955" x="6445250" y="2578100"/>
          <p14:tracePt t="115972" x="6445250" y="2597150"/>
          <p14:tracePt t="115988" x="6445250" y="2603500"/>
          <p14:tracePt t="116005" x="6445250" y="2628900"/>
          <p14:tracePt t="116022" x="6445250" y="2647950"/>
          <p14:tracePt t="116038" x="6445250" y="2654300"/>
          <p14:tracePt t="116055" x="6445250" y="2679700"/>
          <p14:tracePt t="116071" x="6438900" y="2692400"/>
          <p14:tracePt t="116088" x="6432550" y="2705100"/>
          <p14:tracePt t="116105" x="6413500" y="2717800"/>
          <p14:tracePt t="116121" x="6388100" y="2749550"/>
          <p14:tracePt t="116138" x="6375400" y="2755900"/>
          <p14:tracePt t="116155" x="6350000" y="2794000"/>
          <p14:tracePt t="116171" x="6311900" y="2819400"/>
          <p14:tracePt t="116188" x="6299200" y="2832100"/>
          <p14:tracePt t="116205" x="6273800" y="2851150"/>
          <p14:tracePt t="116221" x="6248400" y="2870200"/>
          <p14:tracePt t="116238" x="6229350" y="2876550"/>
          <p14:tracePt t="116254" x="6216650" y="2889250"/>
          <p14:tracePt t="116270" x="6197600" y="2889250"/>
          <p14:tracePt t="116287" x="6184900" y="2895600"/>
          <p14:tracePt t="116304" x="6172200" y="2901950"/>
          <p14:tracePt t="116320" x="6146800" y="2908300"/>
          <p14:tracePt t="116338" x="6115050" y="2914650"/>
          <p14:tracePt t="116355" x="6108700" y="2921000"/>
          <p14:tracePt t="116371" x="6076950" y="2927350"/>
          <p14:tracePt t="116388" x="6057900" y="2927350"/>
          <p14:tracePt t="116405" x="6051550" y="2933700"/>
          <p14:tracePt t="116421" x="6045200" y="2933700"/>
          <p14:tracePt t="116439" x="6026150" y="2933700"/>
          <p14:tracePt t="116454" x="6019800" y="2933700"/>
          <p14:tracePt t="116471" x="6000750" y="2933700"/>
          <p14:tracePt t="116488" x="5975350" y="2933700"/>
          <p14:tracePt t="116505" x="5956300" y="2927350"/>
          <p14:tracePt t="116521" x="5949950" y="2927350"/>
          <p14:tracePt t="116538" x="5930900" y="2914650"/>
          <p14:tracePt t="116555" x="5918200" y="2908300"/>
          <p14:tracePt t="116571" x="5911850" y="2895600"/>
          <p14:tracePt t="116588" x="5892800" y="2876550"/>
          <p14:tracePt t="116604" x="5886450" y="2851150"/>
          <p14:tracePt t="116621" x="5880100" y="2832100"/>
          <p14:tracePt t="116638" x="5873750" y="2800350"/>
          <p14:tracePt t="116654" x="5867400" y="2768600"/>
          <p14:tracePt t="116671" x="5867400" y="2755900"/>
          <p14:tracePt t="116688" x="5861050" y="2743200"/>
          <p14:tracePt t="116704" x="5861050" y="2724150"/>
          <p14:tracePt t="116722" x="5861050" y="2698750"/>
          <p14:tracePt t="116738" x="5861050" y="2692400"/>
          <p14:tracePt t="116754" x="5861050" y="2660650"/>
          <p14:tracePt t="116772" x="5861050" y="2641600"/>
          <p14:tracePt t="116788" x="5867400" y="2628900"/>
          <p14:tracePt t="116804" x="5880100" y="2609850"/>
          <p14:tracePt t="116821" x="5886450" y="2597150"/>
          <p14:tracePt t="116838" x="5892800" y="2584450"/>
          <p14:tracePt t="116844" x="5899150" y="2578100"/>
          <p14:tracePt t="116854" x="5899150" y="2571750"/>
          <p14:tracePt t="116871" x="5911850" y="2559050"/>
          <p14:tracePt t="116888" x="5918200" y="2552700"/>
          <p14:tracePt t="116904" x="5937250" y="2540000"/>
          <p14:tracePt t="116921" x="5962650" y="2527300"/>
          <p14:tracePt t="116938" x="5981700" y="2520950"/>
          <p14:tracePt t="116954" x="6000750" y="2514600"/>
          <p14:tracePt t="116971" x="6019800" y="2508250"/>
          <p14:tracePt t="116988" x="6051550" y="2495550"/>
          <p14:tracePt t="117004" x="6064250" y="2489200"/>
          <p14:tracePt t="117021" x="6083300" y="2489200"/>
          <p14:tracePt t="117038" x="6102350" y="2482850"/>
          <p14:tracePt t="117054" x="6108700" y="2482850"/>
          <p14:tracePt t="117071" x="6127750" y="2482850"/>
          <p14:tracePt t="117088" x="6146800" y="2482850"/>
          <p14:tracePt t="117104" x="6159500" y="2482850"/>
          <p14:tracePt t="117121" x="6178550" y="2482850"/>
          <p14:tracePt t="117138" x="6203950" y="2482850"/>
          <p14:tracePt t="117154" x="6216650" y="2482850"/>
          <p14:tracePt t="117171" x="6229350" y="2489200"/>
          <p14:tracePt t="117188" x="6242050" y="2495550"/>
          <p14:tracePt t="117205" x="6254750" y="2495550"/>
          <p14:tracePt t="117221" x="6261100" y="2514600"/>
          <p14:tracePt t="117238" x="6273800" y="2527300"/>
          <p14:tracePt t="117255" x="6280150" y="2540000"/>
          <p14:tracePt t="117271" x="6280150" y="2552700"/>
          <p14:tracePt t="117287" x="6292850" y="2559050"/>
          <p14:tracePt t="117304" x="6299200" y="2578100"/>
          <p14:tracePt t="117337" x="6311900" y="2590800"/>
          <p14:tracePt t="117353" x="6318250" y="2603500"/>
          <p14:tracePt t="117370" x="6324600" y="2609850"/>
          <p14:tracePt t="117386" x="6330950" y="2616200"/>
          <p14:tracePt t="117403" x="6343650" y="2635250"/>
          <p14:tracePt t="117422" x="6350000" y="2660650"/>
          <p14:tracePt t="117438" x="6356350" y="2667000"/>
          <p14:tracePt t="117454" x="6356350" y="2673350"/>
          <p14:tracePt t="117471" x="6356350" y="2679700"/>
          <p14:tracePt t="117504" x="6356350" y="2692400"/>
          <p14:tracePt t="117521" x="6356350" y="2717800"/>
          <p14:tracePt t="117538" x="6356350" y="2743200"/>
          <p14:tracePt t="117554" x="6330950" y="2787650"/>
          <p14:tracePt t="117571" x="6318250" y="2806700"/>
          <p14:tracePt t="117588" x="6311900" y="2813050"/>
          <p14:tracePt t="117642" x="6305550" y="2813050"/>
          <p14:tracePt t="117651" x="6292850" y="2819400"/>
          <p14:tracePt t="117662" x="6273800" y="2838450"/>
          <p14:tracePt t="117671" x="6248400" y="2851150"/>
          <p14:tracePt t="117688" x="6210300" y="2882900"/>
          <p14:tracePt t="117704" x="6184900" y="2901950"/>
          <p14:tracePt t="117721" x="6165850" y="2908300"/>
          <p14:tracePt t="117737" x="6165850" y="2914650"/>
          <p14:tracePt t="117754" x="6159500" y="2914650"/>
          <p14:tracePt t="117771" x="6146800" y="2914650"/>
          <p14:tracePt t="117787" x="6089650" y="2914650"/>
          <p14:tracePt t="117804" x="6064250" y="2914650"/>
          <p14:tracePt t="117821" x="6013450" y="2908300"/>
          <p14:tracePt t="117838" x="5969000" y="2901950"/>
          <p14:tracePt t="117854" x="5949950" y="2901950"/>
          <p14:tracePt t="117871" x="5918200" y="2901950"/>
          <p14:tracePt t="117887" x="5886450" y="2901950"/>
          <p14:tracePt t="117904" x="5873750" y="2901950"/>
          <p14:tracePt t="117921" x="5829300" y="2901950"/>
          <p14:tracePt t="117937" x="5784850" y="2901950"/>
          <p14:tracePt t="117955" x="5740400" y="2901950"/>
          <p14:tracePt t="117971" x="5734050" y="2901950"/>
          <p14:tracePt t="117987" x="5708650" y="2901950"/>
          <p14:tracePt t="118004" x="5676900" y="2895600"/>
          <p14:tracePt t="118021" x="5657850" y="2882900"/>
          <p14:tracePt t="118037" x="5626100" y="2857500"/>
          <p14:tracePt t="118054" x="5575300" y="2838450"/>
          <p14:tracePt t="118071" x="5537200" y="2832100"/>
          <p14:tracePt t="118087" x="5473700" y="2825750"/>
          <p14:tracePt t="118104" x="5397500" y="2825750"/>
          <p14:tracePt t="118121" x="5340350" y="2819400"/>
          <p14:tracePt t="118137" x="5213350" y="2813050"/>
          <p14:tracePt t="118154" x="5092700" y="2813050"/>
          <p14:tracePt t="118171" x="4965700" y="2813050"/>
          <p14:tracePt t="118187" x="4902200" y="2813050"/>
          <p14:tracePt t="118204" x="4787900" y="2819400"/>
          <p14:tracePt t="118221" x="4667250" y="2819400"/>
          <p14:tracePt t="118237" x="4591050" y="2819400"/>
          <p14:tracePt t="118254" x="4445000" y="2819400"/>
          <p14:tracePt t="118271" x="4279900" y="2819400"/>
          <p14:tracePt t="118287" x="4171950" y="2819400"/>
          <p14:tracePt t="118304" x="3905250" y="2857500"/>
          <p14:tracePt t="118320" x="3556000" y="2914650"/>
          <p14:tracePt t="118337" x="3314700" y="2984500"/>
          <p14:tracePt t="118354" x="2832100" y="3073400"/>
          <p14:tracePt t="118371" x="2393950" y="3149600"/>
          <p14:tracePt t="118387" x="2286000" y="3175000"/>
          <p14:tracePt t="118404" x="2146300" y="3200400"/>
          <p14:tracePt t="118421" x="2089150" y="3200400"/>
          <p14:tracePt t="118436" x="2082800" y="3200400"/>
          <p14:tracePt t="118453" x="2038350" y="3200400"/>
          <p14:tracePt t="118470" x="1987550" y="3181350"/>
          <p14:tracePt t="118487" x="1974850" y="3168650"/>
          <p14:tracePt t="118504" x="1974850" y="3162300"/>
          <p14:tracePt t="118520" x="1974850" y="3155950"/>
          <p14:tracePt t="118558" x="1981200" y="3155950"/>
          <p14:tracePt t="118568" x="1987550" y="3155950"/>
          <p14:tracePt t="118845" x="1993900" y="3155950"/>
          <p14:tracePt t="118857" x="2006600" y="3155950"/>
          <p14:tracePt t="118864" x="2038350" y="3149600"/>
          <p14:tracePt t="118875" x="2082800" y="3149600"/>
          <p14:tracePt t="118887" x="2133600" y="3149600"/>
          <p14:tracePt t="118904" x="2273300" y="3143250"/>
          <p14:tracePt t="118921" x="2425700" y="3124200"/>
          <p14:tracePt t="118937" x="2495550" y="3111500"/>
          <p14:tracePt t="118954" x="2705100" y="3048000"/>
          <p14:tracePt t="118971" x="2876550" y="2965450"/>
          <p14:tracePt t="118987" x="2933700" y="2940050"/>
          <p14:tracePt t="119004" x="3016250" y="2908300"/>
          <p14:tracePt t="119020" x="3054350" y="2889250"/>
          <p14:tracePt t="119037" x="3067050" y="2882900"/>
          <p14:tracePt t="119141" x="3073400" y="2882900"/>
          <p14:tracePt t="119161" x="3079750" y="2882900"/>
          <p14:tracePt t="119171" x="3086100" y="2882900"/>
          <p14:tracePt t="119190" x="3092450" y="2882900"/>
          <p14:tracePt t="119210" x="3098800" y="2882900"/>
          <p14:tracePt t="119378" x="3105150" y="2882900"/>
          <p14:tracePt t="120127" x="3092450" y="2882900"/>
          <p14:tracePt t="120146" x="3086100" y="2882900"/>
          <p14:tracePt t="120157" x="3079750" y="2882900"/>
          <p14:tracePt t="120166" x="3073400" y="2882900"/>
          <p14:tracePt t="120177" x="3067050" y="2882900"/>
          <p14:tracePt t="120186" x="3060700" y="2882900"/>
          <p14:tracePt t="120216" x="3054350" y="2882900"/>
          <p14:tracePt t="120226" x="3048000" y="2882900"/>
          <p14:tracePt t="120237" x="3041650" y="2882900"/>
          <p14:tracePt t="120285" x="3035300" y="2882900"/>
          <p14:tracePt t="120295" x="3028950" y="2882900"/>
          <p14:tracePt t="120354" x="3022600" y="2882900"/>
          <p14:tracePt t="120374" x="3016250" y="2882900"/>
          <p14:tracePt t="120403" x="3009900" y="2882900"/>
          <p14:tracePt t="120423" x="3003550" y="2882900"/>
          <p14:tracePt t="120433" x="2997200" y="2882900"/>
          <p14:tracePt t="120452" x="2990850" y="2882900"/>
          <p14:tracePt t="120462" x="2984500" y="2882900"/>
          <p14:tracePt t="120473" x="2978150" y="2882900"/>
          <p14:tracePt t="120487" x="2971800" y="2882900"/>
          <p14:tracePt t="120503" x="2965450" y="2882900"/>
          <p14:tracePt t="120520" x="2952750" y="2882900"/>
          <p14:tracePt t="120553" x="2946400" y="2882900"/>
          <p14:tracePt t="120570" x="2940050" y="2882900"/>
          <p14:tracePt t="120590" x="2933700" y="2882900"/>
          <p14:tracePt t="120669" x="2927350" y="2882900"/>
          <p14:tracePt t="120689" x="2921000" y="2882900"/>
          <p14:tracePt t="120699" x="2914650" y="2882900"/>
          <p14:tracePt t="120718" x="2908300" y="2882900"/>
          <p14:tracePt t="120739" x="2901950" y="2882900"/>
          <p14:tracePt t="120887" x="2895600" y="2882900"/>
          <p14:tracePt t="120906" x="2889250" y="2876550"/>
          <p14:tracePt t="120926" x="2882900" y="2870200"/>
          <p14:tracePt t="120976" x="2876550" y="2863850"/>
          <p14:tracePt t="120995" x="2870200" y="2863850"/>
          <p14:tracePt t="121015" x="2870200" y="2857500"/>
          <p14:tracePt t="121025" x="2863850" y="2857500"/>
          <p14:tracePt t="121045" x="2857500" y="2857500"/>
          <p14:tracePt t="121055" x="2857500" y="2851150"/>
          <p14:tracePt t="121074" x="2851150" y="2851150"/>
          <p14:tracePt t="121103" x="2844800" y="2851150"/>
          <p14:tracePt t="121124" x="2838450" y="2851150"/>
          <p14:tracePt t="121153" x="2832100" y="2851150"/>
          <p14:tracePt t="121173" x="2825750" y="2851150"/>
          <p14:tracePt t="121192" x="2819400" y="2851150"/>
          <p14:tracePt t="121211" x="2813050" y="2851150"/>
          <p14:tracePt t="121222" x="2806700" y="2851150"/>
          <p14:tracePt t="121242" x="2800350" y="2851150"/>
          <p14:tracePt t="121262" x="2794000" y="2851150"/>
          <p14:tracePt t="121281" x="2787650" y="2851150"/>
          <p14:tracePt t="121913" x="2781300" y="2851150"/>
          <p14:tracePt t="121922" x="2762250" y="2851150"/>
          <p14:tracePt t="121932" x="2755900" y="2851150"/>
          <p14:tracePt t="121942" x="2736850" y="2857500"/>
          <p14:tracePt t="121953" x="2717800" y="2857500"/>
          <p14:tracePt t="121969" x="2679700" y="2857500"/>
          <p14:tracePt t="121986" x="2654300" y="2857500"/>
          <p14:tracePt t="122003" x="2590800" y="2857500"/>
          <p14:tracePt t="122020" x="2540000" y="2857500"/>
          <p14:tracePt t="122036" x="2520950" y="2857500"/>
          <p14:tracePt t="122053" x="2457450" y="2838450"/>
          <p14:tracePt t="122069" x="2432050" y="2832100"/>
          <p14:tracePt t="122087" x="2400300" y="2819400"/>
          <p14:tracePt t="122103" x="2387600" y="2813050"/>
          <p14:tracePt t="122119" x="2362200" y="2806700"/>
          <p14:tracePt t="122136" x="2336800" y="2781300"/>
          <p14:tracePt t="122153" x="2330450" y="2774950"/>
          <p14:tracePt t="122169" x="2311400" y="2749550"/>
          <p14:tracePt t="122186" x="2305050" y="2736850"/>
          <p14:tracePt t="122203" x="2305050" y="2724150"/>
          <p14:tracePt t="122220" x="2298700" y="2717800"/>
          <p14:tracePt t="122236" x="2298700" y="2705100"/>
          <p14:tracePt t="122269" x="2298700" y="2698750"/>
          <p14:tracePt t="122286" x="2298700" y="2692400"/>
          <p14:tracePt t="122302" x="2292350" y="2686050"/>
          <p14:tracePt t="122320" x="2292350" y="2673350"/>
          <p14:tracePt t="122337" x="2292350" y="2667000"/>
          <p14:tracePt t="126581" x="2292350" y="2660650"/>
          <p14:tracePt t="126600" x="2292350" y="2654300"/>
          <p14:tracePt t="126611" x="2292350" y="2647950"/>
          <p14:tracePt t="126621" x="2292350" y="2641600"/>
          <p14:tracePt t="126640" x="2292350" y="2635250"/>
          <p14:tracePt t="126651" x="2298700" y="2622550"/>
          <p14:tracePt t="126668" x="2324100" y="2597150"/>
          <p14:tracePt t="126685" x="2343150" y="2578100"/>
          <p14:tracePt t="126701" x="2400300" y="2520950"/>
          <p14:tracePt t="126718" x="2457450" y="2451100"/>
          <p14:tracePt t="126735" x="2501900" y="2413000"/>
          <p14:tracePt t="126751" x="2540000" y="2349500"/>
          <p14:tracePt t="126768" x="2565400" y="2305050"/>
          <p14:tracePt t="126785" x="2590800" y="2273300"/>
          <p14:tracePt t="126801" x="2603500" y="2266950"/>
          <p14:tracePt t="126818" x="2622550" y="2241550"/>
          <p14:tracePt t="126835" x="2635250" y="2228850"/>
          <p14:tracePt t="127015" x="2635250" y="2222500"/>
          <p14:tracePt t="127034" x="2635250" y="2216150"/>
          <p14:tracePt t="127043" x="2635250" y="2209800"/>
          <p14:tracePt t="127063" x="2635250" y="2203450"/>
          <p14:tracePt t="127073" x="2628900" y="2190750"/>
          <p14:tracePt t="127093" x="2628900" y="2184400"/>
          <p14:tracePt t="127103" x="2628900" y="2171700"/>
          <p14:tracePt t="127118" x="2622550" y="2159000"/>
          <p14:tracePt t="127134" x="2609850" y="2127250"/>
          <p14:tracePt t="127151" x="2603500" y="2114550"/>
          <p14:tracePt t="127168" x="2603500" y="2108200"/>
          <p14:tracePt t="127185" x="2603500" y="2089150"/>
          <p14:tracePt t="127201" x="2597150" y="2082800"/>
          <p14:tracePt t="127219" x="2590800" y="2076450"/>
          <p14:tracePt t="127251" x="2584450" y="2082800"/>
          <p14:tracePt t="127587" x="2571750" y="2082800"/>
          <p14:tracePt t="127597" x="2565400" y="2082800"/>
          <p14:tracePt t="127607" x="2559050" y="2082800"/>
          <p14:tracePt t="127618" x="2546350" y="2082800"/>
          <p14:tracePt t="127634" x="2527300" y="2044700"/>
          <p14:tracePt t="127651" x="2520950" y="2025650"/>
          <p14:tracePt t="127668" x="2508250" y="1987550"/>
          <p14:tracePt t="127684" x="2489200" y="1943100"/>
          <p14:tracePt t="127701" x="2489200" y="1924050"/>
          <p14:tracePt t="127717" x="2482850" y="1898650"/>
          <p14:tracePt t="127734" x="2476500" y="1866900"/>
          <p14:tracePt t="127751" x="2470150" y="1847850"/>
          <p14:tracePt t="127767" x="2463800" y="1828800"/>
          <p14:tracePt t="127801" x="2457450" y="1822450"/>
          <p14:tracePt t="127817" x="2451100" y="1822450"/>
          <p14:tracePt t="127834" x="2444750" y="1822450"/>
          <p14:tracePt t="141572" x="2444750" y="1809750"/>
          <p14:tracePt t="141582" x="2444750" y="1797050"/>
          <p14:tracePt t="141592" x="2438400" y="1778000"/>
          <p14:tracePt t="141602" x="2438400" y="1746250"/>
          <p14:tracePt t="141613" x="2438400" y="1714500"/>
          <p14:tracePt t="141630" x="2438400" y="1593850"/>
          <p14:tracePt t="141646" x="2438400" y="1524000"/>
          <p14:tracePt t="141663" x="2438400" y="1365250"/>
          <p14:tracePt t="141679" x="2438400" y="1225550"/>
          <p14:tracePt t="141696" x="2438400" y="1162050"/>
          <p14:tracePt t="141713" x="2438400" y="1035050"/>
          <p14:tracePt t="141729" x="2438400" y="939800"/>
          <p14:tracePt t="141747" x="2438400" y="889000"/>
          <p14:tracePt t="141763" x="2438400" y="876300"/>
          <p14:tracePt t="141779" x="2444750" y="850900"/>
          <p14:tracePt t="142095" x="2444750" y="844550"/>
          <p14:tracePt t="142105" x="2444750" y="838200"/>
          <p14:tracePt t="142115" x="2432050" y="831850"/>
          <p14:tracePt t="142130" x="2413000" y="812800"/>
          <p14:tracePt t="142146" x="2387600" y="762000"/>
          <p14:tracePt t="142163" x="2368550" y="717550"/>
          <p14:tracePt t="142180" x="2362200" y="698500"/>
          <p14:tracePt t="142195" x="2349500" y="673100"/>
          <p14:tracePt t="142212" x="2343150" y="660400"/>
          <p14:tracePt t="142228" x="2336800" y="654050"/>
          <p14:tracePt t="142245" x="2324100" y="635000"/>
          <p14:tracePt t="142518" x="2305050" y="635000"/>
          <p14:tracePt t="142529" x="2286000" y="615950"/>
          <p14:tracePt t="142539" x="2260600" y="603250"/>
          <p14:tracePt t="142549" x="2235200" y="584200"/>
          <p14:tracePt t="142562" x="2209800" y="565150"/>
          <p14:tracePt t="142579" x="2159000" y="514350"/>
          <p14:tracePt t="142596" x="2127250" y="482600"/>
          <p14:tracePt t="142612" x="2127250" y="469900"/>
          <p14:tracePt t="142629" x="2114550" y="450850"/>
          <p14:tracePt t="142696" x="2114550" y="438150"/>
          <p14:tracePt t="142914" x="2095500" y="431800"/>
          <p14:tracePt t="142924" x="2076450" y="419100"/>
          <p14:tracePt t="142933" x="2057400" y="406400"/>
          <p14:tracePt t="142946" x="2025650" y="387350"/>
          <p14:tracePt t="142962" x="1987550" y="355600"/>
          <p14:tracePt t="142979" x="1968500" y="330200"/>
          <p14:tracePt t="142996" x="1955800" y="317500"/>
          <p14:tracePt t="143013" x="1936750" y="298450"/>
          <p14:tracePt t="143029" x="1936750" y="273050"/>
          <p14:tracePt t="143045" x="1936750" y="260350"/>
          <p14:tracePt t="143063" x="1936750" y="241300"/>
          <p14:tracePt t="143189" x="1936750" y="247650"/>
          <p14:tracePt t="143200" x="1936750" y="254000"/>
          <p14:tracePt t="143219" x="1936750" y="266700"/>
          <p14:tracePt t="143229" x="1936750" y="273050"/>
          <p14:tracePt t="143248" x="1930400" y="273050"/>
          <p14:tracePt t="143258" x="1905000" y="273050"/>
          <p14:tracePt t="143268" x="1879600" y="273050"/>
          <p14:tracePt t="143278" x="1847850" y="273050"/>
          <p14:tracePt t="143295" x="1765300" y="247650"/>
          <p14:tracePt t="143311" x="1733550" y="241300"/>
          <p14:tracePt t="143328" x="1689100" y="222250"/>
          <p14:tracePt t="143346" x="1682750" y="215900"/>
          <p14:tracePt t="143653" x="1676400" y="215900"/>
          <p14:tracePt t="143663" x="1670050" y="215900"/>
          <p14:tracePt t="143673" x="1651000" y="215900"/>
          <p14:tracePt t="143683" x="1631950" y="215900"/>
          <p14:tracePt t="143696" x="1619250" y="209550"/>
          <p14:tracePt t="143712" x="1600200" y="203200"/>
          <p14:tracePt t="143729" x="1593850" y="190500"/>
          <p14:tracePt t="143745" x="1587500" y="184150"/>
          <p14:tracePt t="143810" x="1587500" y="171450"/>
          <p14:tracePt t="144077" x="1581150" y="171450"/>
          <p14:tracePt t="144107" x="1574800" y="171450"/>
          <p14:tracePt t="144146" x="1568450" y="171450"/>
          <p14:tracePt t="144156" x="1562100" y="171450"/>
          <p14:tracePt t="144166" x="1555750" y="171450"/>
          <p14:tracePt t="144186" x="1549400" y="171450"/>
          <p14:tracePt t="144226" x="1543050" y="171450"/>
          <p14:tracePt t="144294" x="1536700" y="171450"/>
          <p14:tracePt t="144342" x="1530350" y="165100"/>
          <p14:tracePt t="144748" x="1524000" y="165100"/>
          <p14:tracePt t="144758" x="1511300" y="165100"/>
          <p14:tracePt t="144767" x="1511300" y="158750"/>
          <p14:tracePt t="144778" x="1504950" y="152400"/>
          <p14:tracePt t="144795" x="1492250" y="146050"/>
          <p14:tracePt t="144812" x="1485900" y="139700"/>
          <p14:tracePt t="144828" x="1479550" y="133350"/>
          <p14:tracePt t="145024" x="1473200" y="133350"/>
          <p14:tracePt t="145044" x="1466850" y="133350"/>
          <p14:tracePt t="145073" x="1460500" y="133350"/>
          <p14:tracePt t="145133" x="1460500" y="127000"/>
          <p14:tracePt t="145418" x="1454150" y="127000"/>
          <p14:tracePt t="145427" x="1441450" y="127000"/>
          <p14:tracePt t="145446" x="1435100" y="127000"/>
          <p14:tracePt t="145456" x="1428750" y="127000"/>
          <p14:tracePt t="145508" x="1422400" y="127000"/>
          <p14:tracePt t="145517" x="1409700" y="127000"/>
          <p14:tracePt t="145546" x="1403350" y="127000"/>
          <p14:tracePt t="145556" x="1397000" y="127000"/>
          <p14:tracePt t="145576" x="1390650" y="127000"/>
          <p14:tracePt t="145596" x="1384300" y="127000"/>
          <p14:tracePt t="145606" x="1377950" y="127000"/>
          <p14:tracePt t="145645" x="1371600" y="127000"/>
          <p14:tracePt t="145665" x="1365250" y="127000"/>
          <p14:tracePt t="145685" x="1365250" y="120650"/>
          <p14:tracePt t="145694" x="1358900" y="120650"/>
          <p14:tracePt t="145715" x="1352550" y="120650"/>
          <p14:tracePt t="145724" x="1346200" y="120650"/>
          <p14:tracePt t="145784" x="1339850" y="120650"/>
          <p14:tracePt t="145843" x="1333500" y="114300"/>
          <p14:tracePt t="145852" x="1333500" y="107950"/>
          <p14:tracePt t="145872" x="1327150" y="101600"/>
          <p14:tracePt t="145883" x="1320800" y="95250"/>
          <p14:tracePt t="145895" x="1314450" y="88900"/>
          <p14:tracePt t="145922" x="1314450" y="82550"/>
          <p14:tracePt t="145971" x="1308100" y="76200"/>
          <p14:tracePt t="149360" x="1250950" y="508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rrowheads="1"/>
          </p:cNvSpPr>
          <p:nvPr>
            <p:ph type="title"/>
          </p:nvPr>
        </p:nvSpPr>
        <p:spPr>
          <a:xfrm>
            <a:off x="2257927" y="160588"/>
            <a:ext cx="6849978" cy="1325563"/>
          </a:xfrm>
        </p:spPr>
        <p:txBody>
          <a:bodyPr>
            <a:normAutofit/>
          </a:bodyPr>
          <a:lstStyle/>
          <a:p>
            <a:pPr eaLnBrk="1" hangingPunct="1">
              <a:defRPr/>
            </a:pPr>
            <a:r>
              <a:rPr lang="en-US" altLang="en-US" sz="3200" b="1" dirty="0">
                <a:solidFill>
                  <a:schemeClr val="bg1"/>
                </a:solidFill>
              </a:rPr>
              <a:t>Security &amp; Performance of Packet Filters</a:t>
            </a:r>
            <a:endParaRPr lang="en-AU" altLang="en-US" sz="3200" b="1" dirty="0">
              <a:solidFill>
                <a:schemeClr val="bg1"/>
              </a:solidFill>
            </a:endParaRPr>
          </a:p>
        </p:txBody>
      </p:sp>
      <p:sp>
        <p:nvSpPr>
          <p:cNvPr id="69635" name="Rectangle 3"/>
          <p:cNvSpPr>
            <a:spLocks noGrp="1" noChangeArrowheads="1"/>
          </p:cNvSpPr>
          <p:nvPr>
            <p:ph idx="1"/>
          </p:nvPr>
        </p:nvSpPr>
        <p:spPr>
          <a:xfrm>
            <a:off x="1776663" y="1486151"/>
            <a:ext cx="9484895" cy="4351338"/>
          </a:xfrm>
        </p:spPr>
        <p:txBody>
          <a:bodyPr>
            <a:normAutofit lnSpcReduction="10000"/>
          </a:bodyPr>
          <a:lstStyle/>
          <a:p>
            <a:pPr eaLnBrk="1" hangingPunct="1">
              <a:lnSpc>
                <a:spcPct val="90000"/>
              </a:lnSpc>
              <a:defRPr/>
            </a:pPr>
            <a:r>
              <a:rPr lang="en-US" altLang="en-US" dirty="0"/>
              <a:t>IP address spoofing</a:t>
            </a:r>
          </a:p>
          <a:p>
            <a:pPr lvl="1" eaLnBrk="1" hangingPunct="1">
              <a:lnSpc>
                <a:spcPct val="90000"/>
              </a:lnSpc>
              <a:defRPr/>
            </a:pPr>
            <a:r>
              <a:rPr lang="en-US" altLang="en-US" dirty="0"/>
              <a:t>Fake source address to be trusted</a:t>
            </a:r>
          </a:p>
          <a:p>
            <a:pPr lvl="1" eaLnBrk="1" hangingPunct="1">
              <a:lnSpc>
                <a:spcPct val="90000"/>
              </a:lnSpc>
              <a:defRPr/>
            </a:pPr>
            <a:r>
              <a:rPr lang="en-US" altLang="en-US" dirty="0"/>
              <a:t>Add filters on router to block</a:t>
            </a:r>
          </a:p>
          <a:p>
            <a:pPr eaLnBrk="1" hangingPunct="1">
              <a:lnSpc>
                <a:spcPct val="90000"/>
              </a:lnSpc>
              <a:defRPr/>
            </a:pPr>
            <a:r>
              <a:rPr lang="en-US" altLang="en-US" dirty="0"/>
              <a:t>Tiny fragment attacks</a:t>
            </a:r>
          </a:p>
          <a:p>
            <a:pPr lvl="1" eaLnBrk="1" hangingPunct="1">
              <a:lnSpc>
                <a:spcPct val="90000"/>
              </a:lnSpc>
              <a:defRPr/>
            </a:pPr>
            <a:r>
              <a:rPr lang="en-US" altLang="en-US" dirty="0"/>
              <a:t>Split TCP header info over several tiny packets</a:t>
            </a:r>
          </a:p>
          <a:p>
            <a:pPr lvl="1" eaLnBrk="1" hangingPunct="1">
              <a:lnSpc>
                <a:spcPct val="90000"/>
              </a:lnSpc>
              <a:defRPr/>
            </a:pPr>
            <a:r>
              <a:rPr lang="en-US" altLang="en-US" dirty="0"/>
              <a:t>Either discard or reassemble before check</a:t>
            </a:r>
          </a:p>
          <a:p>
            <a:pPr eaLnBrk="1" hangingPunct="1">
              <a:lnSpc>
                <a:spcPct val="90000"/>
              </a:lnSpc>
              <a:defRPr/>
            </a:pPr>
            <a:r>
              <a:rPr lang="en-US" altLang="en-US" dirty="0"/>
              <a:t>Degradation depends on </a:t>
            </a:r>
            <a:r>
              <a:rPr lang="en-US" altLang="en-US" dirty="0" smtClean="0"/>
              <a:t>the number </a:t>
            </a:r>
            <a:r>
              <a:rPr lang="en-US" altLang="en-US" dirty="0"/>
              <a:t>of rules applied at any point</a:t>
            </a:r>
          </a:p>
          <a:p>
            <a:pPr eaLnBrk="1" hangingPunct="1">
              <a:lnSpc>
                <a:spcPct val="90000"/>
              </a:lnSpc>
              <a:defRPr/>
            </a:pPr>
            <a:r>
              <a:rPr lang="en-US" altLang="en-US" dirty="0"/>
              <a:t>Order rules so that most common traffic is dealt with first</a:t>
            </a:r>
          </a:p>
          <a:p>
            <a:pPr eaLnBrk="1" hangingPunct="1">
              <a:lnSpc>
                <a:spcPct val="90000"/>
              </a:lnSpc>
              <a:defRPr/>
            </a:pPr>
            <a:r>
              <a:rPr lang="en-US" altLang="en-US" dirty="0"/>
              <a:t>Correctness is more important than speed</a:t>
            </a:r>
          </a:p>
        </p:txBody>
      </p:sp>
    </p:spTree>
    <p:custDataLst>
      <p:tags r:id="rId1"/>
    </p:custDataLst>
    <p:extLst>
      <p:ext uri="{BB962C8B-B14F-4D97-AF65-F5344CB8AC3E}">
        <p14:creationId xmlns:p14="http://schemas.microsoft.com/office/powerpoint/2010/main" val="1629294513"/>
      </p:ext>
    </p:extLst>
  </p:cSld>
  <p:clrMapOvr>
    <a:masterClrMapping/>
  </p:clrMapOvr>
  <mc:AlternateContent xmlns:mc="http://schemas.openxmlformats.org/markup-compatibility/2006" xmlns:p14="http://schemas.microsoft.com/office/powerpoint/2010/main">
    <mc:Choice Requires="p14">
      <p:transition spd="slow" p14:dur="2000" advTm="208719"/>
    </mc:Choice>
    <mc:Fallback xmlns="">
      <p:transition spd="slow" advTm="20871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963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963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963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963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963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9635">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9635">
                                            <p:txEl>
                                              <p:pRg st="7" end="7"/>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963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rrowheads="1"/>
          </p:cNvSpPr>
          <p:nvPr>
            <p:ph type="title"/>
          </p:nvPr>
        </p:nvSpPr>
        <p:spPr>
          <a:xfrm>
            <a:off x="2330116" y="172619"/>
            <a:ext cx="4551947" cy="1325563"/>
          </a:xfrm>
        </p:spPr>
        <p:txBody>
          <a:bodyPr/>
          <a:lstStyle/>
          <a:p>
            <a:pPr eaLnBrk="1" hangingPunct="1">
              <a:defRPr/>
            </a:pPr>
            <a:r>
              <a:rPr lang="en-US" altLang="en-US" b="1" dirty="0">
                <a:solidFill>
                  <a:schemeClr val="bg1"/>
                </a:solidFill>
              </a:rPr>
              <a:t>Port Numbering</a:t>
            </a:r>
          </a:p>
        </p:txBody>
      </p:sp>
      <p:sp>
        <p:nvSpPr>
          <p:cNvPr id="70659" name="Rectangle 3"/>
          <p:cNvSpPr>
            <a:spLocks noGrp="1" noChangeArrowheads="1"/>
          </p:cNvSpPr>
          <p:nvPr>
            <p:ph idx="1"/>
          </p:nvPr>
        </p:nvSpPr>
        <p:spPr>
          <a:xfrm>
            <a:off x="1824790" y="1498182"/>
            <a:ext cx="9857874" cy="4351338"/>
          </a:xfrm>
        </p:spPr>
        <p:txBody>
          <a:bodyPr>
            <a:normAutofit lnSpcReduction="10000"/>
          </a:bodyPr>
          <a:lstStyle/>
          <a:p>
            <a:pPr eaLnBrk="1" hangingPunct="1">
              <a:lnSpc>
                <a:spcPct val="80000"/>
              </a:lnSpc>
              <a:defRPr/>
            </a:pPr>
            <a:r>
              <a:rPr lang="en-US" altLang="en-US" dirty="0"/>
              <a:t>TCP connection </a:t>
            </a:r>
          </a:p>
          <a:p>
            <a:pPr lvl="1" eaLnBrk="1" hangingPunct="1">
              <a:lnSpc>
                <a:spcPct val="80000"/>
              </a:lnSpc>
              <a:defRPr/>
            </a:pPr>
            <a:r>
              <a:rPr lang="en-US" altLang="en-US" dirty="0"/>
              <a:t>Server port is number less than 1024 </a:t>
            </a:r>
          </a:p>
          <a:p>
            <a:pPr lvl="1" eaLnBrk="1" hangingPunct="1">
              <a:lnSpc>
                <a:spcPct val="80000"/>
              </a:lnSpc>
              <a:defRPr/>
            </a:pPr>
            <a:r>
              <a:rPr lang="en-US" altLang="en-US" dirty="0"/>
              <a:t>Client port is number between 1024 and 16383</a:t>
            </a:r>
          </a:p>
          <a:p>
            <a:pPr eaLnBrk="1" hangingPunct="1">
              <a:lnSpc>
                <a:spcPct val="80000"/>
              </a:lnSpc>
              <a:defRPr/>
            </a:pPr>
            <a:r>
              <a:rPr lang="en-US" altLang="en-US" dirty="0"/>
              <a:t>Permanent assignment</a:t>
            </a:r>
          </a:p>
          <a:p>
            <a:pPr lvl="1" eaLnBrk="1" hangingPunct="1">
              <a:lnSpc>
                <a:spcPct val="80000"/>
              </a:lnSpc>
              <a:defRPr/>
            </a:pPr>
            <a:r>
              <a:rPr lang="en-US" altLang="en-US" dirty="0"/>
              <a:t>Ports &lt;1024 assigned permanently </a:t>
            </a:r>
          </a:p>
          <a:p>
            <a:pPr lvl="2" eaLnBrk="1" hangingPunct="1">
              <a:lnSpc>
                <a:spcPct val="80000"/>
              </a:lnSpc>
              <a:defRPr/>
            </a:pPr>
            <a:r>
              <a:rPr lang="en-US" altLang="en-US" sz="2800" dirty="0"/>
              <a:t>20,21 for FTP               23 for Telnet</a:t>
            </a:r>
          </a:p>
          <a:p>
            <a:pPr lvl="2" eaLnBrk="1" hangingPunct="1">
              <a:lnSpc>
                <a:spcPct val="80000"/>
              </a:lnSpc>
              <a:defRPr/>
            </a:pPr>
            <a:r>
              <a:rPr lang="en-US" altLang="en-US" sz="2800" dirty="0"/>
              <a:t>25 for server SMTP        80 for HTTP</a:t>
            </a:r>
          </a:p>
          <a:p>
            <a:pPr eaLnBrk="1" hangingPunct="1">
              <a:lnSpc>
                <a:spcPct val="80000"/>
              </a:lnSpc>
              <a:defRPr/>
            </a:pPr>
            <a:r>
              <a:rPr lang="en-US" altLang="en-US" dirty="0"/>
              <a:t>Variable use</a:t>
            </a:r>
          </a:p>
          <a:p>
            <a:pPr lvl="1" eaLnBrk="1" hangingPunct="1">
              <a:lnSpc>
                <a:spcPct val="80000"/>
              </a:lnSpc>
              <a:defRPr/>
            </a:pPr>
            <a:r>
              <a:rPr lang="en-US" altLang="en-US" dirty="0"/>
              <a:t>Ports &gt;1024 must be available for client to make any connection</a:t>
            </a:r>
          </a:p>
          <a:p>
            <a:pPr lvl="1" eaLnBrk="1" hangingPunct="1">
              <a:lnSpc>
                <a:spcPct val="80000"/>
              </a:lnSpc>
              <a:defRPr/>
            </a:pPr>
            <a:r>
              <a:rPr lang="en-US" altLang="en-US" dirty="0"/>
              <a:t>This presents a limitation for stateless packet filtering</a:t>
            </a:r>
          </a:p>
          <a:p>
            <a:pPr lvl="2" eaLnBrk="1" hangingPunct="1">
              <a:lnSpc>
                <a:spcPct val="80000"/>
              </a:lnSpc>
              <a:defRPr/>
            </a:pPr>
            <a:r>
              <a:rPr lang="en-US" altLang="en-US" sz="2800" dirty="0"/>
              <a:t>If </a:t>
            </a:r>
            <a:r>
              <a:rPr lang="en-US" altLang="en-US" dirty="0"/>
              <a:t>client wants to use port 2048, firewall must allow </a:t>
            </a:r>
            <a:r>
              <a:rPr lang="en-US" altLang="en-US" i="1" dirty="0"/>
              <a:t>incoming </a:t>
            </a:r>
            <a:r>
              <a:rPr lang="en-US" altLang="en-US" dirty="0"/>
              <a:t>traffic on this port</a:t>
            </a:r>
          </a:p>
          <a:p>
            <a:pPr lvl="1" eaLnBrk="1" hangingPunct="1">
              <a:lnSpc>
                <a:spcPct val="80000"/>
              </a:lnSpc>
              <a:defRPr/>
            </a:pPr>
            <a:r>
              <a:rPr lang="en-US" altLang="en-US" dirty="0"/>
              <a:t>Better: </a:t>
            </a:r>
            <a:r>
              <a:rPr lang="en-US" altLang="en-US" dirty="0" err="1"/>
              <a:t>stateful</a:t>
            </a:r>
            <a:r>
              <a:rPr lang="en-US" altLang="en-US" dirty="0"/>
              <a:t> filtering knows outgoing requests</a:t>
            </a:r>
          </a:p>
        </p:txBody>
      </p:sp>
    </p:spTree>
    <p:custDataLst>
      <p:tags r:id="rId1"/>
    </p:custDataLst>
    <p:extLst>
      <p:ext uri="{BB962C8B-B14F-4D97-AF65-F5344CB8AC3E}">
        <p14:creationId xmlns:p14="http://schemas.microsoft.com/office/powerpoint/2010/main" val="3399383202"/>
      </p:ext>
    </p:extLst>
  </p:cSld>
  <p:clrMapOvr>
    <a:masterClrMapping/>
  </p:clrMapOvr>
  <mc:AlternateContent xmlns:mc="http://schemas.openxmlformats.org/markup-compatibility/2006" xmlns:p14="http://schemas.microsoft.com/office/powerpoint/2010/main">
    <mc:Choice Requires="p14">
      <p:transition spd="slow" p14:dur="2000" advTm="198015"/>
    </mc:Choice>
    <mc:Fallback xmlns="">
      <p:transition spd="slow" advTm="19801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065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06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0659">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065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0659">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0659">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70659">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0659">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0659">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0659">
                                            <p:txEl>
                                              <p:pRg st="10" end="1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065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rrowheads="1"/>
          </p:cNvSpPr>
          <p:nvPr>
            <p:ph type="title"/>
          </p:nvPr>
        </p:nvSpPr>
        <p:spPr>
          <a:xfrm>
            <a:off x="2281990" y="184651"/>
            <a:ext cx="6837947" cy="1325563"/>
          </a:xfrm>
        </p:spPr>
        <p:txBody>
          <a:bodyPr/>
          <a:lstStyle/>
          <a:p>
            <a:pPr eaLnBrk="1" hangingPunct="1">
              <a:defRPr/>
            </a:pPr>
            <a:r>
              <a:rPr lang="en-US" altLang="en-US" sz="4000" b="1" dirty="0">
                <a:solidFill>
                  <a:schemeClr val="bg1"/>
                </a:solidFill>
              </a:rPr>
              <a:t>Firewalls – Stateful Packet Filters</a:t>
            </a:r>
            <a:endParaRPr lang="en-AU" altLang="en-US" sz="4000" b="1" dirty="0">
              <a:solidFill>
                <a:schemeClr val="bg1"/>
              </a:solidFill>
            </a:endParaRPr>
          </a:p>
        </p:txBody>
      </p:sp>
      <p:sp>
        <p:nvSpPr>
          <p:cNvPr id="95235" name="Rectangle 3"/>
          <p:cNvSpPr>
            <a:spLocks noGrp="1" noChangeArrowheads="1"/>
          </p:cNvSpPr>
          <p:nvPr>
            <p:ph idx="1"/>
          </p:nvPr>
        </p:nvSpPr>
        <p:spPr/>
        <p:txBody>
          <a:bodyPr/>
          <a:lstStyle/>
          <a:p>
            <a:pPr eaLnBrk="1" hangingPunct="1">
              <a:defRPr/>
            </a:pPr>
            <a:r>
              <a:rPr lang="en-AU" altLang="en-US" dirty="0"/>
              <a:t>Traditional packet filters do not examine higher layer context</a:t>
            </a:r>
          </a:p>
          <a:p>
            <a:pPr lvl="1" eaLnBrk="1" hangingPunct="1">
              <a:defRPr/>
            </a:pPr>
            <a:r>
              <a:rPr lang="en-AU" altLang="en-US" dirty="0" smtClean="0"/>
              <a:t>i.e. </a:t>
            </a:r>
            <a:r>
              <a:rPr lang="en-AU" altLang="en-US" dirty="0"/>
              <a:t>matching return packets with outgoing flow</a:t>
            </a:r>
          </a:p>
          <a:p>
            <a:pPr eaLnBrk="1" hangingPunct="1">
              <a:defRPr/>
            </a:pPr>
            <a:r>
              <a:rPr lang="en-US" altLang="en-US" dirty="0"/>
              <a:t>Stateful packet filters address this need</a:t>
            </a:r>
            <a:endParaRPr lang="en-AU" altLang="en-US" dirty="0"/>
          </a:p>
          <a:p>
            <a:pPr eaLnBrk="1" hangingPunct="1">
              <a:defRPr/>
            </a:pPr>
            <a:r>
              <a:rPr lang="en-AU" altLang="en-US" dirty="0"/>
              <a:t>They examine each IP packet in context</a:t>
            </a:r>
          </a:p>
          <a:p>
            <a:pPr lvl="1" eaLnBrk="1" hangingPunct="1">
              <a:defRPr/>
            </a:pPr>
            <a:r>
              <a:rPr lang="en-US" altLang="en-US" dirty="0"/>
              <a:t>Keep track of client-server sessions</a:t>
            </a:r>
          </a:p>
          <a:p>
            <a:pPr lvl="1" eaLnBrk="1" hangingPunct="1">
              <a:defRPr/>
            </a:pPr>
            <a:r>
              <a:rPr lang="en-US" altLang="en-US" dirty="0"/>
              <a:t>Check each packet validly belongs to one</a:t>
            </a:r>
            <a:endParaRPr lang="en-AU" altLang="en-US" dirty="0"/>
          </a:p>
          <a:p>
            <a:pPr eaLnBrk="1" hangingPunct="1">
              <a:defRPr/>
            </a:pPr>
            <a:r>
              <a:rPr lang="en-AU" altLang="en-US" dirty="0"/>
              <a:t>Hence are better able to detect bogus packets out of context </a:t>
            </a:r>
          </a:p>
        </p:txBody>
      </p:sp>
    </p:spTree>
    <p:extLst>
      <p:ext uri="{BB962C8B-B14F-4D97-AF65-F5344CB8AC3E}">
        <p14:creationId xmlns:p14="http://schemas.microsoft.com/office/powerpoint/2010/main" val="3081692284"/>
      </p:ext>
    </p:extLst>
  </p:cSld>
  <p:clrMapOvr>
    <a:masterClrMapping/>
  </p:clrMapOvr>
  <mc:AlternateContent xmlns:mc="http://schemas.openxmlformats.org/markup-compatibility/2006" xmlns:p14="http://schemas.microsoft.com/office/powerpoint/2010/main">
    <mc:Choice Requires="p14">
      <p:transition spd="slow" p14:dur="2000" advTm="102424"/>
    </mc:Choice>
    <mc:Fallback xmlns="">
      <p:transition spd="slow" advTm="1024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rrowheads="1"/>
          </p:cNvSpPr>
          <p:nvPr>
            <p:ph type="title"/>
          </p:nvPr>
        </p:nvSpPr>
        <p:spPr>
          <a:xfrm>
            <a:off x="2257927" y="242636"/>
            <a:ext cx="4852736" cy="1325563"/>
          </a:xfrm>
        </p:spPr>
        <p:txBody>
          <a:bodyPr/>
          <a:lstStyle/>
          <a:p>
            <a:pPr eaLnBrk="1" hangingPunct="1">
              <a:defRPr/>
            </a:pPr>
            <a:r>
              <a:rPr lang="en-US" altLang="en-US" b="1" dirty="0">
                <a:solidFill>
                  <a:schemeClr val="bg1"/>
                </a:solidFill>
              </a:rPr>
              <a:t>Stateful Filtering</a:t>
            </a:r>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989" y="1371600"/>
            <a:ext cx="9432758" cy="4547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350607164"/>
      </p:ext>
    </p:extLst>
  </p:cSld>
  <p:clrMapOvr>
    <a:masterClrMapping/>
  </p:clrMapOvr>
  <mc:AlternateContent xmlns:mc="http://schemas.openxmlformats.org/markup-compatibility/2006" xmlns:p14="http://schemas.microsoft.com/office/powerpoint/2010/main">
    <mc:Choice Requires="p14">
      <p:transition spd="slow" p14:dur="2000" advTm="128479"/>
    </mc:Choice>
    <mc:Fallback xmlns="">
      <p:transition spd="slow" advTm="128479"/>
    </mc:Fallback>
  </mc:AlternateContent>
  <p:timing>
    <p:tnLst>
      <p:par>
        <p:cTn id="1" dur="indefinite" restart="never" nodeType="tmRoot"/>
      </p:par>
    </p:tnLst>
  </p:timing>
  <p:extLst mod="1">
    <p:ext uri="{3A86A75C-4F4B-4683-9AE1-C65F6400EC91}">
      <p14:laserTraceLst xmlns:p14="http://schemas.microsoft.com/office/powerpoint/2010/main">
        <p14:tracePtLst>
          <p14:tracePt t="6217" x="736600" y="5314950"/>
          <p14:tracePt t="6979" x="749300" y="5314950"/>
          <p14:tracePt t="6988" x="774700" y="5314950"/>
          <p14:tracePt t="6998" x="806450" y="5314950"/>
          <p14:tracePt t="7010" x="844550" y="5314950"/>
          <p14:tracePt t="7025" x="920750" y="5302250"/>
          <p14:tracePt t="7042" x="1168400" y="5257800"/>
          <p14:tracePt t="7059" x="1504950" y="5175250"/>
          <p14:tracePt t="7076" x="1778000" y="5118100"/>
          <p14:tracePt t="7092" x="1885950" y="5099050"/>
          <p14:tracePt t="7109" x="2089150" y="5054600"/>
          <p14:tracePt t="7126" x="2247900" y="5029200"/>
          <p14:tracePt t="7142" x="2324100" y="5022850"/>
          <p14:tracePt t="7159" x="2476500" y="5010150"/>
          <p14:tracePt t="7175" x="2641600" y="4997450"/>
          <p14:tracePt t="7192" x="2717800" y="4984750"/>
          <p14:tracePt t="7209" x="2857500" y="4959350"/>
          <p14:tracePt t="7394" x="2876550" y="4959350"/>
          <p14:tracePt t="7404" x="2921000" y="4946650"/>
          <p14:tracePt t="7414" x="2997200" y="4927600"/>
          <p14:tracePt t="7425" x="3130550" y="4908550"/>
          <p14:tracePt t="7443" x="3765550" y="4781550"/>
          <p14:tracePt t="7459" x="4146550" y="4692650"/>
          <p14:tracePt t="7475" x="5073650" y="4394200"/>
          <p14:tracePt t="7492" x="5924550" y="4076700"/>
          <p14:tracePt t="7509" x="6273800" y="3937000"/>
          <p14:tracePt t="7525" x="6648450" y="3803650"/>
          <p14:tracePt t="7542" x="6680200" y="3797300"/>
          <p14:tracePt t="7660" x="6654800" y="3841750"/>
          <p14:tracePt t="7670" x="6648450" y="3848100"/>
          <p14:tracePt t="7680" x="6648450" y="3854450"/>
          <p14:tracePt t="7700" x="6667500" y="3841750"/>
          <p14:tracePt t="7710" x="6788150" y="3784600"/>
          <p14:tracePt t="7725" x="7080250" y="3625850"/>
          <p14:tracePt t="7742" x="7899400" y="3206750"/>
          <p14:tracePt t="7759" x="8763000" y="2768600"/>
          <p14:tracePt t="7775" x="9118600" y="2609850"/>
          <p14:tracePt t="7792" x="9613900" y="2393950"/>
          <p14:tracePt t="7808" x="9740900" y="2349500"/>
          <p14:tracePt t="8014" x="9753600" y="2343150"/>
          <p14:tracePt t="8023" x="9759950" y="2336800"/>
          <p14:tracePt t="8034" x="9766300" y="2317750"/>
          <p14:tracePt t="8044" x="9772650" y="2311400"/>
          <p14:tracePt t="8065" x="9779000" y="2298700"/>
          <p14:tracePt t="8075" x="9779000" y="2286000"/>
          <p14:tracePt t="8092" x="9779000" y="2260600"/>
          <p14:tracePt t="8108" x="9779000" y="2241550"/>
          <p14:tracePt t="8125" x="9747250" y="2184400"/>
          <p14:tracePt t="8142" x="9696450" y="2089150"/>
          <p14:tracePt t="8159" x="9683750" y="2051050"/>
          <p14:tracePt t="8175" x="9664700" y="2000250"/>
          <p14:tracePt t="8192" x="9658350" y="1981200"/>
          <p14:tracePt t="8209" x="9652000" y="1981200"/>
          <p14:tracePt t="8225" x="9652000" y="1974850"/>
          <p14:tracePt t="8499" x="9639300" y="1974850"/>
          <p14:tracePt t="8509" x="9601200" y="1968500"/>
          <p14:tracePt t="8519" x="9512300" y="1962150"/>
          <p14:tracePt t="8529" x="9334500" y="1949450"/>
          <p14:tracePt t="8542" x="8966200" y="1936750"/>
          <p14:tracePt t="8558" x="8128000" y="1936750"/>
          <p14:tracePt t="8575" x="7397750" y="1936750"/>
          <p14:tracePt t="8592" x="7112000" y="1943100"/>
          <p14:tracePt t="8608" x="6762750" y="1955800"/>
          <p14:tracePt t="8625" x="6610350" y="1968500"/>
          <p14:tracePt t="8814" x="6604000" y="2012950"/>
          <p14:tracePt t="8824" x="6584950" y="2025650"/>
          <p14:tracePt t="8834" x="6559550" y="2038350"/>
          <p14:tracePt t="8844" x="6508750" y="2038350"/>
          <p14:tracePt t="8859" x="6419850" y="2038350"/>
          <p14:tracePt t="8875" x="6102350" y="2038350"/>
          <p14:tracePt t="8892" x="5537200" y="2032000"/>
          <p14:tracePt t="8908" x="5257800" y="2032000"/>
          <p14:tracePt t="8925" x="4794250" y="2006600"/>
          <p14:tracePt t="8942" x="4565650" y="2006600"/>
          <p14:tracePt t="8958" x="4514850" y="2006600"/>
          <p14:tracePt t="8975" x="4489450" y="2006600"/>
          <p14:tracePt t="9138" x="4476750" y="2006600"/>
          <p14:tracePt t="9149" x="4457700" y="2006600"/>
          <p14:tracePt t="9159" x="4425950" y="2006600"/>
          <p14:tracePt t="9173" x="4337050" y="2006600"/>
          <p14:tracePt t="9190" x="3962400" y="2038350"/>
          <p14:tracePt t="9207" x="3498850" y="2127250"/>
          <p14:tracePt t="9223" x="3359150" y="2152650"/>
          <p14:tracePt t="9240" x="3225800" y="2159000"/>
          <p14:tracePt t="9257" x="3206750" y="2152650"/>
          <p14:tracePt t="9273" x="3206750" y="2146300"/>
          <p14:tracePt t="9290" x="3206750" y="2139950"/>
          <p14:tracePt t="9306" x="3232150" y="2133600"/>
          <p14:tracePt t="11357" x="3232150" y="2127250"/>
          <p14:tracePt t="11367" x="3244850" y="2127250"/>
          <p14:tracePt t="11377" x="3257550" y="2127250"/>
          <p14:tracePt t="11391" x="3270250" y="2120900"/>
          <p14:tracePt t="11407" x="3295650" y="2120900"/>
          <p14:tracePt t="11424" x="3314700" y="2120900"/>
          <p14:tracePt t="11441" x="3321050" y="2120900"/>
          <p14:tracePt t="11457" x="3340100" y="2120900"/>
          <p14:tracePt t="11474" x="3352800" y="2120900"/>
          <p14:tracePt t="11491" x="3359150" y="2120900"/>
          <p14:tracePt t="11507" x="3378200" y="2120900"/>
          <p14:tracePt t="11524" x="3384550" y="2120900"/>
          <p14:tracePt t="11541" x="3390900" y="2120900"/>
          <p14:tracePt t="11557" x="3397250" y="2120900"/>
          <p14:tracePt t="11574" x="3416300" y="2127250"/>
          <p14:tracePt t="11591" x="3448050" y="2146300"/>
          <p14:tracePt t="11607" x="3467100" y="2159000"/>
          <p14:tracePt t="11624" x="3511550" y="2165350"/>
          <p14:tracePt t="11641" x="3581400" y="2184400"/>
          <p14:tracePt t="11657" x="3619500" y="2197100"/>
          <p14:tracePt t="11674" x="3689350" y="2216150"/>
          <p14:tracePt t="11691" x="3759200" y="2228850"/>
          <p14:tracePt t="11708" x="3790950" y="2247900"/>
          <p14:tracePt t="11724" x="3841750" y="2266950"/>
          <p14:tracePt t="11741" x="3898900" y="2292350"/>
          <p14:tracePt t="11757" x="3911600" y="2305050"/>
          <p14:tracePt t="11762" x="3930650" y="2317750"/>
          <p14:tracePt t="11774" x="3949700" y="2324100"/>
          <p14:tracePt t="11791" x="3994150" y="2349500"/>
          <p14:tracePt t="11808" x="4038600" y="2381250"/>
          <p14:tracePt t="11824" x="4064000" y="2406650"/>
          <p14:tracePt t="11841" x="4127500" y="2444750"/>
          <p14:tracePt t="11858" x="4216400" y="2489200"/>
          <p14:tracePt t="11874" x="4241800" y="2514600"/>
          <p14:tracePt t="11891" x="4305300" y="2546350"/>
          <p14:tracePt t="11908" x="4349750" y="2565400"/>
          <p14:tracePt t="11924" x="4356100" y="2571750"/>
          <p14:tracePt t="11941" x="4387850" y="2590800"/>
          <p14:tracePt t="11957" x="4413250" y="2609850"/>
          <p14:tracePt t="11974" x="4419600" y="2622550"/>
          <p14:tracePt t="11991" x="4432300" y="2628900"/>
          <p14:tracePt t="12195" x="4432300" y="2635250"/>
          <p14:tracePt t="12215" x="4432300" y="2641600"/>
          <p14:tracePt t="12224" x="4432300" y="2647950"/>
          <p14:tracePt t="12233" x="4432300" y="2654300"/>
          <p14:tracePt t="12243" x="4432300" y="2660650"/>
          <p14:tracePt t="12256" x="4425950" y="2667000"/>
          <p14:tracePt t="12274" x="4419600" y="2673350"/>
          <p14:tracePt t="12289" x="4419600" y="2679700"/>
          <p14:tracePt t="12306" x="4413250" y="2686050"/>
          <p14:tracePt t="12324" x="4406900" y="2686050"/>
          <p14:tracePt t="12341" x="4394200" y="2698750"/>
          <p14:tracePt t="12357" x="4387850" y="2698750"/>
          <p14:tracePt t="12374" x="4368800" y="2724150"/>
          <p14:tracePt t="12391" x="4343400" y="2736850"/>
          <p14:tracePt t="12407" x="4337050" y="2743200"/>
          <p14:tracePt t="12424" x="4330700" y="2755900"/>
          <p14:tracePt t="12440" x="4318000" y="2762250"/>
          <p14:tracePt t="12457" x="4318000" y="2768600"/>
          <p14:tracePt t="12474" x="4305300" y="2774950"/>
          <p14:tracePt t="12490" x="4298950" y="2787650"/>
          <p14:tracePt t="12507" x="4292600" y="2787650"/>
          <p14:tracePt t="12524" x="4286250" y="2794000"/>
          <p14:tracePt t="12955" x="4279900" y="2794000"/>
          <p14:tracePt t="12974" x="4273550" y="2794000"/>
          <p14:tracePt t="13013" x="4267200" y="2794000"/>
          <p14:tracePt t="13023" x="4260850" y="2794000"/>
          <p14:tracePt t="13034" x="4254500" y="2794000"/>
          <p14:tracePt t="13053" x="4248150" y="2787650"/>
          <p14:tracePt t="13063" x="4241800" y="2787650"/>
          <p14:tracePt t="13074" x="4241800" y="2781300"/>
          <p14:tracePt t="13093" x="4235450" y="2781300"/>
          <p14:tracePt t="13107" x="4229100" y="2781300"/>
          <p14:tracePt t="13132" x="4222750" y="2781300"/>
          <p14:tracePt t="13142" x="4216400" y="2774950"/>
          <p14:tracePt t="13157" x="4210050" y="2774950"/>
          <p14:tracePt t="13173" x="4203700" y="2774950"/>
          <p14:tracePt t="13190" x="4197350" y="2774950"/>
          <p14:tracePt t="13211" x="4191000" y="2774950"/>
          <p14:tracePt t="13223" x="4184650" y="2774950"/>
          <p14:tracePt t="13242" x="4178300" y="2774950"/>
          <p14:tracePt t="13260" x="4171950" y="2774950"/>
          <p14:tracePt t="13273" x="4165600" y="2774950"/>
          <p14:tracePt t="13299" x="4159250" y="2774950"/>
          <p14:tracePt t="13308" x="4152900" y="2774950"/>
          <p14:tracePt t="13322" x="4146550" y="2774950"/>
          <p14:tracePt t="13348" x="4140200" y="2774950"/>
          <p14:tracePt t="13357" x="4133850" y="2774950"/>
          <p14:tracePt t="13397" x="4127500" y="2774950"/>
          <p14:tracePt t="13694" x="4127500" y="2781300"/>
          <p14:tracePt t="13715" x="4121150" y="2781300"/>
          <p14:tracePt t="13724" x="4121150" y="2787650"/>
          <p14:tracePt t="13744" x="4114800" y="2787650"/>
          <p14:tracePt t="13842" x="4108450" y="2787650"/>
          <p14:tracePt t="13852" x="4102100" y="2787650"/>
          <p14:tracePt t="13871" x="4095750" y="2787650"/>
          <p14:tracePt t="13882" x="4089400" y="2794000"/>
          <p14:tracePt t="13892" x="4083050" y="2794000"/>
          <p14:tracePt t="13907" x="4076700" y="2794000"/>
          <p14:tracePt t="13923" x="4070350" y="2800350"/>
          <p14:tracePt t="13940" x="4057650" y="2800350"/>
          <p14:tracePt t="13956" x="4051300" y="2800350"/>
          <p14:tracePt t="13973" x="4044950" y="2800350"/>
          <p14:tracePt t="13990" x="4038600" y="2800350"/>
          <p14:tracePt t="14007" x="4025900" y="2800350"/>
          <p14:tracePt t="14023" x="4019550" y="2800350"/>
          <p14:tracePt t="14040" x="4013200" y="2806700"/>
          <p14:tracePt t="14057" x="4006850" y="2806700"/>
          <p14:tracePt t="14073" x="3994150" y="2806700"/>
          <p14:tracePt t="14090" x="3987800" y="2806700"/>
          <p14:tracePt t="14106" x="3981450" y="2806700"/>
          <p14:tracePt t="14124" x="3975100" y="2806700"/>
          <p14:tracePt t="14286" x="3968750" y="2806700"/>
          <p14:tracePt t="14326" x="3962400" y="2806700"/>
          <p14:tracePt t="14650" x="3956050" y="2800350"/>
          <p14:tracePt t="14659" x="3956050" y="2794000"/>
          <p14:tracePt t="14669" x="3956050" y="2774950"/>
          <p14:tracePt t="15933" x="3956050" y="2781300"/>
          <p14:tracePt t="16308" x="3962400" y="2781300"/>
          <p14:tracePt t="17501" x="3962400" y="2787650"/>
          <p14:tracePt t="19158" x="3962400" y="2794000"/>
          <p14:tracePt t="19839" x="3968750" y="2794000"/>
          <p14:tracePt t="24780" x="3975100" y="2794000"/>
          <p14:tracePt t="24790" x="3981450" y="2794000"/>
          <p14:tracePt t="24819" x="3987800" y="2794000"/>
          <p14:tracePt t="24830" x="3994150" y="2794000"/>
          <p14:tracePt t="24839" x="4000500" y="2794000"/>
          <p14:tracePt t="24868" x="4006850" y="2794000"/>
          <p14:tracePt t="24878" x="4013200" y="2794000"/>
          <p14:tracePt t="24898" x="4019550" y="2794000"/>
          <p14:tracePt t="24916" x="4025900" y="2794000"/>
          <p14:tracePt t="24936" x="4032250" y="2794000"/>
          <p14:tracePt t="24946" x="4038600" y="2794000"/>
          <p14:tracePt t="24956" x="4044950" y="2794000"/>
          <p14:tracePt t="24968" x="4051300" y="2794000"/>
          <p14:tracePt t="24986" x="4064000" y="2794000"/>
          <p14:tracePt t="25019" x="4076700" y="2794000"/>
          <p14:tracePt t="25035" x="4083050" y="2794000"/>
          <p14:tracePt t="25052" x="4089400" y="2794000"/>
          <p14:tracePt t="25069" x="4095750" y="2794000"/>
          <p14:tracePt t="25085" x="4108450" y="2794000"/>
          <p14:tracePt t="25103" x="4121150" y="2794000"/>
          <p14:tracePt t="25119" x="4127500" y="2794000"/>
          <p14:tracePt t="25136" x="4133850" y="2794000"/>
          <p14:tracePt t="25153" x="4140200" y="2794000"/>
          <p14:tracePt t="25169" x="4146550" y="2794000"/>
          <p14:tracePt t="25186" x="4159250" y="2794000"/>
          <p14:tracePt t="25203" x="4165600" y="2794000"/>
          <p14:tracePt t="25220" x="4178300" y="2794000"/>
          <p14:tracePt t="25236" x="4191000" y="2794000"/>
          <p14:tracePt t="25253" x="4197350" y="2794000"/>
          <p14:tracePt t="25269" x="4210050" y="2794000"/>
          <p14:tracePt t="25286" x="4229100" y="2794000"/>
          <p14:tracePt t="25303" x="4241800" y="2794000"/>
          <p14:tracePt t="25320" x="4260850" y="2794000"/>
          <p14:tracePt t="25336" x="4273550" y="2794000"/>
          <p14:tracePt t="25353" x="4292600" y="2794000"/>
          <p14:tracePt t="25370" x="4305300" y="2794000"/>
          <p14:tracePt t="25386" x="4311650" y="2794000"/>
          <p14:tracePt t="25403" x="4318000" y="2794000"/>
          <p14:tracePt t="25419" x="4337050" y="2794000"/>
          <p14:tracePt t="25436" x="4343400" y="2794000"/>
          <p14:tracePt t="25453" x="4356100" y="2787650"/>
          <p14:tracePt t="25469" x="4375150" y="2787650"/>
          <p14:tracePt t="25503" x="4387850" y="2787650"/>
          <p14:tracePt t="25519" x="4394200" y="2787650"/>
          <p14:tracePt t="26072" x="4400550" y="2787650"/>
          <p14:tracePt t="26082" x="4406900" y="2787650"/>
          <p14:tracePt t="26101" x="4419600" y="2787650"/>
          <p14:tracePt t="26111" x="4432300" y="2787650"/>
          <p14:tracePt t="26122" x="4438650" y="2787650"/>
          <p14:tracePt t="26135" x="4451350" y="2787650"/>
          <p14:tracePt t="26152" x="4483100" y="2787650"/>
          <p14:tracePt t="26169" x="4514850" y="2781300"/>
          <p14:tracePt t="26186" x="4540250" y="2774950"/>
          <p14:tracePt t="26203" x="4610100" y="2755900"/>
          <p14:tracePt t="26219" x="4679950" y="2743200"/>
          <p14:tracePt t="26236" x="4724400" y="2736850"/>
          <p14:tracePt t="26252" x="4813300" y="2717800"/>
          <p14:tracePt t="26269" x="4933950" y="2705100"/>
          <p14:tracePt t="26286" x="4991100" y="2686050"/>
          <p14:tracePt t="26302" x="5111750" y="2667000"/>
          <p14:tracePt t="26319" x="5232400" y="2647950"/>
          <p14:tracePt t="26336" x="5372100" y="2622550"/>
          <p14:tracePt t="26352" x="5448300" y="2603500"/>
          <p14:tracePt t="26369" x="5600700" y="2571750"/>
          <p14:tracePt t="26386" x="5759450" y="2546350"/>
          <p14:tracePt t="26403" x="5842000" y="2546350"/>
          <p14:tracePt t="26419" x="5981700" y="2540000"/>
          <p14:tracePt t="26436" x="6121400" y="2540000"/>
          <p14:tracePt t="26452" x="6184900" y="2540000"/>
          <p14:tracePt t="26469" x="6292850" y="2540000"/>
          <p14:tracePt t="26486" x="6356350" y="2533650"/>
          <p14:tracePt t="26502" x="6375400" y="2533650"/>
          <p14:tracePt t="26519" x="6394450" y="2527300"/>
          <p14:tracePt t="26536" x="6400800" y="2527300"/>
          <p14:tracePt t="26891" x="6407150" y="2527300"/>
          <p14:tracePt t="26900" x="6413500" y="2527300"/>
          <p14:tracePt t="26911" x="6419850" y="2520950"/>
          <p14:tracePt t="26921" x="6432550" y="2520950"/>
          <p14:tracePt t="26935" x="6438900" y="2520950"/>
          <p14:tracePt t="26952" x="6457950" y="2520950"/>
          <p14:tracePt t="26969" x="6489700" y="2520950"/>
          <p14:tracePt t="26986" x="6515100" y="2514600"/>
          <p14:tracePt t="27002" x="6527800" y="2514600"/>
          <p14:tracePt t="27019" x="6540500" y="2514600"/>
          <p14:tracePt t="27036" x="6546850" y="2514600"/>
          <p14:tracePt t="27051" x="6553200" y="2514600"/>
          <p14:tracePt t="27067" x="6559550" y="2514600"/>
          <p14:tracePt t="27084" x="6565900" y="2514600"/>
          <p14:tracePt t="27102" x="6572250" y="2514600"/>
          <p14:tracePt t="27128" x="6578600" y="2514600"/>
          <p14:tracePt t="27138" x="6584950" y="2514600"/>
          <p14:tracePt t="27152" x="6591300" y="2514600"/>
          <p14:tracePt t="27169" x="6604000" y="2514600"/>
          <p14:tracePt t="27185" x="6610350" y="2514600"/>
          <p14:tracePt t="27202" x="6623050" y="2514600"/>
          <p14:tracePt t="27219" x="6635750" y="2514600"/>
          <p14:tracePt t="27235" x="6642100" y="2520950"/>
          <p14:tracePt t="27252" x="6654800" y="2527300"/>
          <p14:tracePt t="27269" x="6673850" y="2527300"/>
          <p14:tracePt t="27285" x="6699250" y="2527300"/>
          <p14:tracePt t="27303" x="6743700" y="2527300"/>
          <p14:tracePt t="27319" x="6769100" y="2527300"/>
          <p14:tracePt t="27335" x="6800850" y="2527300"/>
          <p14:tracePt t="27352" x="6826250" y="2527300"/>
          <p14:tracePt t="27369" x="6838950" y="2527300"/>
          <p14:tracePt t="27385" x="6851650" y="2527300"/>
          <p14:tracePt t="27402" x="6864350" y="2527300"/>
          <p14:tracePt t="27710" x="6877050" y="2527300"/>
          <p14:tracePt t="27719" x="6883400" y="2527300"/>
          <p14:tracePt t="27729" x="6902450" y="2527300"/>
          <p14:tracePt t="27739" x="6921500" y="2527300"/>
          <p14:tracePt t="27752" x="6934200" y="2527300"/>
          <p14:tracePt t="27769" x="6985000" y="2527300"/>
          <p14:tracePt t="27786" x="7023100" y="2527300"/>
          <p14:tracePt t="27802" x="7042150" y="2527300"/>
          <p14:tracePt t="27818" x="7067550" y="2527300"/>
          <p14:tracePt t="27835" x="7099300" y="2527300"/>
          <p14:tracePt t="27852" x="7105650" y="2527300"/>
          <p14:tracePt t="27868" x="7118350" y="2527300"/>
          <p14:tracePt t="27885" x="7137400" y="2527300"/>
          <p14:tracePt t="27918" x="7156450" y="2527300"/>
          <p14:tracePt t="27935" x="7162800" y="2527300"/>
          <p14:tracePt t="27952" x="7169150" y="2527300"/>
          <p14:tracePt t="28054" x="7175500" y="2527300"/>
          <p14:tracePt t="28083" x="7181850" y="2527300"/>
          <p14:tracePt t="28092" x="7181850" y="2533650"/>
          <p14:tracePt t="28182" x="7188200" y="2533650"/>
          <p14:tracePt t="28202" x="7194550" y="2533650"/>
          <p14:tracePt t="28222" x="7200900" y="2533650"/>
          <p14:tracePt t="28320" x="7200900" y="2540000"/>
          <p14:tracePt t="28330" x="7200900" y="2546350"/>
          <p14:tracePt t="28350" x="7200900" y="2552700"/>
          <p14:tracePt t="28360" x="7200900" y="2565400"/>
          <p14:tracePt t="28380" x="7194550" y="2578100"/>
          <p14:tracePt t="28389" x="7194550" y="2584450"/>
          <p14:tracePt t="28401" x="7188200" y="2597150"/>
          <p14:tracePt t="28418" x="7188200" y="2609850"/>
          <p14:tracePt t="28434" x="7188200" y="2622550"/>
          <p14:tracePt t="28451" x="7175500" y="2628900"/>
          <p14:tracePt t="28468" x="7169150" y="2654300"/>
          <p14:tracePt t="28484" x="7162800" y="2660650"/>
          <p14:tracePt t="28501" x="7143750" y="2686050"/>
          <p14:tracePt t="28518" x="7131050" y="2705100"/>
          <p14:tracePt t="28535" x="7124700" y="2717800"/>
          <p14:tracePt t="28552" x="7124700" y="2724150"/>
          <p14:tracePt t="28568" x="7105650" y="2743200"/>
          <p14:tracePt t="28585" x="7099300" y="2755900"/>
          <p14:tracePt t="28602" x="7092950" y="2762250"/>
          <p14:tracePt t="28618" x="7086600" y="2781300"/>
          <p14:tracePt t="28635" x="7073900" y="2800350"/>
          <p14:tracePt t="28652" x="7067550" y="2806700"/>
          <p14:tracePt t="28668" x="7054850" y="2825750"/>
          <p14:tracePt t="28685" x="7042150" y="2825750"/>
          <p14:tracePt t="28703" x="7035800" y="2838450"/>
          <p14:tracePt t="28718" x="7029450" y="2838450"/>
          <p14:tracePt t="28735" x="7023100" y="2844800"/>
          <p14:tracePt t="28752" x="7016750" y="2844800"/>
          <p14:tracePt t="28785" x="7010400" y="2844800"/>
          <p14:tracePt t="28833" x="7004050" y="2851150"/>
          <p14:tracePt t="28843" x="6997700" y="2851150"/>
          <p14:tracePt t="29573" x="6991350" y="2851150"/>
          <p14:tracePt t="29593" x="6985000" y="2851150"/>
          <p14:tracePt t="29603" x="6978650" y="2851150"/>
          <p14:tracePt t="29623" x="6965950" y="2851150"/>
          <p14:tracePt t="29633" x="6959600" y="2851150"/>
          <p14:tracePt t="29642" x="6953250" y="2851150"/>
          <p14:tracePt t="29653" x="6946900" y="2851150"/>
          <p14:tracePt t="29668" x="6940550" y="2857500"/>
          <p14:tracePt t="29684" x="6908800" y="2857500"/>
          <p14:tracePt t="29701" x="6883400" y="2857500"/>
          <p14:tracePt t="29719" x="6858000" y="2857500"/>
          <p14:tracePt t="29734" x="6838950" y="2857500"/>
          <p14:tracePt t="29751" x="6813550" y="2857500"/>
          <p14:tracePt t="29768" x="6794500" y="2857500"/>
          <p14:tracePt t="29785" x="6781800" y="2857500"/>
          <p14:tracePt t="29801" x="6756400" y="2857500"/>
          <p14:tracePt t="29818" x="6731000" y="2863850"/>
          <p14:tracePt t="29835" x="6718300" y="2863850"/>
          <p14:tracePt t="29851" x="6699250" y="2863850"/>
          <p14:tracePt t="29868" x="6661150" y="2863850"/>
          <p14:tracePt t="29884" x="6648450" y="2863850"/>
          <p14:tracePt t="29901" x="6604000" y="2863850"/>
          <p14:tracePt t="29918" x="6540500" y="2870200"/>
          <p14:tracePt t="29934" x="6515100" y="2882900"/>
          <p14:tracePt t="29950" x="6438900" y="2889250"/>
          <p14:tracePt t="29967" x="6350000" y="2901950"/>
          <p14:tracePt t="29983" x="6292850" y="2908300"/>
          <p14:tracePt t="30000" x="6184900" y="2927350"/>
          <p14:tracePt t="30017" x="6051550" y="2933700"/>
          <p14:tracePt t="30035" x="5937250" y="2959100"/>
          <p14:tracePt t="30050" x="5880100" y="2959100"/>
          <p14:tracePt t="30066" x="5797550" y="2978150"/>
          <p14:tracePt t="30084" x="5740400" y="2990850"/>
          <p14:tracePt t="30100" x="5721350" y="2990850"/>
          <p14:tracePt t="30117" x="5689600" y="2990850"/>
          <p14:tracePt t="30135" x="5676900" y="2990850"/>
          <p14:tracePt t="30151" x="5670550" y="2990850"/>
          <p14:tracePt t="30168" x="5670550" y="2997200"/>
          <p14:tracePt t="30412" x="5664200" y="2997200"/>
          <p14:tracePt t="30422" x="5638800" y="2997200"/>
          <p14:tracePt t="30431" x="5613400" y="2997200"/>
          <p14:tracePt t="30441" x="5594350" y="2997200"/>
          <p14:tracePt t="30452" x="5549900" y="2997200"/>
          <p14:tracePt t="30468" x="5473700" y="3003550"/>
          <p14:tracePt t="30484" x="5429250" y="3003550"/>
          <p14:tracePt t="30501" x="5353050" y="3003550"/>
          <p14:tracePt t="30518" x="5295900" y="3003550"/>
          <p14:tracePt t="30534" x="5264150" y="3003550"/>
          <p14:tracePt t="30551" x="5232400" y="3003550"/>
          <p14:tracePt t="30568" x="5200650" y="2997200"/>
          <p14:tracePt t="30584" x="5187950" y="2997200"/>
          <p14:tracePt t="30601" x="5175250" y="2990850"/>
          <p14:tracePt t="30618" x="5156200" y="2990850"/>
          <p14:tracePt t="30651" x="5149850" y="2990850"/>
          <p14:tracePt t="30668" x="5137150" y="2984500"/>
          <p14:tracePt t="30701" x="5118100" y="2984500"/>
          <p14:tracePt t="30718" x="5111750" y="2984500"/>
          <p14:tracePt t="30735" x="5099050" y="2984500"/>
          <p14:tracePt t="30751" x="5086350" y="2978150"/>
          <p14:tracePt t="30767" x="5067300" y="2978150"/>
          <p14:tracePt t="30784" x="5054600" y="2971800"/>
          <p14:tracePt t="30801" x="5048250" y="2971800"/>
          <p14:tracePt t="30818" x="5035550" y="2971800"/>
          <p14:tracePt t="30834" x="5022850" y="2965450"/>
          <p14:tracePt t="30851" x="5016500" y="2959100"/>
          <p14:tracePt t="30867" x="5003800" y="2952750"/>
          <p14:tracePt t="30884" x="4984750" y="2946400"/>
          <p14:tracePt t="30901" x="4978400" y="2940050"/>
          <p14:tracePt t="30918" x="4959350" y="2933700"/>
          <p14:tracePt t="30934" x="4940300" y="2927350"/>
          <p14:tracePt t="30951" x="4927600" y="2927350"/>
          <p14:tracePt t="30967" x="4908550" y="2927350"/>
          <p14:tracePt t="30984" x="4895850" y="2921000"/>
          <p14:tracePt t="31001" x="4883150" y="2914650"/>
          <p14:tracePt t="31017" x="4876800" y="2908300"/>
          <p14:tracePt t="31034" x="4870450" y="2908300"/>
          <p14:tracePt t="31051" x="4857750" y="2901950"/>
          <p14:tracePt t="31084" x="4851400" y="2895600"/>
          <p14:tracePt t="31112" x="4845050" y="2895600"/>
          <p14:tracePt t="31122" x="4838700" y="2895600"/>
          <p14:tracePt t="31134" x="4832350" y="2889250"/>
          <p14:tracePt t="31151" x="4819650" y="2882900"/>
          <p14:tracePt t="31167" x="4813300" y="2882900"/>
          <p14:tracePt t="31184" x="4800600" y="2876550"/>
          <p14:tracePt t="31221" x="4794250" y="2876550"/>
          <p14:tracePt t="31250" x="4787900" y="2876550"/>
          <p14:tracePt t="32335" x="4768850" y="2901950"/>
          <p14:tracePt t="32344" x="4768850" y="2908300"/>
          <p14:tracePt t="32355" x="4762500" y="2908300"/>
          <p14:tracePt t="32367" x="4756150" y="2914650"/>
          <p14:tracePt t="32383" x="4749800" y="2921000"/>
          <p14:tracePt t="32412" x="4743450" y="2921000"/>
          <p14:tracePt t="32422" x="4737100" y="2921000"/>
          <p14:tracePt t="32453" x="4730750" y="2921000"/>
          <p14:tracePt t="32463" x="4724400" y="2921000"/>
          <p14:tracePt t="32483" x="4718050" y="2921000"/>
          <p14:tracePt t="32493" x="4711700" y="2914650"/>
          <p14:tracePt t="32503" x="4705350" y="2914650"/>
          <p14:tracePt t="32517" x="4699000" y="2908300"/>
          <p14:tracePt t="32534" x="4686300" y="2901950"/>
          <p14:tracePt t="32550" x="4679950" y="2901950"/>
          <p14:tracePt t="32567" x="4673600" y="2901950"/>
          <p14:tracePt t="32584" x="4673600" y="2895600"/>
          <p14:tracePt t="32600" x="4660900" y="2882900"/>
          <p14:tracePt t="32617" x="4654550" y="2882900"/>
          <p14:tracePt t="32634" x="4648200" y="2876550"/>
          <p14:tracePt t="32650" x="4641850" y="2870200"/>
          <p14:tracePt t="32670" x="4635500" y="2870200"/>
          <p14:tracePt t="32720" x="4635500" y="2863850"/>
          <p14:tracePt t="32779" x="4635500" y="2857500"/>
          <p14:tracePt t="32829" x="4635500" y="2851150"/>
          <p14:tracePt t="32966" x="4635500" y="2844800"/>
          <p14:tracePt t="33005" x="4635500" y="2838450"/>
          <p14:tracePt t="33035" x="4641850" y="2838450"/>
          <p14:tracePt t="33084" x="4648200" y="2838450"/>
          <p14:tracePt t="33232" x="4654550" y="2838450"/>
          <p14:tracePt t="33262" x="4660900" y="2838450"/>
          <p14:tracePt t="33272" x="4660900" y="2832100"/>
          <p14:tracePt t="33292" x="4667250" y="2832100"/>
          <p14:tracePt t="33321" x="4673600" y="2832100"/>
          <p14:tracePt t="33341" x="4679950" y="2832100"/>
          <p14:tracePt t="33361" x="4692650" y="2832100"/>
          <p14:tracePt t="33370" x="4699000" y="2832100"/>
          <p14:tracePt t="33380" x="4705350" y="2832100"/>
          <p14:tracePt t="33390" x="4711700" y="2832100"/>
          <p14:tracePt t="33401" x="4718050" y="2832100"/>
          <p14:tracePt t="33417" x="4737100" y="2832100"/>
          <p14:tracePt t="33449" x="4756150" y="2832100"/>
          <p14:tracePt t="33482" x="4775200" y="2832100"/>
          <p14:tracePt t="33500" x="4794250" y="2832100"/>
          <p14:tracePt t="33517" x="4806950" y="2832100"/>
          <p14:tracePt t="33533" x="4813300" y="2832100"/>
          <p14:tracePt t="33550" x="4838700" y="2832100"/>
          <p14:tracePt t="33567" x="4851400" y="2832100"/>
          <p14:tracePt t="33583" x="4864100" y="2832100"/>
          <p14:tracePt t="33600" x="4876800" y="2832100"/>
          <p14:tracePt t="33616" x="4895850" y="2832100"/>
          <p14:tracePt t="33633" x="4908550" y="2832100"/>
          <p14:tracePt t="33650" x="4927600" y="2832100"/>
          <p14:tracePt t="33667" x="4953000" y="2832100"/>
          <p14:tracePt t="33684" x="4972050" y="2832100"/>
          <p14:tracePt t="33700" x="4984750" y="2832100"/>
          <p14:tracePt t="33706" x="4991100" y="2832100"/>
          <p14:tracePt t="33716" x="4997450" y="2832100"/>
          <p14:tracePt t="33733" x="5010150" y="2832100"/>
          <p14:tracePt t="33750" x="5022850" y="2832100"/>
          <p14:tracePt t="33767" x="5035550" y="2832100"/>
          <p14:tracePt t="33783" x="5048250" y="2832100"/>
          <p14:tracePt t="33800" x="5060950" y="2832100"/>
          <p14:tracePt t="33816" x="5067300" y="2832100"/>
          <p14:tracePt t="33833" x="5086350" y="2832100"/>
          <p14:tracePt t="33952" x="5092700" y="2832100"/>
          <p14:tracePt t="33972" x="5099050" y="2832100"/>
          <p14:tracePt t="33992" x="5105400" y="2832100"/>
          <p14:tracePt t="34001" x="5111750" y="2832100"/>
          <p14:tracePt t="34011" x="5118100" y="2832100"/>
          <p14:tracePt t="34021" x="5130800" y="2832100"/>
          <p14:tracePt t="34033" x="5137150" y="2832100"/>
          <p14:tracePt t="34050" x="5149850" y="2832100"/>
          <p14:tracePt t="34067" x="5156200" y="2832100"/>
          <p14:tracePt t="34083" x="5162550" y="2832100"/>
          <p14:tracePt t="34100" x="5175250" y="2832100"/>
          <p14:tracePt t="34116" x="5181600" y="2832100"/>
          <p14:tracePt t="34133" x="5187950" y="2832100"/>
          <p14:tracePt t="34150" x="5194300" y="2832100"/>
          <p14:tracePt t="34169" x="5200650" y="2832100"/>
          <p14:tracePt t="34840" x="5194300" y="2832100"/>
          <p14:tracePt t="34860" x="5187950" y="2832100"/>
          <p14:tracePt t="34869" x="5175250" y="2838450"/>
          <p14:tracePt t="34879" x="5175250" y="2844800"/>
          <p14:tracePt t="34889" x="5168900" y="2844800"/>
          <p14:tracePt t="34900" x="5156200" y="2851150"/>
          <p14:tracePt t="34919" x="5149850" y="2851150"/>
          <p14:tracePt t="34933" x="5143500" y="2857500"/>
          <p14:tracePt t="34949" x="5137150" y="2863850"/>
          <p14:tracePt t="34965" x="5118100" y="2876550"/>
          <p14:tracePt t="34981" x="5111750" y="2876550"/>
          <p14:tracePt t="34998" x="5099050" y="2889250"/>
          <p14:tracePt t="35015" x="5080000" y="2889250"/>
          <p14:tracePt t="35048" x="5060950" y="2889250"/>
          <p14:tracePt t="35064" x="5054600" y="2889250"/>
          <p14:tracePt t="35081" x="5048250" y="2889250"/>
          <p14:tracePt t="35098" x="5035550" y="2889250"/>
          <p14:tracePt t="35115" x="5029200" y="2889250"/>
          <p14:tracePt t="35131" x="5016500" y="2889250"/>
          <p14:tracePt t="35148" x="5010150" y="2889250"/>
          <p14:tracePt t="35165" x="4997450" y="2889250"/>
          <p14:tracePt t="35181" x="4991100" y="2889250"/>
          <p14:tracePt t="35215" x="4978400" y="2889250"/>
          <p14:tracePt t="35248" x="4972050" y="2889250"/>
          <p14:tracePt t="35265" x="4965700" y="2889250"/>
          <p14:tracePt t="35292" x="4959350" y="2889250"/>
          <p14:tracePt t="35312" x="4953000" y="2889250"/>
          <p14:tracePt t="35342" x="4946650" y="2889250"/>
          <p14:tracePt t="35362" x="4940300" y="2889250"/>
          <p14:tracePt t="35381" x="4933950" y="2889250"/>
          <p14:tracePt t="35391" x="4927600" y="2889250"/>
          <p14:tracePt t="35421" x="4921250" y="2889250"/>
          <p14:tracePt t="35430" x="4914900" y="2889250"/>
          <p14:tracePt t="35461" x="4908550" y="2889250"/>
          <p14:tracePt t="35480" x="4902200" y="2889250"/>
          <p14:tracePt t="35500" x="4895850" y="2889250"/>
          <p14:tracePt t="35519" x="4889500" y="2889250"/>
          <p14:tracePt t="35550" x="4883150" y="2889250"/>
          <p14:tracePt t="35649" x="4876800" y="2889250"/>
          <p14:tracePt t="35658" x="4876800" y="2882900"/>
          <p14:tracePt t="35669" x="4870450" y="2882900"/>
          <p14:tracePt t="35698" x="4864100" y="2882900"/>
          <p14:tracePt t="35718" x="4857750" y="2882900"/>
          <p14:tracePt t="35757" x="4851400" y="2882900"/>
          <p14:tracePt t="35817" x="4845050" y="2882900"/>
          <p14:tracePt t="35856" x="4838700" y="2876550"/>
          <p14:tracePt t="35895" x="4832350" y="2876550"/>
          <p14:tracePt t="35925" x="4826000" y="2876550"/>
          <p14:tracePt t="35945" x="4819650" y="2876550"/>
          <p14:tracePt t="36033" x="4813300" y="2876550"/>
          <p14:tracePt t="36064" x="4806950" y="2876550"/>
          <p14:tracePt t="36112" x="4800600" y="2876550"/>
          <p14:tracePt t="36123" x="4800600" y="2870200"/>
          <p14:tracePt t="36152" x="4794250" y="2870200"/>
          <p14:tracePt t="36181" x="4787900" y="2870200"/>
          <p14:tracePt t="36201" x="4787900" y="2863850"/>
          <p14:tracePt t="36339" x="4787900" y="2857500"/>
          <p14:tracePt t="36359" x="4781550" y="2857500"/>
          <p14:tracePt t="36388" x="4781550" y="2851150"/>
          <p14:tracePt t="36398" x="4775200" y="2851150"/>
          <p14:tracePt t="36438" x="4775200" y="2844800"/>
          <p14:tracePt t="36595" x="4781550" y="2851150"/>
          <p14:tracePt t="36613" x="4781550" y="2857500"/>
          <p14:tracePt t="36623" x="4787900" y="2857500"/>
          <p14:tracePt t="36643" x="4794250" y="2857500"/>
          <p14:tracePt t="36663" x="4800600" y="2857500"/>
          <p14:tracePt t="36694" x="4806950" y="2863850"/>
          <p14:tracePt t="36704" x="4813300" y="2863850"/>
          <p14:tracePt t="36724" x="4819650" y="2863850"/>
          <p14:tracePt t="36734" x="4826000" y="2863850"/>
          <p14:tracePt t="36749" x="4832350" y="2863850"/>
          <p14:tracePt t="36765" x="4838700" y="2863850"/>
          <p14:tracePt t="36782" x="4845050" y="2863850"/>
          <p14:tracePt t="36803" x="4851400" y="2863850"/>
          <p14:tracePt t="36815" x="4857750" y="2863850"/>
          <p14:tracePt t="36832" x="4864100" y="2863850"/>
          <p14:tracePt t="36849" x="4870450" y="2863850"/>
          <p14:tracePt t="36865" x="4876800" y="2863850"/>
          <p14:tracePt t="36882" x="4883150" y="2863850"/>
          <p14:tracePt t="36902" x="4889500" y="2870200"/>
          <p14:tracePt t="36921" x="4895850" y="2870200"/>
          <p14:tracePt t="36932" x="4902200" y="2870200"/>
          <p14:tracePt t="36949" x="4914900" y="2870200"/>
          <p14:tracePt t="36965" x="4927600" y="2870200"/>
          <p14:tracePt t="36982" x="4940300" y="2876550"/>
          <p14:tracePt t="36999" x="4965700" y="2876550"/>
          <p14:tracePt t="37015" x="4978400" y="2876550"/>
          <p14:tracePt t="37032" x="4997450" y="2876550"/>
          <p14:tracePt t="37049" x="5016500" y="2882900"/>
          <p14:tracePt t="37065" x="5029200" y="2882900"/>
          <p14:tracePt t="37082" x="5041900" y="2889250"/>
          <p14:tracePt t="37099" x="5054600" y="2889250"/>
          <p14:tracePt t="37116" x="5060950" y="2889250"/>
          <p14:tracePt t="37132" x="5067300" y="2889250"/>
          <p14:tracePt t="37149" x="5067300" y="2895600"/>
          <p14:tracePt t="37165" x="5080000" y="2895600"/>
          <p14:tracePt t="37182" x="5086350" y="2901950"/>
          <p14:tracePt t="37199" x="5086350" y="2908300"/>
          <p14:tracePt t="37215" x="5099050" y="2908300"/>
          <p14:tracePt t="37249" x="5111750" y="2914650"/>
          <p14:tracePt t="37266" x="5118100" y="2921000"/>
          <p14:tracePt t="37282" x="5124450" y="2921000"/>
          <p14:tracePt t="37299" x="5130800" y="2927350"/>
          <p14:tracePt t="37315" x="5143500" y="2927350"/>
          <p14:tracePt t="37333" x="5149850" y="2927350"/>
          <p14:tracePt t="37349" x="5156200" y="2927350"/>
          <p14:tracePt t="37365" x="5162550" y="2933700"/>
          <p14:tracePt t="37382" x="5168900" y="2933700"/>
          <p14:tracePt t="37399" x="5175250" y="2933700"/>
          <p14:tracePt t="38075" x="5168900" y="2933700"/>
          <p14:tracePt t="38084" x="5168900" y="2940050"/>
          <p14:tracePt t="38114" x="5162550" y="2940050"/>
          <p14:tracePt t="38134" x="5156200" y="2940050"/>
          <p14:tracePt t="38183" x="5156200" y="2946400"/>
          <p14:tracePt t="38223" x="5149850" y="2946400"/>
          <p14:tracePt t="38233" x="5143500" y="2946400"/>
          <p14:tracePt t="38263" x="5137150" y="2946400"/>
          <p14:tracePt t="38282" x="5130800" y="2946400"/>
          <p14:tracePt t="38302" x="5124450" y="2946400"/>
          <p14:tracePt t="38341" x="5118100" y="2946400"/>
          <p14:tracePt t="38351" x="5111750" y="2946400"/>
          <p14:tracePt t="38371" x="5105400" y="2946400"/>
          <p14:tracePt t="38391" x="5099050" y="2946400"/>
          <p14:tracePt t="38430" x="5092700" y="2946400"/>
          <p14:tracePt t="38460" x="5086350" y="2946400"/>
          <p14:tracePt t="38479" x="5080000" y="2946400"/>
          <p14:tracePt t="38499" x="5073650" y="2946400"/>
          <p14:tracePt t="38568" x="5067300" y="2946400"/>
          <p14:tracePt t="38598" x="5060950" y="2946400"/>
          <p14:tracePt t="38637" x="5054600" y="2946400"/>
          <p14:tracePt t="38657" x="5048250" y="2946400"/>
          <p14:tracePt t="38677" x="5041900" y="2946400"/>
          <p14:tracePt t="38686" x="5041900" y="2952750"/>
          <p14:tracePt t="38743" x="5035550" y="2952750"/>
          <p14:tracePt t="38774" x="5029200" y="2952750"/>
          <p14:tracePt t="38825" x="5022850" y="2952750"/>
          <p14:tracePt t="38834" x="5022850" y="2959100"/>
          <p14:tracePt t="38844" x="5016500" y="2959100"/>
          <p14:tracePt t="38854" x="5010150" y="2959100"/>
          <p14:tracePt t="38913" x="5003800" y="2959100"/>
          <p14:tracePt t="38953" x="4997450" y="2959100"/>
          <p14:tracePt t="38973" x="4997450" y="2965450"/>
          <p14:tracePt t="38982" x="4997450" y="2978150"/>
          <p14:tracePt t="39002" x="4997450" y="2984500"/>
          <p14:tracePt t="39012" x="4991100" y="2990850"/>
          <p14:tracePt t="39021" x="4991100" y="2997200"/>
          <p14:tracePt t="39031" x="4984750" y="3003550"/>
          <p14:tracePt t="39047" x="4978400" y="3009900"/>
          <p14:tracePt t="39064" x="4972050" y="3016250"/>
          <p14:tracePt t="39080" x="4965700" y="3022600"/>
          <p14:tracePt t="39114" x="4953000" y="3028950"/>
          <p14:tracePt t="39130" x="4946650" y="3028950"/>
          <p14:tracePt t="39147" x="4940300" y="3035300"/>
          <p14:tracePt t="39165" x="4933950" y="3035300"/>
          <p14:tracePt t="39181" x="4927600" y="3035300"/>
          <p14:tracePt t="39198" x="4914900" y="3035300"/>
          <p14:tracePt t="39215" x="4908550" y="3041650"/>
          <p14:tracePt t="39231" x="4902200" y="3041650"/>
          <p14:tracePt t="39248" x="4895850" y="3041650"/>
          <p14:tracePt t="39377" x="4889500" y="3041650"/>
          <p14:tracePt t="39416" x="4883150" y="3041650"/>
          <p14:tracePt t="39456" x="4876800" y="3041650"/>
          <p14:tracePt t="40748" x="4883150" y="3041650"/>
          <p14:tracePt t="40767" x="4889500" y="3041650"/>
          <p14:tracePt t="40797" x="4895850" y="3041650"/>
          <p14:tracePt t="40846" x="4902200" y="3041650"/>
          <p14:tracePt t="40866" x="4908550" y="3041650"/>
          <p14:tracePt t="40884" x="4914900" y="3041650"/>
          <p14:tracePt t="40895" x="4921250" y="3041650"/>
          <p14:tracePt t="40905" x="4927600" y="3041650"/>
          <p14:tracePt t="40935" x="4933950" y="3041650"/>
          <p14:tracePt t="40945" x="4940300" y="3041650"/>
          <p14:tracePt t="40975" x="4946650" y="3041650"/>
          <p14:tracePt t="40985" x="4953000" y="3041650"/>
          <p14:tracePt t="41005" x="4959350" y="3041650"/>
          <p14:tracePt t="41014" x="4965700" y="3041650"/>
          <p14:tracePt t="41024" x="4972050" y="3041650"/>
          <p14:tracePt t="41044" x="4978400" y="3041650"/>
          <p14:tracePt t="41054" x="4984750" y="3041650"/>
          <p14:tracePt t="41083" x="4991100" y="3041650"/>
          <p14:tracePt t="41094" x="4997450" y="3041650"/>
          <p14:tracePt t="41103" x="5003800" y="3041650"/>
          <p14:tracePt t="41123" x="5016500" y="3041650"/>
          <p14:tracePt t="41133" x="5022850" y="3041650"/>
          <p14:tracePt t="41162" x="5029200" y="3041650"/>
          <p14:tracePt t="41171" x="5035550" y="3041650"/>
          <p14:tracePt t="41192" x="5041900" y="3041650"/>
          <p14:tracePt t="41212" x="5048250" y="3041650"/>
          <p14:tracePt t="41221" x="5054600" y="3041650"/>
          <p14:tracePt t="41261" x="5060950" y="3041650"/>
          <p14:tracePt t="41281" x="5067300" y="3041650"/>
          <p14:tracePt t="41300" x="5073650" y="3041650"/>
          <p14:tracePt t="41310" x="5080000" y="3041650"/>
          <p14:tracePt t="41360" x="5086350" y="3041650"/>
          <p14:tracePt t="41478" x="5092700" y="3041650"/>
          <p14:tracePt t="41517" x="5099050" y="3041650"/>
          <p14:tracePt t="41577" x="5105400" y="3041650"/>
          <p14:tracePt t="41616" x="5111750" y="3041650"/>
          <p14:tracePt t="42592" x="5111750" y="3048000"/>
          <p14:tracePt t="42602" x="5105400" y="3054350"/>
          <p14:tracePt t="42622" x="5099050" y="3054350"/>
          <p14:tracePt t="42633" x="5092700" y="3054350"/>
          <p14:tracePt t="42647" x="5086350" y="3060700"/>
          <p14:tracePt t="42663" x="5073650" y="3067050"/>
          <p14:tracePt t="42680" x="5067300" y="3067050"/>
          <p14:tracePt t="42720" x="5060950" y="3073400"/>
          <p14:tracePt t="42730" x="5054600" y="3073400"/>
          <p14:tracePt t="42839" x="5048250" y="3073400"/>
          <p14:tracePt t="42869" x="5041900" y="3079750"/>
          <p14:tracePt t="42878" x="5041900" y="3086100"/>
          <p14:tracePt t="42888" x="5035550" y="3086100"/>
          <p14:tracePt t="42899" x="5029200" y="3086100"/>
          <p14:tracePt t="42913" x="5022850" y="3092450"/>
          <p14:tracePt t="42930" x="5016500" y="3092450"/>
          <p14:tracePt t="42947" x="5010150" y="3092450"/>
          <p14:tracePt t="42963" x="4997450" y="3098800"/>
          <p14:tracePt t="42980" x="4991100" y="3098800"/>
          <p14:tracePt t="42997" x="4978400" y="3105150"/>
          <p14:tracePt t="43013" x="4972050" y="3105150"/>
          <p14:tracePt t="43030" x="4965700" y="3105150"/>
          <p14:tracePt t="43104" x="4959350" y="3105150"/>
          <p14:tracePt t="43143" x="4953000" y="3105150"/>
          <p14:tracePt t="43164" x="4946650" y="3105150"/>
          <p14:tracePt t="43332" x="4940300" y="3105150"/>
          <p14:tracePt t="43361" x="4933950" y="3105150"/>
          <p14:tracePt t="43381" x="4927600" y="3105150"/>
          <p14:tracePt t="43411" x="4921250" y="3105150"/>
          <p14:tracePt t="43431" x="4914900" y="3105150"/>
          <p14:tracePt t="43440" x="4908550" y="3105150"/>
          <p14:tracePt t="43529" x="4908550" y="3111500"/>
          <p14:tracePt t="43549" x="4902200" y="3117850"/>
          <p14:tracePt t="43559" x="4902200" y="3124200"/>
          <p14:tracePt t="43874" x="4902200" y="3130550"/>
          <p14:tracePt t="43885" x="4908550" y="3130550"/>
          <p14:tracePt t="43983" x="4908550" y="3136900"/>
          <p14:tracePt t="43993" x="4914900" y="3143250"/>
          <p14:tracePt t="44003" x="4914900" y="3149600"/>
          <p14:tracePt t="44013" x="4921250" y="3155950"/>
          <p14:tracePt t="46339" x="4927600" y="3149600"/>
          <p14:tracePt t="46350" x="4933950" y="3143250"/>
          <p14:tracePt t="46359" x="4940300" y="3143250"/>
          <p14:tracePt t="46379" x="4946650" y="3143250"/>
          <p14:tracePt t="46389" x="4953000" y="3143250"/>
          <p14:tracePt t="46409" x="4959350" y="3136900"/>
          <p14:tracePt t="46418" x="4965700" y="3136900"/>
          <p14:tracePt t="46429" x="4972050" y="3136900"/>
          <p14:tracePt t="46446" x="4991100" y="3136900"/>
          <p14:tracePt t="46462" x="4997450" y="3136900"/>
          <p14:tracePt t="46479" x="5010150" y="3136900"/>
          <p14:tracePt t="46496" x="5029200" y="3136900"/>
          <p14:tracePt t="46512" x="5035550" y="3136900"/>
          <p14:tracePt t="46529" x="5054600" y="3136900"/>
          <p14:tracePt t="46546" x="5067300" y="3136900"/>
          <p14:tracePt t="46562" x="5073650" y="3136900"/>
          <p14:tracePt t="46579" x="5099050" y="3136900"/>
          <p14:tracePt t="46595" x="5118100" y="3136900"/>
          <p14:tracePt t="46629" x="5149850" y="3136900"/>
          <p14:tracePt t="46645" x="5168900" y="3136900"/>
          <p14:tracePt t="46663" x="5187950" y="3136900"/>
          <p14:tracePt t="46679" x="5200650" y="3136900"/>
          <p14:tracePt t="46695" x="5219700" y="3136900"/>
          <p14:tracePt t="46713" x="5238750" y="3136900"/>
          <p14:tracePt t="46729" x="5251450" y="3136900"/>
          <p14:tracePt t="46745" x="5270500" y="3136900"/>
          <p14:tracePt t="46762" x="5283200" y="3136900"/>
          <p14:tracePt t="46779" x="5295900" y="3136900"/>
          <p14:tracePt t="46795" x="5314950" y="3136900"/>
          <p14:tracePt t="46812" x="5334000" y="3136900"/>
          <p14:tracePt t="46829" x="5346700" y="3136900"/>
          <p14:tracePt t="46845" x="5372100" y="3130550"/>
          <p14:tracePt t="46862" x="5403850" y="3124200"/>
          <p14:tracePt t="46879" x="5441950" y="3117850"/>
          <p14:tracePt t="46896" x="5461000" y="3111500"/>
          <p14:tracePt t="46901" x="5473700" y="3111500"/>
          <p14:tracePt t="46912" x="5492750" y="3105150"/>
          <p14:tracePt t="46929" x="5543550" y="3086100"/>
          <p14:tracePt t="46945" x="5562600" y="3079750"/>
          <p14:tracePt t="46962" x="5613400" y="3067050"/>
          <p14:tracePt t="46979" x="5651500" y="3054350"/>
          <p14:tracePt t="46995" x="5676900" y="3048000"/>
          <p14:tracePt t="47012" x="5715000" y="3035300"/>
          <p14:tracePt t="47029" x="5746750" y="3022600"/>
          <p14:tracePt t="47045" x="5765800" y="3009900"/>
          <p14:tracePt t="47062" x="5791200" y="2990850"/>
          <p14:tracePt t="47079" x="5822950" y="2978150"/>
          <p14:tracePt t="47095" x="5842000" y="2965450"/>
          <p14:tracePt t="47112" x="5867400" y="2952750"/>
          <p14:tracePt t="47129" x="5886450" y="2933700"/>
          <p14:tracePt t="47146" x="5905500" y="2927350"/>
          <p14:tracePt t="47162" x="5911850" y="2921000"/>
          <p14:tracePt t="47179" x="5924550" y="2908300"/>
          <p14:tracePt t="47195" x="5937250" y="2901950"/>
          <p14:tracePt t="47212" x="5949950" y="2901950"/>
          <p14:tracePt t="47229" x="5962650" y="2901950"/>
          <p14:tracePt t="47246" x="5975350" y="2901950"/>
          <p14:tracePt t="47262" x="5988050" y="2901950"/>
          <p14:tracePt t="47279" x="6000750" y="2901950"/>
          <p14:tracePt t="47294" x="6019800" y="2895600"/>
          <p14:tracePt t="47740" x="6032500" y="2889250"/>
          <p14:tracePt t="47750" x="6038850" y="2876550"/>
          <p14:tracePt t="47762" x="6057900" y="2876550"/>
          <p14:tracePt t="47779" x="6076950" y="2857500"/>
          <p14:tracePt t="47795" x="6089650" y="2851150"/>
          <p14:tracePt t="47812" x="6115050" y="2838450"/>
          <p14:tracePt t="47828" x="6146800" y="2825750"/>
          <p14:tracePt t="47845" x="6165850" y="2819400"/>
          <p14:tracePt t="47862" x="6203950" y="2800350"/>
          <p14:tracePt t="47878" x="6254750" y="2781300"/>
          <p14:tracePt t="47896" x="6324600" y="2749550"/>
          <p14:tracePt t="47912" x="6375400" y="2736850"/>
          <p14:tracePt t="47917" x="6419850" y="2705100"/>
          <p14:tracePt t="47928" x="6457950" y="2679700"/>
          <p14:tracePt t="47945" x="6521450" y="2641600"/>
          <p14:tracePt t="47962" x="6559550" y="2616200"/>
          <p14:tracePt t="47978" x="6616700" y="2578100"/>
          <p14:tracePt t="47995" x="6648450" y="2546350"/>
          <p14:tracePt t="48012" x="6667500" y="2533650"/>
          <p14:tracePt t="48028" x="6692900" y="2520950"/>
          <p14:tracePt t="48062" x="6699250" y="2520950"/>
          <p14:tracePt t="48085" x="6705600" y="2520950"/>
          <p14:tracePt t="48115" x="6711950" y="2514600"/>
          <p14:tracePt t="48125" x="6718300" y="2514600"/>
          <p14:tracePt t="48135" x="6724650" y="2514600"/>
          <p14:tracePt t="48145" x="6731000" y="2514600"/>
          <p14:tracePt t="48162" x="6743700" y="2514600"/>
          <p14:tracePt t="48179" x="6750050" y="2508250"/>
          <p14:tracePt t="48195" x="6762750" y="2501900"/>
          <p14:tracePt t="48212" x="6775450" y="2495550"/>
          <p14:tracePt t="48228" x="6781800" y="2495550"/>
          <p14:tracePt t="48245" x="6788150" y="2489200"/>
          <p14:tracePt t="48262" x="6794500" y="2482850"/>
          <p14:tracePt t="48278" x="6800850" y="2482850"/>
          <p14:tracePt t="48295" x="6807200" y="2482850"/>
          <p14:tracePt t="48312" x="6807200" y="2476500"/>
          <p14:tracePt t="48328" x="6807200" y="2470150"/>
          <p14:tracePt t="48343" x="6813550" y="2470150"/>
          <p14:tracePt t="48360" x="6819900" y="2463800"/>
          <p14:tracePt t="48380" x="6826250" y="2457450"/>
          <p14:tracePt t="48400" x="6826250" y="2451100"/>
          <p14:tracePt t="48431" x="6832600" y="2451100"/>
          <p14:tracePt t="48450" x="6838950" y="2451100"/>
          <p14:tracePt t="48529" x="6845300" y="2451100"/>
          <p14:tracePt t="48578" x="6851650" y="2451100"/>
          <p14:tracePt t="48628" x="6858000" y="2451100"/>
          <p14:tracePt t="48638" x="6858000" y="2457450"/>
          <p14:tracePt t="48648" x="6858000" y="2463800"/>
          <p14:tracePt t="48667" x="6858000" y="2470150"/>
          <p14:tracePt t="48678" x="6858000" y="2476500"/>
          <p14:tracePt t="48695" x="6864350" y="2482850"/>
          <p14:tracePt t="48712" x="6870700" y="2489200"/>
          <p14:tracePt t="48728" x="6870700" y="2495550"/>
          <p14:tracePt t="48745" x="6870700" y="2501900"/>
          <p14:tracePt t="48761" x="6877050" y="2508250"/>
          <p14:tracePt t="48778" x="6877050" y="2520950"/>
          <p14:tracePt t="48794" x="6883400" y="2540000"/>
          <p14:tracePt t="48811" x="6883400" y="2546350"/>
          <p14:tracePt t="48827" x="6889750" y="2565400"/>
          <p14:tracePt t="48844" x="6889750" y="2590800"/>
          <p14:tracePt t="48861" x="6889750" y="2597150"/>
          <p14:tracePt t="48877" x="6889750" y="2609850"/>
          <p14:tracePt t="48894" x="6889750" y="2622550"/>
          <p14:tracePt t="48911" x="6889750" y="2635250"/>
          <p14:tracePt t="48927" x="6883400" y="2641600"/>
          <p14:tracePt t="48944" x="6877050" y="2654300"/>
          <p14:tracePt t="48960" x="6864350" y="2667000"/>
          <p14:tracePt t="48978" x="6851650" y="2673350"/>
          <p14:tracePt t="48995" x="6832600" y="2692400"/>
          <p14:tracePt t="49011" x="6813550" y="2705100"/>
          <p14:tracePt t="49028" x="6800850" y="2717800"/>
          <p14:tracePt t="49045" x="6775450" y="2730500"/>
          <p14:tracePt t="49061" x="6731000" y="2755900"/>
          <p14:tracePt t="49078" x="6705600" y="2768600"/>
          <p14:tracePt t="49095" x="6642100" y="2794000"/>
          <p14:tracePt t="49111" x="6584950" y="2806700"/>
          <p14:tracePt t="49128" x="6527800" y="2813050"/>
          <p14:tracePt t="49145" x="6508750" y="2813050"/>
          <p14:tracePt t="49161" x="6477000" y="2813050"/>
          <p14:tracePt t="49178" x="6464300" y="2813050"/>
          <p14:tracePt t="49195" x="6457950" y="2806700"/>
          <p14:tracePt t="49211" x="6438900" y="2787650"/>
          <p14:tracePt t="49228" x="6419850" y="2749550"/>
          <p14:tracePt t="49245" x="6413500" y="2724150"/>
          <p14:tracePt t="49261" x="6407150" y="2647950"/>
          <p14:tracePt t="49278" x="6407150" y="2571750"/>
          <p14:tracePt t="49295" x="6407150" y="2540000"/>
          <p14:tracePt t="49311" x="6407150" y="2482850"/>
          <p14:tracePt t="49328" x="6419850" y="2438400"/>
          <p14:tracePt t="49344" x="6432550" y="2425700"/>
          <p14:tracePt t="49361" x="6464300" y="2400300"/>
          <p14:tracePt t="49378" x="6496050" y="2368550"/>
          <p14:tracePt t="49393" x="6515100" y="2355850"/>
          <p14:tracePt t="49410" x="6553200" y="2336800"/>
          <p14:tracePt t="49426" x="6604000" y="2317750"/>
          <p14:tracePt t="49444" x="6661150" y="2292350"/>
          <p14:tracePt t="49462" x="6699250" y="2279650"/>
          <p14:tracePt t="49478" x="6769100" y="2266950"/>
          <p14:tracePt t="49495" x="6826250" y="2254250"/>
          <p14:tracePt t="49512" x="6858000" y="2254250"/>
          <p14:tracePt t="49528" x="6915150" y="2254250"/>
          <p14:tracePt t="49544" x="6953250" y="2254250"/>
          <p14:tracePt t="49561" x="6978650" y="2260600"/>
          <p14:tracePt t="49578" x="7016750" y="2286000"/>
          <p14:tracePt t="49594" x="7054850" y="2311400"/>
          <p14:tracePt t="49612" x="7080250" y="2336800"/>
          <p14:tracePt t="49628" x="7092950" y="2355850"/>
          <p14:tracePt t="49644" x="7105650" y="2387600"/>
          <p14:tracePt t="49661" x="7118350" y="2413000"/>
          <p14:tracePt t="49678" x="7118350" y="2419350"/>
          <p14:tracePt t="49695" x="7124700" y="2444750"/>
          <p14:tracePt t="49711" x="7124700" y="2457450"/>
          <p14:tracePt t="49728" x="7124700" y="2463800"/>
          <p14:tracePt t="49744" x="7124700" y="2489200"/>
          <p14:tracePt t="49761" x="7124700" y="2514600"/>
          <p14:tracePt t="49778" x="7124700" y="2527300"/>
          <p14:tracePt t="49794" x="7118350" y="2559050"/>
          <p14:tracePt t="49811" x="7112000" y="2590800"/>
          <p14:tracePt t="49828" x="7092950" y="2616200"/>
          <p14:tracePt t="49844" x="7080250" y="2628900"/>
          <p14:tracePt t="49861" x="7067550" y="2647950"/>
          <p14:tracePt t="49878" x="7054850" y="2673350"/>
          <p14:tracePt t="49894" x="7042150" y="2679700"/>
          <p14:tracePt t="49911" x="7029450" y="2692400"/>
          <p14:tracePt t="49928" x="7004050" y="2705100"/>
          <p14:tracePt t="49944" x="6997700" y="2711450"/>
          <p14:tracePt t="49950" x="6985000" y="2711450"/>
          <p14:tracePt t="49961" x="6965950" y="2711450"/>
          <p14:tracePt t="49978" x="6927850" y="2711450"/>
          <p14:tracePt t="49994" x="6908800" y="2717800"/>
          <p14:tracePt t="50011" x="6870700" y="2730500"/>
          <p14:tracePt t="50026" x="6832600" y="2730500"/>
          <p14:tracePt t="50043" x="6813550" y="2736850"/>
          <p14:tracePt t="50060" x="6788150" y="2736850"/>
          <p14:tracePt t="50076" x="6769100" y="2730500"/>
          <p14:tracePt t="50093" x="6756400" y="2717800"/>
          <p14:tracePt t="50110" x="6731000" y="2679700"/>
          <p14:tracePt t="50126" x="6711950" y="2647950"/>
          <p14:tracePt t="50144" x="6705600" y="2609850"/>
          <p14:tracePt t="50160" x="6699250" y="2590800"/>
          <p14:tracePt t="50177" x="6692900" y="2559050"/>
          <p14:tracePt t="50193" x="6686550" y="2533650"/>
          <p14:tracePt t="50210" x="6686550" y="2514600"/>
          <p14:tracePt t="50227" x="6686550" y="2470150"/>
          <p14:tracePt t="50243" x="6686550" y="2432050"/>
          <p14:tracePt t="50260" x="6686550" y="2413000"/>
          <p14:tracePt t="50277" x="6705600" y="2374900"/>
          <p14:tracePt t="50293" x="6718300" y="2349500"/>
          <p14:tracePt t="50310" x="6724650" y="2330450"/>
          <p14:tracePt t="50327" x="6750050" y="2324100"/>
          <p14:tracePt t="50343" x="6775450" y="2305050"/>
          <p14:tracePt t="50361" x="6807200" y="2292350"/>
          <p14:tracePt t="50377" x="6819900" y="2292350"/>
          <p14:tracePt t="50393" x="6851650" y="2286000"/>
          <p14:tracePt t="50410" x="6883400" y="2286000"/>
          <p14:tracePt t="50427" x="6902450" y="2286000"/>
          <p14:tracePt t="50444" x="6921500" y="2286000"/>
          <p14:tracePt t="50461" x="6940550" y="2286000"/>
          <p14:tracePt t="50476" x="6946900" y="2286000"/>
          <p14:tracePt t="50493" x="6959600" y="2286000"/>
          <p14:tracePt t="50509" x="6972300" y="2298700"/>
          <p14:tracePt t="50526" x="6978650" y="2298700"/>
          <p14:tracePt t="50544" x="6985000" y="2311400"/>
          <p14:tracePt t="50561" x="6991350" y="2317750"/>
          <p14:tracePt t="50578" x="7004050" y="2336800"/>
          <p14:tracePt t="50594" x="7010400" y="2343150"/>
          <p14:tracePt t="50611" x="7010400" y="2355850"/>
          <p14:tracePt t="50628" x="7010400" y="2374900"/>
          <p14:tracePt t="50661" x="7010400" y="2387600"/>
          <p14:tracePt t="50719" x="7010400" y="2393950"/>
          <p14:tracePt t="50739" x="7010400" y="2400300"/>
          <p14:tracePt t="50758" x="7010400" y="2406650"/>
          <p14:tracePt t="50778" x="7016750" y="2406650"/>
          <p14:tracePt t="50807" x="7016750" y="2413000"/>
          <p14:tracePt t="50827" x="7016750" y="2419350"/>
          <p14:tracePt t="50847" x="7016750" y="2425700"/>
          <p14:tracePt t="50856" x="7016750" y="2438400"/>
          <p14:tracePt t="50876" x="7016750" y="2451100"/>
          <p14:tracePt t="50886" x="7016750" y="2457450"/>
          <p14:tracePt t="50897" x="7016750" y="2463800"/>
          <p14:tracePt t="50911" x="7016750" y="2470150"/>
          <p14:tracePt t="51025" x="7023100" y="2470150"/>
          <p14:tracePt t="51034" x="7023100" y="2476500"/>
          <p14:tracePt t="51054" x="7023100" y="2482850"/>
          <p14:tracePt t="51064" x="7023100" y="2489200"/>
          <p14:tracePt t="51084" x="7023100" y="2495550"/>
          <p14:tracePt t="51094" x="7023100" y="2501900"/>
          <p14:tracePt t="51251" x="7023100" y="2508250"/>
          <p14:tracePt t="51320" x="7023100" y="2514600"/>
          <p14:tracePt t="51350" x="7023100" y="2520950"/>
          <p14:tracePt t="51705" x="7023100" y="2527300"/>
          <p14:tracePt t="51715" x="7016750" y="2533650"/>
          <p14:tracePt t="51734" x="7016750" y="2540000"/>
          <p14:tracePt t="51745" x="7010400" y="2559050"/>
          <p14:tracePt t="51753" x="7010400" y="2565400"/>
          <p14:tracePt t="51764" x="7010400" y="2578100"/>
          <p14:tracePt t="51777" x="7010400" y="2584450"/>
          <p14:tracePt t="51794" x="7004050" y="2609850"/>
          <p14:tracePt t="51811" x="6991350" y="2635250"/>
          <p14:tracePt t="51827" x="6985000" y="2647950"/>
          <p14:tracePt t="51844" x="6959600" y="2679700"/>
          <p14:tracePt t="51861" x="6934200" y="2711450"/>
          <p14:tracePt t="51877" x="6921500" y="2730500"/>
          <p14:tracePt t="51894" x="6896100" y="2755900"/>
          <p14:tracePt t="51911" x="6877050" y="2781300"/>
          <p14:tracePt t="51927" x="6858000" y="2794000"/>
          <p14:tracePt t="51944" x="6838950" y="2813050"/>
          <p14:tracePt t="51960" x="6819900" y="2825750"/>
          <p14:tracePt t="51976" x="6813550" y="2832100"/>
          <p14:tracePt t="51993" x="6800850" y="2838450"/>
          <p14:tracePt t="52009" x="6781800" y="2857500"/>
          <p14:tracePt t="52026" x="6769100" y="2870200"/>
          <p14:tracePt t="52044" x="6750050" y="2889250"/>
          <p14:tracePt t="52060" x="6718300" y="2921000"/>
          <p14:tracePt t="52078" x="6699250" y="2952750"/>
          <p14:tracePt t="52094" x="6680200" y="2965450"/>
          <p14:tracePt t="52110" x="6654800" y="3003550"/>
          <p14:tracePt t="52127" x="6629400" y="3035300"/>
          <p14:tracePt t="52144" x="6616700" y="3041650"/>
          <p14:tracePt t="52160" x="6584950" y="3054350"/>
          <p14:tracePt t="52177" x="6565900" y="3060700"/>
          <p14:tracePt t="52194" x="6553200" y="3060700"/>
          <p14:tracePt t="52210" x="6546850" y="3060700"/>
          <p14:tracePt t="52326" x="6559550" y="3060700"/>
          <p14:tracePt t="52346" x="6572250" y="3060700"/>
          <p14:tracePt t="52355" x="6578600" y="3060700"/>
          <p14:tracePt t="52365" x="6591300" y="3060700"/>
          <p14:tracePt t="52377" x="6604000" y="3060700"/>
          <p14:tracePt t="52393" x="6623050" y="3060700"/>
          <p14:tracePt t="52410" x="6629400" y="3060700"/>
          <p14:tracePt t="52427" x="6635750" y="3060700"/>
          <p14:tracePt t="52505" x="6642100" y="3060700"/>
          <p14:tracePt t="52524" x="6648450" y="3060700"/>
          <p14:tracePt t="52533" x="6654800" y="3060700"/>
          <p14:tracePt t="52543" x="6661150" y="3060700"/>
          <p14:tracePt t="52563" x="6667500" y="3060700"/>
          <p14:tracePt t="52575" x="6673850" y="3060700"/>
          <p14:tracePt t="52592" x="6686550" y="3060700"/>
          <p14:tracePt t="52609" x="6692900" y="3060700"/>
          <p14:tracePt t="52625" x="6699250" y="3060700"/>
          <p14:tracePt t="52643" x="6711950" y="3060700"/>
          <p14:tracePt t="52660" x="6718300" y="3060700"/>
          <p14:tracePt t="52677" x="6724650" y="3060700"/>
          <p14:tracePt t="52779" x="6731000" y="3060700"/>
          <p14:tracePt t="52800" x="6743700" y="3060700"/>
          <p14:tracePt t="52819" x="6750050" y="3060700"/>
          <p14:tracePt t="52829" x="6756400" y="3060700"/>
          <p14:tracePt t="52859" x="6762750" y="3060700"/>
          <p14:tracePt t="52869" x="6769100" y="3060700"/>
          <p14:tracePt t="52997" x="6775450" y="3060700"/>
          <p14:tracePt t="53026" x="6781800" y="3060700"/>
          <p14:tracePt t="53036" x="6788150" y="3060700"/>
          <p14:tracePt t="53047" x="6794500" y="3060700"/>
          <p14:tracePt t="53060" x="6800850" y="3060700"/>
          <p14:tracePt t="53077" x="6813550" y="3060700"/>
          <p14:tracePt t="53093" x="6832600" y="3060700"/>
          <p14:tracePt t="53110" x="6845300" y="3067050"/>
          <p14:tracePt t="53127" x="6870700" y="3079750"/>
          <p14:tracePt t="53143" x="6896100" y="3086100"/>
          <p14:tracePt t="53160" x="6908800" y="3092450"/>
          <p14:tracePt t="53177" x="6940550" y="3092450"/>
          <p14:tracePt t="53193" x="6959600" y="3092450"/>
          <p14:tracePt t="53210" x="6972300" y="3092450"/>
          <p14:tracePt t="53227" x="6978650" y="3092450"/>
          <p14:tracePt t="53243" x="6985000" y="3092450"/>
          <p14:tracePt t="53636" x="7004050" y="3092450"/>
          <p14:tracePt t="53647" x="7029450" y="3092450"/>
          <p14:tracePt t="53657" x="7048500" y="3092450"/>
          <p14:tracePt t="53666" x="7086600" y="3111500"/>
          <p14:tracePt t="53677" x="7131050" y="3117850"/>
          <p14:tracePt t="53692" x="7188200" y="3143250"/>
          <p14:tracePt t="53708" x="7302500" y="3200400"/>
          <p14:tracePt t="53725" x="7416800" y="3257550"/>
          <p14:tracePt t="53742" x="7473950" y="3282950"/>
          <p14:tracePt t="53759" x="7600950" y="3346450"/>
          <p14:tracePt t="53776" x="7715250" y="3409950"/>
          <p14:tracePt t="53792" x="7772400" y="3448050"/>
          <p14:tracePt t="53809" x="7886700" y="3492500"/>
          <p14:tracePt t="53826" x="7988300" y="3549650"/>
          <p14:tracePt t="53842" x="8102600" y="3606800"/>
          <p14:tracePt t="53859" x="8147050" y="3625850"/>
          <p14:tracePt t="53876" x="8223250" y="3657600"/>
          <p14:tracePt t="53893" x="8293100" y="3670300"/>
          <p14:tracePt t="53909" x="8312150" y="3676650"/>
          <p14:tracePt t="53926" x="8362950" y="3695700"/>
          <p14:tracePt t="53943" x="8407400" y="3714750"/>
          <p14:tracePt t="53959" x="8432800" y="3727450"/>
          <p14:tracePt t="53976" x="8470900" y="3746500"/>
          <p14:tracePt t="53993" x="8509000" y="3771900"/>
          <p14:tracePt t="54009" x="8528050" y="3778250"/>
          <p14:tracePt t="54026" x="8566150" y="3797300"/>
          <p14:tracePt t="54043" x="8585200" y="3803650"/>
          <p14:tracePt t="54059" x="8597900" y="3810000"/>
          <p14:tracePt t="54076" x="8604250" y="3810000"/>
          <p14:tracePt t="54093" x="8616950" y="3803650"/>
          <p14:tracePt t="54585" x="8610600" y="3803650"/>
          <p14:tracePt t="54605" x="8604250" y="3803650"/>
          <p14:tracePt t="54615" x="8597900" y="3803650"/>
          <p14:tracePt t="54644" x="8591550" y="3803650"/>
          <p14:tracePt t="54654" x="8578850" y="3803650"/>
          <p14:tracePt t="54664" x="8566150" y="3816350"/>
          <p14:tracePt t="54675" x="8559800" y="3822700"/>
          <p14:tracePt t="54691" x="8540750" y="3829050"/>
          <p14:tracePt t="54708" x="8534400" y="3835400"/>
          <p14:tracePt t="54725" x="8515350" y="3854450"/>
          <p14:tracePt t="54743" x="8496300" y="3860800"/>
          <p14:tracePt t="54760" x="8477250" y="3867150"/>
          <p14:tracePt t="54776" x="8477250" y="3873500"/>
          <p14:tracePt t="54793" x="8458200" y="3879850"/>
          <p14:tracePt t="54810" x="8445500" y="3879850"/>
          <p14:tracePt t="54843" x="8426450" y="3886200"/>
          <p14:tracePt t="54859" x="8407400" y="3898900"/>
          <p14:tracePt t="54876" x="8394700" y="3905250"/>
          <p14:tracePt t="54893" x="8375650" y="3911600"/>
          <p14:tracePt t="54909" x="8337550" y="3924300"/>
          <p14:tracePt t="54926" x="8324850" y="3930650"/>
          <p14:tracePt t="54943" x="8293100" y="3937000"/>
          <p14:tracePt t="54959" x="8261350" y="3949700"/>
          <p14:tracePt t="54978" x="8229600" y="3956050"/>
          <p14:tracePt t="54993" x="8216900" y="3962400"/>
          <p14:tracePt t="55009" x="8204200" y="3968750"/>
          <p14:tracePt t="55027" x="8191500" y="3975100"/>
          <p14:tracePt t="55041" x="8185150" y="3981450"/>
          <p14:tracePt t="55058" x="8178800" y="3981450"/>
          <p14:tracePt t="55075" x="8166100" y="3994150"/>
          <p14:tracePt t="55096" x="8159750" y="3994150"/>
          <p14:tracePt t="55108" x="8153400" y="3994150"/>
          <p14:tracePt t="55187" x="8147050" y="4000500"/>
          <p14:tracePt t="55206" x="8140700" y="4000500"/>
          <p14:tracePt t="55216" x="8134350" y="4006850"/>
          <p14:tracePt t="55226" x="8128000" y="4013200"/>
          <p14:tracePt t="55243" x="8121650" y="4013200"/>
          <p14:tracePt t="55275" x="8115300" y="4013200"/>
          <p14:tracePt t="55620" x="8108950" y="4013200"/>
          <p14:tracePt t="55630" x="8102600" y="4013200"/>
          <p14:tracePt t="55640" x="8096250" y="4013200"/>
          <p14:tracePt t="55650" x="8096250" y="4006850"/>
          <p14:tracePt t="55708" x="8089900" y="4000500"/>
          <p14:tracePt t="55727" x="8083550" y="3994150"/>
          <p14:tracePt t="55737" x="8083550" y="3987800"/>
          <p14:tracePt t="55747" x="8077200" y="3987800"/>
          <p14:tracePt t="55758" x="8077200" y="3981450"/>
          <p14:tracePt t="55774" x="8070850" y="3975100"/>
          <p14:tracePt t="55791" x="8064500" y="3968750"/>
          <p14:tracePt t="55828" x="8064500" y="3962400"/>
          <p14:tracePt t="55867" x="8064500" y="3956050"/>
          <p14:tracePt t="56578" x="8032750" y="3994150"/>
          <p14:tracePt t="56587" x="8020050" y="4006850"/>
          <p14:tracePt t="56598" x="8007350" y="4013200"/>
          <p14:tracePt t="56609" x="7994650" y="4019550"/>
          <p14:tracePt t="56626" x="7975600" y="4032250"/>
          <p14:tracePt t="56642" x="7969250" y="4032250"/>
          <p14:tracePt t="56659" x="7956550" y="4032250"/>
          <p14:tracePt t="56675" x="7943850" y="4032250"/>
          <p14:tracePt t="56692" x="7931150" y="4032250"/>
          <p14:tracePt t="56709" x="7918450" y="4032250"/>
          <p14:tracePt t="56725" x="7899400" y="4032250"/>
          <p14:tracePt t="56742" x="7867650" y="4025900"/>
          <p14:tracePt t="56759" x="7854950" y="4025900"/>
          <p14:tracePt t="56775" x="7829550" y="4019550"/>
          <p14:tracePt t="56792" x="7804150" y="4019550"/>
          <p14:tracePt t="56808" x="7797800" y="4019550"/>
          <p14:tracePt t="56824" x="7759700" y="4019550"/>
          <p14:tracePt t="56841" x="7734300" y="4019550"/>
          <p14:tracePt t="56857" x="7715250" y="4019550"/>
          <p14:tracePt t="56874" x="7677150" y="4019550"/>
          <p14:tracePt t="56891" x="7651750" y="4019550"/>
          <p14:tracePt t="56909" x="7632700" y="4019550"/>
          <p14:tracePt t="56925" x="7607300" y="4019550"/>
          <p14:tracePt t="56942" x="7575550" y="4019550"/>
          <p14:tracePt t="56959" x="7569200" y="4019550"/>
          <p14:tracePt t="56975" x="7550150" y="4019550"/>
          <p14:tracePt t="56992" x="7537450" y="4019550"/>
          <p14:tracePt t="57009" x="7524750" y="4019550"/>
          <p14:tracePt t="57025" x="7512050" y="4019550"/>
          <p14:tracePt t="57042" x="7505700" y="4019550"/>
          <p14:tracePt t="57059" x="7499350" y="4019550"/>
          <p14:tracePt t="57075" x="7493000" y="4019550"/>
          <p14:tracePt t="57092" x="7480300" y="4019550"/>
          <p14:tracePt t="57109" x="7473950" y="4019550"/>
          <p14:tracePt t="57125" x="7467600" y="4019550"/>
          <p14:tracePt t="57142" x="7461250" y="4019550"/>
          <p14:tracePt t="57159" x="7454900" y="4019550"/>
          <p14:tracePt t="57175" x="7448550" y="4019550"/>
          <p14:tracePt t="57209" x="7442200" y="4019550"/>
          <p14:tracePt t="57218" x="7435850" y="4019550"/>
          <p14:tracePt t="57248" x="7429500" y="4019550"/>
          <p14:tracePt t="57258" x="7423150" y="4019550"/>
          <p14:tracePt t="57277" x="7416800" y="4019550"/>
          <p14:tracePt t="57307" x="7410450" y="4019550"/>
          <p14:tracePt t="57327" x="7404100" y="4019550"/>
          <p14:tracePt t="57406" x="7397750" y="4019550"/>
          <p14:tracePt t="57623" x="7391400" y="4019550"/>
          <p14:tracePt t="57662" x="7385050" y="4019550"/>
          <p14:tracePt t="57730" x="7378700" y="4019550"/>
          <p14:tracePt t="57751" x="7372350" y="4019550"/>
          <p14:tracePt t="57810" x="7366000" y="4019550"/>
          <p14:tracePt t="57859" x="7359650" y="4019550"/>
          <p14:tracePt t="58027" x="7353300" y="4019550"/>
          <p14:tracePt t="58057" x="7346950" y="4019550"/>
          <p14:tracePt t="58096" x="7340600" y="4019550"/>
          <p14:tracePt t="58491" x="7346950" y="4019550"/>
          <p14:tracePt t="58530" x="7353300" y="4019550"/>
          <p14:tracePt t="58550" x="7366000" y="4019550"/>
          <p14:tracePt t="58569" x="7372350" y="4019550"/>
          <p14:tracePt t="58579" x="7385050" y="4013200"/>
          <p14:tracePt t="58591" x="7385050" y="4006850"/>
          <p14:tracePt t="58608" x="7404100" y="4000500"/>
          <p14:tracePt t="58641" x="7404100" y="3994150"/>
          <p14:tracePt t="58658" x="7410450" y="3987800"/>
          <p14:tracePt t="58675" x="7416800" y="3987800"/>
          <p14:tracePt t="58692" x="7423150" y="3987800"/>
          <p14:tracePt t="58708" x="7423150" y="3981450"/>
          <p14:tracePt t="58728" x="7429500" y="3975100"/>
          <p14:tracePt t="58741" x="7435850" y="3975100"/>
          <p14:tracePt t="58758" x="7435850" y="3968750"/>
          <p14:tracePt t="58778" x="7442200" y="3968750"/>
          <p14:tracePt t="59230" x="7442200" y="3975100"/>
          <p14:tracePt t="59240" x="7442200" y="3981450"/>
          <p14:tracePt t="59260" x="7442200" y="3987800"/>
          <p14:tracePt t="59270" x="7442200" y="3994150"/>
          <p14:tracePt t="59299" x="7442200" y="4000500"/>
          <p14:tracePt t="59310" x="7435850" y="4006850"/>
          <p14:tracePt t="59319" x="7429500" y="4006850"/>
          <p14:tracePt t="59329" x="7429500" y="4013200"/>
          <p14:tracePt t="59349" x="7423150" y="4013200"/>
          <p14:tracePt t="59359" x="7423150" y="4019550"/>
          <p14:tracePt t="59375" x="7416800" y="4019550"/>
          <p14:tracePt t="59391" x="7410450" y="4025900"/>
          <p14:tracePt t="59507" x="7410450" y="4032250"/>
          <p14:tracePt t="59516" x="7404100" y="4038600"/>
          <p14:tracePt t="59527" x="7397750" y="4044950"/>
          <p14:tracePt t="59546" x="7391400" y="4051300"/>
          <p14:tracePt t="59558" x="7385050" y="4057650"/>
          <p14:tracePt t="59576" x="7378700" y="4064000"/>
          <p14:tracePt t="59832" x="7372350" y="4064000"/>
          <p14:tracePt t="59862" x="7366000" y="4070350"/>
          <p14:tracePt t="60148" x="7366000" y="4076700"/>
          <p14:tracePt t="60167" x="7359650" y="4076700"/>
          <p14:tracePt t="60187" x="7353300" y="4076700"/>
          <p14:tracePt t="60207" x="7346950" y="4076700"/>
          <p14:tracePt t="60236" x="7346950" y="4083050"/>
          <p14:tracePt t="60276" x="7340600" y="4083050"/>
          <p14:tracePt t="60316" x="7334250" y="4083050"/>
          <p14:tracePt t="60335" x="7334250" y="4089400"/>
          <p14:tracePt t="60404" x="7327900" y="4089400"/>
          <p14:tracePt t="60680" x="7321550" y="4089400"/>
          <p14:tracePt t="60710" x="7315200" y="4089400"/>
          <p14:tracePt t="60730" x="7315200" y="4095750"/>
          <p14:tracePt t="60818" x="7308850" y="4095750"/>
          <p14:tracePt t="60848" x="7308850" y="4102100"/>
          <p14:tracePt t="60868" x="7302500" y="4102100"/>
          <p14:tracePt t="61745" x="7308850" y="4102100"/>
          <p14:tracePt t="61765" x="7315200" y="4102100"/>
          <p14:tracePt t="61775" x="7321550" y="4102100"/>
          <p14:tracePt t="61785" x="7327900" y="4102100"/>
          <p14:tracePt t="61834" x="7334250" y="4102100"/>
          <p14:tracePt t="61844" x="7340600" y="4102100"/>
          <p14:tracePt t="62889" x="7334250" y="4102100"/>
          <p14:tracePt t="62939" x="7334250" y="4108450"/>
          <p14:tracePt t="62949" x="7327900" y="4108450"/>
          <p14:tracePt t="62969" x="7321550" y="4108450"/>
          <p14:tracePt t="62978" x="7321550" y="4114800"/>
          <p14:tracePt t="62997" x="7321550" y="4121150"/>
          <p14:tracePt t="69259" x="7321550" y="4127500"/>
          <p14:tracePt t="69279" x="7315200" y="4133850"/>
          <p14:tracePt t="69309" x="7315200" y="4140200"/>
          <p14:tracePt t="69338" x="7315200" y="4146550"/>
          <p14:tracePt t="69348" x="7315200" y="4152900"/>
          <p14:tracePt t="69379" x="7315200" y="4159250"/>
          <p14:tracePt t="69398" x="7308850" y="4165600"/>
          <p14:tracePt t="69417" x="7302500" y="4165600"/>
          <p14:tracePt t="69437" x="7302500" y="4171950"/>
          <p14:tracePt t="69457" x="7302500" y="4178300"/>
          <p14:tracePt t="69476" x="7296150" y="4184650"/>
          <p14:tracePt t="69534" x="7289800" y="4184650"/>
          <p14:tracePt t="69545" x="7289800" y="4191000"/>
          <p14:tracePt t="69605" x="7283450" y="4191000"/>
          <p14:tracePt t="69615" x="7283450" y="4197350"/>
          <p14:tracePt t="69684" x="7283450" y="4203700"/>
          <p14:tracePt t="69704" x="7277100" y="4203700"/>
          <p14:tracePt t="69723" x="7277100" y="4210050"/>
          <p14:tracePt t="69763" x="7270750" y="4210050"/>
          <p14:tracePt t="69783" x="7270750" y="4216400"/>
          <p14:tracePt t="69851" x="7270750" y="4222750"/>
          <p14:tracePt t="69871" x="7270750" y="4229100"/>
          <p14:tracePt t="69881" x="7264400" y="4229100"/>
          <p14:tracePt t="69930" x="7258050" y="4229100"/>
          <p14:tracePt t="69950" x="7258050" y="4235450"/>
          <p14:tracePt t="70059" x="7258050" y="4241800"/>
          <p14:tracePt t="70344" x="7258050" y="4248150"/>
          <p14:tracePt t="70700" x="7251700" y="4248150"/>
          <p14:tracePt t="70769" x="7251700" y="4254500"/>
          <p14:tracePt t="70868" x="7251700" y="4260850"/>
          <p14:tracePt t="71134" x="7251700" y="4267200"/>
          <p14:tracePt t="71173" x="7251700" y="4273550"/>
          <p14:tracePt t="71321" x="7251700" y="4279900"/>
          <p14:tracePt t="71548" x="7251700" y="4286250"/>
          <p14:tracePt t="71665" x="7251700" y="4292600"/>
          <p14:tracePt t="72189" x="7245350" y="4292600"/>
          <p14:tracePt t="72199" x="7239000" y="4292600"/>
          <p14:tracePt t="72209" x="7232650" y="4286250"/>
          <p14:tracePt t="72220" x="7219950" y="4279900"/>
          <p14:tracePt t="72237" x="7200900" y="4267200"/>
          <p14:tracePt t="72254" x="7188200" y="4260850"/>
          <p14:tracePt t="72271" x="7150100" y="4235450"/>
          <p14:tracePt t="72287" x="7124700" y="4216400"/>
          <p14:tracePt t="72304" x="7105650" y="4203700"/>
          <p14:tracePt t="72320" x="7067550" y="4171950"/>
          <p14:tracePt t="72337" x="7035800" y="4140200"/>
          <p14:tracePt t="72354" x="6997700" y="4102100"/>
          <p14:tracePt t="72370" x="6978650" y="4095750"/>
          <p14:tracePt t="72387" x="6946900" y="4070350"/>
          <p14:tracePt t="72404" x="6921500" y="4051300"/>
          <p14:tracePt t="72420" x="6908800" y="4044950"/>
          <p14:tracePt t="72437" x="6902450" y="4044950"/>
          <p14:tracePt t="72456" x="6896100" y="4038600"/>
          <p14:tracePt t="72475" x="6889750" y="4032250"/>
          <p14:tracePt t="72495" x="6883400" y="4025900"/>
          <p14:tracePt t="72505" x="6877050" y="4025900"/>
          <p14:tracePt t="72520" x="6877050" y="4019550"/>
          <p14:tracePt t="72537" x="6864350" y="4006850"/>
          <p14:tracePt t="72553" x="6858000" y="4006850"/>
          <p14:tracePt t="72570" x="6851650" y="4000500"/>
          <p14:tracePt t="72587" x="6832600" y="3994150"/>
          <p14:tracePt t="72603" x="6813550" y="3987800"/>
          <p14:tracePt t="72621" x="6794500" y="3981450"/>
          <p14:tracePt t="72637" x="6788150" y="3975100"/>
          <p14:tracePt t="72653" x="6769100" y="3968750"/>
          <p14:tracePt t="72670" x="6756400" y="3962400"/>
          <p14:tracePt t="72685" x="6750050" y="3962400"/>
          <p14:tracePt t="72702" x="6731000" y="3943350"/>
          <p14:tracePt t="72719" x="6692900" y="3930650"/>
          <p14:tracePt t="72737" x="6673850" y="3924300"/>
          <p14:tracePt t="72755" x="6610350" y="3905250"/>
          <p14:tracePt t="72770" x="6521450" y="3879850"/>
          <p14:tracePt t="72787" x="6457950" y="3873500"/>
          <p14:tracePt t="72803" x="6330950" y="3860800"/>
          <p14:tracePt t="72820" x="6210300" y="3860800"/>
          <p14:tracePt t="72838" x="6083300" y="3879850"/>
          <p14:tracePt t="72853" x="6026150" y="3898900"/>
          <p14:tracePt t="72870" x="5924550" y="3930650"/>
          <p14:tracePt t="72887" x="5886450" y="3949700"/>
          <p14:tracePt t="73363" x="5880100" y="3949700"/>
          <p14:tracePt t="73372" x="5867400" y="3949700"/>
          <p14:tracePt t="73382" x="5848350" y="3949700"/>
          <p14:tracePt t="73392" x="5842000" y="3949700"/>
          <p14:tracePt t="73403" x="5829300" y="3949700"/>
          <p14:tracePt t="73420" x="5810250" y="3949700"/>
          <p14:tracePt t="73436" x="5791200" y="3949700"/>
          <p14:tracePt t="73453" x="5753100" y="3949700"/>
          <p14:tracePt t="73470" x="5689600" y="3949700"/>
          <p14:tracePt t="73487" x="5651500" y="3949700"/>
          <p14:tracePt t="73503" x="5568950" y="3949700"/>
          <p14:tracePt t="73520" x="5492750" y="3949700"/>
          <p14:tracePt t="73536" x="5448300" y="3949700"/>
          <p14:tracePt t="73553" x="5384800" y="3949700"/>
          <p14:tracePt t="73570" x="5327650" y="3943350"/>
          <p14:tracePt t="73587" x="5257800" y="3924300"/>
          <p14:tracePt t="73603" x="5232400" y="3917950"/>
          <p14:tracePt t="73620" x="5181600" y="3898900"/>
          <p14:tracePt t="73636" x="5143500" y="3879850"/>
          <p14:tracePt t="73653" x="5124450" y="3867150"/>
          <p14:tracePt t="73670" x="5086350" y="3841750"/>
          <p14:tracePt t="73686" x="5029200" y="3816350"/>
          <p14:tracePt t="73703" x="5003800" y="3797300"/>
          <p14:tracePt t="73720" x="4946650" y="3765550"/>
          <p14:tracePt t="73735" x="4895850" y="3727450"/>
          <p14:tracePt t="73752" x="4876800" y="3714750"/>
          <p14:tracePt t="73768" x="4826000" y="3683000"/>
          <p14:tracePt t="73786" x="4787900" y="3663950"/>
          <p14:tracePt t="73803" x="4768850" y="3651250"/>
          <p14:tracePt t="73820" x="4743450" y="3644900"/>
          <p14:tracePt t="73836" x="4724400" y="3625850"/>
          <p14:tracePt t="73854" x="4718050" y="3606800"/>
          <p14:tracePt t="73870" x="4718050" y="3600450"/>
          <p14:tracePt t="73886" x="4718050" y="3587750"/>
          <p14:tracePt t="73903" x="4718050" y="3549650"/>
          <p14:tracePt t="73920" x="4718050" y="3530600"/>
          <p14:tracePt t="73936" x="4730750" y="3498850"/>
          <p14:tracePt t="73953" x="4737100" y="3473450"/>
          <p14:tracePt t="73970" x="4749800" y="3454400"/>
          <p14:tracePt t="73975" x="4756150" y="3448050"/>
          <p14:tracePt t="73986" x="4768850" y="3435350"/>
          <p14:tracePt t="74003" x="4781550" y="3409950"/>
          <p14:tracePt t="74020" x="4794250" y="3397250"/>
          <p14:tracePt t="74036" x="4813300" y="3378200"/>
          <p14:tracePt t="74053" x="4832350" y="3359150"/>
          <p14:tracePt t="74071" x="4870450" y="3346450"/>
          <p14:tracePt t="74086" x="4889500" y="3333750"/>
          <p14:tracePt t="74103" x="4921250" y="3321050"/>
          <p14:tracePt t="74120" x="4965700" y="3314700"/>
          <p14:tracePt t="74136" x="4978400" y="3308350"/>
          <p14:tracePt t="74153" x="5022850" y="3308350"/>
          <p14:tracePt t="74170" x="5067300" y="3302000"/>
          <p14:tracePt t="74186" x="5092700" y="3302000"/>
          <p14:tracePt t="74203" x="5143500" y="3302000"/>
          <p14:tracePt t="74220" x="5181600" y="3308350"/>
          <p14:tracePt t="74236" x="5207000" y="3321050"/>
          <p14:tracePt t="74253" x="5270500" y="3340100"/>
          <p14:tracePt t="74269" x="5334000" y="3378200"/>
          <p14:tracePt t="74286" x="5359400" y="3390900"/>
          <p14:tracePt t="74303" x="5384800" y="3422650"/>
          <p14:tracePt t="74320" x="5397500" y="3441700"/>
          <p14:tracePt t="74336" x="5403850" y="3460750"/>
          <p14:tracePt t="74353" x="5403850" y="3473450"/>
          <p14:tracePt t="74370" x="5403850" y="3505200"/>
          <p14:tracePt t="74386" x="5403850" y="3556000"/>
          <p14:tracePt t="74403" x="5403850" y="3587750"/>
          <p14:tracePt t="74420" x="5403850" y="3632200"/>
          <p14:tracePt t="74436" x="5403850" y="3676650"/>
          <p14:tracePt t="74453" x="5403850" y="3689350"/>
          <p14:tracePt t="74470" x="5403850" y="3708400"/>
          <p14:tracePt t="74506" x="5403850" y="3714750"/>
          <p14:tracePt t="74520" x="5403850" y="3721100"/>
          <p14:tracePt t="74537" x="5397500" y="3733800"/>
          <p14:tracePt t="74553" x="5391150" y="3740150"/>
          <p14:tracePt t="74569" x="5378450" y="3752850"/>
          <p14:tracePt t="74586" x="5359400" y="3765550"/>
          <p14:tracePt t="74603" x="5340350" y="3765550"/>
          <p14:tracePt t="74619" x="5334000" y="3771900"/>
          <p14:tracePt t="74636" x="5302250" y="3771900"/>
          <p14:tracePt t="74653" x="5270500" y="3771900"/>
          <p14:tracePt t="74669" x="5251450" y="3771900"/>
          <p14:tracePt t="74686" x="5219700" y="3771900"/>
          <p14:tracePt t="74703" x="5187950" y="3771900"/>
          <p14:tracePt t="74719" x="5168900" y="3771900"/>
          <p14:tracePt t="74736" x="5124450" y="3759200"/>
          <p14:tracePt t="74753" x="5067300" y="3740150"/>
          <p14:tracePt t="74769" x="5029200" y="3733800"/>
          <p14:tracePt t="74786" x="4959350" y="3721100"/>
          <p14:tracePt t="74801" x="4921250" y="3708400"/>
          <p14:tracePt t="74818" x="4908550" y="3702050"/>
          <p14:tracePt t="74835" x="4889500" y="3695700"/>
          <p14:tracePt t="74851" x="4876800" y="3689350"/>
          <p14:tracePt t="74869" x="4864100" y="3683000"/>
          <p14:tracePt t="74886" x="4864100" y="3663950"/>
          <p14:tracePt t="74903" x="4857750" y="3632200"/>
          <p14:tracePt t="74919" x="4857750" y="3600450"/>
          <p14:tracePt t="74936" x="4857750" y="3587750"/>
          <p14:tracePt t="74953" x="4857750" y="3568700"/>
          <p14:tracePt t="74969" x="4857750" y="3543300"/>
          <p14:tracePt t="74986" x="4857750" y="3536950"/>
          <p14:tracePt t="74991" x="4857750" y="3530600"/>
          <p14:tracePt t="75003" x="4857750" y="3524250"/>
          <p14:tracePt t="75019" x="4857750" y="3505200"/>
          <p14:tracePt t="75037" x="4870450" y="3486150"/>
          <p14:tracePt t="75053" x="4876800" y="3473450"/>
          <p14:tracePt t="75069" x="4889500" y="3454400"/>
          <p14:tracePt t="75086" x="4902200" y="3429000"/>
          <p14:tracePt t="75103" x="4914900" y="3422650"/>
          <p14:tracePt t="75119" x="4933950" y="3416300"/>
          <p14:tracePt t="75135" x="4978400" y="3397250"/>
          <p14:tracePt t="75151" x="4991100" y="3390900"/>
          <p14:tracePt t="75168" x="5041900" y="3378200"/>
          <p14:tracePt t="75185" x="5086350" y="3371850"/>
          <p14:tracePt t="75201" x="5099050" y="3371850"/>
          <p14:tracePt t="75218" x="5137150" y="3371850"/>
          <p14:tracePt t="75234" x="5162550" y="3371850"/>
          <p14:tracePt t="75253" x="5181600" y="3371850"/>
          <p14:tracePt t="75269" x="5207000" y="3378200"/>
          <p14:tracePt t="75286" x="5238750" y="3384550"/>
          <p14:tracePt t="75303" x="5264150" y="3384550"/>
          <p14:tracePt t="75319" x="5276850" y="3390900"/>
          <p14:tracePt t="75336" x="5295900" y="3403600"/>
          <p14:tracePt t="75353" x="5314950" y="3422650"/>
          <p14:tracePt t="75369" x="5334000" y="3435350"/>
          <p14:tracePt t="75386" x="5365750" y="3460750"/>
          <p14:tracePt t="75402" x="5397500" y="3486150"/>
          <p14:tracePt t="75419" x="5410200" y="3498850"/>
          <p14:tracePt t="75436" x="5435600" y="3517900"/>
          <p14:tracePt t="75452" x="5461000" y="3543300"/>
          <p14:tracePt t="75469" x="5461000" y="3549650"/>
          <p14:tracePt t="75486" x="5473700" y="3562350"/>
          <p14:tracePt t="75502" x="5473700" y="3568700"/>
          <p14:tracePt t="75518" x="5473700" y="3575050"/>
          <p14:tracePt t="75535" x="5473700" y="3594100"/>
          <p14:tracePt t="75552" x="5473700" y="3619500"/>
          <p14:tracePt t="75569" x="5467350" y="3651250"/>
          <p14:tracePt t="75586" x="5461000" y="3670300"/>
          <p14:tracePt t="75602" x="5454650" y="3683000"/>
          <p14:tracePt t="75619" x="5448300" y="3689350"/>
          <p14:tracePt t="75636" x="5435600" y="3695700"/>
          <p14:tracePt t="75652" x="5429250" y="3708400"/>
          <p14:tracePt t="75669" x="5410200" y="3721100"/>
          <p14:tracePt t="75686" x="5391150" y="3727450"/>
          <p14:tracePt t="75703" x="5353050" y="3746500"/>
          <p14:tracePt t="75719" x="5321300" y="3765550"/>
          <p14:tracePt t="75736" x="5295900" y="3778250"/>
          <p14:tracePt t="75752" x="5257800" y="3790950"/>
          <p14:tracePt t="75769" x="5213350" y="3810000"/>
          <p14:tracePt t="75786" x="5200650" y="3816350"/>
          <p14:tracePt t="75802" x="5156200" y="3829050"/>
          <p14:tracePt t="75819" x="5130800" y="3829050"/>
          <p14:tracePt t="75836" x="5118100" y="3829050"/>
          <p14:tracePt t="76459" x="5124450" y="3829050"/>
          <p14:tracePt t="76509" x="5130800" y="3829050"/>
          <p14:tracePt t="76548" x="5137150" y="3829050"/>
          <p14:tracePt t="76578" x="5143500" y="3829050"/>
          <p14:tracePt t="76657" x="5149850" y="3829050"/>
          <p14:tracePt t="76687" x="5156200" y="3829050"/>
          <p14:tracePt t="76706" x="5162550" y="3829050"/>
          <p14:tracePt t="76726" x="5168900" y="3829050"/>
          <p14:tracePt t="76746" x="5175250" y="3829050"/>
          <p14:tracePt t="76765" x="5181600" y="3829050"/>
          <p14:tracePt t="76775" x="5187950" y="3829050"/>
          <p14:tracePt t="76795" x="5194300" y="3829050"/>
          <p14:tracePt t="76805" x="5200650" y="3829050"/>
          <p14:tracePt t="76819" x="5207000" y="3829050"/>
          <p14:tracePt t="76835" x="5213350" y="3829050"/>
          <p14:tracePt t="76852" x="5226050" y="3829050"/>
          <p14:tracePt t="76869" x="5238750" y="3829050"/>
          <p14:tracePt t="76885" x="5245100" y="3829050"/>
          <p14:tracePt t="76901" x="5257800" y="3829050"/>
          <p14:tracePt t="76934" x="5270500" y="3829050"/>
          <p14:tracePt t="76951" x="5276850" y="3829050"/>
          <p14:tracePt t="76967" x="5283200" y="3829050"/>
          <p14:tracePt t="76984" x="5289550" y="3829050"/>
          <p14:tracePt t="77002" x="5302250" y="3829050"/>
          <p14:tracePt t="77035" x="5314950" y="3829050"/>
          <p14:tracePt t="77052" x="5321300" y="3822700"/>
          <p14:tracePt t="77069" x="5334000" y="3822700"/>
          <p14:tracePt t="77085" x="5340350" y="3822700"/>
          <p14:tracePt t="77102" x="5346700" y="3822700"/>
          <p14:tracePt t="77119" x="5353050" y="3822700"/>
          <p14:tracePt t="77135" x="5359400" y="3822700"/>
          <p14:tracePt t="77190" x="5365750" y="3822700"/>
          <p14:tracePt t="77220" x="5372100" y="3822700"/>
          <p14:tracePt t="77249" x="5378450" y="3822700"/>
          <p14:tracePt t="77258" x="5384800" y="3822700"/>
          <p14:tracePt t="77278" x="5391150" y="3822700"/>
          <p14:tracePt t="77347" x="5397500" y="3822700"/>
          <p14:tracePt t="77357" x="5403850" y="3822700"/>
          <p14:tracePt t="77396" x="5410200" y="3822700"/>
          <p14:tracePt t="77416" x="5416550" y="3822700"/>
          <p14:tracePt t="77436" x="5422900" y="3822700"/>
          <p14:tracePt t="77456" x="5429250" y="3822700"/>
          <p14:tracePt t="77476" x="5435600" y="3822700"/>
          <p14:tracePt t="77505" x="5441950" y="3822700"/>
          <p14:tracePt t="77515" x="5448300" y="3822700"/>
          <p14:tracePt t="77525" x="5454650" y="3822700"/>
          <p14:tracePt t="77555" x="5461000" y="3822700"/>
          <p14:tracePt t="77564" x="5467350" y="3822700"/>
          <p14:tracePt t="77614" x="5473700" y="3822700"/>
          <p14:tracePt t="77633" x="5480050" y="3822700"/>
          <p14:tracePt t="77653" x="5486400" y="3822700"/>
          <p14:tracePt t="77673" x="5492750" y="3822700"/>
          <p14:tracePt t="77683" x="5499100" y="3822700"/>
          <p14:tracePt t="77702" x="5505450" y="3822700"/>
          <p14:tracePt t="77722" x="5511800" y="3822700"/>
          <p14:tracePt t="77732" x="5518150" y="3822700"/>
          <p14:tracePt t="77762" x="5524500" y="3822700"/>
          <p14:tracePt t="77771" x="5530850" y="3822700"/>
          <p14:tracePt t="77781" x="5537200" y="3822700"/>
          <p14:tracePt t="77791" x="5543550" y="3822700"/>
          <p14:tracePt t="77802" x="5549900" y="3822700"/>
          <p14:tracePt t="77821" x="5556250" y="3822700"/>
          <p14:tracePt t="77835" x="5562600" y="3822700"/>
          <p14:tracePt t="77852" x="5568950" y="3822700"/>
          <p14:tracePt t="77868" x="5581650" y="3822700"/>
          <p14:tracePt t="77885" x="5588000" y="3822700"/>
          <p14:tracePt t="77902" x="5594350" y="3822700"/>
          <p14:tracePt t="77918" x="5607050" y="3822700"/>
          <p14:tracePt t="77935" x="5613400" y="3822700"/>
          <p14:tracePt t="77951" x="5619750" y="3822700"/>
          <p14:tracePt t="77967" x="5626100" y="3822700"/>
          <p14:tracePt t="77984" x="5632450" y="3822700"/>
          <p14:tracePt t="78000" x="5638800" y="3822700"/>
          <p14:tracePt t="78018" x="5645150" y="3822700"/>
          <p14:tracePt t="78049" x="5651500" y="3822700"/>
          <p14:tracePt t="78057" x="5657850" y="3822700"/>
          <p14:tracePt t="78087" x="5664200" y="3822700"/>
          <p14:tracePt t="78096" x="5670550" y="3822700"/>
          <p14:tracePt t="78116" x="5676900" y="3822700"/>
          <p14:tracePt t="78373" x="5664200" y="3822700"/>
          <p14:tracePt t="78393" x="5657850" y="3816350"/>
          <p14:tracePt t="78403" x="5651500" y="3816350"/>
          <p14:tracePt t="78413" x="5651500" y="3810000"/>
          <p14:tracePt t="78422" x="5645150" y="3803650"/>
          <p14:tracePt t="78435" x="5638800" y="3797300"/>
          <p14:tracePt t="78451" x="5632450" y="3797300"/>
          <p14:tracePt t="78469" x="5619750" y="3784600"/>
          <p14:tracePt t="78501" x="5607050" y="3771900"/>
          <p14:tracePt t="78518" x="5600700" y="3765550"/>
          <p14:tracePt t="78535" x="5594350" y="3752850"/>
          <p14:tracePt t="78551" x="5581650" y="3746500"/>
          <p14:tracePt t="78568" x="5575300" y="3733800"/>
          <p14:tracePt t="78585" x="5568950" y="3733800"/>
          <p14:tracePt t="78601" x="5556250" y="3721100"/>
          <p14:tracePt t="78618" x="5549900" y="3708400"/>
          <p14:tracePt t="78635" x="5543550" y="3695700"/>
          <p14:tracePt t="78651" x="5530850" y="3689350"/>
          <p14:tracePt t="78668" x="5518150" y="3663950"/>
          <p14:tracePt t="78685" x="5511800" y="3657600"/>
          <p14:tracePt t="78702" x="5499100" y="3638550"/>
          <p14:tracePt t="78718" x="5492750" y="3619500"/>
          <p14:tracePt t="78735" x="5473700" y="3606800"/>
          <p14:tracePt t="78751" x="5473700" y="3600450"/>
          <p14:tracePt t="78768" x="5461000" y="3587750"/>
          <p14:tracePt t="78785" x="5448300" y="3568700"/>
          <p14:tracePt t="78801" x="5441950" y="3562350"/>
          <p14:tracePt t="78818" x="5416550" y="3530600"/>
          <p14:tracePt t="78835" x="5403850" y="3511550"/>
          <p14:tracePt t="78851" x="5391150" y="3498850"/>
          <p14:tracePt t="78868" x="5372100" y="3473450"/>
          <p14:tracePt t="78885" x="5365750" y="3448050"/>
          <p14:tracePt t="78901" x="5359400" y="3435350"/>
          <p14:tracePt t="78918" x="5353050" y="3422650"/>
          <p14:tracePt t="78935" x="5346700" y="3416300"/>
          <p14:tracePt t="78968" x="5346700" y="3409950"/>
          <p14:tracePt t="79072" x="5353050" y="3409950"/>
          <p14:tracePt t="79092" x="5359400" y="3409950"/>
          <p14:tracePt t="79103" x="5365750" y="3409950"/>
          <p14:tracePt t="79113" x="5372100" y="3422650"/>
          <p14:tracePt t="79122" x="5378450" y="3422650"/>
          <p14:tracePt t="79134" x="5384800" y="3429000"/>
          <p14:tracePt t="79151" x="5391150" y="3435350"/>
          <p14:tracePt t="79168" x="5397500" y="3441700"/>
          <p14:tracePt t="79185" x="5410200" y="3448050"/>
          <p14:tracePt t="79201" x="5422900" y="3473450"/>
          <p14:tracePt t="79218" x="5441950" y="3486150"/>
          <p14:tracePt t="79234" x="5461000" y="3505200"/>
          <p14:tracePt t="79251" x="5480050" y="3536950"/>
          <p14:tracePt t="79268" x="5505450" y="3556000"/>
          <p14:tracePt t="79284" x="5524500" y="3562350"/>
          <p14:tracePt t="79301" x="5549900" y="3575050"/>
          <p14:tracePt t="79318" x="5581650" y="3587750"/>
          <p14:tracePt t="79335" x="5588000" y="3587750"/>
          <p14:tracePt t="79351" x="5613400" y="3594100"/>
          <p14:tracePt t="79368" x="5638800" y="3606800"/>
          <p14:tracePt t="79384" x="5657850" y="3619500"/>
          <p14:tracePt t="79401" x="5683250" y="3638550"/>
          <p14:tracePt t="79418" x="5721350" y="3657600"/>
          <p14:tracePt t="79434" x="5740400" y="3663950"/>
          <p14:tracePt t="79451" x="5797550" y="3695700"/>
          <p14:tracePt t="79468" x="5854700" y="3721100"/>
          <p14:tracePt t="79484" x="5873750" y="3727450"/>
          <p14:tracePt t="79501" x="5930900" y="3752850"/>
          <p14:tracePt t="79518" x="5962650" y="3778250"/>
          <p14:tracePt t="79535" x="5994400" y="3790950"/>
          <p14:tracePt t="79551" x="6000750" y="3790950"/>
          <p14:tracePt t="79568" x="6013450" y="3790950"/>
          <p14:tracePt t="79665" x="6013450" y="3797300"/>
          <p14:tracePt t="79675" x="6019800" y="3797300"/>
          <p14:tracePt t="79694" x="6019800" y="3803650"/>
          <p14:tracePt t="79704" x="6026150" y="3803650"/>
          <p14:tracePt t="79718" x="6026150" y="3810000"/>
          <p14:tracePt t="79734" x="6032500" y="3810000"/>
          <p14:tracePt t="79752" x="6038850" y="3816350"/>
          <p14:tracePt t="79784" x="6038850" y="3822700"/>
          <p14:tracePt t="80166" x="6032500" y="3822700"/>
          <p14:tracePt t="80178" x="6026150" y="3822700"/>
          <p14:tracePt t="80198" x="6013450" y="3816350"/>
          <p14:tracePt t="80206" x="6000750" y="3816350"/>
          <p14:tracePt t="80227" x="5988050" y="3816350"/>
          <p14:tracePt t="80236" x="5975350" y="3810000"/>
          <p14:tracePt t="80250" x="5962650" y="3803650"/>
          <p14:tracePt t="80266" x="5930900" y="3784600"/>
          <p14:tracePt t="80283" x="5911850" y="3778250"/>
          <p14:tracePt t="80301" x="5873750" y="3746500"/>
          <p14:tracePt t="80317" x="5822950" y="3727450"/>
          <p14:tracePt t="80334" x="5791200" y="3708400"/>
          <p14:tracePt t="80351" x="5772150" y="3702050"/>
          <p14:tracePt t="80367" x="5759450" y="3695700"/>
          <p14:tracePt t="80384" x="5746750" y="3689350"/>
          <p14:tracePt t="80405" x="5740400" y="3689350"/>
          <p14:tracePt t="80424" x="5734050" y="3683000"/>
          <p14:tracePt t="80435" x="5727700" y="3683000"/>
          <p14:tracePt t="80454" x="5727700" y="3676650"/>
          <p14:tracePt t="80467" x="5727700" y="3670300"/>
          <p14:tracePt t="80484" x="5721350" y="3670300"/>
          <p14:tracePt t="80937" x="5727700" y="3670300"/>
          <p14:tracePt t="80956" x="5734050" y="3676650"/>
          <p14:tracePt t="80977" x="5740400" y="3676650"/>
          <p14:tracePt t="80986" x="5740400" y="3683000"/>
          <p14:tracePt t="81006" x="5746750" y="3683000"/>
          <p14:tracePt t="81016" x="5753100" y="3689350"/>
          <p14:tracePt t="81046" x="5759450" y="3695700"/>
          <p14:tracePt t="81055" x="5765800" y="3695700"/>
          <p14:tracePt t="81066" x="5765800" y="3702050"/>
          <p14:tracePt t="81083" x="5784850" y="3708400"/>
          <p14:tracePt t="81100" x="5784850" y="3714750"/>
          <p14:tracePt t="81117" x="5797550" y="3721100"/>
          <p14:tracePt t="81132" x="5803900" y="3733800"/>
          <p14:tracePt t="81149" x="5810250" y="3733800"/>
          <p14:tracePt t="81166" x="5816600" y="3740150"/>
          <p14:tracePt t="81201" x="5829300" y="3746500"/>
          <p14:tracePt t="81217" x="5835650" y="3752850"/>
          <p14:tracePt t="81251" x="5848350" y="3765550"/>
          <p14:tracePt t="81267" x="5854700" y="3771900"/>
          <p14:tracePt t="81283" x="5861050" y="3790950"/>
          <p14:tracePt t="81300" x="5873750" y="3803650"/>
          <p14:tracePt t="81317" x="5873750" y="3810000"/>
          <p14:tracePt t="81333" x="5880100" y="3822700"/>
          <p14:tracePt t="81351" x="5892800" y="3835400"/>
          <p14:tracePt t="81384" x="5911850" y="3848100"/>
          <p14:tracePt t="81400" x="5918200" y="3860800"/>
          <p14:tracePt t="81417" x="5924550" y="3860800"/>
          <p14:tracePt t="81529" x="5924550" y="3867150"/>
          <p14:tracePt t="81548" x="5924550" y="3873500"/>
          <p14:tracePt t="81568" x="5924550" y="3879850"/>
          <p14:tracePt t="81590" x="5930900" y="3886200"/>
          <p14:tracePt t="81608" x="5930900" y="3892550"/>
          <p14:tracePt t="81628" x="5930900" y="3898900"/>
          <p14:tracePt t="81657" x="5930900" y="3905250"/>
          <p14:tracePt t="81924" x="5930900" y="3911600"/>
          <p14:tracePt t="81933" x="5930900" y="3917950"/>
          <p14:tracePt t="81943" x="5924550" y="3917950"/>
          <p14:tracePt t="81953" x="5918200" y="3917950"/>
          <p14:tracePt t="81973" x="5911850" y="3917950"/>
          <p14:tracePt t="81983" x="5899150" y="3924300"/>
          <p14:tracePt t="82003" x="5886450" y="3930650"/>
          <p14:tracePt t="82017" x="5873750" y="3937000"/>
          <p14:tracePt t="82032" x="5848350" y="3949700"/>
          <p14:tracePt t="82049" x="5822950" y="3956050"/>
          <p14:tracePt t="82066" x="5803900" y="3962400"/>
          <p14:tracePt t="82082" x="5778500" y="3975100"/>
          <p14:tracePt t="82099" x="5753100" y="3981450"/>
          <p14:tracePt t="82116" x="5740400" y="3987800"/>
          <p14:tracePt t="82132" x="5721350" y="3994150"/>
          <p14:tracePt t="82149" x="5708650" y="3994150"/>
          <p14:tracePt t="82165" x="5695950" y="3994150"/>
          <p14:tracePt t="82184" x="5689600" y="3994150"/>
          <p14:tracePt t="82200" x="5676900" y="3994150"/>
          <p14:tracePt t="82216" x="5670550" y="3994150"/>
          <p14:tracePt t="82232" x="5657850" y="3994150"/>
          <p14:tracePt t="82249" x="5645150" y="4000500"/>
          <p14:tracePt t="82266" x="5638800" y="4000500"/>
          <p14:tracePt t="82284" x="5632450" y="4000500"/>
          <p14:tracePt t="82300" x="5626100" y="4000500"/>
          <p14:tracePt t="82348" x="5619750" y="4000500"/>
          <p14:tracePt t="82358" x="5613400" y="4000500"/>
          <p14:tracePt t="82377" x="5607050" y="4000500"/>
          <p14:tracePt t="82407" x="5600700" y="4006850"/>
          <p14:tracePt t="82417" x="5594350" y="4006850"/>
          <p14:tracePt t="82436" x="5581650" y="4006850"/>
          <p14:tracePt t="82447" x="5575300" y="4006850"/>
          <p14:tracePt t="82456" x="5575300" y="4013200"/>
          <p14:tracePt t="82467" x="5568950" y="4013200"/>
          <p14:tracePt t="82484" x="5562600" y="4013200"/>
          <p14:tracePt t="82500" x="5556250" y="4013200"/>
          <p14:tracePt t="82517" x="5549900" y="4013200"/>
          <p14:tracePt t="82533" x="5543550" y="4013200"/>
          <p14:tracePt t="82550" x="5537200" y="4013200"/>
          <p14:tracePt t="82567" x="5530850" y="4019550"/>
          <p14:tracePt t="82584" x="5524500" y="4019550"/>
          <p14:tracePt t="82614" x="5518150" y="4019550"/>
          <p14:tracePt t="82732" x="5518150" y="4025900"/>
          <p14:tracePt t="82821" x="5511800" y="4025900"/>
          <p14:tracePt t="82860" x="5505450" y="4025900"/>
          <p14:tracePt t="82881" x="5499100" y="4025900"/>
          <p14:tracePt t="83788" x="5492750" y="4025900"/>
          <p14:tracePt t="83798" x="5486400" y="4025900"/>
          <p14:tracePt t="83808" x="5480050" y="4025900"/>
          <p14:tracePt t="83847" x="5473700" y="4025900"/>
          <p14:tracePt t="83857" x="5467350" y="4025900"/>
          <p14:tracePt t="84063" x="5461000" y="4032250"/>
          <p14:tracePt t="84104" x="5461000" y="4038600"/>
          <p14:tracePt t="84113" x="5454650" y="4038600"/>
          <p14:tracePt t="84133" x="5448300" y="4044950"/>
          <p14:tracePt t="84163" x="5441950" y="4044950"/>
          <p14:tracePt t="84212" x="5435600" y="4044950"/>
          <p14:tracePt t="84242" x="5429250" y="4044950"/>
          <p14:tracePt t="84439" x="5422900" y="4051300"/>
          <p14:tracePt t="84468" x="5416550" y="4051300"/>
          <p14:tracePt t="84794" x="5422900" y="4057650"/>
          <p14:tracePt t="84813" x="5429250" y="4057650"/>
          <p14:tracePt t="84833" x="5441950" y="4057650"/>
          <p14:tracePt t="84853" x="5448300" y="4057650"/>
          <p14:tracePt t="84863" x="5454650" y="4057650"/>
          <p14:tracePt t="84873" x="5461000" y="4057650"/>
          <p14:tracePt t="84883" x="5467350" y="4057650"/>
          <p14:tracePt t="84900" x="5480050" y="4057650"/>
          <p14:tracePt t="84916" x="5492750" y="4051300"/>
          <p14:tracePt t="84933" x="5518150" y="4044950"/>
          <p14:tracePt t="84949" x="5549900" y="4044950"/>
          <p14:tracePt t="84966" x="5556250" y="4044950"/>
          <p14:tracePt t="84983" x="5581650" y="4038600"/>
          <p14:tracePt t="85001" x="5607050" y="4038600"/>
          <p14:tracePt t="85033" x="5626100" y="4038600"/>
          <p14:tracePt t="85049" x="5638800" y="4038600"/>
          <p14:tracePt t="85066" x="5645150" y="4038600"/>
          <p14:tracePt t="85083" x="5657850" y="4038600"/>
          <p14:tracePt t="85099" x="5676900" y="4038600"/>
          <p14:tracePt t="85116" x="5683250" y="4038600"/>
          <p14:tracePt t="85133" x="5695950" y="4038600"/>
          <p14:tracePt t="85149" x="5708650" y="4038600"/>
          <p14:tracePt t="85166" x="5721350" y="4038600"/>
          <p14:tracePt t="85181" x="5727700" y="4032250"/>
          <p14:tracePt t="85198" x="5740400" y="4032250"/>
          <p14:tracePt t="85216" x="5753100" y="4025900"/>
          <p14:tracePt t="85249" x="5765800" y="4025900"/>
          <p14:tracePt t="85266" x="5778500" y="4025900"/>
          <p14:tracePt t="85283" x="5784850" y="4025900"/>
          <p14:tracePt t="85299" x="5791200" y="4025900"/>
          <p14:tracePt t="85316" x="5803900" y="4019550"/>
          <p14:tracePt t="85349" x="5822950" y="4019550"/>
          <p14:tracePt t="85365" x="5835650" y="4013200"/>
          <p14:tracePt t="85381" x="5842000" y="4013200"/>
          <p14:tracePt t="85398" x="5854700" y="4006850"/>
          <p14:tracePt t="85414" x="5873750" y="4000500"/>
          <p14:tracePt t="85432" x="5886450" y="4000500"/>
          <p14:tracePt t="85449" x="5892800" y="4000500"/>
          <p14:tracePt t="85466" x="5899150" y="4000500"/>
          <p14:tracePt t="85504" x="5905500" y="4000500"/>
          <p14:tracePt t="85524" x="5911850" y="4000500"/>
          <p14:tracePt t="85554" x="5911850" y="3994150"/>
          <p14:tracePt t="86419" x="5918200" y="3994150"/>
          <p14:tracePt t="86439" x="5930900" y="3994150"/>
          <p14:tracePt t="86460" x="5937250" y="3994150"/>
          <p14:tracePt t="86469" x="5943600" y="3994150"/>
          <p14:tracePt t="86479" x="5949950" y="3994150"/>
          <p14:tracePt t="86500" x="5956300" y="3994150"/>
          <p14:tracePt t="86509" x="5962650" y="3994150"/>
          <p14:tracePt t="86529" x="5969000" y="3994150"/>
          <p14:tracePt t="86538" x="5975350" y="3994150"/>
          <p14:tracePt t="86548" x="5981700" y="3994150"/>
          <p14:tracePt t="86567" x="5988050" y="4000500"/>
          <p14:tracePt t="86581" x="5994400" y="4000500"/>
          <p14:tracePt t="86607" x="6000750" y="4000500"/>
          <p14:tracePt t="86627" x="6007100" y="4006850"/>
          <p14:tracePt t="86647" x="6013450" y="4006850"/>
          <p14:tracePt t="86667" x="6019800" y="4013200"/>
          <p14:tracePt t="86676" x="6026150" y="4013200"/>
          <p14:tracePt t="86696" x="6032500" y="4013200"/>
          <p14:tracePt t="86707" x="6045200" y="4013200"/>
          <p14:tracePt t="86726" x="6057900" y="4013200"/>
          <p14:tracePt t="86735" x="6064250" y="4013200"/>
          <p14:tracePt t="86755" x="6070600" y="4013200"/>
          <p14:tracePt t="86765" x="6076950" y="4013200"/>
          <p14:tracePt t="86794" x="6083300" y="4013200"/>
          <p14:tracePt t="86943" x="6089650" y="4013200"/>
          <p14:tracePt t="86993" x="6096000" y="4013200"/>
          <p14:tracePt t="87112" x="6102350" y="4013200"/>
          <p14:tracePt t="87161" x="6108700" y="4013200"/>
          <p14:tracePt t="87230" x="6108700" y="4019550"/>
          <p14:tracePt t="87270" x="6115050" y="4019550"/>
          <p14:tracePt t="87279" x="6115050" y="4025900"/>
          <p14:tracePt t="87299" x="6121400" y="4025900"/>
          <p14:tracePt t="87358" x="6127750" y="4025900"/>
          <p14:tracePt t="87979" x="6127750" y="4032250"/>
          <p14:tracePt t="87999" x="6127750" y="4038600"/>
          <p14:tracePt t="88028" x="6127750" y="4044950"/>
          <p14:tracePt t="88078" x="6127750" y="4051300"/>
          <p14:tracePt t="88098" x="6127750" y="4057650"/>
          <p14:tracePt t="88118" x="6127750" y="4064000"/>
          <p14:tracePt t="88128" x="6127750" y="4070350"/>
          <p14:tracePt t="88137" x="6127750" y="4076700"/>
          <p14:tracePt t="88148" x="6121400" y="4076700"/>
          <p14:tracePt t="88165" x="6121400" y="4083050"/>
          <p14:tracePt t="88182" x="6121400" y="4089400"/>
          <p14:tracePt t="88198" x="6115050" y="4095750"/>
          <p14:tracePt t="88215" x="6115050" y="4108450"/>
          <p14:tracePt t="88232" x="6115050" y="4114800"/>
          <p14:tracePt t="88248" x="6102350" y="4133850"/>
          <p14:tracePt t="88265" x="6089650" y="4165600"/>
          <p14:tracePt t="88281" x="6083300" y="4178300"/>
          <p14:tracePt t="88298" x="6083300" y="4191000"/>
          <p14:tracePt t="88315" x="6070600" y="4197350"/>
          <p14:tracePt t="88332" x="6057900" y="4216400"/>
          <p14:tracePt t="88348" x="6051550" y="4222750"/>
          <p14:tracePt t="88365" x="6032500" y="4241800"/>
          <p14:tracePt t="88382" x="6026150" y="4267200"/>
          <p14:tracePt t="88398" x="6019800" y="4279900"/>
          <p14:tracePt t="88415" x="6000750" y="4298950"/>
          <p14:tracePt t="88432" x="5994400" y="4324350"/>
          <p14:tracePt t="88448" x="5988050" y="4337050"/>
          <p14:tracePt t="88465" x="5969000" y="4349750"/>
          <p14:tracePt t="88481" x="5956300" y="4362450"/>
          <p14:tracePt t="88498" x="5943600" y="4368800"/>
          <p14:tracePt t="88515" x="5924550" y="4394200"/>
          <p14:tracePt t="88531" x="5911850" y="4406900"/>
          <p14:tracePt t="88547" x="5899150" y="4419600"/>
          <p14:tracePt t="88563" x="5880100" y="4470400"/>
          <p14:tracePt t="88580" x="5867400" y="4502150"/>
          <p14:tracePt t="88596" x="5867400" y="4514850"/>
          <p14:tracePt t="88615" x="5861050" y="4521200"/>
          <p14:tracePt t="89203" x="5861050" y="4527550"/>
          <p14:tracePt t="89212" x="5854700" y="4533900"/>
          <p14:tracePt t="89222" x="5854700" y="4540250"/>
          <p14:tracePt t="89242" x="5854700" y="4546600"/>
          <p14:tracePt t="89254" x="5848350" y="4559300"/>
          <p14:tracePt t="89264" x="5848350" y="4565650"/>
          <p14:tracePt t="89281" x="5842000" y="4584700"/>
          <p14:tracePt t="89298" x="5835650" y="4603750"/>
          <p14:tracePt t="89314" x="5816600" y="4635500"/>
          <p14:tracePt t="89331" x="5803900" y="4667250"/>
          <p14:tracePt t="89349" x="5797550" y="4705350"/>
          <p14:tracePt t="89364" x="5797550" y="4711700"/>
          <p14:tracePt t="89381" x="5784850" y="4737100"/>
          <p14:tracePt t="89398" x="5772150" y="4756150"/>
          <p14:tracePt t="89414" x="5759450" y="4762500"/>
          <p14:tracePt t="89431" x="5753100" y="4781550"/>
          <p14:tracePt t="89448" x="5740400" y="4806950"/>
          <p14:tracePt t="89464" x="5727700" y="4819650"/>
          <p14:tracePt t="89481" x="5721350" y="4838700"/>
          <p14:tracePt t="89498" x="5702300" y="4864100"/>
          <p14:tracePt t="89514" x="5695950" y="4870450"/>
          <p14:tracePt t="89531" x="5683250" y="4895850"/>
          <p14:tracePt t="89548" x="5670550" y="4908550"/>
          <p14:tracePt t="89565" x="5651500" y="4927600"/>
          <p14:tracePt t="89596" x="5632450" y="4946650"/>
          <p14:tracePt t="89630" x="5613400" y="4953000"/>
          <p14:tracePt t="89647" x="5600700" y="4965700"/>
          <p14:tracePt t="89664" x="5588000" y="4984750"/>
          <p14:tracePt t="89680" x="5581650" y="4984750"/>
          <p14:tracePt t="89696" x="5562600" y="5010150"/>
          <p14:tracePt t="89715" x="5549900" y="5022850"/>
          <p14:tracePt t="89731" x="5543550" y="5035550"/>
          <p14:tracePt t="89748" x="5537200" y="5048250"/>
          <p14:tracePt t="89764" x="5518150" y="5067300"/>
          <p14:tracePt t="89781" x="5511800" y="5073650"/>
          <p14:tracePt t="89798" x="5505450" y="5080000"/>
          <p14:tracePt t="89814" x="5492750" y="5086350"/>
          <p14:tracePt t="89831" x="5473700" y="5099050"/>
          <p14:tracePt t="89848" x="5467350" y="5105400"/>
          <p14:tracePt t="89864" x="5448300" y="5111750"/>
          <p14:tracePt t="89881" x="5435600" y="5124450"/>
          <p14:tracePt t="89898" x="5429250" y="5124450"/>
          <p14:tracePt t="89914" x="5422900" y="5143500"/>
          <p14:tracePt t="89931" x="5410200" y="5149850"/>
          <p14:tracePt t="89948" x="5410200" y="5156200"/>
          <p14:tracePt t="89964" x="5397500" y="5162550"/>
          <p14:tracePt t="89981" x="5391150" y="5181600"/>
          <p14:tracePt t="89998" x="5384800" y="5187950"/>
          <p14:tracePt t="90014" x="5378450" y="5226050"/>
          <p14:tracePt t="90031" x="5372100" y="5238750"/>
          <p14:tracePt t="90048" x="5372100" y="5245100"/>
          <p14:tracePt t="90583" x="5378450" y="5245100"/>
          <p14:tracePt t="90604" x="5384800" y="5238750"/>
          <p14:tracePt t="90681" x="5391150" y="5238750"/>
          <p14:tracePt t="90701" x="5397500" y="5238750"/>
          <p14:tracePt t="90710" x="5403850" y="5232400"/>
          <p14:tracePt t="90720" x="5410200" y="5232400"/>
          <p14:tracePt t="90751" x="5410200" y="5226050"/>
          <p14:tracePt t="90761" x="5416550" y="5226050"/>
          <p14:tracePt t="90771" x="5422900" y="5226050"/>
          <p14:tracePt t="90781" x="5429250" y="5226050"/>
          <p14:tracePt t="90796" x="5441950" y="5226050"/>
          <p14:tracePt t="90813" x="5454650" y="5226050"/>
          <p14:tracePt t="90830" x="5467350" y="5219700"/>
          <p14:tracePt t="90847" x="5492750" y="5213350"/>
          <p14:tracePt t="90863" x="5499100" y="5207000"/>
          <p14:tracePt t="90880" x="5524500" y="5200650"/>
          <p14:tracePt t="90896" x="5543550" y="5194300"/>
          <p14:tracePt t="90913" x="5556250" y="5187950"/>
          <p14:tracePt t="90930" x="5568950" y="5181600"/>
          <p14:tracePt t="90946" x="5588000" y="5168900"/>
          <p14:tracePt t="90963" x="5607050" y="5162550"/>
          <p14:tracePt t="90980" x="5638800" y="5156200"/>
          <p14:tracePt t="90996" x="5670550" y="5143500"/>
          <p14:tracePt t="91013" x="5695950" y="5137150"/>
          <p14:tracePt t="91030" x="5727700" y="5118100"/>
          <p14:tracePt t="91046" x="5765800" y="5099050"/>
          <p14:tracePt t="91063" x="5784850" y="5092700"/>
          <p14:tracePt t="91080" x="5810250" y="5080000"/>
          <p14:tracePt t="91096" x="5835650" y="5060950"/>
          <p14:tracePt t="91113" x="5861050" y="5041900"/>
          <p14:tracePt t="91130" x="5880100" y="5029200"/>
          <p14:tracePt t="91146" x="5930900" y="5003800"/>
          <p14:tracePt t="91163" x="5975350" y="4984750"/>
          <p14:tracePt t="91180" x="6000750" y="4978400"/>
          <p14:tracePt t="91196" x="6032500" y="4959350"/>
          <p14:tracePt t="91213" x="6057900" y="4946650"/>
          <p14:tracePt t="91230" x="6070600" y="4933950"/>
          <p14:tracePt t="91246" x="6102350" y="4914900"/>
          <p14:tracePt t="91263" x="6115050" y="4902200"/>
          <p14:tracePt t="91280" x="6127750" y="4895850"/>
          <p14:tracePt t="91296" x="6146800" y="4883150"/>
          <p14:tracePt t="91313" x="6153150" y="4870450"/>
          <p14:tracePt t="91330" x="6159500" y="4870450"/>
          <p14:tracePt t="91346" x="6165850" y="4857750"/>
          <p14:tracePt t="91363" x="6178550" y="4845050"/>
          <p14:tracePt t="91380" x="6191250" y="4826000"/>
          <p14:tracePt t="91396" x="6203950" y="4813300"/>
          <p14:tracePt t="91413" x="6229350" y="4794250"/>
          <p14:tracePt t="91430" x="6248400" y="4762500"/>
          <p14:tracePt t="91446" x="6254750" y="4762500"/>
          <p14:tracePt t="91463" x="6267450" y="4749800"/>
          <p14:tracePt t="91480" x="6273800" y="4743450"/>
          <p14:tracePt t="91629" x="6273800" y="4737100"/>
          <p14:tracePt t="91649" x="6273800" y="4730750"/>
          <p14:tracePt t="91669" x="6280150" y="4724400"/>
          <p14:tracePt t="91688" x="6280150" y="4711700"/>
          <p14:tracePt t="91697" x="6280150" y="4705350"/>
          <p14:tracePt t="91707" x="6286500" y="4705350"/>
          <p14:tracePt t="91726" x="6292850" y="4705350"/>
          <p14:tracePt t="91827" x="6292850" y="4699000"/>
          <p14:tracePt t="91836" x="6299200" y="4692650"/>
          <p14:tracePt t="91855" x="6299200" y="4679950"/>
          <p14:tracePt t="91866" x="6299200" y="4667250"/>
          <p14:tracePt t="91880" x="6305550" y="4654550"/>
          <p14:tracePt t="91897" x="6318250" y="4616450"/>
          <p14:tracePt t="91914" x="6324600" y="4603750"/>
          <p14:tracePt t="91930" x="6330950" y="4597400"/>
          <p14:tracePt t="92024" x="6330950" y="4591050"/>
          <p14:tracePt t="92043" x="6330950" y="4584700"/>
          <p14:tracePt t="92054" x="6337300" y="4572000"/>
          <p14:tracePt t="92073" x="6337300" y="4565650"/>
          <p14:tracePt t="92083" x="6343650" y="4559300"/>
          <p14:tracePt t="92103" x="6350000" y="4546600"/>
          <p14:tracePt t="92113" x="6350000" y="4533900"/>
          <p14:tracePt t="92133" x="6350000" y="4527550"/>
          <p14:tracePt t="92147" x="6350000" y="4514850"/>
          <p14:tracePt t="92164" x="6356350" y="4508500"/>
          <p14:tracePt t="92180" x="6356350" y="4495800"/>
          <p14:tracePt t="92197" x="6362700" y="4495800"/>
          <p14:tracePt t="92214" x="6362700" y="4483100"/>
          <p14:tracePt t="92230" x="6369050" y="4476750"/>
          <p14:tracePt t="92247" x="6369050" y="4470400"/>
          <p14:tracePt t="92263" x="6369050" y="4464050"/>
          <p14:tracePt t="92280" x="6369050" y="4457700"/>
          <p14:tracePt t="92297" x="6369050" y="4451350"/>
          <p14:tracePt t="92330" x="6369050" y="4445000"/>
          <p14:tracePt t="92359" x="6375400" y="4445000"/>
          <p14:tracePt t="93060" x="6375400" y="4438650"/>
          <p14:tracePt t="93089" x="6375400" y="4432300"/>
          <p14:tracePt t="93099" x="6369050" y="4425950"/>
          <p14:tracePt t="93109" x="6356350" y="4419600"/>
          <p14:tracePt t="93119" x="6350000" y="4413250"/>
          <p14:tracePt t="93130" x="6343650" y="4406900"/>
          <p14:tracePt t="93147" x="6324600" y="4381500"/>
          <p14:tracePt t="93163" x="6311900" y="4368800"/>
          <p14:tracePt t="93180" x="6292850" y="4337050"/>
          <p14:tracePt t="93197" x="6267450" y="4298950"/>
          <p14:tracePt t="93213" x="6254750" y="4279900"/>
          <p14:tracePt t="93230" x="6229350" y="4241800"/>
          <p14:tracePt t="93246" x="6203950" y="4203700"/>
          <p14:tracePt t="93263" x="6191250" y="4184650"/>
          <p14:tracePt t="93280" x="6165850" y="4133850"/>
          <p14:tracePt t="93296" x="6134100" y="4064000"/>
          <p14:tracePt t="93314" x="6096000" y="3987800"/>
          <p14:tracePt t="93330" x="6070600" y="3949700"/>
          <p14:tracePt t="93347" x="6038850" y="3898900"/>
          <p14:tracePt t="93363" x="6007100" y="3835400"/>
          <p14:tracePt t="93380" x="5981700" y="3797300"/>
          <p14:tracePt t="93396" x="5956300" y="3733800"/>
          <p14:tracePt t="93413" x="5930900" y="3676650"/>
          <p14:tracePt t="93430" x="5930900" y="3651250"/>
          <p14:tracePt t="93446" x="5905500" y="3600450"/>
          <p14:tracePt t="93463" x="5880100" y="3536950"/>
          <p14:tracePt t="93480" x="5873750" y="3511550"/>
          <p14:tracePt t="93496" x="5854700" y="3486150"/>
          <p14:tracePt t="93512" x="5842000" y="3460750"/>
          <p14:tracePt t="94055" x="5835650" y="3460750"/>
          <p14:tracePt t="94065" x="5829300" y="3460750"/>
          <p14:tracePt t="94075" x="5829300" y="3454400"/>
          <p14:tracePt t="94094" x="5822950" y="3448050"/>
          <p14:tracePt t="94104" x="5816600" y="3435350"/>
          <p14:tracePt t="94115" x="5810250" y="3429000"/>
          <p14:tracePt t="94129" x="5810250" y="3416300"/>
          <p14:tracePt t="94145" x="5797550" y="3384550"/>
          <p14:tracePt t="94162" x="5784850" y="3352800"/>
          <p14:tracePt t="94179" x="5772150" y="3333750"/>
          <p14:tracePt t="94195" x="5759450" y="3295650"/>
          <p14:tracePt t="94212" x="5734050" y="3257550"/>
          <p14:tracePt t="94229" x="5727700" y="3238500"/>
          <p14:tracePt t="94245" x="5695950" y="3194050"/>
          <p14:tracePt t="94262" x="5670550" y="3162300"/>
          <p14:tracePt t="94279" x="5657850" y="3143250"/>
          <p14:tracePt t="94295" x="5632450" y="3098800"/>
          <p14:tracePt t="94312" x="5613400" y="3054350"/>
          <p14:tracePt t="94329" x="5607050" y="3028950"/>
          <p14:tracePt t="94345" x="5594350" y="3009900"/>
          <p14:tracePt t="94350" x="5588000" y="2997200"/>
          <p14:tracePt t="94362" x="5581650" y="2990850"/>
          <p14:tracePt t="94379" x="5562600" y="2978150"/>
          <p14:tracePt t="94395" x="5549900" y="2965450"/>
          <p14:tracePt t="94412" x="5530850" y="2952750"/>
          <p14:tracePt t="94429" x="5511800" y="2921000"/>
          <p14:tracePt t="94445" x="5511800" y="2914650"/>
          <p14:tracePt t="94462" x="5505450" y="2901950"/>
          <p14:tracePt t="94479" x="5499100" y="2895600"/>
          <p14:tracePt t="94517" x="5492750" y="2895600"/>
          <p14:tracePt t="94528" x="5492750" y="2889250"/>
          <p14:tracePt t="94545" x="5486400" y="2889250"/>
          <p14:tracePt t="94562" x="5480050" y="2882900"/>
          <p14:tracePt t="94587" x="5480050" y="2876550"/>
          <p14:tracePt t="94597" x="5473700" y="2876550"/>
          <p14:tracePt t="94835" x="5480050" y="2876550"/>
          <p14:tracePt t="94846" x="5486400" y="2876550"/>
          <p14:tracePt t="94855" x="5492750" y="2876550"/>
          <p14:tracePt t="94874" x="5499100" y="2876550"/>
          <p14:tracePt t="94884" x="5505450" y="2876550"/>
          <p14:tracePt t="94902" x="5518150" y="2876550"/>
          <p14:tracePt t="94913" x="5530850" y="2876550"/>
          <p14:tracePt t="94928" x="5537200" y="2876550"/>
          <p14:tracePt t="94945" x="5556250" y="2882900"/>
          <p14:tracePt t="94963" x="5588000" y="2882900"/>
          <p14:tracePt t="94979" x="5594350" y="2882900"/>
          <p14:tracePt t="94996" x="5632450" y="2882900"/>
          <p14:tracePt t="95013" x="5657850" y="2882900"/>
          <p14:tracePt t="95030" x="5689600" y="2882900"/>
          <p14:tracePt t="95046" x="5715000" y="2882900"/>
          <p14:tracePt t="95063" x="5759450" y="2882900"/>
          <p14:tracePt t="95080" x="5829300" y="2882900"/>
          <p14:tracePt t="95096" x="5861050" y="2876550"/>
          <p14:tracePt t="95113" x="5956300" y="2838450"/>
          <p14:tracePt t="95129" x="6045200" y="2813050"/>
          <p14:tracePt t="95146" x="6083300" y="2800350"/>
          <p14:tracePt t="95162" x="6153150" y="2781300"/>
          <p14:tracePt t="95179" x="6203950" y="2768600"/>
          <p14:tracePt t="95196" x="6216650" y="2768600"/>
          <p14:tracePt t="95212" x="6254750" y="2762250"/>
          <p14:tracePt t="95229" x="6273800" y="2762250"/>
          <p14:tracePt t="95244" x="6280150" y="2762250"/>
          <p14:tracePt t="95261" x="6311900" y="2762250"/>
          <p14:tracePt t="95278" x="6337300" y="2762250"/>
          <p14:tracePt t="95294" x="6356350" y="2762250"/>
          <p14:tracePt t="95311" x="6381750" y="2762250"/>
          <p14:tracePt t="95328" x="6407150" y="2755900"/>
          <p14:tracePt t="95345" x="6438900" y="2749550"/>
          <p14:tracePt t="95361" x="6445250" y="2743200"/>
          <p14:tracePt t="95365" x="6457950" y="2743200"/>
          <p14:tracePt t="95378" x="6477000" y="2736850"/>
          <p14:tracePt t="95398" x="6496050" y="2730500"/>
          <p14:tracePt t="95412" x="6502400" y="2730500"/>
          <p14:tracePt t="95429" x="6521450" y="2730500"/>
          <p14:tracePt t="95446" x="6534150" y="2724150"/>
          <p14:tracePt t="95565" x="6540500" y="2724150"/>
          <p14:tracePt t="95604" x="6553200" y="2724150"/>
          <p14:tracePt t="95614" x="6559550" y="2717800"/>
          <p14:tracePt t="95762" x="6559550" y="2711450"/>
          <p14:tracePt t="95772" x="6565900" y="2711450"/>
          <p14:tracePt t="97444" x="6565900" y="2717800"/>
          <p14:tracePt t="97475" x="6565900" y="2724150"/>
          <p14:tracePt t="97514" x="6565900" y="2730500"/>
          <p14:tracePt t="97534" x="6565900" y="2736850"/>
          <p14:tracePt t="97554" x="6565900" y="2743200"/>
          <p14:tracePt t="97564" x="6565900" y="2749550"/>
          <p14:tracePt t="97573" x="6565900" y="2755900"/>
          <p14:tracePt t="97612" x="6565900" y="2762250"/>
          <p14:tracePt t="97632" x="6565900" y="2768600"/>
          <p14:tracePt t="97652" x="6572250" y="2768600"/>
          <p14:tracePt t="97741" x="6572250" y="2774950"/>
          <p14:tracePt t="97750" x="6572250" y="2781300"/>
          <p14:tracePt t="97762" x="6572250" y="2787650"/>
          <p14:tracePt t="97810" x="6572250" y="2794000"/>
          <p14:tracePt t="97898" x="6572250" y="2800350"/>
          <p14:tracePt t="97967" x="6572250" y="2806700"/>
          <p14:tracePt t="97997" x="6572250" y="2813050"/>
          <p14:tracePt t="98026" x="6572250" y="2819400"/>
          <p14:tracePt t="98036" x="6572250" y="2825750"/>
          <p14:tracePt t="98047" x="6572250" y="2832100"/>
          <p14:tracePt t="98062" x="6578600" y="2832100"/>
          <p14:tracePt t="98079" x="6578600" y="2844800"/>
          <p14:tracePt t="98093" x="6578600" y="2851150"/>
          <p14:tracePt t="98110" x="6578600" y="2857500"/>
          <p14:tracePt t="98127" x="6578600" y="2863850"/>
          <p14:tracePt t="98145" x="6578600" y="2882900"/>
          <p14:tracePt t="98162" x="6578600" y="2889250"/>
          <p14:tracePt t="98178" x="6578600" y="2895600"/>
          <p14:tracePt t="98195" x="6578600" y="2908300"/>
          <p14:tracePt t="98211" x="6584950" y="2921000"/>
          <p14:tracePt t="98228" x="6584950" y="2927350"/>
          <p14:tracePt t="98245" x="6591300" y="2933700"/>
          <p14:tracePt t="98261" x="6591300" y="2940050"/>
          <p14:tracePt t="98295" x="6591300" y="2946400"/>
          <p14:tracePt t="98312" x="6597650" y="2959100"/>
          <p14:tracePt t="98328" x="6597650" y="2965450"/>
          <p14:tracePt t="98345" x="6604000" y="2990850"/>
          <p14:tracePt t="98361" x="6604000" y="3009900"/>
          <p14:tracePt t="98378" x="6604000" y="3022600"/>
          <p14:tracePt t="98395" x="6604000" y="3035300"/>
          <p14:tracePt t="98411" x="6604000" y="3048000"/>
          <p14:tracePt t="98429" x="6604000" y="3060700"/>
          <p14:tracePt t="98445" x="6604000" y="3073400"/>
          <p14:tracePt t="98450" x="6610350" y="3079750"/>
          <p14:tracePt t="98462" x="6610350" y="3086100"/>
          <p14:tracePt t="98478" x="6616700" y="3117850"/>
          <p14:tracePt t="98495" x="6616700" y="3130550"/>
          <p14:tracePt t="98511" x="6616700" y="3162300"/>
          <p14:tracePt t="98529" x="6616700" y="3181350"/>
          <p14:tracePt t="98545" x="6616700" y="3187700"/>
          <p14:tracePt t="98561" x="6616700" y="3206750"/>
          <p14:tracePt t="98578" x="6610350" y="3219450"/>
          <p14:tracePt t="98595" x="6610350" y="3225800"/>
          <p14:tracePt t="98611" x="6604000" y="3238500"/>
          <p14:tracePt t="98628" x="6604000" y="3257550"/>
          <p14:tracePt t="98645" x="6604000" y="3263900"/>
          <p14:tracePt t="98835" x="6604000" y="3270250"/>
          <p14:tracePt t="98885" x="6604000" y="3276600"/>
          <p14:tracePt t="98904" x="6597650" y="3276600"/>
          <p14:tracePt t="99398" x="6591300" y="3276600"/>
          <p14:tracePt t="99417" x="6578600" y="3276600"/>
          <p14:tracePt t="99427" x="6572250" y="3276600"/>
          <p14:tracePt t="99437" x="6565900" y="3276600"/>
          <p14:tracePt t="99447" x="6553200" y="3276600"/>
          <p14:tracePt t="99461" x="6546850" y="3276600"/>
          <p14:tracePt t="99478" x="6508750" y="3276600"/>
          <p14:tracePt t="99495" x="6477000" y="3276600"/>
          <p14:tracePt t="99511" x="6457950" y="3276600"/>
          <p14:tracePt t="99528" x="6413500" y="3276600"/>
          <p14:tracePt t="99544" x="6362700" y="3276600"/>
          <p14:tracePt t="99561" x="6330950" y="3276600"/>
          <p14:tracePt t="99578" x="6254750" y="3270250"/>
          <p14:tracePt t="99594" x="6184900" y="3263900"/>
          <p14:tracePt t="99611" x="6165850" y="3257550"/>
          <p14:tracePt t="99628" x="6096000" y="3251200"/>
          <p14:tracePt t="99644" x="6026150" y="3238500"/>
          <p14:tracePt t="99661" x="5969000" y="3219450"/>
          <p14:tracePt t="99678" x="5943600" y="3213100"/>
          <p14:tracePt t="99694" x="5899150" y="3194050"/>
          <p14:tracePt t="99711" x="5848350" y="3168650"/>
          <p14:tracePt t="99728" x="5822950" y="3155950"/>
          <p14:tracePt t="99744" x="5772150" y="3130550"/>
          <p14:tracePt t="99761" x="5721350" y="3117850"/>
          <p14:tracePt t="99778" x="5683250" y="3105150"/>
          <p14:tracePt t="99794" x="5613400" y="3086100"/>
          <p14:tracePt t="99811" x="5543550" y="3060700"/>
          <p14:tracePt t="99828" x="5499100" y="3054350"/>
          <p14:tracePt t="99844" x="5416550" y="3022600"/>
          <p14:tracePt t="99861" x="5340350" y="3003550"/>
          <p14:tracePt t="99878" x="5270500" y="2990850"/>
          <p14:tracePt t="99894" x="5232400" y="2971800"/>
          <p14:tracePt t="99911" x="5175250" y="2959100"/>
          <p14:tracePt t="99928" x="5130800" y="2959100"/>
          <p14:tracePt t="99944" x="5124450" y="2959100"/>
          <p14:tracePt t="99961" x="5092700" y="2959100"/>
          <p14:tracePt t="99978" x="5067300" y="2959100"/>
          <p14:tracePt t="99994" x="5048250" y="2959100"/>
          <p14:tracePt t="100011" x="5010150" y="2952750"/>
          <p14:tracePt t="100028" x="4965700" y="2946400"/>
          <p14:tracePt t="100044" x="4953000" y="2946400"/>
          <p14:tracePt t="100061" x="4933950" y="2940050"/>
          <p14:tracePt t="100077" x="4902200" y="2933700"/>
          <p14:tracePt t="100094" x="4895850" y="2933700"/>
          <p14:tracePt t="100111" x="4857750" y="2933700"/>
          <p14:tracePt t="100127" x="4832350" y="2927350"/>
          <p14:tracePt t="100145" x="4794250" y="2921000"/>
          <p14:tracePt t="100161" x="4781550" y="2914650"/>
          <p14:tracePt t="100178" x="4756150" y="2908300"/>
          <p14:tracePt t="100193" x="4749800" y="2908300"/>
          <p14:tracePt t="100210" x="4749800" y="2901950"/>
          <p14:tracePt t="100315" x="4749800" y="2895600"/>
          <p14:tracePt t="101084" x="4749800" y="2889250"/>
          <p14:tracePt t="101104" x="4756150" y="2889250"/>
          <p14:tracePt t="101124" x="4756150" y="2882900"/>
          <p14:tracePt t="101143" x="4762500" y="2882900"/>
          <p14:tracePt t="101192" x="4762500" y="2876550"/>
          <p14:tracePt t="101360" x="4768850" y="2876550"/>
          <p14:tracePt t="101646" x="4775200" y="2876550"/>
          <p14:tracePt t="102514" x="4781550" y="2876550"/>
          <p14:tracePt t="102524" x="4781550" y="2870200"/>
          <p14:tracePt t="102534" x="4787900" y="2870200"/>
          <p14:tracePt t="102554" x="4794250" y="2870200"/>
          <p14:tracePt t="102949" x="4800600" y="2870200"/>
          <p14:tracePt t="102978" x="4806950" y="2870200"/>
          <p14:tracePt t="102988" x="4813300" y="2870200"/>
          <p14:tracePt t="103028" x="4819650" y="2870200"/>
          <p14:tracePt t="103038" x="4826000" y="2870200"/>
          <p14:tracePt t="103057" x="4832350" y="2870200"/>
          <p14:tracePt t="103067" x="4838700" y="2870200"/>
          <p14:tracePt t="103077" x="4845050" y="2876550"/>
          <p14:tracePt t="103094" x="4870450" y="2889250"/>
          <p14:tracePt t="103110" x="4876800" y="2889250"/>
          <p14:tracePt t="103127" x="4914900" y="2901950"/>
          <p14:tracePt t="103143" x="4940300" y="2901950"/>
          <p14:tracePt t="103159" x="4959350" y="2908300"/>
          <p14:tracePt t="103176" x="4984750" y="2914650"/>
          <p14:tracePt t="103192" x="5010150" y="2921000"/>
          <p14:tracePt t="103209" x="5016500" y="2927350"/>
          <p14:tracePt t="103226" x="5041900" y="2933700"/>
          <p14:tracePt t="103242" x="5054600" y="2933700"/>
          <p14:tracePt t="103411" x="5048250" y="2933700"/>
          <p14:tracePt t="103420" x="5041900" y="2933700"/>
          <p14:tracePt t="103430" x="5041900" y="2927350"/>
          <p14:tracePt t="103450" x="5035550" y="2921000"/>
          <p14:tracePt t="103462" x="5029200" y="2921000"/>
          <p14:tracePt t="103476" x="5022850" y="2914650"/>
          <p14:tracePt t="103492" x="5016500" y="2908300"/>
          <p14:tracePt t="103509" x="5010150" y="2908300"/>
          <p14:tracePt t="103526" x="5003800" y="2901950"/>
          <p14:tracePt t="103542" x="4997450" y="2901950"/>
          <p14:tracePt t="103659" x="5003800" y="2901950"/>
          <p14:tracePt t="103678" x="5010150" y="2901950"/>
          <p14:tracePt t="103688" x="5016500" y="2901950"/>
          <p14:tracePt t="103708" x="5022850" y="2901950"/>
          <p14:tracePt t="103717" x="5029200" y="2908300"/>
          <p14:tracePt t="103729" x="5035550" y="2908300"/>
          <p14:tracePt t="103743" x="5048250" y="2914650"/>
          <p14:tracePt t="103760" x="5067300" y="2927350"/>
          <p14:tracePt t="103776" x="5099050" y="2940050"/>
          <p14:tracePt t="103793" x="5118100" y="2940050"/>
          <p14:tracePt t="103810" x="5137150" y="2952750"/>
          <p14:tracePt t="103826" x="5162550" y="2959100"/>
          <p14:tracePt t="103843" x="5200650" y="2971800"/>
          <p14:tracePt t="103860" x="5226050" y="2978150"/>
          <p14:tracePt t="103876" x="5276850" y="2997200"/>
          <p14:tracePt t="103893" x="5314950" y="3003550"/>
          <p14:tracePt t="103910" x="5334000" y="3016250"/>
          <p14:tracePt t="103926" x="5372100" y="3028950"/>
          <p14:tracePt t="103943" x="5410200" y="3048000"/>
          <p14:tracePt t="103960" x="5429250" y="3060700"/>
          <p14:tracePt t="103976" x="5473700" y="3086100"/>
          <p14:tracePt t="103993" x="5518150" y="3111500"/>
          <p14:tracePt t="104009" x="5543550" y="3124200"/>
          <p14:tracePt t="104026" x="5588000" y="3149600"/>
          <p14:tracePt t="104043" x="5619750" y="3175000"/>
          <p14:tracePt t="104060" x="5670550" y="3200400"/>
          <p14:tracePt t="104076" x="5695950" y="3213100"/>
          <p14:tracePt t="104093" x="5753100" y="3238500"/>
          <p14:tracePt t="104110" x="5835650" y="3282950"/>
          <p14:tracePt t="104126" x="5880100" y="3308350"/>
          <p14:tracePt t="104143" x="6007100" y="3365500"/>
          <p14:tracePt t="104159" x="6140450" y="3416300"/>
          <p14:tracePt t="104176" x="6197600" y="3454400"/>
          <p14:tracePt t="104193" x="6318250" y="3505200"/>
          <p14:tracePt t="104209" x="6413500" y="3556000"/>
          <p14:tracePt t="104226" x="6464300" y="3575050"/>
          <p14:tracePt t="104243" x="6534150" y="3619500"/>
          <p14:tracePt t="104259" x="6604000" y="3670300"/>
          <p14:tracePt t="104276" x="6616700" y="3683000"/>
          <p14:tracePt t="104293" x="6654800" y="3714750"/>
          <p14:tracePt t="104309" x="6680200" y="3733800"/>
          <p14:tracePt t="104326" x="6699250" y="3759200"/>
          <p14:tracePt t="104343" x="6711950" y="3784600"/>
          <p14:tracePt t="104359" x="6756400" y="3841750"/>
          <p14:tracePt t="104376" x="6794500" y="3905250"/>
          <p14:tracePt t="104393" x="6819900" y="3930650"/>
          <p14:tracePt t="104409" x="6838950" y="3962400"/>
          <p14:tracePt t="104426" x="6851650" y="3968750"/>
          <p14:tracePt t="104526" x="6858000" y="3975100"/>
          <p14:tracePt t="104536" x="6864350" y="3981450"/>
          <p14:tracePt t="104546" x="6870700" y="3981450"/>
          <p14:tracePt t="104559" x="6870700" y="3987800"/>
          <p14:tracePt t="104575" x="6877050" y="3994150"/>
          <p14:tracePt t="104812" x="6883400" y="3994150"/>
          <p14:tracePt t="104861" x="6883400" y="4000500"/>
          <p14:tracePt t="105711" x="6877050" y="4000500"/>
          <p14:tracePt t="105749" x="6870700" y="4000500"/>
          <p14:tracePt t="105779" x="6864350" y="4000500"/>
          <p14:tracePt t="105887" x="6858000" y="4000500"/>
          <p14:tracePt t="106637" x="6851650" y="4000500"/>
          <p14:tracePt t="106657" x="6845300" y="4000500"/>
          <p14:tracePt t="106687" x="6838950" y="4000500"/>
          <p14:tracePt t="106706" x="6832600" y="4000500"/>
          <p14:tracePt t="106785" x="6826250" y="4000500"/>
          <p14:tracePt t="106794" x="6819900" y="4000500"/>
          <p14:tracePt t="106824" x="6813550" y="4000500"/>
          <p14:tracePt t="106894" x="6807200" y="4000500"/>
          <p14:tracePt t="106913" x="6800850" y="4000500"/>
          <p14:tracePt t="106943" x="6794500" y="4000500"/>
          <p14:tracePt t="106962" x="6788150" y="4000500"/>
          <p14:tracePt t="107189" x="6781800" y="4000500"/>
          <p14:tracePt t="107622" x="6775450" y="4000500"/>
          <p14:tracePt t="107641" x="6769100" y="4000500"/>
          <p14:tracePt t="107662" x="6756400" y="4000500"/>
          <p14:tracePt t="107672" x="6743700" y="4006850"/>
          <p14:tracePt t="107682" x="6731000" y="4019550"/>
          <p14:tracePt t="107693" x="6724650" y="4032250"/>
          <p14:tracePt t="107709" x="6711950" y="4044950"/>
          <p14:tracePt t="107725" x="6680200" y="4064000"/>
          <p14:tracePt t="107742" x="6654800" y="4089400"/>
          <p14:tracePt t="107759" x="6610350" y="4114800"/>
          <p14:tracePt t="107775" x="6591300" y="4133850"/>
          <p14:tracePt t="107792" x="6540500" y="4159250"/>
          <p14:tracePt t="107809" x="6477000" y="4191000"/>
          <p14:tracePt t="107825" x="6445250" y="4216400"/>
          <p14:tracePt t="107842" x="6407150" y="4229100"/>
          <p14:tracePt t="107858" x="6369050" y="4260850"/>
          <p14:tracePt t="107875" x="6350000" y="4286250"/>
          <p14:tracePt t="107892" x="6318250" y="4343400"/>
          <p14:tracePt t="107909" x="6267450" y="4387850"/>
          <p14:tracePt t="107925" x="6254750" y="4387850"/>
          <p14:tracePt t="107942" x="6197600" y="4387850"/>
          <p14:tracePt t="107958" x="6140450" y="4387850"/>
          <p14:tracePt t="107975" x="6115050" y="4387850"/>
          <p14:tracePt t="107991" x="6070600" y="4387850"/>
          <p14:tracePt t="108008" x="6032500" y="4387850"/>
          <p14:tracePt t="108026" x="6013450" y="4387850"/>
          <p14:tracePt t="108042" x="6000750" y="4387850"/>
          <p14:tracePt t="108058" x="5988050" y="4387850"/>
          <p14:tracePt t="108075" x="5981700" y="4387850"/>
          <p14:tracePt t="108092" x="5975350" y="4387850"/>
          <p14:tracePt t="108778" x="5975350" y="4394200"/>
          <p14:tracePt t="108788" x="5975350" y="4400550"/>
          <p14:tracePt t="108797" x="5975350" y="4406900"/>
          <p14:tracePt t="108808" x="5969000" y="4413250"/>
          <p14:tracePt t="108825" x="5956300" y="4425950"/>
          <p14:tracePt t="108841" x="5956300" y="4438650"/>
          <p14:tracePt t="108858" x="5943600" y="4464050"/>
          <p14:tracePt t="108875" x="5930900" y="4476750"/>
          <p14:tracePt t="108891" x="5924550" y="4483100"/>
          <p14:tracePt t="108908" x="5905500" y="4514850"/>
          <p14:tracePt t="108925" x="5880100" y="4546600"/>
          <p14:tracePt t="108941" x="5867400" y="4559300"/>
          <p14:tracePt t="108958" x="5835650" y="4597400"/>
          <p14:tracePt t="108975" x="5803900" y="4629150"/>
          <p14:tracePt t="108992" x="5759450" y="4679950"/>
          <p14:tracePt t="109008" x="5740400" y="4711700"/>
          <p14:tracePt t="109024" x="5708650" y="4756150"/>
          <p14:tracePt t="109042" x="5676900" y="4813300"/>
          <p14:tracePt t="109058" x="5657850" y="4845050"/>
          <p14:tracePt t="109075" x="5619750" y="4889500"/>
          <p14:tracePt t="109091" x="5588000" y="4933950"/>
          <p14:tracePt t="109108" x="5575300" y="4959350"/>
          <p14:tracePt t="109125" x="5543550" y="4991100"/>
          <p14:tracePt t="109141" x="5511800" y="5029200"/>
          <p14:tracePt t="109158" x="5492750" y="5048250"/>
          <p14:tracePt t="109163" x="5480050" y="5060950"/>
          <p14:tracePt t="109175" x="5461000" y="5080000"/>
          <p14:tracePt t="109191" x="5422900" y="5124450"/>
          <p14:tracePt t="109208" x="5397500" y="5143500"/>
          <p14:tracePt t="109224" x="5346700" y="5194300"/>
          <p14:tracePt t="109241" x="5314950" y="5226050"/>
          <p14:tracePt t="109258" x="5276850" y="5251450"/>
          <p14:tracePt t="109274" x="5257800" y="5264150"/>
          <p14:tracePt t="109291" x="5232400" y="5283200"/>
          <p14:tracePt t="109308" x="5200650" y="5289550"/>
          <p14:tracePt t="109324" x="5194300" y="5295900"/>
          <p14:tracePt t="109341" x="5175250" y="5302250"/>
          <p14:tracePt t="109358" x="5168900" y="5308600"/>
          <p14:tracePt t="109374" x="5162550" y="5308600"/>
          <p14:tracePt t="109391" x="5156200" y="5314950"/>
          <p14:tracePt t="109507" x="5149850" y="5314950"/>
          <p14:tracePt t="109517" x="5143500" y="5314950"/>
          <p14:tracePt t="110326" x="5149850" y="5314950"/>
          <p14:tracePt t="110335" x="5156200" y="5314950"/>
          <p14:tracePt t="110345" x="5162550" y="5314950"/>
          <p14:tracePt t="110357" x="5168900" y="5314950"/>
          <p14:tracePt t="110376" x="5181600" y="5314950"/>
          <p14:tracePt t="110391" x="5187950" y="5314950"/>
          <p14:tracePt t="110407" x="5219700" y="5314950"/>
          <p14:tracePt t="110424" x="5245100" y="5314950"/>
          <p14:tracePt t="110441" x="5264150" y="5314950"/>
          <p14:tracePt t="110457" x="5283200" y="5327650"/>
          <p14:tracePt t="110474" x="5302250" y="5334000"/>
          <p14:tracePt t="110491" x="5302250" y="5340350"/>
          <p14:tracePt t="110524" x="5302250" y="5353050"/>
          <p14:tracePt t="110541" x="5302250" y="5384800"/>
          <p14:tracePt t="110557" x="5302250" y="5391150"/>
          <p14:tracePt t="110574" x="5302250" y="5397500"/>
          <p14:tracePt t="111203" x="5308600" y="5391150"/>
          <p14:tracePt t="111213" x="5314950" y="5384800"/>
          <p14:tracePt t="111243" x="5321300" y="5378450"/>
          <p14:tracePt t="111253" x="5327650" y="5372100"/>
          <p14:tracePt t="111263" x="5334000" y="5365750"/>
          <p14:tracePt t="111283" x="5340350" y="5365750"/>
          <p14:tracePt t="111293" x="5353050" y="5359400"/>
          <p14:tracePt t="111307" x="5359400" y="5353050"/>
          <p14:tracePt t="111324" x="5391150" y="5334000"/>
          <p14:tracePt t="111341" x="5416550" y="5321300"/>
          <p14:tracePt t="111357" x="5429250" y="5321300"/>
          <p14:tracePt t="111374" x="5441950" y="5302250"/>
          <p14:tracePt t="111390" x="5461000" y="5302250"/>
          <p14:tracePt t="111424" x="5467350" y="5295900"/>
          <p14:tracePt t="111658" x="5473700" y="5295900"/>
          <p14:tracePt t="111668" x="5480050" y="5295900"/>
          <p14:tracePt t="111677" x="5480050" y="5289550"/>
          <p14:tracePt t="111690" x="5486400" y="5289550"/>
          <p14:tracePt t="111707" x="5492750" y="5289550"/>
          <p14:tracePt t="111825" x="5492750" y="5283200"/>
          <p14:tracePt t="111903" x="5499100" y="5283200"/>
          <p14:tracePt t="111922" x="5505450" y="5283200"/>
          <p14:tracePt t="111933" x="5511800" y="5283200"/>
          <p14:tracePt t="111954" x="5511800" y="5276850"/>
          <p14:tracePt t="111963" x="5518150" y="5276850"/>
          <p14:tracePt t="111993" x="5524500" y="5270500"/>
          <p14:tracePt t="113147" x="5524500" y="5264150"/>
          <p14:tracePt t="113157" x="5524500" y="5257800"/>
          <p14:tracePt t="113335" x="5524500" y="5251450"/>
          <p14:tracePt t="113344" x="5518150" y="5251450"/>
          <p14:tracePt t="113364" x="5518150" y="5245100"/>
          <p14:tracePt t="113375" x="5518150" y="5238750"/>
          <p14:tracePt t="113413" x="5511800" y="5232400"/>
          <p14:tracePt t="113423" x="5511800" y="5226050"/>
          <p14:tracePt t="113433" x="5505450" y="5226050"/>
          <p14:tracePt t="113443" x="5499100" y="5219700"/>
          <p14:tracePt t="113456" x="5499100" y="5213350"/>
          <p14:tracePt t="113473" x="5492750" y="5207000"/>
          <p14:tracePt t="113490" x="5486400" y="5200650"/>
          <p14:tracePt t="113506" x="5486400" y="5194300"/>
          <p14:tracePt t="113524" x="5480050" y="5194300"/>
          <p14:tracePt t="113555" x="5480050" y="5187950"/>
          <p14:tracePt t="113669" x="5480050" y="5181600"/>
          <p14:tracePt t="113688" x="5473700" y="5175250"/>
          <p14:tracePt t="113709" x="5467350" y="5175250"/>
          <p14:tracePt t="113768" x="5467350" y="5168900"/>
          <p14:tracePt t="113837" x="5461000" y="5168900"/>
          <p14:tracePt t="113847" x="5461000" y="5162550"/>
          <p14:tracePt t="113945" x="5454650" y="5162550"/>
          <p14:tracePt t="114014" x="5448300" y="5162550"/>
          <p14:tracePt t="114033" x="5448300" y="5156200"/>
          <p14:tracePt t="114045" x="5441950" y="5156200"/>
          <p14:tracePt t="114104" x="5441950" y="5149850"/>
          <p14:tracePt t="114114" x="5435600" y="5149850"/>
          <p14:tracePt t="114133" x="5435600" y="5143500"/>
          <p14:tracePt t="114173" x="5429250" y="5143500"/>
          <p14:tracePt t="114183" x="5429250" y="5137150"/>
          <p14:tracePt t="114212" x="5422900" y="5137150"/>
          <p14:tracePt t="114222" x="5422900" y="5130800"/>
          <p14:tracePt t="114281" x="5416550" y="5130800"/>
          <p14:tracePt t="114291" x="5410200" y="5124450"/>
          <p14:tracePt t="114301" x="5403850" y="5124450"/>
          <p14:tracePt t="114311" x="5403850" y="5118100"/>
          <p14:tracePt t="114323" x="5403850" y="5111750"/>
          <p14:tracePt t="114340" x="5391150" y="5111750"/>
          <p14:tracePt t="114373" x="5391150" y="5105400"/>
          <p14:tracePt t="114389" x="5384800" y="5105400"/>
          <p14:tracePt t="114439" x="5378450" y="5105400"/>
          <p14:tracePt t="114449" x="5372100" y="5105400"/>
          <p14:tracePt t="114460" x="5372100" y="5099050"/>
          <p14:tracePt t="114489" x="5365750" y="5099050"/>
          <p14:tracePt t="114499" x="5359400" y="5099050"/>
          <p14:tracePt t="114548" x="5353050" y="5099050"/>
          <p14:tracePt t="114578" x="5346700" y="5099050"/>
          <p14:tracePt t="114587" x="5340350" y="5099050"/>
          <p14:tracePt t="114607" x="5334000" y="5099050"/>
          <p14:tracePt t="114616" x="5321300" y="5099050"/>
          <p14:tracePt t="114636" x="5314950" y="5099050"/>
          <p14:tracePt t="114646" x="5308600" y="5099050"/>
          <p14:tracePt t="114674" x="5302250" y="5099050"/>
          <p14:tracePt t="114685" x="5295900" y="5099050"/>
          <p14:tracePt t="114735" x="5289550" y="5099050"/>
          <p14:tracePt t="114745" x="5283200" y="5099050"/>
          <p14:tracePt t="114765" x="5276850" y="5099050"/>
          <p14:tracePt t="114804" x="5270500" y="5099050"/>
          <p14:tracePt t="114814" x="5270500" y="5092700"/>
          <p14:tracePt t="114824" x="5264150" y="5092700"/>
          <p14:tracePt t="114852" x="5257800" y="5086350"/>
          <p14:tracePt t="114893" x="5251450" y="5080000"/>
          <p14:tracePt t="114903" x="5245100" y="5080000"/>
          <p14:tracePt t="114922" x="5238750" y="5073650"/>
          <p14:tracePt t="114933" x="5232400" y="5067300"/>
          <p14:tracePt t="114942" x="5226050" y="5067300"/>
          <p14:tracePt t="114956" x="5213350" y="5060950"/>
          <p14:tracePt t="114972" x="5194300" y="5060950"/>
          <p14:tracePt t="114990" x="5156200" y="5054600"/>
          <p14:tracePt t="115006" x="5137150" y="5048250"/>
          <p14:tracePt t="115022" x="5111750" y="5035550"/>
          <p14:tracePt t="115038" x="5086350" y="5029200"/>
          <p14:tracePt t="115055" x="5067300" y="5022850"/>
          <p14:tracePt t="115071" x="5035550" y="5010150"/>
          <p14:tracePt t="115088" x="5003800" y="5003800"/>
          <p14:tracePt t="115104" x="4984750" y="4991100"/>
          <p14:tracePt t="115122" x="4953000" y="4978400"/>
          <p14:tracePt t="115139" x="4914900" y="4959350"/>
          <p14:tracePt t="115156" x="4889500" y="4946650"/>
          <p14:tracePt t="115172" x="4851400" y="4921250"/>
          <p14:tracePt t="115189" x="4819650" y="4902200"/>
          <p14:tracePt t="115206" x="4781550" y="4876800"/>
          <p14:tracePt t="115222" x="4756150" y="4857750"/>
          <p14:tracePt t="115239" x="4724400" y="4832350"/>
          <p14:tracePt t="115256" x="4692650" y="4806950"/>
          <p14:tracePt t="115273" x="4679950" y="4794250"/>
          <p14:tracePt t="115289" x="4641850" y="4762500"/>
          <p14:tracePt t="115304" x="4616450" y="4737100"/>
          <p14:tracePt t="115321" x="4597400" y="4718050"/>
          <p14:tracePt t="115338" x="4559300" y="4699000"/>
          <p14:tracePt t="115354" x="4533900" y="4667250"/>
          <p14:tracePt t="115372" x="4514850" y="4648200"/>
          <p14:tracePt t="115389" x="4476750" y="4616450"/>
          <p14:tracePt t="115406" x="4451350" y="4591050"/>
          <p14:tracePt t="115423" x="4425950" y="4565650"/>
          <p14:tracePt t="115439" x="4406900" y="4546600"/>
          <p14:tracePt t="115456" x="4381500" y="4521200"/>
          <p14:tracePt t="115473" x="4362450" y="4489450"/>
          <p14:tracePt t="115489" x="4349750" y="4476750"/>
          <p14:tracePt t="115506" x="4337050" y="4451350"/>
          <p14:tracePt t="115522" x="4311650" y="4413250"/>
          <p14:tracePt t="115539" x="4305300" y="4394200"/>
          <p14:tracePt t="115556" x="4286250" y="4356100"/>
          <p14:tracePt t="115572" x="4279900" y="4330700"/>
          <p14:tracePt t="115589" x="4273550" y="4330700"/>
          <p14:tracePt t="115606" x="4273550" y="4324350"/>
          <p14:tracePt t="115623" x="4267200" y="4324350"/>
          <p14:tracePt t="116471" x="4267200" y="4318000"/>
          <p14:tracePt t="116491" x="4267200" y="4311650"/>
          <p14:tracePt t="116511" x="4260850" y="4305300"/>
          <p14:tracePt t="116520" x="4260850" y="4298950"/>
          <p14:tracePt t="116530" x="4254500" y="4292600"/>
          <p14:tracePt t="116541" x="4248150" y="4279900"/>
          <p14:tracePt t="116555" x="4248150" y="4260850"/>
          <p14:tracePt t="116572" x="4235450" y="4229100"/>
          <p14:tracePt t="116589" x="4229100" y="4191000"/>
          <p14:tracePt t="116605" x="4222750" y="4178300"/>
          <p14:tracePt t="116622" x="4203700" y="4146550"/>
          <p14:tracePt t="116639" x="4184650" y="4114800"/>
          <p14:tracePt t="116655" x="4171950" y="4102100"/>
          <p14:tracePt t="116672" x="4152900" y="4057650"/>
          <p14:tracePt t="116689" x="4140200" y="4025900"/>
          <p14:tracePt t="116706" x="4121150" y="4006850"/>
          <p14:tracePt t="116722" x="4108450" y="3994150"/>
          <p14:tracePt t="116738" x="4095750" y="3975100"/>
          <p14:tracePt t="116755" x="4064000" y="3943350"/>
          <p14:tracePt t="116772" x="4051300" y="3930650"/>
          <p14:tracePt t="116788" x="4013200" y="3911600"/>
          <p14:tracePt t="116805" x="3981450" y="3879850"/>
          <p14:tracePt t="116822" x="3962400" y="3860800"/>
          <p14:tracePt t="116838" x="3943350" y="3822700"/>
          <p14:tracePt t="116855" x="3911600" y="3778250"/>
          <p14:tracePt t="116872" x="3898900" y="3752850"/>
          <p14:tracePt t="116888" x="3867150" y="3702050"/>
          <p14:tracePt t="116905" x="3829050" y="3644900"/>
          <p14:tracePt t="116922" x="3784600" y="3581400"/>
          <p14:tracePt t="116939" x="3765550" y="3556000"/>
          <p14:tracePt t="116955" x="3727450" y="3517900"/>
          <p14:tracePt t="116972" x="3689350" y="3492500"/>
          <p14:tracePt t="116988" x="3663950" y="3479800"/>
          <p14:tracePt t="117005" x="3625850" y="3460750"/>
          <p14:tracePt t="117022" x="3581400" y="3441700"/>
          <p14:tracePt t="117039" x="3556000" y="3429000"/>
          <p14:tracePt t="117055" x="3517900" y="3409950"/>
          <p14:tracePt t="117072" x="3479800" y="3390900"/>
          <p14:tracePt t="117088" x="3460750" y="3384550"/>
          <p14:tracePt t="117105" x="3435350" y="3365500"/>
          <p14:tracePt t="117122" x="3416300" y="3359150"/>
          <p14:tracePt t="117139" x="3390900" y="3346450"/>
          <p14:tracePt t="117155" x="3378200" y="3340100"/>
          <p14:tracePt t="117170" x="3346450" y="3321050"/>
          <p14:tracePt t="117187" x="3340100" y="3308350"/>
          <p14:tracePt t="117204" x="3308350" y="3295650"/>
          <p14:tracePt t="117221" x="3282950" y="3289300"/>
          <p14:tracePt t="117238" x="3251200" y="3270250"/>
          <p14:tracePt t="117255" x="3232150" y="3263900"/>
          <p14:tracePt t="117272" x="3206750" y="3251200"/>
          <p14:tracePt t="117288" x="3168650" y="3238500"/>
          <p14:tracePt t="117305" x="3155950" y="3225800"/>
          <p14:tracePt t="117310" x="3130550" y="3219450"/>
          <p14:tracePt t="117321" x="3105150" y="3206750"/>
          <p14:tracePt t="117338" x="3060700" y="3194050"/>
          <p14:tracePt t="117355" x="3035300" y="3187700"/>
          <p14:tracePt t="117371" x="2997200" y="3168650"/>
          <p14:tracePt t="117388" x="2933700" y="3149600"/>
          <p14:tracePt t="117405" x="2863850" y="3124200"/>
          <p14:tracePt t="117422" x="2838450" y="3111500"/>
          <p14:tracePt t="117438" x="2787650" y="3086100"/>
          <p14:tracePt t="117455" x="2730500" y="3054350"/>
          <p14:tracePt t="117471" x="2705100" y="3041650"/>
          <p14:tracePt t="117488" x="2667000" y="3009900"/>
          <p14:tracePt t="117505" x="2635250" y="2978150"/>
          <p14:tracePt t="117522" x="2622550" y="2959100"/>
          <p14:tracePt t="117538" x="2597150" y="2927350"/>
          <p14:tracePt t="117555" x="2578100" y="2901950"/>
          <p14:tracePt t="117588" x="2571750" y="2901950"/>
          <p14:tracePt t="117605" x="2571750" y="2914650"/>
          <p14:tracePt t="118305" x="2571750" y="2933700"/>
          <p14:tracePt t="118317" x="2571750" y="2940050"/>
          <p14:tracePt t="118335" x="2571750" y="2946400"/>
          <p14:tracePt t="118354" x="2571750" y="2952750"/>
          <p14:tracePt t="118403" x="2565400" y="2952750"/>
          <p14:tracePt t="118414" x="2559050" y="2952750"/>
          <p14:tracePt t="118434" x="2546350" y="2946400"/>
          <p14:tracePt t="118443" x="2533650" y="2933700"/>
          <p14:tracePt t="118454" x="2527300" y="2927350"/>
          <p14:tracePt t="118471" x="2501900" y="2908300"/>
          <p14:tracePt t="118487" x="2482850" y="2889250"/>
          <p14:tracePt t="118503" x="2438400" y="2857500"/>
          <p14:tracePt t="118520" x="2387600" y="2819400"/>
          <p14:tracePt t="118537" x="2349500" y="2800350"/>
          <p14:tracePt t="118554" x="2279650" y="2774950"/>
          <p14:tracePt t="118571" x="2203450" y="2743200"/>
          <p14:tracePt t="118587" x="2178050" y="2730500"/>
          <p14:tracePt t="118604" x="2114550" y="2698750"/>
          <p14:tracePt t="118621" x="2076450" y="2667000"/>
          <p14:tracePt t="118637" x="2063750" y="2654300"/>
          <p14:tracePt t="118654" x="2032000" y="2622550"/>
          <p14:tracePt t="118671" x="2006600" y="2597150"/>
          <p14:tracePt t="118688" x="1993900" y="2565400"/>
          <p14:tracePt t="118704" x="1987550" y="2559050"/>
          <p14:tracePt t="118721" x="1974850" y="2533650"/>
          <p14:tracePt t="118737" x="1968500" y="2514600"/>
          <p14:tracePt t="118754" x="1968500" y="2508250"/>
          <p14:tracePt t="118771" x="1962150" y="2495550"/>
          <p14:tracePt t="118788" x="1962150" y="2489200"/>
          <p14:tracePt t="118821" x="1962150" y="2476500"/>
          <p14:tracePt t="118838" x="1962150" y="2463800"/>
          <p14:tracePt t="118854" x="1962150" y="2457450"/>
          <p14:tracePt t="118871" x="1962150" y="2444750"/>
          <p14:tracePt t="118888" x="1962150" y="2432050"/>
          <p14:tracePt t="118905" x="1962150" y="2413000"/>
          <p14:tracePt t="118921" x="1962150" y="2400300"/>
          <p14:tracePt t="118937" x="1962150" y="2374900"/>
          <p14:tracePt t="118954" x="1962150" y="2355850"/>
          <p14:tracePt t="118971" x="1962150" y="2349500"/>
          <p14:tracePt t="118987" x="1962150" y="2336800"/>
          <p14:tracePt t="119021" x="1962150" y="2330450"/>
          <p14:tracePt t="119037" x="1968500" y="2324100"/>
          <p14:tracePt t="119054" x="1968500" y="2311400"/>
          <p14:tracePt t="119071" x="1968500" y="2305050"/>
          <p14:tracePt t="119087" x="1968500" y="2298700"/>
          <p14:tracePt t="119104" x="1968500" y="2292350"/>
          <p14:tracePt t="119137" x="1968500" y="2279650"/>
          <p14:tracePt t="119154" x="1974850" y="2266950"/>
          <p14:tracePt t="119171" x="1974850" y="2254250"/>
          <p14:tracePt t="119187" x="1974850" y="2241550"/>
          <p14:tracePt t="119340" x="1974850" y="2235200"/>
          <p14:tracePt t="119350" x="1974850" y="2228850"/>
          <p14:tracePt t="119370" x="1974850" y="2222500"/>
          <p14:tracePt t="119450" x="1974850" y="2216150"/>
          <p14:tracePt t="119469" x="1974850" y="2209800"/>
          <p14:tracePt t="119489" x="1974850" y="2203450"/>
          <p14:tracePt t="119499" x="1974850" y="2190750"/>
          <p14:tracePt t="119529" x="1974850" y="2184400"/>
          <p14:tracePt t="121635" x="1974850" y="2171700"/>
          <p14:tracePt t="121646" x="1974850" y="2152650"/>
          <p14:tracePt t="121656" x="1974850" y="2127250"/>
          <p14:tracePt t="121669" x="1974850" y="2101850"/>
          <p14:tracePt t="121686" x="1974850" y="2038350"/>
          <p14:tracePt t="121702" x="1974850" y="2012950"/>
          <p14:tracePt t="121719" x="1981200" y="1962150"/>
          <p14:tracePt t="121736" x="1987550" y="1885950"/>
          <p14:tracePt t="121752" x="1993900" y="1828800"/>
          <p14:tracePt t="121769" x="2000250" y="1746250"/>
          <p14:tracePt t="121786" x="2006600" y="1676400"/>
          <p14:tracePt t="121802" x="2006600" y="1631950"/>
          <p14:tracePt t="121819" x="2012950" y="1593850"/>
          <p14:tracePt t="121835" x="2019300" y="1530350"/>
          <p14:tracePt t="121852" x="2019300" y="1466850"/>
          <p14:tracePt t="121869" x="2025650" y="1441450"/>
          <p14:tracePt t="121885" x="2025650" y="1409700"/>
          <p14:tracePt t="121902" x="2025650" y="1384300"/>
          <p14:tracePt t="121935" x="2025650" y="1371600"/>
          <p14:tracePt t="121969" x="2025650" y="1365250"/>
          <p14:tracePt t="121985" x="2019300" y="1365250"/>
          <p14:tracePt t="122002" x="2019300" y="1352550"/>
          <p14:tracePt t="122929" x="2019300" y="1346200"/>
          <p14:tracePt t="122940" x="2019300" y="1339850"/>
          <p14:tracePt t="122959" x="2019300" y="1327150"/>
          <p14:tracePt t="122970" x="2019300" y="1320800"/>
          <p14:tracePt t="122987" x="2019300" y="1295400"/>
          <p14:tracePt t="123003" x="2019300" y="1289050"/>
          <p14:tracePt t="123020" x="2012950" y="1257300"/>
          <p14:tracePt t="123036" x="2006600" y="1219200"/>
          <p14:tracePt t="123053" x="2006600" y="1200150"/>
          <p14:tracePt t="123070" x="2000250" y="1155700"/>
          <p14:tracePt t="123087" x="2000250" y="1117600"/>
          <p14:tracePt t="123103" x="2000250" y="1104900"/>
          <p14:tracePt t="123120" x="1993900" y="1073150"/>
          <p14:tracePt t="123136" x="1993900" y="1054100"/>
          <p14:tracePt t="123153" x="1993900" y="1041400"/>
          <p14:tracePt t="123170" x="1993900" y="1009650"/>
          <p14:tracePt t="123186" x="1993900" y="977900"/>
          <p14:tracePt t="123203" x="1993900" y="946150"/>
          <p14:tracePt t="123236" x="1987550" y="946150"/>
          <p14:tracePt t="123294" x="1987550" y="939800"/>
          <p14:tracePt t="123305" x="1987550" y="933450"/>
          <p14:tracePt t="123315" x="1987550" y="927100"/>
          <p14:tracePt t="123325" x="1987550" y="914400"/>
          <p14:tracePt t="123344" x="1987550" y="908050"/>
          <p14:tracePt t="123355" x="1987550" y="901700"/>
          <p14:tracePt t="123370" x="1987550" y="895350"/>
          <p14:tracePt t="123443" x="1987550" y="889000"/>
          <p14:tracePt t="123452" x="1987550" y="882650"/>
          <p14:tracePt t="123463" x="1987550" y="876300"/>
          <p14:tracePt t="123473" x="1987550" y="869950"/>
          <p14:tracePt t="123486" x="1987550" y="863600"/>
          <p14:tracePt t="123630" x="1981200" y="863600"/>
          <p14:tracePt t="126170" x="1981200" y="857250"/>
          <p14:tracePt t="126180" x="1981200" y="838200"/>
          <p14:tracePt t="126190" x="1974850" y="819150"/>
          <p14:tracePt t="126202" x="1974850" y="800100"/>
          <p14:tracePt t="126219" x="1962150" y="749300"/>
          <p14:tracePt t="126236" x="1955800" y="723900"/>
          <p14:tracePt t="126252" x="1949450" y="685800"/>
          <p14:tracePt t="126269" x="1936750" y="635000"/>
          <p14:tracePt t="126286" x="1930400" y="590550"/>
          <p14:tracePt t="126302" x="1924050" y="577850"/>
          <p14:tracePt t="126319" x="1905000" y="539750"/>
          <p14:tracePt t="126336" x="1879600" y="508000"/>
          <p14:tracePt t="126352" x="1866900" y="482600"/>
          <p14:tracePt t="126369" x="1847850" y="444500"/>
          <p14:tracePt t="126385" x="1835150" y="412750"/>
          <p14:tracePt t="126402" x="1828800" y="393700"/>
          <p14:tracePt t="126419" x="1816100" y="374650"/>
          <p14:tracePt t="126435" x="1797050" y="355600"/>
          <p14:tracePt t="126452" x="1797050" y="349250"/>
          <p14:tracePt t="126457" x="1790700" y="336550"/>
          <p14:tracePt t="126469" x="1778000" y="330200"/>
          <p14:tracePt t="126485" x="1765300" y="317500"/>
          <p14:tracePt t="126502" x="1758950" y="311150"/>
          <p14:tracePt t="126518" x="1739900" y="304800"/>
          <p14:tracePt t="126535" x="1708150" y="285750"/>
          <p14:tracePt t="126552" x="1689100" y="266700"/>
          <p14:tracePt t="126569" x="1670050" y="260350"/>
          <p14:tracePt t="126585" x="1657350" y="260350"/>
          <p14:tracePt t="127078" x="1651000" y="260350"/>
          <p14:tracePt t="127087" x="1644650" y="260350"/>
          <p14:tracePt t="127097" x="1638300" y="254000"/>
          <p14:tracePt t="127107" x="1625600" y="241300"/>
          <p14:tracePt t="127118" x="1612900" y="228600"/>
          <p14:tracePt t="127135" x="1581150" y="203200"/>
          <p14:tracePt t="127152" x="1568450" y="184150"/>
          <p14:tracePt t="127168" x="1536700" y="152400"/>
          <p14:tracePt t="127184" x="1504950" y="127000"/>
          <p14:tracePt t="127201" x="1492250" y="120650"/>
          <p14:tracePt t="127217" x="1466850" y="107950"/>
          <p14:tracePt t="127234" x="1447800" y="101600"/>
          <p14:tracePt t="127251" x="1428750" y="88900"/>
          <p14:tracePt t="127268" x="1403350" y="82550"/>
          <p14:tracePt t="127284" x="1365250" y="63500"/>
          <p14:tracePt t="127301" x="1352550" y="57150"/>
          <p14:tracePt t="127318" x="1333500" y="50800"/>
          <p14:tracePt t="127334" x="1308100" y="31750"/>
          <p14:tracePt t="128451" x="1231900" y="5715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5895" y="160588"/>
            <a:ext cx="6464968" cy="1325563"/>
          </a:xfrm>
        </p:spPr>
        <p:txBody>
          <a:bodyPr/>
          <a:lstStyle/>
          <a:p>
            <a:r>
              <a:rPr lang="en-US" dirty="0" smtClean="0">
                <a:solidFill>
                  <a:srgbClr val="FF0000"/>
                </a:solidFill>
              </a:rPr>
              <a:t>Stateful Inspection Firewall</a:t>
            </a:r>
            <a:endParaRPr lang="en-US" dirty="0">
              <a:solidFill>
                <a:srgbClr val="FF0000"/>
              </a:solidFill>
            </a:endParaRPr>
          </a:p>
        </p:txBody>
      </p:sp>
      <p:pic>
        <p:nvPicPr>
          <p:cNvPr id="5" name="Content Placeholder 4" descr="fig06-55.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275347" y="1636295"/>
            <a:ext cx="6448928" cy="3914713"/>
          </a:xfrm>
        </p:spPr>
      </p:pic>
      <p:sp>
        <p:nvSpPr>
          <p:cNvPr id="3" name="TextBox 2"/>
          <p:cNvSpPr txBox="1"/>
          <p:nvPr/>
        </p:nvSpPr>
        <p:spPr>
          <a:xfrm>
            <a:off x="8097253" y="1576137"/>
            <a:ext cx="3777915" cy="4555093"/>
          </a:xfrm>
          <a:prstGeom prst="rect">
            <a:avLst/>
          </a:prstGeom>
          <a:noFill/>
        </p:spPr>
        <p:txBody>
          <a:bodyPr wrap="square" rtlCol="0">
            <a:spAutoFit/>
          </a:bodyPr>
          <a:lstStyle/>
          <a:p>
            <a:pPr algn="just"/>
            <a:r>
              <a:rPr lang="en-US" sz="1600" b="1" i="1" u="sng" dirty="0"/>
              <a:t>Packet-filtering gateways </a:t>
            </a:r>
            <a:r>
              <a:rPr lang="en-US" sz="1600" b="1" dirty="0"/>
              <a:t>maintain no state from one packet to the next. They simply look at each packet’s IP addresses and ports and compare them to the configured policies. </a:t>
            </a:r>
            <a:endParaRPr lang="en-US" sz="1600" b="1" dirty="0" smtClean="0"/>
          </a:p>
          <a:p>
            <a:pPr algn="just"/>
            <a:r>
              <a:rPr lang="en-US" sz="1600" b="1" i="1" u="sng" dirty="0" smtClean="0"/>
              <a:t>Stateful </a:t>
            </a:r>
            <a:r>
              <a:rPr lang="en-US" sz="1600" b="1" i="1" u="sng" dirty="0"/>
              <a:t>inspection firewalls</a:t>
            </a:r>
            <a:r>
              <a:rPr lang="en-US" sz="1600" b="1" dirty="0"/>
              <a:t>, on the other hand, maintain state information from one packet to the next. In the example in the image, the firewall is counting the number of systems coming from external IP 10.1.3.1; after the external system reaches out to a fourth computer, the firewall hits a configured threshold and begins filtering packets from that address. In real life, it can be difficult to define rules that require state/context and that attackers cannot circumvent.</a:t>
            </a:r>
          </a:p>
          <a:p>
            <a:endParaRPr lang="en-US" dirty="0"/>
          </a:p>
        </p:txBody>
      </p:sp>
    </p:spTree>
    <p:extLst>
      <p:ext uri="{BB962C8B-B14F-4D97-AF65-F5344CB8AC3E}">
        <p14:creationId xmlns:p14="http://schemas.microsoft.com/office/powerpoint/2010/main" val="2029032082"/>
      </p:ext>
    </p:extLst>
  </p:cSld>
  <p:clrMapOvr>
    <a:masterClrMapping/>
  </p:clrMapOvr>
  <mc:AlternateContent xmlns:mc="http://schemas.openxmlformats.org/markup-compatibility/2006" xmlns:p14="http://schemas.microsoft.com/office/powerpoint/2010/main">
    <mc:Choice Requires="p14">
      <p:transition spd="slow" p14:dur="2000" advTm="150282"/>
    </mc:Choice>
    <mc:Fallback xmlns="">
      <p:transition spd="slow" advTm="150282"/>
    </mc:Fallback>
  </mc:AlternateContent>
  <p:timing>
    <p:tnLst>
      <p:par>
        <p:cTn id="1" dur="indefinite" restart="never" nodeType="tmRoot"/>
      </p:par>
    </p:tnLst>
  </p:timing>
  <p:extLst mod="1">
    <p:ext uri="{3A86A75C-4F4B-4683-9AE1-C65F6400EC91}">
      <p14:laserTraceLst xmlns:p14="http://schemas.microsoft.com/office/powerpoint/2010/main">
        <p14:tracePtLst>
          <p14:tracePt t="31718" x="793750" y="5251450"/>
          <p14:tracePt t="31979" x="800100" y="5251450"/>
          <p14:tracePt t="31988" x="831850" y="5245100"/>
          <p14:tracePt t="31999" x="889000" y="5238750"/>
          <p14:tracePt t="32013" x="984250" y="5200650"/>
          <p14:tracePt t="32029" x="1473200" y="5073650"/>
          <p14:tracePt t="32046" x="2133600" y="4895850"/>
          <p14:tracePt t="32063" x="2495550" y="4819650"/>
          <p14:tracePt t="32079" x="3289300" y="4603750"/>
          <p14:tracePt t="32095" x="4165600" y="4362450"/>
          <p14:tracePt t="32112" x="4222750" y="4292600"/>
          <p14:tracePt t="32129" x="4737100" y="4089400"/>
          <p14:tracePt t="32146" x="5194300" y="3943350"/>
          <p14:tracePt t="32334" x="5207000" y="3943350"/>
          <p14:tracePt t="32343" x="5245100" y="3930650"/>
          <p14:tracePt t="32353" x="5327650" y="3892550"/>
          <p14:tracePt t="32363" x="5486400" y="3841750"/>
          <p14:tracePt t="32381" x="6178550" y="3632200"/>
          <p14:tracePt t="32396" x="6584950" y="3505200"/>
          <p14:tracePt t="32412" x="7366000" y="3244850"/>
          <p14:tracePt t="32428" x="7677150" y="3124200"/>
          <p14:tracePt t="32445" x="8070850" y="2921000"/>
          <p14:tracePt t="32747" x="8083550" y="2914650"/>
          <p14:tracePt t="32757" x="8089900" y="2901950"/>
          <p14:tracePt t="32767" x="8108950" y="2876550"/>
          <p14:tracePt t="32779" x="8140700" y="2832100"/>
          <p14:tracePt t="32796" x="8255000" y="2686050"/>
          <p14:tracePt t="32812" x="8356600" y="2571750"/>
          <p14:tracePt t="32829" x="8578850" y="2317750"/>
          <p14:tracePt t="32846" x="8724900" y="2184400"/>
          <p14:tracePt t="33122" x="8731250" y="2190750"/>
          <p14:tracePt t="33142" x="8731250" y="2197100"/>
          <p14:tracePt t="33151" x="8737600" y="2197100"/>
          <p14:tracePt t="33181" x="8750300" y="2197100"/>
          <p14:tracePt t="33191" x="8763000" y="2197100"/>
          <p14:tracePt t="33201" x="8775700" y="2184400"/>
          <p14:tracePt t="33212" x="8794750" y="2171700"/>
          <p14:tracePt t="33229" x="8890000" y="2127250"/>
          <p14:tracePt t="33246" x="8966200" y="2082800"/>
          <p14:tracePt t="33262" x="9118600" y="1993900"/>
          <p14:tracePt t="33279" x="9258300" y="1917700"/>
          <p14:tracePt t="33296" x="9302750" y="1879600"/>
          <p14:tracePt t="33312" x="9398000" y="1841500"/>
          <p14:tracePt t="33329" x="9429750" y="1828800"/>
          <p14:tracePt t="33733" x="9429750" y="1809750"/>
          <p14:tracePt t="33744" x="9429750" y="1803400"/>
          <p14:tracePt t="33763" x="9429750" y="1797050"/>
          <p14:tracePt t="33783" x="9436100" y="1797050"/>
          <p14:tracePt t="33793" x="9442450" y="1790700"/>
          <p14:tracePt t="33802" x="9448800" y="1790700"/>
          <p14:tracePt t="33812" x="9461500" y="1790700"/>
          <p14:tracePt t="33829" x="9467850" y="1790700"/>
          <p14:tracePt t="33846" x="9499600" y="1790700"/>
          <p14:tracePt t="33862" x="9525000" y="1797050"/>
          <p14:tracePt t="33879" x="9544050" y="1797050"/>
          <p14:tracePt t="33895" x="9556750" y="1797050"/>
          <p14:tracePt t="33912" x="9569450" y="1797050"/>
          <p14:tracePt t="33929" x="9582150" y="1797050"/>
          <p14:tracePt t="33945" x="9588500" y="1803400"/>
          <p14:tracePt t="33962" x="9601200" y="1803400"/>
          <p14:tracePt t="33979" x="9607550" y="1803400"/>
          <p14:tracePt t="33995" x="9613900" y="1803400"/>
          <p14:tracePt t="34012" x="9620250" y="1809750"/>
          <p14:tracePt t="34029" x="9632950" y="1809750"/>
          <p14:tracePt t="34045" x="9639300" y="1816100"/>
          <p14:tracePt t="34062" x="9652000" y="1822450"/>
          <p14:tracePt t="34079" x="9671050" y="1828800"/>
          <p14:tracePt t="34096" x="9683750" y="1841500"/>
          <p14:tracePt t="34112" x="9696450" y="1847850"/>
          <p14:tracePt t="34129" x="9709150" y="1854200"/>
          <p14:tracePt t="34145" x="9721850" y="1866900"/>
          <p14:tracePt t="34162" x="9734550" y="1866900"/>
          <p14:tracePt t="34179" x="9747250" y="1873250"/>
          <p14:tracePt t="34195" x="9766300" y="1885950"/>
          <p14:tracePt t="34212" x="9772650" y="1885950"/>
          <p14:tracePt t="34229" x="9785350" y="1892300"/>
          <p14:tracePt t="34245" x="9798050" y="1898650"/>
          <p14:tracePt t="34262" x="9804400" y="1898650"/>
          <p14:tracePt t="34279" x="9810750" y="1905000"/>
          <p14:tracePt t="34295" x="9823450" y="1911350"/>
          <p14:tracePt t="34313" x="9836150" y="1917700"/>
          <p14:tracePt t="34329" x="9842500" y="1924050"/>
          <p14:tracePt t="34345" x="9848850" y="1924050"/>
          <p14:tracePt t="34838" x="9855200" y="1924050"/>
          <p14:tracePt t="34848" x="9861550" y="1924050"/>
          <p14:tracePt t="34858" x="9880600" y="1924050"/>
          <p14:tracePt t="34867" x="9893300" y="1924050"/>
          <p14:tracePt t="34879" x="9912350" y="1924050"/>
          <p14:tracePt t="34895" x="9950450" y="1917700"/>
          <p14:tracePt t="34912" x="9963150" y="1917700"/>
          <p14:tracePt t="34928" x="10007600" y="1911350"/>
          <p14:tracePt t="34945" x="10039350" y="1905000"/>
          <p14:tracePt t="34962" x="10058400" y="1905000"/>
          <p14:tracePt t="34978" x="10102850" y="1898650"/>
          <p14:tracePt t="34995" x="10128250" y="1892300"/>
          <p14:tracePt t="35012" x="10140950" y="1892300"/>
          <p14:tracePt t="35029" x="10160000" y="1892300"/>
          <p14:tracePt t="35045" x="10172700" y="1892300"/>
          <p14:tracePt t="35062" x="10185400" y="1892300"/>
          <p14:tracePt t="35079" x="10191750" y="1892300"/>
          <p14:tracePt t="35095" x="10204450" y="1892300"/>
          <p14:tracePt t="35112" x="10217150" y="1892300"/>
          <p14:tracePt t="35128" x="10223500" y="1892300"/>
          <p14:tracePt t="35145" x="10236200" y="1892300"/>
          <p14:tracePt t="35162" x="10248900" y="1892300"/>
          <p14:tracePt t="35195" x="10261600" y="1892300"/>
          <p14:tracePt t="35212" x="10274300" y="1892300"/>
          <p14:tracePt t="35227" x="10280650" y="1892300"/>
          <p14:tracePt t="35244" x="10299700" y="1892300"/>
          <p14:tracePt t="35260" x="10325100" y="1885950"/>
          <p14:tracePt t="35277" x="10337800" y="1885950"/>
          <p14:tracePt t="35294" x="10350500" y="1885950"/>
          <p14:tracePt t="35310" x="10369550" y="1885950"/>
          <p14:tracePt t="35327" x="10375900" y="1885950"/>
          <p14:tracePt t="35344" x="10394950" y="1885950"/>
          <p14:tracePt t="35360" x="10414000" y="1885950"/>
          <p14:tracePt t="35377" x="10433050" y="1885950"/>
          <p14:tracePt t="35764" x="10445750" y="1885950"/>
          <p14:tracePt t="35775" x="10458450" y="1885950"/>
          <p14:tracePt t="35785" x="10477500" y="1885950"/>
          <p14:tracePt t="35795" x="10502900" y="1885950"/>
          <p14:tracePt t="35812" x="10553700" y="1885950"/>
          <p14:tracePt t="35828" x="10572750" y="1885950"/>
          <p14:tracePt t="35845" x="10642600" y="1879600"/>
          <p14:tracePt t="35861" x="10699750" y="1873250"/>
          <p14:tracePt t="35878" x="10712450" y="1873250"/>
          <p14:tracePt t="35895" x="10750550" y="1873250"/>
          <p14:tracePt t="35912" x="10775950" y="1866900"/>
          <p14:tracePt t="35928" x="10795000" y="1866900"/>
          <p14:tracePt t="35945" x="10820400" y="1866900"/>
          <p14:tracePt t="35961" x="10826750" y="1866900"/>
          <p14:tracePt t="36060" x="10807700" y="1866900"/>
          <p14:tracePt t="36071" x="10788650" y="1873250"/>
          <p14:tracePt t="36081" x="10763250" y="1879600"/>
          <p14:tracePt t="36095" x="10731500" y="1892300"/>
          <p14:tracePt t="36111" x="10629900" y="1936750"/>
          <p14:tracePt t="36128" x="10515600" y="1987550"/>
          <p14:tracePt t="36145" x="10445750" y="2012950"/>
          <p14:tracePt t="36161" x="10325100" y="2038350"/>
          <p14:tracePt t="36178" x="10217150" y="2051050"/>
          <p14:tracePt t="36195" x="10160000" y="2063750"/>
          <p14:tracePt t="36211" x="10071100" y="2089150"/>
          <p14:tracePt t="36228" x="10001250" y="2114550"/>
          <p14:tracePt t="36246" x="9944100" y="2120900"/>
          <p14:tracePt t="36261" x="9925050" y="2120900"/>
          <p14:tracePt t="36278" x="9886950" y="2120900"/>
          <p14:tracePt t="36295" x="9874250" y="2120900"/>
          <p14:tracePt t="36311" x="9867900" y="2120900"/>
          <p14:tracePt t="36328" x="9855200" y="2120900"/>
          <p14:tracePt t="36345" x="9842500" y="2120900"/>
          <p14:tracePt t="36361" x="9836150" y="2120900"/>
          <p14:tracePt t="36378" x="9817100" y="2120900"/>
          <p14:tracePt t="36395" x="9804400" y="2120900"/>
          <p14:tracePt t="36411" x="9798050" y="2120900"/>
          <p14:tracePt t="36681" x="9785350" y="2120900"/>
          <p14:tracePt t="36690" x="9766300" y="2120900"/>
          <p14:tracePt t="36701" x="9747250" y="2120900"/>
          <p14:tracePt t="36710" x="9715500" y="2120900"/>
          <p14:tracePt t="36729" x="9594850" y="2120900"/>
          <p14:tracePt t="36745" x="9544050" y="2120900"/>
          <p14:tracePt t="36760" x="9436100" y="2120900"/>
          <p14:tracePt t="36777" x="9404350" y="2120900"/>
          <p14:tracePt t="36794" x="9347200" y="2120900"/>
          <p14:tracePt t="36810" x="9315450" y="2120900"/>
          <p14:tracePt t="36827" x="9309100" y="2120900"/>
          <p14:tracePt t="36844" x="9302750" y="2120900"/>
          <p14:tracePt t="36899" x="9302750" y="2127250"/>
          <p14:tracePt t="36987" x="9296400" y="2127250"/>
          <p14:tracePt t="36998" x="9290050" y="2127250"/>
          <p14:tracePt t="37007" x="9283700" y="2127250"/>
          <p14:tracePt t="37037" x="9283700" y="2133600"/>
          <p14:tracePt t="37136" x="9290050" y="2133600"/>
          <p14:tracePt t="37146" x="9302750" y="2133600"/>
          <p14:tracePt t="37156" x="9302750" y="2127250"/>
          <p14:tracePt t="37165" x="9321800" y="2127250"/>
          <p14:tracePt t="37177" x="9334500" y="2127250"/>
          <p14:tracePt t="37193" x="9372600" y="2120900"/>
          <p14:tracePt t="37210" x="9385300" y="2120900"/>
          <p14:tracePt t="37227" x="9429750" y="2114550"/>
          <p14:tracePt t="37244" x="9461500" y="2114550"/>
          <p14:tracePt t="37261" x="9499600" y="2108200"/>
          <p14:tracePt t="37277" x="9512300" y="2101850"/>
          <p14:tracePt t="37293" x="9556750" y="2095500"/>
          <p14:tracePt t="37310" x="9601200" y="2095500"/>
          <p14:tracePt t="37327" x="9639300" y="2089150"/>
          <p14:tracePt t="37344" x="9696450" y="2082800"/>
          <p14:tracePt t="37360" x="9734550" y="2076450"/>
          <p14:tracePt t="37377" x="9747250" y="2070100"/>
          <p14:tracePt t="37393" x="9759950" y="2070100"/>
          <p14:tracePt t="37410" x="9772650" y="2063750"/>
          <p14:tracePt t="37443" x="9791700" y="2063750"/>
          <p14:tracePt t="37460" x="9804400" y="2063750"/>
          <p14:tracePt t="37477" x="9810750" y="2057400"/>
          <p14:tracePt t="37494" x="9823450" y="2057400"/>
          <p14:tracePt t="37510" x="9836150" y="2057400"/>
          <p14:tracePt t="37527" x="9842500" y="2057400"/>
          <p14:tracePt t="37544" x="9855200" y="2057400"/>
          <p14:tracePt t="37560" x="9874250" y="2057400"/>
          <p14:tracePt t="37577" x="9893300" y="2057400"/>
          <p14:tracePt t="37593" x="9912350" y="2057400"/>
          <p14:tracePt t="37610" x="9937750" y="2057400"/>
          <p14:tracePt t="37627" x="9950450" y="2057400"/>
          <p14:tracePt t="37904" x="9956800" y="2057400"/>
          <p14:tracePt t="37915" x="9975850" y="2057400"/>
          <p14:tracePt t="37924" x="9994900" y="2057400"/>
          <p14:tracePt t="37934" x="10007600" y="2057400"/>
          <p14:tracePt t="37945" x="10039350" y="2057400"/>
          <p14:tracePt t="37961" x="10090150" y="2057400"/>
          <p14:tracePt t="37978" x="10121900" y="2057400"/>
          <p14:tracePt t="37994" x="10166350" y="2057400"/>
          <p14:tracePt t="38011" x="10210800" y="2057400"/>
          <p14:tracePt t="38027" x="10217150" y="2057400"/>
          <p14:tracePt t="38044" x="10255250" y="2057400"/>
          <p14:tracePt t="38061" x="10280650" y="2057400"/>
          <p14:tracePt t="38077" x="10293350" y="2057400"/>
          <p14:tracePt t="38094" x="10331450" y="2057400"/>
          <p14:tracePt t="38111" x="10363200" y="2057400"/>
          <p14:tracePt t="38127" x="10375900" y="2057400"/>
          <p14:tracePt t="38144" x="10388600" y="2057400"/>
          <p14:tracePt t="38240" x="10394950" y="2057400"/>
          <p14:tracePt t="38250" x="10401300" y="2057400"/>
          <p14:tracePt t="38261" x="10414000" y="2057400"/>
          <p14:tracePt t="38277" x="10420350" y="2057400"/>
          <p14:tracePt t="38294" x="10426700" y="2057400"/>
          <p14:tracePt t="41615" x="10420350" y="2063750"/>
          <p14:tracePt t="41625" x="10394950" y="2070100"/>
          <p14:tracePt t="41635" x="10375900" y="2076450"/>
          <p14:tracePt t="41645" x="10356850" y="2076450"/>
          <p14:tracePt t="41659" x="10331450" y="2089150"/>
          <p14:tracePt t="41676" x="10274300" y="2108200"/>
          <p14:tracePt t="41693" x="10191750" y="2133600"/>
          <p14:tracePt t="41710" x="10153650" y="2146300"/>
          <p14:tracePt t="41726" x="10115550" y="2165350"/>
          <p14:tracePt t="41743" x="10077450" y="2190750"/>
          <p14:tracePt t="41759" x="10058400" y="2203450"/>
          <p14:tracePt t="41777" x="10026650" y="2235200"/>
          <p14:tracePt t="41793" x="9994900" y="2254250"/>
          <p14:tracePt t="41810" x="9956800" y="2286000"/>
          <p14:tracePt t="41826" x="9944100" y="2298700"/>
          <p14:tracePt t="41832" x="9931400" y="2311400"/>
          <p14:tracePt t="41843" x="9918700" y="2324100"/>
          <p14:tracePt t="41860" x="9906000" y="2336800"/>
          <p14:tracePt t="41876" x="9899650" y="2343150"/>
          <p14:tracePt t="41893" x="9899650" y="2349500"/>
          <p14:tracePt t="41910" x="9893300" y="2362200"/>
          <p14:tracePt t="41926" x="9893300" y="2374900"/>
          <p14:tracePt t="41941" x="9886950" y="2381250"/>
          <p14:tracePt t="41958" x="9886950" y="2393950"/>
          <p14:tracePt t="42226" x="9886950" y="2381250"/>
          <p14:tracePt t="42315" x="9874250" y="2381250"/>
          <p14:tracePt t="42325" x="9855200" y="2381250"/>
          <p14:tracePt t="42335" x="9836150" y="2393950"/>
          <p14:tracePt t="42346" x="9823450" y="2400300"/>
          <p14:tracePt t="42359" x="9804400" y="2406650"/>
          <p14:tracePt t="42376" x="9772650" y="2419350"/>
          <p14:tracePt t="42393" x="9734550" y="2432050"/>
          <p14:tracePt t="42409" x="9721850" y="2444750"/>
          <p14:tracePt t="42426" x="9690100" y="2451100"/>
          <p14:tracePt t="42442" x="9652000" y="2470150"/>
          <p14:tracePt t="42459" x="9639300" y="2476500"/>
          <p14:tracePt t="42476" x="9613900" y="2489200"/>
          <p14:tracePt t="42493" x="9594850" y="2501900"/>
          <p14:tracePt t="42510" x="9563100" y="2514600"/>
          <p14:tracePt t="42526" x="9544050" y="2527300"/>
          <p14:tracePt t="42543" x="9525000" y="2552700"/>
          <p14:tracePt t="42560" x="9493250" y="2571750"/>
          <p14:tracePt t="42576" x="9474200" y="2584450"/>
          <p14:tracePt t="42593" x="9455150" y="2609850"/>
          <p14:tracePt t="42609" x="9423400" y="2628900"/>
          <p14:tracePt t="42626" x="9410700" y="2641600"/>
          <p14:tracePt t="42643" x="9391650" y="2667000"/>
          <p14:tracePt t="42660" x="9359900" y="2692400"/>
          <p14:tracePt t="42676" x="9347200" y="2711450"/>
          <p14:tracePt t="42693" x="9321800" y="2743200"/>
          <p14:tracePt t="42709" x="9290050" y="2768600"/>
          <p14:tracePt t="42726" x="9271000" y="2787650"/>
          <p14:tracePt t="42743" x="9239250" y="2825750"/>
          <p14:tracePt t="42759" x="9213850" y="2863850"/>
          <p14:tracePt t="42777" x="9175750" y="2895600"/>
          <p14:tracePt t="42793" x="9163050" y="2927350"/>
          <p14:tracePt t="42809" x="9131300" y="2959100"/>
          <p14:tracePt t="42826" x="9093200" y="2997200"/>
          <p14:tracePt t="42842" x="9074150" y="3016250"/>
          <p14:tracePt t="42848" x="9067800" y="3028950"/>
          <p14:tracePt t="42859" x="9048750" y="3048000"/>
          <p14:tracePt t="42876" x="9017000" y="3092450"/>
          <p14:tracePt t="42893" x="9004300" y="3105150"/>
          <p14:tracePt t="42909" x="8972550" y="3136900"/>
          <p14:tracePt t="42926" x="8959850" y="3168650"/>
          <p14:tracePt t="42942" x="8953500" y="3181350"/>
          <p14:tracePt t="42959" x="8934450" y="3206750"/>
          <p14:tracePt t="42976" x="8921750" y="3219450"/>
          <p14:tracePt t="42993" x="8921750" y="3225800"/>
          <p14:tracePt t="43009" x="8915400" y="3232150"/>
          <p14:tracePt t="43041" x="8909050" y="3238500"/>
          <p14:tracePt t="43058" x="8909050" y="3244850"/>
          <p14:tracePt t="43074" x="8902700" y="3251200"/>
          <p14:tracePt t="43092" x="8896350" y="3257550"/>
          <p14:tracePt t="43109" x="8896350" y="3263900"/>
          <p14:tracePt t="43126" x="8890000" y="3263900"/>
          <p14:tracePt t="43202" x="8896350" y="3263900"/>
          <p14:tracePt t="43212" x="8902700" y="3257550"/>
          <p14:tracePt t="43222" x="8915400" y="3244850"/>
          <p14:tracePt t="43233" x="8928100" y="3244850"/>
          <p14:tracePt t="43242" x="8940800" y="3232150"/>
          <p14:tracePt t="43260" x="9004300" y="3181350"/>
          <p14:tracePt t="43276" x="9042400" y="3143250"/>
          <p14:tracePt t="43292" x="9118600" y="3060700"/>
          <p14:tracePt t="43309" x="9188450" y="3009900"/>
          <p14:tracePt t="43326" x="9207500" y="2990850"/>
          <p14:tracePt t="43342" x="9245600" y="2959100"/>
          <p14:tracePt t="43359" x="9271000" y="2946400"/>
          <p14:tracePt t="43375" x="9277350" y="2946400"/>
          <p14:tracePt t="43392" x="9296400" y="2940050"/>
          <p14:tracePt t="43409" x="9309100" y="2933700"/>
          <p14:tracePt t="43426" x="9315450" y="2933700"/>
          <p14:tracePt t="43442" x="9321800" y="2927350"/>
          <p14:tracePt t="43528" x="9328150" y="2927350"/>
          <p14:tracePt t="43538" x="9334500" y="2927350"/>
          <p14:tracePt t="43558" x="9340850" y="2927350"/>
          <p14:tracePt t="43588" x="9347200" y="2927350"/>
          <p14:tracePt t="43607" x="9353550" y="2927350"/>
          <p14:tracePt t="43646" x="9359900" y="2933700"/>
          <p14:tracePt t="43656" x="9359900" y="2940050"/>
          <p14:tracePt t="43676" x="9366250" y="2946400"/>
          <p14:tracePt t="43686" x="9366250" y="2952750"/>
          <p14:tracePt t="43696" x="9372600" y="2952750"/>
          <p14:tracePt t="43709" x="9372600" y="2959100"/>
          <p14:tracePt t="43726" x="9372600" y="2965450"/>
          <p14:tracePt t="43743" x="9378950" y="2971800"/>
          <p14:tracePt t="43759" x="9378950" y="2978150"/>
          <p14:tracePt t="43775" x="9378950" y="2984500"/>
          <p14:tracePt t="43792" x="9385300" y="2990850"/>
          <p14:tracePt t="43825" x="9385300" y="2997200"/>
          <p14:tracePt t="43864" x="9391650" y="2997200"/>
          <p14:tracePt t="43883" x="9398000" y="2997200"/>
          <p14:tracePt t="43894" x="9398000" y="3003550"/>
          <p14:tracePt t="43903" x="9404350" y="3003550"/>
          <p14:tracePt t="43923" x="9417050" y="3003550"/>
          <p14:tracePt t="43942" x="9423400" y="3009900"/>
          <p14:tracePt t="43953" x="9429750" y="3009900"/>
          <p14:tracePt t="43962" x="9436100" y="3016250"/>
          <p14:tracePt t="43976" x="9442450" y="3022600"/>
          <p14:tracePt t="43992" x="9455150" y="3022600"/>
          <p14:tracePt t="44009" x="9474200" y="3022600"/>
          <p14:tracePt t="44025" x="9480550" y="3022600"/>
          <p14:tracePt t="44042" x="9493250" y="3022600"/>
          <p14:tracePt t="44059" x="9512300" y="3022600"/>
          <p14:tracePt t="44091" x="9518650" y="3016250"/>
          <p14:tracePt t="44347" x="9531350" y="3016250"/>
          <p14:tracePt t="44356" x="9537700" y="3016250"/>
          <p14:tracePt t="44367" x="9550400" y="3016250"/>
          <p14:tracePt t="44377" x="9569450" y="3016250"/>
          <p14:tracePt t="44392" x="9582150" y="3022600"/>
          <p14:tracePt t="44409" x="9620250" y="3035300"/>
          <p14:tracePt t="44425" x="9658350" y="3041650"/>
          <p14:tracePt t="44442" x="9677400" y="3048000"/>
          <p14:tracePt t="44459" x="9709150" y="3048000"/>
          <p14:tracePt t="44475" x="9740900" y="3054350"/>
          <p14:tracePt t="44493" x="9766300" y="3054350"/>
          <p14:tracePt t="44508" x="9779000" y="3054350"/>
          <p14:tracePt t="44525" x="9804400" y="3054350"/>
          <p14:tracePt t="44542" x="9817100" y="3054350"/>
          <p14:tracePt t="44559" x="9829800" y="3048000"/>
          <p14:tracePt t="44576" x="9855200" y="3028950"/>
          <p14:tracePt t="44592" x="9874250" y="3016250"/>
          <p14:tracePt t="44608" x="9880600" y="3016250"/>
          <p14:tracePt t="44840" x="9886950" y="3016250"/>
          <p14:tracePt t="44850" x="9893300" y="3016250"/>
          <p14:tracePt t="44860" x="9899650" y="3022600"/>
          <p14:tracePt t="44875" x="9912350" y="3028950"/>
          <p14:tracePt t="44892" x="9931400" y="3048000"/>
          <p14:tracePt t="44908" x="9944100" y="3060700"/>
          <p14:tracePt t="44926" x="9956800" y="3067050"/>
          <p14:tracePt t="44942" x="9969500" y="3067050"/>
          <p14:tracePt t="44958" x="9982200" y="3073400"/>
          <p14:tracePt t="44976" x="10001250" y="3079750"/>
          <p14:tracePt t="44992" x="10013950" y="3079750"/>
          <p14:tracePt t="45008" x="10020300" y="3079750"/>
          <p14:tracePt t="45025" x="10039350" y="3079750"/>
          <p14:tracePt t="45058" x="10052050" y="3079750"/>
          <p14:tracePt t="45075" x="10058400" y="3079750"/>
          <p14:tracePt t="45092" x="10064750" y="3079750"/>
          <p14:tracePt t="45109" x="10077450" y="3079750"/>
          <p14:tracePt t="45125" x="10090150" y="3079750"/>
          <p14:tracePt t="45142" x="10096500" y="3079750"/>
          <p14:tracePt t="45157" x="10102850" y="3079750"/>
          <p14:tracePt t="45361" x="10109200" y="3079750"/>
          <p14:tracePt t="45510" x="10115550" y="3079750"/>
          <p14:tracePt t="45559" x="10121900" y="3079750"/>
          <p14:tracePt t="52949" x="10128250" y="3079750"/>
          <p14:tracePt t="52969" x="10128250" y="3086100"/>
          <p14:tracePt t="52998" x="10134600" y="3086100"/>
          <p14:tracePt t="53048" x="10140950" y="3086100"/>
          <p14:tracePt t="53274" x="10147300" y="3086100"/>
          <p14:tracePt t="53324" x="10153650" y="3086100"/>
          <p14:tracePt t="53432" x="10153650" y="3092450"/>
          <p14:tracePt t="53442" x="10147300" y="3098800"/>
          <p14:tracePt t="53452" x="10134600" y="3105150"/>
          <p14:tracePt t="53462" x="10121900" y="3105150"/>
          <p14:tracePt t="53472" x="10115550" y="3111500"/>
          <p14:tracePt t="53489" x="10102850" y="3117850"/>
          <p14:tracePt t="53506" x="10096500" y="3124200"/>
          <p14:tracePt t="53846" x="10083800" y="3124200"/>
          <p14:tracePt t="53855" x="10077450" y="3124200"/>
          <p14:tracePt t="53865" x="10064750" y="3130550"/>
          <p14:tracePt t="53875" x="10045700" y="3130550"/>
          <p14:tracePt t="53888" x="10026650" y="3130550"/>
          <p14:tracePt t="53905" x="9988550" y="3130550"/>
          <p14:tracePt t="53921" x="9969500" y="3130550"/>
          <p14:tracePt t="53938" x="9925050" y="3130550"/>
          <p14:tracePt t="53955" x="9874250" y="3130550"/>
          <p14:tracePt t="53972" x="9829800" y="3130550"/>
          <p14:tracePt t="53988" x="9810750" y="3130550"/>
          <p14:tracePt t="54005" x="9785350" y="3136900"/>
          <p14:tracePt t="54021" x="9759950" y="3143250"/>
          <p14:tracePt t="54038" x="9740900" y="3143250"/>
          <p14:tracePt t="54054" x="9702800" y="3155950"/>
          <p14:tracePt t="54071" x="9677400" y="3168650"/>
          <p14:tracePt t="54088" x="9664700" y="3175000"/>
          <p14:tracePt t="54104" x="9652000" y="3194050"/>
          <p14:tracePt t="54121" x="9632950" y="3206750"/>
          <p14:tracePt t="54138" x="9626600" y="3206750"/>
          <p14:tracePt t="54154" x="9620250" y="3219450"/>
          <p14:tracePt t="54171" x="9613900" y="3225800"/>
          <p14:tracePt t="54188" x="9613900" y="3232150"/>
          <p14:tracePt t="54398" x="9607550" y="3238500"/>
          <p14:tracePt t="54408" x="9601200" y="3238500"/>
          <p14:tracePt t="54418" x="9594850" y="3251200"/>
          <p14:tracePt t="54428" x="9582150" y="3263900"/>
          <p14:tracePt t="54439" x="9563100" y="3270250"/>
          <p14:tracePt t="54455" x="9518650" y="3282950"/>
          <p14:tracePt t="54472" x="9493250" y="3282950"/>
          <p14:tracePt t="54489" x="9455150" y="3295650"/>
          <p14:tracePt t="54505" x="9417050" y="3302000"/>
          <p14:tracePt t="54522" x="9404350" y="3302000"/>
          <p14:tracePt t="54539" x="9378950" y="3302000"/>
          <p14:tracePt t="54555" x="9366250" y="3302000"/>
          <p14:tracePt t="54812" x="9372600" y="3302000"/>
          <p14:tracePt t="54822" x="9378950" y="3302000"/>
          <p14:tracePt t="54832" x="9385300" y="3302000"/>
          <p14:tracePt t="54842" x="9391650" y="3308350"/>
          <p14:tracePt t="54855" x="9404350" y="3308350"/>
          <p14:tracePt t="54872" x="9436100" y="3308350"/>
          <p14:tracePt t="54889" x="9480550" y="3308350"/>
          <p14:tracePt t="54905" x="9493250" y="3308350"/>
          <p14:tracePt t="54922" x="9544050" y="3308350"/>
          <p14:tracePt t="54938" x="9582150" y="3308350"/>
          <p14:tracePt t="54955" x="9607550" y="3308350"/>
          <p14:tracePt t="54972" x="9652000" y="3308350"/>
          <p14:tracePt t="54988" x="9696450" y="3308350"/>
          <p14:tracePt t="55005" x="9721850" y="3308350"/>
          <p14:tracePt t="55022" x="9753600" y="3308350"/>
          <p14:tracePt t="55038" x="9772650" y="3308350"/>
          <p14:tracePt t="55055" x="9779000" y="3308350"/>
          <p14:tracePt t="55060" x="9785350" y="3308350"/>
          <p14:tracePt t="55137" x="9791700" y="3308350"/>
          <p14:tracePt t="55454" x="9798050" y="3308350"/>
          <p14:tracePt t="55464" x="9804400" y="3308350"/>
          <p14:tracePt t="55474" x="9817100" y="3308350"/>
          <p14:tracePt t="55488" x="9829800" y="3308350"/>
          <p14:tracePt t="55505" x="9855200" y="3314700"/>
          <p14:tracePt t="55522" x="9874250" y="3321050"/>
          <p14:tracePt t="55538" x="9886950" y="3327400"/>
          <p14:tracePt t="55555" x="9906000" y="3327400"/>
          <p14:tracePt t="55571" x="9925050" y="3327400"/>
          <p14:tracePt t="55589" x="9944100" y="3327400"/>
          <p14:tracePt t="55605" x="9950450" y="3327400"/>
          <p14:tracePt t="55621" x="9975850" y="3327400"/>
          <p14:tracePt t="55639" x="10001250" y="3333750"/>
          <p14:tracePt t="55655" x="10020300" y="3333750"/>
          <p14:tracePt t="55671" x="10045700" y="3340100"/>
          <p14:tracePt t="55688" x="10071100" y="3346450"/>
          <p14:tracePt t="55705" x="10083800" y="3346450"/>
          <p14:tracePt t="55720" x="10109200" y="3346450"/>
          <p14:tracePt t="55737" x="10121900" y="3346450"/>
          <p14:tracePt t="55753" x="10128250" y="3346450"/>
          <p14:tracePt t="55772" x="10147300" y="3352800"/>
          <p14:tracePt t="55788" x="10172700" y="3352800"/>
          <p14:tracePt t="55806" x="10191750" y="3352800"/>
          <p14:tracePt t="55822" x="10198100" y="3352800"/>
          <p14:tracePt t="55838" x="10223500" y="3352800"/>
          <p14:tracePt t="55855" x="10236200" y="3352800"/>
          <p14:tracePt t="55976" x="10229850" y="3352800"/>
          <p14:tracePt t="55995" x="10217150" y="3352800"/>
          <p14:tracePt t="56006" x="10210800" y="3352800"/>
          <p14:tracePt t="56015" x="10191750" y="3352800"/>
          <p14:tracePt t="56025" x="10172700" y="3352800"/>
          <p14:tracePt t="56038" x="10160000" y="3352800"/>
          <p14:tracePt t="56055" x="10071100" y="3352800"/>
          <p14:tracePt t="56072" x="9944100" y="3352800"/>
          <p14:tracePt t="56089" x="9880600" y="3352800"/>
          <p14:tracePt t="56105" x="9740900" y="3340100"/>
          <p14:tracePt t="56121" x="9632950" y="3340100"/>
          <p14:tracePt t="56137" x="9582150" y="3340100"/>
          <p14:tracePt t="56153" x="9499600" y="3359150"/>
          <p14:tracePt t="56170" x="9423400" y="3378200"/>
          <p14:tracePt t="56187" x="9385300" y="3390900"/>
          <p14:tracePt t="56203" x="9328150" y="3409950"/>
          <p14:tracePt t="56221" x="9283700" y="3429000"/>
          <p14:tracePt t="56237" x="9264650" y="3429000"/>
          <p14:tracePt t="56253" x="9220200" y="3448050"/>
          <p14:tracePt t="56270" x="9175750" y="3460750"/>
          <p14:tracePt t="56288" x="9150350" y="3467100"/>
          <p14:tracePt t="56305" x="9112250" y="3479800"/>
          <p14:tracePt t="56321" x="9099550" y="3492500"/>
          <p14:tracePt t="56568" x="9080500" y="3498850"/>
          <p14:tracePt t="56578" x="9055100" y="3505200"/>
          <p14:tracePt t="56588" x="9004300" y="3530600"/>
          <p14:tracePt t="56605" x="8883650" y="3587750"/>
          <p14:tracePt t="56621" x="8826500" y="3613150"/>
          <p14:tracePt t="56638" x="8731250" y="3638550"/>
          <p14:tracePt t="56655" x="8661400" y="3670300"/>
          <p14:tracePt t="56671" x="8642350" y="3676650"/>
          <p14:tracePt t="56688" x="8610600" y="3689350"/>
          <p14:tracePt t="56704" x="8585200" y="3702050"/>
          <p14:tracePt t="56738" x="8578850" y="3708400"/>
          <p14:tracePt t="56755" x="8572500" y="3714750"/>
          <p14:tracePt t="56833" x="8566150" y="3714750"/>
          <p14:tracePt t="56943" x="8572500" y="3714750"/>
          <p14:tracePt t="56952" x="8585200" y="3714750"/>
          <p14:tracePt t="56962" x="8597900" y="3714750"/>
          <p14:tracePt t="56973" x="8616950" y="3714750"/>
          <p14:tracePt t="56988" x="8642350" y="3708400"/>
          <p14:tracePt t="57005" x="8699500" y="3702050"/>
          <p14:tracePt t="57021" x="8743950" y="3695700"/>
          <p14:tracePt t="57038" x="8769350" y="3695700"/>
          <p14:tracePt t="57055" x="8794750" y="3689350"/>
          <p14:tracePt t="57071" x="8820150" y="3689350"/>
          <p14:tracePt t="57088" x="8839200" y="3689350"/>
          <p14:tracePt t="57104" x="8851900" y="3683000"/>
          <p14:tracePt t="57110" x="8864600" y="3683000"/>
          <p14:tracePt t="57121" x="8877300" y="3683000"/>
          <p14:tracePt t="57138" x="8896350" y="3676650"/>
          <p14:tracePt t="57155" x="8909050" y="3670300"/>
          <p14:tracePt t="57171" x="8928100" y="3670300"/>
          <p14:tracePt t="57188" x="8940800" y="3663950"/>
          <p14:tracePt t="57204" x="8959850" y="3663950"/>
          <p14:tracePt t="57221" x="8966200" y="3657600"/>
          <p14:tracePt t="57238" x="8985250" y="3651250"/>
          <p14:tracePt t="57271" x="8997950" y="3651250"/>
          <p14:tracePt t="57287" x="9017000" y="3651250"/>
          <p14:tracePt t="57303" x="9023350" y="3651250"/>
          <p14:tracePt t="57320" x="9042400" y="3651250"/>
          <p14:tracePt t="57337" x="9061450" y="3651250"/>
          <p14:tracePt t="57354" x="9067800" y="3651250"/>
          <p14:tracePt t="57395" x="9080500" y="3651250"/>
          <p14:tracePt t="57415" x="9093200" y="3651250"/>
          <p14:tracePt t="57424" x="9099550" y="3651250"/>
          <p14:tracePt t="57444" x="9105900" y="3651250"/>
          <p14:tracePt t="57455" x="9118600" y="3651250"/>
          <p14:tracePt t="57473" x="9124950" y="3651250"/>
          <p14:tracePt t="57486" x="9131300" y="3651250"/>
          <p14:tracePt t="57503" x="9137650" y="3651250"/>
          <p14:tracePt t="57519" x="9150350" y="3651250"/>
          <p14:tracePt t="57536" x="9156700" y="3651250"/>
          <p14:tracePt t="57553" x="9169400" y="3651250"/>
          <p14:tracePt t="57592" x="9175750" y="3651250"/>
          <p14:tracePt t="58253" x="9182100" y="3651250"/>
          <p14:tracePt t="58293" x="9188450" y="3651250"/>
          <p14:tracePt t="58313" x="9194800" y="3651250"/>
          <p14:tracePt t="58323" x="9201150" y="3651250"/>
          <p14:tracePt t="58343" x="9207500" y="3651250"/>
          <p14:tracePt t="58352" x="9213850" y="3651250"/>
          <p14:tracePt t="58372" x="9220200" y="3651250"/>
          <p14:tracePt t="58382" x="9226550" y="3651250"/>
          <p14:tracePt t="58392" x="9232900" y="3651250"/>
          <p14:tracePt t="58411" x="9239250" y="3651250"/>
          <p14:tracePt t="58422" x="9245600" y="3651250"/>
          <p14:tracePt t="58668" x="9251950" y="3651250"/>
          <p14:tracePt t="58903" x="9258300" y="3651250"/>
          <p14:tracePt t="58933" x="9264650" y="3651250"/>
          <p14:tracePt t="59062" x="9271000" y="3651250"/>
          <p14:tracePt t="59122" x="9277350" y="3651250"/>
          <p14:tracePt t="59211" x="9277350" y="3644900"/>
          <p14:tracePt t="59220" x="9283700" y="3644900"/>
          <p14:tracePt t="59250" x="9290050" y="3644900"/>
          <p14:tracePt t="59280" x="9290050" y="3638550"/>
          <p14:tracePt t="60068" x="9296400" y="3638550"/>
          <p14:tracePt t="60117" x="9302750" y="3638550"/>
          <p14:tracePt t="60175" x="9309100" y="3638550"/>
          <p14:tracePt t="60226" x="9315450" y="3638550"/>
          <p14:tracePt t="60266" x="9321800" y="3638550"/>
          <p14:tracePt t="60325" x="9328150" y="3638550"/>
          <p14:tracePt t="60384" x="9328150" y="3632200"/>
          <p14:tracePt t="60522" x="9334500" y="3632200"/>
          <p14:tracePt t="60532" x="9340850" y="3632200"/>
          <p14:tracePt t="60591" x="9347200" y="3632200"/>
          <p14:tracePt t="60610" x="9353550" y="3632200"/>
          <p14:tracePt t="60621" x="9353550" y="3625850"/>
          <p14:tracePt t="60640" x="9359900" y="3625850"/>
          <p14:tracePt t="60690" x="9366250" y="3625850"/>
          <p14:tracePt t="60700" x="9372600" y="3625850"/>
          <p14:tracePt t="60867" x="9378950" y="3625850"/>
          <p14:tracePt t="60897" x="9385300" y="3625850"/>
          <p14:tracePt t="63861" x="9385300" y="3619500"/>
          <p14:tracePt t="63871" x="9378950" y="3619500"/>
          <p14:tracePt t="63881" x="9366250" y="3613150"/>
          <p14:tracePt t="63891" x="9359900" y="3600450"/>
          <p14:tracePt t="63902" x="9347200" y="3594100"/>
          <p14:tracePt t="63919" x="9328150" y="3581400"/>
          <p14:tracePt t="63935" x="9315450" y="3568700"/>
          <p14:tracePt t="63952" x="9302750" y="3556000"/>
          <p14:tracePt t="63969" x="9290050" y="3556000"/>
          <p14:tracePt t="63985" x="9283700" y="3556000"/>
          <p14:tracePt t="64002" x="9271000" y="3549650"/>
          <p14:tracePt t="64019" x="9264650" y="3543300"/>
          <p14:tracePt t="64035" x="9258300" y="3543300"/>
          <p14:tracePt t="64052" x="9251950" y="3543300"/>
          <p14:tracePt t="64069" x="9245600" y="3543300"/>
          <p14:tracePt t="64086" x="9232900" y="3543300"/>
          <p14:tracePt t="64177" x="9232900" y="3536950"/>
          <p14:tracePt t="64196" x="9251950" y="3536950"/>
          <p14:tracePt t="64205" x="9271000" y="3536950"/>
          <p14:tracePt t="64215" x="9302750" y="3536950"/>
          <p14:tracePt t="64225" x="9347200" y="3536950"/>
          <p14:tracePt t="64235" x="9404350" y="3543300"/>
          <p14:tracePt t="64251" x="9474200" y="3543300"/>
          <p14:tracePt t="64269" x="9626600" y="3556000"/>
          <p14:tracePt t="64285" x="9740900" y="3556000"/>
          <p14:tracePt t="64303" x="9810750" y="3556000"/>
          <p14:tracePt t="64319" x="9836150" y="3562350"/>
          <p14:tracePt t="64335" x="9906000" y="3581400"/>
          <p14:tracePt t="64352" x="9937750" y="3581400"/>
          <p14:tracePt t="64589" x="9944100" y="3581400"/>
          <p14:tracePt t="64609" x="9956800" y="3581400"/>
          <p14:tracePt t="64619" x="9963150" y="3581400"/>
          <p14:tracePt t="64629" x="9982200" y="3581400"/>
          <p14:tracePt t="64639" x="10001250" y="3581400"/>
          <p14:tracePt t="64652" x="10013950" y="3581400"/>
          <p14:tracePt t="64669" x="10052050" y="3581400"/>
          <p14:tracePt t="64685" x="10064750" y="3581400"/>
          <p14:tracePt t="64702" x="10090150" y="3581400"/>
          <p14:tracePt t="64718" x="10102850" y="3587750"/>
          <p14:tracePt t="64735" x="10109200" y="3587750"/>
          <p14:tracePt t="64740" x="10115550" y="3594100"/>
          <p14:tracePt t="64752" x="10121900" y="3594100"/>
          <p14:tracePt t="64768" x="10128250" y="3594100"/>
          <p14:tracePt t="64786" x="10140950" y="3600450"/>
          <p14:tracePt t="64818" x="10147300" y="3606800"/>
          <p14:tracePt t="64857" x="10128250" y="3613150"/>
          <p14:tracePt t="64867" x="10083800" y="3613150"/>
          <p14:tracePt t="64877" x="10020300" y="3613150"/>
          <p14:tracePt t="64887" x="9937750" y="3613150"/>
          <p14:tracePt t="64902" x="9829800" y="3600450"/>
          <p14:tracePt t="64918" x="9448800" y="3543300"/>
          <p14:tracePt t="64935" x="9029700" y="3517900"/>
          <p14:tracePt t="64952" x="8832850" y="3517900"/>
          <p14:tracePt t="64968" x="8445500" y="3517900"/>
          <p14:tracePt t="64985" x="8147050" y="3530600"/>
          <p14:tracePt t="65002" x="8064500" y="3543300"/>
          <p14:tracePt t="65019" x="7956550" y="3568700"/>
          <p14:tracePt t="65035" x="7912100" y="3575050"/>
          <p14:tracePt t="65052" x="7880350" y="3594100"/>
          <p14:tracePt t="65069" x="7867650" y="3600450"/>
          <p14:tracePt t="65085" x="7848600" y="3619500"/>
          <p14:tracePt t="65102" x="7842250" y="3619500"/>
          <p14:tracePt t="65118" x="7835900" y="3625850"/>
          <p14:tracePt t="65135" x="7823200" y="3632200"/>
          <p14:tracePt t="65152" x="7804150" y="3632200"/>
          <p14:tracePt t="65168" x="7791450" y="3632200"/>
          <p14:tracePt t="65185" x="7753350" y="3638550"/>
          <p14:tracePt t="65202" x="7715250" y="3638550"/>
          <p14:tracePt t="65218" x="7689850" y="3638550"/>
          <p14:tracePt t="65235" x="7658100" y="3632200"/>
          <p14:tracePt t="65251" x="7626350" y="3632200"/>
          <p14:tracePt t="65267" x="7620000" y="3632200"/>
          <p14:tracePt t="65283" x="7594600" y="3625850"/>
          <p14:tracePt t="65300" x="7575550" y="3625850"/>
          <p14:tracePt t="65317" x="7569200" y="3625850"/>
          <p14:tracePt t="65334" x="7556500" y="3625850"/>
          <p14:tracePt t="65352" x="7550150" y="3619500"/>
          <p14:tracePt t="65479" x="7550150" y="3613150"/>
          <p14:tracePt t="65578" x="7550150" y="3606800"/>
          <p14:tracePt t="65617" x="7556500" y="3606800"/>
          <p14:tracePt t="65627" x="7562850" y="3606800"/>
          <p14:tracePt t="65646" x="7575550" y="3606800"/>
          <p14:tracePt t="65656" x="7581900" y="3600450"/>
          <p14:tracePt t="65668" x="7588250" y="3600450"/>
          <p14:tracePt t="65685" x="7613650" y="3600450"/>
          <p14:tracePt t="65701" x="7632700" y="3600450"/>
          <p14:tracePt t="65718" x="7670800" y="3600450"/>
          <p14:tracePt t="65735" x="7727950" y="3600450"/>
          <p14:tracePt t="65752" x="7816850" y="3600450"/>
          <p14:tracePt t="65768" x="7880350" y="3600450"/>
          <p14:tracePt t="65785" x="8045450" y="3600450"/>
          <p14:tracePt t="65801" x="8312150" y="3581400"/>
          <p14:tracePt t="65818" x="8451850" y="3575050"/>
          <p14:tracePt t="65835" x="8724900" y="3549650"/>
          <p14:tracePt t="65851" x="8928100" y="3536950"/>
          <p14:tracePt t="65868" x="9010650" y="3536950"/>
          <p14:tracePt t="65885" x="9169400" y="3562350"/>
          <p14:tracePt t="65901" x="9334500" y="3594100"/>
          <p14:tracePt t="65918" x="9423400" y="3613150"/>
          <p14:tracePt t="65935" x="9601200" y="3651250"/>
          <p14:tracePt t="65951" x="9791700" y="3657600"/>
          <p14:tracePt t="65968" x="9886950" y="3663950"/>
          <p14:tracePt t="65985" x="10064750" y="3663950"/>
          <p14:tracePt t="66001" x="10185400" y="3663950"/>
          <p14:tracePt t="66018" x="10280650" y="3663950"/>
          <p14:tracePt t="66035" x="10331450" y="3663950"/>
          <p14:tracePt t="66051" x="10445750" y="3683000"/>
          <p14:tracePt t="66068" x="10547350" y="3683000"/>
          <p14:tracePt t="66085" x="10591800" y="3689350"/>
          <p14:tracePt t="66101" x="10629900" y="3695700"/>
          <p14:tracePt t="66118" x="10642600" y="3695700"/>
          <p14:tracePt t="66158" x="10648950" y="3695700"/>
          <p14:tracePt t="66188" x="10668000" y="3695700"/>
          <p14:tracePt t="66464" x="10680700" y="3695700"/>
          <p14:tracePt t="66474" x="10687050" y="3695700"/>
          <p14:tracePt t="66494" x="10699750" y="3695700"/>
          <p14:tracePt t="66505" x="10706100" y="3695700"/>
          <p14:tracePt t="66518" x="10725150" y="3695700"/>
          <p14:tracePt t="66535" x="10744200" y="3683000"/>
          <p14:tracePt t="66551" x="10788650" y="3663950"/>
          <p14:tracePt t="66568" x="10807700" y="3644900"/>
          <p14:tracePt t="66585" x="10852150" y="3625850"/>
          <p14:tracePt t="66601" x="10877550" y="3613150"/>
          <p14:tracePt t="66618" x="10896600" y="3606800"/>
          <p14:tracePt t="66635" x="10922000" y="3594100"/>
          <p14:tracePt t="66651" x="10934700" y="3587750"/>
          <p14:tracePt t="66668" x="10947400" y="3587750"/>
          <p14:tracePt t="66685" x="10960100" y="3587750"/>
          <p14:tracePt t="66701" x="10972800" y="3587750"/>
          <p14:tracePt t="66718" x="10985500" y="3587750"/>
          <p14:tracePt t="66735" x="10991850" y="3587750"/>
          <p14:tracePt t="66977" x="10985500" y="3587750"/>
          <p14:tracePt t="66997" x="10979150" y="3587750"/>
          <p14:tracePt t="67105" x="10985500" y="3587750"/>
          <p14:tracePt t="67115" x="10985500" y="3594100"/>
          <p14:tracePt t="67125" x="10991850" y="3594100"/>
          <p14:tracePt t="67135" x="10998200" y="3594100"/>
          <p14:tracePt t="67155" x="11004550" y="3594100"/>
          <p14:tracePt t="67380" x="11010900" y="3594100"/>
          <p14:tracePt t="67389" x="11017250" y="3594100"/>
          <p14:tracePt t="68170" x="11017250" y="3600450"/>
          <p14:tracePt t="68180" x="11017250" y="3606800"/>
          <p14:tracePt t="68594" x="10998200" y="3613150"/>
          <p14:tracePt t="68605" x="10972800" y="3625850"/>
          <p14:tracePt t="68614" x="10941050" y="3632200"/>
          <p14:tracePt t="68624" x="10902950" y="3644900"/>
          <p14:tracePt t="68634" x="10845800" y="3657600"/>
          <p14:tracePt t="68651" x="10737850" y="3683000"/>
          <p14:tracePt t="68667" x="10674350" y="3695700"/>
          <p14:tracePt t="68684" x="10521950" y="3721100"/>
          <p14:tracePt t="68701" x="10388600" y="3752850"/>
          <p14:tracePt t="68717" x="10325100" y="3771900"/>
          <p14:tracePt t="68734" x="10217150" y="3790950"/>
          <p14:tracePt t="68750" x="10102850" y="3803650"/>
          <p14:tracePt t="68767" x="10052050" y="3803650"/>
          <p14:tracePt t="68784" x="9944100" y="3816350"/>
          <p14:tracePt t="68801" x="9855200" y="3841750"/>
          <p14:tracePt t="68817" x="9817100" y="3848100"/>
          <p14:tracePt t="68834" x="9759950" y="3860800"/>
          <p14:tracePt t="68850" x="9709150" y="3873500"/>
          <p14:tracePt t="68867" x="9683750" y="3873500"/>
          <p14:tracePt t="68884" x="9652000" y="3873500"/>
          <p14:tracePt t="68900" x="9639300" y="3873500"/>
          <p14:tracePt t="68917" x="9632950" y="3873500"/>
          <p14:tracePt t="69146" x="9626600" y="3873500"/>
          <p14:tracePt t="69157" x="9601200" y="3873500"/>
          <p14:tracePt t="69167" x="9569450" y="3873500"/>
          <p14:tracePt t="69184" x="9480550" y="3873500"/>
          <p14:tracePt t="69200" x="9429750" y="3873500"/>
          <p14:tracePt t="69217" x="9302750" y="3873500"/>
          <p14:tracePt t="69234" x="9182100" y="3879850"/>
          <p14:tracePt t="69250" x="9131300" y="3879850"/>
          <p14:tracePt t="69267" x="9061450" y="3879850"/>
          <p14:tracePt t="69284" x="9029700" y="3879850"/>
          <p14:tracePt t="69300" x="9023350" y="3879850"/>
          <p14:tracePt t="69325" x="9017000" y="3879850"/>
          <p14:tracePt t="69354" x="9010650" y="3879850"/>
          <p14:tracePt t="69364" x="9004300" y="3879850"/>
          <p14:tracePt t="69383" x="8997950" y="3879850"/>
          <p14:tracePt t="69394" x="8991600" y="3879850"/>
          <p14:tracePt t="69404" x="8985250" y="3879850"/>
          <p14:tracePt t="69423" x="8978900" y="3879850"/>
          <p14:tracePt t="69480" x="8972550" y="3879850"/>
          <p14:tracePt t="70173" x="8978900" y="3879850"/>
          <p14:tracePt t="70192" x="8985250" y="3879850"/>
          <p14:tracePt t="70202" x="8991600" y="3879850"/>
          <p14:tracePt t="70212" x="8997950" y="3879850"/>
          <p14:tracePt t="70231" x="9004300" y="3879850"/>
          <p14:tracePt t="70242" x="9010650" y="3879850"/>
          <p14:tracePt t="70252" x="9010650" y="3873500"/>
          <p14:tracePt t="70267" x="9017000" y="3873500"/>
          <p14:tracePt t="70283" x="9029700" y="3867150"/>
          <p14:tracePt t="70300" x="9048750" y="3854450"/>
          <p14:tracePt t="70317" x="9055100" y="3848100"/>
          <p14:tracePt t="70322" x="9067800" y="3848100"/>
          <p14:tracePt t="70333" x="9080500" y="3841750"/>
          <p14:tracePt t="70349" x="9105900" y="3829050"/>
          <p14:tracePt t="70366" x="9118600" y="3822700"/>
          <p14:tracePt t="70382" x="9144000" y="3810000"/>
          <p14:tracePt t="70399" x="9169400" y="3803650"/>
          <p14:tracePt t="70418" x="9188450" y="3803650"/>
          <p14:tracePt t="70433" x="9194800" y="3803650"/>
          <p14:tracePt t="70450" x="9220200" y="3803650"/>
          <p14:tracePt t="70467" x="9239250" y="3803650"/>
          <p14:tracePt t="70483" x="9251950" y="3803650"/>
          <p14:tracePt t="70500" x="9283700" y="3803650"/>
          <p14:tracePt t="70517" x="9321800" y="3797300"/>
          <p14:tracePt t="70533" x="9340850" y="3790950"/>
          <p14:tracePt t="70550" x="9378950" y="3790950"/>
          <p14:tracePt t="70565" x="9410700" y="3784600"/>
          <p14:tracePt t="70582" x="9429750" y="3778250"/>
          <p14:tracePt t="70598" x="9455150" y="3778250"/>
          <p14:tracePt t="70615" x="9467850" y="3778250"/>
          <p14:tracePt t="71070" x="9474200" y="3778250"/>
          <p14:tracePt t="71090" x="9480550" y="3778250"/>
          <p14:tracePt t="71099" x="9486900" y="3778250"/>
          <p14:tracePt t="71169" x="9493250" y="3778250"/>
          <p14:tracePt t="71208" x="9493250" y="3784600"/>
          <p14:tracePt t="71218" x="9499600" y="3790950"/>
          <p14:tracePt t="71238" x="9505950" y="3790950"/>
          <p14:tracePt t="72066" x="9505950" y="3797300"/>
          <p14:tracePt t="72105" x="9512300" y="3797300"/>
          <p14:tracePt t="72115" x="9512300" y="3803650"/>
          <p14:tracePt t="72174" x="9512300" y="3810000"/>
          <p14:tracePt t="72184" x="9518650" y="3810000"/>
          <p14:tracePt t="72204" x="9518650" y="3816350"/>
          <p14:tracePt t="72214" x="9518650" y="3822700"/>
          <p14:tracePt t="72223" x="9525000" y="3822700"/>
          <p14:tracePt t="72234" x="9525000" y="3829050"/>
          <p14:tracePt t="72361" x="9518650" y="3835400"/>
          <p14:tracePt t="72372" x="9505950" y="3835400"/>
          <p14:tracePt t="72383" x="9493250" y="3835400"/>
          <p14:tracePt t="72399" x="9436100" y="3835400"/>
          <p14:tracePt t="72416" x="9385300" y="3835400"/>
          <p14:tracePt t="72432" x="9201150" y="3816350"/>
          <p14:tracePt t="72449" x="8826500" y="3771900"/>
          <p14:tracePt t="72466" x="8578850" y="3727450"/>
          <p14:tracePt t="72482" x="8102600" y="3663950"/>
          <p14:tracePt t="72499" x="7842250" y="3638550"/>
          <p14:tracePt t="72516" x="7766050" y="3619500"/>
          <p14:tracePt t="72533" x="7702550" y="3594100"/>
          <p14:tracePt t="72549" x="7702550" y="3587750"/>
          <p14:tracePt t="72914" x="7689850" y="3587750"/>
          <p14:tracePt t="72924" x="7664450" y="3587750"/>
          <p14:tracePt t="72935" x="7632700" y="3587750"/>
          <p14:tracePt t="72949" x="7588250" y="3587750"/>
          <p14:tracePt t="72966" x="7461250" y="3587750"/>
          <p14:tracePt t="72982" x="7283450" y="3587750"/>
          <p14:tracePt t="72999" x="7188200" y="3587750"/>
          <p14:tracePt t="73016" x="6991350" y="3606800"/>
          <p14:tracePt t="73032" x="6845300" y="3619500"/>
          <p14:tracePt t="73050" x="6750050" y="3644900"/>
          <p14:tracePt t="73066" x="6699250" y="3657600"/>
          <p14:tracePt t="73082" x="6610350" y="3683000"/>
          <p14:tracePt t="73100" x="6553200" y="3689350"/>
          <p14:tracePt t="73116" x="6534150" y="3689350"/>
          <p14:tracePt t="73132" x="6515100" y="3695700"/>
          <p14:tracePt t="73328" x="6489700" y="3695700"/>
          <p14:tracePt t="73337" x="6464300" y="3702050"/>
          <p14:tracePt t="73349" x="6407150" y="3727450"/>
          <p14:tracePt t="73366" x="6197600" y="3784600"/>
          <p14:tracePt t="73382" x="6032500" y="3816350"/>
          <p14:tracePt t="73399" x="5594350" y="3879850"/>
          <p14:tracePt t="73415" x="5124450" y="3943350"/>
          <p14:tracePt t="73432" x="4940300" y="3962400"/>
          <p14:tracePt t="73449" x="4603750" y="3987800"/>
          <p14:tracePt t="73465" x="4362450" y="3994150"/>
          <p14:tracePt t="73482" x="4260850" y="3994150"/>
          <p14:tracePt t="73499" x="4108450" y="4006850"/>
          <p14:tracePt t="73515" x="4051300" y="4006850"/>
          <p14:tracePt t="73532" x="4038600" y="4006850"/>
          <p14:tracePt t="73549" x="4019550" y="3987800"/>
          <p14:tracePt t="73565" x="4000500" y="3949700"/>
          <p14:tracePt t="73583" x="3981450" y="3898900"/>
          <p14:tracePt t="73599" x="3968750" y="3886200"/>
          <p14:tracePt t="73616" x="3949700" y="3854450"/>
          <p14:tracePt t="73632" x="3949700" y="3835400"/>
          <p14:tracePt t="73649" x="3943350" y="3829050"/>
          <p14:tracePt t="73665" x="3937000" y="3822700"/>
          <p14:tracePt t="74806" x="3930650" y="3822700"/>
          <p14:tracePt t="74826" x="3924300" y="3822700"/>
          <p14:tracePt t="74836" x="3911600" y="3822700"/>
          <p14:tracePt t="74857" x="3898900" y="3822700"/>
          <p14:tracePt t="74866" x="3892550" y="3822700"/>
          <p14:tracePt t="74876" x="3879850" y="3822700"/>
          <p14:tracePt t="74886" x="3867150" y="3822700"/>
          <p14:tracePt t="74898" x="3860800" y="3822700"/>
          <p14:tracePt t="74915" x="3848100" y="3822700"/>
          <p14:tracePt t="74932" x="3835400" y="3822700"/>
          <p14:tracePt t="74948" x="3822700" y="3822700"/>
          <p14:tracePt t="74965" x="3810000" y="3822700"/>
          <p14:tracePt t="74983" x="3790950" y="3822700"/>
          <p14:tracePt t="75015" x="3778250" y="3822700"/>
          <p14:tracePt t="75033" x="3771900" y="3822700"/>
          <p14:tracePt t="75527" x="3765550" y="3816350"/>
          <p14:tracePt t="75538" x="3759200" y="3816350"/>
          <p14:tracePt t="75548" x="3759200" y="3810000"/>
          <p14:tracePt t="75565" x="3752850" y="3803650"/>
          <p14:tracePt t="75581" x="3746500" y="3803650"/>
          <p14:tracePt t="75598" x="3746500" y="3790950"/>
          <p14:tracePt t="75615" x="3733800" y="3790950"/>
          <p14:tracePt t="75631" x="3733800" y="3784600"/>
          <p14:tracePt t="75648" x="3727450" y="3784600"/>
          <p14:tracePt t="76415" x="3733800" y="3784600"/>
          <p14:tracePt t="76483" x="3740150" y="3784600"/>
          <p14:tracePt t="76524" x="3740150" y="3790950"/>
          <p14:tracePt t="76612" x="3740150" y="3797300"/>
          <p14:tracePt t="76661" x="3740150" y="3803650"/>
          <p14:tracePt t="76810" x="3740150" y="3810000"/>
          <p14:tracePt t="76829" x="3740150" y="3816350"/>
          <p14:tracePt t="76868" x="3746500" y="3816350"/>
          <p14:tracePt t="76879" x="3746500" y="3822700"/>
          <p14:tracePt t="76975" x="3746500" y="3829050"/>
          <p14:tracePt t="77086" x="3746500" y="3835400"/>
          <p14:tracePt t="77243" x="3752850" y="3835400"/>
          <p14:tracePt t="77391" x="3752850" y="3841750"/>
          <p14:tracePt t="77431" x="3752850" y="3848100"/>
          <p14:tracePt t="78368" x="3752850" y="3854450"/>
          <p14:tracePt t="78742" x="3752850" y="3860800"/>
          <p14:tracePt t="78772" x="3759200" y="3860800"/>
          <p14:tracePt t="78782" x="3759200" y="3867150"/>
          <p14:tracePt t="80428" x="3752850" y="3867150"/>
          <p14:tracePt t="80448" x="3746500" y="3867150"/>
          <p14:tracePt t="80488" x="3740150" y="3867150"/>
          <p14:tracePt t="80498" x="3733800" y="3867150"/>
          <p14:tracePt t="80508" x="3727450" y="3867150"/>
          <p14:tracePt t="80567" x="3721100" y="3867150"/>
          <p14:tracePt t="80577" x="3714750" y="3867150"/>
          <p14:tracePt t="80587" x="3714750" y="3860800"/>
          <p14:tracePt t="80597" x="3708400" y="3854450"/>
          <p14:tracePt t="80617" x="3702050" y="3848100"/>
          <p14:tracePt t="80630" x="3695700" y="3841750"/>
          <p14:tracePt t="80646" x="3689350" y="3835400"/>
          <p14:tracePt t="80664" x="3683000" y="3816350"/>
          <p14:tracePt t="80680" x="3676650" y="3797300"/>
          <p14:tracePt t="80696" x="3663950" y="3752850"/>
          <p14:tracePt t="80713" x="3657600" y="3727450"/>
          <p14:tracePt t="80730" x="3651250" y="3714750"/>
          <p14:tracePt t="80746" x="3651250" y="3708400"/>
          <p14:tracePt t="81031" x="3651250" y="3695700"/>
          <p14:tracePt t="81040" x="3638550" y="3676650"/>
          <p14:tracePt t="81050" x="3625850" y="3651250"/>
          <p14:tracePt t="81063" x="3606800" y="3606800"/>
          <p14:tracePt t="81079" x="3575050" y="3524250"/>
          <p14:tracePt t="81096" x="3556000" y="3467100"/>
          <p14:tracePt t="81113" x="3517900" y="3365500"/>
          <p14:tracePt t="81130" x="3486150" y="3282950"/>
          <p14:tracePt t="81147" x="3479800" y="3238500"/>
          <p14:tracePt t="81163" x="3473450" y="3225800"/>
          <p14:tracePt t="81178" x="3467100" y="3200400"/>
          <p14:tracePt t="81196" x="3467100" y="3168650"/>
          <p14:tracePt t="81212" x="3467100" y="3155950"/>
          <p14:tracePt t="81228" x="3460750" y="3124200"/>
          <p14:tracePt t="81246" x="3454400" y="3105150"/>
          <p14:tracePt t="81263" x="3454400" y="3086100"/>
          <p14:tracePt t="81280" x="3448050" y="3079750"/>
          <p14:tracePt t="81543" x="3422650" y="3136900"/>
          <p14:tracePt t="81552" x="3416300" y="3162300"/>
          <p14:tracePt t="81562" x="3409950" y="3181350"/>
          <p14:tracePt t="81579" x="3403600" y="3194050"/>
          <p14:tracePt t="81595" x="3397250" y="3194050"/>
          <p14:tracePt t="81612" x="3384550" y="3162300"/>
          <p14:tracePt t="81629" x="3378200" y="3136900"/>
          <p14:tracePt t="81645" x="3365500" y="3060700"/>
          <p14:tracePt t="81662" x="3359150" y="2990850"/>
          <p14:tracePt t="81679" x="3359150" y="2933700"/>
          <p14:tracePt t="81695" x="3359150" y="2921000"/>
          <p14:tracePt t="81712" x="3359150" y="2901950"/>
          <p14:tracePt t="81729" x="3359150" y="2895600"/>
          <p14:tracePt t="81779" x="3359150" y="2889250"/>
          <p14:tracePt t="81789" x="3359150" y="2882900"/>
          <p14:tracePt t="81799" x="3359150" y="2870200"/>
          <p14:tracePt t="81812" x="3365500" y="2851150"/>
          <p14:tracePt t="81828" x="3365500" y="2825750"/>
          <p14:tracePt t="81845" x="3371850" y="2813050"/>
          <p14:tracePt t="81862" x="3371850" y="2800350"/>
          <p14:tracePt t="81878" x="3378200" y="2794000"/>
          <p14:tracePt t="81896" x="3378200" y="2774950"/>
          <p14:tracePt t="81912" x="3384550" y="2768600"/>
          <p14:tracePt t="81928" x="3384550" y="2743200"/>
          <p14:tracePt t="81945" x="3403600" y="2724150"/>
          <p14:tracePt t="81962" x="3409950" y="2705100"/>
          <p14:tracePt t="81978" x="3416300" y="2692400"/>
          <p14:tracePt t="81995" x="3422650" y="2673350"/>
          <p14:tracePt t="82012" x="3429000" y="2667000"/>
          <p14:tracePt t="82028" x="3448050" y="2647950"/>
          <p14:tracePt t="82045" x="3454400" y="2647950"/>
          <p14:tracePt t="82332" x="3467100" y="2641600"/>
          <p14:tracePt t="82342" x="3473450" y="2622550"/>
          <p14:tracePt t="82352" x="3492500" y="2597150"/>
          <p14:tracePt t="82362" x="3505200" y="2571750"/>
          <p14:tracePt t="82379" x="3536950" y="2514600"/>
          <p14:tracePt t="82395" x="3549650" y="2495550"/>
          <p14:tracePt t="82412" x="3575050" y="2470150"/>
          <p14:tracePt t="82429" x="3581400" y="2463800"/>
          <p14:tracePt t="82529" x="3587750" y="2463800"/>
          <p14:tracePt t="82539" x="3594100" y="2463800"/>
          <p14:tracePt t="82549" x="3600450" y="2457450"/>
          <p14:tracePt t="82570" x="3600450" y="2451100"/>
          <p14:tracePt t="82579" x="3606800" y="2444750"/>
          <p14:tracePt t="82598" x="3613150" y="2444750"/>
          <p14:tracePt t="82612" x="3613150" y="2438400"/>
          <p14:tracePt t="82628" x="3613150" y="2432050"/>
          <p14:tracePt t="82646" x="3632200" y="2425700"/>
          <p14:tracePt t="82678" x="3651250" y="2413000"/>
          <p14:tracePt t="82695" x="3657600" y="2406650"/>
          <p14:tracePt t="82712" x="3670300" y="2406650"/>
          <p14:tracePt t="82728" x="3683000" y="2406650"/>
          <p14:tracePt t="82745" x="3695700" y="2400300"/>
          <p14:tracePt t="82762" x="3708400" y="2400300"/>
          <p14:tracePt t="82778" x="3714750" y="2400300"/>
          <p14:tracePt t="82795" x="3721100" y="2393950"/>
          <p14:tracePt t="82874" x="3727450" y="2393950"/>
          <p14:tracePt t="82884" x="3733800" y="2393950"/>
          <p14:tracePt t="82895" x="3740150" y="2393950"/>
          <p14:tracePt t="82954" x="3746500" y="2393950"/>
          <p14:tracePt t="82963" x="3752850" y="2393950"/>
          <p14:tracePt t="82973" x="3765550" y="2393950"/>
          <p14:tracePt t="82983" x="3784600" y="2393950"/>
          <p14:tracePt t="83752" x="3790950" y="2393950"/>
          <p14:tracePt t="83771" x="3797300" y="2393950"/>
          <p14:tracePt t="83791" x="3803650" y="2393950"/>
          <p14:tracePt t="83801" x="3810000" y="2393950"/>
          <p14:tracePt t="83811" x="3816350" y="2393950"/>
          <p14:tracePt t="83831" x="3822700" y="2393950"/>
          <p14:tracePt t="83869" x="3829050" y="2393950"/>
          <p14:tracePt t="83890" x="3835400" y="2393950"/>
          <p14:tracePt t="83900" x="3841750" y="2393950"/>
          <p14:tracePt t="84117" x="3848100" y="2393950"/>
          <p14:tracePt t="84147" x="3854450" y="2393950"/>
          <p14:tracePt t="84213" x="3860800" y="2393950"/>
          <p14:tracePt t="84254" x="3867150" y="2393950"/>
          <p14:tracePt t="84263" x="3873500" y="2393950"/>
          <p14:tracePt t="84293" x="3879850" y="2393950"/>
          <p14:tracePt t="84303" x="3879850" y="2387600"/>
          <p14:tracePt t="84313" x="3886200" y="2387600"/>
          <p14:tracePt t="84758" x="3892550" y="2387600"/>
          <p14:tracePt t="84777" x="3898900" y="2387600"/>
          <p14:tracePt t="84798" x="3905250" y="2387600"/>
          <p14:tracePt t="84837" x="3911600" y="2387600"/>
          <p14:tracePt t="84847" x="3917950" y="2387600"/>
          <p14:tracePt t="84867" x="3924300" y="2387600"/>
          <p14:tracePt t="84975" x="3930650" y="2387600"/>
          <p14:tracePt t="84985" x="3937000" y="2387600"/>
          <p14:tracePt t="85104" x="3943350" y="2387600"/>
          <p14:tracePt t="85163" x="3949700" y="2387600"/>
          <p14:tracePt t="85291" x="3962400" y="2387600"/>
          <p14:tracePt t="85300" x="3968750" y="2387600"/>
          <p14:tracePt t="85724" x="3975100" y="2387600"/>
          <p14:tracePt t="85733" x="3981450" y="2387600"/>
          <p14:tracePt t="85744" x="3987800" y="2387600"/>
          <p14:tracePt t="85761" x="3994150" y="2387600"/>
          <p14:tracePt t="85777" x="4006850" y="2387600"/>
          <p14:tracePt t="85794" x="4019550" y="2387600"/>
          <p14:tracePt t="85811" x="4025900" y="2387600"/>
          <p14:tracePt t="85827" x="4032250" y="2387600"/>
          <p14:tracePt t="85844" x="4038600" y="2387600"/>
          <p14:tracePt t="85860" x="4051300" y="2387600"/>
          <p14:tracePt t="85894" x="4070350" y="2387600"/>
          <p14:tracePt t="85927" x="4076700" y="2387600"/>
          <p14:tracePt t="85970" x="4083050" y="2387600"/>
          <p14:tracePt t="85980" x="4089400" y="2387600"/>
          <p14:tracePt t="86000" x="4095750" y="2387600"/>
          <p14:tracePt t="86010" x="4108450" y="2393950"/>
          <p14:tracePt t="86030" x="4114800" y="2400300"/>
          <p14:tracePt t="86040" x="4121150" y="2400300"/>
          <p14:tracePt t="86049" x="4127500" y="2400300"/>
          <p14:tracePt t="86060" x="4140200" y="2413000"/>
          <p14:tracePt t="86077" x="4159250" y="2425700"/>
          <p14:tracePt t="86094" x="4178300" y="2432050"/>
          <p14:tracePt t="86110" x="4197350" y="2444750"/>
          <p14:tracePt t="86127" x="4222750" y="2451100"/>
          <p14:tracePt t="86144" x="4229100" y="2451100"/>
          <p14:tracePt t="86148" x="4241800" y="2451100"/>
          <p14:tracePt t="86160" x="4260850" y="2457450"/>
          <p14:tracePt t="86177" x="4286250" y="2457450"/>
          <p14:tracePt t="86194" x="4298950" y="2463800"/>
          <p14:tracePt t="86210" x="4318000" y="2463800"/>
          <p14:tracePt t="86227" x="4337050" y="2470150"/>
          <p14:tracePt t="86244" x="4349750" y="2470150"/>
          <p14:tracePt t="86260" x="4362450" y="2470150"/>
          <p14:tracePt t="86277" x="4387850" y="2470150"/>
          <p14:tracePt t="86582" x="4400550" y="2470150"/>
          <p14:tracePt t="86592" x="4419600" y="2470150"/>
          <p14:tracePt t="86602" x="4432300" y="2470150"/>
          <p14:tracePt t="86613" x="4464050" y="2470150"/>
          <p14:tracePt t="86628" x="4508500" y="2470150"/>
          <p14:tracePt t="86645" x="4616450" y="2470150"/>
          <p14:tracePt t="86650" x="4692650" y="2457450"/>
          <p14:tracePt t="86662" x="4775200" y="2457450"/>
          <p14:tracePt t="86678" x="4857750" y="2457450"/>
          <p14:tracePt t="86694" x="5029200" y="2457450"/>
          <p14:tracePt t="86711" x="5175250" y="2457450"/>
          <p14:tracePt t="86728" x="5302250" y="2457450"/>
          <p14:tracePt t="86744" x="5346700" y="2457450"/>
          <p14:tracePt t="86761" x="5384800" y="2463800"/>
          <p14:tracePt t="86957" x="5391150" y="2463800"/>
          <p14:tracePt t="86967" x="5403850" y="2457450"/>
          <p14:tracePt t="86977" x="5429250" y="2457450"/>
          <p14:tracePt t="86994" x="5505450" y="2451100"/>
          <p14:tracePt t="87011" x="5568950" y="2451100"/>
          <p14:tracePt t="87028" x="5746750" y="2444750"/>
          <p14:tracePt t="87044" x="5988050" y="2444750"/>
          <p14:tracePt t="87061" x="6121400" y="2444750"/>
          <p14:tracePt t="87078" x="6350000" y="2463800"/>
          <p14:tracePt t="87094" x="6489700" y="2489200"/>
          <p14:tracePt t="87111" x="6515100" y="2501900"/>
          <p14:tracePt t="87273" x="6527800" y="2501900"/>
          <p14:tracePt t="87283" x="6553200" y="2495550"/>
          <p14:tracePt t="87294" x="6578600" y="2489200"/>
          <p14:tracePt t="87311" x="6686550" y="2476500"/>
          <p14:tracePt t="87327" x="6750050" y="2470150"/>
          <p14:tracePt t="87344" x="6927850" y="2470150"/>
          <p14:tracePt t="87361" x="7112000" y="2476500"/>
          <p14:tracePt t="87377" x="7175500" y="2501900"/>
          <p14:tracePt t="87395" x="7289800" y="2552700"/>
          <p14:tracePt t="87411" x="7366000" y="2590800"/>
          <p14:tracePt t="87428" x="7416800" y="2622550"/>
          <p14:tracePt t="87444" x="7442200" y="2641600"/>
          <p14:tracePt t="87461" x="7480300" y="2667000"/>
          <p14:tracePt t="87477" x="7493000" y="2679700"/>
          <p14:tracePt t="87567" x="7493000" y="2692400"/>
          <p14:tracePt t="87577" x="7493000" y="2698750"/>
          <p14:tracePt t="87597" x="7493000" y="2705100"/>
          <p14:tracePt t="87675" x="7493000" y="2717800"/>
          <p14:tracePt t="87685" x="7493000" y="2724150"/>
          <p14:tracePt t="87696" x="7493000" y="2730500"/>
          <p14:tracePt t="87709" x="7499350" y="2736850"/>
          <p14:tracePt t="91632" x="7493000" y="2730500"/>
          <p14:tracePt t="91641" x="7480300" y="2717800"/>
          <p14:tracePt t="91651" x="7467600" y="2705100"/>
          <p14:tracePt t="91661" x="7454900" y="2686050"/>
          <p14:tracePt t="91676" x="7423150" y="2667000"/>
          <p14:tracePt t="91693" x="7346950" y="2622550"/>
          <p14:tracePt t="91698" x="7321550" y="2603500"/>
          <p14:tracePt t="91708" x="7289800" y="2590800"/>
          <p14:tracePt t="91725" x="7264400" y="2578100"/>
          <p14:tracePt t="91741" x="7213600" y="2559050"/>
          <p14:tracePt t="91758" x="7150100" y="2540000"/>
          <p14:tracePt t="91775" x="7124700" y="2527300"/>
          <p14:tracePt t="91791" x="7073900" y="2508250"/>
          <p14:tracePt t="91808" x="7023100" y="2489200"/>
          <p14:tracePt t="91825" x="6997700" y="2476500"/>
          <p14:tracePt t="91841" x="6959600" y="2463800"/>
          <p14:tracePt t="91858" x="6934200" y="2457450"/>
          <p14:tracePt t="91875" x="6902450" y="2451100"/>
          <p14:tracePt t="91891" x="6889750" y="2451100"/>
          <p14:tracePt t="91908" x="6838950" y="2451100"/>
          <p14:tracePt t="91925" x="6794500" y="2451100"/>
          <p14:tracePt t="91941" x="6762750" y="2451100"/>
          <p14:tracePt t="91958" x="6705600" y="2451100"/>
          <p14:tracePt t="91974" x="6661150" y="2451100"/>
          <p14:tracePt t="91991" x="6635750" y="2451100"/>
          <p14:tracePt t="92008" x="6597650" y="2451100"/>
          <p14:tracePt t="92025" x="6546850" y="2451100"/>
          <p14:tracePt t="92041" x="6527800" y="2451100"/>
          <p14:tracePt t="92058" x="6489700" y="2444750"/>
          <p14:tracePt t="92075" x="6445250" y="2444750"/>
          <p14:tracePt t="92091" x="6432550" y="2444750"/>
          <p14:tracePt t="92108" x="6419850" y="2444750"/>
          <p14:tracePt t="92519" x="6413500" y="2444750"/>
          <p14:tracePt t="92529" x="6407150" y="2451100"/>
          <p14:tracePt t="92539" x="6400800" y="2451100"/>
          <p14:tracePt t="92548" x="6400800" y="2457450"/>
          <p14:tracePt t="92558" x="6394450" y="2463800"/>
          <p14:tracePt t="92578" x="6388100" y="2463800"/>
          <p14:tracePt t="92592" x="6388100" y="2470150"/>
          <p14:tracePt t="92608" x="6388100" y="2476500"/>
          <p14:tracePt t="92625" x="6381750" y="2482850"/>
          <p14:tracePt t="92646" x="6375400" y="2482850"/>
          <p14:tracePt t="92658" x="6375400" y="2489200"/>
          <p14:tracePt t="92716" x="6369050" y="2489200"/>
          <p14:tracePt t="92754" x="6362700" y="2489200"/>
          <p14:tracePt t="92764" x="6356350" y="2489200"/>
          <p14:tracePt t="92775" x="6337300" y="2489200"/>
          <p14:tracePt t="92791" x="6324600" y="2489200"/>
          <p14:tracePt t="92808" x="6254750" y="2463800"/>
          <p14:tracePt t="92825" x="6140450" y="2413000"/>
          <p14:tracePt t="92843" x="6000750" y="2362200"/>
          <p14:tracePt t="92859" x="5930900" y="2349500"/>
          <p14:tracePt t="92876" x="5822950" y="2317750"/>
          <p14:tracePt t="92892" x="5721350" y="2305050"/>
          <p14:tracePt t="92909" x="5689600" y="2305050"/>
          <p14:tracePt t="92926" x="5645150" y="2305050"/>
          <p14:tracePt t="92942" x="5588000" y="2305050"/>
          <p14:tracePt t="92959" x="5543550" y="2311400"/>
          <p14:tracePt t="92975" x="5454650" y="2324100"/>
          <p14:tracePt t="92992" x="5384800" y="2343150"/>
          <p14:tracePt t="93009" x="5359400" y="2349500"/>
          <p14:tracePt t="93026" x="5334000" y="2362200"/>
          <p14:tracePt t="93042" x="5308600" y="2362200"/>
          <p14:tracePt t="93060" x="5302250" y="2362200"/>
          <p14:tracePt t="93076" x="5295900" y="2362200"/>
          <p14:tracePt t="93092" x="5289550" y="2362200"/>
          <p14:tracePt t="93109" x="5283200" y="2368550"/>
          <p14:tracePt t="93126" x="5276850" y="2368550"/>
          <p14:tracePt t="93142" x="5264150" y="2368550"/>
          <p14:tracePt t="93159" x="5257800" y="2368550"/>
          <p14:tracePt t="93176" x="5257800" y="2374900"/>
          <p14:tracePt t="93456" x="5251450" y="2374900"/>
          <p14:tracePt t="93466" x="5245100" y="2374900"/>
          <p14:tracePt t="93486" x="5232400" y="2374900"/>
          <p14:tracePt t="93496" x="5226050" y="2374900"/>
          <p14:tracePt t="93509" x="5213350" y="2374900"/>
          <p14:tracePt t="93525" x="5175250" y="2368550"/>
          <p14:tracePt t="93543" x="5137150" y="2368550"/>
          <p14:tracePt t="93559" x="5118100" y="2368550"/>
          <p14:tracePt t="93575" x="5086350" y="2368550"/>
          <p14:tracePt t="93593" x="5054600" y="2362200"/>
          <p14:tracePt t="93609" x="5035550" y="2362200"/>
          <p14:tracePt t="93625" x="4991100" y="2355850"/>
          <p14:tracePt t="93642" x="4959350" y="2355850"/>
          <p14:tracePt t="93659" x="4946650" y="2355850"/>
          <p14:tracePt t="93675" x="4914900" y="2355850"/>
          <p14:tracePt t="93692" x="4876800" y="2362200"/>
          <p14:tracePt t="93709" x="4857750" y="2362200"/>
          <p14:tracePt t="93726" x="4813300" y="2368550"/>
          <p14:tracePt t="93730" x="4800600" y="2368550"/>
          <p14:tracePt t="93742" x="4775200" y="2368550"/>
          <p14:tracePt t="93759" x="4730750" y="2381250"/>
          <p14:tracePt t="93775" x="4711700" y="2381250"/>
          <p14:tracePt t="93792" x="4660900" y="2393950"/>
          <p14:tracePt t="93809" x="4610100" y="2406650"/>
          <p14:tracePt t="93826" x="4584700" y="2406650"/>
          <p14:tracePt t="93840" x="4552950" y="2413000"/>
          <p14:tracePt t="93857" x="4533900" y="2413000"/>
          <p14:tracePt t="93874" x="4527550" y="2413000"/>
          <p14:tracePt t="93891" x="4521200" y="2413000"/>
          <p14:tracePt t="93909" x="4508500" y="2419350"/>
          <p14:tracePt t="93942" x="4489450" y="2419350"/>
          <p14:tracePt t="93958" x="4470400" y="2419350"/>
          <p14:tracePt t="93975" x="4464050" y="2419350"/>
          <p14:tracePt t="93992" x="4432300" y="2419350"/>
          <p14:tracePt t="94009" x="4413250" y="2419350"/>
          <p14:tracePt t="94026" x="4400550" y="2419350"/>
          <p14:tracePt t="94042" x="4394200" y="2419350"/>
          <p14:tracePt t="94058" x="4387850" y="2419350"/>
          <p14:tracePt t="94797" x="4387850" y="2432050"/>
          <p14:tracePt t="94806" x="4387850" y="2438400"/>
          <p14:tracePt t="94817" x="4387850" y="2444750"/>
          <p14:tracePt t="94827" x="4381500" y="2457450"/>
          <p14:tracePt t="94842" x="4362450" y="2463800"/>
          <p14:tracePt t="94858" x="4330700" y="2476500"/>
          <p14:tracePt t="94875" x="4292600" y="2476500"/>
          <p14:tracePt t="94890" x="4279900" y="2476500"/>
          <p14:tracePt t="94907" x="4248150" y="2476500"/>
          <p14:tracePt t="94923" x="4210050" y="2476500"/>
          <p14:tracePt t="94941" x="4184650" y="2476500"/>
          <p14:tracePt t="94959" x="4121150" y="2476500"/>
          <p14:tracePt t="94975" x="4064000" y="2476500"/>
          <p14:tracePt t="94992" x="4025900" y="2476500"/>
          <p14:tracePt t="95008" x="4006850" y="2476500"/>
          <p14:tracePt t="95025" x="3981450" y="2476500"/>
          <p14:tracePt t="95041" x="3956050" y="2476500"/>
          <p14:tracePt t="95058" x="3937000" y="2476500"/>
          <p14:tracePt t="95075" x="3917950" y="2476500"/>
          <p14:tracePt t="95091" x="3905250" y="2476500"/>
          <p14:tracePt t="95108" x="3898900" y="2476500"/>
          <p14:tracePt t="95125" x="3892550" y="2476500"/>
          <p14:tracePt t="95162" x="3886200" y="2476500"/>
          <p14:tracePt t="95191" x="3879850" y="2476500"/>
          <p14:tracePt t="95261" x="3879850" y="2482850"/>
          <p14:tracePt t="95685" x="3873500" y="2482850"/>
          <p14:tracePt t="95695" x="3873500" y="2489200"/>
          <p14:tracePt t="95823" x="3873500" y="2495550"/>
          <p14:tracePt t="95853" x="3867150" y="2495550"/>
          <p14:tracePt t="95862" x="3867150" y="2501900"/>
          <p14:tracePt t="95875" x="3860800" y="2508250"/>
          <p14:tracePt t="95891" x="3854450" y="2514600"/>
          <p14:tracePt t="95908" x="3848100" y="2514600"/>
          <p14:tracePt t="95925" x="3835400" y="2527300"/>
          <p14:tracePt t="95940" x="3816350" y="2546350"/>
          <p14:tracePt t="95957" x="3797300" y="2559050"/>
          <p14:tracePt t="95973" x="3759200" y="2597150"/>
          <p14:tracePt t="95990" x="3714750" y="2635250"/>
          <p14:tracePt t="96006" x="3695700" y="2654300"/>
          <p14:tracePt t="96023" x="3644900" y="2686050"/>
          <p14:tracePt t="96040" x="3600450" y="2711450"/>
          <p14:tracePt t="96057" x="3562350" y="2724150"/>
          <p14:tracePt t="96074" x="3562350" y="2730500"/>
          <p14:tracePt t="96090" x="3549650" y="2730500"/>
          <p14:tracePt t="96385" x="3530600" y="2749550"/>
          <p14:tracePt t="96395" x="3511550" y="2755900"/>
          <p14:tracePt t="96404" x="3492500" y="2768600"/>
          <p14:tracePt t="96414" x="3467100" y="2774950"/>
          <p14:tracePt t="96424" x="3422650" y="2781300"/>
          <p14:tracePt t="96442" x="3346450" y="2806700"/>
          <p14:tracePt t="96458" x="3295650" y="2832100"/>
          <p14:tracePt t="96474" x="3175000" y="2857500"/>
          <p14:tracePt t="96491" x="3054350" y="2895600"/>
          <p14:tracePt t="96508" x="3016250" y="2914650"/>
          <p14:tracePt t="96525" x="2959100" y="2933700"/>
          <p14:tracePt t="96541" x="2882900" y="2978150"/>
          <p14:tracePt t="96558" x="2857500" y="2997200"/>
          <p14:tracePt t="96574" x="2819400" y="3028950"/>
          <p14:tracePt t="96591" x="2794000" y="3060700"/>
          <p14:tracePt t="96625" x="2787650" y="3073400"/>
          <p14:tracePt t="96641" x="2787650" y="3086100"/>
          <p14:tracePt t="96674" x="2787650" y="3092450"/>
          <p14:tracePt t="96691" x="2787650" y="3098800"/>
          <p14:tracePt t="96708" x="2787650" y="3105150"/>
          <p14:tracePt t="96725" x="2787650" y="3111500"/>
          <p14:tracePt t="96741" x="2787650" y="3124200"/>
          <p14:tracePt t="96758" x="2787650" y="3149600"/>
          <p14:tracePt t="96774" x="2787650" y="3155950"/>
          <p14:tracePt t="96780" x="2787650" y="3168650"/>
          <p14:tracePt t="96791" x="2787650" y="3175000"/>
          <p14:tracePt t="96808" x="2787650" y="3200400"/>
          <p14:tracePt t="96824" x="2787650" y="3206750"/>
          <p14:tracePt t="96841" x="2787650" y="3225800"/>
          <p14:tracePt t="96857" x="2787650" y="3232150"/>
          <p14:tracePt t="96874" x="2794000" y="3244850"/>
          <p14:tracePt t="96891" x="2794000" y="3251200"/>
          <p14:tracePt t="96908" x="2794000" y="3263900"/>
          <p14:tracePt t="96925" x="2794000" y="3276600"/>
          <p14:tracePt t="96941" x="2800350" y="3282950"/>
          <p14:tracePt t="96958" x="2806700" y="3295650"/>
          <p14:tracePt t="96974" x="2813050" y="3321050"/>
          <p14:tracePt t="96991" x="2813050" y="3333750"/>
          <p14:tracePt t="97008" x="2825750" y="3346450"/>
          <p14:tracePt t="97023" x="2832100" y="3359150"/>
          <p14:tracePt t="97040" x="2838450" y="3371850"/>
          <p14:tracePt t="97056" x="2838450" y="3384550"/>
          <p14:tracePt t="97072" x="2838450" y="3397250"/>
          <p14:tracePt t="97108" x="2844800" y="3397250"/>
          <p14:tracePt t="97173" x="2844800" y="3403600"/>
          <p14:tracePt t="97183" x="2844800" y="3409950"/>
          <p14:tracePt t="97203" x="2844800" y="3416300"/>
          <p14:tracePt t="97213" x="2844800" y="3422650"/>
          <p14:tracePt t="97224" x="2851150" y="3429000"/>
          <p14:tracePt t="97243" x="2851150" y="3435350"/>
          <p14:tracePt t="97257" x="2851150" y="3441700"/>
          <p14:tracePt t="97764" x="2851150" y="3448050"/>
          <p14:tracePt t="97775" x="2851150" y="3454400"/>
          <p14:tracePt t="97784" x="2851150" y="3460750"/>
          <p14:tracePt t="97794" x="2844800" y="3479800"/>
          <p14:tracePt t="97806" x="2838450" y="3492500"/>
          <p14:tracePt t="97823" x="2825750" y="3511550"/>
          <p14:tracePt t="97840" x="2825750" y="3517900"/>
          <p14:tracePt t="97856" x="2825750" y="3524250"/>
          <p14:tracePt t="97893" x="2825750" y="3530600"/>
          <p14:tracePt t="97912" x="2825750" y="3543300"/>
          <p14:tracePt t="97922" x="2819400" y="3543300"/>
          <p14:tracePt t="97933" x="2819400" y="3549650"/>
          <p14:tracePt t="97943" x="2819400" y="3562350"/>
          <p14:tracePt t="97957" x="2813050" y="3568700"/>
          <p14:tracePt t="97973" x="2800350" y="3594100"/>
          <p14:tracePt t="97990" x="2800350" y="3613150"/>
          <p14:tracePt t="98006" x="2794000" y="3619500"/>
          <p14:tracePt t="98023" x="2781300" y="3632200"/>
          <p14:tracePt t="98040" x="2774950" y="3644900"/>
          <p14:tracePt t="98056" x="2768600" y="3657600"/>
          <p14:tracePt t="98073" x="2755900" y="3689350"/>
          <p14:tracePt t="98090" x="2736850" y="3708400"/>
          <p14:tracePt t="98106" x="2736850" y="3714750"/>
          <p14:tracePt t="98123" x="2724150" y="3733800"/>
          <p14:tracePt t="98140" x="2717800" y="3752850"/>
          <p14:tracePt t="98156" x="2711450" y="3759200"/>
          <p14:tracePt t="98173" x="2705100" y="3765550"/>
          <p14:tracePt t="98190" x="2698750" y="3784600"/>
          <p14:tracePt t="98207" x="2692400" y="3803650"/>
          <p14:tracePt t="98223" x="2686050" y="3816350"/>
          <p14:tracePt t="98239" x="2679700" y="3841750"/>
          <p14:tracePt t="98256" x="2667000" y="3854450"/>
          <p14:tracePt t="98273" x="2667000" y="3867150"/>
          <p14:tracePt t="98289" x="2660650" y="3879850"/>
          <p14:tracePt t="98307" x="2647950" y="3898900"/>
          <p14:tracePt t="98323" x="2647950" y="3905250"/>
          <p14:tracePt t="98339" x="2635250" y="3930650"/>
          <p14:tracePt t="98356" x="2622550" y="3956050"/>
          <p14:tracePt t="98372" x="2616200" y="3975100"/>
          <p14:tracePt t="98389" x="2609850" y="4006850"/>
          <p14:tracePt t="98406" x="2597150" y="4044950"/>
          <p14:tracePt t="98423" x="2590800" y="4064000"/>
          <p14:tracePt t="98439" x="2590800" y="4070350"/>
          <p14:tracePt t="98456" x="2590800" y="4076700"/>
          <p14:tracePt t="98473" x="2590800" y="4089400"/>
          <p14:tracePt t="98489" x="2590800" y="4095750"/>
          <p14:tracePt t="98506" x="2590800" y="4108450"/>
          <p14:tracePt t="98523" x="2590800" y="4127500"/>
          <p14:tracePt t="98539" x="2590800" y="4133850"/>
          <p14:tracePt t="98556" x="2590800" y="4146550"/>
          <p14:tracePt t="98573" x="2590800" y="4165600"/>
          <p14:tracePt t="98589" x="2590800" y="4178300"/>
          <p14:tracePt t="98606" x="2590800" y="4191000"/>
          <p14:tracePt t="98623" x="2584450" y="4210050"/>
          <p14:tracePt t="98640" x="2584450" y="4229100"/>
          <p14:tracePt t="98656" x="2578100" y="4235450"/>
          <p14:tracePt t="98673" x="2578100" y="4248150"/>
          <p14:tracePt t="100350" x="2584450" y="4248150"/>
          <p14:tracePt t="100360" x="2609850" y="4248150"/>
          <p14:tracePt t="100370" x="2641600" y="4248150"/>
          <p14:tracePt t="100379" x="2686050" y="4248150"/>
          <p14:tracePt t="100390" x="2781300" y="4248150"/>
          <p14:tracePt t="100407" x="3124200" y="4248150"/>
          <p14:tracePt t="100423" x="3384550" y="4248150"/>
          <p14:tracePt t="100440" x="3879850" y="4248150"/>
          <p14:tracePt t="100457" x="4311650" y="4248150"/>
          <p14:tracePt t="100473" x="4489450" y="4248150"/>
          <p14:tracePt t="100490" x="4787900" y="4248150"/>
          <p14:tracePt t="100506" x="5003800" y="4241800"/>
          <p14:tracePt t="100522" x="5080000" y="4229100"/>
          <p14:tracePt t="100540" x="5118100" y="4229100"/>
          <p14:tracePt t="100724" x="5124450" y="4229100"/>
          <p14:tracePt t="100735" x="5143500" y="4222750"/>
          <p14:tracePt t="100745" x="5162550" y="4216400"/>
          <p14:tracePt t="100756" x="5200650" y="4210050"/>
          <p14:tracePt t="100773" x="5334000" y="4210050"/>
          <p14:tracePt t="100790" x="5422900" y="4210050"/>
          <p14:tracePt t="100806" x="5683250" y="4210050"/>
          <p14:tracePt t="100823" x="6064250" y="4235450"/>
          <p14:tracePt t="100840" x="6400800" y="4254500"/>
          <p14:tracePt t="100857" x="6502400" y="4267200"/>
          <p14:tracePt t="100874" x="6642100" y="4267200"/>
          <p14:tracePt t="101089" x="6654800" y="4267200"/>
          <p14:tracePt t="101099" x="6667500" y="4267200"/>
          <p14:tracePt t="101110" x="6686550" y="4273550"/>
          <p14:tracePt t="101123" x="6711950" y="4286250"/>
          <p14:tracePt t="101139" x="6794500" y="4311650"/>
          <p14:tracePt t="101156" x="6902450" y="4337050"/>
          <p14:tracePt t="101173" x="6946900" y="4343400"/>
          <p14:tracePt t="101414" x="6946900" y="4362450"/>
          <p14:tracePt t="101424" x="6946900" y="4381500"/>
          <p14:tracePt t="101434" x="6946900" y="4394200"/>
          <p14:tracePt t="101444" x="6953250" y="4406900"/>
          <p14:tracePt t="101455" x="6959600" y="4413250"/>
          <p14:tracePt t="101474" x="6972300" y="4413250"/>
          <p14:tracePt t="101489" x="6985000" y="4419600"/>
          <p14:tracePt t="101505" x="7016750" y="4419600"/>
          <p14:tracePt t="101522" x="7061200" y="4419600"/>
          <p14:tracePt t="101539" x="7092950" y="4419600"/>
          <p14:tracePt t="101556" x="7162800" y="4425950"/>
          <p14:tracePt t="101572" x="7226300" y="4451350"/>
          <p14:tracePt t="101589" x="7232650" y="4457700"/>
          <p14:tracePt t="101606" x="7245350" y="4489450"/>
          <p14:tracePt t="101622" x="7245350" y="4508500"/>
          <p14:tracePt t="101639" x="7245350" y="4521200"/>
          <p14:tracePt t="101655" x="7245350" y="4527550"/>
          <p14:tracePt t="101672" x="7226300" y="4533900"/>
          <p14:tracePt t="102046" x="7232650" y="4533900"/>
          <p14:tracePt t="102066" x="7245350" y="4533900"/>
          <p14:tracePt t="102075" x="7251700" y="4533900"/>
          <p14:tracePt t="102085" x="7264400" y="4533900"/>
          <p14:tracePt t="102095" x="7277100" y="4533900"/>
          <p14:tracePt t="102106" x="7283450" y="4533900"/>
          <p14:tracePt t="102123" x="7327900" y="4533900"/>
          <p14:tracePt t="102139" x="7346950" y="4533900"/>
          <p14:tracePt t="102156" x="7423150" y="4533900"/>
          <p14:tracePt t="102172" x="7480300" y="4533900"/>
          <p14:tracePt t="102189" x="7505700" y="4533900"/>
          <p14:tracePt t="102206" x="7556500" y="4527550"/>
          <p14:tracePt t="102222" x="7575550" y="4527550"/>
          <p14:tracePt t="102239" x="7588250" y="4527550"/>
          <p14:tracePt t="102256" x="7588250" y="4521200"/>
          <p14:tracePt t="102273" x="7594600" y="4521200"/>
          <p14:tracePt t="102736" x="7594600" y="4514850"/>
          <p14:tracePt t="102746" x="7600950" y="4514850"/>
          <p14:tracePt t="102756" x="7607300" y="4514850"/>
          <p14:tracePt t="102776" x="7613650" y="4514850"/>
          <p14:tracePt t="102789" x="7620000" y="4514850"/>
          <p14:tracePt t="102806" x="7645400" y="4508500"/>
          <p14:tracePt t="102823" x="7677150" y="4495800"/>
          <p14:tracePt t="102839" x="7696200" y="4495800"/>
          <p14:tracePt t="102856" x="7747000" y="4476750"/>
          <p14:tracePt t="102872" x="7804150" y="4451350"/>
          <p14:tracePt t="102889" x="7835900" y="4438650"/>
          <p14:tracePt t="102894" x="7867650" y="4425950"/>
          <p14:tracePt t="102906" x="7893050" y="4413250"/>
          <p14:tracePt t="102922" x="7950200" y="4387850"/>
          <p14:tracePt t="102938" x="7962900" y="4381500"/>
          <p14:tracePt t="102955" x="7981950" y="4362450"/>
          <p14:tracePt t="102972" x="7988300" y="4362450"/>
          <p14:tracePt t="102989" x="8001000" y="4362450"/>
          <p14:tracePt t="103006" x="8007350" y="4362450"/>
          <p14:tracePt t="103663" x="8007350" y="4330700"/>
          <p14:tracePt t="103683" x="8007350" y="4324350"/>
          <p14:tracePt t="103692" x="8007350" y="4311650"/>
          <p14:tracePt t="103722" x="8007350" y="4305300"/>
          <p14:tracePt t="103732" x="8020050" y="4305300"/>
          <p14:tracePt t="103742" x="8045450" y="4298950"/>
          <p14:tracePt t="103755" x="8077200" y="4298950"/>
          <p14:tracePt t="103772" x="8223250" y="4279900"/>
          <p14:tracePt t="103789" x="8534400" y="4216400"/>
          <p14:tracePt t="103805" x="8705850" y="4184650"/>
          <p14:tracePt t="103822" x="9017000" y="4114800"/>
          <p14:tracePt t="103839" x="9283700" y="4038600"/>
          <p14:tracePt t="103855" x="9372600" y="4006850"/>
          <p14:tracePt t="103872" x="9512300" y="3949700"/>
          <p14:tracePt t="103889" x="9588500" y="3911600"/>
          <p14:tracePt t="103906" x="9601200" y="3905250"/>
          <p14:tracePt t="104235" x="9601200" y="3898900"/>
          <p14:tracePt t="104254" x="9607550" y="3898900"/>
          <p14:tracePt t="104294" x="9613900" y="3898900"/>
          <p14:tracePt t="104304" x="9620250" y="3892550"/>
          <p14:tracePt t="104314" x="9632950" y="3886200"/>
          <p14:tracePt t="104325" x="9645650" y="3886200"/>
          <p14:tracePt t="104338" x="9658350" y="3879850"/>
          <p14:tracePt t="104356" x="9715500" y="3867150"/>
          <p14:tracePt t="104372" x="9798050" y="3848100"/>
          <p14:tracePt t="104388" x="9842500" y="3841750"/>
          <p14:tracePt t="104405" x="9918700" y="3841750"/>
          <p14:tracePt t="104422" x="9982200" y="3841750"/>
          <p14:tracePt t="104438" x="10007600" y="3848100"/>
          <p14:tracePt t="104443" x="10026650" y="3867150"/>
          <p14:tracePt t="104455" x="10045700" y="3873500"/>
          <p14:tracePt t="104470" x="10064750" y="3886200"/>
          <p14:tracePt t="104487" x="10077450" y="3886200"/>
          <p14:tracePt t="104708" x="10083800" y="3886200"/>
          <p14:tracePt t="104718" x="10090150" y="3886200"/>
          <p14:tracePt t="104728" x="10102850" y="3886200"/>
          <p14:tracePt t="104738" x="10109200" y="3886200"/>
          <p14:tracePt t="104755" x="10147300" y="3892550"/>
          <p14:tracePt t="104771" x="10160000" y="3892550"/>
          <p14:tracePt t="104788" x="10198100" y="3892550"/>
          <p14:tracePt t="104805" x="10223500" y="3892550"/>
          <p14:tracePt t="104821" x="10236200" y="3892550"/>
          <p14:tracePt t="105260" x="10229850" y="3892550"/>
          <p14:tracePt t="105270" x="10223500" y="3892550"/>
          <p14:tracePt t="105280" x="10210800" y="3892550"/>
          <p14:tracePt t="105291" x="10198100" y="3892550"/>
          <p14:tracePt t="105305" x="10185400" y="3892550"/>
          <p14:tracePt t="105322" x="10128250" y="3892550"/>
          <p14:tracePt t="105338" x="10039350" y="3892550"/>
          <p14:tracePt t="105355" x="9994900" y="3886200"/>
          <p14:tracePt t="105371" x="9925050" y="3867150"/>
          <p14:tracePt t="105388" x="9855200" y="3816350"/>
          <p14:tracePt t="105405" x="9817100" y="3784600"/>
          <p14:tracePt t="105422" x="9728200" y="3695700"/>
          <p14:tracePt t="105438" x="9639300" y="3606800"/>
          <p14:tracePt t="105456" x="9550400" y="3517900"/>
          <p14:tracePt t="105471" x="9505950" y="3479800"/>
          <p14:tracePt t="105488" x="9442450" y="3409950"/>
          <p14:tracePt t="105505" x="9410700" y="3378200"/>
          <p14:tracePt t="105521" x="9404350" y="3371850"/>
          <p14:tracePt t="105537" x="9385300" y="3340100"/>
          <p14:tracePt t="105554" x="9385300" y="3333750"/>
          <p14:tracePt t="105570" x="9385300" y="3327400"/>
          <p14:tracePt t="105587" x="9385300" y="3321050"/>
          <p14:tracePt t="105621" x="9385300" y="3314700"/>
          <p14:tracePt t="105638" x="9385300" y="3308350"/>
          <p14:tracePt t="105666" x="9385300" y="3302000"/>
          <p14:tracePt t="106069" x="9385300" y="3289300"/>
          <p14:tracePt t="106079" x="9385300" y="3282950"/>
          <p14:tracePt t="106090" x="9378950" y="3263900"/>
          <p14:tracePt t="106105" x="9378950" y="3244850"/>
          <p14:tracePt t="106121" x="9372600" y="3225800"/>
          <p14:tracePt t="106138" x="9372600" y="3219450"/>
          <p14:tracePt t="106155" x="9372600" y="3213100"/>
          <p14:tracePt t="106454" x="9378950" y="3213100"/>
          <p14:tracePt t="106464" x="9385300" y="3225800"/>
          <p14:tracePt t="106474" x="9391650" y="3232150"/>
          <p14:tracePt t="106488" x="9391650" y="3238500"/>
          <p14:tracePt t="106504" x="9410700" y="3270250"/>
          <p14:tracePt t="106521" x="9423400" y="3289300"/>
          <p14:tracePt t="106538" x="9429750" y="3308350"/>
          <p14:tracePt t="106554" x="9442450" y="3340100"/>
          <p14:tracePt t="106571" x="9455150" y="3378200"/>
          <p14:tracePt t="106587" x="9461500" y="3403600"/>
          <p14:tracePt t="106603" x="9474200" y="3441700"/>
          <p14:tracePt t="106619" x="9486900" y="3492500"/>
          <p14:tracePt t="106637" x="9486900" y="3517900"/>
          <p14:tracePt t="106653" x="9505950" y="3556000"/>
          <p14:tracePt t="106670" x="9525000" y="3600450"/>
          <p14:tracePt t="106686" x="9537700" y="3625850"/>
          <p14:tracePt t="106703" x="9563100" y="3689350"/>
          <p14:tracePt t="106719" x="9594850" y="3759200"/>
          <p14:tracePt t="106737" x="9626600" y="3816350"/>
          <p14:tracePt t="106753" x="9639300" y="3841750"/>
          <p14:tracePt t="106770" x="9658350" y="3867150"/>
          <p14:tracePt t="106887" x="9664700" y="3867150"/>
          <p14:tracePt t="106966" x="9671050" y="3873500"/>
          <p14:tracePt t="106977" x="9677400" y="3873500"/>
          <p14:tracePt t="106987" x="9677400" y="3879850"/>
          <p14:tracePt t="107004" x="9702800" y="3898900"/>
          <p14:tracePt t="107020" x="9721850" y="3911600"/>
          <p14:tracePt t="107037" x="9753600" y="3930650"/>
          <p14:tracePt t="107054" x="9772650" y="3937000"/>
          <p14:tracePt t="107331" x="9772650" y="3943350"/>
          <p14:tracePt t="107341" x="9772650" y="3949700"/>
          <p14:tracePt t="107350" x="9779000" y="3956050"/>
          <p14:tracePt t="107361" x="9779000" y="3962400"/>
          <p14:tracePt t="107371" x="9779000" y="3968750"/>
          <p14:tracePt t="107387" x="9779000" y="3975100"/>
          <p14:tracePt t="107404" x="9791700" y="3981450"/>
          <p14:tracePt t="107420" x="9798050" y="4000500"/>
          <p14:tracePt t="107453" x="9798050" y="4006850"/>
          <p14:tracePt t="107470" x="9804400" y="4013200"/>
          <p14:tracePt t="107487" x="9804400" y="4019550"/>
          <p14:tracePt t="107503" x="9804400" y="4025900"/>
          <p14:tracePt t="107736" x="9810750" y="4025900"/>
          <p14:tracePt t="107755" x="9817100" y="4025900"/>
          <p14:tracePt t="107765" x="9823450" y="4025900"/>
          <p14:tracePt t="107775" x="9836150" y="4025900"/>
          <p14:tracePt t="107787" x="9855200" y="4025900"/>
          <p14:tracePt t="107804" x="9925050" y="4000500"/>
          <p14:tracePt t="107821" x="9982200" y="3981450"/>
          <p14:tracePt t="107837" x="10102850" y="3930650"/>
          <p14:tracePt t="107853" x="10217150" y="3873500"/>
          <p14:tracePt t="107870" x="10261600" y="3854450"/>
          <p14:tracePt t="107886" x="10325100" y="3816350"/>
          <p14:tracePt t="107903" x="10369550" y="3816350"/>
          <p14:tracePt t="107921" x="10388600" y="3810000"/>
          <p14:tracePt t="107937" x="10401300" y="3810000"/>
          <p14:tracePt t="108188" x="10407650" y="3810000"/>
          <p14:tracePt t="108198" x="10426700" y="3810000"/>
          <p14:tracePt t="108208" x="10445750" y="3810000"/>
          <p14:tracePt t="108219" x="10458450" y="3810000"/>
          <p14:tracePt t="108237" x="10490200" y="3816350"/>
          <p14:tracePt t="108254" x="10496550" y="3816350"/>
          <p14:tracePt t="108271" x="10534650" y="3816350"/>
          <p14:tracePt t="108287" x="10572750" y="3822700"/>
          <p14:tracePt t="108304" x="10591800" y="3822700"/>
          <p14:tracePt t="108321" x="10623550" y="3822700"/>
          <p14:tracePt t="108336" x="10636250" y="3822700"/>
          <p14:tracePt t="108564" x="10642600" y="3822700"/>
          <p14:tracePt t="108574" x="10648950" y="3822700"/>
          <p14:tracePt t="108593" x="10655300" y="3822700"/>
          <p14:tracePt t="108613" x="10661650" y="3822700"/>
          <p14:tracePt t="108623" x="10668000" y="3822700"/>
          <p14:tracePt t="108662" x="10680700" y="3822700"/>
          <p14:tracePt t="108672" x="10687050" y="3829050"/>
          <p14:tracePt t="108691" x="10699750" y="3835400"/>
          <p14:tracePt t="108701" x="10706100" y="3835400"/>
          <p14:tracePt t="108712" x="10712450" y="3841750"/>
          <p14:tracePt t="108720" x="10718800" y="3841750"/>
          <p14:tracePt t="108736" x="10725150" y="3848100"/>
          <p14:tracePt t="108978" x="10731500" y="3848100"/>
          <p14:tracePt t="108998" x="10737850" y="3848100"/>
          <p14:tracePt t="109028" x="10744200" y="3848100"/>
          <p14:tracePt t="109038" x="10750550" y="3848100"/>
          <p14:tracePt t="109048" x="10756900" y="3848100"/>
          <p14:tracePt t="109165" x="10763250" y="3848100"/>
          <p14:tracePt t="109284" x="10769600" y="3848100"/>
          <p14:tracePt t="109323" x="10775950" y="3848100"/>
          <p14:tracePt t="109333" x="10782300" y="3848100"/>
          <p14:tracePt t="109718" x="10788650" y="3848100"/>
          <p14:tracePt t="109728" x="10795000" y="3848100"/>
          <p14:tracePt t="109739" x="10801350" y="3848100"/>
          <p14:tracePt t="109757" x="10807700" y="3848100"/>
          <p14:tracePt t="109769" x="10814050" y="3848100"/>
          <p14:tracePt t="109825" x="10820400" y="3848100"/>
          <p14:tracePt t="109846" x="10826750" y="3848100"/>
          <p14:tracePt t="109855" x="10833100" y="3848100"/>
          <p14:tracePt t="109876" x="10839450" y="3848100"/>
          <p14:tracePt t="109885" x="10845800" y="3848100"/>
          <p14:tracePt t="109915" x="10852150" y="3848100"/>
          <p14:tracePt t="109925" x="10852150" y="3841750"/>
          <p14:tracePt t="109936" x="10858500" y="3841750"/>
          <p14:tracePt t="109953" x="10864850" y="3841750"/>
          <p14:tracePt t="109970" x="10871200" y="3841750"/>
          <p14:tracePt t="109987" x="10883900" y="3841750"/>
          <p14:tracePt t="110003" x="10896600" y="3835400"/>
          <p14:tracePt t="110020" x="10902950" y="3835400"/>
          <p14:tracePt t="110093" x="10909300" y="3835400"/>
          <p14:tracePt t="110103" x="10915650" y="3835400"/>
          <p14:tracePt t="110113" x="10922000" y="3835400"/>
          <p14:tracePt t="110123" x="10934700" y="3835400"/>
          <p14:tracePt t="110142" x="10941050" y="3829050"/>
          <p14:tracePt t="110153" x="10947400" y="3829050"/>
          <p14:tracePt t="110170" x="10953750" y="3829050"/>
          <p14:tracePt t="110250" x="10960100" y="3829050"/>
          <p14:tracePt t="110260" x="10966450" y="3829050"/>
          <p14:tracePt t="110555" x="10960100" y="3829050"/>
          <p14:tracePt t="110566" x="10953750" y="3829050"/>
          <p14:tracePt t="110575" x="10941050" y="3829050"/>
          <p14:tracePt t="110586" x="10928350" y="3829050"/>
          <p14:tracePt t="110603" x="10902950" y="3829050"/>
          <p14:tracePt t="110620" x="10890250" y="3835400"/>
          <p14:tracePt t="110636" x="10871200" y="3835400"/>
          <p14:tracePt t="110653" x="10826750" y="3835400"/>
          <p14:tracePt t="110670" x="10782300" y="3848100"/>
          <p14:tracePt t="110686" x="10674350" y="3854450"/>
          <p14:tracePt t="110703" x="10534650" y="3867150"/>
          <p14:tracePt t="110720" x="10452100" y="3879850"/>
          <p14:tracePt t="110737" x="10280650" y="3905250"/>
          <p14:tracePt t="110753" x="10109200" y="3937000"/>
          <p14:tracePt t="110770" x="10020300" y="3956050"/>
          <p14:tracePt t="110787" x="9855200" y="3987800"/>
          <p14:tracePt t="110803" x="9696450" y="4032250"/>
          <p14:tracePt t="110820" x="9525000" y="4057650"/>
          <p14:tracePt t="110837" x="9448800" y="4076700"/>
          <p14:tracePt t="110851" x="9296400" y="4108450"/>
          <p14:tracePt t="110869" x="9207500" y="4140200"/>
          <p14:tracePt t="110885" x="9182100" y="4146550"/>
          <p14:tracePt t="110902" x="9150350" y="4171950"/>
          <p14:tracePt t="110920" x="9144000" y="4171950"/>
          <p14:tracePt t="111247" x="9137650" y="4171950"/>
          <p14:tracePt t="111305" x="9150350" y="4171950"/>
          <p14:tracePt t="111316" x="9169400" y="4171950"/>
          <p14:tracePt t="111326" x="9188450" y="4165600"/>
          <p14:tracePt t="111336" x="9213850" y="4159250"/>
          <p14:tracePt t="111353" x="9283700" y="4140200"/>
          <p14:tracePt t="111369" x="9328150" y="4140200"/>
          <p14:tracePt t="111386" x="9398000" y="4121150"/>
          <p14:tracePt t="111403" x="9455150" y="4121150"/>
          <p14:tracePt t="111419" x="9474200" y="4121150"/>
          <p14:tracePt t="111436" x="9505950" y="4121150"/>
          <p14:tracePt t="111453" x="9525000" y="4121150"/>
          <p14:tracePt t="111469" x="9544050" y="4121150"/>
          <p14:tracePt t="111486" x="9563100" y="4121150"/>
          <p14:tracePt t="111503" x="9575800" y="4121150"/>
          <p14:tracePt t="111520" x="9582150" y="4121150"/>
          <p14:tracePt t="111562" x="9588500" y="4121150"/>
          <p14:tracePt t="111573" x="9594850" y="4121150"/>
          <p14:tracePt t="111586" x="9607550" y="4121150"/>
          <p14:tracePt t="111603" x="9613900" y="4127500"/>
          <p14:tracePt t="111848" x="9613900" y="4121150"/>
          <p14:tracePt t="111867" x="9620250" y="4121150"/>
          <p14:tracePt t="111878" x="9632950" y="4121150"/>
          <p14:tracePt t="111888" x="9632950" y="4114800"/>
          <p14:tracePt t="111902" x="9639300" y="4114800"/>
          <p14:tracePt t="111918" x="9652000" y="4108450"/>
          <p14:tracePt t="111934" x="9664700" y="4108450"/>
          <p14:tracePt t="111951" x="9677400" y="4108450"/>
          <p14:tracePt t="111968" x="9709150" y="4108450"/>
          <p14:tracePt t="111984" x="9747250" y="4108450"/>
          <p14:tracePt t="112003" x="9779000" y="4108450"/>
          <p14:tracePt t="112019" x="9791700" y="4108450"/>
          <p14:tracePt t="112036" x="9804400" y="4108450"/>
          <p14:tracePt t="112053" x="9810750" y="4108450"/>
          <p14:tracePt t="112069" x="9817100" y="4108450"/>
          <p14:tracePt t="112086" x="9823450" y="4108450"/>
          <p14:tracePt t="112103" x="9829800" y="4108450"/>
          <p14:tracePt t="112119" x="9842500" y="4108450"/>
          <p14:tracePt t="112136" x="9848850" y="4114800"/>
          <p14:tracePt t="112152" x="9861550" y="4114800"/>
          <p14:tracePt t="112169" x="9867900" y="4114800"/>
          <p14:tracePt t="112186" x="9880600" y="4121150"/>
          <p14:tracePt t="112203" x="9893300" y="4121150"/>
          <p14:tracePt t="112220" x="9912350" y="4127500"/>
          <p14:tracePt t="112237" x="9925050" y="4127500"/>
          <p14:tracePt t="112252" x="9931400" y="4133850"/>
          <p14:tracePt t="112361" x="9944100" y="4133850"/>
          <p14:tracePt t="112380" x="9950450" y="4133850"/>
          <p14:tracePt t="112391" x="9956800" y="4133850"/>
          <p14:tracePt t="112402" x="9963150" y="4140200"/>
          <p14:tracePt t="112419" x="9975850" y="4140200"/>
          <p14:tracePt t="112469" x="9982200" y="4140200"/>
          <p14:tracePt t="112736" x="9994900" y="4140200"/>
          <p14:tracePt t="112746" x="10013950" y="4133850"/>
          <p14:tracePt t="112756" x="10026650" y="4127500"/>
          <p14:tracePt t="112769" x="10045700" y="4127500"/>
          <p14:tracePt t="112786" x="10090150" y="4121150"/>
          <p14:tracePt t="112803" x="10128250" y="4114800"/>
          <p14:tracePt t="112819" x="10140950" y="4108450"/>
          <p14:tracePt t="112835" x="10166350" y="4108450"/>
          <p14:tracePt t="112852" x="10191750" y="4108450"/>
          <p14:tracePt t="112869" x="10210800" y="4108450"/>
          <p14:tracePt t="112886" x="10248900" y="4108450"/>
          <p14:tracePt t="112902" x="10293350" y="4108450"/>
          <p14:tracePt t="112919" x="10299700" y="4108450"/>
          <p14:tracePt t="112936" x="10331450" y="4108450"/>
          <p14:tracePt t="112952" x="10344150" y="4108450"/>
          <p14:tracePt t="112969" x="10350500" y="4108450"/>
          <p14:tracePt t="112984" x="10369550" y="4108450"/>
          <p14:tracePt t="113001" x="10382250" y="4108450"/>
          <p14:tracePt t="113017" x="10394950" y="4108450"/>
          <p14:tracePt t="113034" x="10407650" y="4114800"/>
          <p14:tracePt t="113052" x="10420350" y="4114800"/>
          <p14:tracePt t="113069" x="10433050" y="4114800"/>
          <p14:tracePt t="113337" x="10407650" y="4108450"/>
          <p14:tracePt t="113347" x="10375900" y="4108450"/>
          <p14:tracePt t="113357" x="10318750" y="4102100"/>
          <p14:tracePt t="113368" x="10248900" y="4102100"/>
          <p14:tracePt t="113385" x="10013950" y="4102100"/>
          <p14:tracePt t="113402" x="9836150" y="4102100"/>
          <p14:tracePt t="113419" x="9505950" y="4152900"/>
          <p14:tracePt t="113435" x="9258300" y="4197350"/>
          <p14:tracePt t="113452" x="9169400" y="4222750"/>
          <p14:tracePt t="113469" x="9042400" y="4248150"/>
          <p14:tracePt t="113485" x="8966200" y="4254500"/>
          <p14:tracePt t="113503" x="8896350" y="4260850"/>
          <p14:tracePt t="113519" x="8870950" y="4260850"/>
          <p14:tracePt t="113535" x="8807450" y="4267200"/>
          <p14:tracePt t="113552" x="8743950" y="4279900"/>
          <p14:tracePt t="113569" x="8699500" y="4286250"/>
          <p14:tracePt t="113574" x="8655050" y="4286250"/>
          <p14:tracePt t="113585" x="8616950" y="4292600"/>
          <p14:tracePt t="113602" x="8572500" y="4298950"/>
          <p14:tracePt t="113619" x="8553450" y="4305300"/>
          <p14:tracePt t="113636" x="8534400" y="4305300"/>
          <p14:tracePt t="113652" x="8515350" y="4311650"/>
          <p14:tracePt t="113669" x="8502650" y="4324350"/>
          <p14:tracePt t="113685" x="8470900" y="4337050"/>
          <p14:tracePt t="113702" x="8451850" y="4343400"/>
          <p14:tracePt t="113719" x="8445500" y="4349750"/>
          <p14:tracePt t="113791" x="8439150" y="4349750"/>
          <p14:tracePt t="113820" x="8439150" y="4356100"/>
          <p14:tracePt t="114036" x="8439150" y="4362450"/>
          <p14:tracePt t="114055" x="8432800" y="4362450"/>
          <p14:tracePt t="114075" x="8426450" y="4362450"/>
          <p14:tracePt t="114215" x="8420100" y="4368800"/>
          <p14:tracePt t="114234" x="8413750" y="4368800"/>
          <p14:tracePt t="114314" x="8407400" y="4368800"/>
          <p14:tracePt t="114353" x="8401050" y="4368800"/>
          <p14:tracePt t="114403" x="8401050" y="4375150"/>
          <p14:tracePt t="114491" x="8394700" y="4375150"/>
          <p14:tracePt t="114541" x="8388350" y="4375150"/>
          <p14:tracePt t="114609" x="8382000" y="4375150"/>
          <p14:tracePt t="114639" x="8375650" y="4375150"/>
          <p14:tracePt t="114718" x="8369300" y="4375150"/>
          <p14:tracePt t="114757" x="8362950" y="4375150"/>
          <p14:tracePt t="115170" x="8362950" y="4368800"/>
          <p14:tracePt t="115200" x="8356600" y="4368800"/>
          <p14:tracePt t="115260" x="8350250" y="4368800"/>
          <p14:tracePt t="115281" x="8350250" y="4362450"/>
          <p14:tracePt t="115310" x="8350250" y="4356100"/>
          <p14:tracePt t="115320" x="8343900" y="4356100"/>
          <p14:tracePt t="115340" x="8343900" y="4349750"/>
          <p14:tracePt t="115379" x="8337550" y="4349750"/>
          <p14:tracePt t="115527" x="8337550" y="4343400"/>
          <p14:tracePt t="115537" x="8331200" y="4343400"/>
          <p14:tracePt t="117391" x="8337550" y="4343400"/>
          <p14:tracePt t="117430" x="8343900" y="4343400"/>
          <p14:tracePt t="117537" x="8343900" y="4349750"/>
          <p14:tracePt t="117676" x="8350250" y="4349750"/>
          <p14:tracePt t="118199" x="8350250" y="4356100"/>
          <p14:tracePt t="119451" x="8356600" y="4356100"/>
          <p14:tracePt t="119560" x="8362950" y="4356100"/>
          <p14:tracePt t="121867" x="8369300" y="4356100"/>
          <p14:tracePt t="121896" x="8375650" y="4356100"/>
          <p14:tracePt t="121906" x="8382000" y="4356100"/>
          <p14:tracePt t="121917" x="8388350" y="4349750"/>
          <p14:tracePt t="121946" x="8394700" y="4349750"/>
          <p14:tracePt t="122025" x="8401050" y="4349750"/>
          <p14:tracePt t="122065" x="8401050" y="4343400"/>
          <p14:tracePt t="122074" x="8407400" y="4343400"/>
          <p14:tracePt t="122095" x="8413750" y="4343400"/>
          <p14:tracePt t="122104" x="8420100" y="4343400"/>
          <p14:tracePt t="122116" x="8426450" y="4337050"/>
          <p14:tracePt t="122132" x="8451850" y="4337050"/>
          <p14:tracePt t="122149" x="8470900" y="4330700"/>
          <p14:tracePt t="122166" x="8515350" y="4318000"/>
          <p14:tracePt t="122182" x="8547100" y="4311650"/>
          <p14:tracePt t="122199" x="8566150" y="4305300"/>
          <p14:tracePt t="122216" x="8597900" y="4286250"/>
          <p14:tracePt t="122232" x="8661400" y="4260850"/>
          <p14:tracePt t="122249" x="8737600" y="4235450"/>
          <p14:tracePt t="122266" x="8788400" y="4222750"/>
          <p14:tracePt t="122282" x="8877300" y="4210050"/>
          <p14:tracePt t="122299" x="8953500" y="4184650"/>
          <p14:tracePt t="122316" x="8997950" y="4184650"/>
          <p14:tracePt t="122332" x="9074150" y="4178300"/>
          <p14:tracePt t="122349" x="9131300" y="4178300"/>
          <p14:tracePt t="122366" x="9156700" y="4178300"/>
          <p14:tracePt t="122383" x="9175750" y="4178300"/>
          <p14:tracePt t="122637" x="9182100" y="4178300"/>
          <p14:tracePt t="122646" x="9194800" y="4178300"/>
          <p14:tracePt t="122656" x="9201150" y="4178300"/>
          <p14:tracePt t="122666" x="9220200" y="4178300"/>
          <p14:tracePt t="122682" x="9226550" y="4178300"/>
          <p14:tracePt t="122699" x="9264650" y="4178300"/>
          <p14:tracePt t="122715" x="9290050" y="4178300"/>
          <p14:tracePt t="122733" x="9321800" y="4178300"/>
          <p14:tracePt t="122749" x="9340850" y="4178300"/>
          <p14:tracePt t="122766" x="9378950" y="4178300"/>
          <p14:tracePt t="122783" x="9423400" y="4178300"/>
          <p14:tracePt t="122799" x="9448800" y="4184650"/>
          <p14:tracePt t="122816" x="9486900" y="4197350"/>
          <p14:tracePt t="122833" x="9525000" y="4210050"/>
          <p14:tracePt t="122849" x="9544050" y="4210050"/>
          <p14:tracePt t="122865" x="9569450" y="4216400"/>
          <p14:tracePt t="122882" x="9582150" y="4222750"/>
          <p14:tracePt t="122899" x="9588500" y="4222750"/>
          <p14:tracePt t="122915" x="9613900" y="4229100"/>
          <p14:tracePt t="122932" x="9632950" y="4235450"/>
          <p14:tracePt t="122950" x="9664700" y="4235450"/>
          <p14:tracePt t="122966" x="9671050" y="4241800"/>
          <p14:tracePt t="122982" x="9702800" y="4241800"/>
          <p14:tracePt t="123228" x="9702800" y="4260850"/>
          <p14:tracePt t="123238" x="9702800" y="4279900"/>
          <p14:tracePt t="123249" x="9702800" y="4286250"/>
          <p14:tracePt t="123265" x="9709150" y="4298950"/>
          <p14:tracePt t="123282" x="9728200" y="4305300"/>
          <p14:tracePt t="123287" x="9740900" y="4305300"/>
          <p14:tracePt t="123298" x="9766300" y="4305300"/>
          <p14:tracePt t="123316" x="9823450" y="4305300"/>
          <p14:tracePt t="123332" x="9855200" y="4305300"/>
          <p14:tracePt t="123349" x="9931400" y="4305300"/>
          <p14:tracePt t="123365" x="10007600" y="4311650"/>
          <p14:tracePt t="123382" x="10033000" y="4311650"/>
          <p14:tracePt t="123399" x="10064750" y="4324350"/>
          <p14:tracePt t="123415" x="10102850" y="4324350"/>
          <p14:tracePt t="123433" x="10121900" y="4330700"/>
          <p14:tracePt t="123449" x="10134600" y="4330700"/>
          <p14:tracePt t="123465" x="10153650" y="4330700"/>
          <p14:tracePt t="123751" x="10160000" y="4330700"/>
          <p14:tracePt t="123772" x="10166350" y="4330700"/>
          <p14:tracePt t="123780" x="10179050" y="4330700"/>
          <p14:tracePt t="123790" x="10185400" y="4330700"/>
          <p14:tracePt t="123800" x="10204450" y="4330700"/>
          <p14:tracePt t="123815" x="10217150" y="4324350"/>
          <p14:tracePt t="123832" x="10229850" y="4324350"/>
          <p14:tracePt t="123908" x="10223500" y="4324350"/>
          <p14:tracePt t="123919" x="10210800" y="4324350"/>
          <p14:tracePt t="123928" x="10191750" y="4324350"/>
          <p14:tracePt t="123938" x="10166350" y="4324350"/>
          <p14:tracePt t="123949" x="10134600" y="4330700"/>
          <p14:tracePt t="123966" x="10058400" y="4337050"/>
          <p14:tracePt t="123982" x="10020300" y="4343400"/>
          <p14:tracePt t="123999" x="9994900" y="4349750"/>
          <p14:tracePt t="124015" x="9982200" y="4368800"/>
          <p14:tracePt t="124342" x="9956800" y="4368800"/>
          <p14:tracePt t="124352" x="9950450" y="4375150"/>
          <p14:tracePt t="124362" x="9937750" y="4381500"/>
          <p14:tracePt t="124371" x="9925050" y="4381500"/>
          <p14:tracePt t="124382" x="9918700" y="4381500"/>
          <p14:tracePt t="124399" x="9880600" y="4381500"/>
          <p14:tracePt t="124415" x="9867900" y="4387850"/>
          <p14:tracePt t="124432" x="9829800" y="4394200"/>
          <p14:tracePt t="124449" x="9804400" y="4400550"/>
          <p14:tracePt t="124465" x="9791700" y="4406900"/>
          <p14:tracePt t="124482" x="9772650" y="4413250"/>
          <p14:tracePt t="124498" x="9728200" y="4419600"/>
          <p14:tracePt t="124515" x="9715500" y="4419600"/>
          <p14:tracePt t="124532" x="9645650" y="4438650"/>
          <p14:tracePt t="124548" x="9537700" y="4451350"/>
          <p14:tracePt t="124565" x="9480550" y="4470400"/>
          <p14:tracePt t="124582" x="9404350" y="4483100"/>
          <p14:tracePt t="124598" x="9334500" y="4502150"/>
          <p14:tracePt t="124616" x="9251950" y="4514850"/>
          <p14:tracePt t="124632" x="9194800" y="4527550"/>
          <p14:tracePt t="124647" x="9080500" y="4540250"/>
          <p14:tracePt t="124664" x="9023350" y="4559300"/>
          <p14:tracePt t="124680" x="8921750" y="4591050"/>
          <p14:tracePt t="124697" x="8870950" y="4603750"/>
          <p14:tracePt t="124714" x="8851900" y="4603750"/>
          <p14:tracePt t="124730" x="8839200" y="4610100"/>
          <p14:tracePt t="124748" x="8832850" y="4610100"/>
          <p14:tracePt t="124765" x="8826500" y="4629150"/>
          <p14:tracePt t="125141" x="8832850" y="4629150"/>
          <p14:tracePt t="125151" x="8845550" y="4629150"/>
          <p14:tracePt t="125161" x="8864600" y="4629150"/>
          <p14:tracePt t="125171" x="8870950" y="4629150"/>
          <p14:tracePt t="125181" x="8890000" y="4629150"/>
          <p14:tracePt t="125198" x="8909050" y="4629150"/>
          <p14:tracePt t="125215" x="8921750" y="4629150"/>
          <p14:tracePt t="125231" x="8940800" y="4629150"/>
          <p14:tracePt t="125248" x="8959850" y="4629150"/>
          <p14:tracePt t="125265" x="8972550" y="4629150"/>
          <p14:tracePt t="125281" x="8985250" y="4629150"/>
          <p14:tracePt t="125298" x="9004300" y="4629150"/>
          <p14:tracePt t="125315" x="9017000" y="4629150"/>
          <p14:tracePt t="125320" x="9023350" y="4629150"/>
          <p14:tracePt t="125332" x="9036050" y="4629150"/>
          <p14:tracePt t="125348" x="9048750" y="4629150"/>
          <p14:tracePt t="125366" x="9067800" y="4629150"/>
          <p14:tracePt t="125381" x="9080500" y="4629150"/>
          <p14:tracePt t="125398" x="9093200" y="4629150"/>
          <p14:tracePt t="125415" x="9099550" y="4629150"/>
          <p14:tracePt t="125486" x="9105900" y="4629150"/>
          <p14:tracePt t="125496" x="9112250" y="4629150"/>
          <p14:tracePt t="125506" x="9124950" y="4629150"/>
          <p14:tracePt t="125526" x="9131300" y="4629150"/>
          <p14:tracePt t="125535" x="9137650" y="4629150"/>
          <p14:tracePt t="125555" x="9144000" y="4629150"/>
          <p14:tracePt t="125820" x="9144000" y="4610100"/>
          <p14:tracePt t="125831" x="9144000" y="4603750"/>
          <p14:tracePt t="125841" x="9144000" y="4591050"/>
          <p14:tracePt t="125850" x="9144000" y="4584700"/>
          <p14:tracePt t="125864" x="9150350" y="4584700"/>
          <p14:tracePt t="125880" x="9169400" y="4584700"/>
          <p14:tracePt t="125898" x="9201150" y="4578350"/>
          <p14:tracePt t="125914" x="9220200" y="4578350"/>
          <p14:tracePt t="125930" x="9271000" y="4572000"/>
          <p14:tracePt t="125947" x="9309100" y="4572000"/>
          <p14:tracePt t="125964" x="9321800" y="4572000"/>
          <p14:tracePt t="125980" x="9347200" y="4572000"/>
          <p14:tracePt t="125997" x="9372600" y="4572000"/>
          <p14:tracePt t="126014" x="9385300" y="4572000"/>
          <p14:tracePt t="126030" x="9404350" y="4572000"/>
          <p14:tracePt t="126047" x="9423400" y="4572000"/>
          <p14:tracePt t="126064" x="9436100" y="4572000"/>
          <p14:tracePt t="126081" x="9455150" y="4572000"/>
          <p14:tracePt t="126097" x="9461500" y="4572000"/>
          <p14:tracePt t="126114" x="9474200" y="4572000"/>
          <p14:tracePt t="126131" x="9480550" y="4572000"/>
          <p14:tracePt t="126147" x="9486900" y="4572000"/>
          <p14:tracePt t="126284" x="9493250" y="4572000"/>
          <p14:tracePt t="126363" x="9499600" y="4572000"/>
          <p14:tracePt t="126374" x="9505950" y="4572000"/>
          <p14:tracePt t="126385" x="9512300" y="4572000"/>
          <p14:tracePt t="126492" x="9518650" y="4572000"/>
          <p14:tracePt t="126502" x="9531350" y="4572000"/>
          <p14:tracePt t="126512" x="9537700" y="4572000"/>
          <p14:tracePt t="127123" x="9544050" y="4572000"/>
          <p14:tracePt t="127133" x="9550400" y="4572000"/>
          <p14:tracePt t="127143" x="9563100" y="4572000"/>
          <p14:tracePt t="127153" x="9582150" y="4572000"/>
          <p14:tracePt t="127164" x="9594850" y="4572000"/>
          <p14:tracePt t="127181" x="9639300" y="4572000"/>
          <p14:tracePt t="127198" x="9658350" y="4572000"/>
          <p14:tracePt t="127214" x="9728200" y="4572000"/>
          <p14:tracePt t="127231" x="9772650" y="4572000"/>
          <p14:tracePt t="127247" x="9798050" y="4572000"/>
          <p14:tracePt t="127264" x="9855200" y="4584700"/>
          <p14:tracePt t="127281" x="9886950" y="4591050"/>
          <p14:tracePt t="127298" x="9931400" y="4597400"/>
          <p14:tracePt t="127314" x="9950450" y="4603750"/>
          <p14:tracePt t="127331" x="9982200" y="4622800"/>
          <p14:tracePt t="127348" x="10026650" y="4635500"/>
          <p14:tracePt t="127364" x="10045700" y="4648200"/>
          <p14:tracePt t="127369" x="10052050" y="4654550"/>
          <p14:tracePt t="127381" x="10064750" y="4654550"/>
          <p14:tracePt t="127397" x="10071100" y="4660900"/>
          <p14:tracePt t="127596" x="10077450" y="4660900"/>
          <p14:tracePt t="127645" x="10083800" y="4660900"/>
          <p14:tracePt t="127773" x="10090150" y="4660900"/>
          <p14:tracePt t="128287" x="10064750" y="4660900"/>
          <p14:tracePt t="128296" x="10020300" y="4660900"/>
          <p14:tracePt t="128307" x="9956800" y="4660900"/>
          <p14:tracePt t="128317" x="9855200" y="4648200"/>
          <p14:tracePt t="128330" x="9683750" y="4616450"/>
          <p14:tracePt t="128347" x="9099550" y="4521200"/>
          <p14:tracePt t="128364" x="8274050" y="4381500"/>
          <p14:tracePt t="128380" x="7854950" y="4318000"/>
          <p14:tracePt t="128396" x="7150100" y="4229100"/>
          <p14:tracePt t="128412" x="6781800" y="4184650"/>
          <p14:tracePt t="128430" x="6692900" y="4178300"/>
          <p14:tracePt t="128446" x="6635750" y="4159250"/>
          <p14:tracePt t="128463" x="6623050" y="4140200"/>
          <p14:tracePt t="128479" x="6623050" y="4133850"/>
          <p14:tracePt t="128741" x="6610350" y="4133850"/>
          <p14:tracePt t="128750" x="6604000" y="4133850"/>
          <p14:tracePt t="128760" x="6584950" y="4140200"/>
          <p14:tracePt t="128770" x="6572250" y="4146550"/>
          <p14:tracePt t="128780" x="6559550" y="4146550"/>
          <p14:tracePt t="128800" x="6553200" y="4146550"/>
          <p14:tracePt t="128819" x="6546850" y="4152900"/>
          <p14:tracePt t="128947" x="6546850" y="4140200"/>
          <p14:tracePt t="128957" x="6553200" y="4121150"/>
          <p14:tracePt t="128967" x="6553200" y="4095750"/>
          <p14:tracePt t="128979" x="6572250" y="4064000"/>
          <p14:tracePt t="128996" x="6629400" y="3987800"/>
          <p14:tracePt t="129013" x="6667500" y="3949700"/>
          <p14:tracePt t="129029" x="6756400" y="3892550"/>
          <p14:tracePt t="129046" x="6826250" y="3854450"/>
          <p14:tracePt t="129063" x="6877050" y="3841750"/>
          <p14:tracePt t="129079" x="6902450" y="3841750"/>
          <p14:tracePt t="129096" x="6934200" y="3835400"/>
          <p14:tracePt t="129113" x="6978650" y="3829050"/>
          <p14:tracePt t="129129" x="6991350" y="3829050"/>
          <p14:tracePt t="129146" x="7035800" y="3822700"/>
          <p14:tracePt t="129163" x="7054850" y="3810000"/>
          <p14:tracePt t="129179" x="7061200" y="3810000"/>
          <p14:tracePt t="129196" x="7080250" y="3790950"/>
          <p14:tracePt t="129212" x="7099300" y="3759200"/>
          <p14:tracePt t="129229" x="7112000" y="3740150"/>
          <p14:tracePt t="129246" x="7137400" y="3708400"/>
          <p14:tracePt t="129263" x="7150100" y="3670300"/>
          <p14:tracePt t="129280" x="7150100" y="3657600"/>
          <p14:tracePt t="129296" x="7150100" y="3651250"/>
          <p14:tracePt t="129313" x="7150100" y="3644900"/>
          <p14:tracePt t="129498" x="7143750" y="3644900"/>
          <p14:tracePt t="129509" x="7118350" y="3657600"/>
          <p14:tracePt t="129519" x="7080250" y="3670300"/>
          <p14:tracePt t="129529" x="7016750" y="3695700"/>
          <p14:tracePt t="129546" x="6927850" y="3733800"/>
          <p14:tracePt t="129563" x="6686550" y="3829050"/>
          <p14:tracePt t="129579" x="6324600" y="3975100"/>
          <p14:tracePt t="129596" x="6000750" y="4064000"/>
          <p14:tracePt t="129613" x="5873750" y="4102100"/>
          <p14:tracePt t="129629" x="5619750" y="4159250"/>
          <p14:tracePt t="129646" x="5384800" y="4216400"/>
          <p14:tracePt t="129662" x="5283200" y="4241800"/>
          <p14:tracePt t="129679" x="5099050" y="4286250"/>
          <p14:tracePt t="129696" x="4946650" y="4311650"/>
          <p14:tracePt t="129712" x="4883150" y="4318000"/>
          <p14:tracePt t="129729" x="4794250" y="4318000"/>
          <p14:tracePt t="129746" x="4743450" y="4318000"/>
          <p14:tracePt t="129762" x="4724400" y="4318000"/>
          <p14:tracePt t="129779" x="4686300" y="4318000"/>
          <p14:tracePt t="129796" x="4654550" y="4318000"/>
          <p14:tracePt t="129813" x="4603750" y="4311650"/>
          <p14:tracePt t="129829" x="4572000" y="4292600"/>
          <p14:tracePt t="129846" x="4514850" y="4286250"/>
          <p14:tracePt t="129862" x="4438650" y="4273550"/>
          <p14:tracePt t="129879" x="4400550" y="4260850"/>
          <p14:tracePt t="129896" x="4330700" y="4229100"/>
          <p14:tracePt t="129913" x="4292600" y="4191000"/>
          <p14:tracePt t="129928" x="4273550" y="4171950"/>
          <p14:tracePt t="129945" x="4248150" y="4133850"/>
          <p14:tracePt t="129962" x="4229100" y="4070350"/>
          <p14:tracePt t="129978" x="4216400" y="4044950"/>
          <p14:tracePt t="129996" x="4184650" y="4000500"/>
          <p14:tracePt t="130012" x="4152900" y="3975100"/>
          <p14:tracePt t="130029" x="4133850" y="3956050"/>
          <p14:tracePt t="130046" x="4127500" y="3943350"/>
          <p14:tracePt t="130062" x="4127500" y="3937000"/>
          <p14:tracePt t="130080" x="4127500" y="3930650"/>
          <p14:tracePt t="130259" x="4133850" y="3930650"/>
          <p14:tracePt t="130279" x="4140200" y="3930650"/>
          <p14:tracePt t="130319" x="4146550" y="3930650"/>
          <p14:tracePt t="130338" x="4152900" y="3930650"/>
          <p14:tracePt t="130348" x="4159250" y="3937000"/>
          <p14:tracePt t="130358" x="4165600" y="3937000"/>
          <p14:tracePt t="130368" x="4171950" y="3943350"/>
          <p14:tracePt t="130380" x="4178300" y="3949700"/>
          <p14:tracePt t="130397" x="4191000" y="3949700"/>
          <p14:tracePt t="130412" x="4197350" y="3956050"/>
          <p14:tracePt t="130416" x="4216400" y="3962400"/>
          <p14:tracePt t="130429" x="4229100" y="3975100"/>
          <p14:tracePt t="130445" x="4273550" y="4000500"/>
          <p14:tracePt t="130462" x="4298950" y="4019550"/>
          <p14:tracePt t="130479" x="4362450" y="4070350"/>
          <p14:tracePt t="130495" x="4451350" y="4114800"/>
          <p14:tracePt t="130513" x="4533900" y="4178300"/>
          <p14:tracePt t="130529" x="4584700" y="4203700"/>
          <p14:tracePt t="130545" x="4673600" y="4254500"/>
          <p14:tracePt t="130562" x="4794250" y="4324350"/>
          <p14:tracePt t="130579" x="4857750" y="4356100"/>
          <p14:tracePt t="130595" x="5016500" y="4432300"/>
          <p14:tracePt t="130612" x="5168900" y="4495800"/>
          <p14:tracePt t="130629" x="5257800" y="4527550"/>
          <p14:tracePt t="130645" x="5441950" y="4591050"/>
          <p14:tracePt t="130662" x="5607050" y="4660900"/>
          <p14:tracePt t="130679" x="5702300" y="4692650"/>
          <p14:tracePt t="130696" x="5880100" y="4762500"/>
          <p14:tracePt t="130712" x="6064250" y="4838700"/>
          <p14:tracePt t="130729" x="6248400" y="4870450"/>
          <p14:tracePt t="130745" x="6318250" y="4889500"/>
          <p14:tracePt t="130762" x="6483350" y="4914900"/>
          <p14:tracePt t="130779" x="6623050" y="4914900"/>
          <p14:tracePt t="130795" x="6686550" y="4914900"/>
          <p14:tracePt t="130812" x="6800850" y="4921250"/>
          <p14:tracePt t="130829" x="6896100" y="4921250"/>
          <p14:tracePt t="131147" x="6902450" y="4921250"/>
          <p14:tracePt t="131157" x="6915150" y="4921250"/>
          <p14:tracePt t="131167" x="6934200" y="4921250"/>
          <p14:tracePt t="131180" x="6959600" y="4921250"/>
          <p14:tracePt t="131196" x="7035800" y="4927600"/>
          <p14:tracePt t="131214" x="7175500" y="4933950"/>
          <p14:tracePt t="131229" x="7270750" y="4933950"/>
          <p14:tracePt t="131246" x="7480300" y="4946650"/>
          <p14:tracePt t="131263" x="7715250" y="4953000"/>
          <p14:tracePt t="131279" x="7835900" y="4972050"/>
          <p14:tracePt t="131296" x="8039100" y="5010150"/>
          <p14:tracePt t="131313" x="8185150" y="5035550"/>
          <p14:tracePt t="131329" x="8235950" y="5048250"/>
          <p14:tracePt t="131346" x="8293100" y="5067300"/>
          <p14:tracePt t="131363" x="8337550" y="5073650"/>
          <p14:tracePt t="131379" x="8343900" y="5073650"/>
          <p14:tracePt t="131768" x="8343900" y="5067300"/>
          <p14:tracePt t="131778" x="8337550" y="5054600"/>
          <p14:tracePt t="131787" x="8331200" y="5041900"/>
          <p14:tracePt t="131798" x="8324850" y="5029200"/>
          <p14:tracePt t="131812" x="8318500" y="5010150"/>
          <p14:tracePt t="131829" x="8312150" y="4978400"/>
          <p14:tracePt t="131846" x="8312150" y="4940300"/>
          <p14:tracePt t="131862" x="8312150" y="4927600"/>
          <p14:tracePt t="131879" x="8305800" y="4908550"/>
          <p14:tracePt t="131926" x="8305800" y="4914900"/>
          <p14:tracePt t="132300" x="8312150" y="4914900"/>
          <p14:tracePt t="132310" x="8318500" y="4914900"/>
          <p14:tracePt t="132320" x="8331200" y="4914900"/>
          <p14:tracePt t="132330" x="8343900" y="4914900"/>
          <p14:tracePt t="132346" x="8356600" y="4914900"/>
          <p14:tracePt t="132362" x="8394700" y="4908550"/>
          <p14:tracePt t="132379" x="8426450" y="4902200"/>
          <p14:tracePt t="132396" x="8464550" y="4902200"/>
          <p14:tracePt t="132413" x="8477250" y="4902200"/>
          <p14:tracePt t="132429" x="8509000" y="4895850"/>
          <p14:tracePt t="132446" x="8528050" y="4895850"/>
          <p14:tracePt t="132462" x="8534400" y="4895850"/>
          <p14:tracePt t="132468" x="8547100" y="4895850"/>
          <p14:tracePt t="132479" x="8566150" y="4895850"/>
          <p14:tracePt t="132496" x="8585200" y="4895850"/>
          <p14:tracePt t="132512" x="8591550" y="4895850"/>
          <p14:tracePt t="132529" x="8623300" y="4895850"/>
          <p14:tracePt t="132546" x="8642350" y="4895850"/>
          <p14:tracePt t="132562" x="8648700" y="4895850"/>
          <p14:tracePt t="132579" x="8661400" y="4895850"/>
          <p14:tracePt t="133020" x="8667750" y="4895850"/>
          <p14:tracePt t="133030" x="8680450" y="4895850"/>
          <p14:tracePt t="133040" x="8693150" y="4895850"/>
          <p14:tracePt t="133050" x="8699500" y="4895850"/>
          <p14:tracePt t="133062" x="8712200" y="4895850"/>
          <p14:tracePt t="133079" x="8731250" y="4895850"/>
          <p14:tracePt t="133096" x="8743950" y="4895850"/>
          <p14:tracePt t="133111" x="8756650" y="4895850"/>
          <p14:tracePt t="133128" x="8769350" y="4895850"/>
          <p14:tracePt t="133144" x="8782050" y="4902200"/>
          <p14:tracePt t="133161" x="8801100" y="4902200"/>
          <p14:tracePt t="133177" x="8820150" y="4902200"/>
          <p14:tracePt t="133194" x="8832850" y="4908550"/>
          <p14:tracePt t="133211" x="8851900" y="4908550"/>
          <p14:tracePt t="133227" x="8864600" y="4908550"/>
          <p14:tracePt t="133244" x="8877300" y="4908550"/>
          <p14:tracePt t="134431" x="8883650" y="4908550"/>
          <p14:tracePt t="134441" x="8890000" y="4908550"/>
          <p14:tracePt t="134451" x="8896350" y="4908550"/>
          <p14:tracePt t="134462" x="8902700" y="4908550"/>
          <p14:tracePt t="134479" x="8915400" y="4908550"/>
          <p14:tracePt t="134494" x="8921750" y="4908550"/>
          <p14:tracePt t="134496" x="8928100" y="4908550"/>
          <p14:tracePt t="134510" x="8934450" y="4908550"/>
          <p14:tracePt t="134527" x="8966200" y="4908550"/>
          <p14:tracePt t="134544" x="8978900" y="4908550"/>
          <p14:tracePt t="134560" x="9010650" y="4908550"/>
          <p14:tracePt t="134577" x="9048750" y="4908550"/>
          <p14:tracePt t="134593" x="9061450" y="4908550"/>
          <p14:tracePt t="134610" x="9086850" y="4908550"/>
          <p14:tracePt t="134627" x="9118600" y="4908550"/>
          <p14:tracePt t="134643" x="9131300" y="4908550"/>
          <p14:tracePt t="134660" x="9163050" y="4908550"/>
          <p14:tracePt t="134677" x="9194800" y="4908550"/>
          <p14:tracePt t="134694" x="9220200" y="4908550"/>
          <p14:tracePt t="134710" x="9232900" y="4908550"/>
          <p14:tracePt t="134727" x="9251950" y="4908550"/>
          <p14:tracePt t="134743" x="9264650" y="4908550"/>
          <p14:tracePt t="134843" x="9271000" y="4914900"/>
          <p14:tracePt t="135190" x="9264650" y="4921250"/>
          <p14:tracePt t="135199" x="9258300" y="4921250"/>
          <p14:tracePt t="135211" x="9239250" y="4927600"/>
          <p14:tracePt t="135228" x="9201150" y="4933950"/>
          <p14:tracePt t="135243" x="9175750" y="4933950"/>
          <p14:tracePt t="135260" x="9086850" y="4953000"/>
          <p14:tracePt t="135277" x="8985250" y="4978400"/>
          <p14:tracePt t="135293" x="8953500" y="4984750"/>
          <p14:tracePt t="135312" x="8896350" y="4997450"/>
          <p14:tracePt t="135328" x="8864600" y="5010150"/>
          <p14:tracePt t="135346" x="8845550" y="5016500"/>
          <p14:tracePt t="135362" x="8839200" y="5016500"/>
          <p14:tracePt t="135378" x="8820150" y="5016500"/>
          <p14:tracePt t="135395" x="8807450" y="5016500"/>
          <p14:tracePt t="135411" x="8794750" y="5016500"/>
          <p14:tracePt t="135428" x="8788400" y="5016500"/>
          <p14:tracePt t="135445" x="8775700" y="5016500"/>
          <p14:tracePt t="135478" x="8763000" y="5022850"/>
          <p14:tracePt t="135515" x="8756650" y="5029200"/>
          <p14:tracePt t="135545" x="8750300" y="5035550"/>
          <p14:tracePt t="135555" x="8743950" y="5035550"/>
          <p14:tracePt t="135584" x="8737600" y="5041900"/>
          <p14:tracePt t="135594" x="8731250" y="5041900"/>
          <p14:tracePt t="135614" x="8731250" y="5048250"/>
          <p14:tracePt t="135703" x="8731250" y="5054600"/>
          <p14:tracePt t="135712" x="8724900" y="5054600"/>
          <p14:tracePt t="135723" x="8724900" y="5060950"/>
          <p14:tracePt t="135732" x="8718550" y="5067300"/>
          <p14:tracePt t="135762" x="8718550" y="5073650"/>
          <p14:tracePt t="135871" x="8718550" y="5080000"/>
          <p14:tracePt t="135920" x="8724900" y="5080000"/>
          <p14:tracePt t="135929" x="8724900" y="5086350"/>
          <p14:tracePt t="135939" x="8731250" y="5086350"/>
          <p14:tracePt t="135949" x="8737600" y="5092700"/>
          <p14:tracePt t="135961" x="8743950" y="5092700"/>
          <p14:tracePt t="135978" x="8756650" y="5092700"/>
          <p14:tracePt t="135994" x="8763000" y="5092700"/>
          <p14:tracePt t="136011" x="8775700" y="5099050"/>
          <p14:tracePt t="136028" x="8801100" y="5099050"/>
          <p14:tracePt t="136045" x="8820150" y="5099050"/>
          <p14:tracePt t="136061" x="8832850" y="5099050"/>
          <p14:tracePt t="136078" x="8858250" y="5099050"/>
          <p14:tracePt t="136095" x="8877300" y="5099050"/>
          <p14:tracePt t="136111" x="8883650" y="5099050"/>
          <p14:tracePt t="136128" x="8896350" y="5099050"/>
          <p14:tracePt t="136580" x="8902700" y="5099050"/>
          <p14:tracePt t="136600" x="8915400" y="5099050"/>
          <p14:tracePt t="136610" x="8921750" y="5099050"/>
          <p14:tracePt t="136620" x="8928100" y="5099050"/>
          <p14:tracePt t="136631" x="8947150" y="5099050"/>
          <p14:tracePt t="136644" x="8953500" y="5099050"/>
          <p14:tracePt t="136661" x="8972550" y="5099050"/>
          <p14:tracePt t="136678" x="8985250" y="5099050"/>
          <p14:tracePt t="136694" x="8997950" y="5099050"/>
          <p14:tracePt t="136711" x="9017000" y="5099050"/>
          <p14:tracePt t="136727" x="9036050" y="5099050"/>
          <p14:tracePt t="136744" x="9048750" y="5099050"/>
          <p14:tracePt t="136761" x="9067800" y="5099050"/>
          <p14:tracePt t="136777" x="9086850" y="5099050"/>
          <p14:tracePt t="136795" x="9099550" y="5099050"/>
          <p14:tracePt t="136811" x="9112250" y="5105400"/>
          <p14:tracePt t="136827" x="9118600" y="5105400"/>
          <p14:tracePt t="136844" x="9124950" y="5105400"/>
          <p14:tracePt t="136906" x="9131300" y="5105400"/>
          <p14:tracePt t="136925" x="9137650" y="5105400"/>
          <p14:tracePt t="136935" x="9150350" y="5105400"/>
          <p14:tracePt t="136955" x="9156700" y="5105400"/>
          <p14:tracePt t="136965" x="9163050" y="5105400"/>
          <p14:tracePt t="137014" x="9169400" y="5105400"/>
          <p14:tracePt t="137024" x="9175750" y="5105400"/>
          <p14:tracePt t="137034" x="9182100" y="5105400"/>
          <p14:tracePt t="137054" x="9194800" y="5105400"/>
          <p14:tracePt t="137064" x="9201150" y="5105400"/>
          <p14:tracePt t="137388" x="9207500" y="5105400"/>
          <p14:tracePt t="137407" x="9213850" y="5105400"/>
          <p14:tracePt t="137418" x="9226550" y="5105400"/>
          <p14:tracePt t="137428" x="9245600" y="5105400"/>
          <p14:tracePt t="137443" x="9264650" y="5105400"/>
          <p14:tracePt t="137459" x="9309100" y="5105400"/>
          <p14:tracePt t="137476" x="9353550" y="5105400"/>
          <p14:tracePt t="137493" x="9372600" y="5105400"/>
          <p14:tracePt t="137509" x="9417050" y="5111750"/>
          <p14:tracePt t="137526" x="9448800" y="5111750"/>
          <p14:tracePt t="137542" x="9467850" y="5111750"/>
          <p14:tracePt t="137559" x="9493250" y="5118100"/>
          <p14:tracePt t="137576" x="9518650" y="5118100"/>
          <p14:tracePt t="137592" x="9531350" y="5118100"/>
          <p14:tracePt t="137675" x="9537700" y="5118100"/>
          <p14:tracePt t="137684" x="9550400" y="5118100"/>
          <p14:tracePt t="137704" x="9556750" y="5118100"/>
          <p14:tracePt t="137714" x="9569450" y="5118100"/>
          <p14:tracePt t="138149" x="9575800" y="5118100"/>
          <p14:tracePt t="138158" x="9588500" y="5118100"/>
          <p14:tracePt t="138168" x="9607550" y="5118100"/>
          <p14:tracePt t="138179" x="9626600" y="5118100"/>
          <p14:tracePt t="138194" x="9652000" y="5118100"/>
          <p14:tracePt t="138211" x="9734550" y="5118100"/>
          <p14:tracePt t="138227" x="9842500" y="5118100"/>
          <p14:tracePt t="138245" x="9950450" y="5105400"/>
          <p14:tracePt t="138261" x="9982200" y="5105400"/>
          <p14:tracePt t="138278" x="10052050" y="5105400"/>
          <p14:tracePt t="138294" x="10083800" y="5105400"/>
          <p14:tracePt t="138310" x="10096500" y="5105400"/>
          <p14:tracePt t="138327" x="10109200" y="5105400"/>
          <p14:tracePt t="138344" x="10128250" y="5105400"/>
          <p14:tracePt t="138360" x="10140950" y="5105400"/>
          <p14:tracePt t="138377" x="10166350" y="5105400"/>
          <p14:tracePt t="138393" x="10185400" y="5111750"/>
          <p14:tracePt t="138898" x="10172700" y="5111750"/>
          <p14:tracePt t="138918" x="10166350" y="5111750"/>
          <p14:tracePt t="138927" x="10160000" y="5111750"/>
          <p14:tracePt t="138937" x="10153650" y="5111750"/>
          <p14:tracePt t="139322" x="10147300" y="5111750"/>
          <p14:tracePt t="139351" x="10140950" y="5111750"/>
          <p14:tracePt t="139391" x="10134600" y="5111750"/>
          <p14:tracePt t="139488" x="10128250" y="5111750"/>
          <p14:tracePt t="139508" x="10121900" y="5111750"/>
          <p14:tracePt t="139628" x="10115550" y="5111750"/>
          <p14:tracePt t="139647" x="10109200" y="5111750"/>
          <p14:tracePt t="139657" x="10096500" y="5111750"/>
          <p14:tracePt t="139666" x="10090150" y="5111750"/>
          <p14:tracePt t="139676" x="10077450" y="5111750"/>
          <p14:tracePt t="139693" x="10058400" y="5105400"/>
          <p14:tracePt t="139710" x="10020300" y="5105400"/>
          <p14:tracePt t="139726" x="9969500" y="5105400"/>
          <p14:tracePt t="139743" x="9893300" y="5105400"/>
          <p14:tracePt t="139759" x="9855200" y="5105400"/>
          <p14:tracePt t="139776" x="9747250" y="5092700"/>
          <p14:tracePt t="139793" x="9613900" y="5060950"/>
          <p14:tracePt t="139810" x="9544050" y="5048250"/>
          <p14:tracePt t="139826" x="9398000" y="5022850"/>
          <p14:tracePt t="139842" x="9226550" y="4984750"/>
          <p14:tracePt t="139859" x="9131300" y="4978400"/>
          <p14:tracePt t="139875" x="8947150" y="4953000"/>
          <p14:tracePt t="139892" x="8750300" y="4953000"/>
          <p14:tracePt t="139909" x="8642350" y="4933950"/>
          <p14:tracePt t="139925" x="8439150" y="4914900"/>
          <p14:tracePt t="139942" x="8204200" y="4908550"/>
          <p14:tracePt t="139958" x="8096250" y="4895850"/>
          <p14:tracePt t="139975" x="7867650" y="4895850"/>
          <p14:tracePt t="139992" x="7645400" y="4889500"/>
          <p14:tracePt t="140009" x="7435850" y="4883150"/>
          <p14:tracePt t="140025" x="7327900" y="4870450"/>
          <p14:tracePt t="140042" x="7156450" y="4857750"/>
          <p14:tracePt t="140059" x="7016750" y="4838700"/>
          <p14:tracePt t="140075" x="6953250" y="4838700"/>
          <p14:tracePt t="140079" x="6902450" y="4832350"/>
          <p14:tracePt t="140092" x="6845300" y="4826000"/>
          <p14:tracePt t="140108" x="6756400" y="4794250"/>
          <p14:tracePt t="140125" x="6699250" y="4775200"/>
          <p14:tracePt t="140142" x="6565900" y="4749800"/>
          <p14:tracePt t="140158" x="6426200" y="4724400"/>
          <p14:tracePt t="140175" x="6350000" y="4711700"/>
          <p14:tracePt t="140192" x="6203950" y="4686300"/>
          <p14:tracePt t="140208" x="6051550" y="4667250"/>
          <p14:tracePt t="140225" x="5988050" y="4654550"/>
          <p14:tracePt t="140242" x="5854700" y="4610100"/>
          <p14:tracePt t="140258" x="5740400" y="4572000"/>
          <p14:tracePt t="140276" x="5657850" y="4546600"/>
          <p14:tracePt t="140292" x="5632450" y="4540250"/>
          <p14:tracePt t="140308" x="5594350" y="4527550"/>
          <p14:tracePt t="140325" x="5568950" y="4527550"/>
          <p14:tracePt t="140979" x="5562600" y="4527550"/>
          <p14:tracePt t="140988" x="5537200" y="4508500"/>
          <p14:tracePt t="140998" x="5486400" y="4495800"/>
          <p14:tracePt t="141009" x="5422900" y="4457700"/>
          <p14:tracePt t="141026" x="5264150" y="4375150"/>
          <p14:tracePt t="141043" x="5187950" y="4337050"/>
          <p14:tracePt t="141059" x="5041900" y="4273550"/>
          <p14:tracePt t="141076" x="4921250" y="4203700"/>
          <p14:tracePt t="141093" x="4857750" y="4171950"/>
          <p14:tracePt t="141098" x="4794250" y="4127500"/>
          <p14:tracePt t="141109" x="4724400" y="4089400"/>
          <p14:tracePt t="141126" x="4584700" y="3975100"/>
          <p14:tracePt t="141143" x="4508500" y="3930650"/>
          <p14:tracePt t="141159" x="4368800" y="3835400"/>
          <p14:tracePt t="141177" x="4210050" y="3733800"/>
          <p14:tracePt t="141193" x="4070350" y="3594100"/>
          <p14:tracePt t="141210" x="4019550" y="3530600"/>
          <p14:tracePt t="141226" x="3930650" y="3435350"/>
          <p14:tracePt t="141243" x="3854450" y="3371850"/>
          <p14:tracePt t="141259" x="3810000" y="3333750"/>
          <p14:tracePt t="141276" x="3702050" y="3257550"/>
          <p14:tracePt t="141293" x="3594100" y="3143250"/>
          <p14:tracePt t="141309" x="3543300" y="3079750"/>
          <p14:tracePt t="141326" x="3435350" y="2933700"/>
          <p14:tracePt t="141342" x="3352800" y="2819400"/>
          <p14:tracePt t="141359" x="3333750" y="2781300"/>
          <p14:tracePt t="141376" x="3289300" y="2736850"/>
          <p14:tracePt t="141393" x="3276600" y="2736850"/>
          <p14:tracePt t="141816" x="3270250" y="2736850"/>
          <p14:tracePt t="141826" x="3263900" y="2724150"/>
          <p14:tracePt t="141836" x="3263900" y="2717800"/>
          <p14:tracePt t="141846" x="3257550" y="2717800"/>
          <p14:tracePt t="141858" x="3257550" y="2705100"/>
          <p14:tracePt t="141875" x="3238500" y="2679700"/>
          <p14:tracePt t="141892" x="3232150" y="2660650"/>
          <p14:tracePt t="141908" x="3200400" y="2622550"/>
          <p14:tracePt t="141925" x="3175000" y="2597150"/>
          <p14:tracePt t="141942" x="3143250" y="2565400"/>
          <p14:tracePt t="141958" x="3130550" y="2540000"/>
          <p14:tracePt t="141975" x="3092450" y="2508250"/>
          <p14:tracePt t="141992" x="3067050" y="2476500"/>
          <p14:tracePt t="142008" x="3048000" y="2463800"/>
          <p14:tracePt t="142025" x="3009900" y="2400300"/>
          <p14:tracePt t="142042" x="2984500" y="2355850"/>
          <p14:tracePt t="142058" x="2978150" y="2336800"/>
          <p14:tracePt t="142075" x="2971800" y="2324100"/>
          <p14:tracePt t="142091" x="2971800" y="2317750"/>
          <p14:tracePt t="142280" x="2971800" y="2311400"/>
          <p14:tracePt t="142289" x="2971800" y="2305050"/>
          <p14:tracePt t="142309" x="2965450" y="2298700"/>
          <p14:tracePt t="142318" x="2965450" y="2292350"/>
          <p14:tracePt t="142328" x="2965450" y="2286000"/>
          <p14:tracePt t="142341" x="2965450" y="2279650"/>
          <p14:tracePt t="142358" x="2959100" y="2266950"/>
          <p14:tracePt t="142374" x="2959100" y="2260600"/>
          <p14:tracePt t="142391" x="2946400" y="2241550"/>
          <p14:tracePt t="142408" x="2940050" y="2216150"/>
          <p14:tracePt t="142425" x="2933700" y="2216150"/>
          <p14:tracePt t="142441" x="2927350" y="2203450"/>
          <p14:tracePt t="142458" x="2921000" y="2203450"/>
          <p14:tracePt t="142792" x="2914650" y="2197100"/>
          <p14:tracePt t="142802" x="2901950" y="2184400"/>
          <p14:tracePt t="142812" x="2882900" y="2171700"/>
          <p14:tracePt t="142825" x="2857500" y="2152650"/>
          <p14:tracePt t="142842" x="2800350" y="2108200"/>
          <p14:tracePt t="142858" x="2762250" y="2089150"/>
          <p14:tracePt t="142875" x="2679700" y="2057400"/>
          <p14:tracePt t="142892" x="2597150" y="2019300"/>
          <p14:tracePt t="142909" x="2508250" y="2000250"/>
          <p14:tracePt t="142925" x="2482850" y="1993900"/>
          <p14:tracePt t="142942" x="2451100" y="1981200"/>
          <p14:tracePt t="142958" x="2425700" y="1968500"/>
          <p14:tracePt t="142975" x="2419350" y="1968500"/>
          <p14:tracePt t="142991" x="2400300" y="1955800"/>
          <p14:tracePt t="143008" x="2393950" y="1949450"/>
          <p14:tracePt t="143025" x="2387600" y="1949450"/>
          <p14:tracePt t="143042" x="2381250" y="1943100"/>
          <p14:tracePt t="143374" x="2368550" y="1930400"/>
          <p14:tracePt t="143384" x="2349500" y="1911350"/>
          <p14:tracePt t="143395" x="2330450" y="1885950"/>
          <p14:tracePt t="143409" x="2311400" y="1847850"/>
          <p14:tracePt t="143425" x="2254250" y="1746250"/>
          <p14:tracePt t="143442" x="2216150" y="1663700"/>
          <p14:tracePt t="143459" x="2203450" y="1625600"/>
          <p14:tracePt t="143475" x="2171700" y="1574800"/>
          <p14:tracePt t="143492" x="2159000" y="1549400"/>
          <p14:tracePt t="143509" x="2152650" y="1530350"/>
          <p14:tracePt t="143526" x="2146300" y="1524000"/>
          <p14:tracePt t="143542" x="2139950" y="1524000"/>
          <p14:tracePt t="143559" x="2139950" y="1536700"/>
          <p14:tracePt t="143878" x="2133600" y="1536700"/>
          <p14:tracePt t="143897" x="2120900" y="1536700"/>
          <p14:tracePt t="143907" x="2108200" y="1524000"/>
          <p14:tracePt t="143917" x="2095500" y="1511300"/>
          <p14:tracePt t="143928" x="2089150" y="1498600"/>
          <p14:tracePt t="143942" x="2076450" y="1479550"/>
          <p14:tracePt t="143958" x="2057400" y="1441450"/>
          <p14:tracePt t="143975" x="2038350" y="1416050"/>
          <p14:tracePt t="143992" x="2032000" y="1403350"/>
          <p14:tracePt t="144008" x="2025650" y="1377950"/>
          <p14:tracePt t="144025" x="2019300" y="1346200"/>
          <p14:tracePt t="144042" x="2012950" y="1339850"/>
          <p14:tracePt t="144059" x="2000250" y="1320800"/>
          <p14:tracePt t="144075" x="1993900" y="1301750"/>
          <p14:tracePt t="144093" x="1987550" y="1289050"/>
          <p14:tracePt t="144108" x="1981200" y="1289050"/>
          <p14:tracePt t="144529" x="1974850" y="1282700"/>
          <p14:tracePt t="144539" x="1974850" y="1270000"/>
          <p14:tracePt t="144548" x="1968500" y="1270000"/>
          <p14:tracePt t="144559" x="1968500" y="1257300"/>
          <p14:tracePt t="144576" x="1962150" y="1244600"/>
          <p14:tracePt t="144592" x="1962150" y="1231900"/>
          <p14:tracePt t="144608" x="1955800" y="1225550"/>
          <p14:tracePt t="144628" x="1955800" y="1219200"/>
          <p14:tracePt t="144647" x="1955800" y="1212850"/>
          <p14:tracePt t="144658" x="1949450" y="1212850"/>
          <p14:tracePt t="144675" x="1949450" y="1193800"/>
          <p14:tracePt t="144691" x="1943100" y="1193800"/>
          <p14:tracePt t="144708" x="1943100" y="1168400"/>
          <p14:tracePt t="144725" x="1936750" y="1149350"/>
          <p14:tracePt t="144741" x="1930400" y="1136650"/>
          <p14:tracePt t="144757" x="1924050" y="1123950"/>
          <p14:tracePt t="144774" x="1911350" y="1111250"/>
          <p14:tracePt t="144790" x="1911350" y="1104900"/>
          <p14:tracePt t="144807" x="1905000" y="1098550"/>
          <p14:tracePt t="144825" x="1898650" y="1098550"/>
          <p14:tracePt t="144843" x="1892300" y="1098550"/>
          <p14:tracePt t="145170" x="1879600" y="1092200"/>
          <p14:tracePt t="145179" x="1866900" y="1085850"/>
          <p14:tracePt t="145191" x="1847850" y="1066800"/>
          <p14:tracePt t="145208" x="1778000" y="1003300"/>
          <p14:tracePt t="145225" x="1752600" y="977900"/>
          <p14:tracePt t="145241" x="1701800" y="914400"/>
          <p14:tracePt t="145258" x="1657350" y="863600"/>
          <p14:tracePt t="145275" x="1631950" y="838200"/>
          <p14:tracePt t="145292" x="1631950" y="825500"/>
          <p14:tracePt t="145308" x="1619250" y="819150"/>
          <p14:tracePt t="145325" x="1619250" y="812800"/>
          <p14:tracePt t="145623" x="1612900" y="812800"/>
          <p14:tracePt t="145633" x="1606550" y="812800"/>
          <p14:tracePt t="145643" x="1600200" y="812800"/>
          <p14:tracePt t="145658" x="1600200" y="806450"/>
          <p14:tracePt t="145675" x="1562100" y="742950"/>
          <p14:tracePt t="145680" x="1543050" y="717550"/>
          <p14:tracePt t="145691" x="1530350" y="692150"/>
          <p14:tracePt t="145708" x="1517650" y="666750"/>
          <p14:tracePt t="145724" x="1492250" y="609600"/>
          <p14:tracePt t="145741" x="1479550" y="571500"/>
          <p14:tracePt t="145758" x="1466850" y="552450"/>
          <p14:tracePt t="145774" x="1460500" y="533400"/>
          <p14:tracePt t="145792" x="1460500" y="527050"/>
          <p14:tracePt t="146036" x="1460500" y="533400"/>
          <p14:tracePt t="146046" x="1460500" y="539750"/>
          <p14:tracePt t="146057" x="1460500" y="546100"/>
          <p14:tracePt t="146086" x="1460500" y="552450"/>
          <p14:tracePt t="146125" x="1460500" y="533400"/>
          <p14:tracePt t="146135" x="1460500" y="514350"/>
          <p14:tracePt t="146145" x="1460500" y="495300"/>
          <p14:tracePt t="146157" x="1460500" y="463550"/>
          <p14:tracePt t="146174" x="1460500" y="425450"/>
          <p14:tracePt t="146190" x="1460500" y="419100"/>
          <p14:tracePt t="146195" x="1460500" y="412750"/>
          <p14:tracePt t="146207" x="1460500" y="406400"/>
          <p14:tracePt t="146264" x="1460500" y="400050"/>
          <p14:tracePt t="146274" x="1460500" y="387350"/>
          <p14:tracePt t="146283" x="1460500" y="381000"/>
          <p14:tracePt t="146294" x="1460500" y="368300"/>
          <p14:tracePt t="146307" x="1460500" y="361950"/>
          <p14:tracePt t="146324" x="1460500" y="342900"/>
          <p14:tracePt t="146341" x="1460500" y="336550"/>
          <p14:tracePt t="147536" x="1454150" y="336550"/>
          <p14:tracePt t="147574" x="1454150" y="330200"/>
          <p14:tracePt t="147584" x="1447800" y="323850"/>
          <p14:tracePt t="147594" x="1441450" y="317500"/>
          <p14:tracePt t="147614" x="1435100" y="311150"/>
          <p14:tracePt t="147634" x="1435100" y="304800"/>
          <p14:tracePt t="147703" x="1435100" y="298450"/>
          <p14:tracePt t="147722" x="1428750" y="292100"/>
          <p14:tracePt t="147752" x="1428750" y="285750"/>
          <p14:tracePt t="147761" x="1428750" y="279400"/>
          <p14:tracePt t="147771" x="1428750" y="273050"/>
          <p14:tracePt t="147782" x="1422400" y="273050"/>
          <p14:tracePt t="147791" x="1422400" y="266700"/>
          <p14:tracePt t="147806" x="1422400" y="260350"/>
          <p14:tracePt t="148345" x="1416050" y="260350"/>
          <p14:tracePt t="148355" x="1409700" y="260350"/>
          <p14:tracePt t="148364" x="1403350" y="254000"/>
          <p14:tracePt t="148384" x="1397000" y="241300"/>
          <p14:tracePt t="148394" x="1390650" y="234950"/>
          <p14:tracePt t="148407" x="1384300" y="234950"/>
          <p14:tracePt t="148424" x="1384300" y="222250"/>
          <p14:tracePt t="148441" x="1371600" y="222250"/>
          <p14:tracePt t="148457" x="1371600" y="215900"/>
          <p14:tracePt t="148474" x="1365250" y="209550"/>
          <p14:tracePt t="148490" x="1352550" y="209550"/>
          <p14:tracePt t="148507" x="1352550" y="203200"/>
          <p14:tracePt t="148524" x="1333500" y="203200"/>
          <p14:tracePt t="148540" x="1327150" y="196850"/>
          <p14:tracePt t="148557" x="1314450" y="196850"/>
          <p14:tracePt t="148574" x="1308100" y="190500"/>
          <p14:tracePt t="148590" x="1301750" y="184150"/>
          <p14:tracePt t="149890" x="1212850" y="6985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rrowheads="1"/>
          </p:cNvSpPr>
          <p:nvPr>
            <p:ph type="title"/>
          </p:nvPr>
        </p:nvSpPr>
        <p:spPr>
          <a:xfrm>
            <a:off x="2294021" y="280904"/>
            <a:ext cx="4491790" cy="1325563"/>
          </a:xfrm>
        </p:spPr>
        <p:txBody>
          <a:bodyPr/>
          <a:lstStyle/>
          <a:p>
            <a:pPr eaLnBrk="1" hangingPunct="1">
              <a:defRPr/>
            </a:pPr>
            <a:r>
              <a:rPr lang="en-US" altLang="en-US" b="1" dirty="0">
                <a:solidFill>
                  <a:schemeClr val="bg1"/>
                </a:solidFill>
              </a:rPr>
              <a:t>Firewall Outlines</a:t>
            </a:r>
          </a:p>
        </p:txBody>
      </p:sp>
      <p:sp>
        <p:nvSpPr>
          <p:cNvPr id="83971" name="Rectangle 3"/>
          <p:cNvSpPr>
            <a:spLocks noGrp="1" noChangeArrowheads="1"/>
          </p:cNvSpPr>
          <p:nvPr>
            <p:ph idx="1"/>
          </p:nvPr>
        </p:nvSpPr>
        <p:spPr/>
        <p:txBody>
          <a:bodyPr/>
          <a:lstStyle/>
          <a:p>
            <a:pPr eaLnBrk="1" hangingPunct="1">
              <a:defRPr/>
            </a:pPr>
            <a:r>
              <a:rPr lang="en-US" altLang="en-US" dirty="0"/>
              <a:t>Packet filtering</a:t>
            </a:r>
          </a:p>
          <a:p>
            <a:pPr eaLnBrk="1" hangingPunct="1">
              <a:defRPr/>
            </a:pPr>
            <a:r>
              <a:rPr lang="en-US" altLang="en-US" dirty="0">
                <a:solidFill>
                  <a:srgbClr val="C00000"/>
                </a:solidFill>
              </a:rPr>
              <a:t>Application gateways</a:t>
            </a:r>
          </a:p>
          <a:p>
            <a:pPr eaLnBrk="1" hangingPunct="1">
              <a:defRPr/>
            </a:pPr>
            <a:r>
              <a:rPr lang="en-US" altLang="en-US" dirty="0"/>
              <a:t>Circuit gateways</a:t>
            </a:r>
          </a:p>
          <a:p>
            <a:pPr eaLnBrk="1" hangingPunct="1">
              <a:defRPr/>
            </a:pPr>
            <a:endParaRPr lang="en-US" altLang="en-US" dirty="0"/>
          </a:p>
          <a:p>
            <a:pPr eaLnBrk="1" hangingPunct="1">
              <a:defRPr/>
            </a:pPr>
            <a:r>
              <a:rPr lang="en-US" altLang="en-US" dirty="0"/>
              <a:t>Combination of above is dynamic packet filter</a:t>
            </a:r>
          </a:p>
        </p:txBody>
      </p:sp>
    </p:spTree>
    <p:extLst>
      <p:ext uri="{BB962C8B-B14F-4D97-AF65-F5344CB8AC3E}">
        <p14:creationId xmlns:p14="http://schemas.microsoft.com/office/powerpoint/2010/main" val="3032188378"/>
      </p:ext>
    </p:extLst>
  </p:cSld>
  <p:clrMapOvr>
    <a:masterClrMapping/>
  </p:clrMapOvr>
  <mc:AlternateContent xmlns:mc="http://schemas.openxmlformats.org/markup-compatibility/2006" xmlns:p14="http://schemas.microsoft.com/office/powerpoint/2010/main">
    <mc:Choice Requires="p14">
      <p:transition spd="slow" p14:dur="2000" advTm="16859"/>
    </mc:Choice>
    <mc:Fallback xmlns="">
      <p:transition spd="slow" advTm="1685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2463" y="184651"/>
            <a:ext cx="4359442" cy="1325563"/>
          </a:xfrm>
        </p:spPr>
        <p:txBody>
          <a:bodyPr/>
          <a:lstStyle/>
          <a:p>
            <a:r>
              <a:rPr lang="en-US" dirty="0" smtClean="0">
                <a:solidFill>
                  <a:srgbClr val="FF0000"/>
                </a:solidFill>
              </a:rPr>
              <a:t>Application Proxy</a:t>
            </a:r>
            <a:endParaRPr lang="en-US" dirty="0">
              <a:solidFill>
                <a:srgbClr val="FF0000"/>
              </a:solidFill>
            </a:endParaRPr>
          </a:p>
        </p:txBody>
      </p:sp>
      <p:pic>
        <p:nvPicPr>
          <p:cNvPr id="5" name="Content Placeholder 4" descr="fig06-56.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540042" y="1510214"/>
            <a:ext cx="6244390" cy="4325102"/>
          </a:xfrm>
        </p:spPr>
      </p:pic>
      <p:sp>
        <p:nvSpPr>
          <p:cNvPr id="3" name="TextBox 2"/>
          <p:cNvSpPr txBox="1"/>
          <p:nvPr/>
        </p:nvSpPr>
        <p:spPr>
          <a:xfrm>
            <a:off x="7940842" y="1510214"/>
            <a:ext cx="3862137" cy="4524315"/>
          </a:xfrm>
          <a:prstGeom prst="rect">
            <a:avLst/>
          </a:prstGeom>
          <a:noFill/>
        </p:spPr>
        <p:txBody>
          <a:bodyPr wrap="square" rtlCol="0">
            <a:spAutoFit/>
          </a:bodyPr>
          <a:lstStyle/>
          <a:p>
            <a:r>
              <a:rPr lang="en-US" dirty="0"/>
              <a:t>An application proxy simulates the behavior of an application at OSI layer 7 </a:t>
            </a:r>
            <a:r>
              <a:rPr lang="en-US" dirty="0" smtClean="0"/>
              <a:t>, so </a:t>
            </a:r>
            <a:r>
              <a:rPr lang="en-US" dirty="0"/>
              <a:t>that the real application receives only requests to act properly. Application proxies can serve a number of purposes:</a:t>
            </a:r>
          </a:p>
          <a:p>
            <a:pPr marL="171450" indent="-171450">
              <a:buFont typeface="Arial"/>
              <a:buChar char="•"/>
            </a:pPr>
            <a:r>
              <a:rPr lang="en-US" dirty="0"/>
              <a:t>Filtering potentially dangerous application-layer requests</a:t>
            </a:r>
          </a:p>
          <a:p>
            <a:pPr marL="171450" indent="-171450">
              <a:buFont typeface="Arial"/>
              <a:buChar char="•"/>
            </a:pPr>
            <a:r>
              <a:rPr lang="en-US" dirty="0"/>
              <a:t>Log requests/accesses</a:t>
            </a:r>
          </a:p>
          <a:p>
            <a:pPr marL="171450" indent="-171450">
              <a:buFont typeface="Arial"/>
              <a:buChar char="•"/>
            </a:pPr>
            <a:r>
              <a:rPr lang="en-US" dirty="0"/>
              <a:t>Cache results to save bandwidth</a:t>
            </a:r>
          </a:p>
          <a:p>
            <a:r>
              <a:rPr lang="en-US" dirty="0"/>
              <a:t>Perhaps the most common form of application proxies in the real world is a web proxy, which companies often use to monitor and filter employee Internet use.</a:t>
            </a:r>
          </a:p>
          <a:p>
            <a:endParaRPr lang="en-US" dirty="0"/>
          </a:p>
        </p:txBody>
      </p:sp>
    </p:spTree>
    <p:extLst>
      <p:ext uri="{BB962C8B-B14F-4D97-AF65-F5344CB8AC3E}">
        <p14:creationId xmlns:p14="http://schemas.microsoft.com/office/powerpoint/2010/main" val="1616043315"/>
      </p:ext>
    </p:extLst>
  </p:cSld>
  <p:clrMapOvr>
    <a:masterClrMapping/>
  </p:clrMapOvr>
  <mc:AlternateContent xmlns:mc="http://schemas.openxmlformats.org/markup-compatibility/2006" xmlns:p14="http://schemas.microsoft.com/office/powerpoint/2010/main">
    <mc:Choice Requires="p14">
      <p:transition spd="slow" p14:dur="2000" advTm="152627"/>
    </mc:Choice>
    <mc:Fallback xmlns="">
      <p:transition spd="slow" advTm="152627"/>
    </mc:Fallback>
  </mc:AlternateContent>
  <p:timing>
    <p:tnLst>
      <p:par>
        <p:cTn id="1" dur="indefinite" restart="never" nodeType="tmRoot"/>
      </p:par>
    </p:tnLst>
  </p:timing>
  <p:extLst mod="1">
    <p:ext uri="{3A86A75C-4F4B-4683-9AE1-C65F6400EC91}">
      <p14:laserTraceLst xmlns:p14="http://schemas.microsoft.com/office/powerpoint/2010/main">
        <p14:tracePtLst>
          <p14:tracePt t="45765" x="762000" y="5257800"/>
          <p14:tracePt t="46459" x="768350" y="5257800"/>
          <p14:tracePt t="46467" x="787400" y="5257800"/>
          <p14:tracePt t="46480" x="806450" y="5257800"/>
          <p14:tracePt t="46497" x="863600" y="5270500"/>
          <p14:tracePt t="46514" x="977900" y="5270500"/>
          <p14:tracePt t="46530" x="1054100" y="5276850"/>
          <p14:tracePt t="46547" x="1219200" y="5314950"/>
          <p14:tracePt t="46563" x="1397000" y="5327650"/>
          <p14:tracePt t="46580" x="1530350" y="5340350"/>
          <p14:tracePt t="46597" x="1809750" y="5365750"/>
          <p14:tracePt t="46613" x="2146300" y="5391150"/>
          <p14:tracePt t="46630" x="2298700" y="5391150"/>
          <p14:tracePt t="46646" x="2603500" y="5391150"/>
          <p14:tracePt t="46663" x="2838450" y="5391150"/>
          <p14:tracePt t="46680" x="2933700" y="5391150"/>
          <p14:tracePt t="46697" x="3105150" y="5372100"/>
          <p14:tracePt t="46713" x="3244850" y="5365750"/>
          <p14:tracePt t="46730" x="3352800" y="5365750"/>
          <p14:tracePt t="46746" x="3384550" y="5365750"/>
          <p14:tracePt t="46763" x="3416300" y="5365750"/>
          <p14:tracePt t="47443" x="3409950" y="5372100"/>
          <p14:tracePt t="47472" x="3409950" y="5378450"/>
          <p14:tracePt t="47483" x="3409950" y="5384800"/>
          <p14:tracePt t="47492" x="3422650" y="5384800"/>
          <p14:tracePt t="47502" x="3435350" y="5391150"/>
          <p14:tracePt t="47513" x="3448050" y="5391150"/>
          <p14:tracePt t="47530" x="3492500" y="5397500"/>
          <p14:tracePt t="47546" x="3517900" y="5397500"/>
          <p14:tracePt t="47563" x="3562350" y="5410200"/>
          <p14:tracePt t="47579" x="3613150" y="5416550"/>
          <p14:tracePt t="47596" x="3638550" y="5416550"/>
          <p14:tracePt t="47613" x="3695700" y="5422900"/>
          <p14:tracePt t="47629" x="3752850" y="5429250"/>
          <p14:tracePt t="47647" x="3829050" y="5429250"/>
          <p14:tracePt t="47663" x="3867150" y="5429250"/>
          <p14:tracePt t="47679" x="3968750" y="5429250"/>
          <p14:tracePt t="47697" x="4108450" y="5416550"/>
          <p14:tracePt t="47713" x="4184650" y="5403850"/>
          <p14:tracePt t="47729" x="4394200" y="5391150"/>
          <p14:tracePt t="47746" x="4686300" y="5359400"/>
          <p14:tracePt t="47763" x="4870450" y="5334000"/>
          <p14:tracePt t="47779" x="5194300" y="5289550"/>
          <p14:tracePt t="47796" x="5568950" y="5232400"/>
          <p14:tracePt t="47813" x="5772150" y="5207000"/>
          <p14:tracePt t="47830" x="6153150" y="5124450"/>
          <p14:tracePt t="47846" x="6426200" y="5067300"/>
          <p14:tracePt t="47863" x="6515100" y="5048250"/>
          <p14:tracePt t="47880" x="6604000" y="5029200"/>
          <p14:tracePt t="48172" x="6604000" y="5035550"/>
          <p14:tracePt t="48193" x="6604000" y="5041900"/>
          <p14:tracePt t="48222" x="6610350" y="5048250"/>
          <p14:tracePt t="48250" x="6623050" y="5048250"/>
          <p14:tracePt t="48271" x="6635750" y="5048250"/>
          <p14:tracePt t="48281" x="6654800" y="5048250"/>
          <p14:tracePt t="48291" x="6667500" y="5048250"/>
          <p14:tracePt t="48300" x="6692900" y="5048250"/>
          <p14:tracePt t="48312" x="6718300" y="5048250"/>
          <p14:tracePt t="48329" x="6762750" y="5048250"/>
          <p14:tracePt t="48346" x="6788150" y="5048250"/>
          <p14:tracePt t="48363" x="6838950" y="5035550"/>
          <p14:tracePt t="48379" x="6858000" y="5022850"/>
          <p14:tracePt t="48396" x="6883400" y="5016500"/>
          <p14:tracePt t="48429" x="6896100" y="5016500"/>
          <p14:tracePt t="48665" x="6896100" y="5022850"/>
          <p14:tracePt t="48675" x="6896100" y="5029200"/>
          <p14:tracePt t="48685" x="6896100" y="5035550"/>
          <p14:tracePt t="48724" x="6902450" y="5035550"/>
          <p14:tracePt t="48734" x="6915150" y="5035550"/>
          <p14:tracePt t="48754" x="6927850" y="5035550"/>
          <p14:tracePt t="48764" x="6940550" y="5035550"/>
          <p14:tracePt t="48779" x="6946900" y="5035550"/>
          <p14:tracePt t="48796" x="6978650" y="5016500"/>
          <p14:tracePt t="48812" x="7004050" y="4991100"/>
          <p14:tracePt t="48830" x="7042150" y="4965700"/>
          <p14:tracePt t="48846" x="7061200" y="4953000"/>
          <p14:tracePt t="48863" x="7105650" y="4927600"/>
          <p14:tracePt t="48879" x="7156450" y="4895850"/>
          <p14:tracePt t="48896" x="7181850" y="4883150"/>
          <p14:tracePt t="48912" x="7251700" y="4819650"/>
          <p14:tracePt t="48929" x="7334250" y="4749800"/>
          <p14:tracePt t="48946" x="7385050" y="4699000"/>
          <p14:tracePt t="48963" x="7473950" y="4622800"/>
          <p14:tracePt t="48979" x="7569200" y="4540250"/>
          <p14:tracePt t="48996" x="7607300" y="4508500"/>
          <p14:tracePt t="49012" x="7658100" y="4470400"/>
          <p14:tracePt t="49029" x="7664450" y="4457700"/>
          <p14:tracePt t="49046" x="7664450" y="4451350"/>
          <p14:tracePt t="49415" x="7670800" y="4445000"/>
          <p14:tracePt t="49424" x="7689850" y="4432300"/>
          <p14:tracePt t="49434" x="7702550" y="4425950"/>
          <p14:tracePt t="49446" x="7727950" y="4413250"/>
          <p14:tracePt t="49463" x="7797800" y="4356100"/>
          <p14:tracePt t="49479" x="7848600" y="4311650"/>
          <p14:tracePt t="49485" x="7893050" y="4248150"/>
          <p14:tracePt t="49495" x="7943850" y="4191000"/>
          <p14:tracePt t="49512" x="8045450" y="4051300"/>
          <p14:tracePt t="49530" x="8134350" y="3943350"/>
          <p14:tracePt t="49546" x="8166100" y="3917950"/>
          <p14:tracePt t="49562" x="8229600" y="3873500"/>
          <p14:tracePt t="49579" x="8293100" y="3841750"/>
          <p14:tracePt t="49595" x="8318500" y="3835400"/>
          <p14:tracePt t="49612" x="8375650" y="3810000"/>
          <p14:tracePt t="49629" x="8432800" y="3784600"/>
          <p14:tracePt t="49646" x="8451850" y="3778250"/>
          <p14:tracePt t="49662" x="8496300" y="3765550"/>
          <p14:tracePt t="49679" x="8528050" y="3765550"/>
          <p14:tracePt t="49695" x="8547100" y="3765550"/>
          <p14:tracePt t="49712" x="8585200" y="3752850"/>
          <p14:tracePt t="49729" x="8623300" y="3733800"/>
          <p14:tracePt t="49745" x="8648700" y="3727450"/>
          <p14:tracePt t="49762" x="8693150" y="3714750"/>
          <p14:tracePt t="49779" x="8737600" y="3708400"/>
          <p14:tracePt t="49796" x="8769350" y="3702050"/>
          <p14:tracePt t="49812" x="8782050" y="3695700"/>
          <p14:tracePt t="49829" x="8807450" y="3689350"/>
          <p14:tracePt t="49846" x="8813800" y="3689350"/>
          <p14:tracePt t="49862" x="8820150" y="3689350"/>
          <p14:tracePt t="50006" x="8826500" y="3683000"/>
          <p14:tracePt t="50025" x="8832850" y="3683000"/>
          <p14:tracePt t="50035" x="8845550" y="3676650"/>
          <p14:tracePt t="50055" x="8858250" y="3670300"/>
          <p14:tracePt t="50065" x="8877300" y="3670300"/>
          <p14:tracePt t="50079" x="8883650" y="3663950"/>
          <p14:tracePt t="50096" x="8909050" y="3657600"/>
          <p14:tracePt t="50112" x="8921750" y="3651250"/>
          <p14:tracePt t="50129" x="8928100" y="3651250"/>
          <p14:tracePt t="50145" x="8953500" y="3644900"/>
          <p14:tracePt t="50161" x="8959850" y="3644900"/>
          <p14:tracePt t="51012" x="8972550" y="3644900"/>
          <p14:tracePt t="51031" x="8978900" y="3644900"/>
          <p14:tracePt t="51051" x="8985250" y="3644900"/>
          <p14:tracePt t="51080" x="8991600" y="3644900"/>
          <p14:tracePt t="51130" x="8997950" y="3644900"/>
          <p14:tracePt t="51140" x="9004300" y="3644900"/>
          <p14:tracePt t="51160" x="9010650" y="3638550"/>
          <p14:tracePt t="51169" x="9023350" y="3632200"/>
          <p14:tracePt t="51179" x="9023350" y="3625850"/>
          <p14:tracePt t="51196" x="9048750" y="3619500"/>
          <p14:tracePt t="51212" x="9055100" y="3619500"/>
          <p14:tracePt t="51228" x="9067800" y="3606800"/>
          <p14:tracePt t="51245" x="9080500" y="3606800"/>
          <p14:tracePt t="51261" x="9086850" y="3606800"/>
          <p14:tracePt t="51277" x="9093200" y="3600450"/>
          <p14:tracePt t="51295" x="9099550" y="3594100"/>
          <p14:tracePt t="51328" x="9112250" y="3587750"/>
          <p14:tracePt t="51345" x="9118600" y="3587750"/>
          <p14:tracePt t="51361" x="9124950" y="3587750"/>
          <p14:tracePt t="51378" x="9144000" y="3587750"/>
          <p14:tracePt t="51395" x="9156700" y="3587750"/>
          <p14:tracePt t="51412" x="9175750" y="3587750"/>
          <p14:tracePt t="51445" x="9188450" y="3587750"/>
          <p14:tracePt t="51462" x="9201150" y="3587750"/>
          <p14:tracePt t="51478" x="9207500" y="3587750"/>
          <p14:tracePt t="51495" x="9220200" y="3587750"/>
          <p14:tracePt t="51512" x="9226550" y="3587750"/>
          <p14:tracePt t="51528" x="9239250" y="3587750"/>
          <p14:tracePt t="51545" x="9245600" y="3581400"/>
          <p14:tracePt t="51562" x="9264650" y="3581400"/>
          <p14:tracePt t="51578" x="9271000" y="3581400"/>
          <p14:tracePt t="51595" x="9283700" y="3581400"/>
          <p14:tracePt t="51611" x="9296400" y="3581400"/>
          <p14:tracePt t="51629" x="9309100" y="3581400"/>
          <p14:tracePt t="51645" x="9315450" y="3581400"/>
          <p14:tracePt t="51661" x="9328150" y="3581400"/>
          <p14:tracePt t="51678" x="9334500" y="3581400"/>
          <p14:tracePt t="51695" x="9347200" y="3581400"/>
          <p14:tracePt t="51711" x="9353550" y="3581400"/>
          <p14:tracePt t="51728" x="9359900" y="3581400"/>
          <p14:tracePt t="51745" x="9359900" y="3575050"/>
          <p14:tracePt t="51761" x="9366250" y="3575050"/>
          <p14:tracePt t="51899" x="9372600" y="3575050"/>
          <p14:tracePt t="52017" x="9366250" y="3575050"/>
          <p14:tracePt t="52026" x="9359900" y="3575050"/>
          <p14:tracePt t="52036" x="9353550" y="3575050"/>
          <p14:tracePt t="52047" x="9347200" y="3575050"/>
          <p14:tracePt t="52061" x="9334500" y="3575050"/>
          <p14:tracePt t="52078" x="9315450" y="3575050"/>
          <p14:tracePt t="52095" x="9277350" y="3575050"/>
          <p14:tracePt t="52112" x="9226550" y="3587750"/>
          <p14:tracePt t="52128" x="9201150" y="3600450"/>
          <p14:tracePt t="52145" x="9144000" y="3606800"/>
          <p14:tracePt t="52162" x="9093200" y="3619500"/>
          <p14:tracePt t="52178" x="9067800" y="3625850"/>
          <p14:tracePt t="52194" x="8997950" y="3638550"/>
          <p14:tracePt t="52211" x="8940800" y="3651250"/>
          <p14:tracePt t="52228" x="8909050" y="3651250"/>
          <p14:tracePt t="52245" x="8851900" y="3657600"/>
          <p14:tracePt t="52261" x="8801100" y="3663950"/>
          <p14:tracePt t="52278" x="8775700" y="3670300"/>
          <p14:tracePt t="52295" x="8737600" y="3676650"/>
          <p14:tracePt t="52310" x="8705850" y="3683000"/>
          <p14:tracePt t="52327" x="8686800" y="3683000"/>
          <p14:tracePt t="52344" x="8667750" y="3689350"/>
          <p14:tracePt t="52360" x="8655050" y="3689350"/>
          <p14:tracePt t="52378" x="8648700" y="3689350"/>
          <p14:tracePt t="52608" x="8655050" y="3689350"/>
          <p14:tracePt t="52638" x="8661400" y="3689350"/>
          <p14:tracePt t="52658" x="8667750" y="3689350"/>
          <p14:tracePt t="52668" x="8674100" y="3689350"/>
          <p14:tracePt t="52678" x="8674100" y="3695700"/>
          <p14:tracePt t="52694" x="8686800" y="3695700"/>
          <p14:tracePt t="52711" x="8693150" y="3695700"/>
          <p14:tracePt t="52728" x="8705850" y="3695700"/>
          <p14:tracePt t="52744" x="8718550" y="3695700"/>
          <p14:tracePt t="52761" x="8731250" y="3695700"/>
          <p14:tracePt t="52778" x="8763000" y="3695700"/>
          <p14:tracePt t="52794" x="8801100" y="3695700"/>
          <p14:tracePt t="52812" x="8839200" y="3695700"/>
          <p14:tracePt t="52828" x="8851900" y="3695700"/>
          <p14:tracePt t="52844" x="8883650" y="3695700"/>
          <p14:tracePt t="52862" x="8915400" y="3689350"/>
          <p14:tracePt t="52878" x="8934450" y="3689350"/>
          <p14:tracePt t="52894" x="8953500" y="3689350"/>
          <p14:tracePt t="52911" x="8972550" y="3689350"/>
          <p14:tracePt t="52928" x="8985250" y="3689350"/>
          <p14:tracePt t="52944" x="9004300" y="3689350"/>
          <p14:tracePt t="52961" x="9023350" y="3689350"/>
          <p14:tracePt t="52978" x="9029700" y="3689350"/>
          <p14:tracePt t="52995" x="9042400" y="3689350"/>
          <p14:tracePt t="53011" x="9061450" y="3689350"/>
          <p14:tracePt t="53028" x="9074150" y="3689350"/>
          <p14:tracePt t="53033" x="9080500" y="3689350"/>
          <p14:tracePt t="53045" x="9093200" y="3689350"/>
          <p14:tracePt t="53061" x="9112250" y="3689350"/>
          <p14:tracePt t="53078" x="9124950" y="3689350"/>
          <p14:tracePt t="53094" x="9137650" y="3689350"/>
          <p14:tracePt t="53111" x="9156700" y="3689350"/>
          <p14:tracePt t="53128" x="9175750" y="3689350"/>
          <p14:tracePt t="53145" x="9182100" y="3683000"/>
          <p14:tracePt t="53162" x="9201150" y="3676650"/>
          <p14:tracePt t="53178" x="9220200" y="3670300"/>
          <p14:tracePt t="53211" x="9239250" y="3663950"/>
          <p14:tracePt t="53228" x="9264650" y="3663950"/>
          <p14:tracePt t="53261" x="9290050" y="3663950"/>
          <p14:tracePt t="53278" x="9302750" y="3663950"/>
          <p14:tracePt t="53295" x="9309100" y="3663950"/>
          <p14:tracePt t="53311" x="9315450" y="3663950"/>
          <p14:tracePt t="53328" x="9321800" y="3663950"/>
          <p14:tracePt t="53545" x="9315450" y="3663950"/>
          <p14:tracePt t="53555" x="9309100" y="3663950"/>
          <p14:tracePt t="53565" x="9302750" y="3663950"/>
          <p14:tracePt t="53578" x="9296400" y="3663950"/>
          <p14:tracePt t="53594" x="9277350" y="3663950"/>
          <p14:tracePt t="53611" x="9271000" y="3663950"/>
          <p14:tracePt t="53628" x="9264650" y="3663950"/>
          <p14:tracePt t="53644" x="9251950" y="3663950"/>
          <p14:tracePt t="53661" x="9245600" y="3663950"/>
          <p14:tracePt t="53677" x="9232900" y="3663950"/>
          <p14:tracePt t="53694" x="9213850" y="3663950"/>
          <p14:tracePt t="53711" x="9188450" y="3663950"/>
          <p14:tracePt t="53727" x="9175750" y="3663950"/>
          <p14:tracePt t="53744" x="9144000" y="3663950"/>
          <p14:tracePt t="53761" x="9093200" y="3663950"/>
          <p14:tracePt t="53778" x="9029700" y="3670300"/>
          <p14:tracePt t="53794" x="8985250" y="3670300"/>
          <p14:tracePt t="53811" x="8877300" y="3676650"/>
          <p14:tracePt t="53828" x="8731250" y="3676650"/>
          <p14:tracePt t="53844" x="8642350" y="3689350"/>
          <p14:tracePt t="53861" x="8420100" y="3695700"/>
          <p14:tracePt t="53877" x="8178800" y="3695700"/>
          <p14:tracePt t="53894" x="8032750" y="3714750"/>
          <p14:tracePt t="53911" x="7670800" y="3740150"/>
          <p14:tracePt t="53927" x="7296150" y="3752850"/>
          <p14:tracePt t="53944" x="7118350" y="3759200"/>
          <p14:tracePt t="53961" x="6718300" y="3784600"/>
          <p14:tracePt t="53977" x="6362700" y="3810000"/>
          <p14:tracePt t="53994" x="6184900" y="3822700"/>
          <p14:tracePt t="54011" x="5867400" y="3841750"/>
          <p14:tracePt t="54027" x="5651500" y="3848100"/>
          <p14:tracePt t="54045" x="5480050" y="3873500"/>
          <p14:tracePt t="54061" x="5403850" y="3873500"/>
          <p14:tracePt t="54067" x="5346700" y="3873500"/>
          <p14:tracePt t="54077" x="5308600" y="3873500"/>
          <p14:tracePt t="54094" x="5270500" y="3886200"/>
          <p14:tracePt t="54111" x="5270500" y="3911600"/>
          <p14:tracePt t="54363" x="5270500" y="3930650"/>
          <p14:tracePt t="54372" x="5264150" y="3930650"/>
          <p14:tracePt t="54392" x="5238750" y="3930650"/>
          <p14:tracePt t="54402" x="5207000" y="3937000"/>
          <p14:tracePt t="54412" x="5149850" y="3956050"/>
          <p14:tracePt t="54427" x="5080000" y="3968750"/>
          <p14:tracePt t="54444" x="4876800" y="4000500"/>
          <p14:tracePt t="54460" x="4616450" y="4038600"/>
          <p14:tracePt t="54476" x="4483100" y="4038600"/>
          <p14:tracePt t="54493" x="4229100" y="4044950"/>
          <p14:tracePt t="54510" x="3956050" y="4044950"/>
          <p14:tracePt t="54527" x="3708400" y="4044950"/>
          <p14:tracePt t="54544" x="3581400" y="4013200"/>
          <p14:tracePt t="54560" x="3378200" y="3994150"/>
          <p14:tracePt t="54577" x="3206750" y="3968750"/>
          <p14:tracePt t="54594" x="3136900" y="3962400"/>
          <p14:tracePt t="54610" x="2984500" y="3956050"/>
          <p14:tracePt t="54627" x="2863850" y="3930650"/>
          <p14:tracePt t="54644" x="2800350" y="3911600"/>
          <p14:tracePt t="54661" x="2673350" y="3873500"/>
          <p14:tracePt t="54677" x="2559050" y="3848100"/>
          <p14:tracePt t="54695" x="2501900" y="3835400"/>
          <p14:tracePt t="54710" x="2413000" y="3810000"/>
          <p14:tracePt t="54727" x="2349500" y="3771900"/>
          <p14:tracePt t="54744" x="2292350" y="3746500"/>
          <p14:tracePt t="54760" x="2266950" y="3727450"/>
          <p14:tracePt t="54777" x="2222500" y="3708400"/>
          <p14:tracePt t="54794" x="2184400" y="3683000"/>
          <p14:tracePt t="54811" x="2178050" y="3676650"/>
          <p14:tracePt t="54827" x="2139950" y="3644900"/>
          <p14:tracePt t="54844" x="2108200" y="3613150"/>
          <p14:tracePt t="54860" x="2095500" y="3594100"/>
          <p14:tracePt t="54877" x="2089150" y="3562350"/>
          <p14:tracePt t="54894" x="2063750" y="3517900"/>
          <p14:tracePt t="54910" x="2057400" y="3492500"/>
          <p14:tracePt t="54927" x="2038350" y="3448050"/>
          <p14:tracePt t="54944" x="2019300" y="3416300"/>
          <p14:tracePt t="54961" x="2000250" y="3384550"/>
          <p14:tracePt t="54977" x="2000250" y="3378200"/>
          <p14:tracePt t="54994" x="1987550" y="3359150"/>
          <p14:tracePt t="55011" x="1981200" y="3346450"/>
          <p14:tracePt t="55027" x="1974850" y="3333750"/>
          <p14:tracePt t="55044" x="1955800" y="3321050"/>
          <p14:tracePt t="55060" x="1949450" y="3308350"/>
          <p14:tracePt t="55077" x="1949450" y="3302000"/>
          <p14:tracePt t="55094" x="1949450" y="3289300"/>
          <p14:tracePt t="55099" x="1949450" y="3282950"/>
          <p14:tracePt t="55110" x="1949450" y="3276600"/>
          <p14:tracePt t="55127" x="1943100" y="3270250"/>
          <p14:tracePt t="55144" x="1936750" y="3251200"/>
          <p14:tracePt t="55160" x="1936750" y="3225800"/>
          <p14:tracePt t="55177" x="1930400" y="3213100"/>
          <p14:tracePt t="55194" x="1930400" y="3200400"/>
          <p14:tracePt t="55210" x="1924050" y="3175000"/>
          <p14:tracePt t="55228" x="1924050" y="3149600"/>
          <p14:tracePt t="55244" x="1924050" y="3130550"/>
          <p14:tracePt t="55260" x="1924050" y="3111500"/>
          <p14:tracePt t="55276" x="1917700" y="3098800"/>
          <p14:tracePt t="55762" x="1917700" y="3092450"/>
          <p14:tracePt t="55771" x="1911350" y="3073400"/>
          <p14:tracePt t="55782" x="1905000" y="3048000"/>
          <p14:tracePt t="55793" x="1898650" y="3028950"/>
          <p14:tracePt t="55810" x="1892300" y="2984500"/>
          <p14:tracePt t="55827" x="1892300" y="2952750"/>
          <p14:tracePt t="55843" x="1892300" y="2889250"/>
          <p14:tracePt t="55860" x="1892300" y="2832100"/>
          <p14:tracePt t="55877" x="1892300" y="2787650"/>
          <p14:tracePt t="55893" x="1892300" y="2762250"/>
          <p14:tracePt t="55910" x="1898650" y="2743200"/>
          <p14:tracePt t="55927" x="1898650" y="2730500"/>
          <p14:tracePt t="55943" x="1905000" y="2724150"/>
          <p14:tracePt t="56038" x="1911350" y="2724150"/>
          <p14:tracePt t="56068" x="1917700" y="2724150"/>
          <p14:tracePt t="56088" x="1917700" y="2717800"/>
          <p14:tracePt t="56108" x="1924050" y="2711450"/>
          <p14:tracePt t="56127" x="1924050" y="2705100"/>
          <p14:tracePt t="56137" x="1930400" y="2698750"/>
          <p14:tracePt t="56147" x="1930400" y="2692400"/>
          <p14:tracePt t="56167" x="1930400" y="2686050"/>
          <p14:tracePt t="56177" x="1936750" y="2673350"/>
          <p14:tracePt t="56193" x="1936750" y="2654300"/>
          <p14:tracePt t="56210" x="1936750" y="2647950"/>
          <p14:tracePt t="56227" x="1943100" y="2641600"/>
          <p14:tracePt t="57901" x="1943100" y="2647950"/>
          <p14:tracePt t="57941" x="1943100" y="2654300"/>
          <p14:tracePt t="58039" x="1943100" y="2660650"/>
          <p14:tracePt t="58099" x="1949450" y="2660650"/>
          <p14:tracePt t="58119" x="1949450" y="2667000"/>
          <p14:tracePt t="58148" x="1949450" y="2673350"/>
          <p14:tracePt t="58207" x="1949450" y="2679700"/>
          <p14:tracePt t="58247" x="1949450" y="2686050"/>
          <p14:tracePt t="58276" x="1949450" y="2692400"/>
          <p14:tracePt t="58325" x="1949450" y="2698750"/>
          <p14:tracePt t="58344" x="1949450" y="2705100"/>
          <p14:tracePt t="58414" x="1949450" y="2711450"/>
          <p14:tracePt t="58443" x="1949450" y="2717800"/>
          <p14:tracePt t="58453" x="1949450" y="2724150"/>
          <p14:tracePt t="58542" x="1949450" y="2730500"/>
          <p14:tracePt t="58562" x="1949450" y="2736850"/>
          <p14:tracePt t="58611" x="1949450" y="2743200"/>
          <p14:tracePt t="58670" x="1955800" y="2743200"/>
          <p14:tracePt t="58710" x="1955800" y="2749550"/>
          <p14:tracePt t="58719" x="1955800" y="2755900"/>
          <p14:tracePt t="58747" x="1955800" y="2762250"/>
          <p14:tracePt t="58767" x="1955800" y="2768600"/>
          <p14:tracePt t="58828" x="1955800" y="2774950"/>
          <p14:tracePt t="58848" x="1955800" y="2781300"/>
          <p14:tracePt t="58867" x="1955800" y="2787650"/>
          <p14:tracePt t="58877" x="1955800" y="2794000"/>
          <p14:tracePt t="58887" x="1955800" y="2800350"/>
          <p14:tracePt t="58936" x="1955800" y="2806700"/>
          <p14:tracePt t="58966" x="1955800" y="2813050"/>
          <p14:tracePt t="59015" x="1955800" y="2819400"/>
          <p14:tracePt t="59035" x="1955800" y="2825750"/>
          <p14:tracePt t="59064" x="1955800" y="2832100"/>
          <p14:tracePt t="59104" x="1955800" y="2838450"/>
          <p14:tracePt t="59134" x="1955800" y="2844800"/>
          <p14:tracePt t="59184" x="1955800" y="2851150"/>
          <p14:tracePt t="59252" x="1955800" y="2857500"/>
          <p14:tracePt t="59262" x="1955800" y="2863850"/>
          <p14:tracePt t="59281" x="1955800" y="2870200"/>
          <p14:tracePt t="59290" x="1955800" y="2876550"/>
          <p14:tracePt t="59358" x="1962150" y="2876550"/>
          <p14:tracePt t="59448" x="1962150" y="2882900"/>
          <p14:tracePt t="82613" x="1974850" y="2882900"/>
          <p14:tracePt t="82623" x="2000250" y="2882900"/>
          <p14:tracePt t="82634" x="2057400" y="2882900"/>
          <p14:tracePt t="82651" x="2343150" y="2895600"/>
          <p14:tracePt t="82668" x="2647950" y="2921000"/>
          <p14:tracePt t="82684" x="3327400" y="2952750"/>
          <p14:tracePt t="82701" x="3962400" y="2990850"/>
          <p14:tracePt t="82719" x="4445000" y="3035300"/>
          <p14:tracePt t="82735" x="4654550" y="3054350"/>
          <p14:tracePt t="82751" x="4991100" y="3079750"/>
          <p14:tracePt t="82768" x="5226050" y="3105150"/>
          <p14:tracePt t="82784" x="5327650" y="3124200"/>
          <p14:tracePt t="82801" x="5505450" y="3200400"/>
          <p14:tracePt t="82818" x="5651500" y="3270250"/>
          <p14:tracePt t="82834" x="5689600" y="3308350"/>
          <p14:tracePt t="83087" x="5708650" y="3308350"/>
          <p14:tracePt t="83097" x="5740400" y="3308350"/>
          <p14:tracePt t="83107" x="5772150" y="3321050"/>
          <p14:tracePt t="83118" x="5829300" y="3346450"/>
          <p14:tracePt t="83134" x="6019800" y="3435350"/>
          <p14:tracePt t="83151" x="6115050" y="3479800"/>
          <p14:tracePt t="83157" x="6203950" y="3543300"/>
          <p14:tracePt t="83168" x="6286500" y="3600450"/>
          <p14:tracePt t="83184" x="6432550" y="3702050"/>
          <p14:tracePt t="83202" x="6565900" y="3784600"/>
          <p14:tracePt t="83218" x="6635750" y="3822700"/>
          <p14:tracePt t="83234" x="6718300" y="3841750"/>
          <p14:tracePt t="83461" x="6724650" y="3841750"/>
          <p14:tracePt t="83471" x="6737350" y="3841750"/>
          <p14:tracePt t="83481" x="6762750" y="3841750"/>
          <p14:tracePt t="83490" x="6781800" y="3841750"/>
          <p14:tracePt t="83501" x="6826250" y="3841750"/>
          <p14:tracePt t="83517" x="6934200" y="3873500"/>
          <p14:tracePt t="83534" x="6991350" y="3879850"/>
          <p14:tracePt t="83551" x="7099300" y="3911600"/>
          <p14:tracePt t="83567" x="7181850" y="3930650"/>
          <p14:tracePt t="83584" x="7207250" y="3937000"/>
          <p14:tracePt t="83601" x="7239000" y="3943350"/>
          <p14:tracePt t="83618" x="7277100" y="3943350"/>
          <p14:tracePt t="83634" x="7289800" y="3949700"/>
          <p14:tracePt t="83651" x="7321550" y="3962400"/>
          <p14:tracePt t="83668" x="7340600" y="3975100"/>
          <p14:tracePt t="83685" x="7366000" y="3994150"/>
          <p14:tracePt t="83701" x="7372350" y="3994150"/>
          <p14:tracePt t="83717" x="7410450" y="4006850"/>
          <p14:tracePt t="83734" x="7448550" y="4006850"/>
          <p14:tracePt t="83751" x="7480300" y="4006850"/>
          <p14:tracePt t="83767" x="7537450" y="4000500"/>
          <p14:tracePt t="83784" x="7600950" y="3975100"/>
          <p14:tracePt t="83801" x="7626350" y="3962400"/>
          <p14:tracePt t="83817" x="7670800" y="3937000"/>
          <p14:tracePt t="83834" x="7683500" y="3930650"/>
          <p14:tracePt t="83851" x="7683500" y="3924300"/>
          <p14:tracePt t="84220" x="7696200" y="3917950"/>
          <p14:tracePt t="84230" x="7702550" y="3917950"/>
          <p14:tracePt t="84240" x="7721600" y="3917950"/>
          <p14:tracePt t="84250" x="7740650" y="3917950"/>
          <p14:tracePt t="84267" x="7785100" y="3917950"/>
          <p14:tracePt t="84284" x="7816850" y="3917950"/>
          <p14:tracePt t="84301" x="7905750" y="3917950"/>
          <p14:tracePt t="84317" x="8001000" y="3917950"/>
          <p14:tracePt t="84334" x="8058150" y="3917950"/>
          <p14:tracePt t="84351" x="8153400" y="3930650"/>
          <p14:tracePt t="84367" x="8216900" y="3930650"/>
          <p14:tracePt t="84384" x="8274050" y="3930650"/>
          <p14:tracePt t="84401" x="8305800" y="3930650"/>
          <p14:tracePt t="84417" x="8350250" y="3930650"/>
          <p14:tracePt t="84434" x="8394700" y="3930650"/>
          <p14:tracePt t="84451" x="8426450" y="3930650"/>
          <p14:tracePt t="84466" x="8483600" y="3930650"/>
          <p14:tracePt t="84483" x="8540750" y="3930650"/>
          <p14:tracePt t="84500" x="8559800" y="3930650"/>
          <p14:tracePt t="84516" x="8604250" y="3930650"/>
          <p14:tracePt t="84534" x="8629650" y="3930650"/>
          <p14:tracePt t="84550" x="8636000" y="3930650"/>
          <p14:tracePt t="84567" x="8642350" y="3924300"/>
          <p14:tracePt t="84831" x="8636000" y="3924300"/>
          <p14:tracePt t="84841" x="8629650" y="3924300"/>
          <p14:tracePt t="84860" x="8623300" y="3924300"/>
          <p14:tracePt t="84871" x="8610600" y="3924300"/>
          <p14:tracePt t="84890" x="8597900" y="3924300"/>
          <p14:tracePt t="84901" x="8591550" y="3924300"/>
          <p14:tracePt t="84917" x="8566150" y="3924300"/>
          <p14:tracePt t="84934" x="8559800" y="3924300"/>
          <p14:tracePt t="84950" x="8521700" y="3924300"/>
          <p14:tracePt t="84967" x="8489950" y="3924300"/>
          <p14:tracePt t="84984" x="8470900" y="3924300"/>
          <p14:tracePt t="85000" x="8432800" y="3924300"/>
          <p14:tracePt t="85017" x="8388350" y="3924300"/>
          <p14:tracePt t="85033" x="8362950" y="3924300"/>
          <p14:tracePt t="85050" x="8312150" y="3937000"/>
          <p14:tracePt t="85067" x="8261350" y="3949700"/>
          <p14:tracePt t="85084" x="8191500" y="3968750"/>
          <p14:tracePt t="85100" x="8153400" y="3975100"/>
          <p14:tracePt t="85118" x="8096250" y="3987800"/>
          <p14:tracePt t="85134" x="8026400" y="4000500"/>
          <p14:tracePt t="85150" x="8001000" y="4013200"/>
          <p14:tracePt t="85167" x="7931150" y="4032250"/>
          <p14:tracePt t="85183" x="7886700" y="4044950"/>
          <p14:tracePt t="85200" x="7848600" y="4044950"/>
          <p14:tracePt t="85206" x="7816850" y="4051300"/>
          <p14:tracePt t="85217" x="7772400" y="4057650"/>
          <p14:tracePt t="85234" x="7696200" y="4064000"/>
          <p14:tracePt t="85250" x="7639050" y="4076700"/>
          <p14:tracePt t="85267" x="7518400" y="4102100"/>
          <p14:tracePt t="85283" x="7366000" y="4127500"/>
          <p14:tracePt t="85301" x="7283450" y="4146550"/>
          <p14:tracePt t="85317" x="7099300" y="4191000"/>
          <p14:tracePt t="85334" x="6915150" y="4222750"/>
          <p14:tracePt t="85351" x="6756400" y="4260850"/>
          <p14:tracePt t="85367" x="6680200" y="4273550"/>
          <p14:tracePt t="85383" x="6546850" y="4318000"/>
          <p14:tracePt t="85401" x="6457950" y="4337050"/>
          <p14:tracePt t="85417" x="6419850" y="4343400"/>
          <p14:tracePt t="85433" x="6388100" y="4368800"/>
          <p14:tracePt t="85710" x="6369050" y="4368800"/>
          <p14:tracePt t="85718" x="6343650" y="4375150"/>
          <p14:tracePt t="85727" x="6299200" y="4394200"/>
          <p14:tracePt t="85738" x="6223000" y="4419600"/>
          <p14:tracePt t="85750" x="6134100" y="4451350"/>
          <p14:tracePt t="85767" x="5842000" y="4533900"/>
          <p14:tracePt t="85784" x="5530850" y="4603750"/>
          <p14:tracePt t="85800" x="5378450" y="4641850"/>
          <p14:tracePt t="85816" x="5099050" y="4718050"/>
          <p14:tracePt t="85834" x="4800600" y="4794250"/>
          <p14:tracePt t="85850" x="4673600" y="4819650"/>
          <p14:tracePt t="85867" x="4445000" y="4895850"/>
          <p14:tracePt t="85883" x="4273550" y="4959350"/>
          <p14:tracePt t="85900" x="4203700" y="4984750"/>
          <p14:tracePt t="85917" x="4076700" y="5022850"/>
          <p14:tracePt t="85934" x="3994150" y="5054600"/>
          <p14:tracePt t="85950" x="3968750" y="5060950"/>
          <p14:tracePt t="85967" x="3949700" y="5067300"/>
          <p14:tracePt t="86024" x="3956050" y="5067300"/>
          <p14:tracePt t="86113" x="3962400" y="5067300"/>
          <p14:tracePt t="86792" x="3962400" y="5060950"/>
          <p14:tracePt t="86891" x="3962400" y="5054600"/>
          <p14:tracePt t="86911" x="3956050" y="5054600"/>
          <p14:tracePt t="86961" x="3956050" y="5048250"/>
          <p14:tracePt t="87000" x="3949700" y="5048250"/>
          <p14:tracePt t="87068" x="3949700" y="5041900"/>
          <p14:tracePt t="87295" x="3949700" y="5035550"/>
          <p14:tracePt t="87463" x="3943350" y="5029200"/>
          <p14:tracePt t="87562" x="3943350" y="5022850"/>
          <p14:tracePt t="87572" x="3937000" y="5022850"/>
          <p14:tracePt t="87621" x="3937000" y="5016500"/>
          <p14:tracePt t="87659" x="3937000" y="5010150"/>
          <p14:tracePt t="87728" x="3937000" y="5003800"/>
          <p14:tracePt t="87747" x="3930650" y="5003800"/>
          <p14:tracePt t="87768" x="3930650" y="4997450"/>
          <p14:tracePt t="87857" x="3930650" y="4991100"/>
          <p14:tracePt t="87867" x="3924300" y="4984750"/>
          <p14:tracePt t="87887" x="3924300" y="4978400"/>
          <p14:tracePt t="87897" x="3917950" y="4978400"/>
          <p14:tracePt t="87907" x="3917950" y="4972050"/>
          <p14:tracePt t="87936" x="3917950" y="4965700"/>
          <p14:tracePt t="87975" x="3917950" y="4959350"/>
          <p14:tracePt t="87995" x="3917950" y="4953000"/>
          <p14:tracePt t="88448" x="3917950" y="4959350"/>
          <p14:tracePt t="88461" x="3924300" y="4959350"/>
          <p14:tracePt t="88469" x="3924300" y="4972050"/>
          <p14:tracePt t="88482" x="3930650" y="4978400"/>
          <p14:tracePt t="88499" x="3937000" y="4984750"/>
          <p14:tracePt t="88516" x="3943350" y="4991100"/>
          <p14:tracePt t="88645" x="3930650" y="4984750"/>
          <p14:tracePt t="88656" x="3917950" y="4972050"/>
          <p14:tracePt t="88667" x="3892550" y="4959350"/>
          <p14:tracePt t="88682" x="3860800" y="4933950"/>
          <p14:tracePt t="88699" x="3835400" y="4927600"/>
          <p14:tracePt t="88716" x="3803650" y="4908550"/>
          <p14:tracePt t="88732" x="3797300" y="4895850"/>
          <p14:tracePt t="88749" x="3797300" y="4889500"/>
          <p14:tracePt t="88766" x="3797300" y="4883150"/>
          <p14:tracePt t="89059" x="3784600" y="4883150"/>
          <p14:tracePt t="89069" x="3771900" y="4870450"/>
          <p14:tracePt t="89079" x="3746500" y="4857750"/>
          <p14:tracePt t="89089" x="3721100" y="4832350"/>
          <p14:tracePt t="89099" x="3683000" y="4781550"/>
          <p14:tracePt t="89116" x="3575050" y="4622800"/>
          <p14:tracePt t="89132" x="3524250" y="4533900"/>
          <p14:tracePt t="89149" x="3435350" y="4381500"/>
          <p14:tracePt t="89165" x="3397250" y="4279900"/>
          <p14:tracePt t="89182" x="3390900" y="4241800"/>
          <p14:tracePt t="89199" x="3384550" y="4203700"/>
          <p14:tracePt t="89216" x="3384550" y="4178300"/>
          <p14:tracePt t="89249" x="3384550" y="4171950"/>
          <p14:tracePt t="89601" x="3371850" y="4152900"/>
          <p14:tracePt t="89611" x="3365500" y="4127500"/>
          <p14:tracePt t="89621" x="3359150" y="4095750"/>
          <p14:tracePt t="89632" x="3333750" y="4044950"/>
          <p14:tracePt t="89649" x="3314700" y="3987800"/>
          <p14:tracePt t="89665" x="3302000" y="3962400"/>
          <p14:tracePt t="89682" x="3289300" y="3911600"/>
          <p14:tracePt t="89699" x="3282950" y="3886200"/>
          <p14:tracePt t="89715" x="3276600" y="3867150"/>
          <p14:tracePt t="89732" x="3263900" y="3841750"/>
          <p14:tracePt t="89749" x="3257550" y="3829050"/>
          <p14:tracePt t="89766" x="3244850" y="3822700"/>
          <p14:tracePt t="89782" x="3238500" y="3822700"/>
          <p14:tracePt t="89799" x="3232150" y="3822700"/>
          <p14:tracePt t="89816" x="3225800" y="3822700"/>
          <p14:tracePt t="89832" x="3219450" y="3822700"/>
          <p14:tracePt t="89848" x="3206750" y="3822700"/>
          <p14:tracePt t="89882" x="3200400" y="3822700"/>
          <p14:tracePt t="89899" x="3194050" y="3822700"/>
          <p14:tracePt t="89915" x="3187700" y="3822700"/>
          <p14:tracePt t="89932" x="3181350" y="3816350"/>
          <p14:tracePt t="89949" x="3175000" y="3810000"/>
          <p14:tracePt t="89965" x="3162300" y="3803650"/>
          <p14:tracePt t="89982" x="3155950" y="3790950"/>
          <p14:tracePt t="90321" x="3143250" y="3790950"/>
          <p14:tracePt t="90341" x="3136900" y="3790950"/>
          <p14:tracePt t="90380" x="3130550" y="3790950"/>
          <p14:tracePt t="90488" x="3130550" y="3784600"/>
          <p14:tracePt t="90508" x="3130550" y="3778250"/>
          <p14:tracePt t="90519" x="3130550" y="3771900"/>
          <p14:tracePt t="90558" x="3124200" y="3771900"/>
          <p14:tracePt t="90568" x="3124200" y="3765550"/>
          <p14:tracePt t="93855" x="3143250" y="3765550"/>
          <p14:tracePt t="93864" x="3168650" y="3765550"/>
          <p14:tracePt t="93875" x="3200400" y="3765550"/>
          <p14:tracePt t="93885" x="3251200" y="3765550"/>
          <p14:tracePt t="93897" x="3314700" y="3765550"/>
          <p14:tracePt t="93914" x="3498850" y="3778250"/>
          <p14:tracePt t="93931" x="3727450" y="3841750"/>
          <p14:tracePt t="93947" x="3848100" y="3892550"/>
          <p14:tracePt t="93964" x="4083050" y="4000500"/>
          <p14:tracePt t="93981" x="4349750" y="4083050"/>
          <p14:tracePt t="93998" x="4502150" y="4121150"/>
          <p14:tracePt t="94014" x="4819650" y="4191000"/>
          <p14:tracePt t="94030" x="5207000" y="4235450"/>
          <p14:tracePt t="94047" x="5378450" y="4235450"/>
          <p14:tracePt t="94064" x="5695950" y="4267200"/>
          <p14:tracePt t="94080" x="5930900" y="4305300"/>
          <p14:tracePt t="94098" x="6115050" y="4349750"/>
          <p14:tracePt t="94114" x="6191250" y="4368800"/>
          <p14:tracePt t="94131" x="6305550" y="4406900"/>
          <p14:tracePt t="94147" x="6375400" y="4438650"/>
          <p14:tracePt t="94163" x="6381750" y="4445000"/>
          <p14:tracePt t="94180" x="6394450" y="4445000"/>
          <p14:tracePt t="94426" x="6413500" y="4445000"/>
          <p14:tracePt t="94436" x="6445250" y="4438650"/>
          <p14:tracePt t="94447" x="6496050" y="4425950"/>
          <p14:tracePt t="94464" x="6642100" y="4400550"/>
          <p14:tracePt t="94480" x="6724650" y="4394200"/>
          <p14:tracePt t="94497" x="6883400" y="4381500"/>
          <p14:tracePt t="94514" x="7035800" y="4375150"/>
          <p14:tracePt t="94531" x="7086600" y="4368800"/>
          <p14:tracePt t="94547" x="7207250" y="4343400"/>
          <p14:tracePt t="94564" x="7327900" y="4324350"/>
          <p14:tracePt t="94581" x="7410450" y="4305300"/>
          <p14:tracePt t="94597" x="7429500" y="4305300"/>
          <p14:tracePt t="94614" x="7480300" y="4298950"/>
          <p14:tracePt t="94630" x="7512050" y="4298950"/>
          <p14:tracePt t="94647" x="7531100" y="4298950"/>
          <p14:tracePt t="94664" x="7556500" y="4292600"/>
          <p14:tracePt t="94681" x="7588250" y="4292600"/>
          <p14:tracePt t="94697" x="7594600" y="4292600"/>
          <p14:tracePt t="94714" x="7620000" y="4292600"/>
          <p14:tracePt t="94730" x="7651750" y="4292600"/>
          <p14:tracePt t="94747" x="7664450" y="4292600"/>
          <p14:tracePt t="94764" x="7702550" y="4292600"/>
          <p14:tracePt t="94780" x="7740650" y="4286250"/>
          <p14:tracePt t="94798" x="7772400" y="4279900"/>
          <p14:tracePt t="94814" x="7778750" y="4279900"/>
          <p14:tracePt t="94830" x="7797800" y="4273550"/>
          <p14:tracePt t="94847" x="7804150" y="4273550"/>
          <p14:tracePt t="94864" x="7810500" y="4273550"/>
          <p14:tracePt t="94880" x="7816850" y="4267200"/>
          <p14:tracePt t="94897" x="7823200" y="4267200"/>
          <p14:tracePt t="94914" x="7829550" y="4267200"/>
          <p14:tracePt t="94930" x="7842250" y="4260850"/>
          <p14:tracePt t="94947" x="7861300" y="4260850"/>
          <p14:tracePt t="94964" x="7874000" y="4254500"/>
          <p14:tracePt t="94981" x="7899400" y="4248150"/>
          <p14:tracePt t="94997" x="7924800" y="4248150"/>
          <p14:tracePt t="95014" x="7943850" y="4248150"/>
          <p14:tracePt t="95031" x="7962900" y="4248150"/>
          <p14:tracePt t="95047" x="7994650" y="4248150"/>
          <p14:tracePt t="95064" x="8013700" y="4248150"/>
          <p14:tracePt t="95080" x="8020050" y="4248150"/>
          <p14:tracePt t="95097" x="8039100" y="4241800"/>
          <p14:tracePt t="95382" x="8051800" y="4241800"/>
          <p14:tracePt t="95392" x="8070850" y="4241800"/>
          <p14:tracePt t="95402" x="8083550" y="4241800"/>
          <p14:tracePt t="95413" x="8102600" y="4241800"/>
          <p14:tracePt t="95430" x="8140700" y="4241800"/>
          <p14:tracePt t="95446" x="8159750" y="4241800"/>
          <p14:tracePt t="95463" x="8210550" y="4248150"/>
          <p14:tracePt t="95479" x="8280400" y="4260850"/>
          <p14:tracePt t="95496" x="8312150" y="4267200"/>
          <p14:tracePt t="95513" x="8388350" y="4273550"/>
          <p14:tracePt t="95530" x="8470900" y="4286250"/>
          <p14:tracePt t="95547" x="8547100" y="4286250"/>
          <p14:tracePt t="95563" x="8578850" y="4286250"/>
          <p14:tracePt t="95580" x="8636000" y="4286250"/>
          <p14:tracePt t="95597" x="8686800" y="4286250"/>
          <p14:tracePt t="95613" x="8705850" y="4286250"/>
          <p14:tracePt t="95630" x="8731250" y="4292600"/>
          <p14:tracePt t="95647" x="8756650" y="4292600"/>
          <p14:tracePt t="95663" x="8763000" y="4292600"/>
          <p14:tracePt t="95680" x="8775700" y="4298950"/>
          <p14:tracePt t="95767" x="8788400" y="4298950"/>
          <p14:tracePt t="95777" x="8794750" y="4298950"/>
          <p14:tracePt t="95796" x="8807450" y="4298950"/>
          <p14:tracePt t="95806" x="8813800" y="4298950"/>
          <p14:tracePt t="95817" x="8820150" y="4298950"/>
          <p14:tracePt t="95830" x="8832850" y="4298950"/>
          <p14:tracePt t="95847" x="8839200" y="4298950"/>
          <p14:tracePt t="95863" x="8851900" y="4298950"/>
          <p14:tracePt t="95894" x="8858250" y="4298950"/>
          <p14:tracePt t="95905" x="8864600" y="4298950"/>
          <p14:tracePt t="95954" x="8870950" y="4298950"/>
          <p14:tracePt t="96181" x="8877300" y="4298950"/>
          <p14:tracePt t="96201" x="8883650" y="4298950"/>
          <p14:tracePt t="96220" x="8890000" y="4298950"/>
          <p14:tracePt t="96230" x="8896350" y="4298950"/>
          <p14:tracePt t="97157" x="8896350" y="4324350"/>
          <p14:tracePt t="97177" x="8890000" y="4337050"/>
          <p14:tracePt t="97186" x="8870950" y="4337050"/>
          <p14:tracePt t="97197" x="8851900" y="4343400"/>
          <p14:tracePt t="97213" x="8794750" y="4349750"/>
          <p14:tracePt t="97230" x="8750300" y="4349750"/>
          <p14:tracePt t="97246" x="8661400" y="4349750"/>
          <p14:tracePt t="97263" x="8547100" y="4349750"/>
          <p14:tracePt t="97279" x="8470900" y="4349750"/>
          <p14:tracePt t="97296" x="8331200" y="4349750"/>
          <p14:tracePt t="97313" x="8172450" y="4349750"/>
          <p14:tracePt t="97330" x="8026400" y="4349750"/>
          <p14:tracePt t="97346" x="7950200" y="4349750"/>
          <p14:tracePt t="97363" x="7772400" y="4349750"/>
          <p14:tracePt t="97380" x="7562850" y="4349750"/>
          <p14:tracePt t="97395" x="7448550" y="4356100"/>
          <p14:tracePt t="97412" x="7162800" y="4368800"/>
          <p14:tracePt t="97429" x="6832600" y="4387850"/>
          <p14:tracePt t="97445" x="6673850" y="4400550"/>
          <p14:tracePt t="97463" x="6426200" y="4451350"/>
          <p14:tracePt t="97479" x="6153150" y="4502150"/>
          <p14:tracePt t="97496" x="6038850" y="4533900"/>
          <p14:tracePt t="97513" x="5829300" y="4610100"/>
          <p14:tracePt t="97529" x="5657850" y="4673600"/>
          <p14:tracePt t="97546" x="5581650" y="4699000"/>
          <p14:tracePt t="97563" x="5486400" y="4749800"/>
          <p14:tracePt t="97945" x="5473700" y="4749800"/>
          <p14:tracePt t="97955" x="5467350" y="4756150"/>
          <p14:tracePt t="97965" x="5448300" y="4756150"/>
          <p14:tracePt t="97979" x="5422900" y="4768850"/>
          <p14:tracePt t="97996" x="5378450" y="4781550"/>
          <p14:tracePt t="98012" x="5321300" y="4806950"/>
          <p14:tracePt t="98029" x="5270500" y="4826000"/>
          <p14:tracePt t="98046" x="5149850" y="4857750"/>
          <p14:tracePt t="98062" x="4997450" y="4895850"/>
          <p14:tracePt t="98080" x="4800600" y="4972050"/>
          <p14:tracePt t="98096" x="4711700" y="5016500"/>
          <p14:tracePt t="98113" x="4527550" y="5086350"/>
          <p14:tracePt t="98130" x="4356100" y="5156200"/>
          <p14:tracePt t="98146" x="4279900" y="5168900"/>
          <p14:tracePt t="98162" x="4133850" y="5207000"/>
          <p14:tracePt t="98179" x="3994150" y="5219700"/>
          <p14:tracePt t="98196" x="3930650" y="5232400"/>
          <p14:tracePt t="98213" x="3822700" y="5251450"/>
          <p14:tracePt t="98229" x="3721100" y="5283200"/>
          <p14:tracePt t="98246" x="3663950" y="5302250"/>
          <p14:tracePt t="98262" x="3543300" y="5346700"/>
          <p14:tracePt t="98279" x="3448050" y="5378450"/>
          <p14:tracePt t="98296" x="3390900" y="5397500"/>
          <p14:tracePt t="98313" x="3302000" y="5429250"/>
          <p14:tracePt t="98329" x="3200400" y="5467350"/>
          <p14:tracePt t="98346" x="3098800" y="5499100"/>
          <p14:tracePt t="98362" x="3054350" y="5511800"/>
          <p14:tracePt t="98379" x="2952750" y="5543550"/>
          <p14:tracePt t="98396" x="2838450" y="5556250"/>
          <p14:tracePt t="98412" x="2794000" y="5568950"/>
          <p14:tracePt t="98429" x="2705100" y="5581650"/>
          <p14:tracePt t="98446" x="2622550" y="5588000"/>
          <p14:tracePt t="98463" x="2578100" y="5588000"/>
          <p14:tracePt t="98479" x="2514600" y="5588000"/>
          <p14:tracePt t="98496" x="2463800" y="5594350"/>
          <p14:tracePt t="98511" x="2438400" y="5594350"/>
          <p14:tracePt t="98528" x="2413000" y="5594350"/>
          <p14:tracePt t="98545" x="2387600" y="5600700"/>
          <p14:tracePt t="98562" x="2374900" y="5600700"/>
          <p14:tracePt t="98579" x="2349500" y="5600700"/>
          <p14:tracePt t="98596" x="2330450" y="5600700"/>
          <p14:tracePt t="98612" x="2311400" y="5600700"/>
          <p14:tracePt t="98629" x="2305050" y="5600700"/>
          <p14:tracePt t="98646" x="2292350" y="5600700"/>
          <p14:tracePt t="98662" x="2273300" y="5600700"/>
          <p14:tracePt t="98696" x="2260600" y="5600700"/>
          <p14:tracePt t="98712" x="2254250" y="5600700"/>
          <p14:tracePt t="98746" x="2247900" y="5607050"/>
          <p14:tracePt t="99541" x="2241550" y="5607050"/>
          <p14:tracePt t="99549" x="2241550" y="5613400"/>
          <p14:tracePt t="99561" x="2235200" y="5613400"/>
          <p14:tracePt t="99578" x="2222500" y="5619750"/>
          <p14:tracePt t="99594" x="2216150" y="5619750"/>
          <p14:tracePt t="99611" x="2197100" y="5619750"/>
          <p14:tracePt t="99628" x="2159000" y="5619750"/>
          <p14:tracePt t="99644" x="2139950" y="5619750"/>
          <p14:tracePt t="99661" x="2095500" y="5619750"/>
          <p14:tracePt t="99678" x="2051050" y="5619750"/>
          <p14:tracePt t="99694" x="2019300" y="5619750"/>
          <p14:tracePt t="99712" x="1962150" y="5619750"/>
          <p14:tracePt t="99729" x="1917700" y="5619750"/>
          <p14:tracePt t="99746" x="1860550" y="5619750"/>
          <p14:tracePt t="99762" x="1835150" y="5619750"/>
          <p14:tracePt t="99779" x="1771650" y="5619750"/>
          <p14:tracePt t="99796" x="1714500" y="5626100"/>
          <p14:tracePt t="99812" x="1689100" y="5626100"/>
          <p14:tracePt t="99829" x="1651000" y="5638800"/>
          <p14:tracePt t="99845" x="1606550" y="5638800"/>
          <p14:tracePt t="99862" x="1587500" y="5638800"/>
          <p14:tracePt t="99879" x="1555750" y="5645150"/>
          <p14:tracePt t="99895" x="1543050" y="5645150"/>
          <p14:tracePt t="99985" x="1549400" y="5645150"/>
          <p14:tracePt t="99995" x="1555750" y="5645150"/>
          <p14:tracePt t="100015" x="1562100" y="5645150"/>
          <p14:tracePt t="100025" x="1574800" y="5645150"/>
          <p14:tracePt t="100035" x="1581150" y="5645150"/>
          <p14:tracePt t="100045" x="1600200" y="5638800"/>
          <p14:tracePt t="100062" x="1638300" y="5626100"/>
          <p14:tracePt t="100079" x="1651000" y="5619750"/>
          <p14:tracePt t="100095" x="1708150" y="5588000"/>
          <p14:tracePt t="100112" x="1778000" y="5543550"/>
          <p14:tracePt t="100129" x="1828800" y="5511800"/>
          <p14:tracePt t="100145" x="1924050" y="5454650"/>
          <p14:tracePt t="100162" x="2006600" y="5410200"/>
          <p14:tracePt t="100179" x="2032000" y="5391150"/>
          <p14:tracePt t="100195" x="2095500" y="5353050"/>
          <p14:tracePt t="100212" x="2159000" y="5334000"/>
          <p14:tracePt t="100229" x="2190750" y="5321300"/>
          <p14:tracePt t="100245" x="2203450" y="5314950"/>
          <p14:tracePt t="100262" x="2216150" y="5308600"/>
          <p14:tracePt t="100278" x="2228850" y="5302250"/>
          <p14:tracePt t="100295" x="2235200" y="5289550"/>
          <p14:tracePt t="100312" x="2254250" y="5283200"/>
          <p14:tracePt t="100328" x="2279650" y="5257800"/>
          <p14:tracePt t="100345" x="2292350" y="5245100"/>
          <p14:tracePt t="100362" x="2317750" y="5226050"/>
          <p14:tracePt t="100378" x="2336800" y="5207000"/>
          <p14:tracePt t="100395" x="2343150" y="5194300"/>
          <p14:tracePt t="100412" x="2349500" y="5194300"/>
          <p14:tracePt t="100565" x="2355850" y="5194300"/>
          <p14:tracePt t="100634" x="2362200" y="5194300"/>
          <p14:tracePt t="100733" x="2368550" y="5194300"/>
          <p14:tracePt t="105599" x="2368550" y="5187950"/>
          <p14:tracePt t="105611" x="2368550" y="5181600"/>
          <p14:tracePt t="105619" x="2368550" y="5168900"/>
          <p14:tracePt t="105630" x="2368550" y="5156200"/>
          <p14:tracePt t="105643" x="2368550" y="5149850"/>
          <p14:tracePt t="105660" x="2355850" y="5124450"/>
          <p14:tracePt t="105677" x="2349500" y="5105400"/>
          <p14:tracePt t="105693" x="2349500" y="5092700"/>
          <p14:tracePt t="105710" x="2349500" y="5073650"/>
          <p14:tracePt t="105726" x="2349500" y="5048250"/>
          <p14:tracePt t="105743" x="2349500" y="5041900"/>
          <p14:tracePt t="105760" x="2349500" y="5029200"/>
          <p14:tracePt t="105777" x="2349500" y="5022850"/>
          <p14:tracePt t="105793" x="2349500" y="5016500"/>
          <p14:tracePt t="105885" x="2349500" y="5010150"/>
          <p14:tracePt t="105895" x="2349500" y="5003800"/>
          <p14:tracePt t="105904" x="2349500" y="4997450"/>
          <p14:tracePt t="105925" x="2349500" y="4984750"/>
          <p14:tracePt t="105934" x="2349500" y="4978400"/>
          <p14:tracePt t="105954" x="2349500" y="4972050"/>
          <p14:tracePt t="105964" x="2349500" y="4965700"/>
          <p14:tracePt t="105977" x="2355850" y="4959350"/>
          <p14:tracePt t="105993" x="2362200" y="4946650"/>
          <p14:tracePt t="106010" x="2368550" y="4940300"/>
          <p14:tracePt t="106027" x="2374900" y="4933950"/>
          <p14:tracePt t="106042" x="2381250" y="4927600"/>
          <p14:tracePt t="106060" x="2387600" y="4927600"/>
          <p14:tracePt t="106092" x="2393950" y="4927600"/>
          <p14:tracePt t="106112" x="2400300" y="4927600"/>
          <p14:tracePt t="106126" x="2413000" y="4927600"/>
          <p14:tracePt t="106142" x="2425700" y="4927600"/>
          <p14:tracePt t="106162" x="2438400" y="4927600"/>
          <p14:tracePt t="106176" x="2451100" y="4927600"/>
          <p14:tracePt t="106192" x="2476500" y="4927600"/>
          <p14:tracePt t="106210" x="2495550" y="4927600"/>
          <p14:tracePt t="106227" x="2527300" y="4933950"/>
          <p14:tracePt t="106243" x="2533650" y="4940300"/>
          <p14:tracePt t="106260" x="2571750" y="4959350"/>
          <p14:tracePt t="106277" x="2609850" y="4991100"/>
          <p14:tracePt t="106293" x="2622550" y="4997450"/>
          <p14:tracePt t="106310" x="2647950" y="5016500"/>
          <p14:tracePt t="106326" x="2667000" y="5048250"/>
          <p14:tracePt t="106343" x="2673350" y="5067300"/>
          <p14:tracePt t="106360" x="2698750" y="5124450"/>
          <p14:tracePt t="106377" x="2730500" y="5226050"/>
          <p14:tracePt t="106393" x="2743200" y="5283200"/>
          <p14:tracePt t="106410" x="2768600" y="5372100"/>
          <p14:tracePt t="106426" x="2774950" y="5429250"/>
          <p14:tracePt t="106443" x="2774950" y="5454650"/>
          <p14:tracePt t="106460" x="2774950" y="5492750"/>
          <p14:tracePt t="106476" x="2774950" y="5543550"/>
          <p14:tracePt t="106494" x="2774950" y="5600700"/>
          <p14:tracePt t="106510" x="2781300" y="5619750"/>
          <p14:tracePt t="106527" x="2781300" y="5664200"/>
          <p14:tracePt t="106543" x="2781300" y="5676900"/>
          <p14:tracePt t="106615" x="2781300" y="5683250"/>
          <p14:tracePt t="106624" x="2781300" y="5695950"/>
          <p14:tracePt t="106634" x="2781300" y="5715000"/>
          <p14:tracePt t="106645" x="2781300" y="5727700"/>
          <p14:tracePt t="106660" x="2781300" y="5740400"/>
          <p14:tracePt t="106676" x="2781300" y="5765800"/>
          <p14:tracePt t="106693" x="2781300" y="5784850"/>
          <p14:tracePt t="106710" x="2781300" y="5797550"/>
          <p14:tracePt t="106726" x="2781300" y="5810250"/>
          <p14:tracePt t="106743" x="2781300" y="5829300"/>
          <p14:tracePt t="106760" x="2762250" y="5848350"/>
          <p14:tracePt t="106777" x="2755900" y="5848350"/>
          <p14:tracePt t="106793" x="2724150" y="5861050"/>
          <p14:tracePt t="106810" x="2686050" y="5867400"/>
          <p14:tracePt t="106826" x="2660650" y="5867400"/>
          <p14:tracePt t="106843" x="2616200" y="5873750"/>
          <p14:tracePt t="106860" x="2584450" y="5873750"/>
          <p14:tracePt t="106876" x="2571750" y="5873750"/>
          <p14:tracePt t="106893" x="2546350" y="5873750"/>
          <p14:tracePt t="106910" x="2527300" y="5873750"/>
          <p14:tracePt t="106927" x="2495550" y="5861050"/>
          <p14:tracePt t="106960" x="2470150" y="5835650"/>
          <p14:tracePt t="106977" x="2457450" y="5803900"/>
          <p14:tracePt t="106993" x="2451100" y="5778500"/>
          <p14:tracePt t="107010" x="2425700" y="5715000"/>
          <p14:tracePt t="107027" x="2419350" y="5670550"/>
          <p14:tracePt t="107043" x="2419350" y="5645150"/>
          <p14:tracePt t="107059" x="2419350" y="5607050"/>
          <p14:tracePt t="107076" x="2419350" y="5568950"/>
          <p14:tracePt t="107093" x="2419350" y="5543550"/>
          <p14:tracePt t="107109" x="2419350" y="5499100"/>
          <p14:tracePt t="107125" x="2419350" y="5441950"/>
          <p14:tracePt t="107142" x="2419350" y="5416550"/>
          <p14:tracePt t="107158" x="2419350" y="5365750"/>
          <p14:tracePt t="107176" x="2432050" y="5321300"/>
          <p14:tracePt t="107193" x="2451100" y="5289550"/>
          <p14:tracePt t="107209" x="2463800" y="5270500"/>
          <p14:tracePt t="107226" x="2495550" y="5238750"/>
          <p14:tracePt t="107243" x="2514600" y="5219700"/>
          <p14:tracePt t="107259" x="2527300" y="5213350"/>
          <p14:tracePt t="107276" x="2552700" y="5187950"/>
          <p14:tracePt t="107293" x="2571750" y="5175250"/>
          <p14:tracePt t="107309" x="2578100" y="5175250"/>
          <p14:tracePt t="107326" x="2578100" y="5168900"/>
          <p14:tracePt t="107383" x="2584450" y="5168900"/>
          <p14:tracePt t="107394" x="2584450" y="5162550"/>
          <p14:tracePt t="107413" x="2590800" y="5162550"/>
          <p14:tracePt t="108004" x="2590800" y="5156200"/>
          <p14:tracePt t="108014" x="2590800" y="5149850"/>
          <p14:tracePt t="108054" x="2590800" y="5143500"/>
          <p14:tracePt t="108133" x="2590800" y="5137150"/>
          <p14:tracePt t="108161" x="2590800" y="5130800"/>
          <p14:tracePt t="108219" x="2584450" y="5124450"/>
          <p14:tracePt t="108251" x="2584450" y="5118100"/>
          <p14:tracePt t="108281" x="2584450" y="5111750"/>
          <p14:tracePt t="108310" x="2584450" y="5105400"/>
          <p14:tracePt t="108320" x="2584450" y="5099050"/>
          <p14:tracePt t="108339" x="2584450" y="5092700"/>
          <p14:tracePt t="108348" x="2578100" y="5086350"/>
          <p14:tracePt t="108359" x="2578100" y="5080000"/>
          <p14:tracePt t="108376" x="2578100" y="5060950"/>
          <p14:tracePt t="108392" x="2571750" y="5048250"/>
          <p14:tracePt t="108409" x="2571750" y="5022850"/>
          <p14:tracePt t="108426" x="2565400" y="5010150"/>
          <p14:tracePt t="108443" x="2565400" y="5003800"/>
          <p14:tracePt t="108527" x="2559050" y="5003800"/>
          <p14:tracePt t="108536" x="2559050" y="4997450"/>
          <p14:tracePt t="108546" x="2559050" y="4991100"/>
          <p14:tracePt t="108559" x="2552700" y="4991100"/>
          <p14:tracePt t="108576" x="2552700" y="4978400"/>
          <p14:tracePt t="108593" x="2552700" y="4972050"/>
          <p14:tracePt t="108609" x="2552700" y="4965700"/>
          <p14:tracePt t="108626" x="2546350" y="4965700"/>
          <p14:tracePt t="108646" x="2546350" y="4959350"/>
          <p14:tracePt t="108675" x="2546350" y="4953000"/>
          <p14:tracePt t="110220" x="2546350" y="4946650"/>
          <p14:tracePt t="110229" x="2546350" y="4940300"/>
          <p14:tracePt t="110242" x="2546350" y="4921250"/>
          <p14:tracePt t="110258" x="2552700" y="4876800"/>
          <p14:tracePt t="110276" x="2565400" y="4832350"/>
          <p14:tracePt t="110292" x="2571750" y="4794250"/>
          <p14:tracePt t="110308" x="2584450" y="4718050"/>
          <p14:tracePt t="110326" x="2597150" y="4616450"/>
          <p14:tracePt t="110342" x="2603500" y="4572000"/>
          <p14:tracePt t="110357" x="2622550" y="4483100"/>
          <p14:tracePt t="110375" x="2635250" y="4394200"/>
          <p14:tracePt t="110391" x="2654300" y="4349750"/>
          <p14:tracePt t="110408" x="2667000" y="4260850"/>
          <p14:tracePt t="110425" x="2673350" y="4191000"/>
          <p14:tracePt t="110442" x="2686050" y="4171950"/>
          <p14:tracePt t="110459" x="2698750" y="4146550"/>
          <p14:tracePt t="110475" x="2698750" y="4133850"/>
          <p14:tracePt t="110493" x="2705100" y="4133850"/>
          <p14:tracePt t="110545" x="2711450" y="4133850"/>
          <p14:tracePt t="111531" x="2717800" y="4146550"/>
          <p14:tracePt t="111541" x="2717800" y="4152900"/>
          <p14:tracePt t="111551" x="2724150" y="4159250"/>
          <p14:tracePt t="111561" x="2730500" y="4165600"/>
          <p14:tracePt t="111580" x="2743200" y="4165600"/>
          <p14:tracePt t="111591" x="2755900" y="4165600"/>
          <p14:tracePt t="111608" x="2781300" y="4165600"/>
          <p14:tracePt t="111625" x="2806700" y="4165600"/>
          <p14:tracePt t="111641" x="2876550" y="4133850"/>
          <p14:tracePt t="111658" x="2971800" y="4089400"/>
          <p14:tracePt t="111676" x="3054350" y="4044950"/>
          <p14:tracePt t="111692" x="3079750" y="4032250"/>
          <p14:tracePt t="111708" x="3130550" y="4000500"/>
          <p14:tracePt t="111725" x="3168650" y="3987800"/>
          <p14:tracePt t="111741" x="3187700" y="3975100"/>
          <p14:tracePt t="111758" x="3219450" y="3962400"/>
          <p14:tracePt t="111775" x="3257550" y="3956050"/>
          <p14:tracePt t="111792" x="3270250" y="3949700"/>
          <p14:tracePt t="111808" x="3308350" y="3930650"/>
          <p14:tracePt t="111825" x="3340100" y="3917950"/>
          <p14:tracePt t="111842" x="3359150" y="3917950"/>
          <p14:tracePt t="111858" x="3390900" y="3905250"/>
          <p14:tracePt t="111875" x="3409950" y="3886200"/>
          <p14:tracePt t="111890" x="3416300" y="3879850"/>
          <p14:tracePt t="111907" x="3429000" y="3867150"/>
          <p14:tracePt t="111924" x="3435350" y="3860800"/>
          <p14:tracePt t="111984" x="3435350" y="3854450"/>
          <p14:tracePt t="111994" x="3441700" y="3848100"/>
          <p14:tracePt t="112005" x="3441700" y="3841750"/>
          <p14:tracePt t="112014" x="3448050" y="3835400"/>
          <p14:tracePt t="112024" x="3454400" y="3822700"/>
          <p14:tracePt t="112041" x="3460750" y="3810000"/>
          <p14:tracePt t="112058" x="3460750" y="3797300"/>
          <p14:tracePt t="112075" x="3467100" y="3784600"/>
          <p14:tracePt t="112091" x="3473450" y="3765550"/>
          <p14:tracePt t="112108" x="3473450" y="3752850"/>
          <p14:tracePt t="112124" x="3473450" y="3733800"/>
          <p14:tracePt t="112141" x="3473450" y="3708400"/>
          <p14:tracePt t="112158" x="3473450" y="3695700"/>
          <p14:tracePt t="112174" x="3473450" y="3670300"/>
          <p14:tracePt t="112191" x="3473450" y="3657600"/>
          <p14:tracePt t="112208" x="3473450" y="3644900"/>
          <p14:tracePt t="112241" x="3473450" y="3625850"/>
          <p14:tracePt t="112258" x="3460750" y="3600450"/>
          <p14:tracePt t="112274" x="3454400" y="3594100"/>
          <p14:tracePt t="112291" x="3435350" y="3556000"/>
          <p14:tracePt t="112308" x="3416300" y="3524250"/>
          <p14:tracePt t="112324" x="3403600" y="3517900"/>
          <p14:tracePt t="112341" x="3384550" y="3492500"/>
          <p14:tracePt t="112358" x="3378200" y="3486150"/>
          <p14:tracePt t="112374" x="3371850" y="3486150"/>
          <p14:tracePt t="112734" x="3365500" y="3486150"/>
          <p14:tracePt t="112744" x="3352800" y="3486150"/>
          <p14:tracePt t="112753" x="3340100" y="3479800"/>
          <p14:tracePt t="112763" x="3327400" y="3467100"/>
          <p14:tracePt t="112774" x="3302000" y="3454400"/>
          <p14:tracePt t="112791" x="3263900" y="3429000"/>
          <p14:tracePt t="112808" x="3213100" y="3409950"/>
          <p14:tracePt t="112824" x="3143250" y="3365500"/>
          <p14:tracePt t="112841" x="3073400" y="3340100"/>
          <p14:tracePt t="112858" x="3041650" y="3327400"/>
          <p14:tracePt t="112875" x="2997200" y="3314700"/>
          <p14:tracePt t="112891" x="2965450" y="3302000"/>
          <p14:tracePt t="112908" x="2933700" y="3295650"/>
          <p14:tracePt t="112924" x="2914650" y="3295650"/>
          <p14:tracePt t="112941" x="2882900" y="3295650"/>
          <p14:tracePt t="112958" x="2863850" y="3295650"/>
          <p14:tracePt t="112974" x="2844800" y="3295650"/>
          <p14:tracePt t="112991" x="2825750" y="3295650"/>
          <p14:tracePt t="113008" x="2800350" y="3302000"/>
          <p14:tracePt t="113024" x="2800350" y="3308350"/>
          <p14:tracePt t="113041" x="2774950" y="3314700"/>
          <p14:tracePt t="113057" x="2762250" y="3321050"/>
          <p14:tracePt t="113074" x="2755900" y="3327400"/>
          <p14:tracePt t="113091" x="2743200" y="3333750"/>
          <p14:tracePt t="113107" x="2730500" y="3346450"/>
          <p14:tracePt t="113125" x="2705100" y="3365500"/>
          <p14:tracePt t="113141" x="2698750" y="3378200"/>
          <p14:tracePt t="113157" x="2673350" y="3409950"/>
          <p14:tracePt t="113174" x="2654300" y="3429000"/>
          <p14:tracePt t="113191" x="2647950" y="3441700"/>
          <p14:tracePt t="113207" x="2641600" y="3454400"/>
          <p14:tracePt t="113225" x="2641600" y="3467100"/>
          <p14:tracePt t="113241" x="2641600" y="3473450"/>
          <p14:tracePt t="113258" x="2641600" y="3486150"/>
          <p14:tracePt t="113274" x="2641600" y="3505200"/>
          <p14:tracePt t="113291" x="2647950" y="3517900"/>
          <p14:tracePt t="113297" x="2654300" y="3524250"/>
          <p14:tracePt t="113307" x="2660650" y="3536950"/>
          <p14:tracePt t="113324" x="2667000" y="3556000"/>
          <p14:tracePt t="113341" x="2679700" y="3575050"/>
          <p14:tracePt t="113357" x="2686050" y="3581400"/>
          <p14:tracePt t="113374" x="2698750" y="3594100"/>
          <p14:tracePt t="113391" x="2705100" y="3600450"/>
          <p14:tracePt t="113407" x="2717800" y="3600450"/>
          <p14:tracePt t="113424" x="2736850" y="3606800"/>
          <p14:tracePt t="113441" x="2768600" y="3619500"/>
          <p14:tracePt t="113457" x="2781300" y="3619500"/>
          <p14:tracePt t="113474" x="2825750" y="3625850"/>
          <p14:tracePt t="113491" x="2857500" y="3638550"/>
          <p14:tracePt t="113507" x="2876550" y="3644900"/>
          <p14:tracePt t="113524" x="2908300" y="3644900"/>
          <p14:tracePt t="113541" x="2940050" y="3644900"/>
          <p14:tracePt t="113557" x="2959100" y="3644900"/>
          <p14:tracePt t="113573" x="3009900" y="3651250"/>
          <p14:tracePt t="113589" x="3048000" y="3657600"/>
          <p14:tracePt t="113606" x="3067050" y="3663950"/>
          <p14:tracePt t="113623" x="3079750" y="3663950"/>
          <p14:tracePt t="113641" x="3092450" y="3663950"/>
          <p14:tracePt t="113657" x="3111500" y="3663950"/>
          <p14:tracePt t="113691" x="3130550" y="3663950"/>
          <p14:tracePt t="113707" x="3149600" y="3663950"/>
          <p14:tracePt t="113724" x="3162300" y="3663950"/>
          <p14:tracePt t="113741" x="3175000" y="3663950"/>
          <p14:tracePt t="113757" x="3194050" y="3657600"/>
          <p14:tracePt t="113774" x="3206750" y="3651250"/>
          <p14:tracePt t="113791" x="3219450" y="3644900"/>
          <p14:tracePt t="113797" x="3232150" y="3638550"/>
          <p14:tracePt t="113818" x="3244850" y="3638550"/>
          <p14:tracePt t="113828" x="3257550" y="3632200"/>
          <p14:tracePt t="113841" x="3257550" y="3625850"/>
          <p14:tracePt t="113857" x="3270250" y="3619500"/>
          <p14:tracePt t="113875" x="3276600" y="3619500"/>
          <p14:tracePt t="113975" x="3276600" y="3613150"/>
          <p14:tracePt t="113995" x="3282950" y="3613150"/>
          <p14:tracePt t="114449" x="3282950" y="3606800"/>
          <p14:tracePt t="114469" x="3289300" y="3606800"/>
          <p14:tracePt t="114518" x="3302000" y="3606800"/>
          <p14:tracePt t="114528" x="3302000" y="3600450"/>
          <p14:tracePt t="114538" x="3308350" y="3600450"/>
          <p14:tracePt t="114557" x="3314700" y="3600450"/>
          <p14:tracePt t="114567" x="3321050" y="3600450"/>
          <p14:tracePt t="114597" x="3327400" y="3600450"/>
          <p14:tracePt t="114654" x="3327400" y="3594100"/>
          <p14:tracePt t="114714" x="3333750" y="3594100"/>
          <p14:tracePt t="114745" x="3340100" y="3594100"/>
          <p14:tracePt t="114813" x="3346450" y="3594100"/>
          <p14:tracePt t="114872" x="3352800" y="3594100"/>
          <p14:tracePt t="114883" x="3352800" y="3587750"/>
          <p14:tracePt t="118603" x="3359150" y="3587750"/>
          <p14:tracePt t="118613" x="3365500" y="3587750"/>
          <p14:tracePt t="118624" x="3371850" y="3587750"/>
          <p14:tracePt t="118643" x="3378200" y="3587750"/>
          <p14:tracePt t="118656" x="3390900" y="3581400"/>
          <p14:tracePt t="118673" x="3403600" y="3581400"/>
          <p14:tracePt t="118689" x="3409950" y="3575050"/>
          <p14:tracePt t="118705" x="3422650" y="3568700"/>
          <p14:tracePt t="118722" x="3435350" y="3568700"/>
          <p14:tracePt t="118739" x="3460750" y="3556000"/>
          <p14:tracePt t="118756" x="3473450" y="3549650"/>
          <p14:tracePt t="118773" x="3486150" y="3543300"/>
          <p14:tracePt t="118789" x="3511550" y="3536950"/>
          <p14:tracePt t="118822" x="3517900" y="3530600"/>
          <p14:tracePt t="118869" x="3517900" y="3524250"/>
          <p14:tracePt t="118879" x="3524250" y="3524250"/>
          <p14:tracePt t="118889" x="3530600" y="3524250"/>
          <p14:tracePt t="118906" x="3536950" y="3517900"/>
          <p14:tracePt t="118927" x="3543300" y="3517900"/>
          <p14:tracePt t="118948" x="3543300" y="3511550"/>
          <p14:tracePt t="118958" x="3549650" y="3511550"/>
          <p14:tracePt t="119175" x="3549650" y="3505200"/>
          <p14:tracePt t="119205" x="3549650" y="3498850"/>
          <p14:tracePt t="119214" x="3549650" y="3492500"/>
          <p14:tracePt t="119224" x="3556000" y="3486150"/>
          <p14:tracePt t="119239" x="3562350" y="3473450"/>
          <p14:tracePt t="119255" x="3575050" y="3441700"/>
          <p14:tracePt t="119272" x="3587750" y="3409950"/>
          <p14:tracePt t="119289" x="3600450" y="3390900"/>
          <p14:tracePt t="119305" x="3619500" y="3340100"/>
          <p14:tracePt t="119323" x="3632200" y="3308350"/>
          <p14:tracePt t="119339" x="3644900" y="3295650"/>
          <p14:tracePt t="119356" x="3657600" y="3270250"/>
          <p14:tracePt t="119372" x="3663950" y="3263900"/>
          <p14:tracePt t="119389" x="3670300" y="3257550"/>
          <p14:tracePt t="119806" x="3676650" y="3257550"/>
          <p14:tracePt t="119816" x="3683000" y="3257550"/>
          <p14:tracePt t="119836" x="3695700" y="3257550"/>
          <p14:tracePt t="119845" x="3702050" y="3257550"/>
          <p14:tracePt t="119865" x="3714750" y="3263900"/>
          <p14:tracePt t="119876" x="3721100" y="3263900"/>
          <p14:tracePt t="119895" x="3721100" y="3270250"/>
          <p14:tracePt t="119905" x="3727450" y="3270250"/>
          <p14:tracePt t="119922" x="3740150" y="3276600"/>
          <p14:tracePt t="119955" x="3752850" y="3282950"/>
          <p14:tracePt t="119988" x="3759200" y="3289300"/>
          <p14:tracePt t="120011" x="3759200" y="3295650"/>
          <p14:tracePt t="120021" x="3765550" y="3295650"/>
          <p14:tracePt t="120042" x="3771900" y="3295650"/>
          <p14:tracePt t="120054" x="3771900" y="3302000"/>
          <p14:tracePt t="120220" x="3771900" y="3289300"/>
          <p14:tracePt t="120230" x="3778250" y="3282950"/>
          <p14:tracePt t="120240" x="3778250" y="3270250"/>
          <p14:tracePt t="120255" x="3778250" y="3257550"/>
          <p14:tracePt t="120272" x="3784600" y="3225800"/>
          <p14:tracePt t="120288" x="3784600" y="3194050"/>
          <p14:tracePt t="120305" x="3784600" y="3155950"/>
          <p14:tracePt t="120322" x="3784600" y="3143250"/>
          <p14:tracePt t="120338" x="3784600" y="3105150"/>
          <p14:tracePt t="120356" x="3790950" y="3067050"/>
          <p14:tracePt t="120372" x="3790950" y="3048000"/>
          <p14:tracePt t="120388" x="3790950" y="3016250"/>
          <p14:tracePt t="120405" x="3790950" y="2978150"/>
          <p14:tracePt t="120422" x="3790950" y="2971800"/>
          <p14:tracePt t="120439" x="3790950" y="2959100"/>
          <p14:tracePt t="120455" x="3790950" y="2952750"/>
          <p14:tracePt t="120979" x="3790950" y="2946400"/>
          <p14:tracePt t="120988" x="3790950" y="2940050"/>
          <p14:tracePt t="121009" x="3790950" y="2927350"/>
          <p14:tracePt t="121028" x="3790950" y="2921000"/>
          <p14:tracePt t="121037" x="3790950" y="2914650"/>
          <p14:tracePt t="121047" x="3790950" y="2908300"/>
          <p14:tracePt t="121057" x="3790950" y="2901950"/>
          <p14:tracePt t="121070" x="3790950" y="2895600"/>
          <p14:tracePt t="121087" x="3790950" y="2876550"/>
          <p14:tracePt t="121104" x="3790950" y="2857500"/>
          <p14:tracePt t="121122" x="3790950" y="2844800"/>
          <p14:tracePt t="121138" x="3790950" y="2819400"/>
          <p14:tracePt t="121155" x="3790950" y="2800350"/>
          <p14:tracePt t="121171" x="3790950" y="2787650"/>
          <p14:tracePt t="121188" x="3790950" y="2762250"/>
          <p14:tracePt t="121205" x="3790950" y="2743200"/>
          <p14:tracePt t="121222" x="3790950" y="2730500"/>
          <p14:tracePt t="121238" x="3790950" y="2724150"/>
          <p14:tracePt t="121540" x="3784600" y="2717800"/>
          <p14:tracePt t="121551" x="3784600" y="2705100"/>
          <p14:tracePt t="121561" x="3778250" y="2692400"/>
          <p14:tracePt t="121571" x="3771900" y="2686050"/>
          <p14:tracePt t="121588" x="3765550" y="2647950"/>
          <p14:tracePt t="121605" x="3765550" y="2628900"/>
          <p14:tracePt t="121621" x="3765550" y="2584450"/>
          <p14:tracePt t="121638" x="3765550" y="2533650"/>
          <p14:tracePt t="121655" x="3771900" y="2520950"/>
          <p14:tracePt t="121672" x="3778250" y="2495550"/>
          <p14:tracePt t="121688" x="3790950" y="2489200"/>
          <p14:tracePt t="121705" x="3797300" y="2476500"/>
          <p14:tracePt t="121721" x="3810000" y="2476500"/>
          <p14:tracePt t="121738" x="3822700" y="2451100"/>
          <p14:tracePt t="121755" x="3829050" y="2432050"/>
          <p14:tracePt t="121771" x="3829050" y="2419350"/>
          <p14:tracePt t="121788" x="3848100" y="2413000"/>
          <p14:tracePt t="121805" x="3854450" y="2400300"/>
          <p14:tracePt t="121821" x="3860800" y="2393950"/>
          <p14:tracePt t="121838" x="3873500" y="2381250"/>
          <p14:tracePt t="121854" x="3892550" y="2368550"/>
          <p14:tracePt t="121871" x="3898900" y="2368550"/>
          <p14:tracePt t="121888" x="3917950" y="2355850"/>
          <p14:tracePt t="121905" x="3943350" y="2349500"/>
          <p14:tracePt t="121922" x="3968750" y="2343150"/>
          <p14:tracePt t="121937" x="3987800" y="2343150"/>
          <p14:tracePt t="121954" x="4032250" y="2336800"/>
          <p14:tracePt t="121972" x="4064000" y="2324100"/>
          <p14:tracePt t="121988" x="4076700" y="2324100"/>
          <p14:tracePt t="121994" x="4089400" y="2324100"/>
          <p14:tracePt t="122005" x="4108450" y="2324100"/>
          <p14:tracePt t="122021" x="4133850" y="2324100"/>
          <p14:tracePt t="122038" x="4152900" y="2324100"/>
          <p14:tracePt t="122054" x="4191000" y="2324100"/>
          <p14:tracePt t="122071" x="4229100" y="2330450"/>
          <p14:tracePt t="122088" x="4235450" y="2330450"/>
          <p14:tracePt t="122104" x="4267200" y="2336800"/>
          <p14:tracePt t="122121" x="4286250" y="2343150"/>
          <p14:tracePt t="122138" x="4298950" y="2349500"/>
          <p14:tracePt t="122155" x="4311650" y="2362200"/>
          <p14:tracePt t="122170" x="4330700" y="2374900"/>
          <p14:tracePt t="122187" x="4330700" y="2381250"/>
          <p14:tracePt t="122204" x="4343400" y="2387600"/>
          <p14:tracePt t="122220" x="4343400" y="2393950"/>
          <p14:tracePt t="122238" x="4343400" y="2400300"/>
          <p14:tracePt t="122254" x="4343400" y="2406650"/>
          <p14:tracePt t="122271" x="4343400" y="2413000"/>
          <p14:tracePt t="122310" x="4343400" y="2419350"/>
          <p14:tracePt t="122319" x="4343400" y="2432050"/>
          <p14:tracePt t="122329" x="4343400" y="2438400"/>
          <p14:tracePt t="122340" x="4343400" y="2451100"/>
          <p14:tracePt t="122354" x="4343400" y="2457450"/>
          <p14:tracePt t="122371" x="4337050" y="2476500"/>
          <p14:tracePt t="122388" x="4330700" y="2489200"/>
          <p14:tracePt t="122404" x="4330700" y="2495550"/>
          <p14:tracePt t="122421" x="4324350" y="2495550"/>
          <p14:tracePt t="122438" x="4324350" y="2501900"/>
          <p14:tracePt t="122455" x="4318000" y="2514600"/>
          <p14:tracePt t="122488" x="4311650" y="2540000"/>
          <p14:tracePt t="122504" x="4298950" y="2552700"/>
          <p14:tracePt t="122521" x="4298950" y="2559050"/>
          <p14:tracePt t="122538" x="4286250" y="2571750"/>
          <p14:tracePt t="122554" x="4279900" y="2571750"/>
          <p14:tracePt t="122588" x="4279900" y="2578100"/>
          <p14:tracePt t="122606" x="4273550" y="2584450"/>
          <p14:tracePt t="122621" x="4267200" y="2590800"/>
          <p14:tracePt t="122638" x="4260850" y="2590800"/>
          <p14:tracePt t="122655" x="4254500" y="2590800"/>
          <p14:tracePt t="122671" x="4248150" y="2597150"/>
          <p14:tracePt t="122842" x="4254500" y="2597150"/>
          <p14:tracePt t="122852" x="4260850" y="2597150"/>
          <p14:tracePt t="122862" x="4260850" y="2603500"/>
          <p14:tracePt t="122872" x="4267200" y="2603500"/>
          <p14:tracePt t="122888" x="4279900" y="2609850"/>
          <p14:tracePt t="122904" x="4286250" y="2609850"/>
          <p14:tracePt t="122921" x="4292600" y="2616200"/>
          <p14:tracePt t="122938" x="4305300" y="2622550"/>
          <p14:tracePt t="123020" x="4305300" y="2628900"/>
          <p14:tracePt t="123039" x="4305300" y="2641600"/>
          <p14:tracePt t="123049" x="4311650" y="2641600"/>
          <p14:tracePt t="123059" x="4311650" y="2647950"/>
          <p14:tracePt t="123071" x="4311650" y="2660650"/>
          <p14:tracePt t="123088" x="4311650" y="2673350"/>
          <p14:tracePt t="123105" x="4311650" y="2686050"/>
          <p14:tracePt t="123137" x="4311650" y="2698750"/>
          <p14:tracePt t="123284" x="4311650" y="2705100"/>
          <p14:tracePt t="123304" x="4305300" y="2705100"/>
          <p14:tracePt t="123314" x="4298950" y="2705100"/>
          <p14:tracePt t="123324" x="4292600" y="2711450"/>
          <p14:tracePt t="123337" x="4286250" y="2711450"/>
          <p14:tracePt t="123353" x="4279900" y="2711450"/>
          <p14:tracePt t="123522" x="4292600" y="2711450"/>
          <p14:tracePt t="123532" x="4298950" y="2711450"/>
          <p14:tracePt t="123542" x="4305300" y="2711450"/>
          <p14:tracePt t="123554" x="4311650" y="2711450"/>
          <p14:tracePt t="123571" x="4349750" y="2711450"/>
          <p14:tracePt t="123588" x="4406900" y="2705100"/>
          <p14:tracePt t="123604" x="4432300" y="2692400"/>
          <p14:tracePt t="123621" x="4483100" y="2679700"/>
          <p14:tracePt t="123638" x="4533900" y="2660650"/>
          <p14:tracePt t="123654" x="4559300" y="2654300"/>
          <p14:tracePt t="123671" x="4629150" y="2628900"/>
          <p14:tracePt t="123687" x="4705350" y="2616200"/>
          <p14:tracePt t="123704" x="4743450" y="2609850"/>
          <p14:tracePt t="123721" x="4806950" y="2597150"/>
          <p14:tracePt t="123737" x="4851400" y="2590800"/>
          <p14:tracePt t="123754" x="4870450" y="2590800"/>
          <p14:tracePt t="123771" x="4895850" y="2590800"/>
          <p14:tracePt t="123787" x="4914900" y="2590800"/>
          <p14:tracePt t="124153" x="4921250" y="2590800"/>
          <p14:tracePt t="124163" x="4933950" y="2590800"/>
          <p14:tracePt t="124173" x="4946650" y="2590800"/>
          <p14:tracePt t="124187" x="4972050" y="2590800"/>
          <p14:tracePt t="124204" x="5029200" y="2590800"/>
          <p14:tracePt t="124221" x="5092700" y="2597150"/>
          <p14:tracePt t="124238" x="5130800" y="2603500"/>
          <p14:tracePt t="124254" x="5194300" y="2609850"/>
          <p14:tracePt t="124270" x="5283200" y="2616200"/>
          <p14:tracePt t="124288" x="5365750" y="2628900"/>
          <p14:tracePt t="124304" x="5429250" y="2647950"/>
          <p14:tracePt t="124320" x="5568950" y="2660650"/>
          <p14:tracePt t="124337" x="5727700" y="2686050"/>
          <p14:tracePt t="124353" x="5816600" y="2698750"/>
          <p14:tracePt t="124369" x="5956300" y="2705100"/>
          <p14:tracePt t="124386" x="6070600" y="2705100"/>
          <p14:tracePt t="124404" x="6115050" y="2705100"/>
          <p14:tracePt t="124420" x="6197600" y="2705100"/>
          <p14:tracePt t="124437" x="6223000" y="2705100"/>
          <p14:tracePt t="124744" x="6242050" y="2705100"/>
          <p14:tracePt t="124764" x="6254750" y="2705100"/>
          <p14:tracePt t="124774" x="6267450" y="2705100"/>
          <p14:tracePt t="124783" x="6273800" y="2705100"/>
          <p14:tracePt t="124794" x="6292850" y="2705100"/>
          <p14:tracePt t="124804" x="6311900" y="2698750"/>
          <p14:tracePt t="124820" x="6350000" y="2686050"/>
          <p14:tracePt t="124837" x="6369050" y="2679700"/>
          <p14:tracePt t="124853" x="6438900" y="2660650"/>
          <p14:tracePt t="124870" x="6508750" y="2641600"/>
          <p14:tracePt t="124887" x="6553200" y="2622550"/>
          <p14:tracePt t="124904" x="6635750" y="2603500"/>
          <p14:tracePt t="124920" x="6711950" y="2578100"/>
          <p14:tracePt t="124937" x="6750050" y="2571750"/>
          <p14:tracePt t="124953" x="6832600" y="2546350"/>
          <p14:tracePt t="124970" x="6908800" y="2520950"/>
          <p14:tracePt t="124988" x="6972300" y="2501900"/>
          <p14:tracePt t="125004" x="6997700" y="2489200"/>
          <p14:tracePt t="125020" x="7029450" y="2476500"/>
          <p14:tracePt t="125038" x="7042150" y="2476500"/>
          <p14:tracePt t="125071" x="7048500" y="2476500"/>
          <p14:tracePt t="125119" x="7048500" y="2482850"/>
          <p14:tracePt t="125168" x="7054850" y="2482850"/>
          <p14:tracePt t="125190" x="7061200" y="2482850"/>
          <p14:tracePt t="125208" x="7067550" y="2482850"/>
          <p14:tracePt t="125218" x="7073900" y="2482850"/>
          <p14:tracePt t="125228" x="7073900" y="2489200"/>
          <p14:tracePt t="125238" x="7080250" y="2489200"/>
          <p14:tracePt t="125254" x="7092950" y="2495550"/>
          <p14:tracePt t="125270" x="7099300" y="2495550"/>
          <p14:tracePt t="125287" x="7118350" y="2508250"/>
          <p14:tracePt t="125303" x="7137400" y="2520950"/>
          <p14:tracePt t="125320" x="7150100" y="2520950"/>
          <p14:tracePt t="125337" x="7169150" y="2533650"/>
          <p14:tracePt t="126969" x="7175500" y="2533650"/>
          <p14:tracePt t="126990" x="7181850" y="2540000"/>
          <p14:tracePt t="127010" x="7181850" y="2546350"/>
          <p14:tracePt t="127019" x="7188200" y="2546350"/>
          <p14:tracePt t="127029" x="7188200" y="2552700"/>
          <p14:tracePt t="127040" x="7194550" y="2559050"/>
          <p14:tracePt t="127053" x="7194550" y="2565400"/>
          <p14:tracePt t="127069" x="7207250" y="2571750"/>
          <p14:tracePt t="127086" x="7213600" y="2584450"/>
          <p14:tracePt t="127103" x="7219950" y="2597150"/>
          <p14:tracePt t="127109" x="7232650" y="2609850"/>
          <p14:tracePt t="127119" x="7239000" y="2616200"/>
          <p14:tracePt t="127136" x="7251700" y="2647950"/>
          <p14:tracePt t="127153" x="7258050" y="2667000"/>
          <p14:tracePt t="127169" x="7264400" y="2692400"/>
          <p14:tracePt t="127186" x="7277100" y="2717800"/>
          <p14:tracePt t="127203" x="7289800" y="2736850"/>
          <p14:tracePt t="127219" x="7289800" y="2743200"/>
          <p14:tracePt t="127236" x="7296150" y="2768600"/>
          <p14:tracePt t="127253" x="7308850" y="2794000"/>
          <p14:tracePt t="127269" x="7315200" y="2806700"/>
          <p14:tracePt t="127286" x="7334250" y="2851150"/>
          <p14:tracePt t="127303" x="7340600" y="2870200"/>
          <p14:tracePt t="127319" x="7346950" y="2882900"/>
          <p14:tracePt t="127336" x="7359650" y="2889250"/>
          <p14:tracePt t="127353" x="7366000" y="2901950"/>
          <p14:tracePt t="127369" x="7372350" y="2908300"/>
          <p14:tracePt t="127387" x="7385050" y="2927350"/>
          <p14:tracePt t="127403" x="7391400" y="2959100"/>
          <p14:tracePt t="127420" x="7410450" y="2984500"/>
          <p14:tracePt t="127436" x="7416800" y="3003550"/>
          <p14:tracePt t="127453" x="7423150" y="3035300"/>
          <p14:tracePt t="127470" x="7435850" y="3067050"/>
          <p14:tracePt t="127486" x="7435850" y="3079750"/>
          <p14:tracePt t="127503" x="7454900" y="3111500"/>
          <p14:tracePt t="127519" x="7480300" y="3162300"/>
          <p14:tracePt t="127536" x="7505700" y="3200400"/>
          <p14:tracePt t="127553" x="7524750" y="3270250"/>
          <p14:tracePt t="127568" x="7537450" y="3314700"/>
          <p14:tracePt t="127585" x="7537450" y="3327400"/>
          <p14:tracePt t="127994" x="7537450" y="3314700"/>
          <p14:tracePt t="128015" x="7537450" y="3308350"/>
          <p14:tracePt t="128025" x="7537450" y="3302000"/>
          <p14:tracePt t="128153" x="7537450" y="3308350"/>
          <p14:tracePt t="128163" x="7537450" y="3314700"/>
          <p14:tracePt t="128173" x="7537450" y="3327400"/>
          <p14:tracePt t="128186" x="7537450" y="3333750"/>
          <p14:tracePt t="128202" x="7537450" y="3352800"/>
          <p14:tracePt t="128219" x="7537450" y="3371850"/>
          <p14:tracePt t="128236" x="7537450" y="3378200"/>
          <p14:tracePt t="128252" x="7537450" y="3403600"/>
          <p14:tracePt t="128269" x="7537450" y="3416300"/>
          <p14:tracePt t="128286" x="7537450" y="3422650"/>
          <p14:tracePt t="128302" x="7537450" y="3448050"/>
          <p14:tracePt t="128319" x="7537450" y="3467100"/>
          <p14:tracePt t="128336" x="7537450" y="3473450"/>
          <p14:tracePt t="128352" x="7543800" y="3498850"/>
          <p14:tracePt t="128369" x="7543800" y="3511550"/>
          <p14:tracePt t="128386" x="7543800" y="3524250"/>
          <p14:tracePt t="128402" x="7543800" y="3530600"/>
          <p14:tracePt t="128419" x="7543800" y="3549650"/>
          <p14:tracePt t="128436" x="7543800" y="3562350"/>
          <p14:tracePt t="128452" x="7543800" y="3575050"/>
          <p14:tracePt t="128469" x="7550150" y="3594100"/>
          <p14:tracePt t="128486" x="7550150" y="3613150"/>
          <p14:tracePt t="128502" x="7550150" y="3632200"/>
          <p14:tracePt t="128519" x="7556500" y="3657600"/>
          <p14:tracePt t="128536" x="7556500" y="3683000"/>
          <p14:tracePt t="128552" x="7556500" y="3695700"/>
          <p14:tracePt t="128569" x="7556500" y="3721100"/>
          <p14:tracePt t="128586" x="7556500" y="3740150"/>
          <p14:tracePt t="128619" x="7556500" y="3759200"/>
          <p14:tracePt t="128636" x="7556500" y="3765550"/>
          <p14:tracePt t="128652" x="7556500" y="3784600"/>
          <p14:tracePt t="128668" x="7556500" y="3797300"/>
          <p14:tracePt t="128685" x="7556500" y="3822700"/>
          <p14:tracePt t="128702" x="7556500" y="3873500"/>
          <p14:tracePt t="128718" x="7556500" y="3905250"/>
          <p14:tracePt t="128735" x="7556500" y="3968750"/>
          <p14:tracePt t="128751" x="7556500" y="4064000"/>
          <p14:tracePt t="128769" x="7556500" y="4095750"/>
          <p14:tracePt t="128786" x="7550150" y="4121150"/>
          <p14:tracePt t="129258" x="7550150" y="4127500"/>
          <p14:tracePt t="129267" x="7550150" y="4133850"/>
          <p14:tracePt t="129287" x="7550150" y="4140200"/>
          <p14:tracePt t="129296" x="7550150" y="4146550"/>
          <p14:tracePt t="129306" x="7543800" y="4152900"/>
          <p14:tracePt t="129319" x="7543800" y="4165600"/>
          <p14:tracePt t="129335" x="7543800" y="4184650"/>
          <p14:tracePt t="129353" x="7543800" y="4203700"/>
          <p14:tracePt t="129369" x="7537450" y="4210050"/>
          <p14:tracePt t="129385" x="7537450" y="4229100"/>
          <p14:tracePt t="129402" x="7537450" y="4248150"/>
          <p14:tracePt t="129419" x="7537450" y="4260850"/>
          <p14:tracePt t="129435" x="7537450" y="4273550"/>
          <p14:tracePt t="129452" x="7537450" y="4292600"/>
          <p14:tracePt t="129469" x="7537450" y="4298950"/>
          <p14:tracePt t="129486" x="7537450" y="4318000"/>
          <p14:tracePt t="129502" x="7537450" y="4330700"/>
          <p14:tracePt t="129536" x="7537450" y="4343400"/>
          <p14:tracePt t="129552" x="7537450" y="4362450"/>
          <p14:tracePt t="129569" x="7537450" y="4375150"/>
          <p14:tracePt t="129585" x="7537450" y="4381500"/>
          <p14:tracePt t="129602" x="7537450" y="4400550"/>
          <p14:tracePt t="129619" x="7537450" y="4406900"/>
          <p14:tracePt t="129635" x="7537450" y="4413250"/>
          <p14:tracePt t="129728" x="7537450" y="4419600"/>
          <p14:tracePt t="129759" x="7537450" y="4425950"/>
          <p14:tracePt t="129769" x="7537450" y="4432300"/>
          <p14:tracePt t="129790" x="7537450" y="4438650"/>
          <p14:tracePt t="131534" x="7543800" y="4438650"/>
          <p14:tracePt t="131544" x="7543800" y="4445000"/>
          <p14:tracePt t="131555" x="7556500" y="4451350"/>
          <p14:tracePt t="131568" x="7562850" y="4451350"/>
          <p14:tracePt t="131585" x="7569200" y="4470400"/>
          <p14:tracePt t="131601" x="7588250" y="4483100"/>
          <p14:tracePt t="131618" x="7607300" y="4502150"/>
          <p14:tracePt t="131635" x="7645400" y="4533900"/>
          <p14:tracePt t="131651" x="7702550" y="4565650"/>
          <p14:tracePt t="131669" x="7778750" y="4610100"/>
          <p14:tracePt t="131685" x="7823200" y="4629150"/>
          <p14:tracePt t="131701" x="7905750" y="4660900"/>
          <p14:tracePt t="131719" x="7994650" y="4686300"/>
          <p14:tracePt t="131735" x="8039100" y="4692650"/>
          <p14:tracePt t="131741" x="8096250" y="4699000"/>
          <p14:tracePt t="131751" x="8140700" y="4699000"/>
          <p14:tracePt t="131768" x="8235950" y="4718050"/>
          <p14:tracePt t="131785" x="8293100" y="4718050"/>
          <p14:tracePt t="131801" x="8420100" y="4743450"/>
          <p14:tracePt t="131818" x="8528050" y="4756150"/>
          <p14:tracePt t="131835" x="8585200" y="4762500"/>
          <p14:tracePt t="131851" x="8705850" y="4781550"/>
          <p14:tracePt t="131868" x="8832850" y="4787900"/>
          <p14:tracePt t="131884" x="8909050" y="4794250"/>
          <p14:tracePt t="131900" x="9048750" y="4813300"/>
          <p14:tracePt t="131917" x="9201150" y="4838700"/>
          <p14:tracePt t="131934" x="9264650" y="4838700"/>
          <p14:tracePt t="131951" x="9391650" y="4857750"/>
          <p14:tracePt t="131968" x="9480550" y="4864100"/>
          <p14:tracePt t="131985" x="9525000" y="4870450"/>
          <p14:tracePt t="132001" x="9537700" y="4870450"/>
          <p14:tracePt t="132018" x="9544050" y="4876800"/>
          <p14:tracePt t="132441" x="9550400" y="4876800"/>
          <p14:tracePt t="132451" x="9569450" y="4883150"/>
          <p14:tracePt t="132460" x="9588500" y="4883150"/>
          <p14:tracePt t="132471" x="9607550" y="4889500"/>
          <p14:tracePt t="132484" x="9620250" y="4902200"/>
          <p14:tracePt t="132500" x="9664700" y="4908550"/>
          <p14:tracePt t="132517" x="9734550" y="4927600"/>
          <p14:tracePt t="132533" x="9766300" y="4940300"/>
          <p14:tracePt t="132551" x="9848850" y="4959350"/>
          <p14:tracePt t="132568" x="9925050" y="4965700"/>
          <p14:tracePt t="132584" x="9969500" y="4965700"/>
          <p14:tracePt t="132601" x="10026650" y="4972050"/>
          <p14:tracePt t="132618" x="10071100" y="4972050"/>
          <p14:tracePt t="132635" x="10077450" y="4972050"/>
          <p14:tracePt t="132651" x="10090150" y="4972050"/>
          <p14:tracePt t="132835" x="10096500" y="4972050"/>
          <p14:tracePt t="132845" x="10096500" y="4978400"/>
          <p14:tracePt t="132855" x="10102850" y="4978400"/>
          <p14:tracePt t="132867" x="10109200" y="4978400"/>
          <p14:tracePt t="132884" x="10128250" y="4984750"/>
          <p14:tracePt t="132901" x="10140950" y="4991100"/>
          <p14:tracePt t="132917" x="10153650" y="4991100"/>
          <p14:tracePt t="132934" x="10166350" y="4997450"/>
          <p14:tracePt t="132951" x="10185400" y="5003800"/>
          <p14:tracePt t="132968" x="10198100" y="5010150"/>
          <p14:tracePt t="132984" x="10217150" y="5010150"/>
          <p14:tracePt t="133001" x="10242550" y="5016500"/>
          <p14:tracePt t="133017" x="10248900" y="5016500"/>
          <p14:tracePt t="133034" x="10267950" y="5016500"/>
          <p14:tracePt t="133051" x="10274300" y="5022850"/>
          <p14:tracePt t="133328" x="10287000" y="5029200"/>
          <p14:tracePt t="133348" x="10306050" y="5029200"/>
          <p14:tracePt t="133358" x="10318750" y="5029200"/>
          <p14:tracePt t="133368" x="10344150" y="5029200"/>
          <p14:tracePt t="133385" x="10401300" y="5029200"/>
          <p14:tracePt t="133401" x="10433050" y="5029200"/>
          <p14:tracePt t="133417" x="10515600" y="5029200"/>
          <p14:tracePt t="133434" x="10617200" y="5029200"/>
          <p14:tracePt t="133451" x="10668000" y="5029200"/>
          <p14:tracePt t="133467" x="10744200" y="5022850"/>
          <p14:tracePt t="133484" x="10814050" y="5022850"/>
          <p14:tracePt t="133501" x="10839450" y="5022850"/>
          <p14:tracePt t="133517" x="10864850" y="5022850"/>
          <p14:tracePt t="133534" x="10871200" y="5022850"/>
          <p14:tracePt t="133614" x="10864850" y="5022850"/>
          <p14:tracePt t="133634" x="10858500" y="5022850"/>
          <p14:tracePt t="133644" x="10845800" y="5029200"/>
          <p14:tracePt t="133654" x="10833100" y="5035550"/>
          <p14:tracePt t="133667" x="10814050" y="5041900"/>
          <p14:tracePt t="133684" x="10763250" y="5060950"/>
          <p14:tracePt t="133701" x="10693400" y="5080000"/>
          <p14:tracePt t="133717" x="10648950" y="5086350"/>
          <p14:tracePt t="133734" x="10553700" y="5105400"/>
          <p14:tracePt t="133751" x="10433050" y="5118100"/>
          <p14:tracePt t="133767" x="10363200" y="5137150"/>
          <p14:tracePt t="133784" x="10198100" y="5149850"/>
          <p14:tracePt t="133800" x="10033000" y="5168900"/>
          <p14:tracePt t="133818" x="9867900" y="5187950"/>
          <p14:tracePt t="133834" x="9779000" y="5194300"/>
          <p14:tracePt t="133850" x="9620250" y="5213350"/>
          <p14:tracePt t="133867" x="9429750" y="5219700"/>
          <p14:tracePt t="133884" x="9334500" y="5226050"/>
          <p14:tracePt t="133900" x="9163050" y="5245100"/>
          <p14:tracePt t="133917" x="9010650" y="5270500"/>
          <p14:tracePt t="133934" x="8947150" y="5289550"/>
          <p14:tracePt t="133950" x="8832850" y="5321300"/>
          <p14:tracePt t="133967" x="8756650" y="5346700"/>
          <p14:tracePt t="133984" x="8737600" y="5365750"/>
          <p14:tracePt t="134274" x="8724900" y="5365750"/>
          <p14:tracePt t="134284" x="8712200" y="5365750"/>
          <p14:tracePt t="134293" x="8699500" y="5365750"/>
          <p14:tracePt t="134304" x="8674100" y="5372100"/>
          <p14:tracePt t="134317" x="8636000" y="5384800"/>
          <p14:tracePt t="134334" x="8585200" y="5416550"/>
          <p14:tracePt t="134350" x="8559800" y="5422900"/>
          <p14:tracePt t="134367" x="8553450" y="5422900"/>
          <p14:tracePt t="134432" x="8559800" y="5422900"/>
          <p14:tracePt t="134442" x="8566150" y="5422900"/>
          <p14:tracePt t="134453" x="8578850" y="5422900"/>
          <p14:tracePt t="134467" x="8585200" y="5422900"/>
          <p14:tracePt t="134484" x="8629650" y="5422900"/>
          <p14:tracePt t="134501" x="8667750" y="5422900"/>
          <p14:tracePt t="134517" x="8686800" y="5422900"/>
          <p14:tracePt t="134534" x="8718550" y="5422900"/>
          <p14:tracePt t="134550" x="8750300" y="5422900"/>
          <p14:tracePt t="134567" x="8788400" y="5422900"/>
          <p14:tracePt t="134584" x="8807450" y="5422900"/>
          <p14:tracePt t="134600" x="8845550" y="5422900"/>
          <p14:tracePt t="134617" x="8870950" y="5422900"/>
          <p14:tracePt t="134634" x="8883650" y="5422900"/>
          <p14:tracePt t="134650" x="8896350" y="5422900"/>
          <p14:tracePt t="134667" x="8909050" y="5422900"/>
          <p14:tracePt t="134684" x="8928100" y="5422900"/>
          <p14:tracePt t="134700" x="8953500" y="5422900"/>
          <p14:tracePt t="134717" x="9004300" y="5422900"/>
          <p14:tracePt t="134734" x="9023350" y="5422900"/>
          <p14:tracePt t="134750" x="9080500" y="5422900"/>
          <p14:tracePt t="134767" x="9144000" y="5422900"/>
          <p14:tracePt t="135408" x="9150350" y="5422900"/>
          <p14:tracePt t="135418" x="9156700" y="5422900"/>
          <p14:tracePt t="135428" x="9163050" y="5422900"/>
          <p14:tracePt t="135438" x="9175750" y="5422900"/>
          <p14:tracePt t="135450" x="9182100" y="5422900"/>
          <p14:tracePt t="135467" x="9213850" y="5422900"/>
          <p14:tracePt t="135484" x="9239250" y="5416550"/>
          <p14:tracePt t="135500" x="9258300" y="5416550"/>
          <p14:tracePt t="135517" x="9283700" y="5416550"/>
          <p14:tracePt t="135534" x="9309100" y="5416550"/>
          <p14:tracePt t="135550" x="9328150" y="5416550"/>
          <p14:tracePt t="135567" x="9353550" y="5416550"/>
          <p14:tracePt t="135583" x="9378950" y="5416550"/>
          <p14:tracePt t="135600" x="9398000" y="5416550"/>
          <p14:tracePt t="135616" x="9436100" y="5416550"/>
          <p14:tracePt t="135633" x="9486900" y="5416550"/>
          <p14:tracePt t="135650" x="9512300" y="5416550"/>
          <p14:tracePt t="135667" x="9550400" y="5416550"/>
          <p14:tracePt t="135683" x="9601200" y="5410200"/>
          <p14:tracePt t="135700" x="9620250" y="5410200"/>
          <p14:tracePt t="135717" x="9677400" y="5410200"/>
          <p14:tracePt t="135733" x="9728200" y="5410200"/>
          <p14:tracePt t="135750" x="9766300" y="5410200"/>
          <p14:tracePt t="135767" x="9785350" y="5410200"/>
          <p14:tracePt t="135783" x="9810750" y="5410200"/>
          <p14:tracePt t="135800" x="9836150" y="5410200"/>
          <p14:tracePt t="135817" x="9848850" y="5403850"/>
          <p14:tracePt t="135823" x="9867900" y="5403850"/>
          <p14:tracePt t="135842" x="9874250" y="5403850"/>
          <p14:tracePt t="135862" x="9880600" y="5403850"/>
          <p14:tracePt t="137303" x="9880600" y="5410200"/>
          <p14:tracePt t="137313" x="9880600" y="5416550"/>
          <p14:tracePt t="137323" x="9880600" y="5429250"/>
          <p14:tracePt t="137333" x="9880600" y="5441950"/>
          <p14:tracePt t="137349" x="9880600" y="5454650"/>
          <p14:tracePt t="137366" x="9880600" y="5467350"/>
          <p14:tracePt t="137383" x="9886950" y="5486400"/>
          <p14:tracePt t="137399" x="9886950" y="5492750"/>
          <p14:tracePt t="137416" x="9886950" y="5499100"/>
          <p14:tracePt t="137502" x="9886950" y="5505450"/>
          <p14:tracePt t="137610" x="9886950" y="5511800"/>
          <p14:tracePt t="137630" x="9893300" y="5518150"/>
          <p14:tracePt t="137847" x="9893300" y="5524500"/>
          <p14:tracePt t="137866" x="9893300" y="5530850"/>
          <p14:tracePt t="137886" x="9899650" y="5537200"/>
          <p14:tracePt t="137906" x="9899650" y="5543550"/>
          <p14:tracePt t="137915" x="9899650" y="5549900"/>
          <p14:tracePt t="141349" x="9893300" y="5549900"/>
          <p14:tracePt t="141359" x="9886950" y="5549900"/>
          <p14:tracePt t="141370" x="9874250" y="5549900"/>
          <p14:tracePt t="141381" x="9861550" y="5549900"/>
          <p14:tracePt t="141398" x="9836150" y="5549900"/>
          <p14:tracePt t="141415" x="9798050" y="5549900"/>
          <p14:tracePt t="141431" x="9772650" y="5549900"/>
          <p14:tracePt t="141448" x="9728200" y="5543550"/>
          <p14:tracePt t="141465" x="9696450" y="5537200"/>
          <p14:tracePt t="141481" x="9677400" y="5530850"/>
          <p14:tracePt t="141498" x="9639300" y="5524500"/>
          <p14:tracePt t="141515" x="9594850" y="5505450"/>
          <p14:tracePt t="141531" x="9569450" y="5499100"/>
          <p14:tracePt t="141548" x="9512300" y="5480050"/>
          <p14:tracePt t="141565" x="9467850" y="5467350"/>
          <p14:tracePt t="141581" x="9436100" y="5454650"/>
          <p14:tracePt t="141598" x="9385300" y="5435600"/>
          <p14:tracePt t="141614" x="9321800" y="5403850"/>
          <p14:tracePt t="141632" x="9258300" y="5384800"/>
          <p14:tracePt t="141648" x="9226550" y="5372100"/>
          <p14:tracePt t="141665" x="9150350" y="5334000"/>
          <p14:tracePt t="141682" x="9042400" y="5302250"/>
          <p14:tracePt t="141698" x="8985250" y="5276850"/>
          <p14:tracePt t="141715" x="8864600" y="5245100"/>
          <p14:tracePt t="141731" x="8718550" y="5207000"/>
          <p14:tracePt t="141748" x="8636000" y="5187950"/>
          <p14:tracePt t="141765" x="8489950" y="5137150"/>
          <p14:tracePt t="141781" x="8324850" y="5067300"/>
          <p14:tracePt t="141798" x="8255000" y="5035550"/>
          <p14:tracePt t="141815" x="8153400" y="4959350"/>
          <p14:tracePt t="141831" x="8096250" y="4908550"/>
          <p14:tracePt t="141848" x="8083550" y="4908550"/>
          <p14:tracePt t="142286" x="8064500" y="4908550"/>
          <p14:tracePt t="142295" x="8051800" y="4908550"/>
          <p14:tracePt t="142305" x="8039100" y="4908550"/>
          <p14:tracePt t="142315" x="8026400" y="4908550"/>
          <p14:tracePt t="142332" x="7981950" y="4908550"/>
          <p14:tracePt t="142348" x="7962900" y="4908550"/>
          <p14:tracePt t="142364" x="7924800" y="4895850"/>
          <p14:tracePt t="142381" x="7854950" y="4864100"/>
          <p14:tracePt t="142397" x="7810500" y="4845050"/>
          <p14:tracePt t="142413" x="7683500" y="4768850"/>
          <p14:tracePt t="142430" x="7505700" y="4667250"/>
          <p14:tracePt t="142447" x="7404100" y="4603750"/>
          <p14:tracePt t="142465" x="7213600" y="4508500"/>
          <p14:tracePt t="142480" x="7023100" y="4400550"/>
          <p14:tracePt t="142497" x="6946900" y="4337050"/>
          <p14:tracePt t="142513" x="6775450" y="4222750"/>
          <p14:tracePt t="142529" x="6629400" y="4083050"/>
          <p14:tracePt t="142546" x="6559550" y="4013200"/>
          <p14:tracePt t="142563" x="6470650" y="3905250"/>
          <p14:tracePt t="142579" x="6419850" y="3816350"/>
          <p14:tracePt t="142596" x="6413500" y="3816350"/>
          <p14:tracePt t="143015" x="6394450" y="3816350"/>
          <p14:tracePt t="143025" x="6381750" y="3810000"/>
          <p14:tracePt t="143035" x="6356350" y="3803650"/>
          <p14:tracePt t="143047" x="6337300" y="3797300"/>
          <p14:tracePt t="143064" x="6254750" y="3784600"/>
          <p14:tracePt t="143081" x="6096000" y="3740150"/>
          <p14:tracePt t="143097" x="5994400" y="3695700"/>
          <p14:tracePt t="143114" x="5727700" y="3581400"/>
          <p14:tracePt t="143131" x="5441950" y="3435350"/>
          <p14:tracePt t="143147" x="5295900" y="3371850"/>
          <p14:tracePt t="143164" x="5086350" y="3244850"/>
          <p14:tracePt t="143181" x="4927600" y="3130550"/>
          <p14:tracePt t="143197" x="4864100" y="3079750"/>
          <p14:tracePt t="143214" x="4730750" y="2978150"/>
          <p14:tracePt t="143231" x="4667250" y="2921000"/>
          <p14:tracePt t="143247" x="4654550" y="2895600"/>
          <p14:tracePt t="143646" x="4635500" y="2889250"/>
          <p14:tracePt t="143656" x="4616450" y="2882900"/>
          <p14:tracePt t="143666" x="4584700" y="2870200"/>
          <p14:tracePt t="143680" x="4540250" y="2844800"/>
          <p14:tracePt t="143697" x="4406900" y="2794000"/>
          <p14:tracePt t="143714" x="4241800" y="2724150"/>
          <p14:tracePt t="143731" x="4152900" y="2673350"/>
          <p14:tracePt t="143746" x="3981450" y="2559050"/>
          <p14:tracePt t="143763" x="3803650" y="2432050"/>
          <p14:tracePt t="143780" x="3702050" y="2374900"/>
          <p14:tracePt t="143796" x="3536950" y="2279650"/>
          <p14:tracePt t="143814" x="3409950" y="2197100"/>
          <p14:tracePt t="143831" x="3327400" y="2133600"/>
          <p14:tracePt t="143847" x="3289300" y="2101850"/>
          <p14:tracePt t="143864" x="3219450" y="2038350"/>
          <p14:tracePt t="143881" x="3168650" y="1981200"/>
          <p14:tracePt t="143897" x="3143250" y="1968500"/>
          <p14:tracePt t="143914" x="3130550" y="1968500"/>
          <p14:tracePt t="144404" x="3124200" y="1955800"/>
          <p14:tracePt t="144415" x="3117850" y="1949450"/>
          <p14:tracePt t="144425" x="3105150" y="1943100"/>
          <p14:tracePt t="144435" x="3098800" y="1924050"/>
          <p14:tracePt t="144447" x="3086100" y="1898650"/>
          <p14:tracePt t="144464" x="3067050" y="1809750"/>
          <p14:tracePt t="144481" x="3035300" y="1676400"/>
          <p14:tracePt t="144497" x="3016250" y="1612900"/>
          <p14:tracePt t="144513" x="2978150" y="1466850"/>
          <p14:tracePt t="144530" x="2952750" y="1346200"/>
          <p14:tracePt t="144547" x="2927350" y="1289050"/>
          <p14:tracePt t="144564" x="2876550" y="1174750"/>
          <p14:tracePt t="144580" x="2825750" y="1035050"/>
          <p14:tracePt t="144597" x="2806700" y="977900"/>
          <p14:tracePt t="144613" x="2774950" y="914400"/>
          <p14:tracePt t="144630" x="2774950" y="901700"/>
          <p14:tracePt t="145016" x="2762250" y="901700"/>
          <p14:tracePt t="145026" x="2755900" y="895350"/>
          <p14:tracePt t="145036" x="2736850" y="882650"/>
          <p14:tracePt t="145047" x="2717800" y="863600"/>
          <p14:tracePt t="145063" x="2673350" y="825500"/>
          <p14:tracePt t="145080" x="2647950" y="793750"/>
          <p14:tracePt t="145097" x="2597150" y="730250"/>
          <p14:tracePt t="145113" x="2546350" y="647700"/>
          <p14:tracePt t="145130" x="2527300" y="596900"/>
          <p14:tracePt t="145147" x="2501900" y="527050"/>
          <p14:tracePt t="145163" x="2482850" y="482600"/>
          <p14:tracePt t="145180" x="2476500" y="476250"/>
          <p14:tracePt t="145470" x="2463800" y="469900"/>
          <p14:tracePt t="145480" x="2444750" y="457200"/>
          <p14:tracePt t="145489" x="2400300" y="438150"/>
          <p14:tracePt t="145499" x="2336800" y="400050"/>
          <p14:tracePt t="145513" x="2254250" y="368300"/>
          <p14:tracePt t="145530" x="2108200" y="292100"/>
          <p14:tracePt t="145547" x="2006600" y="228600"/>
          <p14:tracePt t="145564" x="1968500" y="196850"/>
          <p14:tracePt t="145580" x="1930400" y="158750"/>
          <p14:tracePt t="145596" x="1911350" y="139700"/>
          <p14:tracePt t="145613" x="1905000" y="139700"/>
          <p14:tracePt t="145872" x="1905000" y="152400"/>
          <p14:tracePt t="145882" x="1885950" y="158750"/>
          <p14:tracePt t="145891" x="1866900" y="158750"/>
          <p14:tracePt t="145901" x="1841500" y="158750"/>
          <p14:tracePt t="145912" x="1816100" y="158750"/>
          <p14:tracePt t="145928" x="1771650" y="152400"/>
          <p14:tracePt t="145945" x="1708150" y="120650"/>
          <p14:tracePt t="145963" x="1663700" y="95250"/>
          <p14:tracePt t="145979" x="1638300" y="82550"/>
          <p14:tracePt t="146308" x="1631950" y="82550"/>
          <p14:tracePt t="146318" x="1619250" y="82550"/>
          <p14:tracePt t="146330" x="1606550" y="82550"/>
          <p14:tracePt t="146347" x="1581150" y="82550"/>
          <p14:tracePt t="146363" x="1555750" y="76200"/>
          <p14:tracePt t="146380" x="1543050" y="69850"/>
          <p14:tracePt t="146396" x="1517650" y="63500"/>
          <p14:tracePt t="146413" x="1492250" y="57150"/>
          <p14:tracePt t="146430" x="1485900" y="57150"/>
          <p14:tracePt t="146446" x="1473200" y="57150"/>
          <p14:tracePt t="146463" x="1466850" y="57150"/>
          <p14:tracePt t="146496" x="1460500" y="57150"/>
          <p14:tracePt t="146515" x="1454150" y="57150"/>
          <p14:tracePt t="146530" x="1447800" y="57150"/>
          <p14:tracePt t="146546" x="1441450" y="57150"/>
          <p14:tracePt t="146564" x="1435100" y="57150"/>
          <p14:tracePt t="146580" x="1428750" y="63500"/>
          <p14:tracePt t="147136" x="1422400" y="63500"/>
          <p14:tracePt t="147145" x="1416050" y="63500"/>
          <p14:tracePt t="147155" x="1409700" y="63500"/>
          <p14:tracePt t="147195" x="1403350" y="63500"/>
          <p14:tracePt t="147224" x="1397000" y="63500"/>
          <p14:tracePt t="147254" x="1390650" y="63500"/>
          <p14:tracePt t="147264" x="1384300" y="69850"/>
          <p14:tracePt t="147274" x="1377950" y="69850"/>
          <p14:tracePt t="147362" x="1377950" y="76200"/>
          <p14:tracePt t="147372" x="1371600" y="76200"/>
          <p14:tracePt t="147392" x="1365250" y="76200"/>
          <p14:tracePt t="147421" x="1365250" y="82550"/>
          <p14:tracePt t="147480" x="1358900" y="82550"/>
          <p14:tracePt t="147500" x="1352550" y="82550"/>
          <p14:tracePt t="147510" x="1346200" y="82550"/>
          <p14:tracePt t="147529" x="1339850" y="88900"/>
          <p14:tracePt t="147540" x="1333500" y="88900"/>
          <p14:tracePt t="147560" x="1327150" y="88900"/>
          <p14:tracePt t="147569" x="1320800" y="88900"/>
          <p14:tracePt t="147589" x="1314450" y="88900"/>
          <p14:tracePt t="147649" x="1308100" y="88900"/>
          <p14:tracePt t="152377" x="1250950" y="889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rrowheads="1"/>
          </p:cNvSpPr>
          <p:nvPr>
            <p:ph type="title"/>
          </p:nvPr>
        </p:nvSpPr>
        <p:spPr>
          <a:xfrm>
            <a:off x="2257926" y="232778"/>
            <a:ext cx="4912895" cy="1325563"/>
          </a:xfrm>
        </p:spPr>
        <p:txBody>
          <a:bodyPr/>
          <a:lstStyle/>
          <a:p>
            <a:pPr eaLnBrk="1" hangingPunct="1">
              <a:defRPr/>
            </a:pPr>
            <a:r>
              <a:rPr lang="en-US" altLang="en-US" b="1" dirty="0">
                <a:solidFill>
                  <a:schemeClr val="bg1"/>
                </a:solidFill>
              </a:rPr>
              <a:t>Firewall Gateways</a:t>
            </a:r>
          </a:p>
        </p:txBody>
      </p:sp>
      <p:sp>
        <p:nvSpPr>
          <p:cNvPr id="72707" name="Rectangle 3"/>
          <p:cNvSpPr>
            <a:spLocks noGrp="1" noChangeArrowheads="1"/>
          </p:cNvSpPr>
          <p:nvPr>
            <p:ph idx="1"/>
          </p:nvPr>
        </p:nvSpPr>
        <p:spPr>
          <a:xfrm>
            <a:off x="1676400" y="1558341"/>
            <a:ext cx="8237621" cy="4351338"/>
          </a:xfrm>
        </p:spPr>
        <p:txBody>
          <a:bodyPr>
            <a:normAutofit fontScale="92500" lnSpcReduction="10000"/>
          </a:bodyPr>
          <a:lstStyle/>
          <a:p>
            <a:pPr eaLnBrk="1" hangingPunct="1">
              <a:defRPr/>
            </a:pPr>
            <a:r>
              <a:rPr lang="en-US" altLang="en-US" dirty="0"/>
              <a:t>Firewall runs set of proxy programs</a:t>
            </a:r>
          </a:p>
          <a:p>
            <a:pPr lvl="1" eaLnBrk="1" hangingPunct="1">
              <a:defRPr/>
            </a:pPr>
            <a:r>
              <a:rPr lang="en-US" altLang="en-US" dirty="0"/>
              <a:t>Proxies filter incoming, outgoing packets</a:t>
            </a:r>
          </a:p>
          <a:p>
            <a:pPr lvl="1" eaLnBrk="1" hangingPunct="1">
              <a:defRPr/>
            </a:pPr>
            <a:r>
              <a:rPr lang="en-US" altLang="en-US" dirty="0"/>
              <a:t>All incoming traffic directed to firewall </a:t>
            </a:r>
          </a:p>
          <a:p>
            <a:pPr lvl="1" eaLnBrk="1" hangingPunct="1">
              <a:defRPr/>
            </a:pPr>
            <a:r>
              <a:rPr lang="en-US" altLang="en-US" dirty="0"/>
              <a:t>All outgoing traffic appears to come from firewall</a:t>
            </a:r>
          </a:p>
          <a:p>
            <a:pPr eaLnBrk="1" hangingPunct="1">
              <a:defRPr/>
            </a:pPr>
            <a:r>
              <a:rPr lang="en-US" altLang="en-US" dirty="0"/>
              <a:t>Policy embedded in proxy programs</a:t>
            </a:r>
          </a:p>
          <a:p>
            <a:pPr eaLnBrk="1" hangingPunct="1">
              <a:defRPr/>
            </a:pPr>
            <a:r>
              <a:rPr lang="en-US" altLang="en-US" dirty="0"/>
              <a:t>Two kinds of proxies</a:t>
            </a:r>
          </a:p>
          <a:p>
            <a:pPr lvl="1" eaLnBrk="1" hangingPunct="1">
              <a:defRPr/>
            </a:pPr>
            <a:r>
              <a:rPr lang="en-US" altLang="en-US" dirty="0"/>
              <a:t>Application-level gateways/proxies</a:t>
            </a:r>
          </a:p>
          <a:p>
            <a:pPr lvl="2" eaLnBrk="1" hangingPunct="1">
              <a:defRPr/>
            </a:pPr>
            <a:r>
              <a:rPr lang="en-US" altLang="en-US" dirty="0"/>
              <a:t>Tailored to http, ftp, </a:t>
            </a:r>
            <a:r>
              <a:rPr lang="en-US" altLang="en-US" dirty="0" err="1"/>
              <a:t>smtp</a:t>
            </a:r>
            <a:r>
              <a:rPr lang="en-US" altLang="en-US" dirty="0"/>
              <a:t>, etc.</a:t>
            </a:r>
          </a:p>
          <a:p>
            <a:pPr lvl="1" eaLnBrk="1" hangingPunct="1">
              <a:defRPr/>
            </a:pPr>
            <a:r>
              <a:rPr lang="en-US" altLang="en-US" dirty="0"/>
              <a:t>Circuit-level gateways/proxies</a:t>
            </a:r>
          </a:p>
          <a:p>
            <a:pPr lvl="2" eaLnBrk="1" hangingPunct="1">
              <a:defRPr/>
            </a:pPr>
            <a:r>
              <a:rPr lang="en-US" altLang="en-US" dirty="0"/>
              <a:t>Working on TCP </a:t>
            </a:r>
            <a:r>
              <a:rPr lang="en-US" altLang="en-US" dirty="0" smtClean="0"/>
              <a:t>level</a:t>
            </a:r>
          </a:p>
          <a:p>
            <a:pPr marL="914400" lvl="2" indent="0" eaLnBrk="1" hangingPunct="1">
              <a:buNone/>
              <a:defRPr/>
            </a:pPr>
            <a:endParaRPr lang="en-US" altLang="en-US" dirty="0" smtClean="0"/>
          </a:p>
          <a:p>
            <a:pPr marL="288925" lvl="2">
              <a:defRPr/>
            </a:pPr>
            <a:r>
              <a:rPr lang="en-US" altLang="en-US" dirty="0"/>
              <a:t>Gateway is like </a:t>
            </a:r>
            <a:r>
              <a:rPr lang="en-US" altLang="en-US" dirty="0" smtClean="0"/>
              <a:t>a </a:t>
            </a:r>
            <a:r>
              <a:rPr lang="en-US" altLang="en-US" dirty="0"/>
              <a:t>home router.</a:t>
            </a:r>
          </a:p>
          <a:p>
            <a:pPr marL="60325" lvl="2" indent="0" eaLnBrk="1" hangingPunct="1">
              <a:buNone/>
              <a:defRPr/>
            </a:pPr>
            <a:endParaRPr lang="en-US" altLang="en-US" dirty="0"/>
          </a:p>
        </p:txBody>
      </p:sp>
    </p:spTree>
    <p:custDataLst>
      <p:tags r:id="rId1"/>
    </p:custDataLst>
    <p:extLst>
      <p:ext uri="{BB962C8B-B14F-4D97-AF65-F5344CB8AC3E}">
        <p14:creationId xmlns:p14="http://schemas.microsoft.com/office/powerpoint/2010/main" val="1158381822"/>
      </p:ext>
    </p:extLst>
  </p:cSld>
  <p:clrMapOvr>
    <a:masterClrMapping/>
  </p:clrMapOvr>
  <mc:AlternateContent xmlns:mc="http://schemas.openxmlformats.org/markup-compatibility/2006" xmlns:p14="http://schemas.microsoft.com/office/powerpoint/2010/main">
    <mc:Choice Requires="p14">
      <p:transition spd="slow" p14:dur="2000" advTm="120930"/>
    </mc:Choice>
    <mc:Fallback xmlns="">
      <p:transition spd="slow" advTm="12093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270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270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2707">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2707">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72707">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2707">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2707">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2707">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2707">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270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a:xfrm>
            <a:off x="2185737" y="160589"/>
            <a:ext cx="6994358" cy="1325563"/>
          </a:xfrm>
        </p:spPr>
        <p:txBody>
          <a:bodyPr>
            <a:normAutofit/>
          </a:bodyPr>
          <a:lstStyle/>
          <a:p>
            <a:pPr eaLnBrk="1" hangingPunct="1">
              <a:defRPr/>
            </a:pPr>
            <a:r>
              <a:rPr lang="en-US" altLang="en-US" sz="2800" b="1" dirty="0">
                <a:solidFill>
                  <a:schemeClr val="bg1"/>
                </a:solidFill>
              </a:rPr>
              <a:t>Firewalls - </a:t>
            </a:r>
            <a:r>
              <a:rPr lang="en-AU" altLang="en-US" sz="2800" b="1" dirty="0">
                <a:solidFill>
                  <a:schemeClr val="bg1"/>
                </a:solidFill>
              </a:rPr>
              <a:t>Application Level Gateway (or Proxy)</a:t>
            </a:r>
          </a:p>
        </p:txBody>
      </p:sp>
      <p:pic>
        <p:nvPicPr>
          <p:cNvPr id="26627" name="Picture 6"/>
          <p:cNvPicPr>
            <a:picLocks noChangeAspect="1" noChangeArrowheads="1"/>
          </p:cNvPicPr>
          <p:nvPr/>
        </p:nvPicPr>
        <p:blipFill>
          <a:blip r:embed="rId2">
            <a:extLst>
              <a:ext uri="{28A0092B-C50C-407E-A947-70E740481C1C}">
                <a14:useLocalDpi xmlns:a14="http://schemas.microsoft.com/office/drawing/2010/main" val="0"/>
              </a:ext>
            </a:extLst>
          </a:blip>
          <a:srcRect l="4633" t="28636" r="4633" b="41165"/>
          <a:stretch>
            <a:fillRect/>
          </a:stretch>
        </p:blipFill>
        <p:spPr bwMode="auto">
          <a:xfrm>
            <a:off x="1666373" y="2117558"/>
            <a:ext cx="8859253" cy="3525253"/>
          </a:xfrm>
          <a:prstGeom prst="rect">
            <a:avLst/>
          </a:prstGeom>
          <a:noFill/>
          <a:ln>
            <a:noFill/>
          </a:ln>
          <a:extLst>
            <a:ext uri="{909E8E84-426E-40DD-AFC4-6F175D3DCCD1}">
              <a14:hiddenFill xmlns:a14="http://schemas.microsoft.com/office/drawing/2010/main">
                <a:solidFill>
                  <a:srgbClr val="FFFFFF">
                    <a:alpha val="70195"/>
                  </a:srgbClr>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6493397"/>
      </p:ext>
    </p:extLst>
  </p:cSld>
  <p:clrMapOvr>
    <a:masterClrMapping/>
  </p:clrMapOvr>
  <mc:AlternateContent xmlns:mc="http://schemas.openxmlformats.org/markup-compatibility/2006" xmlns:p14="http://schemas.microsoft.com/office/powerpoint/2010/main">
    <mc:Choice Requires="p14">
      <p:transition spd="slow" p14:dur="2000" advTm="94191"/>
    </mc:Choice>
    <mc:Fallback xmlns="">
      <p:transition spd="slow" advTm="94191"/>
    </mc:Fallback>
  </mc:AlternateContent>
  <p:timing>
    <p:tnLst>
      <p:par>
        <p:cTn id="1" dur="indefinite" restart="never" nodeType="tmRoot"/>
      </p:par>
    </p:tnLst>
  </p:timing>
  <p:extLst mod="1">
    <p:ext uri="{3A86A75C-4F4B-4683-9AE1-C65F6400EC91}">
      <p14:laserTraceLst xmlns:p14="http://schemas.microsoft.com/office/powerpoint/2010/main">
        <p14:tracePtLst>
          <p14:tracePt t="10883" x="965200" y="5207000"/>
          <p14:tracePt t="11418" x="971550" y="5207000"/>
          <p14:tracePt t="11429" x="984250" y="5207000"/>
          <p14:tracePt t="11440" x="1009650" y="5207000"/>
          <p14:tracePt t="11454" x="1041400" y="5200650"/>
          <p14:tracePt t="11471" x="1181100" y="5181600"/>
          <p14:tracePt t="11488" x="1371600" y="5162550"/>
          <p14:tracePt t="11506" x="1638300" y="5156200"/>
          <p14:tracePt t="11522" x="1778000" y="5143500"/>
          <p14:tracePt t="11538" x="2025650" y="5124450"/>
          <p14:tracePt t="11555" x="2241550" y="5118100"/>
          <p14:tracePt t="11571" x="2336800" y="5111750"/>
          <p14:tracePt t="11588" x="2508250" y="5092700"/>
          <p14:tracePt t="11605" x="2660650" y="5060950"/>
          <p14:tracePt t="11622" x="2736850" y="5035550"/>
          <p14:tracePt t="11638" x="2882900" y="4953000"/>
          <p14:tracePt t="11655" x="3028950" y="4895850"/>
          <p14:tracePt t="11671" x="3086100" y="4870450"/>
          <p14:tracePt t="11688" x="3168650" y="4813300"/>
          <p14:tracePt t="11705" x="3187700" y="4787900"/>
          <p14:tracePt t="11722" x="3187700" y="4775200"/>
          <p14:tracePt t="11951" x="3187700" y="4762500"/>
          <p14:tracePt t="11982" x="3194050" y="4756150"/>
          <p14:tracePt t="11992" x="3200400" y="4749800"/>
          <p14:tracePt t="12002" x="3225800" y="4743450"/>
          <p14:tracePt t="12012" x="3263900" y="4737100"/>
          <p14:tracePt t="12022" x="3308350" y="4724400"/>
          <p14:tracePt t="12038" x="3448050" y="4686300"/>
          <p14:tracePt t="12055" x="3524250" y="4673600"/>
          <p14:tracePt t="12072" x="3689350" y="4610100"/>
          <p14:tracePt t="12089" x="3841750" y="4552950"/>
          <p14:tracePt t="12105" x="3911600" y="4527550"/>
          <p14:tracePt t="12121" x="4013200" y="4470400"/>
          <p14:tracePt t="12138" x="4070350" y="4425950"/>
          <p14:tracePt t="12155" x="4083050" y="4419600"/>
          <p14:tracePt t="12172" x="4102100" y="4381500"/>
          <p14:tracePt t="12188" x="4114800" y="4356100"/>
          <p14:tracePt t="12205" x="4121150" y="4343400"/>
          <p14:tracePt t="12221" x="4121150" y="4337050"/>
          <p14:tracePt t="12288" x="4127500" y="4337050"/>
          <p14:tracePt t="12317" x="4133850" y="4337050"/>
          <p14:tracePt t="12426" x="4133850" y="4343400"/>
          <p14:tracePt t="12436" x="4133850" y="4349750"/>
          <p14:tracePt t="12445" x="4121150" y="4349750"/>
          <p14:tracePt t="12455" x="4108450" y="4356100"/>
          <p14:tracePt t="12472" x="4051300" y="4381500"/>
          <p14:tracePt t="12488" x="4006850" y="4400550"/>
          <p14:tracePt t="12505" x="3911600" y="4432300"/>
          <p14:tracePt t="12521" x="3822700" y="4464050"/>
          <p14:tracePt t="12538" x="3765550" y="4470400"/>
          <p14:tracePt t="12554" x="3651250" y="4476750"/>
          <p14:tracePt t="12571" x="3511550" y="4476750"/>
          <p14:tracePt t="12587" x="3448050" y="4476750"/>
          <p14:tracePt t="12604" x="3308350" y="4476750"/>
          <p14:tracePt t="12620" x="3194050" y="4476750"/>
          <p14:tracePt t="12637" x="3136900" y="4476750"/>
          <p14:tracePt t="12655" x="3073400" y="4476750"/>
          <p14:tracePt t="12671" x="3048000" y="4476750"/>
          <p14:tracePt t="12731" x="3048000" y="4470400"/>
          <p14:tracePt t="12760" x="3054350" y="4470400"/>
          <p14:tracePt t="12781" x="3073400" y="4470400"/>
          <p14:tracePt t="12789" x="3092450" y="4464050"/>
          <p14:tracePt t="12800" x="3124200" y="4457700"/>
          <p14:tracePt t="12810" x="3168650" y="4451350"/>
          <p14:tracePt t="12821" x="3232150" y="4438650"/>
          <p14:tracePt t="12838" x="3390900" y="4425950"/>
          <p14:tracePt t="12855" x="3486150" y="4413250"/>
          <p14:tracePt t="12871" x="3676650" y="4406900"/>
          <p14:tracePt t="12888" x="3803650" y="4406900"/>
          <p14:tracePt t="12905" x="3867150" y="4406900"/>
          <p14:tracePt t="12968" x="3860800" y="4406900"/>
          <p14:tracePt t="12977" x="3841750" y="4406900"/>
          <p14:tracePt t="12988" x="3816350" y="4413250"/>
          <p14:tracePt t="13004" x="3746500" y="4425950"/>
          <p14:tracePt t="13021" x="3683000" y="4432300"/>
          <p14:tracePt t="13038" x="3524250" y="4432300"/>
          <p14:tracePt t="13055" x="3346450" y="4432300"/>
          <p14:tracePt t="13071" x="3270250" y="4413250"/>
          <p14:tracePt t="13088" x="3187700" y="4387850"/>
          <p14:tracePt t="13104" x="3175000" y="4375150"/>
          <p14:tracePt t="13121" x="3175000" y="4368800"/>
          <p14:tracePt t="13138" x="3181350" y="4368800"/>
          <p14:tracePt t="13154" x="3238500" y="4362450"/>
          <p14:tracePt t="13172" x="3346450" y="4362450"/>
          <p14:tracePt t="13188" x="3409950" y="4362450"/>
          <p14:tracePt t="13204" x="3568700" y="4349750"/>
          <p14:tracePt t="13221" x="3727450" y="4349750"/>
          <p14:tracePt t="13238" x="3778250" y="4349750"/>
          <p14:tracePt t="13244" x="3822700" y="4349750"/>
          <p14:tracePt t="13255" x="3848100" y="4349750"/>
          <p14:tracePt t="13271" x="3854450" y="4349750"/>
          <p14:tracePt t="13352" x="3848100" y="4349750"/>
          <p14:tracePt t="13440" x="3841750" y="4349750"/>
          <p14:tracePt t="13490" x="3841750" y="4356100"/>
          <p14:tracePt t="13500" x="3835400" y="4356100"/>
          <p14:tracePt t="13510" x="3829050" y="4356100"/>
          <p14:tracePt t="13521" x="3822700" y="4356100"/>
          <p14:tracePt t="13538" x="3803650" y="4362450"/>
          <p14:tracePt t="13554" x="3790950" y="4368800"/>
          <p14:tracePt t="13571" x="3765550" y="4375150"/>
          <p14:tracePt t="13588" x="3752850" y="4381500"/>
          <p14:tracePt t="13604" x="3746500" y="4381500"/>
          <p14:tracePt t="13686" x="3752850" y="4381500"/>
          <p14:tracePt t="13697" x="3759200" y="4381500"/>
          <p14:tracePt t="13708" x="3771900" y="4381500"/>
          <p14:tracePt t="13721" x="3778250" y="4381500"/>
          <p14:tracePt t="13738" x="3816350" y="4387850"/>
          <p14:tracePt t="13754" x="3873500" y="4406900"/>
          <p14:tracePt t="13771" x="3911600" y="4425950"/>
          <p14:tracePt t="13787" x="4013200" y="4445000"/>
          <p14:tracePt t="13804" x="4171950" y="4470400"/>
          <p14:tracePt t="13821" x="4375150" y="4489450"/>
          <p14:tracePt t="13837" x="4508500" y="4508500"/>
          <p14:tracePt t="13854" x="4749800" y="4508500"/>
          <p14:tracePt t="13871" x="5054600" y="4508500"/>
          <p14:tracePt t="13888" x="5257800" y="4489450"/>
          <p14:tracePt t="13904" x="5727700" y="4451350"/>
          <p14:tracePt t="13921" x="6261100" y="4400550"/>
          <p14:tracePt t="13938" x="6489700" y="4362450"/>
          <p14:tracePt t="13954" x="6832600" y="4330700"/>
          <p14:tracePt t="13971" x="7016750" y="4292600"/>
          <p14:tracePt t="13988" x="7061200" y="4279900"/>
          <p14:tracePt t="14004" x="7086600" y="4273550"/>
          <p14:tracePt t="14023" x="7073900" y="4273550"/>
          <p14:tracePt t="14037" x="7023100" y="4273550"/>
          <p14:tracePt t="14298" x="7035800" y="4273550"/>
          <p14:tracePt t="14307" x="7054850" y="4273550"/>
          <p14:tracePt t="14317" x="7092950" y="4273550"/>
          <p14:tracePt t="14327" x="7143750" y="4273550"/>
          <p14:tracePt t="14338" x="7213600" y="4273550"/>
          <p14:tracePt t="14355" x="7359650" y="4292600"/>
          <p14:tracePt t="14371" x="7461250" y="4318000"/>
          <p14:tracePt t="14387" x="7651750" y="4381500"/>
          <p14:tracePt t="14404" x="7829550" y="4432300"/>
          <p14:tracePt t="14421" x="7912100" y="4457700"/>
          <p14:tracePt t="14438" x="8096250" y="4483100"/>
          <p14:tracePt t="14454" x="8299450" y="4508500"/>
          <p14:tracePt t="14471" x="8394700" y="4521200"/>
          <p14:tracePt t="14488" x="8572500" y="4521200"/>
          <p14:tracePt t="14504" x="8699500" y="4521200"/>
          <p14:tracePt t="14521" x="8731250" y="4521200"/>
          <p14:tracePt t="14537" x="8743950" y="4521200"/>
          <p14:tracePt t="14890" x="8763000" y="4521200"/>
          <p14:tracePt t="14899" x="8788400" y="4521200"/>
          <p14:tracePt t="14910" x="8820150" y="4521200"/>
          <p14:tracePt t="14921" x="8864600" y="4514850"/>
          <p14:tracePt t="14937" x="8959850" y="4508500"/>
          <p14:tracePt t="14954" x="9023350" y="4495800"/>
          <p14:tracePt t="14970" x="9131300" y="4483100"/>
          <p14:tracePt t="14987" x="9207500" y="4445000"/>
          <p14:tracePt t="15004" x="9226550" y="4432300"/>
          <p14:tracePt t="15021" x="9232900" y="4419600"/>
          <p14:tracePt t="15038" x="9232900" y="4413250"/>
          <p14:tracePt t="15096" x="9232900" y="4406900"/>
          <p14:tracePt t="15116" x="9239250" y="4400550"/>
          <p14:tracePt t="15136" x="9245600" y="4400550"/>
          <p14:tracePt t="17150" x="9226550" y="4400550"/>
          <p14:tracePt t="17160" x="9201150" y="4400550"/>
          <p14:tracePt t="17170" x="9169400" y="4400550"/>
          <p14:tracePt t="17186" x="9061450" y="4381500"/>
          <p14:tracePt t="17203" x="9010650" y="4375150"/>
          <p14:tracePt t="17220" x="8858250" y="4368800"/>
          <p14:tracePt t="17236" x="8699500" y="4349750"/>
          <p14:tracePt t="17253" x="8604250" y="4330700"/>
          <p14:tracePt t="17270" x="8407400" y="4286250"/>
          <p14:tracePt t="17286" x="8248650" y="4229100"/>
          <p14:tracePt t="17303" x="8178800" y="4210050"/>
          <p14:tracePt t="17320" x="8077200" y="4146550"/>
          <p14:tracePt t="17337" x="7994650" y="4083050"/>
          <p14:tracePt t="17354" x="7937500" y="4013200"/>
          <p14:tracePt t="17370" x="7912100" y="3981450"/>
          <p14:tracePt t="17386" x="7874000" y="3886200"/>
          <p14:tracePt t="17403" x="7842250" y="3816350"/>
          <p14:tracePt t="17420" x="7823200" y="3784600"/>
          <p14:tracePt t="17436" x="7772400" y="3714750"/>
          <p14:tracePt t="17453" x="7715250" y="3644900"/>
          <p14:tracePt t="17470" x="7683500" y="3625850"/>
          <p14:tracePt t="17486" x="7620000" y="3581400"/>
          <p14:tracePt t="17503" x="7550150" y="3543300"/>
          <p14:tracePt t="17520" x="7499350" y="3524250"/>
          <p14:tracePt t="17536" x="7410450" y="3486150"/>
          <p14:tracePt t="17553" x="7321550" y="3429000"/>
          <p14:tracePt t="17570" x="7289800" y="3403600"/>
          <p14:tracePt t="17587" x="7232650" y="3365500"/>
          <p14:tracePt t="17602" x="7213600" y="3340100"/>
          <p14:tracePt t="17917" x="7213600" y="3333750"/>
          <p14:tracePt t="17926" x="7213600" y="3321050"/>
          <p14:tracePt t="17937" x="7213600" y="3308350"/>
          <p14:tracePt t="17952" x="7213600" y="3289300"/>
          <p14:tracePt t="17969" x="7213600" y="3251200"/>
          <p14:tracePt t="17986" x="7213600" y="3181350"/>
          <p14:tracePt t="18003" x="7213600" y="3143250"/>
          <p14:tracePt t="18020" x="7188200" y="3022600"/>
          <p14:tracePt t="18036" x="7156450" y="2889250"/>
          <p14:tracePt t="18053" x="7131050" y="2749550"/>
          <p14:tracePt t="18069" x="7131050" y="2686050"/>
          <p14:tracePt t="18086" x="7118350" y="2603500"/>
          <p14:tracePt t="18103" x="7118350" y="2565400"/>
          <p14:tracePt t="18119" x="7118350" y="2552700"/>
          <p14:tracePt t="18136" x="7112000" y="2527300"/>
          <p14:tracePt t="18153" x="7092950" y="2508250"/>
          <p14:tracePt t="18169" x="7080250" y="2489200"/>
          <p14:tracePt t="18186" x="7067550" y="2463800"/>
          <p14:tracePt t="18203" x="7054850" y="2451100"/>
          <p14:tracePt t="18219" x="7042150" y="2444750"/>
          <p14:tracePt t="18236" x="7023100" y="2432050"/>
          <p14:tracePt t="18253" x="6997700" y="2425700"/>
          <p14:tracePt t="18270" x="6965950" y="2419350"/>
          <p14:tracePt t="18286" x="6946900" y="2413000"/>
          <p14:tracePt t="18303" x="6896100" y="2406650"/>
          <p14:tracePt t="18320" x="6826250" y="2406650"/>
          <p14:tracePt t="18336" x="6781800" y="2406650"/>
          <p14:tracePt t="18353" x="6686550" y="2406650"/>
          <p14:tracePt t="18359" x="6635750" y="2406650"/>
          <p14:tracePt t="18369" x="6578600" y="2406650"/>
          <p14:tracePt t="18386" x="6521450" y="2419350"/>
          <p14:tracePt t="18403" x="6445250" y="2432050"/>
          <p14:tracePt t="18419" x="6375400" y="2444750"/>
          <p14:tracePt t="18436" x="6343650" y="2451100"/>
          <p14:tracePt t="18453" x="6292850" y="2463800"/>
          <p14:tracePt t="18469" x="6261100" y="2470150"/>
          <p14:tracePt t="18486" x="6248400" y="2470150"/>
          <p14:tracePt t="18549" x="6242050" y="2482850"/>
          <p14:tracePt t="18865" x="6242050" y="2508250"/>
          <p14:tracePt t="18875" x="6242050" y="2520950"/>
          <p14:tracePt t="18904" x="6229350" y="2520950"/>
          <p14:tracePt t="18914" x="6223000" y="2520950"/>
          <p14:tracePt t="18924" x="6203950" y="2520950"/>
          <p14:tracePt t="18936" x="6184900" y="2520950"/>
          <p14:tracePt t="18952" x="6127750" y="2508250"/>
          <p14:tracePt t="18970" x="6076950" y="2489200"/>
          <p14:tracePt t="18986" x="6038850" y="2470150"/>
          <p14:tracePt t="19001" x="5981700" y="2457450"/>
          <p14:tracePt t="19018" x="5943600" y="2444750"/>
          <p14:tracePt t="19035" x="5892800" y="2432050"/>
          <p14:tracePt t="19052" x="5867400" y="2425700"/>
          <p14:tracePt t="19069" x="5861050" y="2425700"/>
          <p14:tracePt t="19279" x="5848350" y="2425700"/>
          <p14:tracePt t="19289" x="5835650" y="2425700"/>
          <p14:tracePt t="19308" x="5829300" y="2425700"/>
          <p14:tracePt t="19319" x="5822950" y="2432050"/>
          <p14:tracePt t="19357" x="5816600" y="2432050"/>
          <p14:tracePt t="19377" x="5810250" y="2432050"/>
          <p14:tracePt t="19387" x="5803900" y="2432050"/>
          <p14:tracePt t="19437" x="5803900" y="2438400"/>
          <p14:tracePt t="19447" x="5797550" y="2438400"/>
          <p14:tracePt t="19467" x="5791200" y="2444750"/>
          <p14:tracePt t="19486" x="5784850" y="2451100"/>
          <p14:tracePt t="19496" x="5778500" y="2451100"/>
          <p14:tracePt t="19517" x="5772150" y="2457450"/>
          <p14:tracePt t="19525" x="5772150" y="2463800"/>
          <p14:tracePt t="19535" x="5765800" y="2463800"/>
          <p14:tracePt t="19552" x="5759450" y="2470150"/>
          <p14:tracePt t="19586" x="5753100" y="2476500"/>
          <p14:tracePt t="19602" x="5746750" y="2482850"/>
          <p14:tracePt t="19664" x="5740400" y="2489200"/>
          <p14:tracePt t="19683" x="5740400" y="2495550"/>
          <p14:tracePt t="19703" x="5740400" y="2501900"/>
          <p14:tracePt t="19713" x="5734050" y="2501900"/>
          <p14:tracePt t="19723" x="5734050" y="2508250"/>
          <p14:tracePt t="19735" x="5727700" y="2508250"/>
          <p14:tracePt t="19752" x="5727700" y="2514600"/>
          <p14:tracePt t="19773" x="5721350" y="2520950"/>
          <p14:tracePt t="19786" x="5721350" y="2527300"/>
          <p14:tracePt t="19802" x="5715000" y="2533650"/>
          <p14:tracePt t="19819" x="5708650" y="2546350"/>
          <p14:tracePt t="19835" x="5702300" y="2552700"/>
          <p14:tracePt t="19852" x="5689600" y="2565400"/>
          <p14:tracePt t="19869" x="5676900" y="2578100"/>
          <p14:tracePt t="19887" x="5670550" y="2597150"/>
          <p14:tracePt t="19902" x="5664200" y="2597150"/>
          <p14:tracePt t="19919" x="5651500" y="2622550"/>
          <p14:tracePt t="19936" x="5651500" y="2635250"/>
          <p14:tracePt t="19952" x="5645150" y="2641600"/>
          <p14:tracePt t="19969" x="5632450" y="2667000"/>
          <p14:tracePt t="19986" x="5613400" y="2692400"/>
          <p14:tracePt t="20002" x="5607050" y="2705100"/>
          <p14:tracePt t="20019" x="5594350" y="2730500"/>
          <p14:tracePt t="20035" x="5581650" y="2755900"/>
          <p14:tracePt t="20052" x="5581650" y="2768600"/>
          <p14:tracePt t="20069" x="5575300" y="2781300"/>
          <p14:tracePt t="20084" x="5568950" y="2794000"/>
          <p14:tracePt t="20101" x="5568950" y="2806700"/>
          <p14:tracePt t="20118" x="5568950" y="2825750"/>
          <p14:tracePt t="20134" x="5568950" y="2851150"/>
          <p14:tracePt t="20152" x="5568950" y="2863850"/>
          <p14:tracePt t="20169" x="5568950" y="2876550"/>
          <p14:tracePt t="20185" x="5568950" y="2895600"/>
          <p14:tracePt t="20202" x="5568950" y="2921000"/>
          <p14:tracePt t="20235" x="5568950" y="2940050"/>
          <p14:tracePt t="20252" x="5568950" y="2971800"/>
          <p14:tracePt t="20269" x="5568950" y="2978150"/>
          <p14:tracePt t="20285" x="5568950" y="3003550"/>
          <p14:tracePt t="20302" x="5568950" y="3028950"/>
          <p14:tracePt t="20319" x="5568950" y="3041650"/>
          <p14:tracePt t="20335" x="5568950" y="3073400"/>
          <p14:tracePt t="20352" x="5568950" y="3098800"/>
          <p14:tracePt t="20369" x="5568950" y="3117850"/>
          <p14:tracePt t="20385" x="5568950" y="3136900"/>
          <p14:tracePt t="20391" x="5568950" y="3143250"/>
          <p14:tracePt t="20442" x="5568950" y="3136900"/>
          <p14:tracePt t="20855" x="5568950" y="3143250"/>
          <p14:tracePt t="20866" x="5568950" y="3149600"/>
          <p14:tracePt t="20876" x="5568950" y="3162300"/>
          <p14:tracePt t="20885" x="5575300" y="3175000"/>
          <p14:tracePt t="20906" x="5575300" y="3187700"/>
          <p14:tracePt t="20919" x="5581650" y="3187700"/>
          <p14:tracePt t="20935" x="5581650" y="3200400"/>
          <p14:tracePt t="20952" x="5588000" y="3213100"/>
          <p14:tracePt t="20968" x="5588000" y="3219450"/>
          <p14:tracePt t="20985" x="5594350" y="3232150"/>
          <p14:tracePt t="21002" x="5594350" y="3244850"/>
          <p14:tracePt t="21018" x="5594350" y="3257550"/>
          <p14:tracePt t="21035" x="5594350" y="3270250"/>
          <p14:tracePt t="21052" x="5594350" y="3282950"/>
          <p14:tracePt t="21068" x="5594350" y="3289300"/>
          <p14:tracePt t="21085" x="5600700" y="3295650"/>
          <p14:tracePt t="21102" x="5600700" y="3302000"/>
          <p14:tracePt t="21119" x="5600700" y="3308350"/>
          <p14:tracePt t="21135" x="5607050" y="3314700"/>
          <p14:tracePt t="21152" x="5613400" y="3321050"/>
          <p14:tracePt t="21168" x="5613400" y="3327400"/>
          <p14:tracePt t="21202" x="5613400" y="3333750"/>
          <p14:tracePt t="21218" x="5613400" y="3340100"/>
          <p14:tracePt t="21234" x="5619750" y="3346450"/>
          <p14:tracePt t="21279" x="5619750" y="3352800"/>
          <p14:tracePt t="21300" x="5619750" y="3365500"/>
          <p14:tracePt t="21318" x="5626100" y="3371850"/>
          <p14:tracePt t="21329" x="5626100" y="3378200"/>
          <p14:tracePt t="21338" x="5626100" y="3390900"/>
          <p14:tracePt t="21351" x="5626100" y="3403600"/>
          <p14:tracePt t="21367" x="5632450" y="3416300"/>
          <p14:tracePt t="21385" x="5632450" y="3429000"/>
          <p14:tracePt t="21402" x="5632450" y="3435350"/>
          <p14:tracePt t="21418" x="5632450" y="3441700"/>
          <p14:tracePt t="21435" x="5632450" y="3454400"/>
          <p14:tracePt t="21452" x="5632450" y="3460750"/>
          <p14:tracePt t="22236" x="5632450" y="3467100"/>
          <p14:tracePt t="22245" x="5632450" y="3473450"/>
          <p14:tracePt t="22265" x="5632450" y="3486150"/>
          <p14:tracePt t="22274" x="5632450" y="3498850"/>
          <p14:tracePt t="22284" x="5632450" y="3505200"/>
          <p14:tracePt t="22300" x="5638800" y="3511550"/>
          <p14:tracePt t="22317" x="5645150" y="3524250"/>
          <p14:tracePt t="22335" x="5651500" y="3536950"/>
          <p14:tracePt t="22352" x="5657850" y="3549650"/>
          <p14:tracePt t="22368" x="5664200" y="3556000"/>
          <p14:tracePt t="22385" x="5670550" y="3568700"/>
          <p14:tracePt t="22401" x="5683250" y="3581400"/>
          <p14:tracePt t="22418" x="5683250" y="3587750"/>
          <p14:tracePt t="22435" x="5695950" y="3594100"/>
          <p14:tracePt t="22440" x="5695950" y="3600450"/>
          <p14:tracePt t="22451" x="5702300" y="3600450"/>
          <p14:tracePt t="22484" x="5702300" y="3606800"/>
          <p14:tracePt t="22513" x="5708650" y="3606800"/>
          <p14:tracePt t="22522" x="5708650" y="3613150"/>
          <p14:tracePt t="22535" x="5715000" y="3613150"/>
          <p14:tracePt t="22551" x="5715000" y="3625850"/>
          <p14:tracePt t="22572" x="5715000" y="3632200"/>
          <p14:tracePt t="22601" x="5715000" y="3638550"/>
          <p14:tracePt t="22621" x="5715000" y="3644900"/>
          <p14:tracePt t="22631" x="5715000" y="3651250"/>
          <p14:tracePt t="22640" x="5721350" y="3663950"/>
          <p14:tracePt t="22660" x="5727700" y="3676650"/>
          <p14:tracePt t="22670" x="5734050" y="3689350"/>
          <p14:tracePt t="22684" x="5740400" y="3689350"/>
          <p14:tracePt t="22701" x="5740400" y="3695700"/>
          <p14:tracePt t="22718" x="5740400" y="3702050"/>
          <p14:tracePt t="22749" x="5746750" y="3702050"/>
          <p14:tracePt t="22778" x="5753100" y="3708400"/>
          <p14:tracePt t="22788" x="5753100" y="3714750"/>
          <p14:tracePt t="22818" x="5753100" y="3721100"/>
          <p14:tracePt t="22828" x="5753100" y="3727450"/>
          <p14:tracePt t="22838" x="5759450" y="3727450"/>
          <p14:tracePt t="22851" x="5759450" y="3733800"/>
          <p14:tracePt t="23282" x="5765800" y="3740150"/>
          <p14:tracePt t="23292" x="5772150" y="3752850"/>
          <p14:tracePt t="23301" x="5772150" y="3759200"/>
          <p14:tracePt t="23321" x="5772150" y="3771900"/>
          <p14:tracePt t="23334" x="5778500" y="3784600"/>
          <p14:tracePt t="23351" x="5778500" y="3790950"/>
          <p14:tracePt t="23367" x="5784850" y="3797300"/>
          <p14:tracePt t="23389" x="5784850" y="3803650"/>
          <p14:tracePt t="23408" x="5784850" y="3810000"/>
          <p14:tracePt t="23429" x="5784850" y="3816350"/>
          <p14:tracePt t="23439" x="5784850" y="3822700"/>
          <p14:tracePt t="23451" x="5784850" y="3829050"/>
          <p14:tracePt t="23470" x="5784850" y="3835400"/>
          <p14:tracePt t="23485" x="5784850" y="3848100"/>
          <p14:tracePt t="23518" x="5784850" y="3854450"/>
          <p14:tracePt t="23535" x="5784850" y="3860800"/>
          <p14:tracePt t="23551" x="5784850" y="3867150"/>
          <p14:tracePt t="23568" x="5784850" y="3873500"/>
          <p14:tracePt t="23584" x="5791200" y="3879850"/>
          <p14:tracePt t="23601" x="5791200" y="3886200"/>
          <p14:tracePt t="23618" x="5791200" y="3892550"/>
          <p14:tracePt t="23634" x="5791200" y="3905250"/>
          <p14:tracePt t="23651" x="5797550" y="3911600"/>
          <p14:tracePt t="23668" x="5797550" y="3924300"/>
          <p14:tracePt t="23684" x="5797550" y="3930650"/>
          <p14:tracePt t="23701" x="5797550" y="3943350"/>
          <p14:tracePt t="23718" x="5797550" y="3949700"/>
          <p14:tracePt t="23734" x="5803900" y="3968750"/>
          <p14:tracePt t="23751" x="5803900" y="3975100"/>
          <p14:tracePt t="23768" x="5803900" y="3981450"/>
          <p14:tracePt t="23805" x="5810250" y="3981450"/>
          <p14:tracePt t="23844" x="5810250" y="3987800"/>
          <p14:tracePt t="23863" x="5810250" y="3994150"/>
          <p14:tracePt t="23872" x="5810250" y="4000500"/>
          <p14:tracePt t="23893" x="5810250" y="4006850"/>
          <p14:tracePt t="23912" x="5810250" y="4013200"/>
          <p14:tracePt t="24395" x="5816600" y="4025900"/>
          <p14:tracePt t="24424" x="5822950" y="4032250"/>
          <p14:tracePt t="24464" x="5829300" y="4032250"/>
          <p14:tracePt t="24513" x="5835650" y="4038600"/>
          <p14:tracePt t="24533" x="5842000" y="4044950"/>
          <p14:tracePt t="24543" x="5842000" y="4051300"/>
          <p14:tracePt t="24563" x="5848350" y="4051300"/>
          <p14:tracePt t="24573" x="5848350" y="4057650"/>
          <p14:tracePt t="24593" x="5854700" y="4064000"/>
          <p14:tracePt t="24622" x="5861050" y="4070350"/>
          <p14:tracePt t="24642" x="5861050" y="4076700"/>
          <p14:tracePt t="24760" x="5861050" y="4083050"/>
          <p14:tracePt t="24770" x="5861050" y="4089400"/>
          <p14:tracePt t="24780" x="5861050" y="4095750"/>
          <p14:tracePt t="24839" x="5861050" y="4102100"/>
          <p14:tracePt t="24859" x="5861050" y="4108450"/>
          <p14:tracePt t="24887" x="5861050" y="4114800"/>
          <p14:tracePt t="24898" x="5861050" y="4121150"/>
          <p14:tracePt t="24908" x="5861050" y="4127500"/>
          <p14:tracePt t="24938" x="5861050" y="4133850"/>
          <p14:tracePt t="24967" x="5861050" y="4140200"/>
          <p14:tracePt t="24997" x="5861050" y="4146550"/>
          <p14:tracePt t="25007" x="5861050" y="4152900"/>
          <p14:tracePt t="25017" x="5861050" y="4159250"/>
          <p14:tracePt t="25034" x="5861050" y="4178300"/>
          <p14:tracePt t="25050" x="5861050" y="4184650"/>
          <p14:tracePt t="25067" x="5861050" y="4197350"/>
          <p14:tracePt t="25115" x="5861050" y="4203700"/>
          <p14:tracePt t="25124" x="5861050" y="4210050"/>
          <p14:tracePt t="25145" x="5861050" y="4216400"/>
          <p14:tracePt t="25155" x="5861050" y="4222750"/>
          <p14:tracePt t="25167" x="5861050" y="4229100"/>
          <p14:tracePt t="25184" x="5861050" y="4235450"/>
          <p14:tracePt t="25518" x="5861050" y="4248150"/>
          <p14:tracePt t="25538" x="5867400" y="4254500"/>
          <p14:tracePt t="25547" x="5873750" y="4260850"/>
          <p14:tracePt t="25557" x="5873750" y="4267200"/>
          <p14:tracePt t="25577" x="5880100" y="4273550"/>
          <p14:tracePt t="25588" x="5886450" y="4279900"/>
          <p14:tracePt t="25608" x="5892800" y="4286250"/>
          <p14:tracePt t="25618" x="5899150" y="4292600"/>
          <p14:tracePt t="25634" x="5911850" y="4305300"/>
          <p14:tracePt t="25650" x="5911850" y="4311650"/>
          <p14:tracePt t="25667" x="5924550" y="4318000"/>
          <p14:tracePt t="25684" x="5937250" y="4330700"/>
          <p14:tracePt t="25700" x="5943600" y="4337050"/>
          <p14:tracePt t="25717" x="5956300" y="4337050"/>
          <p14:tracePt t="25733" x="5969000" y="4349750"/>
          <p14:tracePt t="25750" x="5975350" y="4349750"/>
          <p14:tracePt t="25767" x="5988050" y="4362450"/>
          <p14:tracePt t="25783" x="6007100" y="4368800"/>
          <p14:tracePt t="25800" x="6013450" y="4368800"/>
          <p14:tracePt t="25817" x="6026150" y="4375150"/>
          <p14:tracePt t="25833" x="6045200" y="4381500"/>
          <p14:tracePt t="25851" x="6057900" y="4381500"/>
          <p14:tracePt t="25867" x="6083300" y="4381500"/>
          <p14:tracePt t="25883" x="6108700" y="4381500"/>
          <p14:tracePt t="25901" x="6153150" y="4381500"/>
          <p14:tracePt t="25917" x="6172200" y="4381500"/>
          <p14:tracePt t="25934" x="6191250" y="4381500"/>
          <p14:tracePt t="25950" x="6197600" y="4381500"/>
          <p14:tracePt t="25967" x="6203950" y="4381500"/>
          <p14:tracePt t="25984" x="6210300" y="4381500"/>
          <p14:tracePt t="26367" x="6216650" y="4381500"/>
          <p14:tracePt t="26377" x="6229350" y="4381500"/>
          <p14:tracePt t="26397" x="6242050" y="4381500"/>
          <p14:tracePt t="26407" x="6248400" y="4381500"/>
          <p14:tracePt t="26417" x="6261100" y="4381500"/>
          <p14:tracePt t="26433" x="6286500" y="4381500"/>
          <p14:tracePt t="26450" x="6299200" y="4381500"/>
          <p14:tracePt t="26467" x="6324600" y="4381500"/>
          <p14:tracePt t="26483" x="6350000" y="4381500"/>
          <p14:tracePt t="26500" x="6362700" y="4381500"/>
          <p14:tracePt t="26517" x="6388100" y="4381500"/>
          <p14:tracePt t="26533" x="6419850" y="4387850"/>
          <p14:tracePt t="26550" x="6432550" y="4387850"/>
          <p14:tracePt t="26566" x="6464300" y="4400550"/>
          <p14:tracePt t="26583" x="6496050" y="4406900"/>
          <p14:tracePt t="26599" x="6521450" y="4413250"/>
          <p14:tracePt t="26616" x="6559550" y="4413250"/>
          <p14:tracePt t="26632" x="6616700" y="4419600"/>
          <p14:tracePt t="26649" x="6667500" y="4419600"/>
          <p14:tracePt t="26666" x="6686550" y="4419600"/>
          <p14:tracePt t="26683" x="6711950" y="4419600"/>
          <p14:tracePt t="26700" x="6731000" y="4419600"/>
          <p14:tracePt t="39751" x="6724650" y="4419600"/>
          <p14:tracePt t="39760" x="6718300" y="4419600"/>
          <p14:tracePt t="39771" x="6711950" y="4419600"/>
          <p14:tracePt t="39782" x="6705600" y="4419600"/>
          <p14:tracePt t="39795" x="6692900" y="4419600"/>
          <p14:tracePt t="39812" x="6680200" y="4419600"/>
          <p14:tracePt t="39829" x="6661150" y="4419600"/>
          <p14:tracePt t="39846" x="6654800" y="4419600"/>
          <p14:tracePt t="39862" x="6642100" y="4419600"/>
          <p14:tracePt t="39879" x="6635750" y="4419600"/>
          <p14:tracePt t="39948" x="6635750" y="4413250"/>
          <p14:tracePt t="39958" x="6648450" y="4413250"/>
          <p14:tracePt t="39968" x="6661150" y="4413250"/>
          <p14:tracePt t="39979" x="6680200" y="4413250"/>
          <p14:tracePt t="39995" x="6724650" y="4413250"/>
          <p14:tracePt t="40012" x="6737350" y="4425950"/>
          <p14:tracePt t="40029" x="6769100" y="4451350"/>
          <p14:tracePt t="40045" x="6788150" y="4483100"/>
          <p14:tracePt t="40062" x="6788150" y="4495800"/>
          <p14:tracePt t="40079" x="6788150" y="4527550"/>
          <p14:tracePt t="40095" x="6769100" y="4578350"/>
          <p14:tracePt t="40112" x="6737350" y="4660900"/>
          <p14:tracePt t="40129" x="6711950" y="4705350"/>
          <p14:tracePt t="40145" x="6654800" y="4781550"/>
          <p14:tracePt t="40162" x="6591300" y="4851400"/>
          <p14:tracePt t="40179" x="6546850" y="4883150"/>
          <p14:tracePt t="40195" x="6489700" y="4927600"/>
          <p14:tracePt t="40212" x="6438900" y="4965700"/>
          <p14:tracePt t="40229" x="6426200" y="4978400"/>
          <p14:tracePt t="40246" x="6407150" y="4991100"/>
          <p14:tracePt t="40362" x="6413500" y="4991100"/>
          <p14:tracePt t="40382" x="6419850" y="4991100"/>
          <p14:tracePt t="40402" x="6426200" y="4991100"/>
          <p14:tracePt t="40451" x="6426200" y="5003800"/>
          <p14:tracePt t="40460" x="6419850" y="5016500"/>
          <p14:tracePt t="40471" x="6400800" y="5041900"/>
          <p14:tracePt t="40480" x="6369050" y="5067300"/>
          <p14:tracePt t="40495" x="6343650" y="5099050"/>
          <p14:tracePt t="40512" x="6248400" y="5156200"/>
          <p14:tracePt t="40529" x="6121400" y="5213350"/>
          <p14:tracePt t="40544" x="6076950" y="5232400"/>
          <p14:tracePt t="40562" x="6007100" y="5251450"/>
          <p14:tracePt t="40578" x="5969000" y="5257800"/>
          <p14:tracePt t="40594" x="5962650" y="5257800"/>
          <p14:tracePt t="40785" x="5969000" y="5257800"/>
          <p14:tracePt t="40795" x="5975350" y="5257800"/>
          <p14:tracePt t="40806" x="5981700" y="5257800"/>
          <p14:tracePt t="40816" x="6000750" y="5257800"/>
          <p14:tracePt t="40829" x="6013450" y="5257800"/>
          <p14:tracePt t="40845" x="6032500" y="5251450"/>
          <p14:tracePt t="40862" x="6038850" y="5245100"/>
          <p14:tracePt t="40879" x="6045200" y="5245100"/>
          <p14:tracePt t="40914" x="6057900" y="5245100"/>
          <p14:tracePt t="40934" x="6070600" y="5245100"/>
          <p14:tracePt t="40945" x="6076950" y="5245100"/>
          <p14:tracePt t="40962" x="6096000" y="5245100"/>
          <p14:tracePt t="40978" x="6102350" y="5245100"/>
          <p14:tracePt t="40995" x="6127750" y="5245100"/>
          <p14:tracePt t="41013" x="6146800" y="5245100"/>
          <p14:tracePt t="41029" x="6165850" y="5238750"/>
          <p14:tracePt t="41045" x="6172200" y="5238750"/>
          <p14:tracePt t="41062" x="6203950" y="5232400"/>
          <p14:tracePt t="41079" x="6229350" y="5232400"/>
          <p14:tracePt t="41095" x="6235700" y="5232400"/>
          <p14:tracePt t="41112" x="6254750" y="5226050"/>
          <p14:tracePt t="41128" x="6273800" y="5219700"/>
          <p14:tracePt t="41145" x="6286500" y="5219700"/>
          <p14:tracePt t="41162" x="6318250" y="5207000"/>
          <p14:tracePt t="41178" x="6362700" y="5207000"/>
          <p14:tracePt t="41195" x="6381750" y="5200650"/>
          <p14:tracePt t="41212" x="6407150" y="5194300"/>
          <p14:tracePt t="41228" x="6451600" y="5187950"/>
          <p14:tracePt t="41245" x="6483350" y="5181600"/>
          <p14:tracePt t="41262" x="6502400" y="5175250"/>
          <p14:tracePt t="41269" x="6521450" y="5175250"/>
          <p14:tracePt t="41279" x="6540500" y="5168900"/>
          <p14:tracePt t="41295" x="6584950" y="5162550"/>
          <p14:tracePt t="41312" x="6597650" y="5162550"/>
          <p14:tracePt t="41328" x="6629400" y="5156200"/>
          <p14:tracePt t="41345" x="6654800" y="5156200"/>
          <p14:tracePt t="41362" x="6673850" y="5149850"/>
          <p14:tracePt t="41378" x="6692900" y="5130800"/>
          <p14:tracePt t="41703" x="6699250" y="5130800"/>
          <p14:tracePt t="41712" x="6711950" y="5130800"/>
          <p14:tracePt t="41722" x="6718300" y="5130800"/>
          <p14:tracePt t="41732" x="6724650" y="5130800"/>
          <p14:tracePt t="41745" x="6737350" y="5130800"/>
          <p14:tracePt t="41761" x="6750050" y="5130800"/>
          <p14:tracePt t="41779" x="6769100" y="5130800"/>
          <p14:tracePt t="41795" x="6781800" y="5130800"/>
          <p14:tracePt t="41812" x="6800850" y="5130800"/>
          <p14:tracePt t="41828" x="6819900" y="5130800"/>
          <p14:tracePt t="41845" x="6832600" y="5130800"/>
          <p14:tracePt t="41862" x="6851650" y="5130800"/>
          <p14:tracePt t="41878" x="6870700" y="5130800"/>
          <p14:tracePt t="41895" x="6877050" y="5124450"/>
          <p14:tracePt t="41911" x="6889750" y="5124450"/>
          <p14:tracePt t="41928" x="6896100" y="5118100"/>
          <p14:tracePt t="41978" x="6902450" y="5118100"/>
          <p14:tracePt t="41990" x="6908800" y="5118100"/>
          <p14:tracePt t="41999" x="6915150" y="5118100"/>
          <p14:tracePt t="42018" x="6921500" y="5118100"/>
          <p14:tracePt t="42028" x="6934200" y="5111750"/>
          <p14:tracePt t="42057" x="6940550" y="5105400"/>
          <p14:tracePt t="42067" x="6946900" y="5099050"/>
          <p14:tracePt t="42175" x="6953250" y="5099050"/>
          <p14:tracePt t="42184" x="6959600" y="5099050"/>
          <p14:tracePt t="42195" x="6959600" y="5092700"/>
          <p14:tracePt t="42214" x="6965950" y="5092700"/>
          <p14:tracePt t="42244" x="6965950" y="5086350"/>
          <p14:tracePt t="42264" x="6972300" y="5086350"/>
          <p14:tracePt t="42284" x="6978650" y="5080000"/>
          <p14:tracePt t="42293" x="6985000" y="5067300"/>
          <p14:tracePt t="42303" x="6985000" y="5048250"/>
          <p14:tracePt t="42314" x="6985000" y="5041900"/>
          <p14:tracePt t="42327" x="6991350" y="5029200"/>
          <p14:tracePt t="42344" x="6997700" y="5010150"/>
          <p14:tracePt t="42360" x="7004050" y="5010150"/>
          <p14:tracePt t="42394" x="7004050" y="5003800"/>
          <p14:tracePt t="42411" x="7010400" y="5003800"/>
          <p14:tracePt t="42428" x="7010400" y="4997450"/>
          <p14:tracePt t="42445" x="7010400" y="4991100"/>
          <p14:tracePt t="42461" x="7016750" y="4978400"/>
          <p14:tracePt t="42478" x="7023100" y="4946650"/>
          <p14:tracePt t="42495" x="7023100" y="4940300"/>
          <p14:tracePt t="42511" x="7023100" y="4914900"/>
          <p14:tracePt t="42528" x="7023100" y="4902200"/>
          <p14:tracePt t="42544" x="7023100" y="4895850"/>
          <p14:tracePt t="43063" x="7023100" y="4883150"/>
          <p14:tracePt t="43073" x="7023100" y="4876800"/>
          <p14:tracePt t="43083" x="7023100" y="4864100"/>
          <p14:tracePt t="43094" x="7023100" y="4851400"/>
          <p14:tracePt t="43111" x="7035800" y="4813300"/>
          <p14:tracePt t="43128" x="7042150" y="4787900"/>
          <p14:tracePt t="43144" x="7048500" y="4737100"/>
          <p14:tracePt t="43161" x="7061200" y="4673600"/>
          <p14:tracePt t="43178" x="7067550" y="4616450"/>
          <p14:tracePt t="43194" x="7067550" y="4591050"/>
          <p14:tracePt t="43211" x="7073900" y="4546600"/>
          <p14:tracePt t="43228" x="7073900" y="4508500"/>
          <p14:tracePt t="43244" x="7073900" y="4489450"/>
          <p14:tracePt t="43261" x="7080250" y="4464050"/>
          <p14:tracePt t="43278" x="7080250" y="4445000"/>
          <p14:tracePt t="43294" x="7080250" y="4438650"/>
          <p14:tracePt t="43311" x="7080250" y="4432300"/>
          <p14:tracePt t="43704" x="7080250" y="4438650"/>
          <p14:tracePt t="43713" x="7080250" y="4445000"/>
          <p14:tracePt t="43723" x="7080250" y="4451350"/>
          <p14:tracePt t="43753" x="7073900" y="4451350"/>
          <p14:tracePt t="43762" x="7067550" y="4445000"/>
          <p14:tracePt t="43772" x="7042150" y="4413250"/>
          <p14:tracePt t="43781" x="7029450" y="4375150"/>
          <p14:tracePt t="43793" x="7004050" y="4318000"/>
          <p14:tracePt t="43810" x="6972300" y="4191000"/>
          <p14:tracePt t="43826" x="6946900" y="4114800"/>
          <p14:tracePt t="43844" x="6915150" y="3949700"/>
          <p14:tracePt t="43861" x="6896100" y="3803650"/>
          <p14:tracePt t="43878" x="6889750" y="3663950"/>
          <p14:tracePt t="43894" x="6877050" y="3568700"/>
          <p14:tracePt t="43911" x="6877050" y="3397250"/>
          <p14:tracePt t="43928" x="6877050" y="3282950"/>
          <p14:tracePt t="43944" x="6877050" y="3238500"/>
          <p14:tracePt t="43961" x="6877050" y="3194050"/>
          <p14:tracePt t="43978" x="6877050" y="3162300"/>
          <p14:tracePt t="43994" x="6870700" y="3143250"/>
          <p14:tracePt t="44011" x="6864350" y="3105150"/>
          <p14:tracePt t="44027" x="6864350" y="3067050"/>
          <p14:tracePt t="44044" x="6864350" y="3054350"/>
          <p14:tracePt t="44061" x="6864350" y="3035300"/>
          <p14:tracePt t="44077" x="6864350" y="3016250"/>
          <p14:tracePt t="44111" x="6864350" y="2997200"/>
          <p14:tracePt t="44127" x="6864350" y="2984500"/>
          <p14:tracePt t="44145" x="6864350" y="2959100"/>
          <p14:tracePt t="44160" x="6858000" y="2952750"/>
          <p14:tracePt t="44178" x="6851650" y="2933700"/>
          <p14:tracePt t="44194" x="6845300" y="2927350"/>
          <p14:tracePt t="44211" x="6838950" y="2921000"/>
          <p14:tracePt t="44228" x="6826250" y="2914650"/>
          <p14:tracePt t="44244" x="6800850" y="2908300"/>
          <p14:tracePt t="44261" x="6794500" y="2901950"/>
          <p14:tracePt t="44278" x="6769100" y="2882900"/>
          <p14:tracePt t="44294" x="6756400" y="2876550"/>
          <p14:tracePt t="44311" x="6750050" y="2876550"/>
          <p14:tracePt t="44316" x="6743700" y="2870200"/>
          <p14:tracePt t="44327" x="6737350" y="2863850"/>
          <p14:tracePt t="44344" x="6724650" y="2857500"/>
          <p14:tracePt t="44361" x="6699250" y="2851150"/>
          <p14:tracePt t="44377" x="6680200" y="2844800"/>
          <p14:tracePt t="44394" x="6635750" y="2838450"/>
          <p14:tracePt t="44411" x="6610350" y="2838450"/>
          <p14:tracePt t="44427" x="6591300" y="2838450"/>
          <p14:tracePt t="44444" x="6559550" y="2838450"/>
          <p14:tracePt t="44461" x="6540500" y="2838450"/>
          <p14:tracePt t="44477" x="6521450" y="2838450"/>
          <p14:tracePt t="44494" x="6483350" y="2838450"/>
          <p14:tracePt t="44510" x="6438900" y="2838450"/>
          <p14:tracePt t="44526" x="6432550" y="2838450"/>
          <p14:tracePt t="44543" x="6388100" y="2838450"/>
          <p14:tracePt t="44560" x="6375400" y="2838450"/>
          <p14:tracePt t="44578" x="6362700" y="2838450"/>
          <p14:tracePt t="44855" x="6362700" y="2844800"/>
          <p14:tracePt t="44916" x="6369050" y="2844800"/>
          <p14:tracePt t="44926" x="6388100" y="2851150"/>
          <p14:tracePt t="44936" x="6394450" y="2863850"/>
          <p14:tracePt t="44946" x="6413500" y="2870200"/>
          <p14:tracePt t="44960" x="6432550" y="2876550"/>
          <p14:tracePt t="44978" x="6483350" y="2895600"/>
          <p14:tracePt t="44994" x="6578600" y="2940050"/>
          <p14:tracePt t="45010" x="6623050" y="2971800"/>
          <p14:tracePt t="45027" x="6750050" y="3041650"/>
          <p14:tracePt t="45043" x="6877050" y="3149600"/>
          <p14:tracePt t="45061" x="6991350" y="3282950"/>
          <p14:tracePt t="45077" x="7042150" y="3346450"/>
          <p14:tracePt t="45094" x="7137400" y="3498850"/>
          <p14:tracePt t="45110" x="7258050" y="3625850"/>
          <p14:tracePt t="45127" x="7315200" y="3695700"/>
          <p14:tracePt t="45144" x="7448550" y="3835400"/>
          <p14:tracePt t="45161" x="7613650" y="3975100"/>
          <p14:tracePt t="45177" x="7696200" y="4044950"/>
          <p14:tracePt t="45194" x="7854950" y="4159250"/>
          <p14:tracePt t="45210" x="8001000" y="4241800"/>
          <p14:tracePt t="45227" x="8064500" y="4267200"/>
          <p14:tracePt t="45244" x="8147050" y="4298950"/>
          <p14:tracePt t="45260" x="8197850" y="4298950"/>
          <p14:tracePt t="45277" x="8242300" y="4298950"/>
          <p14:tracePt t="45294" x="8274050" y="4298950"/>
          <p14:tracePt t="45310" x="8312150" y="4298950"/>
          <p14:tracePt t="45327" x="8356600" y="4279900"/>
          <p14:tracePt t="45343" x="8375650" y="4273550"/>
          <p14:tracePt t="45360" x="8388350" y="4267200"/>
          <p14:tracePt t="45377" x="8401050" y="4267200"/>
          <p14:tracePt t="45394" x="8407400" y="4267200"/>
          <p14:tracePt t="45410" x="8420100" y="4267200"/>
          <p14:tracePt t="45427" x="8426450" y="4260850"/>
          <p14:tracePt t="45939" x="8432800" y="4260850"/>
          <p14:tracePt t="45950" x="8445500" y="4260850"/>
          <p14:tracePt t="45959" x="8458200" y="4260850"/>
          <p14:tracePt t="45975" x="8470900" y="4260850"/>
          <p14:tracePt t="45992" x="8502650" y="4254500"/>
          <p14:tracePt t="46009" x="8534400" y="4248150"/>
          <p14:tracePt t="46025" x="8540750" y="4248150"/>
          <p14:tracePt t="46044" x="8566150" y="4241800"/>
          <p14:tracePt t="46060" x="8578850" y="4235450"/>
          <p14:tracePt t="46077" x="8591550" y="4229100"/>
          <p14:tracePt t="46208" x="8597900" y="4229100"/>
          <p14:tracePt t="46217" x="8604250" y="4229100"/>
          <p14:tracePt t="46237" x="8610600" y="4229100"/>
          <p14:tracePt t="46247" x="8616950" y="4229100"/>
          <p14:tracePt t="46260" x="8623300" y="4229100"/>
          <p14:tracePt t="46277" x="8636000" y="4222750"/>
          <p14:tracePt t="46293" x="8648700" y="4222750"/>
          <p14:tracePt t="46310" x="8655050" y="4216400"/>
          <p14:tracePt t="46327" x="8674100" y="4210050"/>
          <p14:tracePt t="46343" x="8680450" y="4210050"/>
          <p14:tracePt t="46360" x="8686800" y="4210050"/>
          <p14:tracePt t="46377" x="8699500" y="4210050"/>
          <p14:tracePt t="46393" x="8705850" y="4210050"/>
          <p14:tracePt t="46426" x="8712200" y="4203700"/>
          <p14:tracePt t="46443" x="8718550" y="4203700"/>
          <p14:tracePt t="46460" x="8724900" y="4203700"/>
          <p14:tracePt t="46562" x="8731250" y="4203700"/>
          <p14:tracePt t="46573" x="8737600" y="4203700"/>
          <p14:tracePt t="46582" x="8743950" y="4203700"/>
          <p14:tracePt t="46593" x="8750300" y="4203700"/>
          <p14:tracePt t="46610" x="8769350" y="4203700"/>
          <p14:tracePt t="46627" x="8775700" y="4203700"/>
          <p14:tracePt t="46643" x="8788400" y="4203700"/>
          <p14:tracePt t="46799" x="8794750" y="4197350"/>
          <p14:tracePt t="46809" x="8807450" y="4191000"/>
          <p14:tracePt t="46818" x="8813800" y="4191000"/>
          <p14:tracePt t="46829" x="8820150" y="4178300"/>
          <p14:tracePt t="46843" x="8826500" y="4171950"/>
          <p14:tracePt t="46860" x="8832850" y="4165600"/>
          <p14:tracePt t="47154" x="8839200" y="4165600"/>
          <p14:tracePt t="51161" x="8832850" y="4165600"/>
          <p14:tracePt t="51171" x="8820150" y="4159250"/>
          <p14:tracePt t="51181" x="8801100" y="4152900"/>
          <p14:tracePt t="51194" x="8782050" y="4140200"/>
          <p14:tracePt t="51209" x="8737600" y="4108450"/>
          <p14:tracePt t="51225" x="8699500" y="4089400"/>
          <p14:tracePt t="51242" x="8636000" y="4032250"/>
          <p14:tracePt t="51258" x="8559800" y="3962400"/>
          <p14:tracePt t="51275" x="8515350" y="3917950"/>
          <p14:tracePt t="51291" x="8445500" y="3822700"/>
          <p14:tracePt t="51307" x="8388350" y="3714750"/>
          <p14:tracePt t="51324" x="8375650" y="3683000"/>
          <p14:tracePt t="51341" x="8362950" y="3632200"/>
          <p14:tracePt t="51358" x="8356600" y="3575050"/>
          <p14:tracePt t="51375" x="8356600" y="3511550"/>
          <p14:tracePt t="51392" x="8356600" y="3473450"/>
          <p14:tracePt t="51408" x="8356600" y="3441700"/>
          <p14:tracePt t="51425" x="8356600" y="3435350"/>
          <p14:tracePt t="51900" x="8350250" y="3435350"/>
          <p14:tracePt t="51910" x="8331200" y="3435350"/>
          <p14:tracePt t="51920" x="8312150" y="3435350"/>
          <p14:tracePt t="51930" x="8305800" y="3435350"/>
          <p14:tracePt t="51941" x="8286750" y="3435350"/>
          <p14:tracePt t="51958" x="8255000" y="3435350"/>
          <p14:tracePt t="51975" x="8229600" y="3435350"/>
          <p14:tracePt t="51991" x="8172450" y="3435350"/>
          <p14:tracePt t="52008" x="8115300" y="3435350"/>
          <p14:tracePt t="52025" x="8064500" y="3435350"/>
          <p14:tracePt t="52041" x="8039100" y="3435350"/>
          <p14:tracePt t="52058" x="7975600" y="3435350"/>
          <p14:tracePt t="52075" x="7924800" y="3435350"/>
          <p14:tracePt t="52091" x="7905750" y="3435350"/>
          <p14:tracePt t="52108" x="7867650" y="3435350"/>
          <p14:tracePt t="52125" x="7861300" y="3435350"/>
          <p14:tracePt t="52158" x="7854950" y="3435350"/>
          <p14:tracePt t="52175" x="7848600" y="3435350"/>
          <p14:tracePt t="52197" x="7842250" y="3435350"/>
          <p14:tracePt t="52208" x="7835900" y="3435350"/>
          <p14:tracePt t="52225" x="7816850" y="3435350"/>
          <p14:tracePt t="52242" x="7804150" y="3435350"/>
          <p14:tracePt t="52258" x="7791450" y="3435350"/>
          <p14:tracePt t="52275" x="7785100" y="3435350"/>
          <p14:tracePt t="52291" x="7785100" y="3441700"/>
          <p14:tracePt t="52333" x="7785100" y="3448050"/>
          <p14:tracePt t="52353" x="7791450" y="3454400"/>
          <p14:tracePt t="52362" x="7797800" y="3460750"/>
          <p14:tracePt t="52373" x="7810500" y="3473450"/>
          <p14:tracePt t="52390" x="7829550" y="3486150"/>
          <p14:tracePt t="52407" x="7842250" y="3498850"/>
          <p14:tracePt t="52424" x="7848600" y="3511550"/>
          <p14:tracePt t="52441" x="7848600" y="3530600"/>
          <p14:tracePt t="52458" x="7848600" y="3536950"/>
          <p14:tracePt t="52464" x="7848600" y="3543300"/>
          <p14:tracePt t="52482" x="7848600" y="3549650"/>
          <p14:tracePt t="52492" x="7848600" y="3556000"/>
          <p14:tracePt t="52508" x="7848600" y="3568700"/>
          <p14:tracePt t="52524" x="7848600" y="3575050"/>
          <p14:tracePt t="52541" x="7829550" y="3581400"/>
          <p14:tracePt t="52558" x="7810500" y="3581400"/>
          <p14:tracePt t="52574" x="7804150" y="3581400"/>
          <p14:tracePt t="52592" x="7766050" y="3581400"/>
          <p14:tracePt t="52608" x="7721600" y="3594100"/>
          <p14:tracePt t="52624" x="7683500" y="3594100"/>
          <p14:tracePt t="52641" x="7645400" y="3606800"/>
          <p14:tracePt t="52658" x="7607300" y="3613150"/>
          <p14:tracePt t="52674" x="7594600" y="3619500"/>
          <p14:tracePt t="52691" x="7575550" y="3619500"/>
          <p14:tracePt t="52708" x="7562850" y="3619500"/>
          <p14:tracePt t="52725" x="7556500" y="3619500"/>
          <p14:tracePt t="52767" x="7550150" y="3619500"/>
          <p14:tracePt t="52776" x="7543800" y="3619500"/>
          <p14:tracePt t="52808" x="7531100" y="3619500"/>
          <p14:tracePt t="52818" x="7531100" y="3625850"/>
          <p14:tracePt t="52828" x="7524750" y="3625850"/>
          <p14:tracePt t="52847" x="7518400" y="3632200"/>
          <p14:tracePt t="53122" x="7505700" y="3632200"/>
          <p14:tracePt t="53132" x="7499350" y="3632200"/>
          <p14:tracePt t="53143" x="7473950" y="3632200"/>
          <p14:tracePt t="53158" x="7442200" y="3625850"/>
          <p14:tracePt t="53175" x="7366000" y="3600450"/>
          <p14:tracePt t="53191" x="7289800" y="3568700"/>
          <p14:tracePt t="53209" x="7226300" y="3543300"/>
          <p14:tracePt t="53224" x="7207250" y="3530600"/>
          <p14:tracePt t="53241" x="7162800" y="3498850"/>
          <p14:tracePt t="53258" x="7137400" y="3454400"/>
          <p14:tracePt t="53274" x="7131050" y="3422650"/>
          <p14:tracePt t="53291" x="7124700" y="3340100"/>
          <p14:tracePt t="53308" x="7124700" y="3276600"/>
          <p14:tracePt t="53324" x="7124700" y="3244850"/>
          <p14:tracePt t="53341" x="7124700" y="3213100"/>
          <p14:tracePt t="53358" x="7131050" y="3175000"/>
          <p14:tracePt t="53374" x="7131050" y="3168650"/>
          <p14:tracePt t="53391" x="7131050" y="3117850"/>
          <p14:tracePt t="53407" x="7131050" y="3086100"/>
          <p14:tracePt t="53425" x="7131050" y="3067050"/>
          <p14:tracePt t="53441" x="7131050" y="3048000"/>
          <p14:tracePt t="53458" x="7131050" y="3016250"/>
          <p14:tracePt t="53474" x="7124700" y="2984500"/>
          <p14:tracePt t="53491" x="7124700" y="2965450"/>
          <p14:tracePt t="53508" x="7124700" y="2933700"/>
          <p14:tracePt t="53524" x="7124700" y="2921000"/>
          <p14:tracePt t="53813" x="7124700" y="2914650"/>
          <p14:tracePt t="53822" x="7124700" y="2889250"/>
          <p14:tracePt t="53832" x="7124700" y="2863850"/>
          <p14:tracePt t="53843" x="7124700" y="2838450"/>
          <p14:tracePt t="53857" x="7118350" y="2819400"/>
          <p14:tracePt t="53874" x="7092950" y="2755900"/>
          <p14:tracePt t="53891" x="7054850" y="2679700"/>
          <p14:tracePt t="53908" x="7016750" y="2616200"/>
          <p14:tracePt t="53924" x="7004050" y="2584450"/>
          <p14:tracePt t="53941" x="6978650" y="2520950"/>
          <p14:tracePt t="53958" x="6953250" y="2476500"/>
          <p14:tracePt t="53974" x="6940550" y="2457450"/>
          <p14:tracePt t="53991" x="6908800" y="2419350"/>
          <p14:tracePt t="54008" x="6889750" y="2393950"/>
          <p14:tracePt t="54024" x="6877050" y="2381250"/>
          <p14:tracePt t="54041" x="6851650" y="2368550"/>
          <p14:tracePt t="54057" x="6832600" y="2355850"/>
          <p14:tracePt t="54074" x="6819900" y="2349500"/>
          <p14:tracePt t="54091" x="6794500" y="2330450"/>
          <p14:tracePt t="54107" x="6762750" y="2317750"/>
          <p14:tracePt t="54124" x="6756400" y="2317750"/>
          <p14:tracePt t="54141" x="6718300" y="2317750"/>
          <p14:tracePt t="54158" x="6692900" y="2317750"/>
          <p14:tracePt t="54175" x="6654800" y="2317750"/>
          <p14:tracePt t="54191" x="6629400" y="2317750"/>
          <p14:tracePt t="54208" x="6584950" y="2311400"/>
          <p14:tracePt t="54224" x="6534150" y="2311400"/>
          <p14:tracePt t="54241" x="6508750" y="2311400"/>
          <p14:tracePt t="54257" x="6438900" y="2324100"/>
          <p14:tracePt t="54274" x="6350000" y="2336800"/>
          <p14:tracePt t="54290" x="6318250" y="2349500"/>
          <p14:tracePt t="54307" x="6223000" y="2381250"/>
          <p14:tracePt t="54324" x="6134100" y="2400300"/>
          <p14:tracePt t="54341" x="6096000" y="2425700"/>
          <p14:tracePt t="54358" x="6019800" y="2444750"/>
          <p14:tracePt t="54374" x="5956300" y="2470150"/>
          <p14:tracePt t="54391" x="5892800" y="2495550"/>
          <p14:tracePt t="54407" x="5867400" y="2501900"/>
          <p14:tracePt t="54424" x="5803900" y="2533650"/>
          <p14:tracePt t="54441" x="5753100" y="2565400"/>
          <p14:tracePt t="54457" x="5727700" y="2578100"/>
          <p14:tracePt t="54474" x="5651500" y="2622550"/>
          <p14:tracePt t="54491" x="5588000" y="2660650"/>
          <p14:tracePt t="54507" x="5562600" y="2673350"/>
          <p14:tracePt t="54512" x="5537200" y="2698750"/>
          <p14:tracePt t="54524" x="5524500" y="2705100"/>
          <p14:tracePt t="54541" x="5499100" y="2736850"/>
          <p14:tracePt t="54556" x="5486400" y="2755900"/>
          <p14:tracePt t="54573" x="5473700" y="2774950"/>
          <p14:tracePt t="54589" x="5467350" y="2806700"/>
          <p14:tracePt t="54606" x="5461000" y="2819400"/>
          <p14:tracePt t="54623" x="5454650" y="2844800"/>
          <p14:tracePt t="54640" x="5454650" y="2857500"/>
          <p14:tracePt t="54656" x="5454650" y="2863850"/>
          <p14:tracePt t="54674" x="5454650" y="2870200"/>
          <p14:tracePt t="54690" x="5461000" y="2882900"/>
          <p14:tracePt t="54707" x="5486400" y="2895600"/>
          <p14:tracePt t="54724" x="5499100" y="2908300"/>
          <p14:tracePt t="54740" x="5530850" y="2921000"/>
          <p14:tracePt t="54757" x="5562600" y="2940050"/>
          <p14:tracePt t="54774" x="5581650" y="2946400"/>
          <p14:tracePt t="54791" x="5626100" y="2946400"/>
          <p14:tracePt t="54807" x="5664200" y="2946400"/>
          <p14:tracePt t="54824" x="5689600" y="2946400"/>
          <p14:tracePt t="54840" x="5734050" y="2946400"/>
          <p14:tracePt t="54856" x="5791200" y="2940050"/>
          <p14:tracePt t="54873" x="5816600" y="2933700"/>
          <p14:tracePt t="54889" x="5867400" y="2927350"/>
          <p14:tracePt t="54906" x="5924550" y="2914650"/>
          <p14:tracePt t="54923" x="5956300" y="2914650"/>
          <p14:tracePt t="54939" x="6026150" y="2895600"/>
          <p14:tracePt t="54956" x="6083300" y="2882900"/>
          <p14:tracePt t="54972" x="6127750" y="2863850"/>
          <p14:tracePt t="54989" x="6146800" y="2863850"/>
          <p14:tracePt t="55007" x="6172200" y="2857500"/>
          <p14:tracePt t="55013" x="6191250" y="2851150"/>
          <p14:tracePt t="55024" x="6203950" y="2851150"/>
          <p14:tracePt t="55040" x="6216650" y="2851150"/>
          <p14:tracePt t="55057" x="6248400" y="2851150"/>
          <p14:tracePt t="55073" x="6286500" y="2851150"/>
          <p14:tracePt t="55090" x="6305550" y="2851150"/>
          <p14:tracePt t="55107" x="6337300" y="2851150"/>
          <p14:tracePt t="55124" x="6375400" y="2844800"/>
          <p14:tracePt t="55141" x="6426200" y="2844800"/>
          <p14:tracePt t="55157" x="6445250" y="2838450"/>
          <p14:tracePt t="55173" x="6496050" y="2838450"/>
          <p14:tracePt t="55190" x="6540500" y="2838450"/>
          <p14:tracePt t="55207" x="6553200" y="2838450"/>
          <p14:tracePt t="55224" x="6591300" y="2838450"/>
          <p14:tracePt t="55240" x="6623050" y="2832100"/>
          <p14:tracePt t="55257" x="6635750" y="2825750"/>
          <p14:tracePt t="55274" x="6648450" y="2819400"/>
          <p14:tracePt t="55290" x="6673850" y="2806700"/>
          <p14:tracePt t="55324" x="6699250" y="2794000"/>
          <p14:tracePt t="55340" x="6705600" y="2787650"/>
          <p14:tracePt t="55357" x="6718300" y="2774950"/>
          <p14:tracePt t="55373" x="6724650" y="2762250"/>
          <p14:tracePt t="55390" x="6743700" y="2736850"/>
          <p14:tracePt t="55407" x="6762750" y="2705100"/>
          <p14:tracePt t="55424" x="6769100" y="2698750"/>
          <p14:tracePt t="55440" x="6788150" y="2667000"/>
          <p14:tracePt t="55457" x="6800850" y="2647950"/>
          <p14:tracePt t="55474" x="6807200" y="2635250"/>
          <p14:tracePt t="55490" x="6807200" y="2622550"/>
          <p14:tracePt t="55507" x="6807200" y="2603500"/>
          <p14:tracePt t="55524" x="6807200" y="2590800"/>
          <p14:tracePt t="55540" x="6807200" y="2584450"/>
          <p14:tracePt t="55557" x="6807200" y="2559050"/>
          <p14:tracePt t="55574" x="6807200" y="2546350"/>
          <p14:tracePt t="55591" x="6800850" y="2540000"/>
          <p14:tracePt t="55609" x="6781800" y="2520950"/>
          <p14:tracePt t="55624" x="6750050" y="2501900"/>
          <p14:tracePt t="55639" x="6737350" y="2489200"/>
          <p14:tracePt t="55656" x="6705600" y="2476500"/>
          <p14:tracePt t="55673" x="6667500" y="2463800"/>
          <p14:tracePt t="55689" x="6654800" y="2457450"/>
          <p14:tracePt t="55707" x="6610350" y="2457450"/>
          <p14:tracePt t="55723" x="6553200" y="2457450"/>
          <p14:tracePt t="55740" x="6534150" y="2457450"/>
          <p14:tracePt t="55757" x="6489700" y="2457450"/>
          <p14:tracePt t="55773" x="6445250" y="2457450"/>
          <p14:tracePt t="55790" x="6419850" y="2457450"/>
          <p14:tracePt t="55807" x="6362700" y="2457450"/>
          <p14:tracePt t="55824" x="6318250" y="2457450"/>
          <p14:tracePt t="55840" x="6261100" y="2463800"/>
          <p14:tracePt t="55857" x="6223000" y="2470150"/>
          <p14:tracePt t="55873" x="6178550" y="2482850"/>
          <p14:tracePt t="55890" x="6127750" y="2495550"/>
          <p14:tracePt t="55907" x="6102350" y="2495550"/>
          <p14:tracePt t="55923" x="6038850" y="2508250"/>
          <p14:tracePt t="55940" x="5969000" y="2520950"/>
          <p14:tracePt t="55956" x="5930900" y="2527300"/>
          <p14:tracePt t="55973" x="5861050" y="2546350"/>
          <p14:tracePt t="55990" x="5791200" y="2571750"/>
          <p14:tracePt t="56007" x="5765800" y="2578100"/>
          <p14:tracePt t="56023" x="5708650" y="2597150"/>
          <p14:tracePt t="56040" x="5657850" y="2616200"/>
          <p14:tracePt t="56057" x="5594350" y="2660650"/>
          <p14:tracePt t="56073" x="5575300" y="2679700"/>
          <p14:tracePt t="56090" x="5549900" y="2698750"/>
          <p14:tracePt t="56107" x="5543550" y="2717800"/>
          <p14:tracePt t="56123" x="5537200" y="2717800"/>
          <p14:tracePt t="56140" x="5537200" y="2736850"/>
          <p14:tracePt t="56157" x="5530850" y="2749550"/>
          <p14:tracePt t="56173" x="5524500" y="2762250"/>
          <p14:tracePt t="56190" x="5518150" y="2794000"/>
          <p14:tracePt t="56207" x="5518150" y="2819400"/>
          <p14:tracePt t="56223" x="5518150" y="2832100"/>
          <p14:tracePt t="56240" x="5518150" y="2857500"/>
          <p14:tracePt t="56257" x="5530850" y="2882900"/>
          <p14:tracePt t="56274" x="5549900" y="2908300"/>
          <p14:tracePt t="56290" x="5556250" y="2914650"/>
          <p14:tracePt t="56307" x="5575300" y="2927350"/>
          <p14:tracePt t="56324" x="5588000" y="2933700"/>
          <p14:tracePt t="56340" x="5600700" y="2940050"/>
          <p14:tracePt t="56356" x="5626100" y="2952750"/>
          <p14:tracePt t="56373" x="5664200" y="2965450"/>
          <p14:tracePt t="56390" x="5683250" y="2971800"/>
          <p14:tracePt t="56406" x="5715000" y="2971800"/>
          <p14:tracePt t="56423" x="5753100" y="2978150"/>
          <p14:tracePt t="56440" x="5765800" y="2978150"/>
          <p14:tracePt t="56457" x="5810250" y="2984500"/>
          <p14:tracePt t="56473" x="5861050" y="2984500"/>
          <p14:tracePt t="56491" x="5918200" y="2984500"/>
          <p14:tracePt t="56507" x="5956300" y="2984500"/>
          <p14:tracePt t="56524" x="6026150" y="2965450"/>
          <p14:tracePt t="56540" x="6102350" y="2933700"/>
          <p14:tracePt t="56556" x="6146800" y="2927350"/>
          <p14:tracePt t="56573" x="6223000" y="2901950"/>
          <p14:tracePt t="56590" x="6273800" y="2876550"/>
          <p14:tracePt t="56607" x="6292850" y="2876550"/>
          <p14:tracePt t="56623" x="6318250" y="2863850"/>
          <p14:tracePt t="56640" x="6330950" y="2863850"/>
          <p14:tracePt t="56657" x="6337300" y="2863850"/>
          <p14:tracePt t="56673" x="6350000" y="2857500"/>
          <p14:tracePt t="56898" x="6356350" y="2857500"/>
          <p14:tracePt t="57046" x="6362700" y="2857500"/>
          <p14:tracePt t="57085" x="6369050" y="2857500"/>
          <p14:tracePt t="57096" x="6375400" y="2857500"/>
          <p14:tracePt t="57125" x="6381750" y="2863850"/>
          <p14:tracePt t="57145" x="6388100" y="2863850"/>
          <p14:tracePt t="57195" x="6394450" y="2863850"/>
          <p14:tracePt t="57254" x="6400800" y="2863850"/>
          <p14:tracePt t="57293" x="6407150" y="2863850"/>
          <p14:tracePt t="57323" x="6413500" y="2863850"/>
          <p14:tracePt t="57334" x="6419850" y="2863850"/>
          <p14:tracePt t="57343" x="6426200" y="2863850"/>
          <p14:tracePt t="57356" x="6426200" y="2870200"/>
          <p14:tracePt t="57373" x="6438900" y="2870200"/>
          <p14:tracePt t="57390" x="6445250" y="2876550"/>
          <p14:tracePt t="57406" x="6451600" y="2876550"/>
          <p14:tracePt t="57423" x="6457950" y="2876550"/>
          <p14:tracePt t="57441" x="6464300" y="2876550"/>
          <p14:tracePt t="57457" x="6470650" y="2876550"/>
          <p14:tracePt t="57480" x="6477000" y="2876550"/>
          <p14:tracePt t="57499" x="6483350" y="2876550"/>
          <p14:tracePt t="57510" x="6489700" y="2876550"/>
          <p14:tracePt t="57588" x="6489700" y="2882900"/>
          <p14:tracePt t="57638" x="6496050" y="2882900"/>
          <p14:tracePt t="57677" x="6496050" y="2889250"/>
          <p14:tracePt t="57697" x="6502400" y="2889250"/>
          <p14:tracePt t="57745" x="6508750" y="2895600"/>
          <p14:tracePt t="57776" x="6515100" y="2895600"/>
          <p14:tracePt t="57943" x="6508750" y="2895600"/>
          <p14:tracePt t="57964" x="6502400" y="2895600"/>
          <p14:tracePt t="57973" x="6496050" y="2895600"/>
          <p14:tracePt t="57993" x="6489700" y="2895600"/>
          <p14:tracePt t="58003" x="6483350" y="2895600"/>
          <p14:tracePt t="58013" x="6477000" y="2895600"/>
          <p14:tracePt t="58042" x="6470650" y="2895600"/>
          <p14:tracePt t="58052" x="6464300" y="2895600"/>
          <p14:tracePt t="58072" x="6457950" y="2895600"/>
          <p14:tracePt t="58082" x="6451600" y="2895600"/>
          <p14:tracePt t="58092" x="6445250" y="2895600"/>
          <p14:tracePt t="58111" x="6438900" y="2901950"/>
          <p14:tracePt t="58123" x="6432550" y="2901950"/>
          <p14:tracePt t="58139" x="6407150" y="2908300"/>
          <p14:tracePt t="58156" x="6400800" y="2908300"/>
          <p14:tracePt t="58173" x="6388100" y="2908300"/>
          <p14:tracePt t="58189" x="6375400" y="2914650"/>
          <p14:tracePt t="58207" x="6362700" y="2914650"/>
          <p14:tracePt t="58223" x="6356350" y="2914650"/>
          <p14:tracePt t="58240" x="6350000" y="2921000"/>
          <p14:tracePt t="58256" x="6337300" y="2927350"/>
          <p14:tracePt t="58273" x="6330950" y="2927350"/>
          <p14:tracePt t="58289" x="6318250" y="2933700"/>
          <p14:tracePt t="58322" x="6311900" y="2933700"/>
          <p14:tracePt t="58339" x="6311900" y="2940050"/>
          <p14:tracePt t="58447" x="6305550" y="2946400"/>
          <p14:tracePt t="58466" x="6299200" y="2946400"/>
          <p14:tracePt t="58486" x="6292850" y="2946400"/>
          <p14:tracePt t="58505" x="6286500" y="2946400"/>
          <p14:tracePt t="58545" x="6280150" y="2946400"/>
          <p14:tracePt t="58554" x="6273800" y="2946400"/>
          <p14:tracePt t="58576" x="6267450" y="2952750"/>
          <p14:tracePt t="58604" x="6261100" y="2952750"/>
          <p14:tracePt t="58623" x="6254750" y="2952750"/>
          <p14:tracePt t="58643" x="6248400" y="2952750"/>
          <p14:tracePt t="58654" x="6242050" y="2952750"/>
          <p14:tracePt t="58673" x="6235700" y="2952750"/>
          <p14:tracePt t="58811" x="6229350" y="2952750"/>
          <p14:tracePt t="58830" x="6223000" y="2952750"/>
          <p14:tracePt t="58859" x="6216650" y="2952750"/>
          <p14:tracePt t="58870" x="6210300" y="2952750"/>
          <p14:tracePt t="58887" x="6203950" y="2952750"/>
          <p14:tracePt t="58898" x="6203950" y="2959100"/>
          <p14:tracePt t="58918" x="6197600" y="2959100"/>
          <p14:tracePt t="58929" x="6191250" y="2959100"/>
          <p14:tracePt t="58959" x="6178550" y="2959100"/>
          <p14:tracePt t="58979" x="6172200" y="2959100"/>
          <p14:tracePt t="58998" x="6165850" y="2959100"/>
          <p14:tracePt t="59008" x="6159500" y="2959100"/>
          <p14:tracePt t="59018" x="6153150" y="2959100"/>
          <p14:tracePt t="59087" x="6153150" y="2965450"/>
          <p14:tracePt t="59106" x="6153150" y="2971800"/>
          <p14:tracePt t="59117" x="6165850" y="2978150"/>
          <p14:tracePt t="59127" x="6172200" y="2978150"/>
          <p14:tracePt t="59139" x="6191250" y="2990850"/>
          <p14:tracePt t="59156" x="6235700" y="3028950"/>
          <p14:tracePt t="59173" x="6311900" y="3073400"/>
          <p14:tracePt t="59189" x="6362700" y="3105150"/>
          <p14:tracePt t="59206" x="6464300" y="3175000"/>
          <p14:tracePt t="59222" x="6559550" y="3225800"/>
          <p14:tracePt t="59239" x="6597650" y="3244850"/>
          <p14:tracePt t="59256" x="6686550" y="3270250"/>
          <p14:tracePt t="59273" x="6769100" y="3308350"/>
          <p14:tracePt t="59289" x="6807200" y="3327400"/>
          <p14:tracePt t="59306" x="6864350" y="3346450"/>
          <p14:tracePt t="59322" x="6908800" y="3371850"/>
          <p14:tracePt t="59339" x="6921500" y="3378200"/>
          <p14:tracePt t="59356" x="6934200" y="3378200"/>
          <p14:tracePt t="59412" x="6921500" y="3378200"/>
          <p14:tracePt t="59422" x="6908800" y="3378200"/>
          <p14:tracePt t="59432" x="6883400" y="3378200"/>
          <p14:tracePt t="59443" x="6858000" y="3378200"/>
          <p14:tracePt t="59456" x="6826250" y="3378200"/>
          <p14:tracePt t="59472" x="6718300" y="3390900"/>
          <p14:tracePt t="59489" x="6578600" y="3409950"/>
          <p14:tracePt t="59506" x="6496050" y="3416300"/>
          <p14:tracePt t="59522" x="6324600" y="3422650"/>
          <p14:tracePt t="59539" x="6165850" y="3422650"/>
          <p14:tracePt t="59556" x="6083300" y="3422650"/>
          <p14:tracePt t="59572" x="5924550" y="3422650"/>
          <p14:tracePt t="59589" x="5803900" y="3422650"/>
          <p14:tracePt t="59606" x="5708650" y="3422650"/>
          <p14:tracePt t="59623" x="5683250" y="3422650"/>
          <p14:tracePt t="59639" x="5664200" y="3422650"/>
          <p14:tracePt t="59768" x="5670550" y="3422650"/>
          <p14:tracePt t="59786" x="5670550" y="3429000"/>
          <p14:tracePt t="60152" x="5664200" y="3429000"/>
          <p14:tracePt t="60162" x="5657850" y="3429000"/>
          <p14:tracePt t="60172" x="5645150" y="3429000"/>
          <p14:tracePt t="60189" x="5626100" y="3409950"/>
          <p14:tracePt t="60206" x="5607050" y="3397250"/>
          <p14:tracePt t="60222" x="5562600" y="3352800"/>
          <p14:tracePt t="60239" x="5505450" y="3282950"/>
          <p14:tracePt t="60255" x="5486400" y="3251200"/>
          <p14:tracePt t="60272" x="5429250" y="3143250"/>
          <p14:tracePt t="60288" x="5378450" y="3079750"/>
          <p14:tracePt t="60306" x="5353050" y="3054350"/>
          <p14:tracePt t="60339" x="5346700" y="3054350"/>
          <p14:tracePt t="60526" x="5346700" y="3048000"/>
          <p14:tracePt t="60536" x="5346700" y="3041650"/>
          <p14:tracePt t="60546" x="5346700" y="3035300"/>
          <p14:tracePt t="60595" x="5346700" y="3028950"/>
          <p14:tracePt t="60655" x="5353050" y="3028950"/>
          <p14:tracePt t="60664" x="5359400" y="3022600"/>
          <p14:tracePt t="60675" x="5365750" y="3022600"/>
          <p14:tracePt t="60689" x="5372100" y="3016250"/>
          <p14:tracePt t="60705" x="5384800" y="3016250"/>
          <p14:tracePt t="60722" x="5391150" y="3009900"/>
          <p14:tracePt t="60738" x="5397500" y="3009900"/>
          <p14:tracePt t="60755" x="5410200" y="3003550"/>
          <p14:tracePt t="60772" x="5416550" y="2997200"/>
          <p14:tracePt t="60789" x="5441950" y="2984500"/>
          <p14:tracePt t="60805" x="5448300" y="2978150"/>
          <p14:tracePt t="60822" x="5480050" y="2965450"/>
          <p14:tracePt t="60839" x="5499100" y="2965450"/>
          <p14:tracePt t="60855" x="5518150" y="2959100"/>
          <p14:tracePt t="60872" x="5543550" y="2952750"/>
          <p14:tracePt t="60888" x="5581650" y="2952750"/>
          <p14:tracePt t="60905" x="5600700" y="2952750"/>
          <p14:tracePt t="60922" x="5651500" y="2952750"/>
          <p14:tracePt t="60938" x="5721350" y="2971800"/>
          <p14:tracePt t="60955" x="5765800" y="2978150"/>
          <p14:tracePt t="60972" x="5854700" y="2997200"/>
          <p14:tracePt t="60988" x="5956300" y="3016250"/>
          <p14:tracePt t="61005" x="6000750" y="3041650"/>
          <p14:tracePt t="61022" x="6076950" y="3079750"/>
          <p14:tracePt t="61038" x="6121400" y="3111500"/>
          <p14:tracePt t="61055" x="6146800" y="3136900"/>
          <p14:tracePt t="61071" x="6146800" y="3155950"/>
          <p14:tracePt t="61087" x="6159500" y="3181350"/>
          <p14:tracePt t="61105" x="6165850" y="3206750"/>
          <p14:tracePt t="61121" x="6172200" y="3225800"/>
          <p14:tracePt t="61138" x="6172200" y="3263900"/>
          <p14:tracePt t="61155" x="6172200" y="3321050"/>
          <p14:tracePt t="61172" x="6172200" y="3340100"/>
          <p14:tracePt t="61189" x="6172200" y="3378200"/>
          <p14:tracePt t="61205" x="6172200" y="3403600"/>
          <p14:tracePt t="61222" x="6172200" y="3422650"/>
          <p14:tracePt t="61238" x="6172200" y="3441700"/>
          <p14:tracePt t="61255" x="6172200" y="3467100"/>
          <p14:tracePt t="61272" x="6172200" y="3511550"/>
          <p14:tracePt t="61288" x="6172200" y="3530600"/>
          <p14:tracePt t="61305" x="6165850" y="3568700"/>
          <p14:tracePt t="61322" x="6159500" y="3619500"/>
          <p14:tracePt t="61338" x="6159500" y="3638550"/>
          <p14:tracePt t="61355" x="6146800" y="3683000"/>
          <p14:tracePt t="61372" x="6134100" y="3714750"/>
          <p14:tracePt t="61388" x="6127750" y="3752850"/>
          <p14:tracePt t="61405" x="6108700" y="3790950"/>
          <p14:tracePt t="61422" x="6083300" y="3829050"/>
          <p14:tracePt t="61438" x="6070600" y="3848100"/>
          <p14:tracePt t="61455" x="6032500" y="3879850"/>
          <p14:tracePt t="61472" x="6007100" y="3905250"/>
          <p14:tracePt t="61488" x="5988050" y="3917950"/>
          <p14:tracePt t="61505" x="5956300" y="3943350"/>
          <p14:tracePt t="61522" x="5930900" y="3949700"/>
          <p14:tracePt t="61539" x="5899150" y="3956050"/>
          <p14:tracePt t="61555" x="5886450" y="3962400"/>
          <p14:tracePt t="61572" x="5848350" y="3962400"/>
          <p14:tracePt t="61588" x="5816600" y="3975100"/>
          <p14:tracePt t="61605" x="5791200" y="3975100"/>
          <p14:tracePt t="61621" x="5759450" y="3981450"/>
          <p14:tracePt t="61628" x="5734050" y="3981450"/>
          <p14:tracePt t="61638" x="5708650" y="3981450"/>
          <p14:tracePt t="61655" x="5683250" y="3981450"/>
          <p14:tracePt t="61672" x="5638800" y="3975100"/>
          <p14:tracePt t="61688" x="5594350" y="3956050"/>
          <p14:tracePt t="61705" x="5568950" y="3943350"/>
          <p14:tracePt t="61721" x="5530850" y="3924300"/>
          <p14:tracePt t="61738" x="5505450" y="3886200"/>
          <p14:tracePt t="61756" x="5486400" y="3835400"/>
          <p14:tracePt t="61771" x="5480050" y="3803650"/>
          <p14:tracePt t="61788" x="5461000" y="3702050"/>
          <p14:tracePt t="61805" x="5454650" y="3581400"/>
          <p14:tracePt t="61821" x="5454650" y="3530600"/>
          <p14:tracePt t="61838" x="5454650" y="3441700"/>
          <p14:tracePt t="61855" x="5473700" y="3371850"/>
          <p14:tracePt t="61872" x="5492750" y="3340100"/>
          <p14:tracePt t="61888" x="5530850" y="3244850"/>
          <p14:tracePt t="61905" x="5562600" y="3168650"/>
          <p14:tracePt t="61921" x="5588000" y="3136900"/>
          <p14:tracePt t="61938" x="5626100" y="3079750"/>
          <p14:tracePt t="61955" x="5689600" y="3022600"/>
          <p14:tracePt t="61971" x="5715000" y="3003550"/>
          <p14:tracePt t="61988" x="5759450" y="2959100"/>
          <p14:tracePt t="62005" x="5822950" y="2933700"/>
          <p14:tracePt t="62022" x="5867400" y="2927350"/>
          <p14:tracePt t="62038" x="5899150" y="2921000"/>
          <p14:tracePt t="62055" x="5956300" y="2921000"/>
          <p14:tracePt t="62071" x="6019800" y="2921000"/>
          <p14:tracePt t="62088" x="6057900" y="2927350"/>
          <p14:tracePt t="62104" x="6127750" y="2940050"/>
          <p14:tracePt t="62121" x="6203950" y="2959100"/>
          <p14:tracePt t="62138" x="6242050" y="2971800"/>
          <p14:tracePt t="62143" x="6286500" y="2984500"/>
          <p14:tracePt t="62155" x="6330950" y="3003550"/>
          <p14:tracePt t="62171" x="6407150" y="3048000"/>
          <p14:tracePt t="62187" x="6445250" y="3067050"/>
          <p14:tracePt t="62204" x="6502400" y="3117850"/>
          <p14:tracePt t="62221" x="6540500" y="3155950"/>
          <p14:tracePt t="62238" x="6559550" y="3187700"/>
          <p14:tracePt t="62254" x="6578600" y="3200400"/>
          <p14:tracePt t="62271" x="6591300" y="3263900"/>
          <p14:tracePt t="62288" x="6623050" y="3352800"/>
          <p14:tracePt t="62304" x="6629400" y="3390900"/>
          <p14:tracePt t="62321" x="6635750" y="3448050"/>
          <p14:tracePt t="62338" x="6642100" y="3492500"/>
          <p14:tracePt t="62354" x="6642100" y="3511550"/>
          <p14:tracePt t="62371" x="6642100" y="3549650"/>
          <p14:tracePt t="62388" x="6616700" y="3587750"/>
          <p14:tracePt t="62404" x="6597650" y="3606800"/>
          <p14:tracePt t="62421" x="6565900" y="3644900"/>
          <p14:tracePt t="62438" x="6527800" y="3689350"/>
          <p14:tracePt t="62455" x="6489700" y="3733800"/>
          <p14:tracePt t="62471" x="6477000" y="3759200"/>
          <p14:tracePt t="62488" x="6445250" y="3797300"/>
          <p14:tracePt t="62505" x="6419850" y="3816350"/>
          <p14:tracePt t="62521" x="6407150" y="3816350"/>
          <p14:tracePt t="62538" x="6375400" y="3816350"/>
          <p14:tracePt t="62555" x="6337300" y="3816350"/>
          <p14:tracePt t="62571" x="6318250" y="3816350"/>
          <p14:tracePt t="62588" x="6280150" y="3816350"/>
          <p14:tracePt t="62604" x="6235700" y="3816350"/>
          <p14:tracePt t="62621" x="6216650" y="3803650"/>
          <p14:tracePt t="62638" x="6184900" y="3771900"/>
          <p14:tracePt t="62654" x="6159500" y="3721100"/>
          <p14:tracePt t="62671" x="6153150" y="3695700"/>
          <p14:tracePt t="62688" x="6140450" y="3663950"/>
          <p14:tracePt t="62705" x="6140450" y="3644900"/>
          <p14:tracePt t="62738" x="6146800" y="3644900"/>
          <p14:tracePt t="62754" x="6184900" y="3644900"/>
          <p14:tracePt t="62771" x="6223000" y="3644900"/>
          <p14:tracePt t="62788" x="6261100" y="3651250"/>
          <p14:tracePt t="62804" x="6318250" y="3663950"/>
          <p14:tracePt t="62821" x="6375400" y="3683000"/>
          <p14:tracePt t="62838" x="6419850" y="3689350"/>
          <p14:tracePt t="62855" x="6508750" y="3695700"/>
          <p14:tracePt t="62871" x="6604000" y="3695700"/>
          <p14:tracePt t="62888" x="6661150" y="3695700"/>
          <p14:tracePt t="62904" x="6756400" y="3695700"/>
          <p14:tracePt t="62921" x="6826250" y="3695700"/>
          <p14:tracePt t="62938" x="6858000" y="3683000"/>
          <p14:tracePt t="62954" x="6915150" y="3657600"/>
          <p14:tracePt t="62971" x="6965950" y="3644900"/>
          <p14:tracePt t="62988" x="7010400" y="3632200"/>
          <p14:tracePt t="63004" x="7035800" y="3625850"/>
          <p14:tracePt t="63021" x="7080250" y="3613150"/>
          <p14:tracePt t="63038" x="7131050" y="3600450"/>
          <p14:tracePt t="63054" x="7162800" y="3587750"/>
          <p14:tracePt t="63071" x="7245350" y="3562350"/>
          <p14:tracePt t="63088" x="7334250" y="3543300"/>
          <p14:tracePt t="63104" x="7366000" y="3536950"/>
          <p14:tracePt t="63121" x="7435850" y="3517900"/>
          <p14:tracePt t="63137" x="7493000" y="3498850"/>
          <p14:tracePt t="63154" x="7505700" y="3498850"/>
          <p14:tracePt t="63346" x="7493000" y="3498850"/>
          <p14:tracePt t="63356" x="7486650" y="3498850"/>
          <p14:tracePt t="63365" x="7467600" y="3498850"/>
          <p14:tracePt t="63376" x="7442200" y="3498850"/>
          <p14:tracePt t="63387" x="7423150" y="3498850"/>
          <p14:tracePt t="63404" x="7359650" y="3505200"/>
          <p14:tracePt t="63421" x="7296150" y="3505200"/>
          <p14:tracePt t="63438" x="7264400" y="3505200"/>
          <p14:tracePt t="63454" x="7207250" y="3511550"/>
          <p14:tracePt t="63471" x="7156450" y="3511550"/>
          <p14:tracePt t="63488" x="7137400" y="3511550"/>
          <p14:tracePt t="63504" x="7092950" y="3511550"/>
          <p14:tracePt t="63521" x="7061200" y="3511550"/>
          <p14:tracePt t="63538" x="7042150" y="3511550"/>
          <p14:tracePt t="63555" x="6997700" y="3498850"/>
          <p14:tracePt t="63571" x="6953250" y="3486150"/>
          <p14:tracePt t="63587" x="6915150" y="3479800"/>
          <p14:tracePt t="63604" x="6858000" y="3473450"/>
          <p14:tracePt t="63621" x="6775450" y="3460750"/>
          <p14:tracePt t="63637" x="6731000" y="3454400"/>
          <p14:tracePt t="63654" x="6642100" y="3441700"/>
          <p14:tracePt t="63671" x="6559550" y="3429000"/>
          <p14:tracePt t="63688" x="6496050" y="3422650"/>
          <p14:tracePt t="63705" x="6457950" y="3416300"/>
          <p14:tracePt t="63721" x="6400800" y="3397250"/>
          <p14:tracePt t="63738" x="6343650" y="3384550"/>
          <p14:tracePt t="63754" x="6305550" y="3384550"/>
          <p14:tracePt t="63771" x="6248400" y="3378200"/>
          <p14:tracePt t="63788" x="6184900" y="3371850"/>
          <p14:tracePt t="63804" x="6159500" y="3371850"/>
          <p14:tracePt t="63821" x="6108700" y="3365500"/>
          <p14:tracePt t="63837" x="6064250" y="3352800"/>
          <p14:tracePt t="63854" x="6051550" y="3352800"/>
          <p14:tracePt t="63871" x="6032500" y="3346450"/>
          <p14:tracePt t="63887" x="6007100" y="3340100"/>
          <p14:tracePt t="63905" x="6000750" y="3333750"/>
          <p14:tracePt t="63921" x="5994400" y="3333750"/>
          <p14:tracePt t="63937" x="5988050" y="3327400"/>
          <p14:tracePt t="63976" x="5981700" y="3321050"/>
          <p14:tracePt t="63987" x="5969000" y="3314700"/>
          <p14:tracePt t="64004" x="5956300" y="3308350"/>
          <p14:tracePt t="64021" x="5949950" y="3302000"/>
          <p14:tracePt t="64038" x="5924550" y="3282950"/>
          <p14:tracePt t="64054" x="5899150" y="3270250"/>
          <p14:tracePt t="64071" x="5880100" y="3263900"/>
          <p14:tracePt t="64087" x="5848350" y="3244850"/>
          <p14:tracePt t="64104" x="5816600" y="3225800"/>
          <p14:tracePt t="64121" x="5797550" y="3213100"/>
          <p14:tracePt t="64137" x="5791200" y="3206750"/>
          <p14:tracePt t="64381" x="5759450" y="3232150"/>
          <p14:tracePt t="64390" x="5740400" y="3244850"/>
          <p14:tracePt t="64401" x="5727700" y="3244850"/>
          <p14:tracePt t="64411" x="5708650" y="3251200"/>
          <p14:tracePt t="64420" x="5695950" y="3251200"/>
          <p14:tracePt t="64437" x="5651500" y="3244850"/>
          <p14:tracePt t="64454" x="5626100" y="3225800"/>
          <p14:tracePt t="64470" x="5537200" y="3200400"/>
          <p14:tracePt t="64487" x="5429250" y="3149600"/>
          <p14:tracePt t="64504" x="5384800" y="3124200"/>
          <p14:tracePt t="64520" x="5314950" y="3098800"/>
          <p14:tracePt t="64537" x="5238750" y="3048000"/>
          <p14:tracePt t="64554" x="5194300" y="3028950"/>
          <p14:tracePt t="64570" x="5105400" y="2990850"/>
          <p14:tracePt t="64587" x="5035550" y="2965450"/>
          <p14:tracePt t="64604" x="5016500" y="2959100"/>
          <p14:tracePt t="64620" x="4984750" y="2946400"/>
          <p14:tracePt t="64637" x="4953000" y="2927350"/>
          <p14:tracePt t="64654" x="4921250" y="2914650"/>
          <p14:tracePt t="64670" x="4902200" y="2908300"/>
          <p14:tracePt t="64687" x="4857750" y="2889250"/>
          <p14:tracePt t="64693" x="4845050" y="2882900"/>
          <p14:tracePt t="64704" x="4832350" y="2876550"/>
          <p14:tracePt t="64721" x="4813300" y="2870200"/>
          <p14:tracePt t="64737" x="4781550" y="2870200"/>
          <p14:tracePt t="64754" x="4737100" y="2857500"/>
          <p14:tracePt t="64770" x="4711700" y="2851150"/>
          <p14:tracePt t="64788" x="4654550" y="2844800"/>
          <p14:tracePt t="64804" x="4610100" y="2838450"/>
          <p14:tracePt t="64820" x="4578350" y="2838450"/>
          <p14:tracePt t="64837" x="4508500" y="2838450"/>
          <p14:tracePt t="64854" x="4451350" y="2844800"/>
          <p14:tracePt t="64871" x="4400550" y="2863850"/>
          <p14:tracePt t="64887" x="4381500" y="2870200"/>
          <p14:tracePt t="64904" x="4349750" y="2895600"/>
          <p14:tracePt t="64921" x="4311650" y="2921000"/>
          <p14:tracePt t="64937" x="4292600" y="2933700"/>
          <p14:tracePt t="64954" x="4267200" y="2952750"/>
          <p14:tracePt t="64971" x="4241800" y="2978150"/>
          <p14:tracePt t="64988" x="4229100" y="2990850"/>
          <p14:tracePt t="65004" x="4216400" y="2997200"/>
          <p14:tracePt t="65020" x="4210050" y="3009900"/>
          <p14:tracePt t="65037" x="4210050" y="3016250"/>
          <p14:tracePt t="65054" x="4210050" y="3028950"/>
          <p14:tracePt t="65070" x="4203700" y="3048000"/>
          <p14:tracePt t="65087" x="4203700" y="3060700"/>
          <p14:tracePt t="65104" x="4203700" y="3079750"/>
          <p14:tracePt t="65120" x="4197350" y="3111500"/>
          <p14:tracePt t="65137" x="4197350" y="3130550"/>
          <p14:tracePt t="65153" x="4197350" y="3136900"/>
          <p14:tracePt t="65170" x="4197350" y="3168650"/>
          <p14:tracePt t="65187" x="4197350" y="3194050"/>
          <p14:tracePt t="65204" x="4197350" y="3213100"/>
          <p14:tracePt t="65210" x="4203700" y="3225800"/>
          <p14:tracePt t="65220" x="4210050" y="3238500"/>
          <p14:tracePt t="65237" x="4216400" y="3270250"/>
          <p14:tracePt t="65254" x="4222750" y="3276600"/>
          <p14:tracePt t="65270" x="4229100" y="3295650"/>
          <p14:tracePt t="65287" x="4241800" y="3321050"/>
          <p14:tracePt t="65304" x="4254500" y="3340100"/>
          <p14:tracePt t="65320" x="4260850" y="3359150"/>
          <p14:tracePt t="65337" x="4267200" y="3378200"/>
          <p14:tracePt t="65354" x="4273550" y="3397250"/>
          <p14:tracePt t="65370" x="4273550" y="3403600"/>
          <p14:tracePt t="65386" x="4279900" y="3416300"/>
          <p14:tracePt t="65403" x="4286250" y="3422650"/>
          <p14:tracePt t="65419" x="4286250" y="3429000"/>
          <p14:tracePt t="65436" x="4286250" y="3435350"/>
          <p14:tracePt t="65452" x="4286250" y="3448050"/>
          <p14:tracePt t="65469" x="4292600" y="3454400"/>
          <p14:tracePt t="65486" x="4305300" y="3473450"/>
          <p14:tracePt t="65502" x="4311650" y="3492500"/>
          <p14:tracePt t="65519" x="4318000" y="3505200"/>
          <p14:tracePt t="65535" x="4330700" y="3517900"/>
          <p14:tracePt t="65552" x="4343400" y="3536950"/>
          <p14:tracePt t="65569" x="4349750" y="3536950"/>
          <p14:tracePt t="65586" x="4362450" y="3556000"/>
          <p14:tracePt t="65602" x="4387850" y="3562350"/>
          <p14:tracePt t="65619" x="4394200" y="3575050"/>
          <p14:tracePt t="65635" x="4425950" y="3581400"/>
          <p14:tracePt t="65652" x="4445000" y="3594100"/>
          <p14:tracePt t="65669" x="4470400" y="3606800"/>
          <p14:tracePt t="65685" x="4476750" y="3613150"/>
          <p14:tracePt t="65702" x="4502150" y="3619500"/>
          <p14:tracePt t="65719" x="4521200" y="3619500"/>
          <p14:tracePt t="65735" x="4540250" y="3619500"/>
          <p14:tracePt t="65752" x="4559300" y="3625850"/>
          <p14:tracePt t="65769" x="4584700" y="3625850"/>
          <p14:tracePt t="65786" x="4597400" y="3625850"/>
          <p14:tracePt t="65803" x="4616450" y="3625850"/>
          <p14:tracePt t="65820" x="4635500" y="3625850"/>
          <p14:tracePt t="65837" x="4654550" y="3625850"/>
          <p14:tracePt t="65853" x="4660900" y="3619500"/>
          <p14:tracePt t="65870" x="4673600" y="3619500"/>
          <p14:tracePt t="65887" x="4699000" y="3613150"/>
          <p14:tracePt t="65904" x="4705350" y="3613150"/>
          <p14:tracePt t="65920" x="4724400" y="3606800"/>
          <p14:tracePt t="65937" x="4743450" y="3594100"/>
          <p14:tracePt t="65953" x="4749800" y="3594100"/>
          <p14:tracePt t="65970" x="4762500" y="3594100"/>
          <p14:tracePt t="65986" x="4775200" y="3594100"/>
          <p14:tracePt t="66003" x="4775200" y="3587750"/>
          <p14:tracePt t="66020" x="4787900" y="3581400"/>
          <p14:tracePt t="66038" x="4800600" y="3581400"/>
          <p14:tracePt t="66054" x="4813300" y="3575050"/>
          <p14:tracePt t="66070" x="4826000" y="3575050"/>
          <p14:tracePt t="66087" x="4838700" y="3575050"/>
          <p14:tracePt t="66103" x="4851400" y="3568700"/>
          <p14:tracePt t="66120" x="4864100" y="3562350"/>
          <p14:tracePt t="66137" x="4876800" y="3562350"/>
          <p14:tracePt t="66153" x="4889500" y="3556000"/>
          <p14:tracePt t="66170" x="4895850" y="3556000"/>
          <p14:tracePt t="66186" x="4902200" y="3556000"/>
          <p14:tracePt t="66284" x="4908550" y="3549650"/>
          <p14:tracePt t="66303" x="4914900" y="3549650"/>
          <p14:tracePt t="66313" x="4914900" y="3543300"/>
          <p14:tracePt t="66324" x="4921250" y="3543300"/>
          <p14:tracePt t="66342" x="4927600" y="3543300"/>
          <p14:tracePt t="66353" x="4933950" y="3536950"/>
          <p14:tracePt t="66373" x="4940300" y="3530600"/>
          <p14:tracePt t="66386" x="4946650" y="3530600"/>
          <p14:tracePt t="66403" x="4953000" y="3524250"/>
          <p14:tracePt t="66420" x="4959350" y="3524250"/>
          <p14:tracePt t="66436" x="4972050" y="3524250"/>
          <p14:tracePt t="66453" x="4972050" y="3517900"/>
          <p14:tracePt t="66470" x="4984750" y="3517900"/>
          <p14:tracePt t="66486" x="4984750" y="3511550"/>
          <p14:tracePt t="66519" x="4991100" y="3511550"/>
          <p14:tracePt t="66727" x="4997450" y="3511550"/>
          <p14:tracePt t="66855" x="5003800" y="3511550"/>
          <p14:tracePt t="66866" x="5003800" y="3517900"/>
          <p14:tracePt t="66944" x="5010150" y="3517900"/>
          <p14:tracePt t="66974" x="5016500" y="3517900"/>
          <p14:tracePt t="67053" x="5022850" y="3524250"/>
          <p14:tracePt t="67102" x="5029200" y="3524250"/>
          <p14:tracePt t="67141" x="5035550" y="3530600"/>
          <p14:tracePt t="67180" x="5035550" y="3536950"/>
          <p14:tracePt t="67210" x="5041900" y="3536950"/>
          <p14:tracePt t="67260" x="5048250" y="3536950"/>
          <p14:tracePt t="68482" x="5048250" y="3543300"/>
          <p14:tracePt t="68502" x="5048250" y="3549650"/>
          <p14:tracePt t="68531" x="5048250" y="3556000"/>
          <p14:tracePt t="68541" x="5048250" y="3562350"/>
          <p14:tracePt t="68580" x="5048250" y="3568700"/>
          <p14:tracePt t="68748" x="5048250" y="3575050"/>
          <p14:tracePt t="68768" x="5048250" y="3581400"/>
          <p14:tracePt t="68798" x="5041900" y="3581400"/>
          <p14:tracePt t="68807" x="5041900" y="3587750"/>
          <p14:tracePt t="68827" x="5041900" y="3594100"/>
          <p14:tracePt t="68847" x="5035550" y="3600450"/>
          <p14:tracePt t="69498" x="5016500" y="3600450"/>
          <p14:tracePt t="69527" x="5010150" y="3600450"/>
          <p14:tracePt t="69537" x="5003800" y="3600450"/>
          <p14:tracePt t="69567" x="4997450" y="3600450"/>
          <p14:tracePt t="69576" x="4991100" y="3600450"/>
          <p14:tracePt t="69587" x="4984750" y="3600450"/>
          <p14:tracePt t="69603" x="4959350" y="3613150"/>
          <p14:tracePt t="69619" x="4946650" y="3625850"/>
          <p14:tracePt t="69635" x="4921250" y="3632200"/>
          <p14:tracePt t="69652" x="4889500" y="3657600"/>
          <p14:tracePt t="69669" x="4876800" y="3670300"/>
          <p14:tracePt t="69686" x="4832350" y="3695700"/>
          <p14:tracePt t="69701" x="4787900" y="3714750"/>
          <p14:tracePt t="69718" x="4768850" y="3727450"/>
          <p14:tracePt t="69735" x="4737100" y="3740150"/>
          <p14:tracePt t="69751" x="4705350" y="3752850"/>
          <p14:tracePt t="69769" x="4699000" y="3752850"/>
          <p14:tracePt t="69775" x="4686300" y="3752850"/>
          <p14:tracePt t="69785" x="4673600" y="3752850"/>
          <p14:tracePt t="69804" x="4667250" y="3759200"/>
          <p14:tracePt t="69820" x="4660900" y="3759200"/>
          <p14:tracePt t="70000" x="4654550" y="3759200"/>
          <p14:tracePt t="70020" x="4648200" y="3759200"/>
          <p14:tracePt t="70059" x="4635500" y="3759200"/>
          <p14:tracePt t="70069" x="4629150" y="3765550"/>
          <p14:tracePt t="70089" x="4616450" y="3771900"/>
          <p14:tracePt t="70099" x="4603750" y="3771900"/>
          <p14:tracePt t="70108" x="4597400" y="3778250"/>
          <p14:tracePt t="70118" x="4572000" y="3784600"/>
          <p14:tracePt t="70135" x="4521200" y="3797300"/>
          <p14:tracePt t="70152" x="4495800" y="3810000"/>
          <p14:tracePt t="70168" x="4413250" y="3829050"/>
          <p14:tracePt t="70185" x="4337050" y="3854450"/>
          <p14:tracePt t="70202" x="4298950" y="3867150"/>
          <p14:tracePt t="70219" x="4235450" y="3886200"/>
          <p14:tracePt t="70235" x="4216400" y="3886200"/>
          <p14:tracePt t="70252" x="4210050" y="3886200"/>
          <p14:tracePt t="70288" x="4222750" y="3886200"/>
          <p14:tracePt t="70303" x="4267200" y="3886200"/>
          <p14:tracePt t="70318" x="4305300" y="3879850"/>
          <p14:tracePt t="70335" x="4362450" y="3860800"/>
          <p14:tracePt t="70353" x="4445000" y="3841750"/>
          <p14:tracePt t="70368" x="4489450" y="3822700"/>
          <p14:tracePt t="70385" x="4559300" y="3803650"/>
          <p14:tracePt t="70402" x="4597400" y="3790950"/>
          <p14:tracePt t="70474" x="4572000" y="3790950"/>
          <p14:tracePt t="70483" x="4546600" y="3790950"/>
          <p14:tracePt t="70493" x="4514850" y="3797300"/>
          <p14:tracePt t="70503" x="4476750" y="3803650"/>
          <p14:tracePt t="70519" x="4445000" y="3810000"/>
          <p14:tracePt t="70536" x="4362450" y="3841750"/>
          <p14:tracePt t="70552" x="4279900" y="3860800"/>
          <p14:tracePt t="70569" x="4222750" y="3867150"/>
          <p14:tracePt t="70585" x="4191000" y="3873500"/>
          <p14:tracePt t="70602" x="4159250" y="3886200"/>
          <p14:tracePt t="70619" x="4133850" y="3898900"/>
          <p14:tracePt t="70635" x="4127500" y="3898900"/>
          <p14:tracePt t="70740" x="4121150" y="3905250"/>
          <p14:tracePt t="70749" x="4114800" y="3905250"/>
          <p14:tracePt t="70758" x="4108450" y="3905250"/>
          <p14:tracePt t="70769" x="4102100" y="3911600"/>
          <p14:tracePt t="70785" x="4095750" y="3917950"/>
          <p14:tracePt t="70802" x="4089400" y="3917950"/>
          <p14:tracePt t="71301" x="4095750" y="3917950"/>
          <p14:tracePt t="71312" x="4102100" y="3917950"/>
          <p14:tracePt t="71321" x="4108450" y="3917950"/>
          <p14:tracePt t="71335" x="4114800" y="3917950"/>
          <p14:tracePt t="71351" x="4140200" y="3917950"/>
          <p14:tracePt t="71368" x="4191000" y="3911600"/>
          <p14:tracePt t="71385" x="4229100" y="3905250"/>
          <p14:tracePt t="71401" x="4318000" y="3892550"/>
          <p14:tracePt t="71418" x="4419600" y="3873500"/>
          <p14:tracePt t="71435" x="4464050" y="3867150"/>
          <p14:tracePt t="71452" x="4572000" y="3841750"/>
          <p14:tracePt t="71468" x="4699000" y="3803650"/>
          <p14:tracePt t="71485" x="4806950" y="3778250"/>
          <p14:tracePt t="71501" x="4870450" y="3771900"/>
          <p14:tracePt t="71518" x="4984750" y="3752850"/>
          <p14:tracePt t="71535" x="5086350" y="3746500"/>
          <p14:tracePt t="71551" x="5143500" y="3746500"/>
          <p14:tracePt t="71568" x="5232400" y="3740150"/>
          <p14:tracePt t="71585" x="5327650" y="3733800"/>
          <p14:tracePt t="71602" x="5372100" y="3727450"/>
          <p14:tracePt t="71618" x="5473700" y="3714750"/>
          <p14:tracePt t="71635" x="5581650" y="3708400"/>
          <p14:tracePt t="71651" x="5645150" y="3708400"/>
          <p14:tracePt t="71668" x="5772150" y="3708400"/>
          <p14:tracePt t="71685" x="5867400" y="3708400"/>
          <p14:tracePt t="71702" x="5911850" y="3708400"/>
          <p14:tracePt t="71718" x="5969000" y="3708400"/>
          <p14:tracePt t="71735" x="5994400" y="3708400"/>
          <p14:tracePt t="72051" x="5994400" y="3702050"/>
          <p14:tracePt t="72060" x="5988050" y="3702050"/>
          <p14:tracePt t="72071" x="5988050" y="3695700"/>
          <p14:tracePt t="72084" x="5981700" y="3689350"/>
          <p14:tracePt t="72101" x="5969000" y="3683000"/>
          <p14:tracePt t="72118" x="5949950" y="3651250"/>
          <p14:tracePt t="72135" x="5937250" y="3638550"/>
          <p14:tracePt t="72152" x="5911850" y="3575050"/>
          <p14:tracePt t="72168" x="5892800" y="3498850"/>
          <p14:tracePt t="72185" x="5854700" y="3435350"/>
          <p14:tracePt t="72201" x="5848350" y="3416300"/>
          <p14:tracePt t="72217" x="5835650" y="3384550"/>
          <p14:tracePt t="72234" x="5822950" y="3378200"/>
          <p14:tracePt t="72251" x="5797550" y="3365500"/>
          <p14:tracePt t="72268" x="5784850" y="3352800"/>
          <p14:tracePt t="72285" x="5765800" y="3340100"/>
          <p14:tracePt t="72301" x="5753100" y="3327400"/>
          <p14:tracePt t="72318" x="5727700" y="3295650"/>
          <p14:tracePt t="72334" x="5715000" y="3276600"/>
          <p14:tracePt t="72351" x="5702300" y="3257550"/>
          <p14:tracePt t="72358" x="5689600" y="3244850"/>
          <p14:tracePt t="72368" x="5683250" y="3238500"/>
          <p14:tracePt t="72384" x="5670550" y="3219450"/>
          <p14:tracePt t="72402" x="5664200" y="3213100"/>
          <p14:tracePt t="72418" x="5645150" y="3194050"/>
          <p14:tracePt t="72434" x="5638800" y="3187700"/>
          <p14:tracePt t="72495" x="5638800" y="3181350"/>
          <p14:tracePt t="72504" x="5638800" y="3175000"/>
          <p14:tracePt t="72514" x="5632450" y="3168650"/>
          <p14:tracePt t="72534" x="5626100" y="3162300"/>
          <p14:tracePt t="72544" x="5626100" y="3155950"/>
          <p14:tracePt t="72633" x="5626100" y="3149600"/>
          <p14:tracePt t="72643" x="5619750" y="3143250"/>
          <p14:tracePt t="72652" x="5619750" y="3136900"/>
          <p14:tracePt t="72672" x="5619750" y="3124200"/>
          <p14:tracePt t="72685" x="5613400" y="3124200"/>
          <p14:tracePt t="72701" x="5613400" y="3111500"/>
          <p14:tracePt t="72718" x="5613400" y="3105150"/>
          <p14:tracePt t="72928" x="5613400" y="3117850"/>
          <p14:tracePt t="72946" x="5613400" y="3130550"/>
          <p14:tracePt t="72956" x="5613400" y="3149600"/>
          <p14:tracePt t="72967" x="5613400" y="3155950"/>
          <p14:tracePt t="72983" x="5619750" y="3168650"/>
          <p14:tracePt t="73000" x="5619750" y="3187700"/>
          <p14:tracePt t="73016" x="5626100" y="3200400"/>
          <p14:tracePt t="73033" x="5626100" y="3206750"/>
          <p14:tracePt t="73106" x="5626100" y="3213100"/>
          <p14:tracePt t="73115" x="5626100" y="3219450"/>
          <p14:tracePt t="73126" x="5626100" y="3225800"/>
          <p14:tracePt t="73145" x="5626100" y="3232150"/>
          <p14:tracePt t="73155" x="5626100" y="3238500"/>
          <p14:tracePt t="73264" x="5626100" y="3244850"/>
          <p14:tracePt t="73283" x="5626100" y="3251200"/>
          <p14:tracePt t="74081" x="5626100" y="3257550"/>
          <p14:tracePt t="74091" x="5626100" y="3263900"/>
          <p14:tracePt t="74112" x="5626100" y="3270250"/>
          <p14:tracePt t="74150" x="5626100" y="3276600"/>
          <p14:tracePt t="74239" x="5626100" y="3282950"/>
          <p14:tracePt t="74298" x="5626100" y="3289300"/>
          <p14:tracePt t="74318" x="5619750" y="3295650"/>
          <p14:tracePt t="74328" x="5619750" y="3302000"/>
          <p14:tracePt t="74338" x="5619750" y="3308350"/>
          <p14:tracePt t="74350" x="5619750" y="3321050"/>
          <p14:tracePt t="74367" x="5619750" y="3346450"/>
          <p14:tracePt t="74384" x="5613400" y="3371850"/>
          <p14:tracePt t="74401" x="5613400" y="3384550"/>
          <p14:tracePt t="74407" x="5613400" y="3390900"/>
          <p14:tracePt t="74417" x="5613400" y="3403600"/>
          <p14:tracePt t="74434" x="5613400" y="3416300"/>
          <p14:tracePt t="74450" x="5613400" y="3429000"/>
          <p14:tracePt t="74467" x="5613400" y="3448050"/>
          <p14:tracePt t="74484" x="5613400" y="3473450"/>
          <p14:tracePt t="74500" x="5613400" y="3492500"/>
          <p14:tracePt t="74517" x="5613400" y="3524250"/>
          <p14:tracePt t="74534" x="5632450" y="3562350"/>
          <p14:tracePt t="74551" x="5645150" y="3594100"/>
          <p14:tracePt t="74567" x="5651500" y="3606800"/>
          <p14:tracePt t="74584" x="5664200" y="3644900"/>
          <p14:tracePt t="74601" x="5676900" y="3676650"/>
          <p14:tracePt t="74617" x="5683250" y="3695700"/>
          <p14:tracePt t="74634" x="5689600" y="3778250"/>
          <p14:tracePt t="74650" x="5689600" y="3854450"/>
          <p14:tracePt t="75442" x="5689600" y="3860800"/>
          <p14:tracePt t="75462" x="5689600" y="3867150"/>
          <p14:tracePt t="75472" x="5689600" y="3873500"/>
          <p14:tracePt t="75483" x="5689600" y="3879850"/>
          <p14:tracePt t="75500" x="5689600" y="3898900"/>
          <p14:tracePt t="75517" x="5689600" y="3917950"/>
          <p14:tracePt t="75550" x="5689600" y="3924300"/>
          <p14:tracePt t="75567" x="5689600" y="3937000"/>
          <p14:tracePt t="75583" x="5683250" y="3937000"/>
          <p14:tracePt t="75600" x="5676900" y="3937000"/>
          <p14:tracePt t="75617" x="5657850" y="3949700"/>
          <p14:tracePt t="75633" x="5645150" y="3956050"/>
          <p14:tracePt t="75650" x="5619750" y="3962400"/>
          <p14:tracePt t="75667" x="5594350" y="3968750"/>
          <p14:tracePt t="75683" x="5568950" y="3975100"/>
          <p14:tracePt t="75700" x="5511800" y="3987800"/>
          <p14:tracePt t="75717" x="5441950" y="4006850"/>
          <p14:tracePt t="75733" x="5391150" y="4006850"/>
          <p14:tracePt t="75750" x="5289550" y="4013200"/>
          <p14:tracePt t="75767" x="5194300" y="4013200"/>
          <p14:tracePt t="75783" x="5149850" y="4013200"/>
          <p14:tracePt t="75800" x="5092700" y="4013200"/>
          <p14:tracePt t="75817" x="5054600" y="4013200"/>
          <p14:tracePt t="75834" x="5022850" y="4000500"/>
          <p14:tracePt t="75850" x="5016500" y="3994150"/>
          <p14:tracePt t="75867" x="5003800" y="3987800"/>
          <p14:tracePt t="75883" x="4997450" y="3981450"/>
          <p14:tracePt t="76210" x="4991100" y="3981450"/>
          <p14:tracePt t="76220" x="4972050" y="3981450"/>
          <p14:tracePt t="76231" x="4953000" y="3981450"/>
          <p14:tracePt t="76241" x="4933950" y="3981450"/>
          <p14:tracePt t="76250" x="4914900" y="3981450"/>
          <p14:tracePt t="76267" x="4870450" y="3981450"/>
          <p14:tracePt t="76283" x="4845050" y="3981450"/>
          <p14:tracePt t="76300" x="4813300" y="3981450"/>
          <p14:tracePt t="76317" x="4768850" y="3981450"/>
          <p14:tracePt t="76333" x="4743450" y="3968750"/>
          <p14:tracePt t="76350" x="4686300" y="3949700"/>
          <p14:tracePt t="76366" x="4622800" y="3930650"/>
          <p14:tracePt t="76383" x="4597400" y="3917950"/>
          <p14:tracePt t="76400" x="4527550" y="3886200"/>
          <p14:tracePt t="76416" x="4483100" y="3873500"/>
          <p14:tracePt t="76433" x="4457700" y="3867150"/>
          <p14:tracePt t="76450" x="4425950" y="3860800"/>
          <p14:tracePt t="76466" x="4394200" y="3854450"/>
          <p14:tracePt t="76484" x="4368800" y="3848100"/>
          <p14:tracePt t="76500" x="4349750" y="3848100"/>
          <p14:tracePt t="76516" x="4337050" y="3848100"/>
          <p14:tracePt t="76533" x="4330700" y="3848100"/>
          <p14:tracePt t="76566" x="4318000" y="3848100"/>
          <p14:tracePt t="76583" x="4311650" y="3848100"/>
          <p14:tracePt t="76600" x="4311650" y="3841750"/>
          <p14:tracePt t="76616" x="4305300" y="3835400"/>
          <p14:tracePt t="76633" x="4298950" y="3835400"/>
          <p14:tracePt t="76666" x="4292600" y="3835400"/>
          <p14:tracePt t="77206" x="4298950" y="3822700"/>
          <p14:tracePt t="77216" x="4298950" y="3816350"/>
          <p14:tracePt t="77226" x="4298950" y="3810000"/>
          <p14:tracePt t="77264" x="4292600" y="3810000"/>
          <p14:tracePt t="77274" x="4286250" y="3810000"/>
          <p14:tracePt t="77284" x="4279900" y="3810000"/>
          <p14:tracePt t="77298" x="4273550" y="3810000"/>
          <p14:tracePt t="77315" x="4260850" y="3803650"/>
          <p14:tracePt t="77332" x="4241800" y="3784600"/>
          <p14:tracePt t="77366" x="4222750" y="3771900"/>
          <p14:tracePt t="77383" x="4216400" y="3771900"/>
          <p14:tracePt t="77399" x="4210050" y="3771900"/>
          <p14:tracePt t="77416" x="4203700" y="3765550"/>
          <p14:tracePt t="77433" x="4191000" y="3765550"/>
          <p14:tracePt t="77450" x="4184650" y="3765550"/>
          <p14:tracePt t="77483" x="4178300" y="3765550"/>
          <p14:tracePt t="77610" x="4171950" y="3765550"/>
          <p14:tracePt t="77622" x="4165600" y="3765550"/>
          <p14:tracePt t="77631" x="4159250" y="3765550"/>
          <p14:tracePt t="77641" x="4159250" y="3759200"/>
          <p14:tracePt t="77651" x="4152900" y="3759200"/>
          <p14:tracePt t="77671" x="4146550" y="3759200"/>
          <p14:tracePt t="77683" x="4146550" y="3752850"/>
          <p14:tracePt t="77847" x="4152900" y="3752850"/>
          <p14:tracePt t="77868" x="4159250" y="3752850"/>
          <p14:tracePt t="77877" x="4165600" y="3752850"/>
          <p14:tracePt t="77887" x="4178300" y="3752850"/>
          <p14:tracePt t="77899" x="4184650" y="3746500"/>
          <p14:tracePt t="77916" x="4210050" y="3740150"/>
          <p14:tracePt t="77933" x="4222750" y="3740150"/>
          <p14:tracePt t="77949" x="4229100" y="3740150"/>
          <p14:tracePt t="77966" x="4248150" y="3733800"/>
          <p14:tracePt t="77983" x="4260850" y="3733800"/>
          <p14:tracePt t="78000" x="4267200" y="3733800"/>
          <p14:tracePt t="78016" x="4286250" y="3733800"/>
          <p14:tracePt t="78033" x="4298950" y="3733800"/>
          <p14:tracePt t="78049" x="4305300" y="3733800"/>
          <p14:tracePt t="78066" x="4324350" y="3733800"/>
          <p14:tracePt t="78082" x="4337050" y="3733800"/>
          <p14:tracePt t="78099" x="4343400" y="3733800"/>
          <p14:tracePt t="78116" x="4375150" y="3733800"/>
          <p14:tracePt t="78132" x="4406900" y="3733800"/>
          <p14:tracePt t="78150" x="4432300" y="3733800"/>
          <p14:tracePt t="78166" x="4470400" y="3733800"/>
          <p14:tracePt t="78183" x="4521200" y="3733800"/>
          <p14:tracePt t="78200" x="4565650" y="3733800"/>
          <p14:tracePt t="78217" x="4591050" y="3733800"/>
          <p14:tracePt t="78233" x="4635500" y="3733800"/>
          <p14:tracePt t="78249" x="4679950" y="3733800"/>
          <p14:tracePt t="78266" x="4705350" y="3733800"/>
          <p14:tracePt t="78282" x="4743450" y="3733800"/>
          <p14:tracePt t="78299" x="4794250" y="3740150"/>
          <p14:tracePt t="78316" x="4819650" y="3759200"/>
          <p14:tracePt t="78332" x="4876800" y="3771900"/>
          <p14:tracePt t="78349" x="4933950" y="3784600"/>
          <p14:tracePt t="78366" x="4965700" y="3797300"/>
          <p14:tracePt t="78382" x="5010150" y="3803650"/>
          <p14:tracePt t="78398" x="5054600" y="3810000"/>
          <p14:tracePt t="78415" x="5067300" y="3810000"/>
          <p14:tracePt t="78420" x="5086350" y="3816350"/>
          <p14:tracePt t="78432" x="5111750" y="3816350"/>
          <p14:tracePt t="78449" x="5130800" y="3835400"/>
          <p14:tracePt t="78703" x="5143500" y="3835400"/>
          <p14:tracePt t="78712" x="5162550" y="3835400"/>
          <p14:tracePt t="78722" x="5175250" y="3835400"/>
          <p14:tracePt t="78736" x="5219700" y="3835400"/>
          <p14:tracePt t="78749" x="5257800" y="3835400"/>
          <p14:tracePt t="78766" x="5391150" y="3835400"/>
          <p14:tracePt t="78782" x="5537200" y="3860800"/>
          <p14:tracePt t="78799" x="5626100" y="3867150"/>
          <p14:tracePt t="78816" x="5816600" y="3886200"/>
          <p14:tracePt t="78832" x="6007100" y="3905250"/>
          <p14:tracePt t="78849" x="6108700" y="3911600"/>
          <p14:tracePt t="78866" x="6299200" y="3924300"/>
          <p14:tracePt t="78882" x="6483350" y="3949700"/>
          <p14:tracePt t="78899" x="6661150" y="3949700"/>
          <p14:tracePt t="78916" x="6737350" y="3956050"/>
          <p14:tracePt t="78932" x="6864350" y="3962400"/>
          <p14:tracePt t="78939" x="6940550" y="3962400"/>
          <p14:tracePt t="78949" x="6991350" y="3962400"/>
          <p14:tracePt t="78966" x="7035800" y="3962400"/>
          <p14:tracePt t="78982" x="7143750" y="3975100"/>
          <p14:tracePt t="78999" x="7245350" y="3987800"/>
          <p14:tracePt t="79016" x="7289800" y="4000500"/>
          <p14:tracePt t="79032" x="7378700" y="4019550"/>
          <p14:tracePt t="79049" x="7454900" y="4032250"/>
          <p14:tracePt t="79066" x="7493000" y="4032250"/>
          <p14:tracePt t="79083" x="7531100" y="4038600"/>
          <p14:tracePt t="79099" x="7556500" y="4044950"/>
          <p14:tracePt t="79116" x="7581900" y="4044950"/>
          <p14:tracePt t="79149" x="7594600" y="4044950"/>
          <p14:tracePt t="79197" x="7594600" y="4051300"/>
          <p14:tracePt t="79395" x="7594600" y="4057650"/>
          <p14:tracePt t="79404" x="7594600" y="4064000"/>
          <p14:tracePt t="79433" x="7588250" y="4064000"/>
          <p14:tracePt t="79442" x="7581900" y="4070350"/>
          <p14:tracePt t="79452" x="7569200" y="4076700"/>
          <p14:tracePt t="79465" x="7550150" y="4083050"/>
          <p14:tracePt t="79482" x="7512050" y="4114800"/>
          <p14:tracePt t="79499" x="7499350" y="4133850"/>
          <p14:tracePt t="79515" x="7423150" y="4191000"/>
          <p14:tracePt t="79532" x="7353300" y="4235450"/>
          <p14:tracePt t="79549" x="7327900" y="4248150"/>
          <p14:tracePt t="79565" x="7258050" y="4286250"/>
          <p14:tracePt t="79582" x="7181850" y="4318000"/>
          <p14:tracePt t="79599" x="7080250" y="4362450"/>
          <p14:tracePt t="79615" x="7010400" y="4394200"/>
          <p14:tracePt t="79632" x="6889750" y="4464050"/>
          <p14:tracePt t="79649" x="6750050" y="4540250"/>
          <p14:tracePt t="79665" x="6686550" y="4572000"/>
          <p14:tracePt t="79682" x="6553200" y="4622800"/>
          <p14:tracePt t="79699" x="6432550" y="4654550"/>
          <p14:tracePt t="79715" x="6388100" y="4660900"/>
          <p14:tracePt t="79732" x="6286500" y="4673600"/>
          <p14:tracePt t="79749" x="6191250" y="4673600"/>
          <p14:tracePt t="79765" x="6146800" y="4686300"/>
          <p14:tracePt t="79782" x="6051550" y="4686300"/>
          <p14:tracePt t="79799" x="5949950" y="4699000"/>
          <p14:tracePt t="79816" x="5854700" y="4705350"/>
          <p14:tracePt t="79832" x="5810250" y="4705350"/>
          <p14:tracePt t="79849" x="5734050" y="4705350"/>
          <p14:tracePt t="79866" x="5651500" y="4686300"/>
          <p14:tracePt t="79882" x="5613400" y="4660900"/>
          <p14:tracePt t="79899" x="5530850" y="4603750"/>
          <p14:tracePt t="79915" x="5454650" y="4540250"/>
          <p14:tracePt t="79932" x="5410200" y="4489450"/>
          <p14:tracePt t="79949" x="5314950" y="4387850"/>
          <p14:tracePt t="79955" x="5264150" y="4343400"/>
          <p14:tracePt t="79965" x="5232400" y="4305300"/>
          <p14:tracePt t="79982" x="5194300" y="4260850"/>
          <p14:tracePt t="79999" x="5149850" y="4197350"/>
          <p14:tracePt t="80015" x="5124450" y="4114800"/>
          <p14:tracePt t="80032" x="5111750" y="4070350"/>
          <p14:tracePt t="80049" x="5099050" y="3956050"/>
          <p14:tracePt t="80065" x="5092700" y="3822700"/>
          <p14:tracePt t="80082" x="5092700" y="3689350"/>
          <p14:tracePt t="80098" x="5092700" y="3625850"/>
          <p14:tracePt t="80115" x="5080000" y="3492500"/>
          <p14:tracePt t="80132" x="5080000" y="3397250"/>
          <p14:tracePt t="80149" x="5080000" y="3378200"/>
          <p14:tracePt t="80166" x="5080000" y="3321050"/>
          <p14:tracePt t="80182" x="5099050" y="3251200"/>
          <p14:tracePt t="80199" x="5111750" y="3213100"/>
          <p14:tracePt t="80215" x="5143500" y="3162300"/>
          <p14:tracePt t="80232" x="5200650" y="3092450"/>
          <p14:tracePt t="80248" x="5245100" y="3054350"/>
          <p14:tracePt t="80265" x="5340350" y="2984500"/>
          <p14:tracePt t="80282" x="5454650" y="2914650"/>
          <p14:tracePt t="80299" x="5511800" y="2895600"/>
          <p14:tracePt t="80315" x="5626100" y="2851150"/>
          <p14:tracePt t="80332" x="5740400" y="2838450"/>
          <p14:tracePt t="80349" x="5873750" y="2819400"/>
          <p14:tracePt t="80365" x="5937250" y="2813050"/>
          <p14:tracePt t="80382" x="6057900" y="2806700"/>
          <p14:tracePt t="80399" x="6165850" y="2794000"/>
          <p14:tracePt t="80415" x="6203950" y="2794000"/>
          <p14:tracePt t="80432" x="6305550" y="2794000"/>
          <p14:tracePt t="80449" x="6394450" y="2813050"/>
          <p14:tracePt t="80465" x="6438900" y="2825750"/>
          <p14:tracePt t="80482" x="6521450" y="2863850"/>
          <p14:tracePt t="80498" x="6584950" y="2908300"/>
          <p14:tracePt t="80515" x="6616700" y="2927350"/>
          <p14:tracePt t="80532" x="6661150" y="2971800"/>
          <p14:tracePt t="80548" x="6718300" y="3009900"/>
          <p14:tracePt t="80565" x="6775450" y="3067050"/>
          <p14:tracePt t="80581" x="6800850" y="3098800"/>
          <p14:tracePt t="80597" x="6845300" y="3168650"/>
          <p14:tracePt t="80614" x="6883400" y="3270250"/>
          <p14:tracePt t="80632" x="6896100" y="3327400"/>
          <p14:tracePt t="80648" x="6921500" y="3409950"/>
          <p14:tracePt t="80665" x="6946900" y="3479800"/>
          <p14:tracePt t="80682" x="6946900" y="3505200"/>
          <p14:tracePt t="80698" x="6972300" y="3575050"/>
          <p14:tracePt t="80715" x="6972300" y="3632200"/>
          <p14:tracePt t="80732" x="6972300" y="3657600"/>
          <p14:tracePt t="80748" x="6978650" y="3695700"/>
          <p14:tracePt t="80765" x="6978650" y="3746500"/>
          <p14:tracePt t="80782" x="6978650" y="3797300"/>
          <p14:tracePt t="80798" x="6978650" y="3829050"/>
          <p14:tracePt t="80815" x="6959600" y="3930650"/>
          <p14:tracePt t="80832" x="6940550" y="4013200"/>
          <p14:tracePt t="80848" x="6934200" y="4032250"/>
          <p14:tracePt t="80865" x="6908800" y="4095750"/>
          <p14:tracePt t="80882" x="6889750" y="4146550"/>
          <p14:tracePt t="80898" x="6864350" y="4178300"/>
          <p14:tracePt t="80915" x="6838950" y="4248150"/>
          <p14:tracePt t="80931" x="6807200" y="4311650"/>
          <p14:tracePt t="80948" x="6788150" y="4337050"/>
          <p14:tracePt t="80965" x="6743700" y="4387850"/>
          <p14:tracePt t="80981" x="6686550" y="4432300"/>
          <p14:tracePt t="80999" x="6623050" y="4464050"/>
          <p14:tracePt t="81015" x="6597650" y="4476750"/>
          <p14:tracePt t="81032" x="6553200" y="4495800"/>
          <p14:tracePt t="81049" x="6508750" y="4502150"/>
          <p14:tracePt t="81065" x="6483350" y="4502150"/>
          <p14:tracePt t="81082" x="6426200" y="4514850"/>
          <p14:tracePt t="81098" x="6369050" y="4521200"/>
          <p14:tracePt t="81115" x="6343650" y="4521200"/>
          <p14:tracePt t="81132" x="6299200" y="4521200"/>
          <p14:tracePt t="81148" x="6235700" y="4521200"/>
          <p14:tracePt t="81165" x="6197600" y="4521200"/>
          <p14:tracePt t="81182" x="6115050" y="4521200"/>
          <p14:tracePt t="81198" x="6045200" y="4514850"/>
          <p14:tracePt t="81216" x="5956300" y="4489450"/>
          <p14:tracePt t="81232" x="5918200" y="4476750"/>
          <p14:tracePt t="81248" x="5842000" y="4451350"/>
          <p14:tracePt t="81265" x="5759450" y="4432300"/>
          <p14:tracePt t="81281" x="5727700" y="4425950"/>
          <p14:tracePt t="81298" x="5664200" y="4394200"/>
          <p14:tracePt t="81315" x="5600700" y="4375150"/>
          <p14:tracePt t="81332" x="5581650" y="4362450"/>
          <p14:tracePt t="81348" x="5537200" y="4305300"/>
          <p14:tracePt t="81365" x="5492750" y="4235450"/>
          <p14:tracePt t="81381" x="5467350" y="4197350"/>
          <p14:tracePt t="81398" x="5429250" y="4095750"/>
          <p14:tracePt t="81415" x="5397500" y="4013200"/>
          <p14:tracePt t="81431" x="5378450" y="3968750"/>
          <p14:tracePt t="81448" x="5359400" y="3867150"/>
          <p14:tracePt t="81465" x="5340350" y="3778250"/>
          <p14:tracePt t="81482" x="5334000" y="3676650"/>
          <p14:tracePt t="81498" x="5334000" y="3632200"/>
          <p14:tracePt t="81515" x="5334000" y="3562350"/>
          <p14:tracePt t="81532" x="5334000" y="3473450"/>
          <p14:tracePt t="81548" x="5334000" y="3441700"/>
          <p14:tracePt t="81565" x="5359400" y="3359150"/>
          <p14:tracePt t="81582" x="5397500" y="3295650"/>
          <p14:tracePt t="81598" x="5416550" y="3263900"/>
          <p14:tracePt t="81614" x="5441950" y="3232150"/>
          <p14:tracePt t="81630" x="5461000" y="3206750"/>
          <p14:tracePt t="81647" x="5467350" y="3194050"/>
          <p14:tracePt t="81664" x="5492750" y="3175000"/>
          <p14:tracePt t="81681" x="5524500" y="3155950"/>
          <p14:tracePt t="81698" x="5543550" y="3143250"/>
          <p14:tracePt t="81715" x="5588000" y="3117850"/>
          <p14:tracePt t="81731" x="5651500" y="3092450"/>
          <p14:tracePt t="81748" x="5715000" y="3067050"/>
          <p14:tracePt t="81765" x="5746750" y="3054350"/>
          <p14:tracePt t="81781" x="5816600" y="3041650"/>
          <p14:tracePt t="81798" x="5905500" y="3028950"/>
          <p14:tracePt t="81815" x="5956300" y="3022600"/>
          <p14:tracePt t="81831" x="6057900" y="2997200"/>
          <p14:tracePt t="81848" x="6178550" y="2984500"/>
          <p14:tracePt t="81865" x="6242050" y="2971800"/>
          <p14:tracePt t="81881" x="6337300" y="2971800"/>
          <p14:tracePt t="81898" x="6413500" y="2971800"/>
          <p14:tracePt t="81915" x="6515100" y="2990850"/>
          <p14:tracePt t="81932" x="6565900" y="3016250"/>
          <p14:tracePt t="81948" x="6642100" y="3041650"/>
          <p14:tracePt t="81965" x="6718300" y="3073400"/>
          <p14:tracePt t="81981" x="6756400" y="3092450"/>
          <p14:tracePt t="81988" x="6788150" y="3111500"/>
          <p14:tracePt t="81998" x="6813550" y="3124200"/>
          <p14:tracePt t="82015" x="6858000" y="3155950"/>
          <p14:tracePt t="82031" x="6889750" y="3175000"/>
          <p14:tracePt t="82048" x="6927850" y="3232150"/>
          <p14:tracePt t="82065" x="6959600" y="3282950"/>
          <p14:tracePt t="82081" x="6985000" y="3308350"/>
          <p14:tracePt t="82098" x="7004050" y="3346450"/>
          <p14:tracePt t="82115" x="7023100" y="3397250"/>
          <p14:tracePt t="82131" x="7035800" y="3422650"/>
          <p14:tracePt t="82148" x="7048500" y="3479800"/>
          <p14:tracePt t="82164" x="7073900" y="3543300"/>
          <p14:tracePt t="82182" x="7080250" y="3613150"/>
          <p14:tracePt t="82198" x="7080250" y="3644900"/>
          <p14:tracePt t="82214" x="7086600" y="3689350"/>
          <p14:tracePt t="82231" x="7086600" y="3740150"/>
          <p14:tracePt t="82248" x="7086600" y="3765550"/>
          <p14:tracePt t="82265" x="7086600" y="3810000"/>
          <p14:tracePt t="82281" x="7073900" y="3867150"/>
          <p14:tracePt t="82298" x="7067550" y="3892550"/>
          <p14:tracePt t="82314" x="7054850" y="3930650"/>
          <p14:tracePt t="82331" x="7035800" y="3962400"/>
          <p14:tracePt t="82348" x="7029450" y="3981450"/>
          <p14:tracePt t="82364" x="7010400" y="4019550"/>
          <p14:tracePt t="82381" x="6997700" y="4057650"/>
          <p14:tracePt t="82398" x="6978650" y="4095750"/>
          <p14:tracePt t="82414" x="6972300" y="4121150"/>
          <p14:tracePt t="82431" x="6946900" y="4152900"/>
          <p14:tracePt t="82448" x="6921500" y="4184650"/>
          <p14:tracePt t="82464" x="6915150" y="4203700"/>
          <p14:tracePt t="82481" x="6883400" y="4216400"/>
          <p14:tracePt t="82498" x="6851650" y="4241800"/>
          <p14:tracePt t="82515" x="6845300" y="4248150"/>
          <p14:tracePt t="82531" x="6813550" y="4260850"/>
          <p14:tracePt t="82548" x="6781800" y="4267200"/>
          <p14:tracePt t="82564" x="6769100" y="4267200"/>
          <p14:tracePt t="82581" x="6743700" y="4279900"/>
          <p14:tracePt t="82598" x="6711950" y="4292600"/>
          <p14:tracePt t="82616" x="6680200" y="4305300"/>
          <p14:tracePt t="82631" x="6654800" y="4311650"/>
          <p14:tracePt t="82648" x="6610350" y="4330700"/>
          <p14:tracePt t="82665" x="6565900" y="4375150"/>
          <p14:tracePt t="82681" x="6534150" y="4387850"/>
          <p14:tracePt t="82697" x="6502400" y="4406900"/>
          <p14:tracePt t="82714" x="6477000" y="4413250"/>
          <p14:tracePt t="82730" x="6464300" y="4419600"/>
          <p14:tracePt t="82747" x="6438900" y="4425950"/>
          <p14:tracePt t="82763" x="6400800" y="4425950"/>
          <p14:tracePt t="82780" x="6388100" y="4425950"/>
          <p14:tracePt t="82798" x="6343650" y="4419600"/>
          <p14:tracePt t="82814" x="6318250" y="4406900"/>
          <p14:tracePt t="82831" x="6292850" y="4400550"/>
          <p14:tracePt t="82848" x="6254750" y="4394200"/>
          <p14:tracePt t="82864" x="6210300" y="4349750"/>
          <p14:tracePt t="82881" x="6146800" y="4305300"/>
          <p14:tracePt t="82898" x="6115050" y="4286250"/>
          <p14:tracePt t="82914" x="6051550" y="4241800"/>
          <p14:tracePt t="82931" x="5988050" y="4210050"/>
          <p14:tracePt t="82948" x="5956300" y="4191000"/>
          <p14:tracePt t="82964" x="5911850" y="4165600"/>
          <p14:tracePt t="82982" x="5854700" y="4140200"/>
          <p14:tracePt t="82998" x="5842000" y="4127500"/>
          <p14:tracePt t="83004" x="5822950" y="4114800"/>
          <p14:tracePt t="83014" x="5797550" y="4095750"/>
          <p14:tracePt t="83032" x="5765800" y="4051300"/>
          <p14:tracePt t="83048" x="5740400" y="4025900"/>
          <p14:tracePt t="83065" x="5702300" y="3968750"/>
          <p14:tracePt t="83081" x="5670550" y="3917950"/>
          <p14:tracePt t="83098" x="5657850" y="3892550"/>
          <p14:tracePt t="83115" x="5626100" y="3848100"/>
          <p14:tracePt t="83131" x="5607050" y="3816350"/>
          <p14:tracePt t="83148" x="5594350" y="3790950"/>
          <p14:tracePt t="83165" x="5588000" y="3778250"/>
          <p14:tracePt t="83181" x="5588000" y="3752850"/>
          <p14:tracePt t="83198" x="5581650" y="3721100"/>
          <p14:tracePt t="83215" x="5575300" y="3708400"/>
          <p14:tracePt t="83231" x="5568950" y="3670300"/>
          <p14:tracePt t="83248" x="5562600" y="3638550"/>
          <p14:tracePt t="83264" x="5562600" y="3625850"/>
          <p14:tracePt t="83281" x="5562600" y="3613150"/>
          <p14:tracePt t="84923" x="5556250" y="3613150"/>
          <p14:tracePt t="84932" x="5549900" y="3613150"/>
          <p14:tracePt t="84941" x="5537200" y="3600450"/>
          <p14:tracePt t="84952" x="5524500" y="3587750"/>
          <p14:tracePt t="84963" x="5505450" y="3575050"/>
          <p14:tracePt t="84980" x="5454650" y="3536950"/>
          <p14:tracePt t="84997" x="5416550" y="3511550"/>
          <p14:tracePt t="85014" x="5308600" y="3429000"/>
          <p14:tracePt t="85030" x="5168900" y="3340100"/>
          <p14:tracePt t="85047" x="5022850" y="3244850"/>
          <p14:tracePt t="85064" x="4953000" y="3187700"/>
          <p14:tracePt t="85080" x="4800600" y="3073400"/>
          <p14:tracePt t="85097" x="4648200" y="2933700"/>
          <p14:tracePt t="85113" x="4578350" y="2863850"/>
          <p14:tracePt t="85130" x="4438650" y="2743200"/>
          <p14:tracePt t="85147" x="4337050" y="2641600"/>
          <p14:tracePt t="85163" x="4318000" y="2609850"/>
          <p14:tracePt t="85180" x="4292600" y="2578100"/>
          <p14:tracePt t="85197" x="4305300" y="2584450"/>
          <p14:tracePt t="85829" x="4298950" y="2584450"/>
          <p14:tracePt t="85839" x="4286250" y="2584450"/>
          <p14:tracePt t="85849" x="4279900" y="2584450"/>
          <p14:tracePt t="85863" x="4267200" y="2578100"/>
          <p14:tracePt t="85880" x="4216400" y="2540000"/>
          <p14:tracePt t="85897" x="4127500" y="2482850"/>
          <p14:tracePt t="85913" x="4083050" y="2444750"/>
          <p14:tracePt t="85930" x="3943350" y="2355850"/>
          <p14:tracePt t="85947" x="3797300" y="2260600"/>
          <p14:tracePt t="85963" x="3727450" y="2228850"/>
          <p14:tracePt t="85979" x="3625850" y="2165350"/>
          <p14:tracePt t="85996" x="3562350" y="2127250"/>
          <p14:tracePt t="86013" x="3530600" y="2108200"/>
          <p14:tracePt t="86029" x="3524250" y="2101850"/>
          <p14:tracePt t="86046" x="3524250" y="2095500"/>
          <p14:tracePt t="87219" x="3517900" y="2095500"/>
          <p14:tracePt t="87229" x="3511550" y="2095500"/>
          <p14:tracePt t="87239" x="3505200" y="2095500"/>
          <p14:tracePt t="87250" x="3492500" y="2095500"/>
          <p14:tracePt t="87263" x="3479800" y="2095500"/>
          <p14:tracePt t="87279" x="3448050" y="2095500"/>
          <p14:tracePt t="87296" x="3416300" y="2089150"/>
          <p14:tracePt t="87313" x="3390900" y="2082800"/>
          <p14:tracePt t="87329" x="3327400" y="2063750"/>
          <p14:tracePt t="87346" x="3270250" y="2032000"/>
          <p14:tracePt t="87363" x="3232150" y="2019300"/>
          <p14:tracePt t="87379" x="3181350" y="2000250"/>
          <p14:tracePt t="87396" x="3136900" y="1981200"/>
          <p14:tracePt t="87413" x="3092450" y="1955800"/>
          <p14:tracePt t="87430" x="3073400" y="1943100"/>
          <p14:tracePt t="87446" x="3041650" y="1930400"/>
          <p14:tracePt t="87463" x="3009900" y="1917700"/>
          <p14:tracePt t="87479" x="2997200" y="1905000"/>
          <p14:tracePt t="87496" x="2984500" y="1885950"/>
          <p14:tracePt t="87830" x="2978150" y="1885950"/>
          <p14:tracePt t="87840" x="2965450" y="1885950"/>
          <p14:tracePt t="87850" x="2952750" y="1885950"/>
          <p14:tracePt t="87863" x="2946400" y="1885950"/>
          <p14:tracePt t="87879" x="2908300" y="1879600"/>
          <p14:tracePt t="87895" x="2889250" y="1860550"/>
          <p14:tracePt t="87912" x="2832100" y="1790700"/>
          <p14:tracePt t="87929" x="2762250" y="1695450"/>
          <p14:tracePt t="87946" x="2686050" y="1587500"/>
          <p14:tracePt t="87963" x="2654300" y="1530350"/>
          <p14:tracePt t="87979" x="2616200" y="1422400"/>
          <p14:tracePt t="87996" x="2590800" y="1327150"/>
          <p14:tracePt t="88013" x="2590800" y="1308100"/>
          <p14:tracePt t="88029" x="2584450" y="1289050"/>
          <p14:tracePt t="88353" x="2578100" y="1289050"/>
          <p14:tracePt t="88373" x="2571750" y="1289050"/>
          <p14:tracePt t="88383" x="2565400" y="1289050"/>
          <p14:tracePt t="88393" x="2565400" y="1282700"/>
          <p14:tracePt t="88402" x="2552700" y="1276350"/>
          <p14:tracePt t="88413" x="2546350" y="1270000"/>
          <p14:tracePt t="88429" x="2533650" y="1244600"/>
          <p14:tracePt t="88446" x="2527300" y="1231900"/>
          <p14:tracePt t="88462" x="2514600" y="1212850"/>
          <p14:tracePt t="88479" x="2501900" y="1193800"/>
          <p14:tracePt t="88496" x="2495550" y="1181100"/>
          <p14:tracePt t="88512" x="2463800" y="1130300"/>
          <p14:tracePt t="88529" x="2425700" y="1054100"/>
          <p14:tracePt t="88547" x="2387600" y="990600"/>
          <p14:tracePt t="88562" x="2381250" y="946150"/>
          <p14:tracePt t="88579" x="2362200" y="876300"/>
          <p14:tracePt t="88596" x="2362200" y="838200"/>
          <p14:tracePt t="88612" x="2362200" y="831850"/>
          <p14:tracePt t="88629" x="2374900" y="831850"/>
          <p14:tracePt t="88895" x="2374900" y="838200"/>
          <p14:tracePt t="88915" x="2368550" y="844550"/>
          <p14:tracePt t="88935" x="2362200" y="850900"/>
          <p14:tracePt t="88944" x="2349500" y="850900"/>
          <p14:tracePt t="88955" x="2343150" y="850900"/>
          <p14:tracePt t="88965" x="2330450" y="850900"/>
          <p14:tracePt t="88979" x="2317750" y="831850"/>
          <p14:tracePt t="88996" x="2266950" y="768350"/>
          <p14:tracePt t="89012" x="2197100" y="685800"/>
          <p14:tracePt t="89029" x="2159000" y="635000"/>
          <p14:tracePt t="89046" x="2076450" y="546100"/>
          <p14:tracePt t="89062" x="2006600" y="457200"/>
          <p14:tracePt t="89080" x="1968500" y="412750"/>
          <p14:tracePt t="89096" x="1955800" y="400050"/>
          <p14:tracePt t="89102" x="1949450" y="400050"/>
          <p14:tracePt t="89113" x="1949450" y="393700"/>
          <p14:tracePt t="89556" x="1943100" y="393700"/>
          <p14:tracePt t="89566" x="1930400" y="393700"/>
          <p14:tracePt t="89576" x="1917700" y="381000"/>
          <p14:tracePt t="89586" x="1911350" y="361950"/>
          <p14:tracePt t="89597" x="1898650" y="355600"/>
          <p14:tracePt t="89612" x="1873250" y="323850"/>
          <p14:tracePt t="89629" x="1866900" y="304800"/>
          <p14:tracePt t="89645" x="1847850" y="273050"/>
          <p14:tracePt t="89662" x="1822450" y="234950"/>
          <p14:tracePt t="89679" x="1816100" y="222250"/>
          <p14:tracePt t="89695" x="1797050" y="203200"/>
          <p14:tracePt t="89712" x="1790700" y="190500"/>
          <p14:tracePt t="89782" x="1790700" y="196850"/>
          <p14:tracePt t="90284" x="1778000" y="196850"/>
          <p14:tracePt t="90293" x="1771650" y="196850"/>
          <p14:tracePt t="90304" x="1765300" y="196850"/>
          <p14:tracePt t="90315" x="1758950" y="196850"/>
          <p14:tracePt t="90329" x="1752600" y="196850"/>
          <p14:tracePt t="90345" x="1739900" y="196850"/>
          <p14:tracePt t="90362" x="1720850" y="196850"/>
          <p14:tracePt t="90379" x="1714500" y="190500"/>
          <p14:tracePt t="90395" x="1695450" y="184150"/>
          <p14:tracePt t="90412" x="1676400" y="184150"/>
          <p14:tracePt t="90445" x="1657350" y="184150"/>
          <p14:tracePt t="90462" x="1631950" y="177800"/>
          <p14:tracePt t="90478" x="1625600" y="177800"/>
          <p14:tracePt t="90495" x="1606550" y="177800"/>
          <p14:tracePt t="90512" x="1587500" y="171450"/>
          <p14:tracePt t="90528" x="1581150" y="171450"/>
          <p14:tracePt t="90572" x="1574800" y="171450"/>
          <p14:tracePt t="90591" x="1574800" y="177800"/>
          <p14:tracePt t="91212" x="1555750" y="177800"/>
          <p14:tracePt t="91222" x="1549400" y="184150"/>
          <p14:tracePt t="91232" x="1543050" y="184150"/>
          <p14:tracePt t="91245" x="1536700" y="190500"/>
          <p14:tracePt t="91261" x="1530350" y="190500"/>
          <p14:tracePt t="91282" x="1530350" y="196850"/>
          <p14:tracePt t="91295" x="1524000" y="196850"/>
          <p14:tracePt t="91311" x="1511300" y="196850"/>
          <p14:tracePt t="91328" x="1498600" y="184150"/>
          <p14:tracePt t="91345" x="1485900" y="177800"/>
          <p14:tracePt t="91362" x="1473200" y="165100"/>
          <p14:tracePt t="91378" x="1454150" y="152400"/>
          <p14:tracePt t="91395" x="1447800" y="146050"/>
          <p14:tracePt t="91412" x="1435100" y="139700"/>
          <p14:tracePt t="91428" x="1422400" y="127000"/>
          <p14:tracePt t="91446" x="1409700" y="120650"/>
          <p14:tracePt t="91478" x="1403350" y="114300"/>
          <p14:tracePt t="91932" x="1397000" y="107950"/>
          <p14:tracePt t="91942" x="1390650" y="107950"/>
          <p14:tracePt t="91972" x="1384300" y="107950"/>
          <p14:tracePt t="91981" x="1384300" y="101600"/>
          <p14:tracePt t="91991" x="1377950" y="101600"/>
          <p14:tracePt t="92001" x="1377950" y="95250"/>
          <p14:tracePt t="92011" x="1371600" y="95250"/>
          <p14:tracePt t="92031" x="1365250" y="95250"/>
          <p14:tracePt t="92070" x="1358900" y="95250"/>
          <p14:tracePt t="92100" x="1352550" y="95250"/>
          <p14:tracePt t="92108" x="1339850" y="88900"/>
          <p14:tracePt t="92128" x="1327150" y="82550"/>
          <p14:tracePt t="92140" x="1320800" y="82550"/>
          <p14:tracePt t="92158" x="1314450" y="82550"/>
          <p14:tracePt t="92169" x="1308100" y="82550"/>
          <p14:tracePt t="93994" x="1270000" y="762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2185737" y="136525"/>
            <a:ext cx="6344652" cy="1325563"/>
          </a:xfrm>
        </p:spPr>
        <p:txBody>
          <a:bodyPr/>
          <a:lstStyle/>
          <a:p>
            <a:pPr eaLnBrk="1" hangingPunct="1">
              <a:defRPr/>
            </a:pPr>
            <a:r>
              <a:rPr lang="en-US" altLang="en-US" b="1" dirty="0">
                <a:solidFill>
                  <a:schemeClr val="bg1"/>
                </a:solidFill>
              </a:rPr>
              <a:t>Application-Level Filtering</a:t>
            </a:r>
          </a:p>
        </p:txBody>
      </p:sp>
      <p:sp>
        <p:nvSpPr>
          <p:cNvPr id="14339" name="Rectangle 3"/>
          <p:cNvSpPr>
            <a:spLocks noGrp="1" noChangeArrowheads="1"/>
          </p:cNvSpPr>
          <p:nvPr>
            <p:ph idx="1"/>
          </p:nvPr>
        </p:nvSpPr>
        <p:spPr>
          <a:xfrm>
            <a:off x="1933074" y="1572962"/>
            <a:ext cx="7186863" cy="4351338"/>
          </a:xfrm>
        </p:spPr>
        <p:txBody>
          <a:bodyPr/>
          <a:lstStyle/>
          <a:p>
            <a:pPr eaLnBrk="1" hangingPunct="1">
              <a:defRPr/>
            </a:pPr>
            <a:r>
              <a:rPr lang="en-AU" altLang="en-US" dirty="0"/>
              <a:t>Has full access to protocol </a:t>
            </a:r>
          </a:p>
          <a:p>
            <a:pPr lvl="1" eaLnBrk="1" hangingPunct="1">
              <a:defRPr/>
            </a:pPr>
            <a:r>
              <a:rPr lang="en-AU" altLang="en-US" dirty="0"/>
              <a:t>user requests service from proxy </a:t>
            </a:r>
          </a:p>
          <a:p>
            <a:pPr lvl="1" eaLnBrk="1" hangingPunct="1">
              <a:defRPr/>
            </a:pPr>
            <a:r>
              <a:rPr lang="en-AU" altLang="en-US" dirty="0"/>
              <a:t>proxy validates request as legal </a:t>
            </a:r>
          </a:p>
          <a:p>
            <a:pPr lvl="1" eaLnBrk="1" hangingPunct="1">
              <a:defRPr/>
            </a:pPr>
            <a:r>
              <a:rPr lang="en-AU" altLang="en-US" dirty="0"/>
              <a:t>then actions request and returns result to user </a:t>
            </a:r>
          </a:p>
          <a:p>
            <a:pPr eaLnBrk="1" hangingPunct="1">
              <a:defRPr/>
            </a:pPr>
            <a:r>
              <a:rPr lang="en-AU" altLang="en-US" dirty="0"/>
              <a:t>Need separate proxies for each service </a:t>
            </a:r>
          </a:p>
          <a:p>
            <a:pPr lvl="1" eaLnBrk="1" hangingPunct="1">
              <a:defRPr/>
            </a:pPr>
            <a:r>
              <a:rPr lang="en-US" altLang="en-US" dirty="0"/>
              <a:t>E.g., SMTP (E-Mail)</a:t>
            </a:r>
          </a:p>
          <a:p>
            <a:pPr lvl="1" eaLnBrk="1" hangingPunct="1">
              <a:defRPr/>
            </a:pPr>
            <a:r>
              <a:rPr lang="en-US" altLang="en-US" dirty="0"/>
              <a:t>NNTP (Net news)</a:t>
            </a:r>
          </a:p>
          <a:p>
            <a:pPr lvl="1" eaLnBrk="1" hangingPunct="1">
              <a:defRPr/>
            </a:pPr>
            <a:r>
              <a:rPr lang="en-US" altLang="en-US" dirty="0"/>
              <a:t>DNS (Domain Name System)</a:t>
            </a:r>
          </a:p>
          <a:p>
            <a:pPr lvl="1" eaLnBrk="1" hangingPunct="1">
              <a:defRPr/>
            </a:pPr>
            <a:r>
              <a:rPr lang="en-US" altLang="en-US" dirty="0"/>
              <a:t>NTP (Network Time Protocol)</a:t>
            </a:r>
          </a:p>
          <a:p>
            <a:pPr lvl="1" eaLnBrk="1" hangingPunct="1">
              <a:defRPr/>
            </a:pPr>
            <a:r>
              <a:rPr lang="en-AU" altLang="en-US" dirty="0"/>
              <a:t>custom services generally not supported</a:t>
            </a:r>
            <a:endParaRPr lang="en-US" altLang="en-US" dirty="0"/>
          </a:p>
        </p:txBody>
      </p:sp>
    </p:spTree>
    <p:custDataLst>
      <p:tags r:id="rId1"/>
    </p:custDataLst>
    <p:extLst>
      <p:ext uri="{BB962C8B-B14F-4D97-AF65-F5344CB8AC3E}">
        <p14:creationId xmlns:p14="http://schemas.microsoft.com/office/powerpoint/2010/main" val="1078768478"/>
      </p:ext>
    </p:extLst>
  </p:cSld>
  <p:clrMapOvr>
    <a:masterClrMapping/>
  </p:clrMapOvr>
  <mc:AlternateContent xmlns:mc="http://schemas.openxmlformats.org/markup-compatibility/2006" xmlns:p14="http://schemas.microsoft.com/office/powerpoint/2010/main">
    <mc:Choice Requires="p14">
      <p:transition spd="slow" p14:dur="2000" advTm="90224"/>
    </mc:Choice>
    <mc:Fallback xmlns="">
      <p:transition spd="slow" advTm="9022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433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339">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339">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339">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339">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33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2438400" y="124494"/>
            <a:ext cx="4648200" cy="1325563"/>
          </a:xfrm>
        </p:spPr>
        <p:txBody>
          <a:bodyPr/>
          <a:lstStyle/>
          <a:p>
            <a:pPr eaLnBrk="1" hangingPunct="1">
              <a:defRPr/>
            </a:pPr>
            <a:r>
              <a:rPr lang="en-US" altLang="en-US" b="1" dirty="0">
                <a:solidFill>
                  <a:schemeClr val="bg1"/>
                </a:solidFill>
              </a:rPr>
              <a:t>Firewall Outlines</a:t>
            </a:r>
          </a:p>
        </p:txBody>
      </p:sp>
      <p:sp>
        <p:nvSpPr>
          <p:cNvPr id="84995" name="Rectangle 3"/>
          <p:cNvSpPr>
            <a:spLocks noGrp="1" noChangeArrowheads="1"/>
          </p:cNvSpPr>
          <p:nvPr>
            <p:ph idx="1"/>
          </p:nvPr>
        </p:nvSpPr>
        <p:spPr/>
        <p:txBody>
          <a:bodyPr/>
          <a:lstStyle/>
          <a:p>
            <a:pPr eaLnBrk="1" hangingPunct="1">
              <a:defRPr/>
            </a:pPr>
            <a:r>
              <a:rPr lang="en-US" altLang="en-US" dirty="0"/>
              <a:t>Packet filtering</a:t>
            </a:r>
          </a:p>
          <a:p>
            <a:pPr eaLnBrk="1" hangingPunct="1">
              <a:defRPr/>
            </a:pPr>
            <a:r>
              <a:rPr lang="en-US" altLang="en-US" dirty="0"/>
              <a:t>Application gateways</a:t>
            </a:r>
          </a:p>
          <a:p>
            <a:pPr eaLnBrk="1" hangingPunct="1">
              <a:defRPr/>
            </a:pPr>
            <a:r>
              <a:rPr lang="en-US" altLang="en-US" dirty="0">
                <a:solidFill>
                  <a:srgbClr val="C00000"/>
                </a:solidFill>
              </a:rPr>
              <a:t>Circuit gateways</a:t>
            </a:r>
          </a:p>
          <a:p>
            <a:pPr eaLnBrk="1" hangingPunct="1">
              <a:defRPr/>
            </a:pPr>
            <a:endParaRPr lang="en-US" altLang="en-US" dirty="0">
              <a:solidFill>
                <a:srgbClr val="FFFF00"/>
              </a:solidFill>
            </a:endParaRPr>
          </a:p>
          <a:p>
            <a:pPr eaLnBrk="1" hangingPunct="1">
              <a:defRPr/>
            </a:pPr>
            <a:r>
              <a:rPr lang="en-US" altLang="en-US" dirty="0"/>
              <a:t>Combination of above is dynamic packet filter</a:t>
            </a:r>
          </a:p>
        </p:txBody>
      </p:sp>
    </p:spTree>
    <p:extLst>
      <p:ext uri="{BB962C8B-B14F-4D97-AF65-F5344CB8AC3E}">
        <p14:creationId xmlns:p14="http://schemas.microsoft.com/office/powerpoint/2010/main" val="1334623906"/>
      </p:ext>
    </p:extLst>
  </p:cSld>
  <p:clrMapOvr>
    <a:masterClrMapping/>
  </p:clrMapOvr>
  <mc:AlternateContent xmlns:mc="http://schemas.openxmlformats.org/markup-compatibility/2006" xmlns:p14="http://schemas.microsoft.com/office/powerpoint/2010/main">
    <mc:Choice Requires="p14">
      <p:transition spd="slow" p14:dur="2000" advTm="18811"/>
    </mc:Choice>
    <mc:Fallback xmlns="">
      <p:transition spd="slow" advTm="1881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7926" y="184651"/>
            <a:ext cx="5285874" cy="1325563"/>
          </a:xfrm>
        </p:spPr>
        <p:txBody>
          <a:bodyPr/>
          <a:lstStyle/>
          <a:p>
            <a:r>
              <a:rPr lang="en-US" dirty="0" smtClean="0">
                <a:solidFill>
                  <a:srgbClr val="FF0000"/>
                </a:solidFill>
              </a:rPr>
              <a:t>Circuit-Level Gateway</a:t>
            </a:r>
            <a:endParaRPr lang="en-US" dirty="0">
              <a:solidFill>
                <a:srgbClr val="FF0000"/>
              </a:solidFill>
            </a:endParaRPr>
          </a:p>
        </p:txBody>
      </p:sp>
      <p:pic>
        <p:nvPicPr>
          <p:cNvPr id="5" name="Content Placeholder 4" descr="fig06-57.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237247" y="1721048"/>
            <a:ext cx="7327232" cy="3501714"/>
          </a:xfrm>
        </p:spPr>
      </p:pic>
      <p:sp>
        <p:nvSpPr>
          <p:cNvPr id="3" name="TextBox 2"/>
          <p:cNvSpPr txBox="1"/>
          <p:nvPr/>
        </p:nvSpPr>
        <p:spPr>
          <a:xfrm>
            <a:off x="9168063" y="1721048"/>
            <a:ext cx="2225842" cy="3970318"/>
          </a:xfrm>
          <a:prstGeom prst="rect">
            <a:avLst/>
          </a:prstGeom>
          <a:noFill/>
        </p:spPr>
        <p:txBody>
          <a:bodyPr wrap="square" rtlCol="0">
            <a:spAutoFit/>
          </a:bodyPr>
          <a:lstStyle/>
          <a:p>
            <a:r>
              <a:rPr lang="en-US"/>
              <a:t>A circuit-level gateway is a firewall that essentially allows one network to be an extension of another. It operates at OSI layer 5, the session layer, and it functions as a virtual gateway between two networks. One use of a circuit-level gateway is to implement a VPN.</a:t>
            </a:r>
            <a:endParaRPr lang="en-US" dirty="0"/>
          </a:p>
        </p:txBody>
      </p:sp>
    </p:spTree>
    <p:extLst>
      <p:ext uri="{BB962C8B-B14F-4D97-AF65-F5344CB8AC3E}">
        <p14:creationId xmlns:p14="http://schemas.microsoft.com/office/powerpoint/2010/main" val="4275688063"/>
      </p:ext>
    </p:extLst>
  </p:cSld>
  <p:clrMapOvr>
    <a:masterClrMapping/>
  </p:clrMapOvr>
  <mc:AlternateContent xmlns:mc="http://schemas.openxmlformats.org/markup-compatibility/2006" xmlns:p14="http://schemas.microsoft.com/office/powerpoint/2010/main">
    <mc:Choice Requires="p14">
      <p:transition spd="slow" p14:dur="2000" advTm="78525"/>
    </mc:Choice>
    <mc:Fallback xmlns="">
      <p:transition spd="slow" advTm="7852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rrowheads="1"/>
          </p:cNvSpPr>
          <p:nvPr>
            <p:ph type="title"/>
          </p:nvPr>
        </p:nvSpPr>
        <p:spPr>
          <a:xfrm>
            <a:off x="2269958" y="172620"/>
            <a:ext cx="6837947" cy="1325563"/>
          </a:xfrm>
        </p:spPr>
        <p:txBody>
          <a:bodyPr/>
          <a:lstStyle/>
          <a:p>
            <a:pPr eaLnBrk="1" hangingPunct="1">
              <a:defRPr/>
            </a:pPr>
            <a:r>
              <a:rPr lang="en-US" altLang="en-US" sz="4000" b="1" dirty="0">
                <a:solidFill>
                  <a:schemeClr val="bg1"/>
                </a:solidFill>
              </a:rPr>
              <a:t>Firewalls - </a:t>
            </a:r>
            <a:r>
              <a:rPr lang="en-AU" altLang="en-US" sz="4000" b="1" dirty="0">
                <a:solidFill>
                  <a:schemeClr val="bg1"/>
                </a:solidFill>
              </a:rPr>
              <a:t>Circuit Level Gateway</a:t>
            </a:r>
          </a:p>
        </p:txBody>
      </p:sp>
      <p:sp>
        <p:nvSpPr>
          <p:cNvPr id="75779" name="Rectangle 3"/>
          <p:cNvSpPr>
            <a:spLocks noGrp="1" noChangeArrowheads="1"/>
          </p:cNvSpPr>
          <p:nvPr>
            <p:ph idx="1"/>
          </p:nvPr>
        </p:nvSpPr>
        <p:spPr>
          <a:xfrm>
            <a:off x="838200" y="1825625"/>
            <a:ext cx="10515600" cy="3595461"/>
          </a:xfrm>
        </p:spPr>
        <p:txBody>
          <a:bodyPr>
            <a:normAutofit/>
          </a:bodyPr>
          <a:lstStyle/>
          <a:p>
            <a:pPr eaLnBrk="1" hangingPunct="1">
              <a:defRPr/>
            </a:pPr>
            <a:r>
              <a:rPr lang="en-US" altLang="en-US" dirty="0"/>
              <a:t>Relays two TCP connections</a:t>
            </a:r>
          </a:p>
          <a:p>
            <a:pPr eaLnBrk="1" hangingPunct="1">
              <a:defRPr/>
            </a:pPr>
            <a:r>
              <a:rPr lang="en-US" altLang="en-US" dirty="0"/>
              <a:t>Imposes security by limiting which such connections are allowed</a:t>
            </a:r>
          </a:p>
          <a:p>
            <a:pPr eaLnBrk="1" hangingPunct="1">
              <a:defRPr/>
            </a:pPr>
            <a:r>
              <a:rPr lang="en-US" altLang="en-US" dirty="0"/>
              <a:t>Once created usually relays traffic without examining contents</a:t>
            </a:r>
          </a:p>
          <a:p>
            <a:pPr eaLnBrk="1" hangingPunct="1">
              <a:defRPr/>
            </a:pPr>
            <a:r>
              <a:rPr lang="en-US" altLang="en-US" dirty="0"/>
              <a:t>Typically used when trust internal users by allowing general outbound connections</a:t>
            </a:r>
          </a:p>
          <a:p>
            <a:pPr>
              <a:defRPr/>
            </a:pPr>
            <a:r>
              <a:rPr lang="en-US" altLang="en-US" dirty="0" smtClean="0"/>
              <a:t>SOCKS</a:t>
            </a:r>
            <a:r>
              <a:rPr lang="en-US" dirty="0" smtClean="0"/>
              <a:t> (Socket Secure protocol) </a:t>
            </a:r>
            <a:r>
              <a:rPr lang="en-US" altLang="en-US" dirty="0" smtClean="0"/>
              <a:t>commonly </a:t>
            </a:r>
            <a:r>
              <a:rPr lang="en-US" altLang="en-US" dirty="0"/>
              <a:t>used for </a:t>
            </a:r>
            <a:r>
              <a:rPr lang="en-US" altLang="en-US" dirty="0" smtClean="0"/>
              <a:t>this.</a:t>
            </a:r>
            <a:endParaRPr lang="en-AU" altLang="en-US" dirty="0"/>
          </a:p>
        </p:txBody>
      </p:sp>
    </p:spTree>
    <p:extLst>
      <p:ext uri="{BB962C8B-B14F-4D97-AF65-F5344CB8AC3E}">
        <p14:creationId xmlns:p14="http://schemas.microsoft.com/office/powerpoint/2010/main" val="2891494158"/>
      </p:ext>
    </p:extLst>
  </p:cSld>
  <p:clrMapOvr>
    <a:masterClrMapping/>
  </p:clrMapOvr>
  <mc:AlternateContent xmlns:mc="http://schemas.openxmlformats.org/markup-compatibility/2006" xmlns:p14="http://schemas.microsoft.com/office/powerpoint/2010/main">
    <mc:Choice Requires="p14">
      <p:transition spd="slow" p14:dur="2000" advTm="155492"/>
    </mc:Choice>
    <mc:Fallback xmlns="">
      <p:transition spd="slow" advTm="15549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4"/>
          <p:cNvGraphicFramePr>
            <a:graphicFrameLocks noGrp="1" noChangeAspect="1"/>
          </p:cNvGraphicFramePr>
          <p:nvPr>
            <p:ph idx="1"/>
            <p:extLst>
              <p:ext uri="{D42A27DB-BD31-4B8C-83A1-F6EECF244321}">
                <p14:modId xmlns:p14="http://schemas.microsoft.com/office/powerpoint/2010/main" val="851826660"/>
              </p:ext>
            </p:extLst>
          </p:nvPr>
        </p:nvGraphicFramePr>
        <p:xfrm>
          <a:off x="2177716" y="2087229"/>
          <a:ext cx="7507705" cy="2695575"/>
        </p:xfrm>
        <a:graphic>
          <a:graphicData uri="http://schemas.openxmlformats.org/presentationml/2006/ole">
            <mc:AlternateContent xmlns:mc="http://schemas.openxmlformats.org/markup-compatibility/2006">
              <mc:Choice xmlns:v="urn:schemas-microsoft-com:vml" Requires="v">
                <p:oleObj spid="_x0000_s13376" name="Bitmap Image" r:id="rId4" imgW="5609524" imgH="2695951" progId="Paint.Picture">
                  <p:embed/>
                </p:oleObj>
              </mc:Choice>
              <mc:Fallback>
                <p:oleObj name="Bitmap Image" r:id="rId4" imgW="5609524" imgH="2695951"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7716" y="2087229"/>
                        <a:ext cx="7507705" cy="2695575"/>
                      </a:xfrm>
                      <a:prstGeom prst="rect">
                        <a:avLst/>
                      </a:prstGeom>
                      <a:noFill/>
                      <a:ln>
                        <a:noFill/>
                      </a:ln>
                      <a:effectLst/>
                      <a:extLst/>
                    </p:spPr>
                  </p:pic>
                </p:oleObj>
              </mc:Fallback>
            </mc:AlternateContent>
          </a:graphicData>
        </a:graphic>
      </p:graphicFrame>
      <p:sp>
        <p:nvSpPr>
          <p:cNvPr id="34819" name="Text Box 6"/>
          <p:cNvSpPr txBox="1">
            <a:spLocks noChangeArrowheads="1"/>
          </p:cNvSpPr>
          <p:nvPr/>
        </p:nvSpPr>
        <p:spPr bwMode="auto">
          <a:xfrm>
            <a:off x="2286000" y="4916906"/>
            <a:ext cx="7924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400" dirty="0" smtClean="0"/>
              <a:t>A </a:t>
            </a:r>
            <a:r>
              <a:rPr lang="en-US" altLang="en-US" sz="2400" dirty="0"/>
              <a:t>typical SOCKS connection through interface A, and  rogue connection through the external interface, B.</a:t>
            </a:r>
            <a:endParaRPr lang="en-US" altLang="en-US" sz="2400" b="1" dirty="0"/>
          </a:p>
        </p:txBody>
      </p:sp>
    </p:spTree>
    <p:extLst>
      <p:ext uri="{BB962C8B-B14F-4D97-AF65-F5344CB8AC3E}">
        <p14:creationId xmlns:p14="http://schemas.microsoft.com/office/powerpoint/2010/main" val="3092235"/>
      </p:ext>
    </p:extLst>
  </p:cSld>
  <p:clrMapOvr>
    <a:masterClrMapping/>
  </p:clrMapOvr>
  <mc:AlternateContent xmlns:mc="http://schemas.openxmlformats.org/markup-compatibility/2006" xmlns:p14="http://schemas.microsoft.com/office/powerpoint/2010/main">
    <mc:Choice Requires="p14">
      <p:transition spd="slow" p14:dur="2000" advTm="130707"/>
    </mc:Choice>
    <mc:Fallback xmlns="">
      <p:transition spd="slow" advTm="130707"/>
    </mc:Fallback>
  </mc:AlternateContent>
  <p:timing>
    <p:tnLst>
      <p:par>
        <p:cTn id="1" dur="indefinite" restart="never" nodeType="tmRoot"/>
      </p:par>
    </p:tnLst>
  </p:timing>
  <p:extLst mod="1">
    <p:ext uri="{3A86A75C-4F4B-4683-9AE1-C65F6400EC91}">
      <p14:laserTraceLst xmlns:p14="http://schemas.microsoft.com/office/powerpoint/2010/main">
        <p14:tracePtLst>
          <p14:tracePt t="5321" x="863600" y="5238750"/>
          <p14:tracePt t="6066" x="869950" y="5238750"/>
          <p14:tracePt t="6075" x="889000" y="5238750"/>
          <p14:tracePt t="6085" x="914400" y="5238750"/>
          <p14:tracePt t="6102" x="984250" y="5238750"/>
          <p14:tracePt t="6118" x="1047750" y="5238750"/>
          <p14:tracePt t="6135" x="1200150" y="5238750"/>
          <p14:tracePt t="6152" x="1397000" y="5238750"/>
          <p14:tracePt t="6168" x="1524000" y="5238750"/>
          <p14:tracePt t="6185" x="1873250" y="5238750"/>
          <p14:tracePt t="6202" x="2222500" y="5238750"/>
          <p14:tracePt t="6219" x="2393950" y="5238750"/>
          <p14:tracePt t="6235" x="2762250" y="5238750"/>
          <p14:tracePt t="6252" x="3130550" y="5238750"/>
          <p14:tracePt t="6269" x="3524250" y="5238750"/>
          <p14:tracePt t="6285" x="3740150" y="5238750"/>
          <p14:tracePt t="6302" x="4152900" y="5238750"/>
          <p14:tracePt t="6318" x="4559300" y="5238750"/>
          <p14:tracePt t="6335" x="4756150" y="5238750"/>
          <p14:tracePt t="6352" x="5175250" y="5232400"/>
          <p14:tracePt t="6368" x="5568950" y="5219700"/>
          <p14:tracePt t="6385" x="5753100" y="5200650"/>
          <p14:tracePt t="6401" x="6051550" y="5168900"/>
          <p14:tracePt t="6418" x="6292850" y="5111750"/>
          <p14:tracePt t="6435" x="6369050" y="5073650"/>
          <p14:tracePt t="6452" x="6477000" y="5029200"/>
          <p14:tracePt t="6468" x="6515100" y="5003800"/>
          <p14:tracePt t="6991" x="6515100" y="4991100"/>
          <p14:tracePt t="7001" x="6515100" y="4972050"/>
          <p14:tracePt t="7010" x="6502400" y="4953000"/>
          <p14:tracePt t="7022" x="6489700" y="4927600"/>
          <p14:tracePt t="7035" x="6477000" y="4914900"/>
          <p14:tracePt t="7051" x="6432550" y="4832350"/>
          <p14:tracePt t="7068" x="6369050" y="4724400"/>
          <p14:tracePt t="7085" x="6330950" y="4648200"/>
          <p14:tracePt t="7101" x="6280150" y="4508500"/>
          <p14:tracePt t="7118" x="6261100" y="4375150"/>
          <p14:tracePt t="7135" x="6248400" y="4318000"/>
          <p14:tracePt t="7151" x="6248400" y="4216400"/>
          <p14:tracePt t="7168" x="6254750" y="4171950"/>
          <p14:tracePt t="7185" x="6261100" y="4159250"/>
          <p14:tracePt t="7201" x="6267450" y="4159250"/>
          <p14:tracePt t="7218" x="6273800" y="4159250"/>
          <p14:tracePt t="7247" x="6273800" y="4165600"/>
          <p14:tracePt t="7297" x="6280150" y="4165600"/>
          <p14:tracePt t="7316" x="6286500" y="4165600"/>
          <p14:tracePt t="7326" x="6292850" y="4165600"/>
          <p14:tracePt t="7337" x="6305550" y="4165600"/>
          <p14:tracePt t="7350" x="6318250" y="4165600"/>
          <p14:tracePt t="7367" x="6375400" y="4165600"/>
          <p14:tracePt t="7385" x="6477000" y="4165600"/>
          <p14:tracePt t="7402" x="6623050" y="4133850"/>
          <p14:tracePt t="7418" x="6731000" y="4114800"/>
          <p14:tracePt t="7434" x="6946900" y="4057650"/>
          <p14:tracePt t="7452" x="7131050" y="4025900"/>
          <p14:tracePt t="7468" x="7188200" y="4006850"/>
          <p14:tracePt t="7484" x="7232650" y="4000500"/>
          <p14:tracePt t="7672" x="7232650" y="4006850"/>
          <p14:tracePt t="7712" x="7245350" y="4006850"/>
          <p14:tracePt t="7721" x="7277100" y="4006850"/>
          <p14:tracePt t="7731" x="7315200" y="4006850"/>
          <p14:tracePt t="7740" x="7366000" y="4006850"/>
          <p14:tracePt t="7751" x="7454900" y="3994150"/>
          <p14:tracePt t="7768" x="7696200" y="3956050"/>
          <p14:tracePt t="7785" x="7886700" y="3911600"/>
          <p14:tracePt t="7801" x="8216900" y="3810000"/>
          <p14:tracePt t="7818" x="8553450" y="3676650"/>
          <p14:tracePt t="7834" x="8705850" y="3625850"/>
          <p14:tracePt t="7851" x="8921750" y="3530600"/>
          <p14:tracePt t="7868" x="9061450" y="3435350"/>
          <p14:tracePt t="7884" x="9112250" y="3397250"/>
          <p14:tracePt t="7901" x="9144000" y="3333750"/>
          <p14:tracePt t="7918" x="9144000" y="3282950"/>
          <p14:tracePt t="7935" x="9144000" y="3244850"/>
          <p14:tracePt t="7951" x="9144000" y="3225800"/>
          <p14:tracePt t="7968" x="9137650" y="3200400"/>
          <p14:tracePt t="7985" x="9124950" y="3155950"/>
          <p14:tracePt t="8001" x="9112250" y="3124200"/>
          <p14:tracePt t="8018" x="9086850" y="3060700"/>
          <p14:tracePt t="8035" x="9048750" y="2978150"/>
          <p14:tracePt t="8051" x="9029700" y="2946400"/>
          <p14:tracePt t="8068" x="8966200" y="2870200"/>
          <p14:tracePt t="8084" x="8902700" y="2819400"/>
          <p14:tracePt t="8101" x="8864600" y="2781300"/>
          <p14:tracePt t="8118" x="8788400" y="2724150"/>
          <p14:tracePt t="8134" x="8699500" y="2667000"/>
          <p14:tracePt t="8151" x="8642350" y="2641600"/>
          <p14:tracePt t="8156" x="8578850" y="2616200"/>
          <p14:tracePt t="8168" x="8509000" y="2590800"/>
          <p14:tracePt t="8184" x="8356600" y="2540000"/>
          <p14:tracePt t="8202" x="8210550" y="2489200"/>
          <p14:tracePt t="8218" x="8134350" y="2463800"/>
          <p14:tracePt t="8234" x="7981950" y="2425700"/>
          <p14:tracePt t="8251" x="7842250" y="2400300"/>
          <p14:tracePt t="8268" x="7759700" y="2374900"/>
          <p14:tracePt t="8284" x="7594600" y="2355850"/>
          <p14:tracePt t="8301" x="7448550" y="2355850"/>
          <p14:tracePt t="8318" x="7372350" y="2355850"/>
          <p14:tracePt t="8334" x="7226300" y="2355850"/>
          <p14:tracePt t="8351" x="7080250" y="2355850"/>
          <p14:tracePt t="8368" x="7010400" y="2368550"/>
          <p14:tracePt t="8383" x="6877050" y="2368550"/>
          <p14:tracePt t="8400" x="6724650" y="2374900"/>
          <p14:tracePt t="8417" x="6661150" y="2387600"/>
          <p14:tracePt t="8433" x="6534150" y="2438400"/>
          <p14:tracePt t="8450" x="6445250" y="2489200"/>
          <p14:tracePt t="8467" x="6407150" y="2508250"/>
          <p14:tracePt t="8483" x="6362700" y="2546350"/>
          <p14:tracePt t="8500" x="6330950" y="2603500"/>
          <p14:tracePt t="8517" x="6324600" y="2660650"/>
          <p14:tracePt t="8533" x="6318250" y="2705100"/>
          <p14:tracePt t="8550" x="6318250" y="2787650"/>
          <p14:tracePt t="8568" x="6318250" y="2876550"/>
          <p14:tracePt t="8584" x="6318250" y="2921000"/>
          <p14:tracePt t="8601" x="6350000" y="3028950"/>
          <p14:tracePt t="8618" x="6375400" y="3143250"/>
          <p14:tracePt t="8634" x="6394450" y="3194050"/>
          <p14:tracePt t="8651" x="6407150" y="3282950"/>
          <p14:tracePt t="8667" x="6432550" y="3352800"/>
          <p14:tracePt t="8685" x="6457950" y="3429000"/>
          <p14:tracePt t="8701" x="6470650" y="3460750"/>
          <p14:tracePt t="8717" x="6508750" y="3517900"/>
          <p14:tracePt t="8734" x="6546850" y="3575050"/>
          <p14:tracePt t="8751" x="6584950" y="3600450"/>
          <p14:tracePt t="8767" x="6648450" y="3632200"/>
          <p14:tracePt t="8784" x="6699250" y="3651250"/>
          <p14:tracePt t="8800" x="6731000" y="3663950"/>
          <p14:tracePt t="8816" x="6813550" y="3695700"/>
          <p14:tracePt t="8833" x="6896100" y="3740150"/>
          <p14:tracePt t="8849" x="6946900" y="3752850"/>
          <p14:tracePt t="8866" x="7016750" y="3790950"/>
          <p14:tracePt t="8883" x="7099300" y="3829050"/>
          <p14:tracePt t="8899" x="7137400" y="3835400"/>
          <p14:tracePt t="8916" x="7213600" y="3835400"/>
          <p14:tracePt t="8933" x="7289800" y="3829050"/>
          <p14:tracePt t="8949" x="7334250" y="3810000"/>
          <p14:tracePt t="8966" x="7448550" y="3778250"/>
          <p14:tracePt t="8982" x="7556500" y="3740150"/>
          <p14:tracePt t="8999" x="7658100" y="3708400"/>
          <p14:tracePt t="9016" x="7708900" y="3695700"/>
          <p14:tracePt t="9033" x="7772400" y="3676650"/>
          <p14:tracePt t="9049" x="7854950" y="3670300"/>
          <p14:tracePt t="9066" x="7886700" y="3670300"/>
          <p14:tracePt t="9083" x="7943850" y="3663950"/>
          <p14:tracePt t="9099" x="7969250" y="3657600"/>
          <p14:tracePt t="9116" x="7975600" y="3657600"/>
          <p14:tracePt t="9385" x="7988300" y="3657600"/>
          <p14:tracePt t="9397" x="8001000" y="3657600"/>
          <p14:tracePt t="9407" x="8026400" y="3657600"/>
          <p14:tracePt t="9417" x="8077200" y="3638550"/>
          <p14:tracePt t="9434" x="8255000" y="3613150"/>
          <p14:tracePt t="9450" x="8375650" y="3600450"/>
          <p14:tracePt t="9466" x="8775700" y="3511550"/>
          <p14:tracePt t="9483" x="9188450" y="3384550"/>
          <p14:tracePt t="9499" x="9372600" y="3302000"/>
          <p14:tracePt t="9516" x="9671050" y="3117850"/>
          <p14:tracePt t="9532" x="9893300" y="2952750"/>
          <p14:tracePt t="9549" x="9975850" y="2895600"/>
          <p14:tracePt t="9566" x="10052050" y="2813050"/>
          <p14:tracePt t="9582" x="10071100" y="2749550"/>
          <p14:tracePt t="9599" x="10071100" y="2711450"/>
          <p14:tracePt t="9616" x="10058400" y="2635250"/>
          <p14:tracePt t="9632" x="10007600" y="2559050"/>
          <p14:tracePt t="9649" x="9975850" y="2533650"/>
          <p14:tracePt t="9666" x="9886950" y="2476500"/>
          <p14:tracePt t="9682" x="9791700" y="2419350"/>
          <p14:tracePt t="9699" x="9671050" y="2336800"/>
          <p14:tracePt t="9716" x="9613900" y="2298700"/>
          <p14:tracePt t="9732" x="9505950" y="2222500"/>
          <p14:tracePt t="9749" x="9391650" y="2171700"/>
          <p14:tracePt t="9766" x="9340850" y="2159000"/>
          <p14:tracePt t="9782" x="9207500" y="2133600"/>
          <p14:tracePt t="9799" x="9048750" y="2133600"/>
          <p14:tracePt t="9816" x="8953500" y="2133600"/>
          <p14:tracePt t="9832" x="8782050" y="2146300"/>
          <p14:tracePt t="9849" x="8591550" y="2178050"/>
          <p14:tracePt t="9866" x="8496300" y="2197100"/>
          <p14:tracePt t="9882" x="8293100" y="2241550"/>
          <p14:tracePt t="9899" x="8108950" y="2286000"/>
          <p14:tracePt t="9916" x="8032750" y="2292350"/>
          <p14:tracePt t="9934" x="7893050" y="2336800"/>
          <p14:tracePt t="9950" x="7766050" y="2336800"/>
          <p14:tracePt t="9967" x="7664450" y="2343150"/>
          <p14:tracePt t="9984" x="7620000" y="2349500"/>
          <p14:tracePt t="10000" x="7550150" y="2368550"/>
          <p14:tracePt t="10017" x="7512050" y="2368550"/>
          <p14:tracePt t="10034" x="7486650" y="2374900"/>
          <p14:tracePt t="10050" x="7448550" y="2387600"/>
          <p14:tracePt t="10067" x="7404100" y="2406650"/>
          <p14:tracePt t="10084" x="7353300" y="2432050"/>
          <p14:tracePt t="10101" x="7327900" y="2444750"/>
          <p14:tracePt t="10117" x="7258050" y="2463800"/>
          <p14:tracePt t="10134" x="7181850" y="2495550"/>
          <p14:tracePt t="10150" x="7150100" y="2501900"/>
          <p14:tracePt t="10167" x="7086600" y="2527300"/>
          <p14:tracePt t="10184" x="7023100" y="2565400"/>
          <p14:tracePt t="10201" x="6997700" y="2590800"/>
          <p14:tracePt t="10217" x="6946900" y="2635250"/>
          <p14:tracePt t="10234" x="6915150" y="2667000"/>
          <p14:tracePt t="10250" x="6908800" y="2679700"/>
          <p14:tracePt t="10267" x="6902450" y="2717800"/>
          <p14:tracePt t="10283" x="6889750" y="2749550"/>
          <p14:tracePt t="10300" x="6883400" y="2768600"/>
          <p14:tracePt t="10317" x="6877050" y="2813050"/>
          <p14:tracePt t="10334" x="6864350" y="2876550"/>
          <p14:tracePt t="10351" x="6858000" y="2914650"/>
          <p14:tracePt t="10367" x="6858000" y="2940050"/>
          <p14:tracePt t="10383" x="6858000" y="2984500"/>
          <p14:tracePt t="10401" x="6851650" y="3028950"/>
          <p14:tracePt t="10417" x="6851650" y="3054350"/>
          <p14:tracePt t="10434" x="6851650" y="3098800"/>
          <p14:tracePt t="10450" x="6877050" y="3162300"/>
          <p14:tracePt t="10467" x="6883400" y="3187700"/>
          <p14:tracePt t="10483" x="6908800" y="3232150"/>
          <p14:tracePt t="10500" x="6921500" y="3282950"/>
          <p14:tracePt t="10517" x="6934200" y="3308350"/>
          <p14:tracePt t="10534" x="6953250" y="3346450"/>
          <p14:tracePt t="10550" x="6985000" y="3390900"/>
          <p14:tracePt t="10566" x="6997700" y="3409950"/>
          <p14:tracePt t="10583" x="7023100" y="3441700"/>
          <p14:tracePt t="10600" x="7042150" y="3486150"/>
          <p14:tracePt t="10617" x="7080250" y="3517900"/>
          <p14:tracePt t="10633" x="7092950" y="3530600"/>
          <p14:tracePt t="10650" x="7131050" y="3562350"/>
          <p14:tracePt t="10667" x="7162800" y="3581400"/>
          <p14:tracePt t="10684" x="7181850" y="3587750"/>
          <p14:tracePt t="10689" x="7200900" y="3587750"/>
          <p14:tracePt t="10700" x="7226300" y="3594100"/>
          <p14:tracePt t="10717" x="7258050" y="3613150"/>
          <p14:tracePt t="10734" x="7277100" y="3625850"/>
          <p14:tracePt t="10750" x="7315200" y="3644900"/>
          <p14:tracePt t="10767" x="7346950" y="3663950"/>
          <p14:tracePt t="10783" x="7372350" y="3670300"/>
          <p14:tracePt t="10800" x="7423150" y="3689350"/>
          <p14:tracePt t="10817" x="7473950" y="3702050"/>
          <p14:tracePt t="10834" x="7518400" y="3708400"/>
          <p14:tracePt t="10850" x="7543800" y="3708400"/>
          <p14:tracePt t="10867" x="7600950" y="3695700"/>
          <p14:tracePt t="10884" x="7670800" y="3683000"/>
          <p14:tracePt t="10900" x="7702550" y="3683000"/>
          <p14:tracePt t="10917" x="7753350" y="3670300"/>
          <p14:tracePt t="10933" x="7791450" y="3663950"/>
          <p14:tracePt t="10950" x="7816850" y="3663950"/>
          <p14:tracePt t="10967" x="7867650" y="3651250"/>
          <p14:tracePt t="10983" x="7905750" y="3644900"/>
          <p14:tracePt t="11000" x="7924800" y="3638550"/>
          <p14:tracePt t="11017" x="7950200" y="3632200"/>
          <p14:tracePt t="11033" x="7969250" y="3625850"/>
          <p14:tracePt t="11050" x="7981950" y="3619500"/>
          <p14:tracePt t="11067" x="7988300" y="3619500"/>
          <p14:tracePt t="11083" x="8001000" y="3619500"/>
          <p14:tracePt t="11100" x="8007350" y="3613150"/>
          <p14:tracePt t="11419" x="8001000" y="3613150"/>
          <p14:tracePt t="11429" x="7994650" y="3613150"/>
          <p14:tracePt t="11439" x="7988300" y="3613150"/>
          <p14:tracePt t="11450" x="7975600" y="3619500"/>
          <p14:tracePt t="11467" x="7943850" y="3619500"/>
          <p14:tracePt t="11483" x="7924800" y="3619500"/>
          <p14:tracePt t="11500" x="7886700" y="3619500"/>
          <p14:tracePt t="11516" x="7842250" y="3625850"/>
          <p14:tracePt t="11533" x="7823200" y="3625850"/>
          <p14:tracePt t="11549" x="7772400" y="3625850"/>
          <p14:tracePt t="11566" x="7734300" y="3625850"/>
          <p14:tracePt t="11583" x="7689850" y="3632200"/>
          <p14:tracePt t="11599" x="7670800" y="3632200"/>
          <p14:tracePt t="11615" x="7658100" y="3638550"/>
          <p14:tracePt t="11632" x="7651750" y="3638550"/>
          <p14:tracePt t="11695" x="7658100" y="3638550"/>
          <p14:tracePt t="11706" x="7670800" y="3644900"/>
          <p14:tracePt t="11716" x="7677150" y="3644900"/>
          <p14:tracePt t="11733" x="7715250" y="3651250"/>
          <p14:tracePt t="11750" x="7727950" y="3657600"/>
          <p14:tracePt t="11766" x="7772400" y="3657600"/>
          <p14:tracePt t="11783" x="7829550" y="3657600"/>
          <p14:tracePt t="11800" x="7880350" y="3657600"/>
          <p14:tracePt t="11816" x="7918450" y="3638550"/>
          <p14:tracePt t="11833" x="7981950" y="3613150"/>
          <p14:tracePt t="11850" x="8013700" y="3600450"/>
          <p14:tracePt t="11866" x="8020050" y="3600450"/>
          <p14:tracePt t="11951" x="8013700" y="3600450"/>
          <p14:tracePt t="11961" x="7994650" y="3600450"/>
          <p14:tracePt t="11971" x="7981950" y="3600450"/>
          <p14:tracePt t="11983" x="7956550" y="3600450"/>
          <p14:tracePt t="12000" x="7912100" y="3600450"/>
          <p14:tracePt t="12017" x="7880350" y="3600450"/>
          <p14:tracePt t="12033" x="7861300" y="3600450"/>
          <p14:tracePt t="12050" x="7829550" y="3600450"/>
          <p14:tracePt t="12067" x="7797800" y="3600450"/>
          <p14:tracePt t="12083" x="7785100" y="3600450"/>
          <p14:tracePt t="12100" x="7778750" y="3600450"/>
          <p14:tracePt t="12168" x="7797800" y="3600450"/>
          <p14:tracePt t="12178" x="7810500" y="3600450"/>
          <p14:tracePt t="12188" x="7829550" y="3600450"/>
          <p14:tracePt t="12200" x="7848600" y="3600450"/>
          <p14:tracePt t="12216" x="7880350" y="3600450"/>
          <p14:tracePt t="12233" x="7893050" y="3600450"/>
          <p14:tracePt t="12250" x="7912100" y="3600450"/>
          <p14:tracePt t="13597" x="7912100" y="3594100"/>
          <p14:tracePt t="13608" x="7912100" y="3587750"/>
          <p14:tracePt t="13619" x="7912100" y="3581400"/>
          <p14:tracePt t="13633" x="7912100" y="3568700"/>
          <p14:tracePt t="13649" x="7912100" y="3562350"/>
          <p14:tracePt t="13754" x="7912100" y="3556000"/>
          <p14:tracePt t="13763" x="7912100" y="3543300"/>
          <p14:tracePt t="13774" x="7905750" y="3543300"/>
          <p14:tracePt t="13784" x="7905750" y="3530600"/>
          <p14:tracePt t="13798" x="7905750" y="3524250"/>
          <p14:tracePt t="13815" x="7905750" y="3505200"/>
          <p14:tracePt t="13832" x="7905750" y="3492500"/>
          <p14:tracePt t="13848" x="7905750" y="3473450"/>
          <p14:tracePt t="13865" x="7899400" y="3454400"/>
          <p14:tracePt t="13882" x="7899400" y="3441700"/>
          <p14:tracePt t="13898" x="7899400" y="3429000"/>
          <p14:tracePt t="13915" x="7899400" y="3416300"/>
          <p14:tracePt t="13932" x="7899400" y="3403600"/>
          <p14:tracePt t="13948" x="7899400" y="3390900"/>
          <p14:tracePt t="13965" x="7899400" y="3371850"/>
          <p14:tracePt t="13982" x="7899400" y="3352800"/>
          <p14:tracePt t="13999" x="7893050" y="3340100"/>
          <p14:tracePt t="14015" x="7893050" y="3333750"/>
          <p14:tracePt t="14032" x="7886700" y="3321050"/>
          <p14:tracePt t="14049" x="7886700" y="3308350"/>
          <p14:tracePt t="14066" x="7886700" y="3302000"/>
          <p14:tracePt t="14083" x="7886700" y="3295650"/>
          <p14:tracePt t="14099" x="7886700" y="3289300"/>
          <p14:tracePt t="14116" x="7886700" y="3282950"/>
          <p14:tracePt t="14132" x="7886700" y="3270250"/>
          <p14:tracePt t="14149" x="7893050" y="3263900"/>
          <p14:tracePt t="14166" x="7899400" y="3257550"/>
          <p14:tracePt t="14190" x="7905750" y="3257550"/>
          <p14:tracePt t="14200" x="7912100" y="3257550"/>
          <p14:tracePt t="14216" x="7931150" y="3257550"/>
          <p14:tracePt t="14232" x="7937500" y="3257550"/>
          <p14:tracePt t="14249" x="7962900" y="3257550"/>
          <p14:tracePt t="14266" x="7981950" y="3257550"/>
          <p14:tracePt t="14282" x="7994650" y="3263900"/>
          <p14:tracePt t="14299" x="8013700" y="3282950"/>
          <p14:tracePt t="14315" x="8039100" y="3308350"/>
          <p14:tracePt t="14332" x="8051800" y="3321050"/>
          <p14:tracePt t="14349" x="8070850" y="3327400"/>
          <p14:tracePt t="14366" x="8096250" y="3340100"/>
          <p14:tracePt t="14382" x="8108950" y="3340100"/>
          <p14:tracePt t="14399" x="8140700" y="3340100"/>
          <p14:tracePt t="14416" x="8172450" y="3340100"/>
          <p14:tracePt t="14433" x="8204200" y="3340100"/>
          <p14:tracePt t="14449" x="8223250" y="3340100"/>
          <p14:tracePt t="14465" x="8255000" y="3327400"/>
          <p14:tracePt t="14482" x="8286750" y="3327400"/>
          <p14:tracePt t="14499" x="8293100" y="3321050"/>
          <p14:tracePt t="14515" x="8324850" y="3308350"/>
          <p14:tracePt t="14532" x="8343900" y="3295650"/>
          <p14:tracePt t="14549" x="8356600" y="3289300"/>
          <p14:tracePt t="14566" x="8362950" y="3276600"/>
          <p14:tracePt t="14582" x="8388350" y="3251200"/>
          <p14:tracePt t="14599" x="8401050" y="3238500"/>
          <p14:tracePt t="14615" x="8420100" y="3206750"/>
          <p14:tracePt t="14632" x="8445500" y="3181350"/>
          <p14:tracePt t="14650" x="8470900" y="3149600"/>
          <p14:tracePt t="14665" x="8483600" y="3130550"/>
          <p14:tracePt t="14682" x="8496300" y="3111500"/>
          <p14:tracePt t="14699" x="8502650" y="3079750"/>
          <p14:tracePt t="14715" x="8502650" y="3073400"/>
          <p14:tracePt t="14732" x="8502650" y="3054350"/>
          <p14:tracePt t="14749" x="8502650" y="3041650"/>
          <p14:tracePt t="14766" x="8502650" y="3035300"/>
          <p14:tracePt t="14771" x="8502650" y="3028950"/>
          <p14:tracePt t="14782" x="8502650" y="3016250"/>
          <p14:tracePt t="14799" x="8502650" y="2997200"/>
          <p14:tracePt t="14815" x="8496300" y="2990850"/>
          <p14:tracePt t="14832" x="8496300" y="2978150"/>
          <p14:tracePt t="14849" x="8489950" y="2965450"/>
          <p14:tracePt t="14864" x="8489950" y="2959100"/>
          <p14:tracePt t="14884" x="8483600" y="2946400"/>
          <p14:tracePt t="14898" x="8464550" y="2933700"/>
          <p14:tracePt t="14914" x="8458200" y="2921000"/>
          <p14:tracePt t="14931" x="8439150" y="2901950"/>
          <p14:tracePt t="14948" x="8413750" y="2889250"/>
          <p14:tracePt t="14965" x="8394700" y="2882900"/>
          <p14:tracePt t="14981" x="8375650" y="2876550"/>
          <p14:tracePt t="14998" x="8356600" y="2863850"/>
          <p14:tracePt t="15015" x="8331200" y="2857500"/>
          <p14:tracePt t="15031" x="8318500" y="2851150"/>
          <p14:tracePt t="15049" x="8293100" y="2844800"/>
          <p14:tracePt t="15066" x="8280400" y="2844800"/>
          <p14:tracePt t="15098" x="8274050" y="2844800"/>
          <p14:tracePt t="15115" x="8255000" y="2844800"/>
          <p14:tracePt t="15133" x="8235950" y="2844800"/>
          <p14:tracePt t="15149" x="8229600" y="2844800"/>
          <p14:tracePt t="15166" x="8210550" y="2857500"/>
          <p14:tracePt t="15183" x="8191500" y="2857500"/>
          <p14:tracePt t="15199" x="8178800" y="2863850"/>
          <p14:tracePt t="15215" x="8166100" y="2863850"/>
          <p14:tracePt t="15232" x="8153400" y="2876550"/>
          <p14:tracePt t="15248" x="8140700" y="2876550"/>
          <p14:tracePt t="15264" x="8128000" y="2882900"/>
          <p14:tracePt t="15281" x="8115300" y="2895600"/>
          <p14:tracePt t="15297" x="8115300" y="2901950"/>
          <p14:tracePt t="15314" x="8102600" y="2908300"/>
          <p14:tracePt t="15331" x="8096250" y="2914650"/>
          <p14:tracePt t="15348" x="8089900" y="2921000"/>
          <p14:tracePt t="15364" x="8083550" y="2927350"/>
          <p14:tracePt t="15381" x="8077200" y="2933700"/>
          <p14:tracePt t="15397" x="8077200" y="2940050"/>
          <p14:tracePt t="15414" x="8070850" y="2952750"/>
          <p14:tracePt t="15430" x="8058150" y="2965450"/>
          <p14:tracePt t="15464" x="8051800" y="2971800"/>
          <p14:tracePt t="15480" x="8051800" y="2984500"/>
          <p14:tracePt t="15498" x="8051800" y="2997200"/>
          <p14:tracePt t="15530" x="8045450" y="3022600"/>
          <p14:tracePt t="15548" x="8039100" y="3041650"/>
          <p14:tracePt t="15564" x="8032750" y="3054350"/>
          <p14:tracePt t="15581" x="8032750" y="3060700"/>
          <p14:tracePt t="15598" x="8032750" y="3067050"/>
          <p14:tracePt t="15631" x="8032750" y="3079750"/>
          <p14:tracePt t="15648" x="8032750" y="3092450"/>
          <p14:tracePt t="15665" x="8032750" y="3098800"/>
          <p14:tracePt t="15681" x="8032750" y="3105150"/>
          <p14:tracePt t="15698" x="8032750" y="3117850"/>
          <p14:tracePt t="15715" x="8032750" y="3130550"/>
          <p14:tracePt t="15748" x="8032750" y="3143250"/>
          <p14:tracePt t="15765" x="8039100" y="3155950"/>
          <p14:tracePt t="15782" x="8045450" y="3162300"/>
          <p14:tracePt t="15798" x="8058150" y="3175000"/>
          <p14:tracePt t="15815" x="8064500" y="3187700"/>
          <p14:tracePt t="15832" x="8070850" y="3187700"/>
          <p14:tracePt t="15913" x="8077200" y="3187700"/>
          <p14:tracePt t="15923" x="8077200" y="3194050"/>
          <p14:tracePt t="15933" x="8083550" y="3194050"/>
          <p14:tracePt t="15953" x="8089900" y="3194050"/>
          <p14:tracePt t="15973" x="8089900" y="3200400"/>
          <p14:tracePt t="15994" x="8096250" y="3200400"/>
          <p14:tracePt t="16003" x="8102600" y="3200400"/>
          <p14:tracePt t="16023" x="8108950" y="3200400"/>
          <p14:tracePt t="16034" x="8121650" y="3200400"/>
          <p14:tracePt t="16053" x="8134350" y="3200400"/>
          <p14:tracePt t="16065" x="8140700" y="3200400"/>
          <p14:tracePt t="16082" x="8153400" y="3200400"/>
          <p14:tracePt t="16099" x="8159750" y="3200400"/>
          <p14:tracePt t="16115" x="8166100" y="3200400"/>
          <p14:tracePt t="16132" x="8172450" y="3200400"/>
          <p14:tracePt t="16149" x="8185150" y="3200400"/>
          <p14:tracePt t="16165" x="8191500" y="3200400"/>
          <p14:tracePt t="16182" x="8197850" y="3200400"/>
          <p14:tracePt t="16198" x="8204200" y="3200400"/>
          <p14:tracePt t="16215" x="8210550" y="3200400"/>
          <p14:tracePt t="16232" x="8216900" y="3200400"/>
          <p14:tracePt t="16249" x="8229600" y="3200400"/>
          <p14:tracePt t="16265" x="8235950" y="3200400"/>
          <p14:tracePt t="16282" x="8242300" y="3200400"/>
          <p14:tracePt t="16298" x="8255000" y="3200400"/>
          <p14:tracePt t="16315" x="8261350" y="3200400"/>
          <p14:tracePt t="16332" x="8274050" y="3200400"/>
          <p14:tracePt t="16348" x="8293100" y="3200400"/>
          <p14:tracePt t="16365" x="8305800" y="3200400"/>
          <p14:tracePt t="16398" x="8331200" y="3181350"/>
          <p14:tracePt t="16415" x="8343900" y="3162300"/>
          <p14:tracePt t="16431" x="8356600" y="3155950"/>
          <p14:tracePt t="16448" x="8382000" y="3136900"/>
          <p14:tracePt t="16465" x="8401050" y="3111500"/>
          <p14:tracePt t="16482" x="8413750" y="3092450"/>
          <p14:tracePt t="16498" x="8439150" y="3067050"/>
          <p14:tracePt t="16515" x="8451850" y="3041650"/>
          <p14:tracePt t="16532" x="8464550" y="3028950"/>
          <p14:tracePt t="16548" x="8477250" y="3016250"/>
          <p14:tracePt t="16565" x="8489950" y="3003550"/>
          <p14:tracePt t="16582" x="8496300" y="2997200"/>
          <p14:tracePt t="16598" x="8496300" y="2990850"/>
          <p14:tracePt t="16625" x="8496300" y="2984500"/>
          <p14:tracePt t="16684" x="8496300" y="2978150"/>
          <p14:tracePt t="16694" x="8496300" y="2971800"/>
          <p14:tracePt t="16713" x="8496300" y="2965450"/>
          <p14:tracePt t="16724" x="8496300" y="2959100"/>
          <p14:tracePt t="16743" x="8496300" y="2952750"/>
          <p14:tracePt t="16851" x="8496300" y="2946400"/>
          <p14:tracePt t="16861" x="8496300" y="2940050"/>
          <p14:tracePt t="16900" x="8496300" y="2933700"/>
          <p14:tracePt t="16911" x="8496300" y="2927350"/>
          <p14:tracePt t="16931" x="8496300" y="2921000"/>
          <p14:tracePt t="16940" x="8496300" y="2914650"/>
          <p14:tracePt t="16950" x="8489950" y="2908300"/>
          <p14:tracePt t="16969" x="8489950" y="2901950"/>
          <p14:tracePt t="16980" x="8489950" y="2895600"/>
          <p14:tracePt t="16998" x="8483600" y="2895600"/>
          <p14:tracePt t="17019" x="8483600" y="2889250"/>
          <p14:tracePt t="17037" x="8477250" y="2889250"/>
          <p14:tracePt t="17127" x="8477250" y="2882900"/>
          <p14:tracePt t="17157" x="8470900" y="2882900"/>
          <p14:tracePt t="17177" x="8464550" y="2882900"/>
          <p14:tracePt t="17187" x="8464550" y="2876550"/>
          <p14:tracePt t="17198" x="8458200" y="2876550"/>
          <p14:tracePt t="17226" x="8451850" y="2876550"/>
          <p14:tracePt t="17236" x="8439150" y="2876550"/>
          <p14:tracePt t="17256" x="8432800" y="2876550"/>
          <p14:tracePt t="17266" x="8426450" y="2876550"/>
          <p14:tracePt t="17281" x="8420100" y="2876550"/>
          <p14:tracePt t="17298" x="8407400" y="2870200"/>
          <p14:tracePt t="17314" x="8388350" y="2870200"/>
          <p14:tracePt t="17332" x="8369300" y="2870200"/>
          <p14:tracePt t="17348" x="8356600" y="2870200"/>
          <p14:tracePt t="17365" x="8337550" y="2870200"/>
          <p14:tracePt t="17381" x="8312150" y="2870200"/>
          <p14:tracePt t="17398" x="8299450" y="2870200"/>
          <p14:tracePt t="17414" x="8274050" y="2863850"/>
          <p14:tracePt t="17431" x="8248650" y="2863850"/>
          <p14:tracePt t="17448" x="8235950" y="2863850"/>
          <p14:tracePt t="17464" x="8210550" y="2857500"/>
          <p14:tracePt t="17481" x="8178800" y="2851150"/>
          <p14:tracePt t="17498" x="8166100" y="2851150"/>
          <p14:tracePt t="17515" x="8140700" y="2844800"/>
          <p14:tracePt t="17531" x="8115300" y="2832100"/>
          <p14:tracePt t="17548" x="8102600" y="2825750"/>
          <p14:tracePt t="17564" x="8089900" y="2806700"/>
          <p14:tracePt t="17581" x="8077200" y="2794000"/>
          <p14:tracePt t="17598" x="8070850" y="2781300"/>
          <p14:tracePt t="17615" x="8064500" y="2774950"/>
          <p14:tracePt t="17631" x="8058150" y="2762250"/>
          <p14:tracePt t="17648" x="8045450" y="2749550"/>
          <p14:tracePt t="17664" x="8039100" y="2743200"/>
          <p14:tracePt t="17681" x="8039100" y="2736850"/>
          <p14:tracePt t="17856" x="8039100" y="2743200"/>
          <p14:tracePt t="17925" x="8039100" y="2749550"/>
          <p14:tracePt t="17946" x="8039100" y="2755900"/>
          <p14:tracePt t="17966" x="8045450" y="2755900"/>
          <p14:tracePt t="17976" x="8045450" y="2762250"/>
          <p14:tracePt t="17995" x="8045450" y="2768600"/>
          <p14:tracePt t="18005" x="8045450" y="2774950"/>
          <p14:tracePt t="18024" x="8051800" y="2774950"/>
          <p14:tracePt t="18035" x="8051800" y="2787650"/>
          <p14:tracePt t="18048" x="8058150" y="2787650"/>
          <p14:tracePt t="18063" x="8064500" y="2800350"/>
          <p14:tracePt t="18080" x="8064500" y="2806700"/>
          <p14:tracePt t="18123" x="8070850" y="2813050"/>
          <p14:tracePt t="18143" x="8077200" y="2819400"/>
          <p14:tracePt t="18163" x="8083550" y="2819400"/>
          <p14:tracePt t="18173" x="8089900" y="2819400"/>
          <p14:tracePt t="18183" x="8096250" y="2819400"/>
          <p14:tracePt t="18197" x="8096250" y="2825750"/>
          <p14:tracePt t="18214" x="8102600" y="2825750"/>
          <p14:tracePt t="18231" x="8108950" y="2832100"/>
          <p14:tracePt t="18248" x="8121650" y="2832100"/>
          <p14:tracePt t="18264" x="8128000" y="2832100"/>
          <p14:tracePt t="18281" x="8134350" y="2838450"/>
          <p14:tracePt t="18298" x="8140700" y="2838450"/>
          <p14:tracePt t="18314" x="8147050" y="2838450"/>
          <p14:tracePt t="18331" x="8159750" y="2838450"/>
          <p14:tracePt t="18348" x="8172450" y="2838450"/>
          <p14:tracePt t="18381" x="8197850" y="2838450"/>
          <p14:tracePt t="18397" x="8235950" y="2838450"/>
          <p14:tracePt t="18414" x="8261350" y="2838450"/>
          <p14:tracePt t="18431" x="8299450" y="2838450"/>
          <p14:tracePt t="18447" x="8331200" y="2838450"/>
          <p14:tracePt t="18465" x="8356600" y="2832100"/>
          <p14:tracePt t="18480" x="8362950" y="2832100"/>
          <p14:tracePt t="18496" x="8362950" y="2825750"/>
          <p14:tracePt t="18646" x="8369300" y="2825750"/>
          <p14:tracePt t="18666" x="8375650" y="2825750"/>
          <p14:tracePt t="18685" x="8382000" y="2825750"/>
          <p14:tracePt t="18695" x="8388350" y="2825750"/>
          <p14:tracePt t="18705" x="8394700" y="2825750"/>
          <p14:tracePt t="18735" x="8401050" y="2825750"/>
          <p14:tracePt t="18764" x="8407400" y="2825750"/>
          <p14:tracePt t="18794" x="8407400" y="2832100"/>
          <p14:tracePt t="18941" x="8401050" y="2832100"/>
          <p14:tracePt t="18951" x="8394700" y="2832100"/>
          <p14:tracePt t="18961" x="8388350" y="2832100"/>
          <p14:tracePt t="18971" x="8382000" y="2832100"/>
          <p14:tracePt t="18981" x="8369300" y="2832100"/>
          <p14:tracePt t="18997" x="8356600" y="2832100"/>
          <p14:tracePt t="19014" x="8343900" y="2832100"/>
          <p14:tracePt t="19031" x="8324850" y="2832100"/>
          <p14:tracePt t="19047" x="8305800" y="2832100"/>
          <p14:tracePt t="19064" x="8293100" y="2832100"/>
          <p14:tracePt t="19080" x="8267700" y="2832100"/>
          <p14:tracePt t="19096" x="8248650" y="2832100"/>
          <p14:tracePt t="19113" x="8229600" y="2832100"/>
          <p14:tracePt t="19130" x="8210550" y="2832100"/>
          <p14:tracePt t="19147" x="8178800" y="2832100"/>
          <p14:tracePt t="19164" x="8172450" y="2832100"/>
          <p14:tracePt t="19181" x="8140700" y="2813050"/>
          <p14:tracePt t="19197" x="8108950" y="2806700"/>
          <p14:tracePt t="19215" x="8077200" y="2794000"/>
          <p14:tracePt t="19231" x="8064500" y="2794000"/>
          <p14:tracePt t="19247" x="8032750" y="2787650"/>
          <p14:tracePt t="19265" x="8001000" y="2787650"/>
          <p14:tracePt t="19280" x="7988300" y="2787650"/>
          <p14:tracePt t="19297" x="7962900" y="2787650"/>
          <p14:tracePt t="19304" x="7956550" y="2787650"/>
          <p14:tracePt t="19314" x="7950200" y="2787650"/>
          <p14:tracePt t="19331" x="7937500" y="2781300"/>
          <p14:tracePt t="19347" x="7931150" y="2781300"/>
          <p14:tracePt t="19789" x="7924800" y="2781300"/>
          <p14:tracePt t="19799" x="7918450" y="2781300"/>
          <p14:tracePt t="19938" x="7912100" y="2781300"/>
          <p14:tracePt t="19967" x="7905750" y="2781300"/>
          <p14:tracePt t="20785" x="7905750" y="2787650"/>
          <p14:tracePt t="24866" x="7905750" y="2813050"/>
          <p14:tracePt t="24876" x="7912100" y="2825750"/>
          <p14:tracePt t="24886" x="7918450" y="2844800"/>
          <p14:tracePt t="24897" x="7918450" y="2851150"/>
          <p14:tracePt t="24913" x="7924800" y="2863850"/>
          <p14:tracePt t="24945" x="7924800" y="2870200"/>
          <p14:tracePt t="24985" x="7918450" y="2870200"/>
          <p14:tracePt t="24995" x="7912100" y="2870200"/>
          <p14:tracePt t="25005" x="7899400" y="2870200"/>
          <p14:tracePt t="25015" x="7886700" y="2863850"/>
          <p14:tracePt t="25029" x="7874000" y="2857500"/>
          <p14:tracePt t="25045" x="7854950" y="2832100"/>
          <p14:tracePt t="25062" x="7816850" y="2794000"/>
          <p14:tracePt t="25079" x="7804150" y="2768600"/>
          <p14:tracePt t="25095" x="7772400" y="2724150"/>
          <p14:tracePt t="25112" x="7734300" y="2686050"/>
          <p14:tracePt t="25129" x="7721600" y="2673350"/>
          <p14:tracePt t="25145" x="7696200" y="2641600"/>
          <p14:tracePt t="25162" x="7670800" y="2616200"/>
          <p14:tracePt t="25179" x="7651750" y="2609850"/>
          <p14:tracePt t="25195" x="7645400" y="2603500"/>
          <p14:tracePt t="25212" x="7626350" y="2603500"/>
          <p14:tracePt t="25229" x="7607300" y="2597150"/>
          <p14:tracePt t="25245" x="7600950" y="2590800"/>
          <p14:tracePt t="25262" x="7594600" y="2590800"/>
          <p14:tracePt t="25605" x="7581900" y="2590800"/>
          <p14:tracePt t="25615" x="7569200" y="2590800"/>
          <p14:tracePt t="25625" x="7556500" y="2590800"/>
          <p14:tracePt t="25634" x="7537450" y="2590800"/>
          <p14:tracePt t="25645" x="7524750" y="2590800"/>
          <p14:tracePt t="25663" x="7493000" y="2590800"/>
          <p14:tracePt t="25678" x="7486650" y="2590800"/>
          <p14:tracePt t="25695" x="7461250" y="2584450"/>
          <p14:tracePt t="25712" x="7442200" y="2584450"/>
          <p14:tracePt t="25728" x="7429500" y="2584450"/>
          <p14:tracePt t="25745" x="7416800" y="2584450"/>
          <p14:tracePt t="25762" x="7397750" y="2584450"/>
          <p14:tracePt t="25778" x="7391400" y="2584450"/>
          <p14:tracePt t="25795" x="7372350" y="2578100"/>
          <p14:tracePt t="25812" x="7353300" y="2578100"/>
          <p14:tracePt t="25828" x="7340600" y="2578100"/>
          <p14:tracePt t="25844" x="7315200" y="2578100"/>
          <p14:tracePt t="25861" x="7302500" y="2578100"/>
          <p14:tracePt t="25877" x="7296150" y="2578100"/>
          <p14:tracePt t="25895" x="7283450" y="2578100"/>
          <p14:tracePt t="25951" x="7277100" y="2578100"/>
          <p14:tracePt t="25961" x="7270750" y="2578100"/>
          <p14:tracePt t="25981" x="7264400" y="2578100"/>
          <p14:tracePt t="25991" x="7258050" y="2578100"/>
          <p14:tracePt t="26000" x="7251700" y="2578100"/>
          <p14:tracePt t="26021" x="7245350" y="2584450"/>
          <p14:tracePt t="26030" x="7239000" y="2584450"/>
          <p14:tracePt t="26045" x="7232650" y="2584450"/>
          <p14:tracePt t="26062" x="7232650" y="2590800"/>
          <p14:tracePt t="26078" x="7219950" y="2590800"/>
          <p14:tracePt t="26095" x="7219950" y="2597150"/>
          <p14:tracePt t="26112" x="7213600" y="2597150"/>
          <p14:tracePt t="26128" x="7200900" y="2603500"/>
          <p14:tracePt t="26145" x="7200900" y="2609850"/>
          <p14:tracePt t="26162" x="7194550" y="2609850"/>
          <p14:tracePt t="26178" x="7188200" y="2609850"/>
          <p14:tracePt t="26195" x="7175500" y="2609850"/>
          <p14:tracePt t="26212" x="7169150" y="2616200"/>
          <p14:tracePt t="26228" x="7156450" y="2622550"/>
          <p14:tracePt t="26245" x="7137400" y="2628900"/>
          <p14:tracePt t="26262" x="7124700" y="2628900"/>
          <p14:tracePt t="26278" x="7105650" y="2635250"/>
          <p14:tracePt t="26295" x="7092950" y="2641600"/>
          <p14:tracePt t="26312" x="7086600" y="2641600"/>
          <p14:tracePt t="26328" x="7073900" y="2647950"/>
          <p14:tracePt t="26346" x="7067550" y="2647950"/>
          <p14:tracePt t="26362" x="7054850" y="2647950"/>
          <p14:tracePt t="26378" x="7054850" y="2654300"/>
          <p14:tracePt t="26395" x="7035800" y="2660650"/>
          <p14:tracePt t="26412" x="7029450" y="2667000"/>
          <p14:tracePt t="26428" x="7023100" y="2667000"/>
          <p14:tracePt t="26435" x="7016750" y="2667000"/>
          <p14:tracePt t="26445" x="7004050" y="2667000"/>
          <p14:tracePt t="26465" x="6997700" y="2667000"/>
          <p14:tracePt t="26478" x="6991350" y="2667000"/>
          <p14:tracePt t="26495" x="6985000" y="2673350"/>
          <p14:tracePt t="26514" x="6978650" y="2673350"/>
          <p14:tracePt t="26528" x="6972300" y="2673350"/>
          <p14:tracePt t="26545" x="6965950" y="2679700"/>
          <p14:tracePt t="26561" x="6959600" y="2692400"/>
          <p14:tracePt t="26578" x="6959600" y="2698750"/>
          <p14:tracePt t="26595" x="6946900" y="2698750"/>
          <p14:tracePt t="26612" x="6940550" y="2705100"/>
          <p14:tracePt t="26628" x="6940550" y="2711450"/>
          <p14:tracePt t="26670" x="6934200" y="2717800"/>
          <p14:tracePt t="26690" x="6927850" y="2724150"/>
          <p14:tracePt t="26699" x="6927850" y="2730500"/>
          <p14:tracePt t="26710" x="6921500" y="2730500"/>
          <p14:tracePt t="26727" x="6908800" y="2749550"/>
          <p14:tracePt t="26761" x="6896100" y="2762250"/>
          <p14:tracePt t="26778" x="6889750" y="2768600"/>
          <p14:tracePt t="26794" x="6883400" y="2774950"/>
          <p14:tracePt t="26811" x="6877050" y="2781300"/>
          <p14:tracePt t="26845" x="6870700" y="2787650"/>
          <p14:tracePt t="26861" x="6870700" y="2794000"/>
          <p14:tracePt t="26878" x="6864350" y="2806700"/>
          <p14:tracePt t="26895" x="6864350" y="2813050"/>
          <p14:tracePt t="26928" x="6858000" y="2825750"/>
          <p14:tracePt t="26944" x="6858000" y="2838450"/>
          <p14:tracePt t="26961" x="6858000" y="2844800"/>
          <p14:tracePt t="26978" x="6858000" y="2863850"/>
          <p14:tracePt t="26994" x="6851650" y="2882900"/>
          <p14:tracePt t="27011" x="6845300" y="2901950"/>
          <p14:tracePt t="27028" x="6838950" y="2921000"/>
          <p14:tracePt t="27044" x="6838950" y="2940050"/>
          <p14:tracePt t="27061" x="6838950" y="2952750"/>
          <p14:tracePt t="27078" x="6838950" y="2965450"/>
          <p14:tracePt t="27094" x="6838950" y="2978150"/>
          <p14:tracePt t="27112" x="6838950" y="2990850"/>
          <p14:tracePt t="27128" x="6838950" y="3003550"/>
          <p14:tracePt t="27144" x="6845300" y="3028950"/>
          <p14:tracePt t="27161" x="6864350" y="3060700"/>
          <p14:tracePt t="27178" x="6870700" y="3073400"/>
          <p14:tracePt t="27195" x="6889750" y="3098800"/>
          <p14:tracePt t="27211" x="6908800" y="3117850"/>
          <p14:tracePt t="27228" x="6908800" y="3124200"/>
          <p14:tracePt t="27244" x="6927850" y="3130550"/>
          <p14:tracePt t="27261" x="6946900" y="3130550"/>
          <p14:tracePt t="27278" x="6953250" y="3130550"/>
          <p14:tracePt t="27295" x="6972300" y="3130550"/>
          <p14:tracePt t="27313" x="6985000" y="3136900"/>
          <p14:tracePt t="27329" x="6991350" y="3136900"/>
          <p14:tracePt t="27345" x="7004050" y="3136900"/>
          <p14:tracePt t="27361" x="7023100" y="3136900"/>
          <p14:tracePt t="27378" x="7042150" y="3136900"/>
          <p14:tracePt t="27395" x="7054850" y="3136900"/>
          <p14:tracePt t="27411" x="7073900" y="3136900"/>
          <p14:tracePt t="27428" x="7092950" y="3136900"/>
          <p14:tracePt t="27444" x="7099300" y="3136900"/>
          <p14:tracePt t="27461" x="7112000" y="3143250"/>
          <p14:tracePt t="27499" x="7118350" y="3143250"/>
          <p14:tracePt t="27509" x="7124700" y="3143250"/>
          <p14:tracePt t="27529" x="7137400" y="3143250"/>
          <p14:tracePt t="27539" x="7143750" y="3143250"/>
          <p14:tracePt t="27549" x="7150100" y="3143250"/>
          <p14:tracePt t="27562" x="7162800" y="3143250"/>
          <p14:tracePt t="27578" x="7181850" y="3143250"/>
          <p14:tracePt t="27595" x="7194550" y="3143250"/>
          <p14:tracePt t="27611" x="7200900" y="3149600"/>
          <p14:tracePt t="27628" x="7213600" y="3149600"/>
          <p14:tracePt t="27645" x="7226300" y="3155950"/>
          <p14:tracePt t="27661" x="7232650" y="3155950"/>
          <p14:tracePt t="27678" x="7239000" y="3155950"/>
          <p14:tracePt t="27695" x="7251700" y="3155950"/>
          <p14:tracePt t="27711" x="7258050" y="3155950"/>
          <p14:tracePt t="27728" x="7264400" y="3155950"/>
          <p14:tracePt t="27795" x="7270750" y="3155950"/>
          <p14:tracePt t="27815" x="7277100" y="3155950"/>
          <p14:tracePt t="27825" x="7289800" y="3155950"/>
          <p14:tracePt t="27834" x="7296150" y="3155950"/>
          <p14:tracePt t="27844" x="7308850" y="3155950"/>
          <p14:tracePt t="27861" x="7321550" y="3155950"/>
          <p14:tracePt t="27878" x="7334250" y="3155950"/>
          <p14:tracePt t="27894" x="7353300" y="3155950"/>
          <p14:tracePt t="27911" x="7378700" y="3149600"/>
          <p14:tracePt t="27928" x="7397750" y="3136900"/>
          <p14:tracePt t="27944" x="7429500" y="3111500"/>
          <p14:tracePt t="27961" x="7448550" y="3098800"/>
          <p14:tracePt t="27978" x="7454900" y="3086100"/>
          <p14:tracePt t="28081" x="7454900" y="3079750"/>
          <p14:tracePt t="28101" x="7454900" y="3073400"/>
          <p14:tracePt t="28110" x="7467600" y="3060700"/>
          <p14:tracePt t="28121" x="7467600" y="3054350"/>
          <p14:tracePt t="28131" x="7473950" y="3041650"/>
          <p14:tracePt t="28144" x="7480300" y="3022600"/>
          <p14:tracePt t="28161" x="7493000" y="3009900"/>
          <p14:tracePt t="28178" x="7493000" y="3003550"/>
          <p14:tracePt t="28308" x="7493000" y="3009900"/>
          <p14:tracePt t="28426" x="7493000" y="3016250"/>
          <p14:tracePt t="28436" x="7486650" y="3022600"/>
          <p14:tracePt t="28456" x="7486650" y="3028950"/>
          <p14:tracePt t="28683" x="7486650" y="3035300"/>
          <p14:tracePt t="28703" x="7480300" y="3035300"/>
          <p14:tracePt t="28712" x="7473950" y="3041650"/>
          <p14:tracePt t="28722" x="7467600" y="3041650"/>
          <p14:tracePt t="28742" x="7461250" y="3048000"/>
          <p14:tracePt t="28751" x="7454900" y="3054350"/>
          <p14:tracePt t="28762" x="7454900" y="3060700"/>
          <p14:tracePt t="28777" x="7442200" y="3060700"/>
          <p14:tracePt t="28794" x="7435850" y="3060700"/>
          <p14:tracePt t="28810" x="7429500" y="3067050"/>
          <p14:tracePt t="28827" x="7423150" y="3073400"/>
          <p14:tracePt t="28860" x="7416800" y="3079750"/>
          <p14:tracePt t="28877" x="7404100" y="3092450"/>
          <p14:tracePt t="29313" x="7397750" y="3092450"/>
          <p14:tracePt t="29323" x="7391400" y="3105150"/>
          <p14:tracePt t="29333" x="7391400" y="3111500"/>
          <p14:tracePt t="29344" x="7378700" y="3111500"/>
          <p14:tracePt t="29361" x="7359650" y="3130550"/>
          <p14:tracePt t="29377" x="7359650" y="3143250"/>
          <p14:tracePt t="29394" x="7340600" y="3162300"/>
          <p14:tracePt t="29411" x="7327900" y="3175000"/>
          <p14:tracePt t="29427" x="7321550" y="3187700"/>
          <p14:tracePt t="29444" x="7308850" y="3206750"/>
          <p14:tracePt t="29461" x="7296150" y="3219450"/>
          <p14:tracePt t="29477" x="7289800" y="3232150"/>
          <p14:tracePt t="29494" x="7270750" y="3244850"/>
          <p14:tracePt t="29510" x="7258050" y="3263900"/>
          <p14:tracePt t="29527" x="7245350" y="3263900"/>
          <p14:tracePt t="29544" x="7239000" y="3270250"/>
          <p14:tracePt t="29561" x="7226300" y="3276600"/>
          <p14:tracePt t="29577" x="7207250" y="3276600"/>
          <p14:tracePt t="29594" x="7200900" y="3282950"/>
          <p14:tracePt t="29610" x="7181850" y="3289300"/>
          <p14:tracePt t="29627" x="7169150" y="3289300"/>
          <p14:tracePt t="29644" x="7156450" y="3289300"/>
          <p14:tracePt t="29660" x="7143750" y="3289300"/>
          <p14:tracePt t="29677" x="7137400" y="3289300"/>
          <p14:tracePt t="29694" x="7124700" y="3289300"/>
          <p14:tracePt t="29711" x="7112000" y="3289300"/>
          <p14:tracePt t="29727" x="7099300" y="3289300"/>
          <p14:tracePt t="29744" x="7086600" y="3289300"/>
          <p14:tracePt t="29760" x="7080250" y="3289300"/>
          <p14:tracePt t="29777" x="7067550" y="3289300"/>
          <p14:tracePt t="29794" x="7048500" y="3289300"/>
          <p14:tracePt t="29811" x="7042150" y="3289300"/>
          <p14:tracePt t="29827" x="7029450" y="3289300"/>
          <p14:tracePt t="29844" x="7010400" y="3289300"/>
          <p14:tracePt t="29860" x="6997700" y="3289300"/>
          <p14:tracePt t="29877" x="6972300" y="3289300"/>
          <p14:tracePt t="29894" x="6946900" y="3289300"/>
          <p14:tracePt t="29910" x="6940550" y="3289300"/>
          <p14:tracePt t="29926" x="6927850" y="3289300"/>
          <p14:tracePt t="31344" x="6921500" y="3289300"/>
          <p14:tracePt t="31364" x="6915150" y="3289300"/>
          <p14:tracePt t="31374" x="6902450" y="3289300"/>
          <p14:tracePt t="31384" x="6889750" y="3289300"/>
          <p14:tracePt t="31394" x="6883400" y="3289300"/>
          <p14:tracePt t="31411" x="6864350" y="3289300"/>
          <p14:tracePt t="31426" x="6851650" y="3289300"/>
          <p14:tracePt t="31443" x="6832600" y="3289300"/>
          <p14:tracePt t="31460" x="6813550" y="3289300"/>
          <p14:tracePt t="31476" x="6794500" y="3289300"/>
          <p14:tracePt t="31493" x="6769100" y="3289300"/>
          <p14:tracePt t="31510" x="6731000" y="3289300"/>
          <p14:tracePt t="31526" x="6724650" y="3289300"/>
          <p14:tracePt t="31532" x="6705600" y="3289300"/>
          <p14:tracePt t="31543" x="6686550" y="3282950"/>
          <p14:tracePt t="31560" x="6667500" y="3282950"/>
          <p14:tracePt t="31576" x="6654800" y="3282950"/>
          <p14:tracePt t="31593" x="6642100" y="3276600"/>
          <p14:tracePt t="31610" x="6635750" y="3270250"/>
          <p14:tracePt t="32082" x="6629400" y="3276600"/>
          <p14:tracePt t="32092" x="6623050" y="3282950"/>
          <p14:tracePt t="32102" x="6616700" y="3282950"/>
          <p14:tracePt t="32112" x="6610350" y="3282950"/>
          <p14:tracePt t="32125" x="6597650" y="3282950"/>
          <p14:tracePt t="32143" x="6578600" y="3282950"/>
          <p14:tracePt t="32160" x="6553200" y="3282950"/>
          <p14:tracePt t="32176" x="6540500" y="3282950"/>
          <p14:tracePt t="32193" x="6508750" y="3282950"/>
          <p14:tracePt t="32210" x="6457950" y="3282950"/>
          <p14:tracePt t="32226" x="6426200" y="3276600"/>
          <p14:tracePt t="32243" x="6356350" y="3263900"/>
          <p14:tracePt t="32260" x="6286500" y="3251200"/>
          <p14:tracePt t="32276" x="6254750" y="3251200"/>
          <p14:tracePt t="32293" x="6197600" y="3251200"/>
          <p14:tracePt t="32309" x="6165850" y="3251200"/>
          <p14:tracePt t="32326" x="6159500" y="3251200"/>
          <p14:tracePt t="32892" x="6146800" y="3251200"/>
          <p14:tracePt t="32902" x="6134100" y="3251200"/>
          <p14:tracePt t="32913" x="6121400" y="3251200"/>
          <p14:tracePt t="32926" x="6102350" y="3251200"/>
          <p14:tracePt t="32943" x="6070600" y="3257550"/>
          <p14:tracePt t="32959" x="6045200" y="3257550"/>
          <p14:tracePt t="32976" x="6032500" y="3257550"/>
          <p14:tracePt t="32992" x="6007100" y="3257550"/>
          <p14:tracePt t="33009" x="5988050" y="3257550"/>
          <p14:tracePt t="33026" x="5981700" y="3257550"/>
          <p14:tracePt t="33043" x="5969000" y="3257550"/>
          <p14:tracePt t="33059" x="5956300" y="3257550"/>
          <p14:tracePt t="33077" x="5937250" y="3257550"/>
          <p14:tracePt t="33093" x="5930900" y="3251200"/>
          <p14:tracePt t="33109" x="5911850" y="3232150"/>
          <p14:tracePt t="33126" x="5899150" y="3219450"/>
          <p14:tracePt t="33143" x="5899150" y="3213100"/>
          <p14:tracePt t="33158" x="5873750" y="3187700"/>
          <p14:tracePt t="33176" x="5848350" y="3136900"/>
          <p14:tracePt t="33192" x="5829300" y="3098800"/>
          <p14:tracePt t="33208" x="5772150" y="2990850"/>
          <p14:tracePt t="33226" x="5702300" y="2870200"/>
          <p14:tracePt t="33242" x="5651500" y="2787650"/>
          <p14:tracePt t="33259" x="5543550" y="2609850"/>
          <p14:tracePt t="33276" x="5410200" y="2425700"/>
          <p14:tracePt t="33292" x="5321300" y="2330450"/>
          <p14:tracePt t="33309" x="5143500" y="2165350"/>
          <p14:tracePt t="33326" x="4895850" y="2032000"/>
          <p14:tracePt t="33343" x="4546600" y="1930400"/>
          <p14:tracePt t="33359" x="4356100" y="1879600"/>
          <p14:tracePt t="33376" x="3987800" y="1822450"/>
          <p14:tracePt t="33393" x="3683000" y="1778000"/>
          <p14:tracePt t="33409" x="3575050" y="1758950"/>
          <p14:tracePt t="33426" x="3416300" y="1752600"/>
          <p14:tracePt t="33442" x="3340100" y="1752600"/>
          <p14:tracePt t="33459" x="3314700" y="1758950"/>
          <p14:tracePt t="33790" x="3302000" y="1758950"/>
          <p14:tracePt t="33800" x="3282950" y="1758950"/>
          <p14:tracePt t="33809" x="3270250" y="1758950"/>
          <p14:tracePt t="33826" x="3232150" y="1758950"/>
          <p14:tracePt t="33842" x="3213100" y="1758950"/>
          <p14:tracePt t="33859" x="3155950" y="1765300"/>
          <p14:tracePt t="33876" x="3105150" y="1765300"/>
          <p14:tracePt t="33892" x="3086100" y="1765300"/>
          <p14:tracePt t="33909" x="3041650" y="1765300"/>
          <p14:tracePt t="33926" x="3003550" y="1765300"/>
          <p14:tracePt t="33942" x="2978150" y="1771650"/>
          <p14:tracePt t="33959" x="2921000" y="1778000"/>
          <p14:tracePt t="33976" x="2844800" y="1784350"/>
          <p14:tracePt t="33992" x="2800350" y="1784350"/>
          <p14:tracePt t="34009" x="2711450" y="1803400"/>
          <p14:tracePt t="34026" x="2616200" y="1841500"/>
          <p14:tracePt t="34043" x="2514600" y="1898650"/>
          <p14:tracePt t="34059" x="2463800" y="1930400"/>
          <p14:tracePt t="34065" x="2419350" y="1955800"/>
          <p14:tracePt t="34076" x="2381250" y="1974850"/>
          <p14:tracePt t="34093" x="2324100" y="2038350"/>
          <p14:tracePt t="34109" x="2305050" y="2057400"/>
          <p14:tracePt t="34126" x="2266950" y="2101850"/>
          <p14:tracePt t="34142" x="2247900" y="2133600"/>
          <p14:tracePt t="34159" x="2241550" y="2152650"/>
          <p14:tracePt t="34175" x="2228850" y="2184400"/>
          <p14:tracePt t="34192" x="2228850" y="2209800"/>
          <p14:tracePt t="34208" x="2228850" y="2228850"/>
          <p14:tracePt t="34224" x="2228850" y="2260600"/>
          <p14:tracePt t="34241" x="2222500" y="2286000"/>
          <p14:tracePt t="34257" x="2222500" y="2305050"/>
          <p14:tracePt t="34274" x="2222500" y="2336800"/>
          <p14:tracePt t="34291" x="2222500" y="2374900"/>
          <p14:tracePt t="34307" x="2222500" y="2381250"/>
          <p14:tracePt t="34325" x="2222500" y="2406650"/>
          <p14:tracePt t="34342" x="2222500" y="2425700"/>
          <p14:tracePt t="34359" x="2241550" y="2444750"/>
          <p14:tracePt t="34375" x="2260600" y="2463800"/>
          <p14:tracePt t="34392" x="2279650" y="2482850"/>
          <p14:tracePt t="34409" x="2305050" y="2508250"/>
          <p14:tracePt t="34426" x="2311400" y="2520950"/>
          <p14:tracePt t="34442" x="2343150" y="2546350"/>
          <p14:tracePt t="34459" x="2374900" y="2559050"/>
          <p14:tracePt t="34476" x="2387600" y="2565400"/>
          <p14:tracePt t="34492" x="2425700" y="2578100"/>
          <p14:tracePt t="34509" x="2463800" y="2584450"/>
          <p14:tracePt t="34526" x="2508250" y="2584450"/>
          <p14:tracePt t="34542" x="2527300" y="2584450"/>
          <p14:tracePt t="34559" x="2578100" y="2590800"/>
          <p14:tracePt t="34576" x="2635250" y="2590800"/>
          <p14:tracePt t="34592" x="2660650" y="2590800"/>
          <p14:tracePt t="34609" x="2711450" y="2590800"/>
          <p14:tracePt t="34626" x="2762250" y="2590800"/>
          <p14:tracePt t="34642" x="2787650" y="2590800"/>
          <p14:tracePt t="34659" x="2832100" y="2590800"/>
          <p14:tracePt t="34676" x="2882900" y="2578100"/>
          <p14:tracePt t="34692" x="2901950" y="2571750"/>
          <p14:tracePt t="34709" x="2946400" y="2540000"/>
          <p14:tracePt t="34725" x="2990850" y="2508250"/>
          <p14:tracePt t="34742" x="3041650" y="2470150"/>
          <p14:tracePt t="34759" x="3073400" y="2444750"/>
          <p14:tracePt t="34775" x="3098800" y="2419350"/>
          <p14:tracePt t="34793" x="3124200" y="2393950"/>
          <p14:tracePt t="34809" x="3136900" y="2381250"/>
          <p14:tracePt t="34825" x="3143250" y="2362200"/>
          <p14:tracePt t="34842" x="3155950" y="2349500"/>
          <p14:tracePt t="34859" x="3168650" y="2343150"/>
          <p14:tracePt t="34875" x="3181350" y="2317750"/>
          <p14:tracePt t="34892" x="3200400" y="2279650"/>
          <p14:tracePt t="34909" x="3219450" y="2228850"/>
          <p14:tracePt t="34925" x="3238500" y="2152650"/>
          <p14:tracePt t="34942" x="3257550" y="2082800"/>
          <p14:tracePt t="34958" x="3263900" y="2057400"/>
          <p14:tracePt t="34975" x="3263900" y="2019300"/>
          <p14:tracePt t="34992" x="3263900" y="1981200"/>
          <p14:tracePt t="35009" x="3244850" y="1936750"/>
          <p14:tracePt t="35025" x="3238500" y="1924050"/>
          <p14:tracePt t="35042" x="3200400" y="1892300"/>
          <p14:tracePt t="35059" x="3162300" y="1860550"/>
          <p14:tracePt t="35075" x="3136900" y="1841500"/>
          <p14:tracePt t="35092" x="3079750" y="1828800"/>
          <p14:tracePt t="35109" x="3009900" y="1816100"/>
          <p14:tracePt t="35125" x="2965450" y="1816100"/>
          <p14:tracePt t="35142" x="2889250" y="1816100"/>
          <p14:tracePt t="35159" x="2825750" y="1816100"/>
          <p14:tracePt t="35175" x="2781300" y="1816100"/>
          <p14:tracePt t="35192" x="2679700" y="1854200"/>
          <p14:tracePt t="35208" x="2565400" y="1905000"/>
          <p14:tracePt t="35225" x="2527300" y="1930400"/>
          <p14:tracePt t="35242" x="2419350" y="2006600"/>
          <p14:tracePt t="35259" x="2330450" y="2076450"/>
          <p14:tracePt t="35276" x="2241550" y="2165350"/>
          <p14:tracePt t="35291" x="2197100" y="2209800"/>
          <p14:tracePt t="35308" x="2108200" y="2266950"/>
          <p14:tracePt t="35324" x="2057400" y="2336800"/>
          <p14:tracePt t="35341" x="2038350" y="2374900"/>
          <p14:tracePt t="35357" x="2006600" y="2432050"/>
          <p14:tracePt t="35374" x="2000250" y="2489200"/>
          <p14:tracePt t="35390" x="2000250" y="2514600"/>
          <p14:tracePt t="35409" x="2000250" y="2565400"/>
          <p14:tracePt t="35425" x="2012950" y="2603500"/>
          <p14:tracePt t="35442" x="2025650" y="2635250"/>
          <p14:tracePt t="35458" x="2063750" y="2679700"/>
          <p14:tracePt t="35475" x="2120900" y="2736850"/>
          <p14:tracePt t="35491" x="2146300" y="2762250"/>
          <p14:tracePt t="35508" x="2209800" y="2813050"/>
          <p14:tracePt t="35525" x="2286000" y="2863850"/>
          <p14:tracePt t="35542" x="2381250" y="2914650"/>
          <p14:tracePt t="35557" x="2432050" y="2927350"/>
          <p14:tracePt t="35563" x="2489200" y="2940050"/>
          <p14:tracePt t="35574" x="2533650" y="2946400"/>
          <p14:tracePt t="35591" x="2641600" y="2946400"/>
          <p14:tracePt t="35608" x="2692400" y="2946400"/>
          <p14:tracePt t="35625" x="2800350" y="2946400"/>
          <p14:tracePt t="35642" x="2889250" y="2921000"/>
          <p14:tracePt t="35658" x="2940050" y="2895600"/>
          <p14:tracePt t="35675" x="3022600" y="2857500"/>
          <p14:tracePt t="35692" x="3098800" y="2813050"/>
          <p14:tracePt t="35708" x="3143250" y="2794000"/>
          <p14:tracePt t="35725" x="3194050" y="2755900"/>
          <p14:tracePt t="35742" x="3232150" y="2730500"/>
          <p14:tracePt t="35759" x="3270250" y="2692400"/>
          <p14:tracePt t="35775" x="3289300" y="2673350"/>
          <p14:tracePt t="35792" x="3321050" y="2641600"/>
          <p14:tracePt t="35808" x="3359150" y="2603500"/>
          <p14:tracePt t="35825" x="3378200" y="2578100"/>
          <p14:tracePt t="35842" x="3422650" y="2520950"/>
          <p14:tracePt t="35858" x="3467100" y="2432050"/>
          <p14:tracePt t="35875" x="3492500" y="2374900"/>
          <p14:tracePt t="35892" x="3536950" y="2279650"/>
          <p14:tracePt t="35908" x="3575050" y="2197100"/>
          <p14:tracePt t="35925" x="3581400" y="2171700"/>
          <p14:tracePt t="35942" x="3587750" y="2114550"/>
          <p14:tracePt t="35958" x="3587750" y="2076450"/>
          <p14:tracePt t="35976" x="3587750" y="2038350"/>
          <p14:tracePt t="35992" x="3587750" y="2019300"/>
          <p14:tracePt t="36008" x="3575050" y="1987550"/>
          <p14:tracePt t="36025" x="3536950" y="1949450"/>
          <p14:tracePt t="36042" x="3505200" y="1930400"/>
          <p14:tracePt t="36058" x="3460750" y="1892300"/>
          <p14:tracePt t="36075" x="3409950" y="1847850"/>
          <p14:tracePt t="36092" x="3371850" y="1835150"/>
          <p14:tracePt t="36108" x="3295650" y="1797050"/>
          <p14:tracePt t="36125" x="3206750" y="1784350"/>
          <p14:tracePt t="36142" x="3155950" y="1778000"/>
          <p14:tracePt t="36158" x="3048000" y="1778000"/>
          <p14:tracePt t="36175" x="2959100" y="1778000"/>
          <p14:tracePt t="36192" x="2876550" y="1778000"/>
          <p14:tracePt t="36208" x="2819400" y="1784350"/>
          <p14:tracePt t="36225" x="2698750" y="1828800"/>
          <p14:tracePt t="36242" x="2552700" y="1892300"/>
          <p14:tracePt t="36258" x="2482850" y="1917700"/>
          <p14:tracePt t="36275" x="2343150" y="1968500"/>
          <p14:tracePt t="36292" x="2216150" y="2012950"/>
          <p14:tracePt t="36308" x="2165350" y="2038350"/>
          <p14:tracePt t="36325" x="2082800" y="2076450"/>
          <p14:tracePt t="36341" x="2044700" y="2101850"/>
          <p14:tracePt t="36358" x="2038350" y="2114550"/>
          <p14:tracePt t="36375" x="2019300" y="2165350"/>
          <p14:tracePt t="36391" x="2012950" y="2209800"/>
          <p14:tracePt t="36408" x="2012950" y="2222500"/>
          <p14:tracePt t="36424" x="2012950" y="2273300"/>
          <p14:tracePt t="36441" x="2012950" y="2311400"/>
          <p14:tracePt t="36457" x="2012950" y="2336800"/>
          <p14:tracePt t="36474" x="2012950" y="2381250"/>
          <p14:tracePt t="36490" x="2012950" y="2438400"/>
          <p14:tracePt t="36508" x="2032000" y="2489200"/>
          <p14:tracePt t="36525" x="2044700" y="2527300"/>
          <p14:tracePt t="36541" x="2076450" y="2571750"/>
          <p14:tracePt t="36558" x="2108200" y="2609850"/>
          <p14:tracePt t="36575" x="2120900" y="2609850"/>
          <p14:tracePt t="36591" x="2146300" y="2628900"/>
          <p14:tracePt t="36597" x="2165350" y="2635250"/>
          <p14:tracePt t="36608" x="2190750" y="2641600"/>
          <p14:tracePt t="36625" x="2209800" y="2641600"/>
          <p14:tracePt t="36642" x="2254250" y="2647950"/>
          <p14:tracePt t="36658" x="2305050" y="2660650"/>
          <p14:tracePt t="36675" x="2324100" y="2667000"/>
          <p14:tracePt t="36691" x="2362200" y="2679700"/>
          <p14:tracePt t="36708" x="2406650" y="2692400"/>
          <p14:tracePt t="36725" x="2444750" y="2698750"/>
          <p14:tracePt t="36741" x="2463800" y="2705100"/>
          <p14:tracePt t="36758" x="2501900" y="2705100"/>
          <p14:tracePt t="36775" x="2540000" y="2705100"/>
          <p14:tracePt t="36791" x="2559050" y="2705100"/>
          <p14:tracePt t="36808" x="2590800" y="2705100"/>
          <p14:tracePt t="36825" x="2616200" y="2705100"/>
          <p14:tracePt t="36841" x="2641600" y="2698750"/>
          <p14:tracePt t="36858" x="2673350" y="2679700"/>
          <p14:tracePt t="36875" x="2705100" y="2673350"/>
          <p14:tracePt t="36892" x="2730500" y="2660650"/>
          <p14:tracePt t="36925" x="2743200" y="2654300"/>
          <p14:tracePt t="36942" x="2749550" y="2647950"/>
          <p14:tracePt t="36958" x="2755900" y="2641600"/>
          <p14:tracePt t="36975" x="2768600" y="2635250"/>
          <p14:tracePt t="36991" x="2781300" y="2622550"/>
          <p14:tracePt t="37008" x="2787650" y="2616200"/>
          <p14:tracePt t="37025" x="2800350" y="2603500"/>
          <p14:tracePt t="37041" x="2819400" y="2597150"/>
          <p14:tracePt t="37058" x="2832100" y="2590800"/>
          <p14:tracePt t="37074" x="2851150" y="2571750"/>
          <p14:tracePt t="37091" x="2882900" y="2559050"/>
          <p14:tracePt t="37108" x="2895600" y="2552700"/>
          <p14:tracePt t="37125" x="2914650" y="2527300"/>
          <p14:tracePt t="37141" x="2927350" y="2520950"/>
          <p14:tracePt t="37159" x="2940050" y="2501900"/>
          <p14:tracePt t="37174" x="2952750" y="2495550"/>
          <p14:tracePt t="37191" x="2965450" y="2476500"/>
          <p14:tracePt t="37208" x="2984500" y="2457450"/>
          <p14:tracePt t="37225" x="2990850" y="2457450"/>
          <p14:tracePt t="37241" x="2997200" y="2444750"/>
          <p14:tracePt t="37258" x="3009900" y="2438400"/>
          <p14:tracePt t="37274" x="3022600" y="2425700"/>
          <p14:tracePt t="37291" x="3048000" y="2413000"/>
          <p14:tracePt t="37308" x="3079750" y="2406650"/>
          <p14:tracePt t="37325" x="3092450" y="2393950"/>
          <p14:tracePt t="37341" x="3111500" y="2381250"/>
          <p14:tracePt t="37358" x="3124200" y="2368550"/>
          <p14:tracePt t="37374" x="3136900" y="2362200"/>
          <p14:tracePt t="37391" x="3155950" y="2343150"/>
          <p14:tracePt t="37408" x="3162300" y="2336800"/>
          <p14:tracePt t="37425" x="3168650" y="2324100"/>
          <p14:tracePt t="37441" x="3175000" y="2311400"/>
          <p14:tracePt t="37458" x="3181350" y="2305050"/>
          <p14:tracePt t="37475" x="3187700" y="2286000"/>
          <p14:tracePt t="37507" x="3187700" y="2266950"/>
          <p14:tracePt t="37524" x="3187700" y="2254250"/>
          <p14:tracePt t="37557" x="3175000" y="2235200"/>
          <p14:tracePt t="37573" x="3168650" y="2228850"/>
          <p14:tracePt t="37591" x="3162300" y="2222500"/>
          <p14:tracePt t="37625" x="3162300" y="2216150"/>
          <p14:tracePt t="37645" x="3155950" y="2216150"/>
          <p14:tracePt t="37658" x="3149600" y="2209800"/>
          <p14:tracePt t="37674" x="3143250" y="2203450"/>
          <p14:tracePt t="37691" x="3130550" y="2190750"/>
          <p14:tracePt t="37708" x="3124200" y="2184400"/>
          <p14:tracePt t="37724" x="3111500" y="2178050"/>
          <p14:tracePt t="37741" x="3086100" y="2171700"/>
          <p14:tracePt t="37758" x="3073400" y="2165350"/>
          <p14:tracePt t="37774" x="3054350" y="2159000"/>
          <p14:tracePt t="37791" x="3022600" y="2159000"/>
          <p14:tracePt t="37808" x="3003550" y="2159000"/>
          <p14:tracePt t="37825" x="2965450" y="2159000"/>
          <p14:tracePt t="37841" x="2921000" y="2159000"/>
          <p14:tracePt t="37858" x="2895600" y="2159000"/>
          <p14:tracePt t="37875" x="2838450" y="2165350"/>
          <p14:tracePt t="37891" x="2781300" y="2184400"/>
          <p14:tracePt t="37908" x="2730500" y="2190750"/>
          <p14:tracePt t="37925" x="2686050" y="2209800"/>
          <p14:tracePt t="37941" x="2609850" y="2222500"/>
          <p14:tracePt t="37958" x="2559050" y="2241550"/>
          <p14:tracePt t="37974" x="2527300" y="2254250"/>
          <p14:tracePt t="37991" x="2495550" y="2279650"/>
          <p14:tracePt t="38008" x="2470150" y="2298700"/>
          <p14:tracePt t="38024" x="2463800" y="2311400"/>
          <p14:tracePt t="38041" x="2451100" y="2330450"/>
          <p14:tracePt t="38057" x="2438400" y="2343150"/>
          <p14:tracePt t="38074" x="2438400" y="2349500"/>
          <p14:tracePt t="38091" x="2419350" y="2368550"/>
          <p14:tracePt t="38107" x="2413000" y="2381250"/>
          <p14:tracePt t="38125" x="2387600" y="2419350"/>
          <p14:tracePt t="38141" x="2381250" y="2444750"/>
          <p14:tracePt t="38158" x="2362200" y="2482850"/>
          <p14:tracePt t="38174" x="2349500" y="2527300"/>
          <p14:tracePt t="38191" x="2343150" y="2546350"/>
          <p14:tracePt t="38208" x="2343150" y="2571750"/>
          <p14:tracePt t="38224" x="2343150" y="2590800"/>
          <p14:tracePt t="38241" x="2343150" y="2597150"/>
          <p14:tracePt t="38258" x="2355850" y="2603500"/>
          <p14:tracePt t="38274" x="2374900" y="2622550"/>
          <p14:tracePt t="38291" x="2393950" y="2628900"/>
          <p14:tracePt t="38308" x="2419350" y="2641600"/>
          <p14:tracePt t="38324" x="2457450" y="2647950"/>
          <p14:tracePt t="38341" x="2470150" y="2660650"/>
          <p14:tracePt t="38357" x="2495550" y="2679700"/>
          <p14:tracePt t="38374" x="2527300" y="2692400"/>
          <p14:tracePt t="38392" x="2559050" y="2698750"/>
          <p14:tracePt t="38408" x="2578100" y="2698750"/>
          <p14:tracePt t="38424" x="2609850" y="2698750"/>
          <p14:tracePt t="38441" x="2647950" y="2698750"/>
          <p14:tracePt t="38457" x="2660650" y="2705100"/>
          <p14:tracePt t="38474" x="2698750" y="2711450"/>
          <p14:tracePt t="38491" x="2730500" y="2711450"/>
          <p14:tracePt t="38507" x="2755900" y="2711450"/>
          <p14:tracePt t="38524" x="2781300" y="2711450"/>
          <p14:tracePt t="38541" x="2813050" y="2711450"/>
          <p14:tracePt t="38557" x="2832100" y="2711450"/>
          <p14:tracePt t="38574" x="2876550" y="2711450"/>
          <p14:tracePt t="38591" x="2908300" y="2705100"/>
          <p14:tracePt t="38608" x="2933700" y="2698750"/>
          <p14:tracePt t="38624" x="2952750" y="2692400"/>
          <p14:tracePt t="38632" x="2965450" y="2686050"/>
          <p14:tracePt t="38641" x="2978150" y="2679700"/>
          <p14:tracePt t="38658" x="2984500" y="2673350"/>
          <p14:tracePt t="38674" x="2990850" y="2667000"/>
          <p14:tracePt t="38691" x="2990850" y="2660650"/>
          <p14:tracePt t="38707" x="3003550" y="2654300"/>
          <p14:tracePt t="38724" x="3009900" y="2654300"/>
          <p14:tracePt t="38741" x="3016250" y="2647950"/>
          <p14:tracePt t="38774" x="3022600" y="2641600"/>
          <p14:tracePt t="38791" x="3028950" y="2635250"/>
          <p14:tracePt t="38807" x="3041650" y="2628900"/>
          <p14:tracePt t="38824" x="3041650" y="2622550"/>
          <p14:tracePt t="38841" x="3067050" y="2616200"/>
          <p14:tracePt t="38857" x="3086100" y="2597150"/>
          <p14:tracePt t="38874" x="3105150" y="2584450"/>
          <p14:tracePt t="38891" x="3105150" y="2571750"/>
          <p14:tracePt t="38907" x="3130550" y="2546350"/>
          <p14:tracePt t="38924" x="3143250" y="2527300"/>
          <p14:tracePt t="38941" x="3155950" y="2508250"/>
          <p14:tracePt t="38957" x="3155950" y="2495550"/>
          <p14:tracePt t="38974" x="3162300" y="2482850"/>
          <p14:tracePt t="38991" x="3168650" y="2476500"/>
          <p14:tracePt t="39007" x="3168650" y="2463800"/>
          <p14:tracePt t="39024" x="3168650" y="2444750"/>
          <p14:tracePt t="39057" x="3168650" y="2425700"/>
          <p14:tracePt t="39074" x="3168650" y="2419350"/>
          <p14:tracePt t="39091" x="3175000" y="2413000"/>
          <p14:tracePt t="39107" x="3181350" y="2413000"/>
          <p14:tracePt t="39124" x="3181350" y="2406650"/>
          <p14:tracePt t="39141" x="3187700" y="2400300"/>
          <p14:tracePt t="39157" x="3187700" y="2393950"/>
          <p14:tracePt t="39174" x="3187700" y="2381250"/>
          <p14:tracePt t="39191" x="3187700" y="2368550"/>
          <p14:tracePt t="39207" x="3187700" y="2362200"/>
          <p14:tracePt t="39224" x="3194050" y="2349500"/>
          <p14:tracePt t="39240" x="3194050" y="2336800"/>
          <p14:tracePt t="39257" x="3194050" y="2330450"/>
          <p14:tracePt t="39274" x="3194050" y="2317750"/>
          <p14:tracePt t="39290" x="3194050" y="2305050"/>
          <p14:tracePt t="39307" x="3194050" y="2298700"/>
          <p14:tracePt t="39324" x="3194050" y="2292350"/>
          <p14:tracePt t="39488" x="3194050" y="2286000"/>
          <p14:tracePt t="39498" x="3194050" y="2279650"/>
          <p14:tracePt t="39518" x="3194050" y="2273300"/>
          <p14:tracePt t="39961" x="3200400" y="2273300"/>
          <p14:tracePt t="40011" x="3206750" y="2273300"/>
          <p14:tracePt t="40149" x="3213100" y="2273300"/>
          <p14:tracePt t="40198" x="3219450" y="2273300"/>
          <p14:tracePt t="40938" x="3213100" y="2266950"/>
          <p14:tracePt t="40948" x="3200400" y="2254250"/>
          <p14:tracePt t="40958" x="3194050" y="2241550"/>
          <p14:tracePt t="40974" x="3168650" y="2228850"/>
          <p14:tracePt t="40990" x="3149600" y="2222500"/>
          <p14:tracePt t="41007" x="3124200" y="2209800"/>
          <p14:tracePt t="41024" x="3092450" y="2190750"/>
          <p14:tracePt t="41040" x="3079750" y="2184400"/>
          <p14:tracePt t="41057" x="3048000" y="2178050"/>
          <p14:tracePt t="41073" x="3022600" y="2165350"/>
          <p14:tracePt t="41090" x="2997200" y="2165350"/>
          <p14:tracePt t="41107" x="2959100" y="2159000"/>
          <p14:tracePt t="41123" x="2901950" y="2152650"/>
          <p14:tracePt t="41140" x="2863850" y="2152650"/>
          <p14:tracePt t="41157" x="2794000" y="2152650"/>
          <p14:tracePt t="41173" x="2724150" y="2152650"/>
          <p14:tracePt t="41190" x="2698750" y="2152650"/>
          <p14:tracePt t="41207" x="2667000" y="2152650"/>
          <p14:tracePt t="41223" x="2647950" y="2159000"/>
          <p14:tracePt t="41240" x="2628900" y="2171700"/>
          <p14:tracePt t="41256" x="2628900" y="2178050"/>
          <p14:tracePt t="41273" x="2622550" y="2184400"/>
          <p14:tracePt t="41290" x="2616200" y="2197100"/>
          <p14:tracePt t="41307" x="2616200" y="2203450"/>
          <p14:tracePt t="41323" x="2603500" y="2222500"/>
          <p14:tracePt t="41340" x="2597150" y="2247900"/>
          <p14:tracePt t="41356" x="2590800" y="2247900"/>
          <p14:tracePt t="41373" x="2584450" y="2260600"/>
          <p14:tracePt t="41390" x="2578100" y="2266950"/>
          <p14:tracePt t="41407" x="2571750" y="2273300"/>
          <p14:tracePt t="41423" x="2571750" y="2279650"/>
          <p14:tracePt t="41440" x="2559050" y="2298700"/>
          <p14:tracePt t="41457" x="2552700" y="2311400"/>
          <p14:tracePt t="41473" x="2546350" y="2330450"/>
          <p14:tracePt t="41490" x="2533650" y="2349500"/>
          <p14:tracePt t="41507" x="2527300" y="2368550"/>
          <p14:tracePt t="41523" x="2527300" y="2381250"/>
          <p14:tracePt t="41540" x="2527300" y="2393950"/>
          <p14:tracePt t="41557" x="2533650" y="2413000"/>
          <p14:tracePt t="41573" x="2533650" y="2419350"/>
          <p14:tracePt t="41590" x="2559050" y="2444750"/>
          <p14:tracePt t="41606" x="2578100" y="2463800"/>
          <p14:tracePt t="41624" x="2584450" y="2476500"/>
          <p14:tracePt t="41640" x="2609850" y="2501900"/>
          <p14:tracePt t="41656" x="2641600" y="2520950"/>
          <p14:tracePt t="41673" x="2667000" y="2533650"/>
          <p14:tracePt t="41690" x="2698750" y="2552700"/>
          <p14:tracePt t="41706" x="2768600" y="2571750"/>
          <p14:tracePt t="41724" x="2844800" y="2590800"/>
          <p14:tracePt t="41740" x="2889250" y="2590800"/>
          <p14:tracePt t="41756" x="2984500" y="2597150"/>
          <p14:tracePt t="41773" x="3117850" y="2597150"/>
          <p14:tracePt t="41790" x="3181350" y="2597150"/>
          <p14:tracePt t="41806" x="3327400" y="2571750"/>
          <p14:tracePt t="41823" x="3492500" y="2508250"/>
          <p14:tracePt t="41840" x="3575050" y="2476500"/>
          <p14:tracePt t="41856" x="3727450" y="2413000"/>
          <p14:tracePt t="41873" x="3867150" y="2355850"/>
          <p14:tracePt t="41890" x="3937000" y="2317750"/>
          <p14:tracePt t="41906" x="4089400" y="2260600"/>
          <p14:tracePt t="41923" x="4229100" y="2184400"/>
          <p14:tracePt t="41940" x="4394200" y="2114550"/>
          <p14:tracePt t="41956" x="4470400" y="2082800"/>
          <p14:tracePt t="41973" x="4610100" y="2032000"/>
          <p14:tracePt t="41990" x="4743450" y="1987550"/>
          <p14:tracePt t="42006" x="4800600" y="1981200"/>
          <p14:tracePt t="42023" x="4895850" y="1974850"/>
          <p14:tracePt t="42039" x="4972050" y="1974850"/>
          <p14:tracePt t="42056" x="5003800" y="1974850"/>
          <p14:tracePt t="42073" x="5041900" y="1974850"/>
          <p14:tracePt t="42090" x="5060950" y="1974850"/>
          <p14:tracePt t="42368" x="5067300" y="1974850"/>
          <p14:tracePt t="42377" x="5086350" y="1968500"/>
          <p14:tracePt t="42389" x="5105400" y="1968500"/>
          <p14:tracePt t="42406" x="5168900" y="1968500"/>
          <p14:tracePt t="42423" x="5264150" y="1968500"/>
          <p14:tracePt t="42440" x="5308600" y="1968500"/>
          <p14:tracePt t="42456" x="5416550" y="1981200"/>
          <p14:tracePt t="42473" x="5537200" y="2006600"/>
          <p14:tracePt t="42489" x="5594350" y="2019300"/>
          <p14:tracePt t="42506" x="5708650" y="2051050"/>
          <p14:tracePt t="42523" x="5829300" y="2076450"/>
          <p14:tracePt t="42539" x="5873750" y="2082800"/>
          <p14:tracePt t="42556" x="5943600" y="2108200"/>
          <p14:tracePt t="42573" x="6000750" y="2120900"/>
          <p14:tracePt t="42589" x="6026150" y="2127250"/>
          <p14:tracePt t="42606" x="6057900" y="2133600"/>
          <p14:tracePt t="42623" x="6096000" y="2146300"/>
          <p14:tracePt t="42639" x="6102350" y="2152650"/>
          <p14:tracePt t="42656" x="6127750" y="2171700"/>
          <p14:tracePt t="42673" x="6159500" y="2190750"/>
          <p14:tracePt t="42690" x="6184900" y="2216150"/>
          <p14:tracePt t="42706" x="6191250" y="2222500"/>
          <p14:tracePt t="42713" x="6197600" y="2228850"/>
          <p14:tracePt t="42723" x="6203950" y="2241550"/>
          <p14:tracePt t="42740" x="6223000" y="2254250"/>
          <p14:tracePt t="42773" x="6242050" y="2273300"/>
          <p14:tracePt t="42790" x="6267450" y="2279650"/>
          <p14:tracePt t="42806" x="6280150" y="2292350"/>
          <p14:tracePt t="42823" x="6305550" y="2305050"/>
          <p14:tracePt t="42839" x="6330950" y="2317750"/>
          <p14:tracePt t="42856" x="6343650" y="2324100"/>
          <p14:tracePt t="42872" x="6375400" y="2343150"/>
          <p14:tracePt t="42889" x="6407150" y="2368550"/>
          <p14:tracePt t="42906" x="6438900" y="2387600"/>
          <p14:tracePt t="42923" x="6451600" y="2393950"/>
          <p14:tracePt t="42938" x="6457950" y="2413000"/>
          <p14:tracePt t="42955" x="6457950" y="2419350"/>
          <p14:tracePt t="43235" x="6457950" y="2432050"/>
          <p14:tracePt t="43245" x="6464300" y="2438400"/>
          <p14:tracePt t="43256" x="6470650" y="2438400"/>
          <p14:tracePt t="43272" x="6496050" y="2438400"/>
          <p14:tracePt t="43289" x="6508750" y="2444750"/>
          <p14:tracePt t="43306" x="6546850" y="2451100"/>
          <p14:tracePt t="43322" x="6591300" y="2457450"/>
          <p14:tracePt t="43339" x="6616700" y="2463800"/>
          <p14:tracePt t="43356" x="6673850" y="2470150"/>
          <p14:tracePt t="43372" x="6724650" y="2470150"/>
          <p14:tracePt t="43390" x="6756400" y="2476500"/>
          <p14:tracePt t="43406" x="6769100" y="2476500"/>
          <p14:tracePt t="43423" x="6800850" y="2482850"/>
          <p14:tracePt t="43439" x="6832600" y="2482850"/>
          <p14:tracePt t="43456" x="6838950" y="2489200"/>
          <p14:tracePt t="43473" x="6870700" y="2501900"/>
          <p14:tracePt t="43489" x="6896100" y="2508250"/>
          <p14:tracePt t="43506" x="6908800" y="2514600"/>
          <p14:tracePt t="43522" x="6934200" y="2527300"/>
          <p14:tracePt t="43539" x="6972300" y="2546350"/>
          <p14:tracePt t="43556" x="6991350" y="2552700"/>
          <p14:tracePt t="43572" x="7004050" y="2559050"/>
          <p14:tracePt t="43589" x="7010400" y="2559050"/>
          <p14:tracePt t="43679" x="7010400" y="2565400"/>
          <p14:tracePt t="43964" x="7010400" y="2571750"/>
          <p14:tracePt t="44003" x="7010400" y="2578100"/>
          <p14:tracePt t="44024" x="7010400" y="2584450"/>
          <p14:tracePt t="44063" x="7016750" y="2584450"/>
          <p14:tracePt t="44142" x="7023100" y="2590800"/>
          <p14:tracePt t="44171" x="7029450" y="2590800"/>
          <p14:tracePt t="44261" x="7035800" y="2590800"/>
          <p14:tracePt t="44280" x="7042150" y="2590800"/>
          <p14:tracePt t="44300" x="7048500" y="2590800"/>
          <p14:tracePt t="44310" x="7061200" y="2590800"/>
          <p14:tracePt t="44319" x="7061200" y="2597150"/>
          <p14:tracePt t="44330" x="7073900" y="2597150"/>
          <p14:tracePt t="44340" x="7080250" y="2597150"/>
          <p14:tracePt t="44356" x="7112000" y="2597150"/>
          <p14:tracePt t="44372" x="7124700" y="2603500"/>
          <p14:tracePt t="44389" x="7175500" y="2609850"/>
          <p14:tracePt t="44406" x="7232650" y="2616200"/>
          <p14:tracePt t="44422" x="7258050" y="2616200"/>
          <p14:tracePt t="44439" x="7296150" y="2628900"/>
          <p14:tracePt t="44455" x="7340600" y="2641600"/>
          <p14:tracePt t="44472" x="7366000" y="2647950"/>
          <p14:tracePt t="44489" x="7397750" y="2654300"/>
          <p14:tracePt t="44505" x="7435850" y="2667000"/>
          <p14:tracePt t="44522" x="7448550" y="2673350"/>
          <p14:tracePt t="44539" x="7493000" y="2686050"/>
          <p14:tracePt t="44555" x="7537450" y="2711450"/>
          <p14:tracePt t="44573" x="7581900" y="2736850"/>
          <p14:tracePt t="44589" x="7607300" y="2749550"/>
          <p14:tracePt t="44605" x="7670800" y="2781300"/>
          <p14:tracePt t="44623" x="7702550" y="2800350"/>
          <p14:tracePt t="44639" x="7715250" y="2813050"/>
          <p14:tracePt t="44655" x="7727950" y="2813050"/>
          <p14:tracePt t="44931" x="7727950" y="2832100"/>
          <p14:tracePt t="44941" x="7740650" y="2851150"/>
          <p14:tracePt t="44951" x="7753350" y="2870200"/>
          <p14:tracePt t="44961" x="7766050" y="2908300"/>
          <p14:tracePt t="44973" x="7778750" y="2933700"/>
          <p14:tracePt t="44989" x="7823200" y="3009900"/>
          <p14:tracePt t="45005" x="7835900" y="3035300"/>
          <p14:tracePt t="45022" x="7899400" y="3111500"/>
          <p14:tracePt t="45039" x="7956550" y="3181350"/>
          <p14:tracePt t="45056" x="8007350" y="3225800"/>
          <p14:tracePt t="45072" x="8026400" y="3244850"/>
          <p14:tracePt t="45088" x="8064500" y="3302000"/>
          <p14:tracePt t="45105" x="8102600" y="3346450"/>
          <p14:tracePt t="45120" x="8115300" y="3371850"/>
          <p14:tracePt t="45137" x="8153400" y="3397250"/>
          <p14:tracePt t="45154" x="8197850" y="3409950"/>
          <p14:tracePt t="45170" x="8210550" y="3409950"/>
          <p14:tracePt t="45187" x="8255000" y="3409950"/>
          <p14:tracePt t="45204" x="8305800" y="3409950"/>
          <p14:tracePt t="45220" x="8337550" y="3409950"/>
          <p14:tracePt t="45237" x="8407400" y="3409950"/>
          <p14:tracePt t="45255" x="8458200" y="3397250"/>
          <p14:tracePt t="45272" x="8477250" y="3390900"/>
          <p14:tracePt t="45277" x="8489950" y="3390900"/>
          <p14:tracePt t="45289" x="8509000" y="3384550"/>
          <p14:tracePt t="45305" x="8515350" y="3384550"/>
          <p14:tracePt t="45355" x="8515350" y="3378200"/>
          <p14:tracePt t="45365" x="8502650" y="3371850"/>
          <p14:tracePt t="45375" x="8489950" y="3365500"/>
          <p14:tracePt t="45389" x="8470900" y="3365500"/>
          <p14:tracePt t="45405" x="8426450" y="3365500"/>
          <p14:tracePt t="45422" x="8362950" y="3346450"/>
          <p14:tracePt t="45438" x="8331200" y="3340100"/>
          <p14:tracePt t="45456" x="8229600" y="3333750"/>
          <p14:tracePt t="45472" x="8166100" y="3333750"/>
          <p14:tracePt t="45488" x="8153400" y="3333750"/>
          <p14:tracePt t="45505" x="8140700" y="3327400"/>
          <p14:tracePt t="45552" x="8153400" y="3327400"/>
          <p14:tracePt t="45561" x="8178800" y="3327400"/>
          <p14:tracePt t="45572" x="8197850" y="3327400"/>
          <p14:tracePt t="45589" x="8248650" y="3321050"/>
          <p14:tracePt t="45604" x="8267700" y="3321050"/>
          <p14:tracePt t="45621" x="8280400" y="3321050"/>
          <p14:tracePt t="45668" x="8274050" y="3321050"/>
          <p14:tracePt t="45678" x="8248650" y="3321050"/>
          <p14:tracePt t="45688" x="8223250" y="3321050"/>
          <p14:tracePt t="45703" x="8191500" y="3321050"/>
          <p14:tracePt t="45720" x="8159750" y="3321050"/>
          <p14:tracePt t="45737" x="8153400" y="3321050"/>
          <p14:tracePt t="45770" x="8159750" y="3321050"/>
          <p14:tracePt t="45787" x="8191500" y="3321050"/>
          <p14:tracePt t="45803" x="8216900" y="3321050"/>
          <p14:tracePt t="45820" x="8248650" y="3321050"/>
          <p14:tracePt t="45837" x="8255000" y="3321050"/>
          <p14:tracePt t="45870" x="8248650" y="3321050"/>
          <p14:tracePt t="45887" x="8191500" y="3321050"/>
          <p14:tracePt t="45903" x="8153400" y="3321050"/>
          <p14:tracePt t="45920" x="8140700" y="3321050"/>
          <p14:tracePt t="45937" x="8134350" y="3321050"/>
          <p14:tracePt t="45953" x="8147050" y="3321050"/>
          <p14:tracePt t="45970" x="8172450" y="3321050"/>
          <p14:tracePt t="45987" x="8248650" y="3314700"/>
          <p14:tracePt t="46003" x="8305800" y="3295650"/>
          <p14:tracePt t="46020" x="8318500" y="3295650"/>
          <p14:tracePt t="46038" x="8318500" y="3289300"/>
          <p14:tracePt t="46055" x="8286750" y="3289300"/>
          <p14:tracePt t="46072" x="8204200" y="3302000"/>
          <p14:tracePt t="46088" x="8159750" y="3314700"/>
          <p14:tracePt t="46105" x="8083550" y="3333750"/>
          <p14:tracePt t="46121" x="8064500" y="3340100"/>
          <p14:tracePt t="46138" x="8064500" y="3346450"/>
          <p14:tracePt t="46754" x="8051800" y="3346450"/>
          <p14:tracePt t="46784" x="8045450" y="3346450"/>
          <p14:tracePt t="46794" x="8039100" y="3346450"/>
          <p14:tracePt t="46853" x="8032750" y="3346450"/>
          <p14:tracePt t="46863" x="8026400" y="3352800"/>
          <p14:tracePt t="46884" x="8020050" y="3352800"/>
          <p14:tracePt t="46893" x="8013700" y="3352800"/>
          <p14:tracePt t="46905" x="8007350" y="3352800"/>
          <p14:tracePt t="46932" x="8001000" y="3352800"/>
          <p14:tracePt t="46942" x="7994650" y="3359150"/>
          <p14:tracePt t="46962" x="7988300" y="3365500"/>
          <p14:tracePt t="46972" x="7981950" y="3371850"/>
          <p14:tracePt t="46989" x="7975600" y="3371850"/>
          <p14:tracePt t="47005" x="7962900" y="3378200"/>
          <p14:tracePt t="47021" x="7937500" y="3384550"/>
          <p14:tracePt t="47038" x="7912100" y="3390900"/>
          <p14:tracePt t="47054" x="7899400" y="3397250"/>
          <p14:tracePt t="47071" x="7880350" y="3397250"/>
          <p14:tracePt t="47088" x="7867650" y="3397250"/>
          <p14:tracePt t="47105" x="7861300" y="3397250"/>
          <p14:tracePt t="47121" x="7829550" y="3416300"/>
          <p14:tracePt t="47138" x="7804150" y="3429000"/>
          <p14:tracePt t="47154" x="7778750" y="3435350"/>
          <p14:tracePt t="47171" x="7740650" y="3448050"/>
          <p14:tracePt t="47188" x="7696200" y="3460750"/>
          <p14:tracePt t="47205" x="7645400" y="3467100"/>
          <p14:tracePt t="47221" x="7620000" y="3473450"/>
          <p14:tracePt t="47238" x="7581900" y="3479800"/>
          <p14:tracePt t="47255" x="7550150" y="3479800"/>
          <p14:tracePt t="47271" x="7531100" y="3486150"/>
          <p14:tracePt t="47288" x="7512050" y="3492500"/>
          <p14:tracePt t="47294" x="7505700" y="3498850"/>
          <p14:tracePt t="47305" x="7499350" y="3505200"/>
          <p14:tracePt t="47321" x="7486650" y="3511550"/>
          <p14:tracePt t="47338" x="7454900" y="3511550"/>
          <p14:tracePt t="47355" x="7423150" y="3517900"/>
          <p14:tracePt t="47371" x="7404100" y="3524250"/>
          <p14:tracePt t="47388" x="7372350" y="3536950"/>
          <p14:tracePt t="47405" x="7334250" y="3549650"/>
          <p14:tracePt t="47421" x="7321550" y="3556000"/>
          <p14:tracePt t="47438" x="7289800" y="3568700"/>
          <p14:tracePt t="47454" x="7258050" y="3581400"/>
          <p14:tracePt t="47472" x="7213600" y="3587750"/>
          <p14:tracePt t="47488" x="7188200" y="3600450"/>
          <p14:tracePt t="47504" x="7150100" y="3613150"/>
          <p14:tracePt t="47521" x="7092950" y="3651250"/>
          <p14:tracePt t="47538" x="7054850" y="3663950"/>
          <p14:tracePt t="47554" x="7023100" y="3689350"/>
          <p14:tracePt t="47571" x="6985000" y="3708400"/>
          <p14:tracePt t="47588" x="6978650" y="3708400"/>
          <p14:tracePt t="47604" x="6953250" y="3721100"/>
          <p14:tracePt t="47621" x="6934200" y="3727450"/>
          <p14:tracePt t="47638" x="6915150" y="3733800"/>
          <p14:tracePt t="47654" x="6896100" y="3740150"/>
          <p14:tracePt t="47671" x="6864350" y="3752850"/>
          <p14:tracePt t="47688" x="6838950" y="3765550"/>
          <p14:tracePt t="47704" x="6826250" y="3765550"/>
          <p14:tracePt t="47721" x="6800850" y="3778250"/>
          <p14:tracePt t="47738" x="6769100" y="3790950"/>
          <p14:tracePt t="47754" x="6762750" y="3797300"/>
          <p14:tracePt t="47771" x="6731000" y="3810000"/>
          <p14:tracePt t="47787" x="6711950" y="3822700"/>
          <p14:tracePt t="47804" x="6699250" y="3829050"/>
          <p14:tracePt t="47810" x="6692900" y="3835400"/>
          <p14:tracePt t="47821" x="6686550" y="3835400"/>
          <p14:tracePt t="48314" x="6673850" y="3841750"/>
          <p14:tracePt t="48322" x="6661150" y="3848100"/>
          <p14:tracePt t="48342" x="6648450" y="3848100"/>
          <p14:tracePt t="48351" x="6648450" y="3854450"/>
          <p14:tracePt t="48360" x="6635750" y="3854450"/>
          <p14:tracePt t="48370" x="6629400" y="3854450"/>
          <p14:tracePt t="48386" x="6623050" y="3854450"/>
          <p14:tracePt t="48403" x="6604000" y="3854450"/>
          <p14:tracePt t="48420" x="6572250" y="3854450"/>
          <p14:tracePt t="48438" x="6546850" y="3848100"/>
          <p14:tracePt t="48454" x="6534150" y="3835400"/>
          <p14:tracePt t="48471" x="6502400" y="3822700"/>
          <p14:tracePt t="48487" x="6457950" y="3810000"/>
          <p14:tracePt t="48504" x="6438900" y="3810000"/>
          <p14:tracePt t="48521" x="6407150" y="3803650"/>
          <p14:tracePt t="48537" x="6381750" y="3797300"/>
          <p14:tracePt t="48554" x="6369050" y="3797300"/>
          <p14:tracePt t="48571" x="6350000" y="3784600"/>
          <p14:tracePt t="48587" x="6337300" y="3778250"/>
          <p14:tracePt t="48604" x="6337300" y="3771900"/>
          <p14:tracePt t="48621" x="6324600" y="3759200"/>
          <p14:tracePt t="48638" x="6318250" y="3746500"/>
          <p14:tracePt t="48654" x="6311900" y="3740150"/>
          <p14:tracePt t="48671" x="6311900" y="3733800"/>
          <p14:tracePt t="48687" x="6299200" y="3721100"/>
          <p14:tracePt t="48704" x="6280150" y="3689350"/>
          <p14:tracePt t="48721" x="6273800" y="3670300"/>
          <p14:tracePt t="48737" x="6254750" y="3644900"/>
          <p14:tracePt t="48754" x="6235700" y="3619500"/>
          <p14:tracePt t="48787" x="6229350" y="3606800"/>
          <p14:tracePt t="48804" x="6223000" y="3606800"/>
          <p14:tracePt t="49180" x="6216650" y="3606800"/>
          <p14:tracePt t="49199" x="6210300" y="3606800"/>
          <p14:tracePt t="49208" x="6197600" y="3606800"/>
          <p14:tracePt t="49229" x="6184900" y="3606800"/>
          <p14:tracePt t="49240" x="6178550" y="3606800"/>
          <p14:tracePt t="49254" x="6165850" y="3606800"/>
          <p14:tracePt t="49270" x="6153150" y="3606800"/>
          <p14:tracePt t="49287" x="6140450" y="3606800"/>
          <p14:tracePt t="49338" x="6134100" y="3606800"/>
          <p14:tracePt t="49348" x="6127750" y="3606800"/>
          <p14:tracePt t="49368" x="6121400" y="3606800"/>
          <p14:tracePt t="49377" x="6121400" y="3600450"/>
          <p14:tracePt t="49496" x="6121400" y="3594100"/>
          <p14:tracePt t="49505" x="6121400" y="3581400"/>
          <p14:tracePt t="49525" x="6121400" y="3568700"/>
          <p14:tracePt t="49545" x="6121400" y="3562350"/>
          <p14:tracePt t="49565" x="6121400" y="3556000"/>
          <p14:tracePt t="49594" x="6121400" y="3549650"/>
          <p14:tracePt t="49614" x="6121400" y="3543300"/>
          <p14:tracePt t="49624" x="6121400" y="3530600"/>
          <p14:tracePt t="49634" x="6127750" y="3524250"/>
          <p14:tracePt t="49644" x="6134100" y="3517900"/>
          <p14:tracePt t="49654" x="6140450" y="3505200"/>
          <p14:tracePt t="49674" x="6140450" y="3498850"/>
          <p14:tracePt t="49687" x="6146800" y="3498850"/>
          <p14:tracePt t="49939" x="6140450" y="3498850"/>
          <p14:tracePt t="49959" x="6134100" y="3498850"/>
          <p14:tracePt t="49969" x="6127750" y="3498850"/>
          <p14:tracePt t="49989" x="6121400" y="3498850"/>
          <p14:tracePt t="49998" x="6115050" y="3498850"/>
          <p14:tracePt t="50018" x="6108700" y="3498850"/>
          <p14:tracePt t="50038" x="6108700" y="3505200"/>
          <p14:tracePt t="50058" x="6102350" y="3505200"/>
          <p14:tracePt t="50107" x="6096000" y="3505200"/>
          <p14:tracePt t="50127" x="6089650" y="3505200"/>
          <p14:tracePt t="50136" x="6083300" y="3505200"/>
          <p14:tracePt t="50146" x="6076950" y="3511550"/>
          <p14:tracePt t="50157" x="6070600" y="3511550"/>
          <p14:tracePt t="50170" x="6064250" y="3511550"/>
          <p14:tracePt t="50187" x="6051550" y="3517900"/>
          <p14:tracePt t="50204" x="6032500" y="3517900"/>
          <p14:tracePt t="50220" x="6019800" y="3517900"/>
          <p14:tracePt t="50237" x="6000750" y="3524250"/>
          <p14:tracePt t="50254" x="5975350" y="3524250"/>
          <p14:tracePt t="50270" x="5956300" y="3524250"/>
          <p14:tracePt t="50287" x="5930900" y="3524250"/>
          <p14:tracePt t="50303" x="5911850" y="3524250"/>
          <p14:tracePt t="50320" x="5905500" y="3524250"/>
          <p14:tracePt t="50337" x="5899150" y="3524250"/>
          <p14:tracePt t="50354" x="5892800" y="3524250"/>
          <p14:tracePt t="50974" x="5886450" y="3524250"/>
          <p14:tracePt t="50985" x="5880100" y="3524250"/>
          <p14:tracePt t="50994" x="5867400" y="3524250"/>
          <p14:tracePt t="51005" x="5854700" y="3524250"/>
          <p14:tracePt t="51020" x="5848350" y="3524250"/>
          <p14:tracePt t="51037" x="5822950" y="3524250"/>
          <p14:tracePt t="51053" x="5797550" y="3524250"/>
          <p14:tracePt t="51071" x="5784850" y="3511550"/>
          <p14:tracePt t="51087" x="5772150" y="3511550"/>
          <p14:tracePt t="51103" x="5759450" y="3498850"/>
          <p14:tracePt t="51120" x="5746750" y="3492500"/>
          <p14:tracePt t="51137" x="5746750" y="3486150"/>
          <p14:tracePt t="51153" x="5734050" y="3473450"/>
          <p14:tracePt t="51170" x="5727700" y="3467100"/>
          <p14:tracePt t="51186" x="5721350" y="3460750"/>
          <p14:tracePt t="51203" x="5708650" y="3454400"/>
          <p14:tracePt t="51220" x="5695950" y="3435350"/>
          <p14:tracePt t="51253" x="5683250" y="3422650"/>
          <p14:tracePt t="51270" x="5670550" y="3409950"/>
          <p14:tracePt t="51287" x="5657850" y="3403600"/>
          <p14:tracePt t="51303" x="5651500" y="3397250"/>
          <p14:tracePt t="51320" x="5645150" y="3397250"/>
          <p14:tracePt t="51337" x="5638800" y="3384550"/>
          <p14:tracePt t="51353" x="5626100" y="3384550"/>
          <p14:tracePt t="51370" x="5619750" y="3378200"/>
          <p14:tracePt t="51376" x="5613400" y="3378200"/>
          <p14:tracePt t="51387" x="5600700" y="3371850"/>
          <p14:tracePt t="51420" x="5575300" y="3365500"/>
          <p14:tracePt t="51437" x="5549900" y="3352800"/>
          <p14:tracePt t="51453" x="5530850" y="3346450"/>
          <p14:tracePt t="51470" x="5499100" y="3333750"/>
          <p14:tracePt t="51486" x="5454650" y="3302000"/>
          <p14:tracePt t="51503" x="5429250" y="3282950"/>
          <p14:tracePt t="51520" x="5384800" y="3251200"/>
          <p14:tracePt t="51537" x="5346700" y="3219450"/>
          <p14:tracePt t="51554" x="5314950" y="3200400"/>
          <p14:tracePt t="51570" x="5308600" y="3187700"/>
          <p14:tracePt t="51586" x="5289550" y="3175000"/>
          <p14:tracePt t="51912" x="5283200" y="3175000"/>
          <p14:tracePt t="51921" x="5270500" y="3175000"/>
          <p14:tracePt t="51930" x="5257800" y="3175000"/>
          <p14:tracePt t="51941" x="5245100" y="3175000"/>
          <p14:tracePt t="51953" x="5219700" y="3162300"/>
          <p14:tracePt t="51969" x="5162550" y="3117850"/>
          <p14:tracePt t="51986" x="5124450" y="3086100"/>
          <p14:tracePt t="52003" x="5073650" y="3041650"/>
          <p14:tracePt t="52019" x="5041900" y="2984500"/>
          <p14:tracePt t="52037" x="5029200" y="2940050"/>
          <p14:tracePt t="52053" x="5029200" y="2901950"/>
          <p14:tracePt t="52069" x="5022850" y="2838450"/>
          <p14:tracePt t="52086" x="5010150" y="2781300"/>
          <p14:tracePt t="52103" x="5010150" y="2755900"/>
          <p14:tracePt t="52119" x="5003800" y="2711450"/>
          <p14:tracePt t="52136" x="4997450" y="2679700"/>
          <p14:tracePt t="52153" x="4991100" y="2654300"/>
          <p14:tracePt t="52170" x="4984750" y="2622550"/>
          <p14:tracePt t="52186" x="4978400" y="2590800"/>
          <p14:tracePt t="52203" x="4972050" y="2584450"/>
          <p14:tracePt t="52220" x="4953000" y="2552700"/>
          <p14:tracePt t="52236" x="4940300" y="2527300"/>
          <p14:tracePt t="52254" x="4908550" y="2501900"/>
          <p14:tracePt t="52270" x="4895850" y="2495550"/>
          <p14:tracePt t="52286" x="4857750" y="2476500"/>
          <p14:tracePt t="52303" x="4819650" y="2470150"/>
          <p14:tracePt t="52319" x="4794250" y="2470150"/>
          <p14:tracePt t="52336" x="4743450" y="2470150"/>
          <p14:tracePt t="52353" x="4673600" y="2482850"/>
          <p14:tracePt t="52369" x="4648200" y="2489200"/>
          <p14:tracePt t="52386" x="4597400" y="2514600"/>
          <p14:tracePt t="52392" x="4572000" y="2527300"/>
          <p14:tracePt t="52403" x="4552950" y="2546350"/>
          <p14:tracePt t="52419" x="4533900" y="2565400"/>
          <p14:tracePt t="52436" x="4495800" y="2609850"/>
          <p14:tracePt t="52453" x="4470400" y="2673350"/>
          <p14:tracePt t="52470" x="4445000" y="2711450"/>
          <p14:tracePt t="52486" x="4438650" y="2730500"/>
          <p14:tracePt t="52503" x="4419600" y="2774950"/>
          <p14:tracePt t="52520" x="4400550" y="2819400"/>
          <p14:tracePt t="52536" x="4387850" y="2844800"/>
          <p14:tracePt t="52553" x="4375150" y="2908300"/>
          <p14:tracePt t="52570" x="4343400" y="3022600"/>
          <p14:tracePt t="52586" x="4337050" y="3067050"/>
          <p14:tracePt t="52603" x="4318000" y="3175000"/>
          <p14:tracePt t="52619" x="4305300" y="3263900"/>
          <p14:tracePt t="52636" x="4298950" y="3308350"/>
          <p14:tracePt t="52652" x="4279900" y="3416300"/>
          <p14:tracePt t="52668" x="4273550" y="3549650"/>
          <p14:tracePt t="52684" x="4267200" y="3613150"/>
          <p14:tracePt t="52701" x="4254500" y="3740150"/>
          <p14:tracePt t="52718" x="4254500" y="3854450"/>
          <p14:tracePt t="52735" x="4254500" y="3898900"/>
          <p14:tracePt t="52751" x="4254500" y="3949700"/>
          <p14:tracePt t="52768" x="4267200" y="4006850"/>
          <p14:tracePt t="52786" x="4292600" y="4051300"/>
          <p14:tracePt t="52803" x="4298950" y="4076700"/>
          <p14:tracePt t="52819" x="4343400" y="4140200"/>
          <p14:tracePt t="52836" x="4394200" y="4203700"/>
          <p14:tracePt t="52852" x="4419600" y="4229100"/>
          <p14:tracePt t="52869" x="4489450" y="4279900"/>
          <p14:tracePt t="52886" x="4552950" y="4311650"/>
          <p14:tracePt t="52902" x="4578350" y="4324350"/>
          <p14:tracePt t="52919" x="4635500" y="4343400"/>
          <p14:tracePt t="52936" x="4705350" y="4356100"/>
          <p14:tracePt t="52953" x="4749800" y="4356100"/>
          <p14:tracePt t="52969" x="4813300" y="4356100"/>
          <p14:tracePt t="52986" x="4889500" y="4356100"/>
          <p14:tracePt t="53003" x="4946650" y="4362450"/>
          <p14:tracePt t="53019" x="4984750" y="4368800"/>
          <p14:tracePt t="53036" x="5041900" y="4375150"/>
          <p14:tracePt t="53053" x="5092700" y="4375150"/>
          <p14:tracePt t="53069" x="5124450" y="4375150"/>
          <p14:tracePt t="53086" x="5187950" y="4362450"/>
          <p14:tracePt t="53103" x="5257800" y="4349750"/>
          <p14:tracePt t="53119" x="5283200" y="4337050"/>
          <p14:tracePt t="53136" x="5340350" y="4311650"/>
          <p14:tracePt t="53152" x="5403850" y="4273550"/>
          <p14:tracePt t="53169" x="5441950" y="4254500"/>
          <p14:tracePt t="53186" x="5499100" y="4210050"/>
          <p14:tracePt t="53202" x="5530850" y="4178300"/>
          <p14:tracePt t="53218" x="5549900" y="4140200"/>
          <p14:tracePt t="53235" x="5588000" y="4057650"/>
          <p14:tracePt t="53252" x="5632450" y="3962400"/>
          <p14:tracePt t="53269" x="5670550" y="3873500"/>
          <p14:tracePt t="53286" x="5689600" y="3829050"/>
          <p14:tracePt t="53303" x="5708650" y="3733800"/>
          <p14:tracePt t="53319" x="5727700" y="3644900"/>
          <p14:tracePt t="53336" x="5727700" y="3625850"/>
          <p14:tracePt t="53352" x="5727700" y="3587750"/>
          <p14:tracePt t="53369" x="5727700" y="3568700"/>
          <p14:tracePt t="53386" x="5727700" y="3562350"/>
          <p14:tracePt t="53402" x="5727700" y="3524250"/>
          <p14:tracePt t="53419" x="5702300" y="3467100"/>
          <p14:tracePt t="53436" x="5676900" y="3371850"/>
          <p14:tracePt t="53452" x="5651500" y="3327400"/>
          <p14:tracePt t="53469" x="5613400" y="3251200"/>
          <p14:tracePt t="53486" x="5568950" y="3206750"/>
          <p14:tracePt t="53502" x="5537200" y="3187700"/>
          <p14:tracePt t="53519" x="5492750" y="3155950"/>
          <p14:tracePt t="53536" x="5441950" y="3111500"/>
          <p14:tracePt t="53552" x="5416550" y="3098800"/>
          <p14:tracePt t="53569" x="5353050" y="3067050"/>
          <p14:tracePt t="53586" x="5270500" y="3035300"/>
          <p14:tracePt t="53602" x="5232400" y="3022600"/>
          <p14:tracePt t="53619" x="5143500" y="2997200"/>
          <p14:tracePt t="53636" x="5041900" y="2965450"/>
          <p14:tracePt t="53652" x="4978400" y="2959100"/>
          <p14:tracePt t="53669" x="4870450" y="2940050"/>
          <p14:tracePt t="53686" x="4768850" y="2927350"/>
          <p14:tracePt t="53703" x="4660900" y="2927350"/>
          <p14:tracePt t="53719" x="4597400" y="2927350"/>
          <p14:tracePt t="53736" x="4489450" y="2927350"/>
          <p14:tracePt t="53753" x="4375150" y="2927350"/>
          <p14:tracePt t="53768" x="4318000" y="2927350"/>
          <p14:tracePt t="53785" x="4210050" y="2952750"/>
          <p14:tracePt t="53802" x="4108450" y="2984500"/>
          <p14:tracePt t="53818" x="4064000" y="3009900"/>
          <p14:tracePt t="53835" x="3994150" y="3048000"/>
          <p14:tracePt t="53852" x="3949700" y="3092450"/>
          <p14:tracePt t="53869" x="3924300" y="3117850"/>
          <p14:tracePt t="53886" x="3879850" y="3181350"/>
          <p14:tracePt t="53902" x="3854450" y="3232150"/>
          <p14:tracePt t="53920" x="3822700" y="3289300"/>
          <p14:tracePt t="53936" x="3822700" y="3308350"/>
          <p14:tracePt t="53952" x="3803650" y="3390900"/>
          <p14:tracePt t="53969" x="3790950" y="3467100"/>
          <p14:tracePt t="53985" x="3771900" y="3530600"/>
          <p14:tracePt t="54002" x="3752850" y="3632200"/>
          <p14:tracePt t="54019" x="3727450" y="3765550"/>
          <p14:tracePt t="54036" x="3727450" y="3829050"/>
          <p14:tracePt t="54052" x="3727450" y="3975100"/>
          <p14:tracePt t="54069" x="3727450" y="4095750"/>
          <p14:tracePt t="54085" x="3733800" y="4140200"/>
          <p14:tracePt t="54102" x="3765550" y="4222750"/>
          <p14:tracePt t="54119" x="3797300" y="4273550"/>
          <p14:tracePt t="54135" x="3822700" y="4298950"/>
          <p14:tracePt t="54152" x="3848100" y="4330700"/>
          <p14:tracePt t="54169" x="3886200" y="4349750"/>
          <p14:tracePt t="54186" x="3924300" y="4362450"/>
          <p14:tracePt t="54202" x="3943350" y="4375150"/>
          <p14:tracePt t="54219" x="4013200" y="4394200"/>
          <p14:tracePt t="54235" x="4083050" y="4406900"/>
          <p14:tracePt t="54252" x="4127500" y="4413250"/>
          <p14:tracePt t="54269" x="4203700" y="4419600"/>
          <p14:tracePt t="54285" x="4273550" y="4425950"/>
          <p14:tracePt t="54302" x="4305300" y="4432300"/>
          <p14:tracePt t="54319" x="4381500" y="4432300"/>
          <p14:tracePt t="54336" x="4457700" y="4432300"/>
          <p14:tracePt t="54352" x="4502150" y="4432300"/>
          <p14:tracePt t="54369" x="4584700" y="4432300"/>
          <p14:tracePt t="54385" x="4686300" y="4432300"/>
          <p14:tracePt t="54403" x="4781550" y="4432300"/>
          <p14:tracePt t="54419" x="4819650" y="4432300"/>
          <p14:tracePt t="54436" x="4902200" y="4432300"/>
          <p14:tracePt t="54452" x="4978400" y="4413250"/>
          <p14:tracePt t="54469" x="5016500" y="4400550"/>
          <p14:tracePt t="54485" x="5067300" y="4362450"/>
          <p14:tracePt t="54502" x="5111750" y="4337050"/>
          <p14:tracePt t="54519" x="5130800" y="4324350"/>
          <p14:tracePt t="54535" x="5162550" y="4292600"/>
          <p14:tracePt t="54552" x="5187950" y="4241800"/>
          <p14:tracePt t="54569" x="5200650" y="4216400"/>
          <p14:tracePt t="54586" x="5238750" y="4165600"/>
          <p14:tracePt t="54602" x="5264150" y="4133850"/>
          <p14:tracePt t="54619" x="5276850" y="4121150"/>
          <p14:tracePt t="54636" x="5283200" y="4114800"/>
          <p14:tracePt t="54652" x="5295900" y="4095750"/>
          <p14:tracePt t="54669" x="5302250" y="4083050"/>
          <p14:tracePt t="54686" x="5308600" y="4070350"/>
          <p14:tracePt t="54702" x="5314950" y="4051300"/>
          <p14:tracePt t="54719" x="5314950" y="4025900"/>
          <p14:tracePt t="54735" x="5314950" y="4006850"/>
          <p14:tracePt t="54752" x="5314950" y="3968750"/>
          <p14:tracePt t="54769" x="5321300" y="3917950"/>
          <p14:tracePt t="54785" x="5327650" y="3892550"/>
          <p14:tracePt t="54802" x="5327650" y="3841750"/>
          <p14:tracePt t="54818" x="5327650" y="3784600"/>
          <p14:tracePt t="54834" x="5327650" y="3752850"/>
          <p14:tracePt t="54850" x="5327650" y="3670300"/>
          <p14:tracePt t="54867" x="5308600" y="3613150"/>
          <p14:tracePt t="54884" x="5308600" y="3587750"/>
          <p14:tracePt t="54901" x="5289550" y="3562350"/>
          <p14:tracePt t="54919" x="5270500" y="3524250"/>
          <p14:tracePt t="54936" x="5238750" y="3479800"/>
          <p14:tracePt t="54952" x="5226050" y="3454400"/>
          <p14:tracePt t="54969" x="5194300" y="3403600"/>
          <p14:tracePt t="54985" x="5143500" y="3352800"/>
          <p14:tracePt t="55002" x="5130800" y="3333750"/>
          <p14:tracePt t="55019" x="5086350" y="3314700"/>
          <p14:tracePt t="55035" x="5060950" y="3289300"/>
          <p14:tracePt t="55052" x="5041900" y="3276600"/>
          <p14:tracePt t="55068" x="4997450" y="3251200"/>
          <p14:tracePt t="55085" x="4953000" y="3225800"/>
          <p14:tracePt t="55102" x="4933950" y="3219450"/>
          <p14:tracePt t="55119" x="4883150" y="3206750"/>
          <p14:tracePt t="55135" x="4832350" y="3200400"/>
          <p14:tracePt t="55152" x="4787900" y="3194050"/>
          <p14:tracePt t="55168" x="4762500" y="3194050"/>
          <p14:tracePt t="55185" x="4724400" y="3194050"/>
          <p14:tracePt t="55202" x="4679950" y="3200400"/>
          <p14:tracePt t="55218" x="4660900" y="3206750"/>
          <p14:tracePt t="55235" x="4622800" y="3225800"/>
          <p14:tracePt t="55252" x="4591050" y="3257550"/>
          <p14:tracePt t="55269" x="4572000" y="3270250"/>
          <p14:tracePt t="55285" x="4540250" y="3282950"/>
          <p14:tracePt t="55302" x="4514850" y="3302000"/>
          <p14:tracePt t="55318" x="4495800" y="3308350"/>
          <p14:tracePt t="55335" x="4476750" y="3321050"/>
          <p14:tracePt t="55352" x="4445000" y="3340100"/>
          <p14:tracePt t="55369" x="4413250" y="3359150"/>
          <p14:tracePt t="55385" x="4394200" y="3365500"/>
          <p14:tracePt t="55402" x="4362450" y="3397250"/>
          <p14:tracePt t="55419" x="4337050" y="3422650"/>
          <p14:tracePt t="55435" x="4324350" y="3435350"/>
          <p14:tracePt t="55441" x="4305300" y="3454400"/>
          <p14:tracePt t="55452" x="4292600" y="3473450"/>
          <p14:tracePt t="55469" x="4260850" y="3505200"/>
          <p14:tracePt t="55485" x="4254500" y="3511550"/>
          <p14:tracePt t="55502" x="4222750" y="3556000"/>
          <p14:tracePt t="55518" x="4197350" y="3600450"/>
          <p14:tracePt t="55535" x="4184650" y="3619500"/>
          <p14:tracePt t="55552" x="4171950" y="3657600"/>
          <p14:tracePt t="55568" x="4159250" y="3702050"/>
          <p14:tracePt t="55585" x="4152900" y="3727450"/>
          <p14:tracePt t="55602" x="4152900" y="3771900"/>
          <p14:tracePt t="55618" x="4152900" y="3829050"/>
          <p14:tracePt t="55636" x="4152900" y="3860800"/>
          <p14:tracePt t="55652" x="4152900" y="3879850"/>
          <p14:tracePt t="55668" x="4152900" y="3917950"/>
          <p14:tracePt t="55685" x="4159250" y="3937000"/>
          <p14:tracePt t="55702" x="4159250" y="3956050"/>
          <p14:tracePt t="55718" x="4171950" y="4000500"/>
          <p14:tracePt t="55735" x="4178300" y="4057650"/>
          <p14:tracePt t="55752" x="4184650" y="4095750"/>
          <p14:tracePt t="55768" x="4197350" y="4152900"/>
          <p14:tracePt t="55785" x="4203700" y="4229100"/>
          <p14:tracePt t="55802" x="4216400" y="4267200"/>
          <p14:tracePt t="55819" x="4229100" y="4318000"/>
          <p14:tracePt t="55835" x="4248150" y="4356100"/>
          <p14:tracePt t="55852" x="4273550" y="4375150"/>
          <p14:tracePt t="55868" x="4286250" y="4381500"/>
          <p14:tracePt t="55885" x="4318000" y="4400550"/>
          <p14:tracePt t="55901" x="4368800" y="4419600"/>
          <p14:tracePt t="55917" x="4400550" y="4425950"/>
          <p14:tracePt t="55934" x="4483100" y="4438650"/>
          <p14:tracePt t="55950" x="4546600" y="4438650"/>
          <p14:tracePt t="55967" x="4603750" y="4438650"/>
          <p14:tracePt t="55984" x="4699000" y="4438650"/>
          <p14:tracePt t="56001" x="4826000" y="4419600"/>
          <p14:tracePt t="56018" x="4902200" y="4394200"/>
          <p14:tracePt t="56034" x="5048250" y="4343400"/>
          <p14:tracePt t="56051" x="5175250" y="4286250"/>
          <p14:tracePt t="56068" x="5226050" y="4260850"/>
          <p14:tracePt t="56084" x="5321300" y="4210050"/>
          <p14:tracePt t="56100" x="5391150" y="4146550"/>
          <p14:tracePt t="56118" x="5422900" y="4114800"/>
          <p14:tracePt t="56135" x="5429250" y="4102100"/>
          <p14:tracePt t="56151" x="5429250" y="4083050"/>
          <p14:tracePt t="56248" x="5429250" y="4076700"/>
          <p14:tracePt t="56257" x="5429250" y="4064000"/>
          <p14:tracePt t="56267" x="5429250" y="4057650"/>
          <p14:tracePt t="56283" x="5429250" y="4044950"/>
          <p14:tracePt t="56300" x="5429250" y="4038600"/>
          <p14:tracePt t="56317" x="5429250" y="4032250"/>
          <p14:tracePt t="57137" x="5422900" y="4019550"/>
          <p14:tracePt t="57157" x="5410200" y="4006850"/>
          <p14:tracePt t="57166" x="5397500" y="3994150"/>
          <p14:tracePt t="57177" x="5378450" y="3975100"/>
          <p14:tracePt t="57187" x="5365750" y="3962400"/>
          <p14:tracePt t="57201" x="5359400" y="3943350"/>
          <p14:tracePt t="57218" x="5334000" y="3892550"/>
          <p14:tracePt t="57235" x="5314950" y="3822700"/>
          <p14:tracePt t="57251" x="5314950" y="3790950"/>
          <p14:tracePt t="57268" x="5314950" y="3740150"/>
          <p14:tracePt t="57285" x="5314950" y="3708400"/>
          <p14:tracePt t="57302" x="5314950" y="3683000"/>
          <p14:tracePt t="57318" x="5314950" y="3670300"/>
          <p14:tracePt t="57334" x="5314950" y="3663950"/>
          <p14:tracePt t="57351" x="5321300" y="3657600"/>
          <p14:tracePt t="57580" x="5334000" y="3657600"/>
          <p14:tracePt t="57591" x="5346700" y="3657600"/>
          <p14:tracePt t="57601" x="5353050" y="3657600"/>
          <p14:tracePt t="57618" x="5384800" y="3632200"/>
          <p14:tracePt t="57635" x="5410200" y="3613150"/>
          <p14:tracePt t="57651" x="5454650" y="3575050"/>
          <p14:tracePt t="57668" x="5511800" y="3536950"/>
          <p14:tracePt t="57684" x="5537200" y="3505200"/>
          <p14:tracePt t="57701" x="5594350" y="3467100"/>
          <p14:tracePt t="57718" x="5645150" y="3429000"/>
          <p14:tracePt t="57734" x="5676900" y="3416300"/>
          <p14:tracePt t="57751" x="5715000" y="3390900"/>
          <p14:tracePt t="57768" x="5753100" y="3378200"/>
          <p14:tracePt t="57785" x="5784850" y="3352800"/>
          <p14:tracePt t="57801" x="5803900" y="3346450"/>
          <p14:tracePt t="57818" x="5848350" y="3314700"/>
          <p14:tracePt t="57834" x="5886450" y="3289300"/>
          <p14:tracePt t="57851" x="5911850" y="3276600"/>
          <p14:tracePt t="57868" x="5969000" y="3257550"/>
          <p14:tracePt t="57884" x="6013450" y="3232150"/>
          <p14:tracePt t="57901" x="6032500" y="3225800"/>
          <p14:tracePt t="57918" x="6057900" y="3219450"/>
          <p14:tracePt t="57934" x="6089650" y="3206750"/>
          <p14:tracePt t="57951" x="6096000" y="3206750"/>
          <p14:tracePt t="57967" x="6108700" y="3200400"/>
          <p14:tracePt t="57984" x="6115050" y="3200400"/>
          <p14:tracePt t="58006" x="6121400" y="3200400"/>
          <p14:tracePt t="58017" x="6127750" y="3200400"/>
          <p14:tracePt t="58034" x="6140450" y="3200400"/>
          <p14:tracePt t="58051" x="6146800" y="3200400"/>
          <p14:tracePt t="58067" x="6159500" y="3200400"/>
          <p14:tracePt t="58083" x="6172200" y="3200400"/>
          <p14:tracePt t="58100" x="6184900" y="3200400"/>
          <p14:tracePt t="58116" x="6197600" y="3200400"/>
          <p14:tracePt t="58133" x="6216650" y="3200400"/>
          <p14:tracePt t="58151" x="6242050" y="3200400"/>
          <p14:tracePt t="58168" x="6254750" y="3200400"/>
          <p14:tracePt t="58184" x="6273800" y="3200400"/>
          <p14:tracePt t="58201" x="6286500" y="3200400"/>
          <p14:tracePt t="58517" x="6292850" y="3200400"/>
          <p14:tracePt t="58527" x="6305550" y="3200400"/>
          <p14:tracePt t="58538" x="6311900" y="3200400"/>
          <p14:tracePt t="58551" x="6324600" y="3200400"/>
          <p14:tracePt t="58568" x="6350000" y="3200400"/>
          <p14:tracePt t="58584" x="6388100" y="3200400"/>
          <p14:tracePt t="58601" x="6394450" y="3200400"/>
          <p14:tracePt t="58617" x="6426200" y="3200400"/>
          <p14:tracePt t="58634" x="6457950" y="3200400"/>
          <p14:tracePt t="58651" x="6470650" y="3194050"/>
          <p14:tracePt t="58668" x="6483350" y="3194050"/>
          <p14:tracePt t="58684" x="6496050" y="3194050"/>
          <p14:tracePt t="58701" x="6508750" y="3194050"/>
          <p14:tracePt t="58718" x="6508750" y="3187700"/>
          <p14:tracePt t="58892" x="6508750" y="3181350"/>
          <p14:tracePt t="58921" x="6515100" y="3181350"/>
          <p14:tracePt t="58941" x="6521450" y="3181350"/>
          <p14:tracePt t="59730" x="6515100" y="3181350"/>
          <p14:tracePt t="60153" x="6515100" y="3187700"/>
          <p14:tracePt t="60164" x="6508750" y="3187700"/>
          <p14:tracePt t="60173" x="6502400" y="3187700"/>
          <p14:tracePt t="60183" x="6496050" y="3194050"/>
          <p14:tracePt t="60204" x="6496050" y="3200400"/>
          <p14:tracePt t="60222" x="6489700" y="3200400"/>
          <p14:tracePt t="60410" x="6483350" y="3200400"/>
          <p14:tracePt t="60419" x="6477000" y="3200400"/>
          <p14:tracePt t="60430" x="6470650" y="3200400"/>
          <p14:tracePt t="60440" x="6464300" y="3200400"/>
          <p14:tracePt t="60460" x="6457950" y="3200400"/>
          <p14:tracePt t="60469" x="6445250" y="3200400"/>
          <p14:tracePt t="60499" x="6438900" y="3200400"/>
          <p14:tracePt t="60598" x="6432550" y="3200400"/>
          <p14:tracePt t="60637" x="6426200" y="3200400"/>
          <p14:tracePt t="60656" x="6419850" y="3200400"/>
          <p14:tracePt t="60677" x="6413500" y="3200400"/>
          <p14:tracePt t="60686" x="6407150" y="3200400"/>
          <p14:tracePt t="60696" x="6400800" y="3200400"/>
          <p14:tracePt t="60706" x="6394450" y="3200400"/>
          <p14:tracePt t="60716" x="6388100" y="3200400"/>
          <p14:tracePt t="60733" x="6375400" y="3200400"/>
          <p14:tracePt t="60750" x="6369050" y="3200400"/>
          <p14:tracePt t="60767" x="6356350" y="3206750"/>
          <p14:tracePt t="60783" x="6350000" y="3206750"/>
          <p14:tracePt t="60800" x="6343650" y="3206750"/>
          <p14:tracePt t="60817" x="6330950" y="3213100"/>
          <p14:tracePt t="60833" x="6324600" y="3213100"/>
          <p14:tracePt t="60867" x="6318250" y="3213100"/>
          <p14:tracePt t="60883" x="6305550" y="3213100"/>
          <p14:tracePt t="60900" x="6299200" y="3219450"/>
          <p14:tracePt t="60917" x="6292850" y="3219450"/>
          <p14:tracePt t="60933" x="6286500" y="3219450"/>
          <p14:tracePt t="60950" x="6273800" y="3219450"/>
          <p14:tracePt t="60966" x="6267450" y="3219450"/>
          <p14:tracePt t="60983" x="6242050" y="3219450"/>
          <p14:tracePt t="61000" x="6216650" y="3225800"/>
          <p14:tracePt t="61017" x="6203950" y="3225800"/>
          <p14:tracePt t="61033" x="6184900" y="3225800"/>
          <p14:tracePt t="61050" x="6165850" y="3225800"/>
          <p14:tracePt t="61066" x="6153150" y="3225800"/>
          <p14:tracePt t="61083" x="6134100" y="3225800"/>
          <p14:tracePt t="61100" x="6115050" y="3232150"/>
          <p14:tracePt t="61117" x="6089650" y="3232150"/>
          <p14:tracePt t="61133" x="6076950" y="3232150"/>
          <p14:tracePt t="61150" x="6057900" y="3238500"/>
          <p14:tracePt t="61167" x="6026150" y="3238500"/>
          <p14:tracePt t="61183" x="6019800" y="3238500"/>
          <p14:tracePt t="61200" x="5994400" y="3238500"/>
          <p14:tracePt t="61216" x="5969000" y="3244850"/>
          <p14:tracePt t="61250" x="5943600" y="3244850"/>
          <p14:tracePt t="61266" x="5930900" y="3244850"/>
          <p14:tracePt t="61283" x="5924550" y="3244850"/>
          <p14:tracePt t="61300" x="5905500" y="3244850"/>
          <p14:tracePt t="61316" x="5886450" y="3244850"/>
          <p14:tracePt t="61334" x="5867400" y="3244850"/>
          <p14:tracePt t="61349" x="5854700" y="3244850"/>
          <p14:tracePt t="61365" x="5829300" y="3244850"/>
          <p14:tracePt t="61382" x="5816600" y="3244850"/>
          <p14:tracePt t="61399" x="5803900" y="3244850"/>
          <p14:tracePt t="61416" x="5797550" y="3244850"/>
          <p14:tracePt t="61432" x="5791200" y="3244850"/>
          <p14:tracePt t="61449" x="5784850" y="3244850"/>
          <p14:tracePt t="61465" x="5778500" y="3244850"/>
          <p14:tracePt t="61482" x="5778500" y="3251200"/>
          <p14:tracePt t="61889" x="5759450" y="3238500"/>
          <p14:tracePt t="61898" x="5746750" y="3238500"/>
          <p14:tracePt t="61908" x="5746750" y="3232150"/>
          <p14:tracePt t="61919" x="5740400" y="3232150"/>
          <p14:tracePt t="61933" x="5734050" y="3225800"/>
          <p14:tracePt t="61958" x="5727700" y="3225800"/>
          <p14:tracePt t="61969" x="5721350" y="3219450"/>
          <p14:tracePt t="61983" x="5715000" y="3219450"/>
          <p14:tracePt t="61999" x="5708650" y="3219450"/>
          <p14:tracePt t="62016" x="5702300" y="3219450"/>
          <p14:tracePt t="62034" x="5689600" y="3219450"/>
          <p14:tracePt t="62049" x="5683250" y="3219450"/>
          <p14:tracePt t="62066" x="5670550" y="3219450"/>
          <p14:tracePt t="62083" x="5657850" y="3219450"/>
          <p14:tracePt t="62100" x="5651500" y="3219450"/>
          <p14:tracePt t="62126" x="5645150" y="3213100"/>
          <p14:tracePt t="62460" x="5651500" y="3213100"/>
          <p14:tracePt t="62470" x="5657850" y="3213100"/>
          <p14:tracePt t="62481" x="5664200" y="3213100"/>
          <p14:tracePt t="62490" x="5670550" y="3213100"/>
          <p14:tracePt t="62501" x="5676900" y="3213100"/>
          <p14:tracePt t="62517" x="5695950" y="3213100"/>
          <p14:tracePt t="62533" x="5702300" y="3213100"/>
          <p14:tracePt t="62549" x="5734050" y="3213100"/>
          <p14:tracePt t="62567" x="5772150" y="3213100"/>
          <p14:tracePt t="62583" x="5791200" y="3213100"/>
          <p14:tracePt t="62589" x="5810250" y="3213100"/>
          <p14:tracePt t="62599" x="5829300" y="3213100"/>
          <p14:tracePt t="62616" x="5886450" y="3213100"/>
          <p14:tracePt t="62633" x="5911850" y="3213100"/>
          <p14:tracePt t="62649" x="5956300" y="3206750"/>
          <p14:tracePt t="62666" x="6013450" y="3200400"/>
          <p14:tracePt t="62683" x="6032500" y="3200400"/>
          <p14:tracePt t="62700" x="6064250" y="3194050"/>
          <p14:tracePt t="62716" x="6089650" y="3194050"/>
          <p14:tracePt t="62733" x="6108700" y="3194050"/>
          <p14:tracePt t="62749" x="6134100" y="3194050"/>
          <p14:tracePt t="62766" x="6165850" y="3194050"/>
          <p14:tracePt t="62783" x="6197600" y="3187700"/>
          <p14:tracePt t="62799" x="6216650" y="3187700"/>
          <p14:tracePt t="62816" x="6235700" y="3187700"/>
          <p14:tracePt t="62833" x="6242050" y="3187700"/>
          <p14:tracePt t="62849" x="6248400" y="3187700"/>
          <p14:tracePt t="62883" x="6267450" y="3187700"/>
          <p14:tracePt t="62899" x="6273800" y="3187700"/>
          <p14:tracePt t="63269" x="6280150" y="3187700"/>
          <p14:tracePt t="63279" x="6292850" y="3187700"/>
          <p14:tracePt t="63289" x="6299200" y="3187700"/>
          <p14:tracePt t="63300" x="6311900" y="3187700"/>
          <p14:tracePt t="63316" x="6337300" y="3187700"/>
          <p14:tracePt t="63332" x="6350000" y="3187700"/>
          <p14:tracePt t="63349" x="6369050" y="3181350"/>
          <p14:tracePt t="63366" x="6400800" y="3175000"/>
          <p14:tracePt t="63399" x="6413500" y="3175000"/>
          <p14:tracePt t="63416" x="6426200" y="3175000"/>
          <p14:tracePt t="63432" x="6432550" y="3175000"/>
          <p14:tracePt t="63449" x="6438900" y="3175000"/>
          <p14:tracePt t="63485" x="6445250" y="3175000"/>
          <p14:tracePt t="63515" x="6451600" y="3175000"/>
          <p14:tracePt t="63525" x="6457950" y="3175000"/>
          <p14:tracePt t="63556" x="6464300" y="3175000"/>
          <p14:tracePt t="63595" x="6470650" y="3175000"/>
          <p14:tracePt t="63940" x="6477000" y="3175000"/>
          <p14:tracePt t="63979" x="6483350" y="3175000"/>
          <p14:tracePt t="63989" x="6489700" y="3175000"/>
          <p14:tracePt t="63999" x="6496050" y="3175000"/>
          <p14:tracePt t="64029" x="6502400" y="3175000"/>
          <p14:tracePt t="64058" x="6508750" y="3175000"/>
          <p14:tracePt t="64206" x="6515100" y="3175000"/>
          <p14:tracePt t="64285" x="6521450" y="3175000"/>
          <p14:tracePt t="64946" x="6515100" y="3175000"/>
          <p14:tracePt t="64985" x="6508750" y="3175000"/>
          <p14:tracePt t="64995" x="6502400" y="3175000"/>
          <p14:tracePt t="65015" x="6496050" y="3175000"/>
          <p14:tracePt t="65024" x="6489700" y="3175000"/>
          <p14:tracePt t="65043" x="6483350" y="3175000"/>
          <p14:tracePt t="65064" x="6477000" y="3175000"/>
          <p14:tracePt t="65073" x="6470650" y="3175000"/>
          <p14:tracePt t="65084" x="6464300" y="3175000"/>
          <p14:tracePt t="65099" x="6457950" y="3175000"/>
          <p14:tracePt t="65115" x="6432550" y="3175000"/>
          <p14:tracePt t="65132" x="6407150" y="3175000"/>
          <p14:tracePt t="65148" x="6388100" y="3175000"/>
          <p14:tracePt t="65165" x="6343650" y="3181350"/>
          <p14:tracePt t="65182" x="6286500" y="3187700"/>
          <p14:tracePt t="65199" x="6216650" y="3206750"/>
          <p14:tracePt t="65215" x="6184900" y="3213100"/>
          <p14:tracePt t="65232" x="6102350" y="3232150"/>
          <p14:tracePt t="65248" x="6013450" y="3263900"/>
          <p14:tracePt t="65265" x="5975350" y="3276600"/>
          <p14:tracePt t="65282" x="5892800" y="3302000"/>
          <p14:tracePt t="65298" x="5822950" y="3321050"/>
          <p14:tracePt t="65315" x="5791200" y="3327400"/>
          <p14:tracePt t="65332" x="5734050" y="3340100"/>
          <p14:tracePt t="65348" x="5689600" y="3352800"/>
          <p14:tracePt t="65365" x="5676900" y="3352800"/>
          <p14:tracePt t="65382" x="5645150" y="3365500"/>
          <p14:tracePt t="65398" x="5619750" y="3365500"/>
          <p14:tracePt t="65416" x="5581650" y="3365500"/>
          <p14:tracePt t="65432" x="5575300" y="3365500"/>
          <p14:tracePt t="65449" x="5537200" y="3365500"/>
          <p14:tracePt t="65465" x="5511800" y="3365500"/>
          <p14:tracePt t="65482" x="5499100" y="3371850"/>
          <p14:tracePt t="65498" x="5467350" y="3384550"/>
          <p14:tracePt t="65515" x="5448300" y="3390900"/>
          <p14:tracePt t="65532" x="5435600" y="3397250"/>
          <p14:tracePt t="65550" x="5416550" y="3397250"/>
          <p14:tracePt t="65565" x="5403850" y="3403600"/>
          <p14:tracePt t="65582" x="5397500" y="3403600"/>
          <p14:tracePt t="65694" x="5391150" y="3403600"/>
          <p14:tracePt t="65713" x="5384800" y="3403600"/>
          <p14:tracePt t="65960" x="5378450" y="3403600"/>
          <p14:tracePt t="65991" x="5372100" y="3403600"/>
          <p14:tracePt t="66010" x="5365750" y="3403600"/>
          <p14:tracePt t="66050" x="5359400" y="3403600"/>
          <p14:tracePt t="66070" x="5353050" y="3403600"/>
          <p14:tracePt t="66079" x="5346700" y="3403600"/>
          <p14:tracePt t="66098" x="5346700" y="3397250"/>
          <p14:tracePt t="66109" x="5340350" y="3390900"/>
          <p14:tracePt t="66119" x="5334000" y="3390900"/>
          <p14:tracePt t="66600" x="5327650" y="3390900"/>
          <p14:tracePt t="66610" x="5321300" y="3390900"/>
          <p14:tracePt t="66620" x="5314950" y="3390900"/>
          <p14:tracePt t="66630" x="5308600" y="3390900"/>
          <p14:tracePt t="66647" x="5302250" y="3390900"/>
          <p14:tracePt t="66672" x="5289550" y="3390900"/>
          <p14:tracePt t="66690" x="5276850" y="3390900"/>
          <p14:tracePt t="66718" x="5270500" y="3390900"/>
          <p14:tracePt t="66738" x="5264150" y="3390900"/>
          <p14:tracePt t="67063" x="5257800" y="3390900"/>
          <p14:tracePt t="67153" x="5251450" y="3390900"/>
          <p14:tracePt t="67299" x="5245100" y="3390900"/>
          <p14:tracePt t="67319" x="5238750" y="3390900"/>
          <p14:tracePt t="67339" x="5232400" y="3390900"/>
          <p14:tracePt t="67349" x="5226050" y="3390900"/>
          <p14:tracePt t="67359" x="5219700" y="3390900"/>
          <p14:tracePt t="67368" x="5213350" y="3390900"/>
          <p14:tracePt t="67389" x="5207000" y="3390900"/>
          <p14:tracePt t="67400" x="5194300" y="3390900"/>
          <p14:tracePt t="67420" x="5187950" y="3390900"/>
          <p14:tracePt t="67431" x="5181600" y="3390900"/>
          <p14:tracePt t="67450" x="5175250" y="3390900"/>
          <p14:tracePt t="67464" x="5168900" y="3390900"/>
          <p14:tracePt t="67481" x="5162550" y="3390900"/>
          <p14:tracePt t="67548" x="5156200" y="3390900"/>
          <p14:tracePt t="67588" x="5149850" y="3390900"/>
          <p14:tracePt t="67617" x="5143500" y="3390900"/>
          <p14:tracePt t="67637" x="5137150" y="3390900"/>
          <p14:tracePt t="67874" x="5130800" y="3390900"/>
          <p14:tracePt t="67894" x="5124450" y="3390900"/>
          <p14:tracePt t="67904" x="5118100" y="3390900"/>
          <p14:tracePt t="67914" x="5111750" y="3384550"/>
          <p14:tracePt t="67931" x="5086350" y="3371850"/>
          <p14:tracePt t="67948" x="5073650" y="3365500"/>
          <p14:tracePt t="67964" x="5048250" y="3352800"/>
          <p14:tracePt t="67981" x="5035550" y="3352800"/>
          <p14:tracePt t="67998" x="5022850" y="3352800"/>
          <p14:tracePt t="68014" x="5016500" y="3352800"/>
          <p14:tracePt t="68288" x="5003800" y="3352800"/>
          <p14:tracePt t="68297" x="4984750" y="3352800"/>
          <p14:tracePt t="68308" x="4953000" y="3352800"/>
          <p14:tracePt t="68318" x="4889500" y="3352800"/>
          <p14:tracePt t="68331" x="4813300" y="3352800"/>
          <p14:tracePt t="68347" x="4622800" y="3352800"/>
          <p14:tracePt t="68364" x="4451350" y="3340100"/>
          <p14:tracePt t="68381" x="4381500" y="3327400"/>
          <p14:tracePt t="68397" x="4241800" y="3321050"/>
          <p14:tracePt t="68414" x="4108450" y="3314700"/>
          <p14:tracePt t="68431" x="4057650" y="3314700"/>
          <p14:tracePt t="68447" x="4000500" y="3308350"/>
          <p14:tracePt t="68464" x="3975100" y="3308350"/>
          <p14:tracePt t="68481" x="3962400" y="3314700"/>
          <p14:tracePt t="68498" x="3956050" y="3346450"/>
          <p14:tracePt t="68722" x="3943350" y="3346450"/>
          <p14:tracePt t="68731" x="3917950" y="3346450"/>
          <p14:tracePt t="68741" x="3898900" y="3346450"/>
          <p14:tracePt t="68752" x="3854450" y="3346450"/>
          <p14:tracePt t="68764" x="3816350" y="3346450"/>
          <p14:tracePt t="68780" x="3714750" y="3346450"/>
          <p14:tracePt t="68798" x="3606800" y="3346450"/>
          <p14:tracePt t="68814" x="3543300" y="3333750"/>
          <p14:tracePt t="68831" x="3435350" y="3321050"/>
          <p14:tracePt t="68847" x="3340100" y="3314700"/>
          <p14:tracePt t="68863" x="3295650" y="3314700"/>
          <p14:tracePt t="68880" x="3251200" y="3314700"/>
          <p14:tracePt t="68896" x="3225800" y="3314700"/>
          <p14:tracePt t="68913" x="3219450" y="3314700"/>
          <p14:tracePt t="68930" x="3213100" y="3327400"/>
          <p14:tracePt t="69155" x="3200400" y="3333750"/>
          <p14:tracePt t="69165" x="3194050" y="3333750"/>
          <p14:tracePt t="69175" x="3175000" y="3333750"/>
          <p14:tracePt t="69185" x="3143250" y="3333750"/>
          <p14:tracePt t="69197" x="3098800" y="3340100"/>
          <p14:tracePt t="69214" x="2990850" y="3340100"/>
          <p14:tracePt t="69231" x="2882900" y="3340100"/>
          <p14:tracePt t="69247" x="2832100" y="3340100"/>
          <p14:tracePt t="69264" x="2762250" y="3346450"/>
          <p14:tracePt t="69281" x="2717800" y="3346450"/>
          <p14:tracePt t="69297" x="2698750" y="3346450"/>
          <p14:tracePt t="69314" x="2679700" y="3346450"/>
          <p14:tracePt t="69330" x="2679700" y="3352800"/>
          <p14:tracePt t="69570" x="2673350" y="3352800"/>
          <p14:tracePt t="69599" x="2667000" y="3352800"/>
          <p14:tracePt t="69619" x="2660650" y="3352800"/>
          <p14:tracePt t="69648" x="2654300" y="3352800"/>
          <p14:tracePt t="69678" x="2654300" y="3346450"/>
          <p14:tracePt t="69708" x="2647950" y="3340100"/>
          <p14:tracePt t="69728" x="2641600" y="3340100"/>
          <p14:tracePt t="69836" x="2635250" y="3340100"/>
          <p14:tracePt t="69856" x="2628900" y="3340100"/>
          <p14:tracePt t="69885" x="2622550" y="3340100"/>
          <p14:tracePt t="69993" x="2616200" y="3340100"/>
          <p14:tracePt t="70013" x="2609850" y="3340100"/>
          <p14:tracePt t="70053" x="2603500" y="3340100"/>
          <p14:tracePt t="70111" x="2597150" y="3340100"/>
          <p14:tracePt t="70152" x="2590800" y="3340100"/>
          <p14:tracePt t="70330" x="2584450" y="3340100"/>
          <p14:tracePt t="70486" x="2584450" y="3346450"/>
          <p14:tracePt t="70496" x="2590800" y="3352800"/>
          <p14:tracePt t="70506" x="2597150" y="3365500"/>
          <p14:tracePt t="70516" x="2603500" y="3371850"/>
          <p14:tracePt t="70530" x="2609850" y="3384550"/>
          <p14:tracePt t="70547" x="2628900" y="3403600"/>
          <p14:tracePt t="70563" x="2641600" y="3409950"/>
          <p14:tracePt t="70580" x="2647950" y="3409950"/>
          <p14:tracePt t="70597" x="2660650" y="3416300"/>
          <p14:tracePt t="70613" x="2673350" y="3429000"/>
          <p14:tracePt t="70630" x="2679700" y="3429000"/>
          <p14:tracePt t="70647" x="2698750" y="3448050"/>
          <p14:tracePt t="70663" x="2711450" y="3454400"/>
          <p14:tracePt t="70680" x="2724150" y="3460750"/>
          <p14:tracePt t="70697" x="2736850" y="3467100"/>
          <p14:tracePt t="70713" x="2755900" y="3473450"/>
          <p14:tracePt t="70730" x="2781300" y="3479800"/>
          <p14:tracePt t="70747" x="2787650" y="3479800"/>
          <p14:tracePt t="70753" x="2800350" y="3486150"/>
          <p14:tracePt t="70763" x="2813050" y="3492500"/>
          <p14:tracePt t="70780" x="2838450" y="3498850"/>
          <p14:tracePt t="70797" x="2851150" y="3505200"/>
          <p14:tracePt t="70813" x="2870200" y="3511550"/>
          <p14:tracePt t="70830" x="2882900" y="3511550"/>
          <p14:tracePt t="70847" x="2895600" y="3511550"/>
          <p14:tracePt t="70863" x="2921000" y="3511550"/>
          <p14:tracePt t="70880" x="2965450" y="3511550"/>
          <p14:tracePt t="70897" x="2990850" y="3511550"/>
          <p14:tracePt t="70913" x="3035300" y="3511550"/>
          <p14:tracePt t="70930" x="3073400" y="3511550"/>
          <p14:tracePt t="70947" x="3124200" y="3511550"/>
          <p14:tracePt t="70963" x="3143250" y="3511550"/>
          <p14:tracePt t="70980" x="3181350" y="3511550"/>
          <p14:tracePt t="70997" x="3213100" y="3511550"/>
          <p14:tracePt t="71014" x="3225800" y="3511550"/>
          <p14:tracePt t="71030" x="3244850" y="3517900"/>
          <p14:tracePt t="71046" x="3251200" y="3517900"/>
          <p14:tracePt t="71247" x="3257550" y="3517900"/>
          <p14:tracePt t="71265" x="3263900" y="3524250"/>
          <p14:tracePt t="71285" x="3270250" y="3524250"/>
          <p14:tracePt t="71295" x="3270250" y="3530600"/>
          <p14:tracePt t="71610" x="3270250" y="3536950"/>
          <p14:tracePt t="71620" x="3270250" y="3543300"/>
          <p14:tracePt t="71650" x="3270250" y="3549650"/>
          <p14:tracePt t="71788" x="3270250" y="3556000"/>
          <p14:tracePt t="71798" x="3263900" y="3562350"/>
          <p14:tracePt t="71817" x="3251200" y="3562350"/>
          <p14:tracePt t="71827" x="3244850" y="3568700"/>
          <p14:tracePt t="71837" x="3244850" y="3575050"/>
          <p14:tracePt t="71848" x="3238500" y="3575050"/>
          <p14:tracePt t="71936" x="3225800" y="3575050"/>
          <p14:tracePt t="71945" x="3225800" y="3568700"/>
          <p14:tracePt t="71955" x="3219450" y="3568700"/>
          <p14:tracePt t="71967" x="3213100" y="3562350"/>
          <p14:tracePt t="72093" x="3206750" y="3562350"/>
          <p14:tracePt t="72103" x="3200400" y="3562350"/>
          <p14:tracePt t="72113" x="3194050" y="3556000"/>
          <p14:tracePt t="72251" x="3187700" y="3556000"/>
          <p14:tracePt t="72291" x="3181350" y="3556000"/>
          <p14:tracePt t="72320" x="3175000" y="3556000"/>
          <p14:tracePt t="72330" x="3168650" y="3556000"/>
          <p14:tracePt t="72340" x="3162300" y="3556000"/>
          <p14:tracePt t="72360" x="3155950" y="3549650"/>
          <p14:tracePt t="72369" x="3143250" y="3549650"/>
          <p14:tracePt t="72390" x="3136900" y="3543300"/>
          <p14:tracePt t="72400" x="3130550" y="3543300"/>
          <p14:tracePt t="72413" x="3117850" y="3543300"/>
          <p14:tracePt t="72429" x="3105150" y="3536950"/>
          <p14:tracePt t="72446" x="3079750" y="3536950"/>
          <p14:tracePt t="72463" x="3073400" y="3536950"/>
          <p14:tracePt t="72479" x="3054350" y="3536950"/>
          <p14:tracePt t="72496" x="3028950" y="3530600"/>
          <p14:tracePt t="72513" x="3022600" y="3530600"/>
          <p14:tracePt t="72529" x="2990850" y="3530600"/>
          <p14:tracePt t="72546" x="2959100" y="3530600"/>
          <p14:tracePt t="72564" x="2921000" y="3530600"/>
          <p14:tracePt t="72579" x="2895600" y="3530600"/>
          <p14:tracePt t="72596" x="2851150" y="3530600"/>
          <p14:tracePt t="72613" x="2813050" y="3536950"/>
          <p14:tracePt t="72629" x="2794000" y="3536950"/>
          <p14:tracePt t="72646" x="2749550" y="3543300"/>
          <p14:tracePt t="72663" x="2698750" y="3556000"/>
          <p14:tracePt t="72679" x="2673350" y="3556000"/>
          <p14:tracePt t="72696" x="2622550" y="3568700"/>
          <p14:tracePt t="72712" x="2584450" y="3587750"/>
          <p14:tracePt t="72729" x="2571750" y="3594100"/>
          <p14:tracePt t="72746" x="2540000" y="3619500"/>
          <p14:tracePt t="72763" x="2514600" y="3632200"/>
          <p14:tracePt t="72779" x="2501900" y="3644900"/>
          <p14:tracePt t="72785" x="2489200" y="3657600"/>
          <p14:tracePt t="72796" x="2476500" y="3663950"/>
          <p14:tracePt t="72813" x="2451100" y="3689350"/>
          <p14:tracePt t="72829" x="2444750" y="3689350"/>
          <p14:tracePt t="72846" x="2432050" y="3702050"/>
          <p14:tracePt t="72863" x="2419350" y="3714750"/>
          <p14:tracePt t="72961" x="2419350" y="3721100"/>
          <p14:tracePt t="73000" x="2413000" y="3727450"/>
          <p14:tracePt t="73011" x="2413000" y="3733800"/>
          <p14:tracePt t="73020" x="2413000" y="3740150"/>
          <p14:tracePt t="73070" x="2413000" y="3752850"/>
          <p14:tracePt t="73079" x="2413000" y="3759200"/>
          <p14:tracePt t="73504" x="2406650" y="3759200"/>
          <p14:tracePt t="73513" x="2400300" y="3759200"/>
          <p14:tracePt t="73523" x="2387600" y="3759200"/>
          <p14:tracePt t="73533" x="2368550" y="3759200"/>
          <p14:tracePt t="73546" x="2362200" y="3771900"/>
          <p14:tracePt t="73562" x="2324100" y="3797300"/>
          <p14:tracePt t="73580" x="2298700" y="3816350"/>
          <p14:tracePt t="73596" x="2286000" y="3835400"/>
          <p14:tracePt t="73612" x="2266950" y="3854450"/>
          <p14:tracePt t="73629" x="2254250" y="3867150"/>
          <p14:tracePt t="73662" x="2254250" y="3879850"/>
          <p14:tracePt t="73679" x="2254250" y="3886200"/>
          <p14:tracePt t="73695" x="2254250" y="3892550"/>
          <p14:tracePt t="73712" x="2254250" y="3905250"/>
          <p14:tracePt t="73729" x="2254250" y="3911600"/>
          <p14:tracePt t="73746" x="2254250" y="3924300"/>
          <p14:tracePt t="73763" x="2254250" y="3937000"/>
          <p14:tracePt t="73779" x="2260600" y="3962400"/>
          <p14:tracePt t="73797" x="2273300" y="3975100"/>
          <p14:tracePt t="73812" x="2273300" y="3981450"/>
          <p14:tracePt t="73829" x="2279650" y="3987800"/>
          <p14:tracePt t="73846" x="2292350" y="3994150"/>
          <p14:tracePt t="73879" x="2305050" y="3994150"/>
          <p14:tracePt t="73896" x="2336800" y="4000500"/>
          <p14:tracePt t="73912" x="2343150" y="4000500"/>
          <p14:tracePt t="73929" x="2368550" y="4006850"/>
          <p14:tracePt t="73945" x="2393950" y="4006850"/>
          <p14:tracePt t="73962" x="2406650" y="4006850"/>
          <p14:tracePt t="73979" x="2425700" y="4006850"/>
          <p14:tracePt t="73995" x="2444750" y="4006850"/>
          <p14:tracePt t="74012" x="2457450" y="4006850"/>
          <p14:tracePt t="74029" x="2482850" y="4006850"/>
          <p14:tracePt t="74046" x="2508250" y="4006850"/>
          <p14:tracePt t="74063" x="2527300" y="4006850"/>
          <p14:tracePt t="74079" x="2540000" y="4006850"/>
          <p14:tracePt t="74095" x="2559050" y="4006850"/>
          <p14:tracePt t="74112" x="2578100" y="4006850"/>
          <p14:tracePt t="74129" x="2590800" y="4006850"/>
          <p14:tracePt t="74145" x="2609850" y="4006850"/>
          <p14:tracePt t="74162" x="2635250" y="4000500"/>
          <p14:tracePt t="74179" x="2641600" y="4000500"/>
          <p14:tracePt t="74195" x="2660650" y="4000500"/>
          <p14:tracePt t="74212" x="2686050" y="4000500"/>
          <p14:tracePt t="74229" x="2698750" y="4000500"/>
          <p14:tracePt t="74246" x="2717800" y="4000500"/>
          <p14:tracePt t="74262" x="2749550" y="4000500"/>
          <p14:tracePt t="74279" x="2774950" y="4000500"/>
          <p14:tracePt t="74295" x="2787650" y="4000500"/>
          <p14:tracePt t="74312" x="2813050" y="4000500"/>
          <p14:tracePt t="74329" x="2832100" y="4000500"/>
          <p14:tracePt t="74344" x="2844800" y="4000500"/>
          <p14:tracePt t="74361" x="2857500" y="4000500"/>
          <p14:tracePt t="74378" x="2863850" y="4000500"/>
          <p14:tracePt t="74394" x="2870200" y="4000500"/>
          <p14:tracePt t="74411" x="2876550" y="4000500"/>
          <p14:tracePt t="74430" x="2882900" y="4000500"/>
          <p14:tracePt t="74445" x="2889250" y="4000500"/>
          <p14:tracePt t="74462" x="2901950" y="4000500"/>
          <p14:tracePt t="74478" x="2914650" y="4000500"/>
          <p14:tracePt t="74496" x="2927350" y="4000500"/>
          <p14:tracePt t="74512" x="2933700" y="4000500"/>
          <p14:tracePt t="74529" x="2946400" y="4000500"/>
          <p14:tracePt t="74546" x="2965450" y="4000500"/>
          <p14:tracePt t="74562" x="2971800" y="4000500"/>
          <p14:tracePt t="74579" x="2990850" y="4000500"/>
          <p14:tracePt t="74595" x="2997200" y="4006850"/>
          <p14:tracePt t="74612" x="3003550" y="4006850"/>
          <p14:tracePt t="74628" x="3022600" y="4006850"/>
          <p14:tracePt t="74647" x="3028950" y="4006850"/>
          <p14:tracePt t="74662" x="3035300" y="4006850"/>
          <p14:tracePt t="74679" x="3041650" y="4006850"/>
          <p14:tracePt t="74695" x="3048000" y="4006850"/>
          <p14:tracePt t="74712" x="3054350" y="4006850"/>
          <p14:tracePt t="74728" x="3060700" y="4006850"/>
          <p14:tracePt t="75130" x="3073400" y="4013200"/>
          <p14:tracePt t="75140" x="3073400" y="4019550"/>
          <p14:tracePt t="75150" x="3079750" y="4019550"/>
          <p14:tracePt t="75162" x="3086100" y="4025900"/>
          <p14:tracePt t="75179" x="3105150" y="4038600"/>
          <p14:tracePt t="75194" x="3111500" y="4038600"/>
          <p14:tracePt t="75212" x="3130550" y="4051300"/>
          <p14:tracePt t="75228" x="3155950" y="4064000"/>
          <p14:tracePt t="75246" x="3181350" y="4070350"/>
          <p14:tracePt t="75262" x="3194050" y="4070350"/>
          <p14:tracePt t="75278" x="3213100" y="4070350"/>
          <p14:tracePt t="75294" x="3219450" y="4076700"/>
          <p14:tracePt t="75311" x="3251200" y="4083050"/>
          <p14:tracePt t="75315" x="3257550" y="4083050"/>
          <p14:tracePt t="75328" x="3263900" y="4083050"/>
          <p14:tracePt t="75344" x="3289300" y="4095750"/>
          <p14:tracePt t="75360" x="3302000" y="4095750"/>
          <p14:tracePt t="75377" x="3321050" y="4102100"/>
          <p14:tracePt t="75394" x="3340100" y="4108450"/>
          <p14:tracePt t="75410" x="3352800" y="4108450"/>
          <p14:tracePt t="75428" x="3371850" y="4108450"/>
          <p14:tracePt t="75445" x="3397250" y="4108450"/>
          <p14:tracePt t="75461" x="3403600" y="4108450"/>
          <p14:tracePt t="75478" x="3416300" y="4108450"/>
          <p14:tracePt t="75494" x="3435350" y="4108450"/>
          <p14:tracePt t="75512" x="3441700" y="4108450"/>
          <p14:tracePt t="75528" x="3448050" y="4108450"/>
          <p14:tracePt t="75653" x="3448050" y="4114800"/>
          <p14:tracePt t="75702" x="3454400" y="4114800"/>
          <p14:tracePt t="75860" x="3460750" y="4114800"/>
          <p14:tracePt t="75880" x="3467100" y="4114800"/>
          <p14:tracePt t="75919" x="3473450" y="4114800"/>
          <p14:tracePt t="75939" x="3479800" y="4114800"/>
          <p14:tracePt t="76057" x="3486150" y="4114800"/>
          <p14:tracePt t="76087" x="3492500" y="4114800"/>
          <p14:tracePt t="76096" x="3498850" y="4114800"/>
          <p14:tracePt t="76116" x="3505200" y="4114800"/>
          <p14:tracePt t="76136" x="3517900" y="4114800"/>
          <p14:tracePt t="76156" x="3524250" y="4114800"/>
          <p14:tracePt t="76165" x="3530600" y="4114800"/>
          <p14:tracePt t="76186" x="3536950" y="4114800"/>
          <p14:tracePt t="76195" x="3543300" y="4121150"/>
          <p14:tracePt t="76205" x="3549650" y="4121150"/>
          <p14:tracePt t="76216" x="3562350" y="4121150"/>
          <p14:tracePt t="76228" x="3568700" y="4127500"/>
          <p14:tracePt t="76245" x="3594100" y="4127500"/>
          <p14:tracePt t="76262" x="3613150" y="4127500"/>
          <p14:tracePt t="76278" x="3625850" y="4127500"/>
          <p14:tracePt t="76295" x="3638550" y="4127500"/>
          <p14:tracePt t="76311" x="3651250" y="4127500"/>
          <p14:tracePt t="76328" x="3663950" y="4133850"/>
          <p14:tracePt t="76334" x="3670300" y="4133850"/>
          <p14:tracePt t="76353" x="3683000" y="4133850"/>
          <p14:tracePt t="76363" x="3689350" y="4133850"/>
          <p14:tracePt t="76382" x="3695700" y="4133850"/>
          <p14:tracePt t="76395" x="3702050" y="4133850"/>
          <p14:tracePt t="76413" x="3708400" y="4133850"/>
          <p14:tracePt t="76429" x="3721100" y="4133850"/>
          <p14:tracePt t="76445" x="3733800" y="4133850"/>
          <p14:tracePt t="76462" x="3752850" y="4133850"/>
          <p14:tracePt t="76478" x="3771900" y="4133850"/>
          <p14:tracePt t="76494" x="3784600" y="4133850"/>
          <p14:tracePt t="76510" x="3797300" y="4133850"/>
          <p14:tracePt t="76527" x="3816350" y="4133850"/>
          <p14:tracePt t="76545" x="3822700" y="4133850"/>
          <p14:tracePt t="76875" x="3835400" y="4133850"/>
          <p14:tracePt t="76885" x="3841750" y="4133850"/>
          <p14:tracePt t="76895" x="3860800" y="4133850"/>
          <p14:tracePt t="76912" x="3886200" y="4127500"/>
          <p14:tracePt t="76928" x="3898900" y="4127500"/>
          <p14:tracePt t="76945" x="3917950" y="4127500"/>
          <p14:tracePt t="76962" x="3937000" y="4127500"/>
          <p14:tracePt t="76978" x="3949700" y="4127500"/>
          <p14:tracePt t="76994" x="3962400" y="4127500"/>
          <p14:tracePt t="77011" x="3975100" y="4127500"/>
          <p14:tracePt t="77028" x="3987800" y="4127500"/>
          <p14:tracePt t="77044" x="3994150" y="4127500"/>
          <p14:tracePt t="77061" x="4013200" y="4127500"/>
          <p14:tracePt t="77094" x="4019550" y="4127500"/>
          <p14:tracePt t="77113" x="4025900" y="4127500"/>
          <p14:tracePt t="77152" x="4032250" y="4127500"/>
          <p14:tracePt t="77161" x="4038600" y="4127500"/>
          <p14:tracePt t="77171" x="4044950" y="4127500"/>
          <p14:tracePt t="77201" x="4051300" y="4127500"/>
          <p14:tracePt t="77231" x="4057650" y="4127500"/>
          <p14:tracePt t="77270" x="4064000" y="4127500"/>
          <p14:tracePt t="77280" x="4070350" y="4127500"/>
          <p14:tracePt t="77300" x="4076700" y="4127500"/>
          <p14:tracePt t="77309" x="4083050" y="4127500"/>
          <p14:tracePt t="77319" x="4089400" y="4127500"/>
          <p14:tracePt t="77330" x="4095750" y="4127500"/>
          <p14:tracePt t="77344" x="4102100" y="4127500"/>
          <p14:tracePt t="77361" x="4114800" y="4127500"/>
          <p14:tracePt t="77378" x="4127500" y="4127500"/>
          <p14:tracePt t="77395" x="4140200" y="4127500"/>
          <p14:tracePt t="77411" x="4146550" y="4127500"/>
          <p14:tracePt t="77428" x="4159250" y="4127500"/>
          <p14:tracePt t="77445" x="4171950" y="4127500"/>
          <p14:tracePt t="77478" x="4178300" y="4127500"/>
          <p14:tracePt t="77684" x="4184650" y="4127500"/>
          <p14:tracePt t="77733" x="4191000" y="4127500"/>
          <p14:tracePt t="77753" x="4191000" y="4133850"/>
          <p14:tracePt t="77872" x="4197350" y="4133850"/>
          <p14:tracePt t="77901" x="4197350" y="4140200"/>
          <p14:tracePt t="77910" x="4203700" y="4140200"/>
          <p14:tracePt t="77921" x="4210050" y="4140200"/>
          <p14:tracePt t="77931" x="4210050" y="4146550"/>
          <p14:tracePt t="77950" x="4216400" y="4152900"/>
          <p14:tracePt t="77961" x="4222750" y="4152900"/>
          <p14:tracePt t="77980" x="4229100" y="4152900"/>
          <p14:tracePt t="77999" x="4235450" y="4152900"/>
          <p14:tracePt t="78019" x="4241800" y="4152900"/>
          <p14:tracePt t="78679" x="4241800" y="4159250"/>
          <p14:tracePt t="78700" x="4241800" y="4165600"/>
          <p14:tracePt t="78719" x="4241800" y="4171950"/>
          <p14:tracePt t="78729" x="4241800" y="4184650"/>
          <p14:tracePt t="78739" x="4248150" y="4184650"/>
          <p14:tracePt t="78749" x="4248150" y="4191000"/>
          <p14:tracePt t="78760" x="4254500" y="4197350"/>
          <p14:tracePt t="78777" x="4254500" y="4203700"/>
          <p14:tracePt t="78794" x="4260850" y="4203700"/>
          <p14:tracePt t="78810" x="4260850" y="4216400"/>
          <p14:tracePt t="78827" x="4273550" y="4222750"/>
          <p14:tracePt t="78844" x="4279900" y="4241800"/>
          <p14:tracePt t="78861" x="4286250" y="4241800"/>
          <p14:tracePt t="78877" x="4298950" y="4260850"/>
          <p14:tracePt t="78894" x="4305300" y="4260850"/>
          <p14:tracePt t="78911" x="4311650" y="4267200"/>
          <p14:tracePt t="78927" x="4318000" y="4267200"/>
          <p14:tracePt t="78944" x="4324350" y="4273550"/>
          <p14:tracePt t="78961" x="4330700" y="4273550"/>
          <p14:tracePt t="78994" x="4337050" y="4273550"/>
          <p14:tracePt t="79010" x="4343400" y="4279900"/>
          <p14:tracePt t="79027" x="4349750" y="4286250"/>
          <p14:tracePt t="79044" x="4356100" y="4292600"/>
          <p14:tracePt t="79061" x="4362450" y="4292600"/>
          <p14:tracePt t="79077" x="4362450" y="4298950"/>
          <p14:tracePt t="79094" x="4375150" y="4305300"/>
          <p14:tracePt t="79111" x="4381500" y="4305300"/>
          <p14:tracePt t="79127" x="4394200" y="4305300"/>
          <p14:tracePt t="79144" x="4413250" y="4311650"/>
          <p14:tracePt t="79160" x="4425950" y="4311650"/>
          <p14:tracePt t="79177" x="4445000" y="4318000"/>
          <p14:tracePt t="79194" x="4464050" y="4324350"/>
          <p14:tracePt t="79211" x="4483100" y="4330700"/>
          <p14:tracePt t="79227" x="4502150" y="4337050"/>
          <p14:tracePt t="79244" x="4527550" y="4337050"/>
          <p14:tracePt t="79260" x="4572000" y="4343400"/>
          <p14:tracePt t="79277" x="4591050" y="4343400"/>
          <p14:tracePt t="79294" x="4622800" y="4343400"/>
          <p14:tracePt t="79310" x="4641850" y="4343400"/>
          <p14:tracePt t="79557" x="4654550" y="4337050"/>
          <p14:tracePt t="79567" x="4673600" y="4324350"/>
          <p14:tracePt t="79577" x="4705350" y="4305300"/>
          <p14:tracePt t="79594" x="4826000" y="4267200"/>
          <p14:tracePt t="79610" x="4914900" y="4254500"/>
          <p14:tracePt t="79627" x="5111750" y="4254500"/>
          <p14:tracePt t="79644" x="5334000" y="4254500"/>
          <p14:tracePt t="79660" x="5461000" y="4254500"/>
          <p14:tracePt t="79677" x="5708650" y="4267200"/>
          <p14:tracePt t="79694" x="5918200" y="4267200"/>
          <p14:tracePt t="79710" x="6032500" y="4267200"/>
          <p14:tracePt t="79726" x="6235700" y="4267200"/>
          <p14:tracePt t="79743" x="6400800" y="4267200"/>
          <p14:tracePt t="79759" x="6464300" y="4267200"/>
          <p14:tracePt t="79777" x="6553200" y="4267200"/>
          <p14:tracePt t="79793" x="6572250" y="4273550"/>
          <p14:tracePt t="80041" x="6584950" y="4273550"/>
          <p14:tracePt t="80050" x="6610350" y="4273550"/>
          <p14:tracePt t="80060" x="6642100" y="4273550"/>
          <p14:tracePt t="80077" x="6762750" y="4248150"/>
          <p14:tracePt t="80094" x="6845300" y="4229100"/>
          <p14:tracePt t="80110" x="7086600" y="4191000"/>
          <p14:tracePt t="80127" x="7385050" y="4165600"/>
          <p14:tracePt t="80143" x="7531100" y="4140200"/>
          <p14:tracePt t="80160" x="7772400" y="4114800"/>
          <p14:tracePt t="80177" x="7943850" y="4108450"/>
          <p14:tracePt t="80194" x="8007350" y="4108450"/>
          <p14:tracePt t="80210" x="8077200" y="4095750"/>
          <p14:tracePt t="80227" x="8083550" y="4089400"/>
          <p14:tracePt t="80260" x="8077200" y="4089400"/>
          <p14:tracePt t="80277" x="8070850" y="4089400"/>
          <p14:tracePt t="80294" x="8058150" y="4089400"/>
          <p14:tracePt t="80385" x="8058150" y="4083050"/>
          <p14:tracePt t="80395" x="8064500" y="4083050"/>
          <p14:tracePt t="80403" x="8070850" y="4083050"/>
          <p14:tracePt t="80413" x="8077200" y="4076700"/>
          <p14:tracePt t="81083" x="8083550" y="4076700"/>
          <p14:tracePt t="81113" x="8089900" y="4076700"/>
          <p14:tracePt t="81125" x="8096250" y="4070350"/>
          <p14:tracePt t="81145" x="8102600" y="4070350"/>
          <p14:tracePt t="81154" x="8102600" y="4064000"/>
          <p14:tracePt t="81164" x="8108950" y="4064000"/>
          <p14:tracePt t="81193" x="8115300" y="4064000"/>
          <p14:tracePt t="81261" x="8115300" y="4057650"/>
          <p14:tracePt t="81271" x="8108950" y="4057650"/>
          <p14:tracePt t="81291" x="8096250" y="4051300"/>
          <p14:tracePt t="81301" x="8089900" y="4051300"/>
          <p14:tracePt t="81311" x="8077200" y="4044950"/>
          <p14:tracePt t="81326" x="8058150" y="4032250"/>
          <p14:tracePt t="81342" x="8026400" y="4025900"/>
          <p14:tracePt t="81358" x="7975600" y="4013200"/>
          <p14:tracePt t="81375" x="7931150" y="4013200"/>
          <p14:tracePt t="81392" x="7854950" y="4013200"/>
          <p14:tracePt t="81408" x="7778750" y="4000500"/>
          <p14:tracePt t="81426" x="7753350" y="4000500"/>
          <p14:tracePt t="81443" x="7715250" y="4000500"/>
          <p14:tracePt t="81459" x="7689850" y="4000500"/>
          <p14:tracePt t="81509" x="7696200" y="4000500"/>
          <p14:tracePt t="81520" x="7721600" y="4000500"/>
          <p14:tracePt t="81529" x="7740650" y="4000500"/>
          <p14:tracePt t="81543" x="7772400" y="4000500"/>
          <p14:tracePt t="81560" x="7829550" y="4000500"/>
          <p14:tracePt t="81576" x="7886700" y="4000500"/>
          <p14:tracePt t="81593" x="7918450" y="4000500"/>
          <p14:tracePt t="81610" x="7950200" y="4000500"/>
          <p14:tracePt t="81626" x="7962900" y="4000500"/>
          <p14:tracePt t="81677" x="7956550" y="4000500"/>
          <p14:tracePt t="81687" x="7931150" y="4000500"/>
          <p14:tracePt t="81697" x="7899400" y="4000500"/>
          <p14:tracePt t="81709" x="7854950" y="4000500"/>
          <p14:tracePt t="81726" x="7778750" y="4013200"/>
          <p14:tracePt t="81743" x="7740650" y="4019550"/>
          <p14:tracePt t="81760" x="7734300" y="4019550"/>
          <p14:tracePt t="81796" x="7740650" y="4019550"/>
          <p14:tracePt t="81810" x="7759700" y="4019550"/>
          <p14:tracePt t="81826" x="7810500" y="4019550"/>
          <p14:tracePt t="81843" x="7893050" y="4000500"/>
          <p14:tracePt t="81859" x="7924800" y="3994150"/>
          <p14:tracePt t="81876" x="7962900" y="3981450"/>
          <p14:tracePt t="81894" x="7969250" y="3981450"/>
          <p14:tracePt t="81933" x="7956550" y="3981450"/>
          <p14:tracePt t="81942" x="7937500" y="3981450"/>
          <p14:tracePt t="81952" x="7912100" y="3981450"/>
          <p14:tracePt t="81963" x="7880350" y="3981450"/>
          <p14:tracePt t="81975" x="7854950" y="3981450"/>
          <p14:tracePt t="81992" x="7816850" y="3987800"/>
          <p14:tracePt t="82009" x="7810500" y="3994150"/>
          <p14:tracePt t="82043" x="7816850" y="3994150"/>
          <p14:tracePt t="82059" x="7867650" y="3987800"/>
          <p14:tracePt t="82076" x="7912100" y="3987800"/>
          <p14:tracePt t="82093" x="7994650" y="3968750"/>
          <p14:tracePt t="82109" x="8032750" y="3956050"/>
          <p14:tracePt t="82126" x="8039100" y="3956050"/>
          <p14:tracePt t="82161" x="8032750" y="3956050"/>
          <p14:tracePt t="82177" x="7994650" y="3956050"/>
          <p14:tracePt t="82193" x="7962900" y="3956050"/>
          <p14:tracePt t="82209" x="7899400" y="3968750"/>
          <p14:tracePt t="82227" x="7880350" y="3981450"/>
          <p14:tracePt t="82243" x="7874000" y="3981450"/>
          <p14:tracePt t="82259" x="7880350" y="3981450"/>
          <p14:tracePt t="82276" x="7937500" y="3981450"/>
          <p14:tracePt t="82293" x="7981950" y="3975100"/>
          <p14:tracePt t="82309" x="8064500" y="3949700"/>
          <p14:tracePt t="82326" x="8096250" y="3930650"/>
          <p14:tracePt t="82343" x="8102600" y="3930650"/>
          <p14:tracePt t="82376" x="8064500" y="3930650"/>
          <p14:tracePt t="82393" x="8007350" y="3930650"/>
          <p14:tracePt t="82409" x="7835900" y="3956050"/>
          <p14:tracePt t="82426" x="7696200" y="3981450"/>
          <p14:tracePt t="82443" x="7632700" y="3994150"/>
          <p14:tracePt t="82476" x="7639050" y="3994150"/>
          <p14:tracePt t="82493" x="7715250" y="3962400"/>
          <p14:tracePt t="82510" x="7772400" y="3943350"/>
          <p14:tracePt t="82526" x="7893050" y="3911600"/>
          <p14:tracePt t="82542" x="7937500" y="3898900"/>
          <p14:tracePt t="82560" x="7943850" y="3892550"/>
          <p14:tracePt t="82592" x="7893050" y="3892550"/>
          <p14:tracePt t="82609" x="7854950" y="3917950"/>
          <p14:tracePt t="82626" x="7804150" y="3937000"/>
          <p14:tracePt t="82643" x="7797800" y="3937000"/>
          <p14:tracePt t="82682" x="7810500" y="3937000"/>
          <p14:tracePt t="82692" x="7823200" y="3930650"/>
          <p14:tracePt t="82702" x="7842250" y="3924300"/>
          <p14:tracePt t="82713" x="7861300" y="3917950"/>
          <p14:tracePt t="82726" x="7880350" y="3911600"/>
          <p14:tracePt t="82743" x="7886700" y="3911600"/>
          <p14:tracePt t="82760" x="7886700" y="3905250"/>
          <p14:tracePt t="82850" x="7893050" y="3905250"/>
          <p14:tracePt t="82870" x="7905750" y="3905250"/>
          <p14:tracePt t="82879" x="7912100" y="3905250"/>
          <p14:tracePt t="82909" x="7918450" y="3905250"/>
          <p14:tracePt t="82976" x="7924800" y="3905250"/>
          <p14:tracePt t="83007" x="7931150" y="3905250"/>
          <p14:tracePt t="83017" x="7943850" y="3905250"/>
          <p14:tracePt t="83027" x="7950200" y="3905250"/>
          <p14:tracePt t="83041" x="7956550" y="3905250"/>
          <p14:tracePt t="83058" x="7981950" y="3905250"/>
          <p14:tracePt t="83076" x="8013700" y="3898900"/>
          <p14:tracePt t="83093" x="8026400" y="3898900"/>
          <p14:tracePt t="83109" x="8051800" y="3898900"/>
          <p14:tracePt t="83126" x="8058150" y="3892550"/>
          <p14:tracePt t="83143" x="8064500" y="3886200"/>
          <p14:tracePt t="83176" x="8070850" y="3886200"/>
          <p14:tracePt t="83193" x="8077200" y="3879850"/>
          <p14:tracePt t="83209" x="8089900" y="3879850"/>
          <p14:tracePt t="83226" x="8102600" y="3879850"/>
          <p14:tracePt t="83482" x="8102600" y="3867150"/>
          <p14:tracePt t="83491" x="8115300" y="3848100"/>
          <p14:tracePt t="83501" x="8140700" y="3829050"/>
          <p14:tracePt t="83511" x="8166100" y="3803650"/>
          <p14:tracePt t="83526" x="8191500" y="3771900"/>
          <p14:tracePt t="83542" x="8267700" y="3663950"/>
          <p14:tracePt t="83559" x="8324850" y="3549650"/>
          <p14:tracePt t="83576" x="8350250" y="3492500"/>
          <p14:tracePt t="83592" x="8394700" y="3390900"/>
          <p14:tracePt t="83609" x="8439150" y="3321050"/>
          <p14:tracePt t="83626" x="8458200" y="3289300"/>
          <p14:tracePt t="83659" x="8464550" y="3289300"/>
          <p14:tracePt t="83680" x="8477250" y="3282950"/>
          <p14:tracePt t="83692" x="8483600" y="3282950"/>
          <p14:tracePt t="83709" x="8502650" y="3263900"/>
          <p14:tracePt t="83726" x="8521700" y="3244850"/>
          <p14:tracePt t="83742" x="8528050" y="3238500"/>
          <p14:tracePt t="83759" x="8534400" y="3238500"/>
          <p14:tracePt t="83778" x="8540750" y="3238500"/>
          <p14:tracePt t="83792" x="8547100" y="3238500"/>
          <p14:tracePt t="83816" x="8553450" y="3238500"/>
          <p14:tracePt t="83827" x="8559800" y="3238500"/>
          <p14:tracePt t="83847" x="8566150" y="3238500"/>
          <p14:tracePt t="83859" x="8572500" y="3238500"/>
          <p14:tracePt t="83875" x="8591550" y="3238500"/>
          <p14:tracePt t="83893" x="8610600" y="3238500"/>
          <p14:tracePt t="83909" x="8623300" y="3238500"/>
          <p14:tracePt t="83915" x="8629650" y="3238500"/>
          <p14:tracePt t="83926" x="8642350" y="3238500"/>
          <p14:tracePt t="83942" x="8661400" y="3238500"/>
          <p14:tracePt t="83959" x="8674100" y="3238500"/>
          <p14:tracePt t="83976" x="8693150" y="3238500"/>
          <p14:tracePt t="84023" x="8693150" y="3232150"/>
          <p14:tracePt t="84032" x="8693150" y="3225800"/>
          <p14:tracePt t="84042" x="8693150" y="3219450"/>
          <p14:tracePt t="84058" x="8693150" y="3206750"/>
          <p14:tracePt t="84075" x="8699500" y="3194050"/>
          <p14:tracePt t="84093" x="8699500" y="3181350"/>
          <p14:tracePt t="84109" x="8699500" y="3149600"/>
          <p14:tracePt t="84125" x="8699500" y="3143250"/>
          <p14:tracePt t="84142" x="8699500" y="3111500"/>
          <p14:tracePt t="84159" x="8699500" y="3086100"/>
          <p14:tracePt t="84175" x="8699500" y="3067050"/>
          <p14:tracePt t="84192" x="8686800" y="3048000"/>
          <p14:tracePt t="84209" x="8680450" y="3035300"/>
          <p14:tracePt t="84225" x="8680450" y="3028950"/>
          <p14:tracePt t="84242" x="8661400" y="3022600"/>
          <p14:tracePt t="84259" x="8642350" y="3003550"/>
          <p14:tracePt t="84275" x="8616950" y="2997200"/>
          <p14:tracePt t="84292" x="8566150" y="2997200"/>
          <p14:tracePt t="84309" x="8515350" y="2997200"/>
          <p14:tracePt t="84326" x="8458200" y="2997200"/>
          <p14:tracePt t="84342" x="8426450" y="2997200"/>
          <p14:tracePt t="84359" x="8394700" y="2984500"/>
          <p14:tracePt t="84376" x="8388350" y="2978150"/>
          <p14:tracePt t="84428" x="8394700" y="2978150"/>
          <p14:tracePt t="84447" x="8407400" y="2978150"/>
          <p14:tracePt t="84457" x="8420100" y="2971800"/>
          <p14:tracePt t="84467" x="8439150" y="2971800"/>
          <p14:tracePt t="84478" x="8451850" y="2965450"/>
          <p14:tracePt t="84492" x="8477250" y="2965450"/>
          <p14:tracePt t="84509" x="8515350" y="2965450"/>
          <p14:tracePt t="84525" x="8566150" y="2971800"/>
          <p14:tracePt t="84542" x="8591550" y="2990850"/>
          <p14:tracePt t="84559" x="8636000" y="3022600"/>
          <p14:tracePt t="84575" x="8667750" y="3048000"/>
          <p14:tracePt t="84593" x="8686800" y="3086100"/>
          <p14:tracePt t="84609" x="8693150" y="3105150"/>
          <p14:tracePt t="84625" x="8699500" y="3149600"/>
          <p14:tracePt t="84642" x="8699500" y="3194050"/>
          <p14:tracePt t="84658" x="8699500" y="3219450"/>
          <p14:tracePt t="84675" x="8667750" y="3263900"/>
          <p14:tracePt t="84692" x="8616950" y="3314700"/>
          <p14:tracePt t="84709" x="8566150" y="3346450"/>
          <p14:tracePt t="84726" x="8445500" y="3397250"/>
          <p14:tracePt t="84742" x="8267700" y="3454400"/>
          <p14:tracePt t="84759" x="8191500" y="3479800"/>
          <p14:tracePt t="84775" x="8051800" y="3498850"/>
          <p14:tracePt t="84792" x="7931150" y="3479800"/>
          <p14:tracePt t="84809" x="7874000" y="3454400"/>
          <p14:tracePt t="84825" x="7778750" y="3384550"/>
          <p14:tracePt t="84842" x="7721600" y="3327400"/>
          <p14:tracePt t="84859" x="7689850" y="3251200"/>
          <p14:tracePt t="84875" x="7689850" y="3206750"/>
          <p14:tracePt t="84892" x="7708900" y="3067050"/>
          <p14:tracePt t="84908" x="7804150" y="2914650"/>
          <p14:tracePt t="84925" x="7861300" y="2832100"/>
          <p14:tracePt t="84930" x="7918450" y="2781300"/>
          <p14:tracePt t="84942" x="7969250" y="2743200"/>
          <p14:tracePt t="84958" x="8070850" y="2705100"/>
          <p14:tracePt t="84975" x="8115300" y="2698750"/>
          <p14:tracePt t="84992" x="8242300" y="2698750"/>
          <p14:tracePt t="85008" x="8382000" y="2717800"/>
          <p14:tracePt t="85025" x="8451850" y="2736850"/>
          <p14:tracePt t="85042" x="8604250" y="2800350"/>
          <p14:tracePt t="85058" x="8750300" y="2882900"/>
          <p14:tracePt t="85076" x="8845550" y="2978150"/>
          <p14:tracePt t="85092" x="8870950" y="3003550"/>
          <p14:tracePt t="85108" x="8883650" y="3048000"/>
          <p14:tracePt t="85125" x="8883650" y="3079750"/>
          <p14:tracePt t="85142" x="8877300" y="3105150"/>
          <p14:tracePt t="85158" x="8851900" y="3155950"/>
          <p14:tracePt t="85175" x="8807450" y="3213100"/>
          <p14:tracePt t="85192" x="8782050" y="3244850"/>
          <p14:tracePt t="85208" x="8731250" y="3308350"/>
          <p14:tracePt t="85225" x="8674100" y="3371850"/>
          <p14:tracePt t="85242" x="8655050" y="3403600"/>
          <p14:tracePt t="85259" x="8629650" y="3448050"/>
          <p14:tracePt t="85275" x="8604250" y="3473450"/>
          <p14:tracePt t="85292" x="8566150" y="3511550"/>
          <p14:tracePt t="85308" x="8547100" y="3524250"/>
          <p14:tracePt t="85325" x="8496300" y="3549650"/>
          <p14:tracePt t="85342" x="8432800" y="3568700"/>
          <p14:tracePt t="85358" x="8413750" y="3575050"/>
          <p14:tracePt t="85375" x="8343900" y="3587750"/>
          <p14:tracePt t="85392" x="8299450" y="3587750"/>
          <p14:tracePt t="85408" x="8286750" y="3587750"/>
          <p14:tracePt t="85425" x="8261350" y="3587750"/>
          <p14:tracePt t="85995" x="8255000" y="3587750"/>
          <p14:tracePt t="86005" x="8248650" y="3587750"/>
          <p14:tracePt t="86015" x="8235950" y="3587750"/>
          <p14:tracePt t="86025" x="8216900" y="3587750"/>
          <p14:tracePt t="86042" x="8191500" y="3587750"/>
          <p14:tracePt t="86058" x="8178800" y="3594100"/>
          <p14:tracePt t="86075" x="8153400" y="3594100"/>
          <p14:tracePt t="86091" x="8134350" y="3594100"/>
          <p14:tracePt t="86108" x="8115300" y="3594100"/>
          <p14:tracePt t="86125" x="8083550" y="3594100"/>
          <p14:tracePt t="86142" x="8051800" y="3600450"/>
          <p14:tracePt t="86158" x="8045450" y="3600450"/>
          <p14:tracePt t="86175" x="8026400" y="3600450"/>
          <p14:tracePt t="86192" x="7994650" y="3600450"/>
          <p14:tracePt t="86208" x="7988300" y="3600450"/>
          <p14:tracePt t="86225" x="7956550" y="3600450"/>
          <p14:tracePt t="86241" x="7937500" y="3600450"/>
          <p14:tracePt t="86259" x="7918450" y="3600450"/>
          <p14:tracePt t="86275" x="7905750" y="3600450"/>
          <p14:tracePt t="86291" x="7893050" y="3594100"/>
          <p14:tracePt t="86308" x="7886700" y="3594100"/>
          <p14:tracePt t="86325" x="7880350" y="3594100"/>
          <p14:tracePt t="86341" x="7874000" y="3587750"/>
          <p14:tracePt t="86358" x="7861300" y="3581400"/>
          <p14:tracePt t="86375" x="7854950" y="3581400"/>
          <p14:tracePt t="86391" x="7835900" y="3575050"/>
          <p14:tracePt t="86408" x="7823200" y="3568700"/>
          <p14:tracePt t="86425" x="7810500" y="3562350"/>
          <p14:tracePt t="86441" x="7791450" y="3549650"/>
          <p14:tracePt t="86458" x="7772400" y="3530600"/>
          <p14:tracePt t="86475" x="7766050" y="3517900"/>
          <p14:tracePt t="86491" x="7740650" y="3492500"/>
          <p14:tracePt t="86508" x="7715250" y="3467100"/>
          <p14:tracePt t="86525" x="7702550" y="3448050"/>
          <p14:tracePt t="86558" x="7696200" y="3448050"/>
          <p14:tracePt t="86942" x="7702550" y="3454400"/>
          <p14:tracePt t="86952" x="7708900" y="3467100"/>
          <p14:tracePt t="86962" x="7708900" y="3479800"/>
          <p14:tracePt t="86974" x="7715250" y="3479800"/>
          <p14:tracePt t="86991" x="7715250" y="3492500"/>
          <p14:tracePt t="87267" x="7721600" y="3492500"/>
          <p14:tracePt t="87276" x="7721600" y="3486150"/>
          <p14:tracePt t="87296" x="7721600" y="3479800"/>
          <p14:tracePt t="87305" x="7727950" y="3467100"/>
          <p14:tracePt t="87325" x="7727950" y="3460750"/>
          <p14:tracePt t="87356" x="7727950" y="3454400"/>
          <p14:tracePt t="87455" x="7727950" y="3448050"/>
          <p14:tracePt t="87494" x="7727950" y="3441700"/>
          <p14:tracePt t="87504" x="7727950" y="3435350"/>
          <p14:tracePt t="87534" x="7727950" y="3429000"/>
          <p14:tracePt t="87543" x="7727950" y="3422650"/>
          <p14:tracePt t="87553" x="7727950" y="3416300"/>
          <p14:tracePt t="87593" x="7727950" y="3409950"/>
          <p14:tracePt t="87631" x="7727950" y="3403600"/>
          <p14:tracePt t="87642" x="7721600" y="3403600"/>
          <p14:tracePt t="87662" x="7721600" y="3397250"/>
          <p14:tracePt t="87671" x="7715250" y="3390900"/>
          <p14:tracePt t="87691" x="7715250" y="3384550"/>
          <p14:tracePt t="87741" x="7715250" y="3378200"/>
          <p14:tracePt t="87770" x="7708900" y="3378200"/>
          <p14:tracePt t="87790" x="7708900" y="3371850"/>
          <p14:tracePt t="87819" x="7708900" y="3365500"/>
          <p14:tracePt t="87918" x="7721600" y="3365500"/>
          <p14:tracePt t="87928" x="7734300" y="3371850"/>
          <p14:tracePt t="87938" x="7753350" y="3378200"/>
          <p14:tracePt t="87947" x="7778750" y="3390900"/>
          <p14:tracePt t="87958" x="7810500" y="3409950"/>
          <p14:tracePt t="87975" x="7899400" y="3429000"/>
          <p14:tracePt t="87991" x="7969250" y="3435350"/>
          <p14:tracePt t="87997" x="8032750" y="3454400"/>
          <p14:tracePt t="88007" x="8108950" y="3454400"/>
          <p14:tracePt t="88024" x="8267700" y="3454400"/>
          <p14:tracePt t="88041" x="8350250" y="3454400"/>
          <p14:tracePt t="88057" x="8489950" y="3435350"/>
          <p14:tracePt t="88074" x="8578850" y="3403600"/>
          <p14:tracePt t="88091" x="8610600" y="3390900"/>
          <p14:tracePt t="88108" x="8629650" y="3371850"/>
          <p14:tracePt t="88124" x="8629650" y="3359150"/>
          <p14:tracePt t="88158" x="8623300" y="3359150"/>
          <p14:tracePt t="88174" x="8547100" y="3359150"/>
          <p14:tracePt t="88191" x="8420100" y="3359150"/>
          <p14:tracePt t="88207" x="8343900" y="3359150"/>
          <p14:tracePt t="88224" x="8248650" y="3359150"/>
          <p14:tracePt t="88241" x="8223250" y="3359150"/>
          <p14:tracePt t="88283" x="8229600" y="3359150"/>
          <p14:tracePt t="88293" x="8242300" y="3359150"/>
          <p14:tracePt t="88307" x="8274050" y="3359150"/>
          <p14:tracePt t="88324" x="8331200" y="3359150"/>
          <p14:tracePt t="88340" x="8382000" y="3359150"/>
          <p14:tracePt t="88356" x="8394700" y="3359150"/>
          <p14:tracePt t="88373" x="8413750" y="3359150"/>
          <p14:tracePt t="88407" x="8413750" y="3365500"/>
          <p14:tracePt t="88423" x="8407400" y="3365500"/>
          <p14:tracePt t="88440" x="8388350" y="3371850"/>
          <p14:tracePt t="88457" x="8362950" y="3371850"/>
          <p14:tracePt t="88473" x="8356600" y="3371850"/>
          <p14:tracePt t="88490" x="8350250" y="3371850"/>
          <p14:tracePt t="88519" x="8356600" y="3371850"/>
          <p14:tracePt t="88529" x="8375650" y="3365500"/>
          <p14:tracePt t="88540" x="8407400" y="3359150"/>
          <p14:tracePt t="88556" x="8477250" y="3333750"/>
          <p14:tracePt t="88573" x="8515350" y="3314700"/>
          <p14:tracePt t="88590" x="8559800" y="3295650"/>
          <p14:tracePt t="88628" x="8553450" y="3295650"/>
          <p14:tracePt t="88641" x="8521700" y="3295650"/>
          <p14:tracePt t="88657" x="8432800" y="3302000"/>
          <p14:tracePt t="88675" x="8324850" y="3321050"/>
          <p14:tracePt t="88691" x="8286750" y="3327400"/>
          <p14:tracePt t="88707" x="8267700" y="3333750"/>
          <p14:tracePt t="88740" x="8280400" y="3333750"/>
          <p14:tracePt t="88757" x="8356600" y="3327400"/>
          <p14:tracePt t="88774" x="8464550" y="3289300"/>
          <p14:tracePt t="88791" x="8489950" y="3276600"/>
          <p14:tracePt t="88807" x="8509000" y="3270250"/>
          <p14:tracePt t="88824" x="8515350" y="3270250"/>
          <p14:tracePt t="88856" x="8489950" y="3270250"/>
          <p14:tracePt t="88872" x="8432800" y="3295650"/>
          <p14:tracePt t="88889" x="8420100" y="3308350"/>
          <p14:tracePt t="88906" x="8407400" y="3314700"/>
          <p14:tracePt t="88943" x="8420100" y="3308350"/>
          <p14:tracePt t="88951" x="8439150" y="3302000"/>
          <p14:tracePt t="88962" x="8458200" y="3295650"/>
          <p14:tracePt t="88973" x="8464550" y="3289300"/>
          <p14:tracePt t="88989" x="8477250" y="3282950"/>
          <p14:tracePt t="89141" x="8470900" y="3282950"/>
          <p14:tracePt t="89150" x="8464550" y="3282950"/>
          <p14:tracePt t="89161" x="8451850" y="3282950"/>
          <p14:tracePt t="89174" x="8445500" y="3282950"/>
          <p14:tracePt t="89190" x="8432800" y="3282950"/>
          <p14:tracePt t="89207" x="8426450" y="3282950"/>
          <p14:tracePt t="89224" x="8426450" y="3289300"/>
          <p14:tracePt t="89278" x="8426450" y="3295650"/>
          <p14:tracePt t="90383" x="8420100" y="3295650"/>
          <p14:tracePt t="90393" x="8413750" y="3302000"/>
          <p14:tracePt t="90403" x="8401050" y="3302000"/>
          <p14:tracePt t="90412" x="8388350" y="3302000"/>
          <p14:tracePt t="90423" x="8382000" y="3308350"/>
          <p14:tracePt t="90440" x="8356600" y="3314700"/>
          <p14:tracePt t="90473" x="8343900" y="3314700"/>
          <p14:tracePt t="90490" x="8337550" y="3314700"/>
          <p14:tracePt t="90599" x="8331200" y="3314700"/>
          <p14:tracePt t="90649" x="8324850" y="3314700"/>
          <p14:tracePt t="90699" x="8318500" y="3314700"/>
          <p14:tracePt t="90708" x="8312150" y="3314700"/>
          <p14:tracePt t="90718" x="8312150" y="3321050"/>
          <p14:tracePt t="90757" x="8305800" y="3321050"/>
          <p14:tracePt t="90886" x="8299450" y="3321050"/>
          <p14:tracePt t="90895" x="8293100" y="3321050"/>
          <p14:tracePt t="90935" x="8286750" y="3321050"/>
          <p14:tracePt t="90965" x="8280400" y="3321050"/>
          <p14:tracePt t="90994" x="8280400" y="3327400"/>
          <p14:tracePt t="91014" x="8274050" y="3327400"/>
          <p14:tracePt t="91024" x="8267700" y="3327400"/>
          <p14:tracePt t="91044" x="8261350" y="3327400"/>
          <p14:tracePt t="91182" x="8261350" y="3333750"/>
          <p14:tracePt t="93108" x="8242300" y="3333750"/>
          <p14:tracePt t="93117" x="8235950" y="3333750"/>
          <p14:tracePt t="93128" x="8216900" y="3333750"/>
          <p14:tracePt t="93139" x="8197850" y="3340100"/>
          <p14:tracePt t="93157" x="8140700" y="3346450"/>
          <p14:tracePt t="93173" x="8096250" y="3352800"/>
          <p14:tracePt t="93190" x="7988300" y="3371850"/>
          <p14:tracePt t="93206" x="7835900" y="3390900"/>
          <p14:tracePt t="93221" x="7759700" y="3409950"/>
          <p14:tracePt t="93238" x="7588250" y="3454400"/>
          <p14:tracePt t="93254" x="7410450" y="3479800"/>
          <p14:tracePt t="93271" x="7321550" y="3486150"/>
          <p14:tracePt t="93290" x="7162800" y="3492500"/>
          <p14:tracePt t="93305" x="7054850" y="3492500"/>
          <p14:tracePt t="93321" x="7010400" y="3498850"/>
          <p14:tracePt t="93338" x="6946900" y="3511550"/>
          <p14:tracePt t="93354" x="6877050" y="3511550"/>
          <p14:tracePt t="93371" x="6838950" y="3511550"/>
          <p14:tracePt t="93387" x="6819900" y="3511550"/>
          <p14:tracePt t="93404" x="6807200" y="3511550"/>
          <p14:tracePt t="93421" x="6800850" y="3511550"/>
          <p14:tracePt t="93438" x="6794500" y="3511550"/>
          <p14:tracePt t="94141" x="6781800" y="3511550"/>
          <p14:tracePt t="94151" x="6775450" y="3511550"/>
          <p14:tracePt t="94161" x="6762750" y="3511550"/>
          <p14:tracePt t="94171" x="6756400" y="3511550"/>
          <p14:tracePt t="94202" x="6750050" y="3511550"/>
          <p14:tracePt t="94251" x="6750050" y="3505200"/>
          <p14:tracePt t="94262" x="6750050" y="3498850"/>
          <p14:tracePt t="94272" x="6750050" y="3486150"/>
          <p14:tracePt t="94289" x="6750050" y="3467100"/>
          <p14:tracePt t="94305" x="6750050" y="3460750"/>
          <p14:tracePt t="94322" x="6750050" y="3454400"/>
          <p14:tracePt t="94338" x="6743700" y="3448050"/>
          <p14:tracePt t="94578" x="6737350" y="3448050"/>
          <p14:tracePt t="95218" x="6731000" y="3448050"/>
          <p14:tracePt t="95238" x="6724650" y="3448050"/>
          <p14:tracePt t="95278" x="6718300" y="3448050"/>
          <p14:tracePt t="95287" x="6711950" y="3448050"/>
          <p14:tracePt t="95297" x="6705600" y="3448050"/>
          <p14:tracePt t="95308" x="6699250" y="3448050"/>
          <p14:tracePt t="95322" x="6686550" y="3448050"/>
          <p14:tracePt t="95338" x="6661150" y="3454400"/>
          <p14:tracePt t="95355" x="6623050" y="3454400"/>
          <p14:tracePt t="95372" x="6597650" y="3460750"/>
          <p14:tracePt t="95388" x="6515100" y="3479800"/>
          <p14:tracePt t="95405" x="6445250" y="3492500"/>
          <p14:tracePt t="95422" x="6413500" y="3498850"/>
          <p14:tracePt t="95439" x="6362700" y="3511550"/>
          <p14:tracePt t="95455" x="6343650" y="3517900"/>
          <p14:tracePt t="95472" x="6337300" y="3530600"/>
          <p14:tracePt t="95790" x="6324600" y="3530600"/>
          <p14:tracePt t="95801" x="6311900" y="3530600"/>
          <p14:tracePt t="95810" x="6292850" y="3530600"/>
          <p14:tracePt t="95822" x="6267450" y="3530600"/>
          <p14:tracePt t="95838" x="6223000" y="3524250"/>
          <p14:tracePt t="95854" x="6197600" y="3517900"/>
          <p14:tracePt t="95871" x="6140450" y="3505200"/>
          <p14:tracePt t="95887" x="6070600" y="3492500"/>
          <p14:tracePt t="95904" x="6045200" y="3486150"/>
          <p14:tracePt t="95921" x="5988050" y="3479800"/>
          <p14:tracePt t="95937" x="5937250" y="3473450"/>
          <p14:tracePt t="95955" x="5892800" y="3467100"/>
          <p14:tracePt t="95972" x="5867400" y="3467100"/>
          <p14:tracePt t="95988" x="5822950" y="3467100"/>
          <p14:tracePt t="96005" x="5778500" y="3467100"/>
          <p14:tracePt t="96022" x="5753100" y="3473450"/>
          <p14:tracePt t="96038" x="5708650" y="3473450"/>
          <p14:tracePt t="96055" x="5657850" y="3473450"/>
          <p14:tracePt t="96071" x="5645150" y="3479800"/>
          <p14:tracePt t="96077" x="5632450" y="3479800"/>
          <p14:tracePt t="96088" x="5626100" y="3479800"/>
          <p14:tracePt t="96175" x="5626100" y="3486150"/>
          <p14:tracePt t="97259" x="5613400" y="3486150"/>
          <p14:tracePt t="97269" x="5600700" y="3486150"/>
          <p14:tracePt t="97289" x="5594350" y="3486150"/>
          <p14:tracePt t="97299" x="5588000" y="3486150"/>
          <p14:tracePt t="97308" x="5575300" y="3486150"/>
          <p14:tracePt t="97321" x="5562600" y="3486150"/>
          <p14:tracePt t="97338" x="5537200" y="3492500"/>
          <p14:tracePt t="97355" x="5518150" y="3498850"/>
          <p14:tracePt t="97371" x="5511800" y="3498850"/>
          <p14:tracePt t="97388" x="5505450" y="3505200"/>
          <p14:tracePt t="97496" x="5492750" y="3505200"/>
          <p14:tracePt t="97506" x="5486400" y="3505200"/>
          <p14:tracePt t="97526" x="5480050" y="3505200"/>
          <p14:tracePt t="97556" x="5467350" y="3505200"/>
          <p14:tracePt t="97565" x="5461000" y="3505200"/>
          <p14:tracePt t="97575" x="5454650" y="3511550"/>
          <p14:tracePt t="97588" x="5448300" y="3511550"/>
          <p14:tracePt t="97604" x="5416550" y="3511550"/>
          <p14:tracePt t="97621" x="5384800" y="3511550"/>
          <p14:tracePt t="97637" x="5365750" y="3511550"/>
          <p14:tracePt t="97654" x="5327650" y="3517900"/>
          <p14:tracePt t="97671" x="5270500" y="3517900"/>
          <p14:tracePt t="97688" x="5245100" y="3524250"/>
          <p14:tracePt t="97704" x="5168900" y="3524250"/>
          <p14:tracePt t="97721" x="5073650" y="3524250"/>
          <p14:tracePt t="97737" x="5010150" y="3524250"/>
          <p14:tracePt t="97754" x="4870450" y="3524250"/>
          <p14:tracePt t="97771" x="4724400" y="3505200"/>
          <p14:tracePt t="97787" x="4660900" y="3505200"/>
          <p14:tracePt t="97804" x="4540250" y="3498850"/>
          <p14:tracePt t="97821" x="4483100" y="3517900"/>
          <p14:tracePt t="98096" x="4470400" y="3517900"/>
          <p14:tracePt t="98106" x="4451350" y="3524250"/>
          <p14:tracePt t="98114" x="4406900" y="3530600"/>
          <p14:tracePt t="98124" x="4330700" y="3530600"/>
          <p14:tracePt t="98136" x="4248150" y="3530600"/>
          <p14:tracePt t="98153" x="4140200" y="3530600"/>
          <p14:tracePt t="98169" x="3860800" y="3530600"/>
          <p14:tracePt t="98186" x="3568700" y="3524250"/>
          <p14:tracePt t="98204" x="3359150" y="3492500"/>
          <p14:tracePt t="98220" x="3282950" y="3473450"/>
          <p14:tracePt t="98238" x="3162300" y="3435350"/>
          <p14:tracePt t="98254" x="3098800" y="3403600"/>
          <p14:tracePt t="98271" x="3073400" y="3390900"/>
          <p14:tracePt t="98287" x="3041650" y="3384550"/>
          <p14:tracePt t="98305" x="3035300" y="3384550"/>
          <p14:tracePt t="98590" x="3028950" y="3384550"/>
          <p14:tracePt t="98600" x="3003550" y="3384550"/>
          <p14:tracePt t="98610" x="2984500" y="3384550"/>
          <p14:tracePt t="98621" x="2940050" y="3384550"/>
          <p14:tracePt t="98637" x="2857500" y="3384550"/>
          <p14:tracePt t="98654" x="2800350" y="3371850"/>
          <p14:tracePt t="98670" x="2692400" y="3365500"/>
          <p14:tracePt t="98687" x="2622550" y="3359150"/>
          <p14:tracePt t="98704" x="2597150" y="3352800"/>
          <p14:tracePt t="98720" x="2584450" y="3346450"/>
          <p14:tracePt t="98737" x="2578100" y="3346450"/>
          <p14:tracePt t="99161" x="2571750" y="3346450"/>
          <p14:tracePt t="99171" x="2565400" y="3340100"/>
          <p14:tracePt t="99181" x="2559050" y="3340100"/>
          <p14:tracePt t="99210" x="2552700" y="3340100"/>
          <p14:tracePt t="99221" x="2546350" y="3340100"/>
          <p14:tracePt t="99261" x="2540000" y="3340100"/>
          <p14:tracePt t="99310" x="2533650" y="3340100"/>
          <p14:tracePt t="99330" x="2527300" y="3340100"/>
          <p14:tracePt t="99359" x="2520950" y="3340100"/>
          <p14:tracePt t="99369" x="2514600" y="3340100"/>
          <p14:tracePt t="99389" x="2508250" y="3340100"/>
          <p14:tracePt t="99398" x="2501900" y="3340100"/>
          <p14:tracePt t="99409" x="2495550" y="3340100"/>
          <p14:tracePt t="99420" x="2489200" y="3340100"/>
          <p14:tracePt t="99437" x="2470150" y="3333750"/>
          <p14:tracePt t="99454" x="2457450" y="3333750"/>
          <p14:tracePt t="99471" x="2444750" y="3333750"/>
          <p14:tracePt t="99487" x="2438400" y="3333750"/>
          <p14:tracePt t="99504" x="2432050" y="3333750"/>
          <p14:tracePt t="104843" x="2432050" y="3340100"/>
          <p14:tracePt t="104863" x="2432050" y="3346450"/>
          <p14:tracePt t="104883" x="2432050" y="3352800"/>
          <p14:tracePt t="104991" x="2425700" y="3352800"/>
          <p14:tracePt t="105001" x="2419350" y="3352800"/>
          <p14:tracePt t="105021" x="2413000" y="3352800"/>
          <p14:tracePt t="105031" x="2413000" y="3359150"/>
          <p14:tracePt t="105041" x="2406650" y="3365500"/>
          <p14:tracePt t="105051" x="2400300" y="3365500"/>
          <p14:tracePt t="105071" x="2393950" y="3371850"/>
          <p14:tracePt t="105085" x="2387600" y="3371850"/>
          <p14:tracePt t="105102" x="2381250" y="3371850"/>
          <p14:tracePt t="105129" x="2374900" y="3371850"/>
          <p14:tracePt t="105139" x="2368550" y="3371850"/>
          <p14:tracePt t="105159" x="2362200" y="3371850"/>
          <p14:tracePt t="105179" x="2355850" y="3371850"/>
          <p14:tracePt t="105199" x="2349500" y="3371850"/>
          <p14:tracePt t="105238" x="2349500" y="3378200"/>
          <p14:tracePt t="105257" x="2349500" y="3384550"/>
          <p14:tracePt t="105268" x="2343150" y="3384550"/>
          <p14:tracePt t="105277" x="2343150" y="3390900"/>
          <p14:tracePt t="105288" x="2336800" y="3397250"/>
          <p14:tracePt t="105302" x="2336800" y="3403600"/>
          <p14:tracePt t="105319" x="2324100" y="3422650"/>
          <p14:tracePt t="105335" x="2311400" y="3435350"/>
          <p14:tracePt t="105351" x="2311400" y="3441700"/>
          <p14:tracePt t="105368" x="2311400" y="3448050"/>
          <p14:tracePt t="105385" x="2305050" y="3460750"/>
          <p14:tracePt t="105418" x="2298700" y="3473450"/>
          <p14:tracePt t="105435" x="2298700" y="3486150"/>
          <p14:tracePt t="105452" x="2292350" y="3498850"/>
          <p14:tracePt t="105468" x="2292350" y="3511550"/>
          <p14:tracePt t="105485" x="2292350" y="3517900"/>
          <p14:tracePt t="105502" x="2292350" y="3524250"/>
          <p14:tracePt t="105518" x="2292350" y="3530600"/>
          <p14:tracePt t="105535" x="2292350" y="3536950"/>
          <p14:tracePt t="105552" x="2292350" y="3549650"/>
          <p14:tracePt t="105568" x="2292350" y="3562350"/>
          <p14:tracePt t="105584" x="2292350" y="3581400"/>
          <p14:tracePt t="105601" x="2292350" y="3600450"/>
          <p14:tracePt t="105617" x="2292350" y="3613150"/>
          <p14:tracePt t="105635" x="2292350" y="3625850"/>
          <p14:tracePt t="105651" x="2292350" y="3638550"/>
          <p14:tracePt t="105669" x="2305050" y="3663950"/>
          <p14:tracePt t="105701" x="2311400" y="3689350"/>
          <p14:tracePt t="105718" x="2324100" y="3702050"/>
          <p14:tracePt t="105735" x="2330450" y="3708400"/>
          <p14:tracePt t="105771" x="2330450" y="3721100"/>
          <p14:tracePt t="105785" x="2330450" y="3727450"/>
          <p14:tracePt t="105802" x="2336800" y="3746500"/>
          <p14:tracePt t="105818" x="2343150" y="3759200"/>
          <p14:tracePt t="105835" x="2349500" y="3771900"/>
          <p14:tracePt t="105852" x="2349500" y="3784600"/>
          <p14:tracePt t="105908" x="2349500" y="3790950"/>
          <p14:tracePt t="105918" x="2355850" y="3790950"/>
          <p14:tracePt t="105928" x="2355850" y="3797300"/>
          <p14:tracePt t="105938" x="2362200" y="3803650"/>
          <p14:tracePt t="105951" x="2374900" y="3810000"/>
          <p14:tracePt t="106293" x="2374900" y="3816350"/>
          <p14:tracePt t="106303" x="2374900" y="3822700"/>
          <p14:tracePt t="106313" x="2374900" y="3829050"/>
          <p14:tracePt t="106322" x="2374900" y="3841750"/>
          <p14:tracePt t="106335" x="2374900" y="3854450"/>
          <p14:tracePt t="106351" x="2368550" y="3873500"/>
          <p14:tracePt t="106368" x="2368550" y="3886200"/>
          <p14:tracePt t="106385" x="2362200" y="3892550"/>
          <p14:tracePt t="106401" x="2355850" y="3905250"/>
          <p14:tracePt t="106419" x="2355850" y="3924300"/>
          <p14:tracePt t="106435" x="2355850" y="3930650"/>
          <p14:tracePt t="106451" x="2355850" y="3956050"/>
          <p14:tracePt t="106468" x="2355850" y="3981450"/>
          <p14:tracePt t="106501" x="2355850" y="3994150"/>
          <p14:tracePt t="106549" x="2362200" y="4000500"/>
          <p14:tracePt t="106569" x="2368550" y="4006850"/>
          <p14:tracePt t="106589" x="2368550" y="4013200"/>
          <p14:tracePt t="106598" x="2368550" y="4019550"/>
          <p14:tracePt t="106609" x="2368550" y="4025900"/>
          <p14:tracePt t="106618" x="2374900" y="4025900"/>
          <p14:tracePt t="106686" x="2381250" y="4025900"/>
          <p14:tracePt t="106706" x="2381250" y="4032250"/>
          <p14:tracePt t="106717" x="2381250" y="4038600"/>
          <p14:tracePt t="106727" x="2387600" y="4038600"/>
          <p14:tracePt t="106737" x="2387600" y="4044950"/>
          <p14:tracePt t="106757" x="2393950" y="4051300"/>
          <p14:tracePt t="106816" x="2393950" y="4057650"/>
          <p14:tracePt t="106835" x="2400300" y="4057650"/>
          <p14:tracePt t="106855" x="2400300" y="4064000"/>
          <p14:tracePt t="106865" x="2406650" y="4070350"/>
          <p14:tracePt t="106874" x="2413000" y="4070350"/>
          <p14:tracePt t="106894" x="2419350" y="4076700"/>
          <p14:tracePt t="106905" x="2425700" y="4076700"/>
          <p14:tracePt t="106918" x="2425700" y="4083050"/>
          <p14:tracePt t="106935" x="2432050" y="4083050"/>
          <p14:tracePt t="106951" x="2438400" y="4083050"/>
          <p14:tracePt t="106968" x="2444750" y="4083050"/>
          <p14:tracePt t="106984" x="2444750" y="4089400"/>
          <p14:tracePt t="107001" x="2451100" y="4089400"/>
          <p14:tracePt t="107018" x="2457450" y="4089400"/>
          <p14:tracePt t="107042" x="2463800" y="4089400"/>
          <p14:tracePt t="107062" x="2470150" y="4089400"/>
          <p14:tracePt t="107072" x="2476500" y="4089400"/>
          <p14:tracePt t="107091" x="2482850" y="4089400"/>
          <p14:tracePt t="107111" x="2489200" y="4095750"/>
          <p14:tracePt t="107130" x="2495550" y="4095750"/>
          <p14:tracePt t="107140" x="2501900" y="4095750"/>
          <p14:tracePt t="107151" x="2508250" y="4095750"/>
          <p14:tracePt t="107259" x="2514600" y="4095750"/>
          <p14:tracePt t="107269" x="2520950" y="4095750"/>
          <p14:tracePt t="107298" x="2527300" y="4095750"/>
          <p14:tracePt t="107318" x="2533650" y="4095750"/>
          <p14:tracePt t="107329" x="2540000" y="4102100"/>
          <p14:tracePt t="107348" x="2546350" y="4102100"/>
          <p14:tracePt t="107357" x="2552700" y="4102100"/>
          <p14:tracePt t="107387" x="2559050" y="4102100"/>
          <p14:tracePt t="107406" x="2565400" y="4102100"/>
          <p14:tracePt t="107624" x="2559050" y="4102100"/>
          <p14:tracePt t="107633" x="2552700" y="4102100"/>
          <p14:tracePt t="107644" x="2546350" y="4102100"/>
          <p14:tracePt t="107654" x="2540000" y="4102100"/>
          <p14:tracePt t="107668" x="2533650" y="4102100"/>
          <p14:tracePt t="107684" x="2527300" y="4102100"/>
          <p14:tracePt t="107701" x="2514600" y="4102100"/>
          <p14:tracePt t="107717" x="2508250" y="4102100"/>
          <p14:tracePt t="107734" x="2482850" y="4089400"/>
          <p14:tracePt t="107751" x="2457450" y="4070350"/>
          <p14:tracePt t="107767" x="2438400" y="4051300"/>
          <p14:tracePt t="107783" x="2381250" y="3994150"/>
          <p14:tracePt t="107800" x="2317750" y="3949700"/>
          <p14:tracePt t="107816" x="2286000" y="3930650"/>
          <p14:tracePt t="107833" x="2222500" y="3867150"/>
          <p14:tracePt t="107838" x="2190750" y="3848100"/>
          <p14:tracePt t="107850" x="2152650" y="3816350"/>
          <p14:tracePt t="107867" x="2101850" y="3778250"/>
          <p14:tracePt t="107883" x="2063750" y="3746500"/>
          <p14:tracePt t="107900" x="2012950" y="3683000"/>
          <p14:tracePt t="107917" x="1968500" y="3613150"/>
          <p14:tracePt t="107934" x="1943100" y="3581400"/>
          <p14:tracePt t="107951" x="1917700" y="3517900"/>
          <p14:tracePt t="107968" x="1905000" y="3467100"/>
          <p14:tracePt t="107984" x="1898650" y="3448050"/>
          <p14:tracePt t="108001" x="1898650" y="3416300"/>
          <p14:tracePt t="108017" x="1898650" y="3397250"/>
          <p14:tracePt t="108034" x="1898650" y="3390900"/>
          <p14:tracePt t="108051" x="1898650" y="3384550"/>
          <p14:tracePt t="108265" x="1905000" y="3378200"/>
          <p14:tracePt t="108275" x="1905000" y="3371850"/>
          <p14:tracePt t="108285" x="1917700" y="3365500"/>
          <p14:tracePt t="108301" x="1936750" y="3340100"/>
          <p14:tracePt t="108318" x="1936750" y="3333750"/>
          <p14:tracePt t="108334" x="1955800" y="3314700"/>
          <p14:tracePt t="108351" x="1962150" y="3308350"/>
          <p14:tracePt t="108368" x="1962150" y="3295650"/>
          <p14:tracePt t="108384" x="1968500" y="3282950"/>
          <p14:tracePt t="108401" x="1968500" y="3263900"/>
          <p14:tracePt t="108418" x="1968500" y="3251200"/>
          <p14:tracePt t="108434" x="1974850" y="3238500"/>
          <p14:tracePt t="108450" x="1987550" y="3225800"/>
          <p14:tracePt t="108467" x="1993900" y="3219450"/>
          <p14:tracePt t="108484" x="2006600" y="3213100"/>
          <p14:tracePt t="108501" x="2019300" y="3206750"/>
          <p14:tracePt t="108518" x="2025650" y="3200400"/>
          <p14:tracePt t="108534" x="2038350" y="3194050"/>
          <p14:tracePt t="108550" x="2044700" y="3194050"/>
          <p14:tracePt t="108659" x="2051050" y="3194050"/>
          <p14:tracePt t="108679" x="2063750" y="3187700"/>
          <p14:tracePt t="108699" x="2076450" y="3181350"/>
          <p14:tracePt t="108708" x="2082800" y="3175000"/>
          <p14:tracePt t="108728" x="2089150" y="3175000"/>
          <p14:tracePt t="108748" x="2089150" y="3168650"/>
          <p14:tracePt t="108865" x="2082800" y="3168650"/>
          <p14:tracePt t="108876" x="2070100" y="3168650"/>
          <p14:tracePt t="108887" x="2057400" y="3168650"/>
          <p14:tracePt t="108900" x="2038350" y="3168650"/>
          <p14:tracePt t="108917" x="2019300" y="3168650"/>
          <p14:tracePt t="108934" x="1993900" y="3168650"/>
          <p14:tracePt t="108950" x="1987550" y="3168650"/>
          <p14:tracePt t="108967" x="1974850" y="3168650"/>
          <p14:tracePt t="109064" x="1968500" y="3168650"/>
          <p14:tracePt t="109073" x="1955800" y="3175000"/>
          <p14:tracePt t="109084" x="1955800" y="3181350"/>
          <p14:tracePt t="109100" x="1930400" y="3187700"/>
          <p14:tracePt t="109117" x="1924050" y="3194050"/>
          <p14:tracePt t="109134" x="1898650" y="3206750"/>
          <p14:tracePt t="109150" x="1879600" y="3225800"/>
          <p14:tracePt t="109167" x="1873250" y="3225800"/>
          <p14:tracePt t="109184" x="1873250" y="3238500"/>
          <p14:tracePt t="109200" x="1873250" y="3251200"/>
          <p14:tracePt t="109217" x="1873250" y="3257550"/>
          <p14:tracePt t="109234" x="1885950" y="3270250"/>
          <p14:tracePt t="109250" x="1911350" y="3282950"/>
          <p14:tracePt t="109267" x="1949450" y="3302000"/>
          <p14:tracePt t="109284" x="1968500" y="3308350"/>
          <p14:tracePt t="109300" x="2025650" y="3321050"/>
          <p14:tracePt t="109317" x="2070100" y="3321050"/>
          <p14:tracePt t="109333" x="2082800" y="3321050"/>
          <p14:tracePt t="109351" x="2114550" y="3321050"/>
          <p14:tracePt t="109367" x="2120900" y="3321050"/>
          <p14:tracePt t="109384" x="2120900" y="3314700"/>
          <p14:tracePt t="109418" x="2120900" y="3308350"/>
          <p14:tracePt t="109438" x="2120900" y="3302000"/>
          <p14:tracePt t="109448" x="2108200" y="3295650"/>
          <p14:tracePt t="109458" x="2095500" y="3295650"/>
          <p14:tracePt t="109468" x="2082800" y="3282950"/>
          <p14:tracePt t="109484" x="2025650" y="3276600"/>
          <p14:tracePt t="109500" x="2000250" y="3276600"/>
          <p14:tracePt t="109517" x="1955800" y="3270250"/>
          <p14:tracePt t="109534" x="1936750" y="3263900"/>
          <p14:tracePt t="109550" x="1930400" y="3263900"/>
          <p14:tracePt t="109567" x="1930400" y="3257550"/>
          <p14:tracePt t="109584" x="1936750" y="3232150"/>
          <p14:tracePt t="109600" x="1949450" y="3219450"/>
          <p14:tracePt t="109617" x="1993900" y="3194050"/>
          <p14:tracePt t="109633" x="2044700" y="3168650"/>
          <p14:tracePt t="109650" x="2070100" y="3162300"/>
          <p14:tracePt t="109667" x="2108200" y="3155950"/>
          <p14:tracePt t="109684" x="2146300" y="3155950"/>
          <p14:tracePt t="109700" x="2152650" y="3155950"/>
          <p14:tracePt t="109717" x="2171700" y="3181350"/>
          <p14:tracePt t="109733" x="2178050" y="3194050"/>
          <p14:tracePt t="109751" x="2178050" y="3213100"/>
          <p14:tracePt t="109783" x="2178050" y="3219450"/>
          <p14:tracePt t="109803" x="2171700" y="3219450"/>
          <p14:tracePt t="109817" x="2165350" y="3219450"/>
          <p14:tracePt t="109833" x="2152650" y="3219450"/>
          <p14:tracePt t="109850" x="2139950" y="3219450"/>
          <p14:tracePt t="109867" x="2133600" y="3219450"/>
          <p14:tracePt t="109910" x="2127250" y="3219450"/>
          <p14:tracePt t="109940" x="2120900" y="3219450"/>
          <p14:tracePt t="109961" x="2114550" y="3219450"/>
          <p14:tracePt t="109971" x="2108200" y="3219450"/>
          <p14:tracePt t="109980" x="2101850" y="3219450"/>
          <p14:tracePt t="110000" x="2095500" y="3219450"/>
          <p14:tracePt t="110009" x="2082800" y="3219450"/>
          <p14:tracePt t="110030" x="2076450" y="3219450"/>
          <p14:tracePt t="110050" x="2070100" y="3219450"/>
          <p14:tracePt t="110296" x="2063750" y="3219450"/>
          <p14:tracePt t="110306" x="2057400" y="3219450"/>
          <p14:tracePt t="110316" x="2051050" y="3219450"/>
          <p14:tracePt t="110355" x="2044700" y="3219450"/>
          <p14:tracePt t="110444" x="2044700" y="3225800"/>
          <p14:tracePt t="110454" x="2038350" y="3225800"/>
          <p14:tracePt t="110474" x="2038350" y="3232150"/>
          <p14:tracePt t="110483" x="2038350" y="3238500"/>
          <p14:tracePt t="110493" x="2032000" y="3244850"/>
          <p14:tracePt t="110513" x="2025650" y="3251200"/>
          <p14:tracePt t="110522" x="2025650" y="3257550"/>
          <p14:tracePt t="110533" x="2019300" y="3263900"/>
          <p14:tracePt t="110550" x="2012950" y="3276600"/>
          <p14:tracePt t="110568" x="2006600" y="3289300"/>
          <p14:tracePt t="110583" x="2006600" y="3295650"/>
          <p14:tracePt t="110600" x="2006600" y="3302000"/>
          <p14:tracePt t="110617" x="2000250" y="3314700"/>
          <p14:tracePt t="110633" x="2000250" y="3327400"/>
          <p14:tracePt t="110650" x="2000250" y="3340100"/>
          <p14:tracePt t="110666" x="2000250" y="3346450"/>
          <p14:tracePt t="110683" x="1993900" y="3359150"/>
          <p14:tracePt t="110700" x="1993900" y="3371850"/>
          <p14:tracePt t="110717" x="1987550" y="3390900"/>
          <p14:tracePt t="110733" x="1987550" y="3397250"/>
          <p14:tracePt t="110750" x="1987550" y="3409950"/>
          <p14:tracePt t="110767" x="1987550" y="3441700"/>
          <p14:tracePt t="110783" x="1987550" y="3448050"/>
          <p14:tracePt t="110800" x="1987550" y="3473450"/>
          <p14:tracePt t="110816" x="1987550" y="3492500"/>
          <p14:tracePt t="110833" x="1987550" y="3505200"/>
          <p14:tracePt t="110850" x="2000250" y="3530600"/>
          <p14:tracePt t="110866" x="2012950" y="3556000"/>
          <p14:tracePt t="110883" x="2019300" y="3568700"/>
          <p14:tracePt t="110900" x="2038350" y="3594100"/>
          <p14:tracePt t="110916" x="2051050" y="3632200"/>
          <p14:tracePt t="110933" x="2057400" y="3657600"/>
          <p14:tracePt t="110950" x="2063750" y="3676650"/>
          <p14:tracePt t="110966" x="2070100" y="3714750"/>
          <p14:tracePt t="110982" x="2070100" y="3752850"/>
          <p14:tracePt t="110999" x="2076450" y="3765550"/>
          <p14:tracePt t="111015" x="2082800" y="3797300"/>
          <p14:tracePt t="111033" x="2095500" y="3829050"/>
          <p14:tracePt t="111050" x="2108200" y="3841750"/>
          <p14:tracePt t="111066" x="2127250" y="3879850"/>
          <p14:tracePt t="111083" x="2152650" y="3911600"/>
          <p14:tracePt t="111100" x="2165350" y="3924300"/>
          <p14:tracePt t="111116" x="2178050" y="3943350"/>
          <p14:tracePt t="111133" x="2203450" y="3943350"/>
          <p14:tracePt t="111150" x="2216150" y="3949700"/>
          <p14:tracePt t="111166" x="2222500" y="3949700"/>
          <p14:tracePt t="111183" x="2241550" y="3962400"/>
          <p14:tracePt t="111200" x="2266950" y="3968750"/>
          <p14:tracePt t="111216" x="2286000" y="3968750"/>
          <p14:tracePt t="111233" x="2336800" y="3975100"/>
          <p14:tracePt t="111250" x="2374900" y="3975100"/>
          <p14:tracePt t="111266" x="2400300" y="3975100"/>
          <p14:tracePt t="111283" x="2463800" y="3975100"/>
          <p14:tracePt t="111300" x="2533650" y="3956050"/>
          <p14:tracePt t="111316" x="2578100" y="3943350"/>
          <p14:tracePt t="111333" x="2660650" y="3917950"/>
          <p14:tracePt t="111350" x="2730500" y="3905250"/>
          <p14:tracePt t="111366" x="2755900" y="3898900"/>
          <p14:tracePt t="111383" x="2800350" y="3892550"/>
          <p14:tracePt t="111400" x="2851150" y="3886200"/>
          <p14:tracePt t="111417" x="2882900" y="3873500"/>
          <p14:tracePt t="111433" x="2901950" y="3873500"/>
          <p14:tracePt t="111449" x="2921000" y="3867150"/>
          <p14:tracePt t="111467" x="2940050" y="3867150"/>
          <p14:tracePt t="111483" x="2946400" y="3867150"/>
          <p14:tracePt t="111500" x="2959100" y="3867150"/>
          <p14:tracePt t="111516" x="2984500" y="3867150"/>
          <p14:tracePt t="111533" x="2990850" y="3873500"/>
          <p14:tracePt t="111550" x="3009900" y="3886200"/>
          <p14:tracePt t="111566" x="3028950" y="3892550"/>
          <p14:tracePt t="111583" x="3041650" y="3898900"/>
          <p14:tracePt t="111600" x="3067050" y="3911600"/>
          <p14:tracePt t="111616" x="3098800" y="3917950"/>
          <p14:tracePt t="111634" x="3111500" y="3924300"/>
          <p14:tracePt t="112020" x="3105150" y="3937000"/>
          <p14:tracePt t="112030" x="3105150" y="3956050"/>
          <p14:tracePt t="112040" x="3105150" y="3968750"/>
          <p14:tracePt t="112050" x="3098800" y="3987800"/>
          <p14:tracePt t="112065" x="3098800" y="4006850"/>
          <p14:tracePt t="112082" x="3098800" y="4025900"/>
          <p14:tracePt t="112098" x="3098800" y="4038600"/>
          <p14:tracePt t="112115" x="3098800" y="4051300"/>
          <p14:tracePt t="112132" x="3117850" y="4064000"/>
          <p14:tracePt t="112148" x="3136900" y="4089400"/>
          <p14:tracePt t="112166" x="3162300" y="4102100"/>
          <p14:tracePt t="112182" x="3168650" y="4114800"/>
          <p14:tracePt t="112198" x="3206750" y="4127500"/>
          <p14:tracePt t="112216" x="3232150" y="4133850"/>
          <p14:tracePt t="112232" x="3244850" y="4133850"/>
          <p14:tracePt t="112249" x="3263900" y="4133850"/>
          <p14:tracePt t="112266" x="3289300" y="4140200"/>
          <p14:tracePt t="112283" x="3308350" y="4140200"/>
          <p14:tracePt t="112299" x="3327400" y="4140200"/>
          <p14:tracePt t="112316" x="3359150" y="4140200"/>
          <p14:tracePt t="112333" x="3371850" y="4140200"/>
          <p14:tracePt t="112350" x="3403600" y="4146550"/>
          <p14:tracePt t="112366" x="3441700" y="4146550"/>
          <p14:tracePt t="112383" x="3479800" y="4152900"/>
          <p14:tracePt t="112399" x="3498850" y="4152900"/>
          <p14:tracePt t="112416" x="3543300" y="4159250"/>
          <p14:tracePt t="112433" x="3575050" y="4165600"/>
          <p14:tracePt t="112450" x="3594100" y="4171950"/>
          <p14:tracePt t="112466" x="3619500" y="4171950"/>
          <p14:tracePt t="112483" x="3651250" y="4178300"/>
          <p14:tracePt t="112499" x="3663950" y="4178300"/>
          <p14:tracePt t="112516" x="3695700" y="4178300"/>
          <p14:tracePt t="112532" x="3721100" y="4184650"/>
          <p14:tracePt t="112549" x="3740150" y="4184650"/>
          <p14:tracePt t="112566" x="3765550" y="4184650"/>
          <p14:tracePt t="112583" x="3778250" y="4184650"/>
          <p14:tracePt t="112599" x="3784600" y="4184650"/>
          <p14:tracePt t="113244" x="3790950" y="4184650"/>
          <p14:tracePt t="113273" x="3797300" y="4184650"/>
          <p14:tracePt t="113293" x="3803650" y="4184650"/>
          <p14:tracePt t="113303" x="3810000" y="4184650"/>
          <p14:tracePt t="113313" x="3816350" y="4184650"/>
          <p14:tracePt t="113322" x="3822700" y="4184650"/>
          <p14:tracePt t="113334" x="3829050" y="4184650"/>
          <p14:tracePt t="113350" x="3841750" y="4184650"/>
          <p14:tracePt t="113365" x="3854450" y="4184650"/>
          <p14:tracePt t="113382" x="3873500" y="4184650"/>
          <p14:tracePt t="113399" x="3886200" y="4184650"/>
          <p14:tracePt t="113415" x="3892550" y="4184650"/>
          <p14:tracePt t="113432" x="3905250" y="4184650"/>
          <p14:tracePt t="113449" x="3924300" y="4178300"/>
          <p14:tracePt t="113482" x="3937000" y="4178300"/>
          <p14:tracePt t="113499" x="3943350" y="4178300"/>
          <p14:tracePt t="113516" x="3949700" y="4178300"/>
          <p14:tracePt t="113532" x="3956050" y="4178300"/>
          <p14:tracePt t="113550" x="3962400" y="4178300"/>
          <p14:tracePt t="113566" x="3968750" y="4178300"/>
          <p14:tracePt t="113598" x="3975100" y="4178300"/>
          <p14:tracePt t="113736" x="3981450" y="4178300"/>
          <p14:tracePt t="113766" x="3987800" y="4178300"/>
          <p14:tracePt t="113776" x="4000500" y="4178300"/>
          <p14:tracePt t="113796" x="4013200" y="4178300"/>
          <p14:tracePt t="113806" x="4025900" y="4178300"/>
          <p14:tracePt t="113826" x="4038600" y="4178300"/>
          <p14:tracePt t="113835" x="4038600" y="4171950"/>
          <p14:tracePt t="113849" x="4051300" y="4171950"/>
          <p14:tracePt t="113865" x="4070350" y="4165600"/>
          <p14:tracePt t="113882" x="4089400" y="4165600"/>
          <p14:tracePt t="113899" x="4089400" y="4159250"/>
          <p14:tracePt t="113916" x="4102100" y="4159250"/>
          <p14:tracePt t="114072" x="4095750" y="4159250"/>
          <p14:tracePt t="114082" x="4089400" y="4159250"/>
          <p14:tracePt t="114092" x="4083050" y="4159250"/>
          <p14:tracePt t="114102" x="4070350" y="4159250"/>
          <p14:tracePt t="114115" x="4064000" y="4159250"/>
          <p14:tracePt t="114132" x="4025900" y="4159250"/>
          <p14:tracePt t="114149" x="3994150" y="4159250"/>
          <p14:tracePt t="114166" x="3981450" y="4165600"/>
          <p14:tracePt t="114182" x="3968750" y="4171950"/>
          <p14:tracePt t="114199" x="3968750" y="4178300"/>
          <p14:tracePt t="114279" x="3975100" y="4178300"/>
          <p14:tracePt t="114289" x="3987800" y="4178300"/>
          <p14:tracePt t="114299" x="3994150" y="4178300"/>
          <p14:tracePt t="114316" x="4006850" y="4178300"/>
          <p14:tracePt t="114332" x="4013200" y="4178300"/>
          <p14:tracePt t="114349" x="4025900" y="4184650"/>
          <p14:tracePt t="114365" x="4038600" y="4191000"/>
          <p14:tracePt t="114399" x="4057650" y="4197350"/>
          <p14:tracePt t="114415" x="4076700" y="4197350"/>
          <p14:tracePt t="114432" x="4089400" y="4203700"/>
          <p14:tracePt t="114438" x="4095750" y="4203700"/>
          <p14:tracePt t="114449" x="4108450" y="4203700"/>
          <p14:tracePt t="114465" x="4127500" y="4203700"/>
          <p14:tracePt t="114482" x="4140200" y="4203700"/>
          <p14:tracePt t="114499" x="4152900" y="4203700"/>
          <p14:tracePt t="114515" x="4165600" y="4203700"/>
          <p14:tracePt t="114532" x="4171950" y="4203700"/>
          <p14:tracePt t="114654" x="4165600" y="4203700"/>
          <p14:tracePt t="114742" x="4178300" y="4203700"/>
          <p14:tracePt t="114752" x="4197350" y="4203700"/>
          <p14:tracePt t="114761" x="4216400" y="4210050"/>
          <p14:tracePt t="114772" x="4241800" y="4210050"/>
          <p14:tracePt t="114782" x="4267200" y="4216400"/>
          <p14:tracePt t="114799" x="4337050" y="4235450"/>
          <p14:tracePt t="114815" x="4362450" y="4235450"/>
          <p14:tracePt t="114832" x="4387850" y="4235450"/>
          <p14:tracePt t="114848" x="4394200" y="4235450"/>
          <p14:tracePt t="114865" x="4394200" y="4241800"/>
          <p14:tracePt t="114930" x="4394200" y="4248150"/>
          <p14:tracePt t="114940" x="4394200" y="4254500"/>
          <p14:tracePt t="114949" x="4394200" y="4273550"/>
          <p14:tracePt t="114965" x="4387850" y="4292600"/>
          <p14:tracePt t="114982" x="4381500" y="4324350"/>
          <p14:tracePt t="114998" x="4368800" y="4356100"/>
          <p14:tracePt t="115015" x="4356100" y="4381500"/>
          <p14:tracePt t="115032" x="4349750" y="4394200"/>
          <p14:tracePt t="115048" x="4318000" y="4419600"/>
          <p14:tracePt t="115065" x="4286250" y="4438650"/>
          <p14:tracePt t="115082" x="4260850" y="4451350"/>
          <p14:tracePt t="115098" x="4191000" y="4495800"/>
          <p14:tracePt t="115115" x="4102100" y="4533900"/>
          <p14:tracePt t="115132" x="4057650" y="4552950"/>
          <p14:tracePt t="115148" x="3956050" y="4584700"/>
          <p14:tracePt t="115165" x="3835400" y="4597400"/>
          <p14:tracePt t="115182" x="3771900" y="4597400"/>
          <p14:tracePt t="115198" x="3670300" y="4603750"/>
          <p14:tracePt t="115215" x="3587750" y="4603750"/>
          <p14:tracePt t="115232" x="3511550" y="4584700"/>
          <p14:tracePt t="115248" x="3479800" y="4559300"/>
          <p14:tracePt t="115265" x="3416300" y="4502150"/>
          <p14:tracePt t="115282" x="3365500" y="4438650"/>
          <p14:tracePt t="115298" x="3340100" y="4406900"/>
          <p14:tracePt t="115315" x="3295650" y="4356100"/>
          <p14:tracePt t="115332" x="3257550" y="4305300"/>
          <p14:tracePt t="115348" x="3244850" y="4279900"/>
          <p14:tracePt t="115364" x="3200400" y="4216400"/>
          <p14:tracePt t="115381" x="3143250" y="4102100"/>
          <p14:tracePt t="115397" x="3124200" y="4032250"/>
          <p14:tracePt t="115414" x="3067050" y="3873500"/>
          <p14:tracePt t="115431" x="3028950" y="3708400"/>
          <p14:tracePt t="115447" x="3009900" y="3625850"/>
          <p14:tracePt t="115452" x="3009900" y="3536950"/>
          <p14:tracePt t="115464" x="3009900" y="3467100"/>
          <p14:tracePt t="115481" x="3009900" y="3327400"/>
          <p14:tracePt t="115497" x="3028950" y="3282950"/>
          <p14:tracePt t="115514" x="3060700" y="3168650"/>
          <p14:tracePt t="115531" x="3098800" y="3054350"/>
          <p14:tracePt t="115548" x="3136900" y="2946400"/>
          <p14:tracePt t="115564" x="3155950" y="2908300"/>
          <p14:tracePt t="115581" x="3206750" y="2832100"/>
          <p14:tracePt t="115598" x="3276600" y="2724150"/>
          <p14:tracePt t="115615" x="3308350" y="2679700"/>
          <p14:tracePt t="115632" x="3384550" y="2584450"/>
          <p14:tracePt t="115648" x="3454400" y="2495550"/>
          <p14:tracePt t="115665" x="3473450" y="2470150"/>
          <p14:tracePt t="115682" x="3517900" y="2438400"/>
          <p14:tracePt t="115698" x="3562350" y="2438400"/>
          <p14:tracePt t="115716" x="3613150" y="2438400"/>
          <p14:tracePt t="115732" x="3657600" y="2438400"/>
          <p14:tracePt t="115748" x="3746500" y="2438400"/>
          <p14:tracePt t="115765" x="3860800" y="2438400"/>
          <p14:tracePt t="115781" x="3930650" y="2444750"/>
          <p14:tracePt t="115798" x="4070350" y="2463800"/>
          <p14:tracePt t="115815" x="4178300" y="2489200"/>
          <p14:tracePt t="115832" x="4241800" y="2501900"/>
          <p14:tracePt t="115848" x="4387850" y="2546350"/>
          <p14:tracePt t="115865" x="4508500" y="2571750"/>
          <p14:tracePt t="115881" x="4559300" y="2578100"/>
          <p14:tracePt t="115898" x="4654550" y="2616200"/>
          <p14:tracePt t="115914" x="4705350" y="2647950"/>
          <p14:tracePt t="115931" x="4737100" y="2660650"/>
          <p14:tracePt t="115948" x="4781550" y="2698750"/>
          <p14:tracePt t="115965" x="4826000" y="2749550"/>
          <p14:tracePt t="115982" x="4870450" y="2787650"/>
          <p14:tracePt t="115998" x="4895850" y="2813050"/>
          <p14:tracePt t="116015" x="4940300" y="2851150"/>
          <p14:tracePt t="116031" x="4978400" y="2889250"/>
          <p14:tracePt t="116048" x="5003800" y="2927350"/>
          <p14:tracePt t="116065" x="5060950" y="2997200"/>
          <p14:tracePt t="116081" x="5118100" y="3079750"/>
          <p14:tracePt t="116098" x="5149850" y="3130550"/>
          <p14:tracePt t="116115" x="5213350" y="3206750"/>
          <p14:tracePt t="116131" x="5264150" y="3270250"/>
          <p14:tracePt t="116148" x="5276850" y="3289300"/>
          <p14:tracePt t="116165" x="5302250" y="3333750"/>
          <p14:tracePt t="116181" x="5314950" y="3384550"/>
          <p14:tracePt t="116199" x="5314950" y="3479800"/>
          <p14:tracePt t="116215" x="5314950" y="3517900"/>
          <p14:tracePt t="116231" x="5308600" y="3600450"/>
          <p14:tracePt t="116248" x="5289550" y="3676650"/>
          <p14:tracePt t="116264" x="5276850" y="3721100"/>
          <p14:tracePt t="116281" x="5232400" y="3816350"/>
          <p14:tracePt t="116298" x="5219700" y="3937000"/>
          <p14:tracePt t="116315" x="5200650" y="3981450"/>
          <p14:tracePt t="116331" x="5175250" y="4064000"/>
          <p14:tracePt t="116348" x="5137150" y="4146550"/>
          <p14:tracePt t="116365" x="5124450" y="4171950"/>
          <p14:tracePt t="116381" x="5099050" y="4216400"/>
          <p14:tracePt t="116398" x="5073650" y="4267200"/>
          <p14:tracePt t="116414" x="5041900" y="4298950"/>
          <p14:tracePt t="116430" x="4997450" y="4349750"/>
          <p14:tracePt t="116447" x="4940300" y="4400550"/>
          <p14:tracePt t="116465" x="4876800" y="4438650"/>
          <p14:tracePt t="116481" x="4845050" y="4457700"/>
          <p14:tracePt t="116487" x="4800600" y="4464050"/>
          <p14:tracePt t="116498" x="4756150" y="4470400"/>
          <p14:tracePt t="116514" x="4667250" y="4502150"/>
          <p14:tracePt t="116531" x="4622800" y="4521200"/>
          <p14:tracePt t="116547" x="4521200" y="4552950"/>
          <p14:tracePt t="116565" x="4406900" y="4597400"/>
          <p14:tracePt t="116581" x="4349750" y="4629150"/>
          <p14:tracePt t="116598" x="4222750" y="4679950"/>
          <p14:tracePt t="116614" x="4095750" y="4648200"/>
          <p14:tracePt t="116631" x="4038600" y="4629150"/>
          <p14:tracePt t="116648" x="3892550" y="4578350"/>
          <p14:tracePt t="116664" x="3752850" y="4527550"/>
          <p14:tracePt t="116681" x="3619500" y="4476750"/>
          <p14:tracePt t="116698" x="3562350" y="4451350"/>
          <p14:tracePt t="116714" x="3486150" y="4419600"/>
          <p14:tracePt t="116731" x="3435350" y="4381500"/>
          <p14:tracePt t="116748" x="3416300" y="4375150"/>
          <p14:tracePt t="116764" x="3378200" y="4349750"/>
          <p14:tracePt t="116781" x="3346450" y="4324350"/>
          <p14:tracePt t="116798" x="3333750" y="4311650"/>
          <p14:tracePt t="116814" x="3314700" y="4286250"/>
          <p14:tracePt t="116831" x="3295650" y="4248150"/>
          <p14:tracePt t="116848" x="3289300" y="4216400"/>
          <p14:tracePt t="116864" x="3270250" y="4152900"/>
          <p14:tracePt t="116881" x="3244850" y="4114800"/>
          <p14:tracePt t="116897" x="3238500" y="4089400"/>
          <p14:tracePt t="116914" x="3232150" y="4051300"/>
          <p14:tracePt t="116931" x="3232150" y="4019550"/>
          <p14:tracePt t="116948" x="3232150" y="3975100"/>
          <p14:tracePt t="116964" x="3232150" y="3937000"/>
          <p14:tracePt t="116981" x="3232150" y="3829050"/>
          <p14:tracePt t="116997" x="3232150" y="3721100"/>
          <p14:tracePt t="117014" x="3244850" y="3670300"/>
          <p14:tracePt t="117031" x="3276600" y="3536950"/>
          <p14:tracePt t="117048" x="3314700" y="3416300"/>
          <p14:tracePt t="117064" x="3327400" y="3365500"/>
          <p14:tracePt t="117081" x="3346450" y="3308350"/>
          <p14:tracePt t="117097" x="3365500" y="3270250"/>
          <p14:tracePt t="117114" x="3378200" y="3263900"/>
          <p14:tracePt t="117131" x="3397250" y="3232150"/>
          <p14:tracePt t="117147" x="3435350" y="3200400"/>
          <p14:tracePt t="117164" x="3454400" y="3175000"/>
          <p14:tracePt t="117181" x="3505200" y="3111500"/>
          <p14:tracePt t="117197" x="3556000" y="3054350"/>
          <p14:tracePt t="117214" x="3606800" y="3003550"/>
          <p14:tracePt t="117231" x="3632200" y="2984500"/>
          <p14:tracePt t="117247" x="3689350" y="2940050"/>
          <p14:tracePt t="117264" x="3771900" y="2901950"/>
          <p14:tracePt t="117281" x="3816350" y="2895600"/>
          <p14:tracePt t="117297" x="3892550" y="2876550"/>
          <p14:tracePt t="117314" x="3981450" y="2876550"/>
          <p14:tracePt t="117331" x="4025900" y="2876550"/>
          <p14:tracePt t="117347" x="4102100" y="2889250"/>
          <p14:tracePt t="117364" x="4191000" y="2908300"/>
          <p14:tracePt t="117381" x="4229100" y="2927350"/>
          <p14:tracePt t="117397" x="4311650" y="2952750"/>
          <p14:tracePt t="117414" x="4394200" y="2984500"/>
          <p14:tracePt t="117431" x="4476750" y="3009900"/>
          <p14:tracePt t="117448" x="4521200" y="3022600"/>
          <p14:tracePt t="117464" x="4603750" y="3054350"/>
          <p14:tracePt t="117481" x="4692650" y="3079750"/>
          <p14:tracePt t="117497" x="4737100" y="3092450"/>
          <p14:tracePt t="117503" x="4781550" y="3105150"/>
          <p14:tracePt t="117513" x="4832350" y="3124200"/>
          <p14:tracePt t="117530" x="4921250" y="3143250"/>
          <p14:tracePt t="117548" x="4953000" y="3162300"/>
          <p14:tracePt t="117564" x="5035550" y="3181350"/>
          <p14:tracePt t="117581" x="5086350" y="3206750"/>
          <p14:tracePt t="117598" x="5124450" y="3219450"/>
          <p14:tracePt t="117614" x="5175250" y="3238500"/>
          <p14:tracePt t="117631" x="5232400" y="3263900"/>
          <p14:tracePt t="117648" x="5283200" y="3282950"/>
          <p14:tracePt t="117664" x="5302250" y="3295650"/>
          <p14:tracePt t="117681" x="5353050" y="3308350"/>
          <p14:tracePt t="117698" x="5397500" y="3314700"/>
          <p14:tracePt t="117714" x="5410200" y="3314700"/>
          <p14:tracePt t="117731" x="5435600" y="3314700"/>
          <p14:tracePt t="117748" x="5448300" y="3314700"/>
          <p14:tracePt t="117764" x="5454650" y="3314700"/>
          <p14:tracePt t="118371" x="5461000" y="3314700"/>
          <p14:tracePt t="118380" x="5461000" y="3321050"/>
          <p14:tracePt t="118391" x="5467350" y="3321050"/>
          <p14:tracePt t="118401" x="5467350" y="3327400"/>
          <p14:tracePt t="118414" x="5473700" y="3327400"/>
          <p14:tracePt t="118431" x="5480050" y="3340100"/>
          <p14:tracePt t="118447" x="5492750" y="3352800"/>
          <p14:tracePt t="118464" x="5499100" y="3365500"/>
          <p14:tracePt t="118480" x="5511800" y="3378200"/>
          <p14:tracePt t="118497" x="5511800" y="3403600"/>
          <p14:tracePt t="118514" x="5518150" y="3409950"/>
          <p14:tracePt t="118520" x="5518150" y="3422650"/>
          <p14:tracePt t="118531" x="5518150" y="3429000"/>
          <p14:tracePt t="118547" x="5530850" y="3448050"/>
          <p14:tracePt t="118563" x="5530850" y="3454400"/>
          <p14:tracePt t="118579" x="5537200" y="3473450"/>
          <p14:tracePt t="118596" x="5537200" y="3479800"/>
          <p14:tracePt t="118613" x="5543550" y="3492500"/>
          <p14:tracePt t="118631" x="5543550" y="3498850"/>
          <p14:tracePt t="118647" x="5549900" y="3505200"/>
          <p14:tracePt t="118664" x="5556250" y="3524250"/>
          <p14:tracePt t="118697" x="5556250" y="3543300"/>
          <p14:tracePt t="118714" x="5556250" y="3562350"/>
          <p14:tracePt t="118730" x="5556250" y="3568700"/>
          <p14:tracePt t="118747" x="5562600" y="3594100"/>
          <p14:tracePt t="118764" x="5562600" y="3613150"/>
          <p14:tracePt t="118780" x="5568950" y="3625850"/>
          <p14:tracePt t="118797" x="5568950" y="3644900"/>
          <p14:tracePt t="118814" x="5568950" y="3657600"/>
          <p14:tracePt t="118830" x="5568950" y="3663950"/>
          <p14:tracePt t="118847" x="5568950" y="3670300"/>
          <p14:tracePt t="118923" x="5568950" y="3676650"/>
          <p14:tracePt t="118933" x="5568950" y="3689350"/>
          <p14:tracePt t="118943" x="5568950" y="3702050"/>
          <p14:tracePt t="118952" x="5568950" y="3721100"/>
          <p14:tracePt t="118964" x="5568950" y="3733800"/>
          <p14:tracePt t="118980" x="5568950" y="3771900"/>
          <p14:tracePt t="118997" x="5568950" y="3784600"/>
          <p14:tracePt t="119014" x="5568950" y="3803650"/>
          <p14:tracePt t="119030" x="5568950" y="3810000"/>
          <p14:tracePt t="119139" x="5568950" y="3816350"/>
          <p14:tracePt t="119150" x="5568950" y="3822700"/>
          <p14:tracePt t="119159" x="5568950" y="3829050"/>
          <p14:tracePt t="119169" x="5568950" y="3841750"/>
          <p14:tracePt t="119180" x="5568950" y="3848100"/>
          <p14:tracePt t="119197" x="5568950" y="3860800"/>
          <p14:tracePt t="119318" x="5568950" y="3873500"/>
          <p14:tracePt t="119327" x="5562600" y="3873500"/>
          <p14:tracePt t="119337" x="5562600" y="3886200"/>
          <p14:tracePt t="119347" x="5562600" y="3892550"/>
          <p14:tracePt t="119475" x="5562600" y="3898900"/>
          <p14:tracePt t="119485" x="5562600" y="3905250"/>
          <p14:tracePt t="119497" x="5556250" y="3911600"/>
          <p14:tracePt t="119525" x="5549900" y="3911600"/>
          <p14:tracePt t="119536" x="5549900" y="3917950"/>
          <p14:tracePt t="119547" x="5549900" y="3924300"/>
          <p14:tracePt t="119563" x="5543550" y="3937000"/>
          <p14:tracePt t="119580" x="5537200" y="3949700"/>
          <p14:tracePt t="119597" x="5530850" y="3962400"/>
          <p14:tracePt t="119614" x="5524500" y="3975100"/>
          <p14:tracePt t="119630" x="5511800" y="3975100"/>
          <p14:tracePt t="119647" x="5505450" y="3975100"/>
          <p14:tracePt t="119663" x="5492750" y="3975100"/>
          <p14:tracePt t="120176" x="5499100" y="3975100"/>
          <p14:tracePt t="120195" x="5505450" y="3975100"/>
          <p14:tracePt t="120205" x="5511800" y="3975100"/>
          <p14:tracePt t="120215" x="5518150" y="3968750"/>
          <p14:tracePt t="120230" x="5524500" y="3962400"/>
          <p14:tracePt t="120247" x="5543550" y="3949700"/>
          <p14:tracePt t="120263" x="5568950" y="3930650"/>
          <p14:tracePt t="120280" x="5581650" y="3924300"/>
          <p14:tracePt t="120297" x="5594350" y="3911600"/>
          <p14:tracePt t="120313" x="5607050" y="3898900"/>
          <p14:tracePt t="120346" x="5613400" y="3898900"/>
          <p14:tracePt t="120363" x="5626100" y="3898900"/>
          <p14:tracePt t="120380" x="5632450" y="3892550"/>
          <p14:tracePt t="120397" x="5645150" y="3886200"/>
          <p14:tracePt t="120413" x="5657850" y="3886200"/>
          <p14:tracePt t="120430" x="5676900" y="3879850"/>
          <p14:tracePt t="120447" x="5689600" y="3873500"/>
          <p14:tracePt t="120463" x="5708650" y="3873500"/>
          <p14:tracePt t="120480" x="5734050" y="3867150"/>
          <p14:tracePt t="120496" x="5746750" y="3867150"/>
          <p14:tracePt t="120513" x="5772150" y="3860800"/>
          <p14:tracePt t="120530" x="5803900" y="3854450"/>
          <p14:tracePt t="120547" x="5829300" y="3841750"/>
          <p14:tracePt t="120564" x="5854700" y="3841750"/>
          <p14:tracePt t="120580" x="5880100" y="3835400"/>
          <p14:tracePt t="120597" x="5911850" y="3829050"/>
          <p14:tracePt t="120613" x="5918200" y="3829050"/>
          <p14:tracePt t="120630" x="5930900" y="3829050"/>
          <p14:tracePt t="120646" x="5937250" y="3829050"/>
          <p14:tracePt t="120663" x="5943600" y="3829050"/>
          <p14:tracePt t="120680" x="5949950" y="3829050"/>
          <p14:tracePt t="120696" x="5962650" y="3829050"/>
          <p14:tracePt t="121329" x="5969000" y="3829050"/>
          <p14:tracePt t="121497" x="5975350" y="3829050"/>
          <p14:tracePt t="122621" x="5981700" y="3829050"/>
          <p14:tracePt t="122631" x="5988050" y="3829050"/>
          <p14:tracePt t="122640" x="6000750" y="3829050"/>
          <p14:tracePt t="122651" x="6013450" y="3829050"/>
          <p14:tracePt t="122662" x="6032500" y="3829050"/>
          <p14:tracePt t="122679" x="6089650" y="3829050"/>
          <p14:tracePt t="122696" x="6153150" y="3835400"/>
          <p14:tracePt t="122713" x="6184900" y="3835400"/>
          <p14:tracePt t="122729" x="6273800" y="3835400"/>
          <p14:tracePt t="122746" x="6369050" y="3835400"/>
          <p14:tracePt t="122763" x="6419850" y="3835400"/>
          <p14:tracePt t="122779" x="6502400" y="3841750"/>
          <p14:tracePt t="122796" x="6584950" y="3854450"/>
          <p14:tracePt t="122812" x="6629400" y="3860800"/>
          <p14:tracePt t="122829" x="6692900" y="3873500"/>
          <p14:tracePt t="122846" x="6750050" y="3873500"/>
          <p14:tracePt t="122862" x="6762750" y="3873500"/>
          <p14:tracePt t="122878" x="6800850" y="3879850"/>
          <p14:tracePt t="122894" x="6858000" y="3886200"/>
          <p14:tracePt t="122911" x="6870700" y="3886200"/>
          <p14:tracePt t="122929" x="6915150" y="3886200"/>
          <p14:tracePt t="122946" x="6940550" y="3886200"/>
          <p14:tracePt t="122963" x="6959600" y="3886200"/>
          <p14:tracePt t="122979" x="6965950" y="3886200"/>
          <p14:tracePt t="122995" x="6972300" y="3886200"/>
          <p14:tracePt t="123012" x="6985000" y="3886200"/>
          <p14:tracePt t="123046" x="7023100" y="3886200"/>
          <p14:tracePt t="123519" x="7029450" y="3886200"/>
          <p14:tracePt t="123527" x="7035800" y="3886200"/>
          <p14:tracePt t="123537" x="7042150" y="3886200"/>
          <p14:tracePt t="123547" x="7048500" y="3886200"/>
          <p14:tracePt t="123561" x="7061200" y="3886200"/>
          <p14:tracePt t="123579" x="7073900" y="3886200"/>
          <p14:tracePt t="123595" x="7092950" y="3886200"/>
          <p14:tracePt t="123612" x="7105650" y="3886200"/>
          <p14:tracePt t="123629" x="7131050" y="3886200"/>
          <p14:tracePt t="123646" x="7156450" y="3892550"/>
          <p14:tracePt t="123662" x="7162800" y="3892550"/>
          <p14:tracePt t="123679" x="7181850" y="3898900"/>
          <p14:tracePt t="123695" x="7213600" y="3898900"/>
          <p14:tracePt t="123712" x="7239000" y="3911600"/>
          <p14:tracePt t="123729" x="7251700" y="3917950"/>
          <p14:tracePt t="123745" x="7264400" y="3930650"/>
          <p14:tracePt t="123762" x="7283450" y="3930650"/>
          <p14:tracePt t="123795" x="7296150" y="3930650"/>
          <p14:tracePt t="123843" x="7302500" y="3930650"/>
          <p14:tracePt t="123883" x="7308850" y="3930650"/>
          <p14:tracePt t="123902" x="7315200" y="3930650"/>
          <p14:tracePt t="124662" x="7315200" y="3937000"/>
          <p14:tracePt t="124721" x="7308850" y="3937000"/>
          <p14:tracePt t="124730" x="7302500" y="3937000"/>
          <p14:tracePt t="124750" x="7296150" y="3943350"/>
          <p14:tracePt t="124760" x="7289800" y="3943350"/>
          <p14:tracePt t="124790" x="7283450" y="3943350"/>
          <p14:tracePt t="124810" x="7277100" y="3943350"/>
          <p14:tracePt t="124859" x="7277100" y="3949700"/>
          <p14:tracePt t="124869" x="7270750" y="3949700"/>
          <p14:tracePt t="124898" x="7264400" y="3949700"/>
          <p14:tracePt t="124908" x="7251700" y="3956050"/>
          <p14:tracePt t="124928" x="7239000" y="3962400"/>
          <p14:tracePt t="124938" x="7226300" y="3962400"/>
          <p14:tracePt t="124948" x="7219950" y="3968750"/>
          <p14:tracePt t="124962" x="7200900" y="3968750"/>
          <p14:tracePt t="124978" x="7162800" y="3975100"/>
          <p14:tracePt t="124995" x="7105650" y="3981450"/>
          <p14:tracePt t="125011" x="7061200" y="3987800"/>
          <p14:tracePt t="125027" x="6972300" y="4000500"/>
          <p14:tracePt t="125044" x="6864350" y="4000500"/>
          <p14:tracePt t="125061" x="6813550" y="4000500"/>
          <p14:tracePt t="125078" x="6724650" y="4000500"/>
          <p14:tracePt t="125095" x="6616700" y="4000500"/>
          <p14:tracePt t="125113" x="6521450" y="3987800"/>
          <p14:tracePt t="125128" x="6464300" y="3962400"/>
          <p14:tracePt t="125133" x="6413500" y="3949700"/>
          <p14:tracePt t="125145" x="6381750" y="3937000"/>
          <p14:tracePt t="125162" x="6324600" y="3911600"/>
          <p14:tracePt t="125179" x="6311900" y="3905250"/>
          <p14:tracePt t="125195" x="6280150" y="3873500"/>
          <p14:tracePt t="125212" x="6248400" y="3822700"/>
          <p14:tracePt t="125229" x="6235700" y="3790950"/>
          <p14:tracePt t="125245" x="6210300" y="3695700"/>
          <p14:tracePt t="125261" x="6178550" y="3575050"/>
          <p14:tracePt t="125278" x="6172200" y="3517900"/>
          <p14:tracePt t="125295" x="6146800" y="3429000"/>
          <p14:tracePt t="125311" x="6140450" y="3390900"/>
          <p14:tracePt t="125608" x="6127750" y="3390900"/>
          <p14:tracePt t="125618" x="6121400" y="3384550"/>
          <p14:tracePt t="125628" x="6096000" y="3378200"/>
          <p14:tracePt t="125645" x="6000750" y="3295650"/>
          <p14:tracePt t="125662" x="5949950" y="3238500"/>
          <p14:tracePt t="125678" x="5797550" y="3022600"/>
          <p14:tracePt t="125695" x="5651500" y="2717800"/>
          <p14:tracePt t="125711" x="5568950" y="2552700"/>
          <p14:tracePt t="125728" x="5467350" y="2279650"/>
          <p14:tracePt t="125745" x="5403850" y="2070100"/>
          <p14:tracePt t="125765" x="5353050" y="1892300"/>
          <p14:tracePt t="125778" x="5327650" y="1847850"/>
          <p14:tracePt t="125795" x="5302250" y="1803400"/>
          <p14:tracePt t="125812" x="5276850" y="1797050"/>
          <p14:tracePt t="125828" x="5264150" y="1790700"/>
          <p14:tracePt t="125845" x="5238750" y="1790700"/>
          <p14:tracePt t="126090" x="5226050" y="1790700"/>
          <p14:tracePt t="126099" x="5207000" y="1778000"/>
          <p14:tracePt t="126110" x="5175250" y="1771650"/>
          <p14:tracePt t="126128" x="5073650" y="1746250"/>
          <p14:tracePt t="126144" x="5010150" y="1739900"/>
          <p14:tracePt t="126162" x="4838700" y="1714500"/>
          <p14:tracePt t="126178" x="4635500" y="1695450"/>
          <p14:tracePt t="126195" x="4533900" y="1695450"/>
          <p14:tracePt t="126212" x="4324350" y="1695450"/>
          <p14:tracePt t="126228" x="4171950" y="1695450"/>
          <p14:tracePt t="126245" x="4108450" y="1695450"/>
          <p14:tracePt t="126261" x="3994150" y="1695450"/>
          <p14:tracePt t="126278" x="3886200" y="1695450"/>
          <p14:tracePt t="126294" x="3848100" y="1701800"/>
          <p14:tracePt t="126311" x="3803650" y="1701800"/>
          <p14:tracePt t="126328" x="3765550" y="1701800"/>
          <p14:tracePt t="126594" x="3752850" y="1708150"/>
          <p14:tracePt t="126604" x="3740150" y="1714500"/>
          <p14:tracePt t="126615" x="3714750" y="1720850"/>
          <p14:tracePt t="126628" x="3676650" y="1727200"/>
          <p14:tracePt t="126644" x="3600450" y="1733550"/>
          <p14:tracePt t="126661" x="3486150" y="1733550"/>
          <p14:tracePt t="126678" x="3409950" y="1733550"/>
          <p14:tracePt t="126684" x="3327400" y="1733550"/>
          <p14:tracePt t="126694" x="3232150" y="1733550"/>
          <p14:tracePt t="126711" x="3016250" y="1676400"/>
          <p14:tracePt t="126728" x="2908300" y="1651000"/>
          <p14:tracePt t="126745" x="2724150" y="1587500"/>
          <p14:tracePt t="126761" x="2571750" y="1536700"/>
          <p14:tracePt t="126778" x="2508250" y="1517650"/>
          <p14:tracePt t="126795" x="2413000" y="1466850"/>
          <p14:tracePt t="126811" x="2349500" y="1390650"/>
          <p14:tracePt t="126828" x="2324100" y="1346200"/>
          <p14:tracePt t="127117" x="2311400" y="1346200"/>
          <p14:tracePt t="127127" x="2298700" y="1346200"/>
          <p14:tracePt t="127136" x="2279650" y="1346200"/>
          <p14:tracePt t="127146" x="2254250" y="1346200"/>
          <p14:tracePt t="127161" x="2235200" y="1346200"/>
          <p14:tracePt t="127178" x="2159000" y="1339850"/>
          <p14:tracePt t="127194" x="2076450" y="1314450"/>
          <p14:tracePt t="127210" x="2038350" y="1289050"/>
          <p14:tracePt t="127227" x="1930400" y="1193800"/>
          <p14:tracePt t="127243" x="1835150" y="1060450"/>
          <p14:tracePt t="127260" x="1803400" y="990600"/>
          <p14:tracePt t="127278" x="1771650" y="882650"/>
          <p14:tracePt t="127294" x="1758950" y="800100"/>
          <p14:tracePt t="127311" x="1739900" y="723900"/>
          <p14:tracePt t="127328" x="1739900" y="679450"/>
          <p14:tracePt t="127344" x="1733550" y="571500"/>
          <p14:tracePt t="127361" x="1733550" y="476250"/>
          <p14:tracePt t="127378" x="1733550" y="444500"/>
          <p14:tracePt t="127394" x="1733550" y="400050"/>
          <p14:tracePt t="127669" x="1733550" y="406400"/>
          <p14:tracePt t="127689" x="1733550" y="412750"/>
          <p14:tracePt t="127699" x="1727200" y="419100"/>
          <p14:tracePt t="127728" x="1714500" y="419100"/>
          <p14:tracePt t="127738" x="1708150" y="419100"/>
          <p14:tracePt t="127749" x="1701800" y="419100"/>
          <p14:tracePt t="127761" x="1689100" y="406400"/>
          <p14:tracePt t="127777" x="1670050" y="381000"/>
          <p14:tracePt t="127794" x="1644650" y="342900"/>
          <p14:tracePt t="127811" x="1644650" y="330200"/>
          <p14:tracePt t="127827" x="1625600" y="298450"/>
          <p14:tracePt t="127844" x="1606550" y="260350"/>
          <p14:tracePt t="127861" x="1593850" y="247650"/>
          <p14:tracePt t="127877" x="1581150" y="222250"/>
          <p14:tracePt t="127894" x="1574800" y="203200"/>
          <p14:tracePt t="127911" x="1568450" y="190500"/>
          <p14:tracePt t="127927" x="1549400" y="171450"/>
          <p14:tracePt t="127944" x="1536700" y="152400"/>
          <p14:tracePt t="127961" x="1536700" y="146050"/>
          <p14:tracePt t="128191" x="1530350" y="146050"/>
          <p14:tracePt t="128201" x="1524000" y="139700"/>
          <p14:tracePt t="128211" x="1511300" y="139700"/>
          <p14:tracePt t="128228" x="1498600" y="133350"/>
          <p14:tracePt t="128244" x="1492250" y="127000"/>
          <p14:tracePt t="128260" x="1479550" y="127000"/>
          <p14:tracePt t="128277" x="1466850" y="114300"/>
          <p14:tracePt t="128310" x="1454150" y="107950"/>
          <p14:tracePt t="128326" x="1454150" y="101600"/>
          <p14:tracePt t="128361" x="1447800" y="101600"/>
          <p14:tracePt t="128399" x="1441450" y="101600"/>
          <p14:tracePt t="128429" x="1435100" y="101600"/>
          <p14:tracePt t="128468" x="1435100" y="95250"/>
          <p14:tracePt t="128486" x="1428750" y="95250"/>
          <p14:tracePt t="128506" x="1422400" y="95250"/>
          <p14:tracePt t="128556" x="1416050" y="95250"/>
          <p14:tracePt t="128567" x="1403350" y="95250"/>
          <p14:tracePt t="128596" x="1397000" y="95250"/>
          <p14:tracePt t="128606" x="1390650" y="95250"/>
          <p14:tracePt t="128616" x="1384300" y="95250"/>
          <p14:tracePt t="128645" x="1377950" y="95250"/>
          <p14:tracePt t="128665" x="1371600" y="95250"/>
          <p14:tracePt t="128714" x="1365250" y="95250"/>
          <p14:tracePt t="128763" x="1358900" y="95250"/>
          <p14:tracePt t="128783" x="1352550" y="95250"/>
          <p14:tracePt t="128823" x="1346200" y="95250"/>
          <p14:tracePt t="128843" x="1339850" y="95250"/>
          <p14:tracePt t="128862" x="1333500" y="95250"/>
          <p14:tracePt t="128882" x="1327150" y="95250"/>
          <p14:tracePt t="128901" x="1320800" y="95250"/>
          <p14:tracePt t="128921" x="1314450" y="95250"/>
          <p14:tracePt t="128941" x="1308100" y="95250"/>
          <p14:tracePt t="130327" x="1250950" y="7620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rrowheads="1"/>
          </p:cNvSpPr>
          <p:nvPr>
            <p:ph type="title"/>
          </p:nvPr>
        </p:nvSpPr>
        <p:spPr>
          <a:xfrm>
            <a:off x="2281989" y="172620"/>
            <a:ext cx="4479758" cy="1325563"/>
          </a:xfrm>
        </p:spPr>
        <p:txBody>
          <a:bodyPr/>
          <a:lstStyle/>
          <a:p>
            <a:pPr eaLnBrk="1" hangingPunct="1">
              <a:defRPr/>
            </a:pPr>
            <a:r>
              <a:rPr lang="en-AU" altLang="en-US" b="1" dirty="0">
                <a:solidFill>
                  <a:schemeClr val="bg1"/>
                </a:solidFill>
              </a:rPr>
              <a:t>Bastion Host</a:t>
            </a:r>
          </a:p>
        </p:txBody>
      </p:sp>
      <p:sp>
        <p:nvSpPr>
          <p:cNvPr id="80899" name="Rectangle 3"/>
          <p:cNvSpPr>
            <a:spLocks noGrp="1" noChangeArrowheads="1"/>
          </p:cNvSpPr>
          <p:nvPr>
            <p:ph idx="1"/>
          </p:nvPr>
        </p:nvSpPr>
        <p:spPr>
          <a:xfrm>
            <a:off x="1503947" y="1609057"/>
            <a:ext cx="10515600" cy="4351338"/>
          </a:xfrm>
        </p:spPr>
        <p:txBody>
          <a:bodyPr/>
          <a:lstStyle/>
          <a:p>
            <a:pPr eaLnBrk="1" hangingPunct="1">
              <a:defRPr/>
            </a:pPr>
            <a:r>
              <a:rPr lang="en-AU" altLang="en-US" dirty="0" smtClean="0"/>
              <a:t>A highly </a:t>
            </a:r>
            <a:r>
              <a:rPr lang="en-AU" altLang="en-US" dirty="0"/>
              <a:t>secure host system </a:t>
            </a:r>
          </a:p>
          <a:p>
            <a:pPr eaLnBrk="1" hangingPunct="1">
              <a:defRPr/>
            </a:pPr>
            <a:r>
              <a:rPr lang="en-AU" altLang="en-US" dirty="0"/>
              <a:t>Potentially exposed to "hostile" elements </a:t>
            </a:r>
          </a:p>
          <a:p>
            <a:pPr eaLnBrk="1" hangingPunct="1">
              <a:defRPr/>
            </a:pPr>
            <a:r>
              <a:rPr lang="en-AU" altLang="en-US" dirty="0"/>
              <a:t>Hence is secured to withstand this </a:t>
            </a:r>
          </a:p>
          <a:p>
            <a:pPr lvl="1" eaLnBrk="1" hangingPunct="1">
              <a:defRPr/>
            </a:pPr>
            <a:r>
              <a:rPr lang="en-US" altLang="en-US" dirty="0"/>
              <a:t>Disable all non-required services; keep it simple</a:t>
            </a:r>
          </a:p>
          <a:p>
            <a:pPr eaLnBrk="1" hangingPunct="1">
              <a:defRPr/>
            </a:pPr>
            <a:r>
              <a:rPr lang="en-AU" altLang="en-US" dirty="0"/>
              <a:t>Trusted to enforce trusted separation between network connections</a:t>
            </a:r>
          </a:p>
          <a:p>
            <a:pPr eaLnBrk="1" hangingPunct="1">
              <a:defRPr/>
            </a:pPr>
            <a:r>
              <a:rPr lang="en-AU" altLang="en-US" dirty="0"/>
              <a:t>Runs circuit / application level gateways </a:t>
            </a:r>
          </a:p>
          <a:p>
            <a:pPr lvl="1" eaLnBrk="1" hangingPunct="1">
              <a:defRPr/>
            </a:pPr>
            <a:r>
              <a:rPr lang="en-US" altLang="en-US" dirty="0"/>
              <a:t>Install/modify services you want</a:t>
            </a:r>
            <a:endParaRPr lang="en-AU" altLang="en-US" dirty="0"/>
          </a:p>
          <a:p>
            <a:pPr eaLnBrk="1" hangingPunct="1">
              <a:defRPr/>
            </a:pPr>
            <a:r>
              <a:rPr lang="en-AU" altLang="en-US" dirty="0"/>
              <a:t>Or provides externally accessible services </a:t>
            </a:r>
          </a:p>
        </p:txBody>
      </p:sp>
    </p:spTree>
    <p:custDataLst>
      <p:tags r:id="rId1"/>
    </p:custDataLst>
    <p:extLst>
      <p:ext uri="{BB962C8B-B14F-4D97-AF65-F5344CB8AC3E}">
        <p14:creationId xmlns:p14="http://schemas.microsoft.com/office/powerpoint/2010/main" val="2941656907"/>
      </p:ext>
    </p:extLst>
  </p:cSld>
  <p:clrMapOvr>
    <a:masterClrMapping/>
  </p:clrMapOvr>
  <mc:AlternateContent xmlns:mc="http://schemas.openxmlformats.org/markup-compatibility/2006" xmlns:p14="http://schemas.microsoft.com/office/powerpoint/2010/main">
    <mc:Choice Requires="p14">
      <p:transition spd="slow" p14:dur="2000" advTm="108648"/>
    </mc:Choice>
    <mc:Fallback xmlns="">
      <p:transition spd="slow" advTm="10864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08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089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0899">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80899">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80899">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0899">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808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6684" y="184651"/>
            <a:ext cx="2614863" cy="1325563"/>
          </a:xfrm>
        </p:spPr>
        <p:txBody>
          <a:bodyPr/>
          <a:lstStyle/>
          <a:p>
            <a:r>
              <a:rPr lang="en-US" b="1" dirty="0" smtClean="0">
                <a:solidFill>
                  <a:srgbClr val="FF0000"/>
                </a:solidFill>
              </a:rPr>
              <a:t>Guard</a:t>
            </a:r>
            <a:endParaRPr lang="en-US" b="1" dirty="0">
              <a:solidFill>
                <a:srgbClr val="FF0000"/>
              </a:solidFill>
            </a:endParaRPr>
          </a:p>
        </p:txBody>
      </p:sp>
      <p:sp>
        <p:nvSpPr>
          <p:cNvPr id="3" name="Content Placeholder 2"/>
          <p:cNvSpPr>
            <a:spLocks noGrp="1"/>
          </p:cNvSpPr>
          <p:nvPr>
            <p:ph idx="1"/>
          </p:nvPr>
        </p:nvSpPr>
        <p:spPr>
          <a:xfrm>
            <a:off x="1235242" y="1510214"/>
            <a:ext cx="10515600" cy="4351338"/>
          </a:xfrm>
        </p:spPr>
        <p:txBody>
          <a:bodyPr/>
          <a:lstStyle/>
          <a:p>
            <a:r>
              <a:rPr lang="en-US" dirty="0" smtClean="0"/>
              <a:t>A sophisticated firewall that, like an application proxy, can interpret data at the protocol level and respond</a:t>
            </a:r>
          </a:p>
          <a:p>
            <a:r>
              <a:rPr lang="en-US" dirty="0" smtClean="0"/>
              <a:t>The distinction between a guard and an application proxy can be fuzzy; the more protection features an application proxy implements, the more it becomes like a guard</a:t>
            </a:r>
          </a:p>
          <a:p>
            <a:r>
              <a:rPr lang="en-US" dirty="0" smtClean="0"/>
              <a:t>Guards may implement any programmable set of rules; for example:</a:t>
            </a:r>
          </a:p>
          <a:p>
            <a:pPr lvl="1"/>
            <a:r>
              <a:rPr lang="en-US" dirty="0" smtClean="0"/>
              <a:t>Limit the number of email messages a user can receive</a:t>
            </a:r>
          </a:p>
          <a:p>
            <a:pPr lvl="1"/>
            <a:r>
              <a:rPr lang="en-US" dirty="0" smtClean="0"/>
              <a:t>Limit users’ web bandwidth</a:t>
            </a:r>
          </a:p>
          <a:p>
            <a:pPr lvl="1"/>
            <a:r>
              <a:rPr lang="en-US" dirty="0" smtClean="0"/>
              <a:t>Filter documents containing the word “Secret”</a:t>
            </a:r>
          </a:p>
          <a:p>
            <a:pPr lvl="1"/>
            <a:r>
              <a:rPr lang="en-US" dirty="0" smtClean="0"/>
              <a:t>Pass downloaded files through a virus scanner</a:t>
            </a:r>
            <a:endParaRPr lang="en-US" dirty="0"/>
          </a:p>
        </p:txBody>
      </p:sp>
    </p:spTree>
    <p:extLst>
      <p:ext uri="{BB962C8B-B14F-4D97-AF65-F5344CB8AC3E}">
        <p14:creationId xmlns:p14="http://schemas.microsoft.com/office/powerpoint/2010/main" val="505553658"/>
      </p:ext>
    </p:extLst>
  </p:cSld>
  <p:clrMapOvr>
    <a:masterClrMapping/>
  </p:clrMapOvr>
  <mc:AlternateContent xmlns:mc="http://schemas.openxmlformats.org/markup-compatibility/2006" xmlns:p14="http://schemas.microsoft.com/office/powerpoint/2010/main">
    <mc:Choice Requires="p14">
      <p:transition spd="slow" p14:dur="2000" advTm="147071"/>
    </mc:Choice>
    <mc:Fallback xmlns="">
      <p:transition spd="slow" advTm="14707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2147" y="196683"/>
            <a:ext cx="4780548" cy="1325563"/>
          </a:xfrm>
        </p:spPr>
        <p:txBody>
          <a:bodyPr/>
          <a:lstStyle/>
          <a:p>
            <a:r>
              <a:rPr lang="en-US" b="1" dirty="0" smtClean="0">
                <a:solidFill>
                  <a:srgbClr val="FF0000"/>
                </a:solidFill>
              </a:rPr>
              <a:t>Personal Firewalls</a:t>
            </a:r>
            <a:endParaRPr lang="en-US" b="1" dirty="0">
              <a:solidFill>
                <a:srgbClr val="FF0000"/>
              </a:solidFill>
            </a:endParaRPr>
          </a:p>
        </p:txBody>
      </p:sp>
      <p:pic>
        <p:nvPicPr>
          <p:cNvPr id="5" name="Content Placeholder 4" descr="fig06-58.tif"/>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1431758" y="1636294"/>
            <a:ext cx="6364705" cy="3838559"/>
          </a:xfrm>
        </p:spPr>
      </p:pic>
      <p:sp>
        <p:nvSpPr>
          <p:cNvPr id="3" name="TextBox 2"/>
          <p:cNvSpPr txBox="1"/>
          <p:nvPr/>
        </p:nvSpPr>
        <p:spPr>
          <a:xfrm>
            <a:off x="8542421" y="1636294"/>
            <a:ext cx="3188368" cy="4524315"/>
          </a:xfrm>
          <a:prstGeom prst="rect">
            <a:avLst/>
          </a:prstGeom>
          <a:noFill/>
        </p:spPr>
        <p:txBody>
          <a:bodyPr wrap="square" rtlCol="0">
            <a:spAutoFit/>
          </a:bodyPr>
          <a:lstStyle/>
          <a:p>
            <a:r>
              <a:rPr lang="en-US" dirty="0"/>
              <a:t>A personal firewall runs on a workstation or server and can enforce security policy like other firewalls. In addition to restricting traffic by source IP and destination port, personal firewalls can restrict which applications are allowed to use the network. </a:t>
            </a:r>
            <a:r>
              <a:rPr lang="en-US" i="1" u="sng" dirty="0"/>
              <a:t>In this example </a:t>
            </a:r>
            <a:r>
              <a:rPr lang="en-US" dirty="0"/>
              <a:t>Windows firewall configuration dialog, an administrator can select which protocols and applications should be allowed to communicate to and from the host.</a:t>
            </a:r>
          </a:p>
          <a:p>
            <a:endParaRPr lang="en-US" dirty="0"/>
          </a:p>
        </p:txBody>
      </p:sp>
    </p:spTree>
    <p:extLst>
      <p:ext uri="{BB962C8B-B14F-4D97-AF65-F5344CB8AC3E}">
        <p14:creationId xmlns:p14="http://schemas.microsoft.com/office/powerpoint/2010/main" val="2403132271"/>
      </p:ext>
    </p:extLst>
  </p:cSld>
  <p:clrMapOvr>
    <a:masterClrMapping/>
  </p:clrMapOvr>
  <mc:AlternateContent xmlns:mc="http://schemas.openxmlformats.org/markup-compatibility/2006" xmlns:p14="http://schemas.microsoft.com/office/powerpoint/2010/main">
    <mc:Choice Requires="p14">
      <p:transition spd="slow" p14:dur="2000" advTm="128133"/>
    </mc:Choice>
    <mc:Fallback xmlns="">
      <p:transition spd="slow" advTm="12813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a:xfrm>
            <a:off x="2281990" y="148557"/>
            <a:ext cx="4756484" cy="1325563"/>
          </a:xfrm>
        </p:spPr>
        <p:txBody>
          <a:bodyPr/>
          <a:lstStyle/>
          <a:p>
            <a:pPr eaLnBrk="1" hangingPunct="1">
              <a:defRPr/>
            </a:pPr>
            <a:r>
              <a:rPr lang="en-US" altLang="en-US" b="1" dirty="0">
                <a:solidFill>
                  <a:schemeClr val="bg1"/>
                </a:solidFill>
              </a:rPr>
              <a:t>Firewall Outlines</a:t>
            </a:r>
          </a:p>
        </p:txBody>
      </p:sp>
      <p:sp>
        <p:nvSpPr>
          <p:cNvPr id="86019" name="Rectangle 3"/>
          <p:cNvSpPr>
            <a:spLocks noGrp="1" noChangeArrowheads="1"/>
          </p:cNvSpPr>
          <p:nvPr>
            <p:ph idx="1"/>
          </p:nvPr>
        </p:nvSpPr>
        <p:spPr/>
        <p:txBody>
          <a:bodyPr/>
          <a:lstStyle/>
          <a:p>
            <a:pPr eaLnBrk="1" hangingPunct="1">
              <a:defRPr/>
            </a:pPr>
            <a:r>
              <a:rPr lang="en-US" altLang="en-US" dirty="0"/>
              <a:t>Packet filtering</a:t>
            </a:r>
          </a:p>
          <a:p>
            <a:pPr eaLnBrk="1" hangingPunct="1">
              <a:defRPr/>
            </a:pPr>
            <a:r>
              <a:rPr lang="en-US" altLang="en-US" dirty="0"/>
              <a:t>Application gateways</a:t>
            </a:r>
          </a:p>
          <a:p>
            <a:pPr eaLnBrk="1" hangingPunct="1">
              <a:defRPr/>
            </a:pPr>
            <a:r>
              <a:rPr lang="en-US" altLang="en-US" dirty="0"/>
              <a:t>Circuit gateways</a:t>
            </a:r>
          </a:p>
          <a:p>
            <a:pPr eaLnBrk="1" hangingPunct="1">
              <a:defRPr/>
            </a:pPr>
            <a:endParaRPr lang="en-US" altLang="en-US" dirty="0"/>
          </a:p>
          <a:p>
            <a:pPr eaLnBrk="1" hangingPunct="1">
              <a:defRPr/>
            </a:pPr>
            <a:r>
              <a:rPr lang="en-US" altLang="en-US" dirty="0">
                <a:solidFill>
                  <a:srgbClr val="C00000"/>
                </a:solidFill>
              </a:rPr>
              <a:t>Combination of above is dynamic packet filter</a:t>
            </a:r>
          </a:p>
        </p:txBody>
      </p:sp>
    </p:spTree>
    <p:extLst>
      <p:ext uri="{BB962C8B-B14F-4D97-AF65-F5344CB8AC3E}">
        <p14:creationId xmlns:p14="http://schemas.microsoft.com/office/powerpoint/2010/main" val="1611416346"/>
      </p:ext>
    </p:extLst>
  </p:cSld>
  <p:clrMapOvr>
    <a:masterClrMapping/>
  </p:clrMapOvr>
  <mc:AlternateContent xmlns:mc="http://schemas.openxmlformats.org/markup-compatibility/2006" xmlns:p14="http://schemas.microsoft.com/office/powerpoint/2010/main">
    <mc:Choice Requires="p14">
      <p:transition spd="slow" p14:dur="2000" advTm="44319"/>
    </mc:Choice>
    <mc:Fallback xmlns="">
      <p:transition spd="slow" advTm="4431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a:xfrm>
            <a:off x="2209800" y="172620"/>
            <a:ext cx="5526505" cy="1325563"/>
          </a:xfrm>
        </p:spPr>
        <p:txBody>
          <a:bodyPr/>
          <a:lstStyle/>
          <a:p>
            <a:pPr eaLnBrk="1" hangingPunct="1">
              <a:defRPr/>
            </a:pPr>
            <a:r>
              <a:rPr lang="en-US" altLang="en-US" b="1" dirty="0">
                <a:solidFill>
                  <a:schemeClr val="bg1"/>
                </a:solidFill>
              </a:rPr>
              <a:t>Dynamic Packet Filters</a:t>
            </a:r>
          </a:p>
        </p:txBody>
      </p:sp>
      <p:sp>
        <p:nvSpPr>
          <p:cNvPr id="16387" name="Rectangle 3"/>
          <p:cNvSpPr>
            <a:spLocks noGrp="1" noChangeArrowheads="1"/>
          </p:cNvSpPr>
          <p:nvPr>
            <p:ph idx="1"/>
          </p:nvPr>
        </p:nvSpPr>
        <p:spPr/>
        <p:txBody>
          <a:bodyPr/>
          <a:lstStyle/>
          <a:p>
            <a:pPr eaLnBrk="1" hangingPunct="1">
              <a:defRPr/>
            </a:pPr>
            <a:r>
              <a:rPr lang="en-US" altLang="en-US" dirty="0"/>
              <a:t>Most common</a:t>
            </a:r>
          </a:p>
          <a:p>
            <a:pPr eaLnBrk="1" hangingPunct="1">
              <a:defRPr/>
            </a:pPr>
            <a:r>
              <a:rPr lang="en-US" altLang="en-US" dirty="0"/>
              <a:t>Provide good administrators protection and full transparency</a:t>
            </a:r>
          </a:p>
          <a:p>
            <a:pPr eaLnBrk="1" hangingPunct="1">
              <a:defRPr/>
            </a:pPr>
            <a:r>
              <a:rPr lang="en-US" altLang="en-US" dirty="0"/>
              <a:t>Network given full control over traffic</a:t>
            </a:r>
          </a:p>
          <a:p>
            <a:pPr eaLnBrk="1" hangingPunct="1">
              <a:defRPr/>
            </a:pPr>
            <a:r>
              <a:rPr lang="en-US" altLang="en-US" dirty="0"/>
              <a:t>Captures semantics of a connection</a:t>
            </a:r>
          </a:p>
        </p:txBody>
      </p:sp>
    </p:spTree>
    <p:extLst>
      <p:ext uri="{BB962C8B-B14F-4D97-AF65-F5344CB8AC3E}">
        <p14:creationId xmlns:p14="http://schemas.microsoft.com/office/powerpoint/2010/main" val="3355781538"/>
      </p:ext>
    </p:extLst>
  </p:cSld>
  <p:clrMapOvr>
    <a:masterClrMapping/>
  </p:clrMapOvr>
  <mc:AlternateContent xmlns:mc="http://schemas.openxmlformats.org/markup-compatibility/2006" xmlns:p14="http://schemas.microsoft.com/office/powerpoint/2010/main">
    <mc:Choice Requires="p14">
      <p:transition spd="slow" p14:dur="2000" advTm="56085"/>
    </mc:Choice>
    <mc:Fallback xmlns="">
      <p:transition spd="slow" advTm="5608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ontent Placeholder 45057"/>
          <p:cNvGrpSpPr>
            <a:grpSpLocks noChangeAspect="1"/>
          </p:cNvGrpSpPr>
          <p:nvPr/>
        </p:nvGrpSpPr>
        <p:grpSpPr bwMode="auto">
          <a:xfrm>
            <a:off x="2514600" y="1539513"/>
            <a:ext cx="6318250" cy="3079600"/>
            <a:chOff x="624" y="688"/>
            <a:chExt cx="3980" cy="2144"/>
          </a:xfrm>
        </p:grpSpPr>
        <p:sp>
          <p:nvSpPr>
            <p:cNvPr id="3" name="AutoShape 4"/>
            <p:cNvSpPr>
              <a:spLocks noChangeArrowheads="1"/>
            </p:cNvSpPr>
            <p:nvPr/>
          </p:nvSpPr>
          <p:spPr bwMode="auto">
            <a:xfrm>
              <a:off x="624" y="688"/>
              <a:ext cx="768" cy="72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Garamond" panose="02020404030301010803" pitchFamily="18" charset="0"/>
                </a:rPr>
                <a:t>1.2.3.4</a:t>
              </a:r>
            </a:p>
          </p:txBody>
        </p:sp>
        <p:sp>
          <p:nvSpPr>
            <p:cNvPr id="4" name="Text Box 5"/>
            <p:cNvSpPr txBox="1">
              <a:spLocks noChangeArrowheads="1"/>
            </p:cNvSpPr>
            <p:nvPr/>
          </p:nvSpPr>
          <p:spPr bwMode="auto">
            <a:xfrm>
              <a:off x="1248" y="2544"/>
              <a:ext cx="335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Garamond" panose="02020404030301010803" pitchFamily="18" charset="0"/>
                </a:rPr>
                <a:t>Intended connection from 1.2.3.4 to 5.6.7.8</a:t>
              </a:r>
            </a:p>
          </p:txBody>
        </p:sp>
      </p:grpSp>
      <p:sp>
        <p:nvSpPr>
          <p:cNvPr id="1030" name="AutoShape 6"/>
          <p:cNvSpPr>
            <a:spLocks noChangeArrowheads="1"/>
          </p:cNvSpPr>
          <p:nvPr/>
        </p:nvSpPr>
        <p:spPr bwMode="auto">
          <a:xfrm>
            <a:off x="8544427" y="1406075"/>
            <a:ext cx="1219200" cy="114300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1031" name="AutoShape 7"/>
          <p:cNvSpPr>
            <a:spLocks noChangeArrowheads="1"/>
          </p:cNvSpPr>
          <p:nvPr/>
        </p:nvSpPr>
        <p:spPr bwMode="auto">
          <a:xfrm>
            <a:off x="6515100" y="1389113"/>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1.2.3.4</a:t>
            </a:r>
          </a:p>
        </p:txBody>
      </p:sp>
      <p:sp>
        <p:nvSpPr>
          <p:cNvPr id="1032" name="AutoShape 8"/>
          <p:cNvSpPr>
            <a:spLocks noChangeArrowheads="1"/>
          </p:cNvSpPr>
          <p:nvPr/>
        </p:nvSpPr>
        <p:spPr bwMode="auto">
          <a:xfrm>
            <a:off x="4828674" y="1444175"/>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1033" name="AutoShape 9"/>
          <p:cNvSpPr>
            <a:spLocks noChangeArrowheads="1"/>
          </p:cNvSpPr>
          <p:nvPr/>
        </p:nvSpPr>
        <p:spPr bwMode="auto">
          <a:xfrm>
            <a:off x="4066382" y="1377081"/>
            <a:ext cx="4419600" cy="1645519"/>
          </a:xfrm>
          <a:prstGeom prst="flowChartTerminator">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endParaRPr lang="en-US" altLang="en-US" sz="1800"/>
          </a:p>
        </p:txBody>
      </p:sp>
      <p:sp>
        <p:nvSpPr>
          <p:cNvPr id="1034" name="Line 10"/>
          <p:cNvSpPr>
            <a:spLocks noChangeShapeType="1"/>
          </p:cNvSpPr>
          <p:nvPr/>
        </p:nvSpPr>
        <p:spPr bwMode="auto">
          <a:xfrm>
            <a:off x="3733800" y="1977575"/>
            <a:ext cx="1066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5" name="Line 11"/>
          <p:cNvSpPr>
            <a:spLocks noChangeShapeType="1"/>
          </p:cNvSpPr>
          <p:nvPr/>
        </p:nvSpPr>
        <p:spPr bwMode="auto">
          <a:xfrm>
            <a:off x="7658100" y="1922513"/>
            <a:ext cx="914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6" name="Freeform 12"/>
          <p:cNvSpPr>
            <a:spLocks/>
          </p:cNvSpPr>
          <p:nvPr/>
        </p:nvSpPr>
        <p:spPr bwMode="auto">
          <a:xfrm>
            <a:off x="3176336" y="2637036"/>
            <a:ext cx="5739063" cy="1350764"/>
          </a:xfrm>
          <a:custGeom>
            <a:avLst/>
            <a:gdLst>
              <a:gd name="T0" fmla="*/ 0 w 3648"/>
              <a:gd name="T1" fmla="*/ 0 h 1024"/>
              <a:gd name="T2" fmla="*/ 2147483646 w 3648"/>
              <a:gd name="T3" fmla="*/ 2147483646 h 1024"/>
              <a:gd name="T4" fmla="*/ 2147483646 w 3648"/>
              <a:gd name="T5" fmla="*/ 2147483646 h 1024"/>
              <a:gd name="T6" fmla="*/ 2147483646 w 3648"/>
              <a:gd name="T7" fmla="*/ 2147483646 h 1024"/>
              <a:gd name="T8" fmla="*/ 2147483646 w 3648"/>
              <a:gd name="T9" fmla="*/ 2520950 h 10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48" h="1024">
                <a:moveTo>
                  <a:pt x="0" y="0"/>
                </a:moveTo>
                <a:lnTo>
                  <a:pt x="923" y="923"/>
                </a:lnTo>
                <a:lnTo>
                  <a:pt x="1847" y="1024"/>
                </a:lnTo>
                <a:lnTo>
                  <a:pt x="2789" y="933"/>
                </a:lnTo>
                <a:lnTo>
                  <a:pt x="3648" y="1"/>
                </a:lnTo>
              </a:path>
            </a:pathLst>
          </a:custGeom>
          <a:noFill/>
          <a:ln w="9525" cap="flat">
            <a:solidFill>
              <a:schemeClr val="tx1"/>
            </a:solidFill>
            <a:prstDash val="dash"/>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7" name="Text Box 13"/>
          <p:cNvSpPr txBox="1">
            <a:spLocks noChangeArrowheads="1"/>
          </p:cNvSpPr>
          <p:nvPr/>
        </p:nvSpPr>
        <p:spPr bwMode="auto">
          <a:xfrm>
            <a:off x="5638801" y="2971801"/>
            <a:ext cx="12747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800"/>
              <a:t>Firewall</a:t>
            </a:r>
          </a:p>
        </p:txBody>
      </p:sp>
      <p:sp>
        <p:nvSpPr>
          <p:cNvPr id="1038" name="Line 14"/>
          <p:cNvSpPr>
            <a:spLocks noChangeShapeType="1"/>
          </p:cNvSpPr>
          <p:nvPr/>
        </p:nvSpPr>
        <p:spPr bwMode="auto">
          <a:xfrm>
            <a:off x="5952457" y="1922513"/>
            <a:ext cx="53340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9" name="Text Box 15"/>
          <p:cNvSpPr txBox="1">
            <a:spLocks noChangeArrowheads="1"/>
          </p:cNvSpPr>
          <p:nvPr/>
        </p:nvSpPr>
        <p:spPr bwMode="auto">
          <a:xfrm>
            <a:off x="1830469" y="4724400"/>
            <a:ext cx="956343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400" dirty="0"/>
              <a:t>Redialing on a dynamic packet filter.  The dashed arrow </a:t>
            </a:r>
            <a:r>
              <a:rPr lang="en-US" altLang="en-US" sz="2400" dirty="0" smtClean="0"/>
              <a:t>shows </a:t>
            </a:r>
            <a:r>
              <a:rPr lang="en-US" altLang="en-US" sz="2400" dirty="0"/>
              <a:t>the intended connection; the solid arrows show the actual </a:t>
            </a:r>
            <a:r>
              <a:rPr lang="en-US" altLang="en-US" sz="2400" dirty="0" smtClean="0"/>
              <a:t>connections</a:t>
            </a:r>
            <a:r>
              <a:rPr lang="en-US" altLang="en-US" sz="2400" dirty="0"/>
              <a:t>, to and from the relay in the firewall box.  The </a:t>
            </a:r>
            <a:r>
              <a:rPr lang="en-US" altLang="en-US" sz="2400" dirty="0" smtClean="0"/>
              <a:t>Firewall </a:t>
            </a:r>
            <a:r>
              <a:rPr lang="en-US" altLang="en-US" sz="2400" dirty="0"/>
              <a:t>impersonates each endpoint to the other.</a:t>
            </a:r>
            <a:endParaRPr lang="en-US" altLang="en-US" sz="2400" b="1" dirty="0"/>
          </a:p>
        </p:txBody>
      </p:sp>
    </p:spTree>
    <p:extLst>
      <p:ext uri="{BB962C8B-B14F-4D97-AF65-F5344CB8AC3E}">
        <p14:creationId xmlns:p14="http://schemas.microsoft.com/office/powerpoint/2010/main" val="2746591909"/>
      </p:ext>
    </p:extLst>
  </p:cSld>
  <p:clrMapOvr>
    <a:masterClrMapping/>
  </p:clrMapOvr>
  <mc:AlternateContent xmlns:mc="http://schemas.openxmlformats.org/markup-compatibility/2006" xmlns:p14="http://schemas.microsoft.com/office/powerpoint/2010/main">
    <mc:Choice Requires="p14">
      <p:transition spd="slow" p14:dur="2000" advTm="93780"/>
    </mc:Choice>
    <mc:Fallback xmlns="">
      <p:transition spd="slow" advTm="93780"/>
    </mc:Fallback>
  </mc:AlternateContent>
  <p:timing>
    <p:tnLst>
      <p:par>
        <p:cTn id="1" dur="indefinite" restart="never" nodeType="tmRoot"/>
      </p:par>
    </p:tnLst>
  </p:timing>
  <p:extLst mod="1">
    <p:ext uri="{3A86A75C-4F4B-4683-9AE1-C65F6400EC91}">
      <p14:laserTraceLst xmlns:p14="http://schemas.microsoft.com/office/powerpoint/2010/main">
        <p14:tracePtLst>
          <p14:tracePt t="15066" x="406400" y="5194300"/>
          <p14:tracePt t="15415" x="406400" y="5181600"/>
          <p14:tracePt t="15423" x="419100" y="5156200"/>
          <p14:tracePt t="15434" x="444500" y="5111750"/>
          <p14:tracePt t="15448" x="488950" y="5029200"/>
          <p14:tracePt t="15464" x="641350" y="4819650"/>
          <p14:tracePt t="15481" x="939800" y="4445000"/>
          <p14:tracePt t="15498" x="1136650" y="4235450"/>
          <p14:tracePt t="15514" x="1530350" y="3841750"/>
          <p14:tracePt t="15531" x="1847850" y="3492500"/>
          <p14:tracePt t="15547" x="1955800" y="3378200"/>
          <p14:tracePt t="15564" x="2070100" y="3257550"/>
          <p14:tracePt t="15581" x="2095500" y="3200400"/>
          <p14:tracePt t="15598" x="2095500" y="3187700"/>
          <p14:tracePt t="16163" x="2101850" y="3187700"/>
          <p14:tracePt t="16173" x="2120900" y="3187700"/>
          <p14:tracePt t="16183" x="2152650" y="3187700"/>
          <p14:tracePt t="16197" x="2197100" y="3181350"/>
          <p14:tracePt t="16216" x="2317750" y="3181350"/>
          <p14:tracePt t="16231" x="2444750" y="3181350"/>
          <p14:tracePt t="16247" x="2508250" y="3181350"/>
          <p14:tracePt t="16264" x="2622550" y="3181350"/>
          <p14:tracePt t="16281" x="2743200" y="3155950"/>
          <p14:tracePt t="16298" x="2863850" y="3124200"/>
          <p14:tracePt t="16314" x="2921000" y="3117850"/>
          <p14:tracePt t="16331" x="3003550" y="3092450"/>
          <p14:tracePt t="16348" x="3060700" y="3073400"/>
          <p14:tracePt t="16364" x="3086100" y="3067050"/>
          <p14:tracePt t="16381" x="3143250" y="3054350"/>
          <p14:tracePt t="16397" x="3213100" y="3041650"/>
          <p14:tracePt t="16413" x="3257550" y="3035300"/>
          <p14:tracePt t="16430" x="3327400" y="3009900"/>
          <p14:tracePt t="16447" x="3397250" y="2997200"/>
          <p14:tracePt t="16463" x="3422650" y="2990850"/>
          <p14:tracePt t="16481" x="3486150" y="2971800"/>
          <p14:tracePt t="16487" x="3505200" y="2965450"/>
          <p14:tracePt t="16498" x="3524250" y="2952750"/>
          <p14:tracePt t="16514" x="3543300" y="2946400"/>
          <p14:tracePt t="16531" x="3568700" y="2933700"/>
          <p14:tracePt t="16547" x="3594100" y="2908300"/>
          <p14:tracePt t="16565" x="3632200" y="2876550"/>
          <p14:tracePt t="16581" x="3651250" y="2857500"/>
          <p14:tracePt t="16598" x="3695700" y="2819400"/>
          <p14:tracePt t="16614" x="3733800" y="2781300"/>
          <p14:tracePt t="16631" x="3746500" y="2768600"/>
          <p14:tracePt t="16647" x="3765550" y="2736850"/>
          <p14:tracePt t="16664" x="3771900" y="2692400"/>
          <p14:tracePt t="16681" x="3771900" y="2679700"/>
          <p14:tracePt t="16697" x="3778250" y="2635250"/>
          <p14:tracePt t="16714" x="3778250" y="2622550"/>
          <p14:tracePt t="17001" x="3784600" y="2609850"/>
          <p14:tracePt t="17011" x="3803650" y="2590800"/>
          <p14:tracePt t="17021" x="3829050" y="2540000"/>
          <p14:tracePt t="17031" x="3860800" y="2495550"/>
          <p14:tracePt t="17047" x="3917950" y="2349500"/>
          <p14:tracePt t="17064" x="3943350" y="2292350"/>
          <p14:tracePt t="17081" x="3975100" y="2209800"/>
          <p14:tracePt t="17098" x="3981450" y="2171700"/>
          <p14:tracePt t="17114" x="3981450" y="2159000"/>
          <p14:tracePt t="17130" x="3981450" y="2146300"/>
          <p14:tracePt t="17147" x="3981450" y="2133600"/>
          <p14:tracePt t="17164" x="3981450" y="2114550"/>
          <p14:tracePt t="17180" x="3968750" y="2089150"/>
          <p14:tracePt t="17197" x="3956050" y="2044700"/>
          <p14:tracePt t="17214" x="3943350" y="2025650"/>
          <p14:tracePt t="17231" x="3937000" y="2000250"/>
          <p14:tracePt t="17247" x="3924300" y="1968500"/>
          <p14:tracePt t="17264" x="3911600" y="1955800"/>
          <p14:tracePt t="17281" x="3905250" y="1936750"/>
          <p14:tracePt t="17297" x="3879850" y="1917700"/>
          <p14:tracePt t="17314" x="3854450" y="1879600"/>
          <p14:tracePt t="17330" x="3848100" y="1866900"/>
          <p14:tracePt t="17347" x="3841750" y="1866900"/>
          <p14:tracePt t="17364" x="3841750" y="1860550"/>
          <p14:tracePt t="17381" x="3835400" y="1860550"/>
          <p14:tracePt t="17397" x="3810000" y="1860550"/>
          <p14:tracePt t="17414" x="3771900" y="1854200"/>
          <p14:tracePt t="17430" x="3746500" y="1854200"/>
          <p14:tracePt t="17447" x="3708400" y="1841500"/>
          <p14:tracePt t="17464" x="3683000" y="1835150"/>
          <p14:tracePt t="17481" x="3657600" y="1828800"/>
          <p14:tracePt t="17497" x="3644900" y="1828800"/>
          <p14:tracePt t="17503" x="3625850" y="1828800"/>
          <p14:tracePt t="17514" x="3619500" y="1828800"/>
          <p14:tracePt t="17531" x="3587750" y="1816100"/>
          <p14:tracePt t="17548" x="3581400" y="1816100"/>
          <p14:tracePt t="17564" x="3549650" y="1803400"/>
          <p14:tracePt t="17581" x="3524250" y="1797050"/>
          <p14:tracePt t="17597" x="3505200" y="1797050"/>
          <p14:tracePt t="17614" x="3473450" y="1784350"/>
          <p14:tracePt t="17630" x="3422650" y="1784350"/>
          <p14:tracePt t="17647" x="3403600" y="1778000"/>
          <p14:tracePt t="17664" x="3340100" y="1771650"/>
          <p14:tracePt t="17680" x="3232150" y="1771650"/>
          <p14:tracePt t="17698" x="3105150" y="1771650"/>
          <p14:tracePt t="17714" x="3041650" y="1771650"/>
          <p14:tracePt t="17730" x="2870200" y="1784350"/>
          <p14:tracePt t="17747" x="2692400" y="1828800"/>
          <p14:tracePt t="17764" x="2590800" y="1860550"/>
          <p14:tracePt t="17780" x="2368550" y="1949450"/>
          <p14:tracePt t="17797" x="2171700" y="2038350"/>
          <p14:tracePt t="17814" x="2095500" y="2082800"/>
          <p14:tracePt t="17830" x="1968500" y="2139950"/>
          <p14:tracePt t="17847" x="1892300" y="2209800"/>
          <p14:tracePt t="17864" x="1860550" y="2228850"/>
          <p14:tracePt t="17880" x="1841500" y="2266950"/>
          <p14:tracePt t="17897" x="1841500" y="2286000"/>
          <p14:tracePt t="17931" x="1841500" y="2298700"/>
          <p14:tracePt t="17947" x="1854200" y="2305050"/>
          <p14:tracePt t="17965" x="1854200" y="2317750"/>
          <p14:tracePt t="17980" x="1860550" y="2324100"/>
          <p14:tracePt t="17997" x="1873250" y="2355850"/>
          <p14:tracePt t="18014" x="1885950" y="2387600"/>
          <p14:tracePt t="18031" x="1892300" y="2413000"/>
          <p14:tracePt t="18047" x="1911350" y="2457450"/>
          <p14:tracePt t="18064" x="1943100" y="2501900"/>
          <p14:tracePt t="18080" x="1962150" y="2527300"/>
          <p14:tracePt t="18097" x="1993900" y="2565400"/>
          <p14:tracePt t="18113" x="2038350" y="2590800"/>
          <p14:tracePt t="18130" x="2057400" y="2603500"/>
          <p14:tracePt t="18147" x="2120900" y="2635250"/>
          <p14:tracePt t="18164" x="2184400" y="2686050"/>
          <p14:tracePt t="18181" x="2266950" y="2724150"/>
          <p14:tracePt t="18197" x="2305050" y="2736850"/>
          <p14:tracePt t="18214" x="2374900" y="2774950"/>
          <p14:tracePt t="18230" x="2444750" y="2787650"/>
          <p14:tracePt t="18247" x="2482850" y="2794000"/>
          <p14:tracePt t="18263" x="2540000" y="2800350"/>
          <p14:tracePt t="18280" x="2609850" y="2806700"/>
          <p14:tracePt t="18297" x="2647950" y="2806700"/>
          <p14:tracePt t="18313" x="2724150" y="2813050"/>
          <p14:tracePt t="18330" x="2800350" y="2825750"/>
          <p14:tracePt t="18347" x="2832100" y="2825750"/>
          <p14:tracePt t="18364" x="2895600" y="2825750"/>
          <p14:tracePt t="18380" x="2952750" y="2825750"/>
          <p14:tracePt t="18397" x="2978150" y="2825750"/>
          <p14:tracePt t="18414" x="3022600" y="2825750"/>
          <p14:tracePt t="18430" x="3079750" y="2825750"/>
          <p14:tracePt t="18447" x="3136900" y="2825750"/>
          <p14:tracePt t="18464" x="3162300" y="2825750"/>
          <p14:tracePt t="18480" x="3206750" y="2819400"/>
          <p14:tracePt t="18497" x="3257550" y="2800350"/>
          <p14:tracePt t="18513" x="3276600" y="2787650"/>
          <p14:tracePt t="18529" x="3321050" y="2762250"/>
          <p14:tracePt t="18545" x="3346450" y="2736850"/>
          <p14:tracePt t="18562" x="3365500" y="2724150"/>
          <p14:tracePt t="18579" x="3397250" y="2692400"/>
          <p14:tracePt t="18595" x="3422650" y="2654300"/>
          <p14:tracePt t="18613" x="3429000" y="2635250"/>
          <p14:tracePt t="18630" x="3441700" y="2609850"/>
          <p14:tracePt t="18646" x="3460750" y="2578100"/>
          <p14:tracePt t="18664" x="3473450" y="2559050"/>
          <p14:tracePt t="18680" x="3486150" y="2540000"/>
          <p14:tracePt t="18697" x="3505200" y="2495550"/>
          <p14:tracePt t="18714" x="3511550" y="2451100"/>
          <p14:tracePt t="18730" x="3517900" y="2425700"/>
          <p14:tracePt t="18746" x="3524250" y="2368550"/>
          <p14:tracePt t="18764" x="3524250" y="2324100"/>
          <p14:tracePt t="18780" x="3524250" y="2298700"/>
          <p14:tracePt t="18797" x="3524250" y="2247900"/>
          <p14:tracePt t="18813" x="3524250" y="2190750"/>
          <p14:tracePt t="18830" x="3511550" y="2159000"/>
          <p14:tracePt t="18847" x="3505200" y="2108200"/>
          <p14:tracePt t="18863" x="3505200" y="2070100"/>
          <p14:tracePt t="18881" x="3492500" y="2032000"/>
          <p14:tracePt t="18897" x="3479800" y="2019300"/>
          <p14:tracePt t="18913" x="3467100" y="1981200"/>
          <p14:tracePt t="18930" x="3448050" y="1936750"/>
          <p14:tracePt t="18946" x="3435350" y="1924050"/>
          <p14:tracePt t="18963" x="3422650" y="1885950"/>
          <p14:tracePt t="18980" x="3403600" y="1854200"/>
          <p14:tracePt t="18997" x="3390900" y="1841500"/>
          <p14:tracePt t="19002" x="3378200" y="1828800"/>
          <p14:tracePt t="19013" x="3371850" y="1828800"/>
          <p14:tracePt t="19030" x="3352800" y="1809750"/>
          <p14:tracePt t="19046" x="3340100" y="1809750"/>
          <p14:tracePt t="19063" x="3321050" y="1797050"/>
          <p14:tracePt t="19080" x="3282950" y="1790700"/>
          <p14:tracePt t="19097" x="3244850" y="1790700"/>
          <p14:tracePt t="19113" x="3225800" y="1790700"/>
          <p14:tracePt t="19130" x="3194050" y="1784350"/>
          <p14:tracePt t="19147" x="3155950" y="1784350"/>
          <p14:tracePt t="19163" x="3136900" y="1784350"/>
          <p14:tracePt t="19180" x="3079750" y="1784350"/>
          <p14:tracePt t="19196" x="3041650" y="1784350"/>
          <p14:tracePt t="19213" x="3028950" y="1784350"/>
          <p14:tracePt t="19230" x="3016250" y="1790700"/>
          <p14:tracePt t="19246" x="2997200" y="1803400"/>
          <p14:tracePt t="19280" x="2978150" y="1809750"/>
          <p14:tracePt t="19296" x="2965450" y="1822450"/>
          <p14:tracePt t="19314" x="2959100" y="1828800"/>
          <p14:tracePt t="19330" x="2946400" y="1835150"/>
          <p14:tracePt t="19346" x="2940050" y="1847850"/>
          <p14:tracePt t="19415" x="2940050" y="1866900"/>
          <p14:tracePt t="20027" x="2933700" y="1866900"/>
          <p14:tracePt t="20046" x="2927350" y="1866900"/>
          <p14:tracePt t="20066" x="2921000" y="1866900"/>
          <p14:tracePt t="20075" x="2914650" y="1866900"/>
          <p14:tracePt t="20086" x="2908300" y="1866900"/>
          <p14:tracePt t="20106" x="2895600" y="1866900"/>
          <p14:tracePt t="20117" x="2889250" y="1866900"/>
          <p14:tracePt t="20129" x="2882900" y="1866900"/>
          <p14:tracePt t="20146" x="2863850" y="1873250"/>
          <p14:tracePt t="20163" x="2844800" y="1873250"/>
          <p14:tracePt t="20196" x="2819400" y="1873250"/>
          <p14:tracePt t="20213" x="2806700" y="1873250"/>
          <p14:tracePt t="20229" x="2806700" y="1879600"/>
          <p14:tracePt t="20246" x="2781300" y="1885950"/>
          <p14:tracePt t="20263" x="2768600" y="1892300"/>
          <p14:tracePt t="20280" x="2755900" y="1892300"/>
          <p14:tracePt t="20296" x="2755900" y="1898650"/>
          <p14:tracePt t="20313" x="2743200" y="1905000"/>
          <p14:tracePt t="20330" x="2743200" y="1911350"/>
          <p14:tracePt t="20346" x="2736850" y="1911350"/>
          <p14:tracePt t="20379" x="2730500" y="1917700"/>
          <p14:tracePt t="20396" x="2730500" y="1924050"/>
          <p14:tracePt t="20413" x="2724150" y="1924050"/>
          <p14:tracePt t="20432" x="2724150" y="1930400"/>
          <p14:tracePt t="20446" x="2717800" y="1936750"/>
          <p14:tracePt t="20480" x="2717800" y="1943100"/>
          <p14:tracePt t="20490" x="2717800" y="1949450"/>
          <p14:tracePt t="20510" x="2717800" y="1955800"/>
          <p14:tracePt t="20520" x="2711450" y="1955800"/>
          <p14:tracePt t="20539" x="2711450" y="1962150"/>
          <p14:tracePt t="20550" x="2711450" y="1968500"/>
          <p14:tracePt t="20569" x="2711450" y="1974850"/>
          <p14:tracePt t="20579" x="2711450" y="1993900"/>
          <p14:tracePt t="20597" x="2711450" y="2006600"/>
          <p14:tracePt t="20613" x="2711450" y="2012950"/>
          <p14:tracePt t="20629" x="2711450" y="2032000"/>
          <p14:tracePt t="20646" x="2705100" y="2044700"/>
          <p14:tracePt t="20663" x="2698750" y="2051050"/>
          <p14:tracePt t="20680" x="2698750" y="2057400"/>
          <p14:tracePt t="20696" x="2692400" y="2063750"/>
          <p14:tracePt t="20712" x="2692400" y="2070100"/>
          <p14:tracePt t="20729" x="2692400" y="2076450"/>
          <p14:tracePt t="20746" x="2692400" y="2095500"/>
          <p14:tracePt t="20763" x="2692400" y="2114550"/>
          <p14:tracePt t="20779" x="2692400" y="2127250"/>
          <p14:tracePt t="20796" x="2692400" y="2146300"/>
          <p14:tracePt t="20813" x="2692400" y="2159000"/>
          <p14:tracePt t="20829" x="2698750" y="2159000"/>
          <p14:tracePt t="20846" x="2698750" y="2165350"/>
          <p14:tracePt t="20863" x="2698750" y="2171700"/>
          <p14:tracePt t="20879" x="2705100" y="2171700"/>
          <p14:tracePt t="20896" x="2711450" y="2178050"/>
          <p14:tracePt t="20912" x="2724150" y="2190750"/>
          <p14:tracePt t="20929" x="2730500" y="2190750"/>
          <p14:tracePt t="20946" x="2736850" y="2203450"/>
          <p14:tracePt t="20963" x="2749550" y="2209800"/>
          <p14:tracePt t="20980" x="2755900" y="2222500"/>
          <p14:tracePt t="20996" x="2768600" y="2228850"/>
          <p14:tracePt t="21012" x="2787650" y="2254250"/>
          <p14:tracePt t="21030" x="2806700" y="2266950"/>
          <p14:tracePt t="21046" x="2813050" y="2273300"/>
          <p14:tracePt t="21063" x="2832100" y="2286000"/>
          <p14:tracePt t="21079" x="2844800" y="2305050"/>
          <p14:tracePt t="21096" x="2857500" y="2317750"/>
          <p14:tracePt t="21112" x="2876550" y="2330450"/>
          <p14:tracePt t="21130" x="2889250" y="2349500"/>
          <p14:tracePt t="21147" x="2895600" y="2349500"/>
          <p14:tracePt t="21163" x="2901950" y="2368550"/>
          <p14:tracePt t="21179" x="2921000" y="2381250"/>
          <p14:tracePt t="21196" x="2927350" y="2393950"/>
          <p14:tracePt t="22265" x="2933700" y="2393950"/>
          <p14:tracePt t="22274" x="2940050" y="2387600"/>
          <p14:tracePt t="22294" x="2946400" y="2374900"/>
          <p14:tracePt t="22304" x="2946400" y="2368550"/>
          <p14:tracePt t="22314" x="2952750" y="2368550"/>
          <p14:tracePt t="22329" x="2959100" y="2362200"/>
          <p14:tracePt t="22345" x="2965450" y="2355850"/>
          <p14:tracePt t="22362" x="2971800" y="2349500"/>
          <p14:tracePt t="22396" x="2984500" y="2343150"/>
          <p14:tracePt t="22412" x="2997200" y="2336800"/>
          <p14:tracePt t="22429" x="3003550" y="2336800"/>
          <p14:tracePt t="22445" x="3009900" y="2336800"/>
          <p14:tracePt t="22462" x="3028950" y="2336800"/>
          <p14:tracePt t="22479" x="3048000" y="2336800"/>
          <p14:tracePt t="22495" x="3054350" y="2336800"/>
          <p14:tracePt t="22512" x="3073400" y="2336800"/>
          <p14:tracePt t="22529" x="3098800" y="2336800"/>
          <p14:tracePt t="22562" x="3111500" y="2336800"/>
          <p14:tracePt t="22579" x="3130550" y="2336800"/>
          <p14:tracePt t="22595" x="3136900" y="2336800"/>
          <p14:tracePt t="22612" x="3149600" y="2336800"/>
          <p14:tracePt t="22629" x="3162300" y="2336800"/>
          <p14:tracePt t="22646" x="3181350" y="2336800"/>
          <p14:tracePt t="22662" x="3187700" y="2336800"/>
          <p14:tracePt t="22679" x="3206750" y="2336800"/>
          <p14:tracePt t="22695" x="3225800" y="2336800"/>
          <p14:tracePt t="22712" x="3238500" y="2336800"/>
          <p14:tracePt t="22729" x="3251200" y="2336800"/>
          <p14:tracePt t="22745" x="3257550" y="2336800"/>
          <p14:tracePt t="22762" x="3257550" y="2330450"/>
          <p14:tracePt t="22778" x="3270250" y="2330450"/>
          <p14:tracePt t="22812" x="3276600" y="2330450"/>
          <p14:tracePt t="22914" x="3282950" y="2330450"/>
          <p14:tracePt t="22934" x="3289300" y="2336800"/>
          <p14:tracePt t="22944" x="3289300" y="2343150"/>
          <p14:tracePt t="22954" x="3289300" y="2349500"/>
          <p14:tracePt t="22964" x="3289300" y="2355850"/>
          <p14:tracePt t="22978" x="3295650" y="2368550"/>
          <p14:tracePt t="22994" x="3302000" y="2387600"/>
          <p14:tracePt t="23011" x="3321050" y="2406650"/>
          <p14:tracePt t="23028" x="3327400" y="2425700"/>
          <p14:tracePt t="23045" x="3359150" y="2470150"/>
          <p14:tracePt t="23062" x="3416300" y="2540000"/>
          <p14:tracePt t="23079" x="3505200" y="2635250"/>
          <p14:tracePt t="23095" x="3556000" y="2686050"/>
          <p14:tracePt t="23112" x="3651250" y="2768600"/>
          <p14:tracePt t="23129" x="3740150" y="2857500"/>
          <p14:tracePt t="23145" x="3790950" y="2895600"/>
          <p14:tracePt t="23162" x="3867150" y="2971800"/>
          <p14:tracePt t="23178" x="3924300" y="3022600"/>
          <p14:tracePt t="23195" x="3968750" y="3048000"/>
          <p14:tracePt t="23212" x="4019550" y="3092450"/>
          <p14:tracePt t="23228" x="4044950" y="3111500"/>
          <p14:tracePt t="23245" x="4051300" y="3105150"/>
          <p14:tracePt t="23595" x="4064000" y="3105150"/>
          <p14:tracePt t="23604" x="4076700" y="3117850"/>
          <p14:tracePt t="23616" x="4095750" y="3130550"/>
          <p14:tracePt t="23628" x="4121150" y="3155950"/>
          <p14:tracePt t="23645" x="4203700" y="3219450"/>
          <p14:tracePt t="23662" x="4292600" y="3314700"/>
          <p14:tracePt t="23678" x="4356100" y="3378200"/>
          <p14:tracePt t="23695" x="4470400" y="3486150"/>
          <p14:tracePt t="23712" x="4572000" y="3556000"/>
          <p14:tracePt t="23728" x="4629150" y="3600450"/>
          <p14:tracePt t="23745" x="4724400" y="3670300"/>
          <p14:tracePt t="23762" x="4838700" y="3727450"/>
          <p14:tracePt t="23778" x="4908550" y="3771900"/>
          <p14:tracePt t="23795" x="5022850" y="3854450"/>
          <p14:tracePt t="23812" x="5149850" y="3937000"/>
          <p14:tracePt t="23829" x="5276850" y="4000500"/>
          <p14:tracePt t="23845" x="5321300" y="4019550"/>
          <p14:tracePt t="23862" x="5454650" y="4083050"/>
          <p14:tracePt t="23878" x="5588000" y="4114800"/>
          <p14:tracePt t="23895" x="5651500" y="4121150"/>
          <p14:tracePt t="23911" x="5772150" y="4152900"/>
          <p14:tracePt t="23929" x="5886450" y="4184650"/>
          <p14:tracePt t="23945" x="5930900" y="4191000"/>
          <p14:tracePt t="23961" x="5962650" y="4203700"/>
          <p14:tracePt t="23978" x="6000750" y="4203700"/>
          <p14:tracePt t="23995" x="6007100" y="4203700"/>
          <p14:tracePt t="24012" x="6051550" y="4203700"/>
          <p14:tracePt t="24028" x="6096000" y="4203700"/>
          <p14:tracePt t="24045" x="6121400" y="4203700"/>
          <p14:tracePt t="24062" x="6134100" y="4203700"/>
          <p14:tracePt t="24384" x="6153150" y="4203700"/>
          <p14:tracePt t="24393" x="6172200" y="4203700"/>
          <p14:tracePt t="24403" x="6216650" y="4203700"/>
          <p14:tracePt t="24413" x="6267450" y="4203700"/>
          <p14:tracePt t="24428" x="6356350" y="4210050"/>
          <p14:tracePt t="24445" x="6565900" y="4235450"/>
          <p14:tracePt t="24461" x="6877050" y="4273550"/>
          <p14:tracePt t="24478" x="7010400" y="4273550"/>
          <p14:tracePt t="24495" x="7251700" y="4273550"/>
          <p14:tracePt t="24511" x="7467600" y="4229100"/>
          <p14:tracePt t="24529" x="7658100" y="4140200"/>
          <p14:tracePt t="24545" x="7734300" y="4095750"/>
          <p14:tracePt t="24561" x="7893050" y="4006850"/>
          <p14:tracePt t="24578" x="8045450" y="3917950"/>
          <p14:tracePt t="24595" x="8108950" y="3867150"/>
          <p14:tracePt t="24611" x="8210550" y="3790950"/>
          <p14:tracePt t="24617" x="8248650" y="3759200"/>
          <p14:tracePt t="24628" x="8280400" y="3727450"/>
          <p14:tracePt t="24645" x="8299450" y="3708400"/>
          <p14:tracePt t="24661" x="8331200" y="3663950"/>
          <p14:tracePt t="24678" x="8343900" y="3613150"/>
          <p14:tracePt t="24695" x="8343900" y="3594100"/>
          <p14:tracePt t="24711" x="8343900" y="3556000"/>
          <p14:tracePt t="24966" x="8343900" y="3549650"/>
          <p14:tracePt t="24975" x="8356600" y="3530600"/>
          <p14:tracePt t="24985" x="8375650" y="3505200"/>
          <p14:tracePt t="24995" x="8394700" y="3473450"/>
          <p14:tracePt t="25011" x="8464550" y="3397250"/>
          <p14:tracePt t="25028" x="8515350" y="3359150"/>
          <p14:tracePt t="25044" x="8597900" y="3289300"/>
          <p14:tracePt t="25060" x="8680450" y="3206750"/>
          <p14:tracePt t="25077" x="8712200" y="3168650"/>
          <p14:tracePt t="25094" x="8763000" y="3073400"/>
          <p14:tracePt t="25110" x="8794750" y="3016250"/>
          <p14:tracePt t="25128" x="8807450" y="2990850"/>
          <p14:tracePt t="25145" x="8826500" y="2952750"/>
          <p14:tracePt t="25161" x="8826500" y="2940050"/>
          <p14:tracePt t="25178" x="8832850" y="2933700"/>
          <p14:tracePt t="25195" x="8839200" y="2927350"/>
          <p14:tracePt t="25211" x="8851900" y="2914650"/>
          <p14:tracePt t="25228" x="8858250" y="2901950"/>
          <p14:tracePt t="25244" x="8870950" y="2889250"/>
          <p14:tracePt t="25261" x="8902700" y="2870200"/>
          <p14:tracePt t="25278" x="8921750" y="2832100"/>
          <p14:tracePt t="25294" x="8947150" y="2800350"/>
          <p14:tracePt t="25311" x="8978900" y="2717800"/>
          <p14:tracePt t="25328" x="9029700" y="2609850"/>
          <p14:tracePt t="25345" x="9042400" y="2578100"/>
          <p14:tracePt t="25361" x="9061450" y="2508250"/>
          <p14:tracePt t="25378" x="9061450" y="2489200"/>
          <p14:tracePt t="25922" x="9055100" y="2489200"/>
          <p14:tracePt t="25931" x="9048750" y="2482850"/>
          <p14:tracePt t="25944" x="9042400" y="2470150"/>
          <p14:tracePt t="25961" x="9010650" y="2444750"/>
          <p14:tracePt t="25978" x="8985250" y="2419350"/>
          <p14:tracePt t="25994" x="8972550" y="2413000"/>
          <p14:tracePt t="26011" x="8947150" y="2413000"/>
          <p14:tracePt t="26027" x="8921750" y="2413000"/>
          <p14:tracePt t="26061" x="8902700" y="2406650"/>
          <p14:tracePt t="26078" x="8890000" y="2400300"/>
          <p14:tracePt t="26094" x="8883650" y="2400300"/>
          <p14:tracePt t="26111" x="8877300" y="2393950"/>
          <p14:tracePt t="26127" x="8864600" y="2374900"/>
          <p14:tracePt t="26143" x="8864600" y="2362200"/>
          <p14:tracePt t="26160" x="8851900" y="2330450"/>
          <p14:tracePt t="26177" x="8839200" y="2273300"/>
          <p14:tracePt t="26193" x="8832850" y="2241550"/>
          <p14:tracePt t="26210" x="8820150" y="2178050"/>
          <p14:tracePt t="26227" x="8813800" y="2133600"/>
          <p14:tracePt t="26244" x="8794750" y="2101850"/>
          <p14:tracePt t="26261" x="8788400" y="2089150"/>
          <p14:tracePt t="26277" x="8775700" y="2044700"/>
          <p14:tracePt t="26294" x="8775700" y="2006600"/>
          <p14:tracePt t="26311" x="8769350" y="1981200"/>
          <p14:tracePt t="26327" x="8769350" y="1930400"/>
          <p14:tracePt t="26344" x="8769350" y="1892300"/>
          <p14:tracePt t="26361" x="8769350" y="1879600"/>
          <p14:tracePt t="26378" x="8769350" y="1873250"/>
          <p14:tracePt t="26394" x="8769350" y="1860550"/>
          <p14:tracePt t="26411" x="8769350" y="1847850"/>
          <p14:tracePt t="26427" x="8769350" y="1835150"/>
          <p14:tracePt t="26444" x="8775700" y="1822450"/>
          <p14:tracePt t="26461" x="8788400" y="1803400"/>
          <p14:tracePt t="26477" x="8794750" y="1797050"/>
          <p14:tracePt t="26494" x="8801100" y="1784350"/>
          <p14:tracePt t="26511" x="8820150" y="1771650"/>
          <p14:tracePt t="26527" x="8826500" y="1765300"/>
          <p14:tracePt t="26544" x="8845550" y="1758950"/>
          <p14:tracePt t="26561" x="8864600" y="1752600"/>
          <p14:tracePt t="26577" x="8877300" y="1746250"/>
          <p14:tracePt t="26594" x="8902700" y="1739900"/>
          <p14:tracePt t="26610" x="8934450" y="1727200"/>
          <p14:tracePt t="26628" x="8978900" y="1727200"/>
          <p14:tracePt t="26644" x="8997950" y="1727200"/>
          <p14:tracePt t="26661" x="9023350" y="1720850"/>
          <p14:tracePt t="26678" x="9042400" y="1720850"/>
          <p14:tracePt t="26694" x="9061450" y="1720850"/>
          <p14:tracePt t="27026" x="9061450" y="1708150"/>
          <p14:tracePt t="27036" x="9074150" y="1689100"/>
          <p14:tracePt t="27046" x="9080500" y="1676400"/>
          <p14:tracePt t="27060" x="9099550" y="1670050"/>
          <p14:tracePt t="27077" x="9131300" y="1644650"/>
          <p14:tracePt t="27094" x="9163050" y="1625600"/>
          <p14:tracePt t="27111" x="9201150" y="1600200"/>
          <p14:tracePt t="27127" x="9220200" y="1593850"/>
          <p14:tracePt t="27144" x="9264650" y="1574800"/>
          <p14:tracePt t="27161" x="9315450" y="1536700"/>
          <p14:tracePt t="27177" x="9340850" y="1524000"/>
          <p14:tracePt t="27194" x="9385300" y="1498600"/>
          <p14:tracePt t="27211" x="9423400" y="1492250"/>
          <p14:tracePt t="27227" x="9436100" y="1485900"/>
          <p14:tracePt t="27243" x="9474200" y="1485900"/>
          <p14:tracePt t="27259" x="9505950" y="1485900"/>
          <p14:tracePt t="27276" x="9525000" y="1485900"/>
          <p14:tracePt t="27293" x="9550400" y="1485900"/>
          <p14:tracePt t="27309" x="9569450" y="1485900"/>
          <p14:tracePt t="27326" x="9582150" y="1492250"/>
          <p14:tracePt t="27343" x="9607550" y="1511300"/>
          <p14:tracePt t="27359" x="9613900" y="1517650"/>
          <p14:tracePt t="27376" x="9620250" y="1517650"/>
          <p14:tracePt t="27393" x="9620250" y="1530350"/>
          <p14:tracePt t="27409" x="9632950" y="1536700"/>
          <p14:tracePt t="27427" x="9645650" y="1549400"/>
          <p14:tracePt t="27443" x="9658350" y="1562100"/>
          <p14:tracePt t="27459" x="9664700" y="1568450"/>
          <p14:tracePt t="27476" x="9677400" y="1587500"/>
          <p14:tracePt t="27509" x="9690100" y="1593850"/>
          <p14:tracePt t="27526" x="9696450" y="1606550"/>
          <p14:tracePt t="27544" x="9709150" y="1606550"/>
          <p14:tracePt t="27560" x="9715500" y="1625600"/>
          <p14:tracePt t="27577" x="9721850" y="1651000"/>
          <p14:tracePt t="27594" x="9728200" y="1676400"/>
          <p14:tracePt t="27611" x="9728200" y="1689100"/>
          <p14:tracePt t="27627" x="9728200" y="1701800"/>
          <p14:tracePt t="27644" x="9728200" y="1720850"/>
          <p14:tracePt t="27660" x="9728200" y="1733550"/>
          <p14:tracePt t="27667" x="9728200" y="1739900"/>
          <p14:tracePt t="27677" x="9728200" y="1752600"/>
          <p14:tracePt t="27694" x="9728200" y="1765300"/>
          <p14:tracePt t="27710" x="9728200" y="1771650"/>
          <p14:tracePt t="27728" x="9728200" y="1778000"/>
          <p14:tracePt t="27824" x="9728200" y="1784350"/>
          <p14:tracePt t="27834" x="9728200" y="1790700"/>
          <p14:tracePt t="27844" x="9728200" y="1797050"/>
          <p14:tracePt t="27860" x="9728200" y="1816100"/>
          <p14:tracePt t="27877" x="9728200" y="1822450"/>
          <p14:tracePt t="27952" x="9728200" y="1835150"/>
          <p14:tracePt t="27972" x="9728200" y="1847850"/>
          <p14:tracePt t="27982" x="9728200" y="1860550"/>
          <p14:tracePt t="28001" x="9721850" y="1873250"/>
          <p14:tracePt t="28011" x="9721850" y="1879600"/>
          <p14:tracePt t="28028" x="9709150" y="1892300"/>
          <p14:tracePt t="28044" x="9702800" y="1905000"/>
          <p14:tracePt t="28060" x="9683750" y="1930400"/>
          <p14:tracePt t="28078" x="9664700" y="1955800"/>
          <p14:tracePt t="28094" x="9652000" y="1974850"/>
          <p14:tracePt t="28110" x="9645650" y="2000250"/>
          <p14:tracePt t="28127" x="9632950" y="2006600"/>
          <p14:tracePt t="28144" x="9632950" y="2012950"/>
          <p14:tracePt t="28160" x="9613900" y="2019300"/>
          <p14:tracePt t="28179" x="9607550" y="2019300"/>
          <p14:tracePt t="28194" x="9601200" y="2025650"/>
          <p14:tracePt t="28210" x="9588500" y="2032000"/>
          <p14:tracePt t="28227" x="9575800" y="2038350"/>
          <p14:tracePt t="28244" x="9569450" y="2038350"/>
          <p14:tracePt t="28948" x="9563100" y="2038350"/>
          <p14:tracePt t="28958" x="9550400" y="2038350"/>
          <p14:tracePt t="28967" x="9537700" y="2038350"/>
          <p14:tracePt t="28977" x="9525000" y="2038350"/>
          <p14:tracePt t="28994" x="9499600" y="2038350"/>
          <p14:tracePt t="29010" x="9493250" y="2038350"/>
          <p14:tracePt t="29027" x="9474200" y="2038350"/>
          <p14:tracePt t="29044" x="9448800" y="2044700"/>
          <p14:tracePt t="29060" x="9436100" y="2044700"/>
          <p14:tracePt t="29077" x="9398000" y="2044700"/>
          <p14:tracePt t="29094" x="9366250" y="2044700"/>
          <p14:tracePt t="29110" x="9353550" y="2044700"/>
          <p14:tracePt t="29127" x="9334500" y="2044700"/>
          <p14:tracePt t="29143" x="9321800" y="2044700"/>
          <p14:tracePt t="29160" x="9309100" y="2044700"/>
          <p14:tracePt t="29177" x="9290050" y="2044700"/>
          <p14:tracePt t="29193" x="9283700" y="2044700"/>
          <p14:tracePt t="29253" x="9277350" y="2044700"/>
          <p14:tracePt t="29273" x="9271000" y="2044700"/>
          <p14:tracePt t="29303" x="9264650" y="2051050"/>
          <p14:tracePt t="29313" x="9258300" y="2051050"/>
          <p14:tracePt t="29323" x="9251950" y="2057400"/>
          <p14:tracePt t="29332" x="9251950" y="2063750"/>
          <p14:tracePt t="29343" x="9251950" y="2070100"/>
          <p14:tracePt t="29360" x="9245600" y="2082800"/>
          <p14:tracePt t="29375" x="9239250" y="2082800"/>
          <p14:tracePt t="29392" x="9239250" y="2089150"/>
          <p14:tracePt t="29430" x="9232900" y="2089150"/>
          <p14:tracePt t="29443" x="9226550" y="2095500"/>
          <p14:tracePt t="29460" x="9213850" y="2095500"/>
          <p14:tracePt t="29477" x="9201150" y="2101850"/>
          <p14:tracePt t="29510" x="9194800" y="2108200"/>
          <p14:tracePt t="29526" x="9188450" y="2108200"/>
          <p14:tracePt t="29569" x="9182100" y="2108200"/>
          <p14:tracePt t="29578" x="9175750" y="2108200"/>
          <p14:tracePt t="29598" x="9169400" y="2108200"/>
          <p14:tracePt t="29677" x="9163050" y="2108200"/>
          <p14:tracePt t="29697" x="9156700" y="2108200"/>
          <p14:tracePt t="29835" x="9163050" y="2114550"/>
          <p14:tracePt t="29845" x="9169400" y="2114550"/>
          <p14:tracePt t="29854" x="9182100" y="2120900"/>
          <p14:tracePt t="29865" x="9194800" y="2127250"/>
          <p14:tracePt t="29876" x="9201150" y="2127250"/>
          <p14:tracePt t="29893" x="9226550" y="2133600"/>
          <p14:tracePt t="29910" x="9232900" y="2133600"/>
          <p14:tracePt t="29927" x="9251950" y="2133600"/>
          <p14:tracePt t="29943" x="9277350" y="2133600"/>
          <p14:tracePt t="29960" x="9283700" y="2133600"/>
          <p14:tracePt t="29976" x="9290050" y="2133600"/>
          <p14:tracePt t="30150" x="9296400" y="2133600"/>
          <p14:tracePt t="30160" x="9302750" y="2133600"/>
          <p14:tracePt t="30170" x="9309100" y="2133600"/>
          <p14:tracePt t="30179" x="9315450" y="2139950"/>
          <p14:tracePt t="30193" x="9321800" y="2146300"/>
          <p14:tracePt t="30209" x="9334500" y="2159000"/>
          <p14:tracePt t="30227" x="9347200" y="2165350"/>
          <p14:tracePt t="30243" x="9353550" y="2171700"/>
          <p14:tracePt t="30259" x="9366250" y="2171700"/>
          <p14:tracePt t="30276" x="9385300" y="2171700"/>
          <p14:tracePt t="30310" x="9404350" y="2171700"/>
          <p14:tracePt t="30326" x="9423400" y="2165350"/>
          <p14:tracePt t="30343" x="9429750" y="2152650"/>
          <p14:tracePt t="30360" x="9442450" y="2152650"/>
          <p14:tracePt t="30376" x="9448800" y="2146300"/>
          <p14:tracePt t="30393" x="9455150" y="2139950"/>
          <p14:tracePt t="30409" x="9461500" y="2139950"/>
          <p14:tracePt t="30426" x="9467850" y="2139950"/>
          <p14:tracePt t="30870" x="9467850" y="2146300"/>
          <p14:tracePt t="30880" x="9467850" y="2152650"/>
          <p14:tracePt t="30893" x="9467850" y="2159000"/>
          <p14:tracePt t="30909" x="9467850" y="2165350"/>
          <p14:tracePt t="30926" x="9467850" y="2184400"/>
          <p14:tracePt t="30943" x="9461500" y="2184400"/>
          <p14:tracePt t="30959" x="9448800" y="2203450"/>
          <p14:tracePt t="30976" x="9442450" y="2216150"/>
          <p14:tracePt t="30993" x="9436100" y="2222500"/>
          <p14:tracePt t="31009" x="9429750" y="2241550"/>
          <p14:tracePt t="31026" x="9423400" y="2266950"/>
          <p14:tracePt t="31043" x="9417050" y="2298700"/>
          <p14:tracePt t="31059" x="9410700" y="2336800"/>
          <p14:tracePt t="31076" x="9398000" y="2362200"/>
          <p14:tracePt t="31093" x="9378950" y="2393950"/>
          <p14:tracePt t="31109" x="9372600" y="2406650"/>
          <p14:tracePt t="31126" x="9366250" y="2425700"/>
          <p14:tracePt t="31143" x="9359900" y="2432050"/>
          <p14:tracePt t="31441" x="9340850" y="2438400"/>
          <p14:tracePt t="31451" x="9328150" y="2438400"/>
          <p14:tracePt t="31462" x="9309100" y="2444750"/>
          <p14:tracePt t="31476" x="9277350" y="2451100"/>
          <p14:tracePt t="31492" x="9232900" y="2482850"/>
          <p14:tracePt t="31509" x="9201150" y="2501900"/>
          <p14:tracePt t="31526" x="9188450" y="2514600"/>
          <p14:tracePt t="31543" x="9175750" y="2520950"/>
          <p14:tracePt t="31559" x="9163050" y="2533650"/>
          <p14:tracePt t="31575" x="9156700" y="2533650"/>
          <p14:tracePt t="31591" x="9144000" y="2552700"/>
          <p14:tracePt t="31608" x="9118600" y="2571750"/>
          <p14:tracePt t="31626" x="9067800" y="2597150"/>
          <p14:tracePt t="31643" x="9029700" y="2622550"/>
          <p14:tracePt t="31659" x="8940800" y="2698750"/>
          <p14:tracePt t="31676" x="8832850" y="2787650"/>
          <p14:tracePt t="31693" x="8788400" y="2825750"/>
          <p14:tracePt t="31710" x="8712200" y="2889250"/>
          <p14:tracePt t="31726" x="8674100" y="2914650"/>
          <p14:tracePt t="31743" x="8661400" y="2914650"/>
          <p14:tracePt t="31759" x="8655050" y="2921000"/>
          <p14:tracePt t="32161" x="8648700" y="2921000"/>
          <p14:tracePt t="32181" x="8642350" y="2927350"/>
          <p14:tracePt t="32201" x="8642350" y="2933700"/>
          <p14:tracePt t="32211" x="8636000" y="2940050"/>
          <p14:tracePt t="32230" x="8629650" y="2946400"/>
          <p14:tracePt t="32240" x="8623300" y="2959100"/>
          <p14:tracePt t="32260" x="8616950" y="2971800"/>
          <p14:tracePt t="32270" x="8610600" y="2978150"/>
          <p14:tracePt t="32280" x="8604250" y="2978150"/>
          <p14:tracePt t="32293" x="8604250" y="2984500"/>
          <p14:tracePt t="32309" x="8591550" y="2997200"/>
          <p14:tracePt t="32326" x="8585200" y="3009900"/>
          <p14:tracePt t="32342" x="8578850" y="3016250"/>
          <p14:tracePt t="32359" x="8566150" y="3028950"/>
          <p14:tracePt t="32375" x="8559800" y="3035300"/>
          <p14:tracePt t="32393" x="8553450" y="3041650"/>
          <p14:tracePt t="32409" x="8534400" y="3060700"/>
          <p14:tracePt t="32426" x="8515350" y="3073400"/>
          <p14:tracePt t="32442" x="8496300" y="3086100"/>
          <p14:tracePt t="32459" x="8477250" y="3117850"/>
          <p14:tracePt t="32475" x="8439150" y="3149600"/>
          <p14:tracePt t="32492" x="8420100" y="3168650"/>
          <p14:tracePt t="32509" x="8388350" y="3200400"/>
          <p14:tracePt t="32525" x="8362950" y="3232150"/>
          <p14:tracePt t="32543" x="8324850" y="3251200"/>
          <p14:tracePt t="32559" x="8305800" y="3263900"/>
          <p14:tracePt t="32575" x="8274050" y="3289300"/>
          <p14:tracePt t="32592" x="8235950" y="3314700"/>
          <p14:tracePt t="32608" x="8216900" y="3340100"/>
          <p14:tracePt t="32624" x="8172450" y="3384550"/>
          <p14:tracePt t="32641" x="8128000" y="3416300"/>
          <p14:tracePt t="32657" x="8096250" y="3429000"/>
          <p14:tracePt t="32675" x="8051800" y="3460750"/>
          <p14:tracePt t="32692" x="8013700" y="3492500"/>
          <p14:tracePt t="32709" x="7981950" y="3505200"/>
          <p14:tracePt t="32725" x="7943850" y="3530600"/>
          <p14:tracePt t="32742" x="7899400" y="3556000"/>
          <p14:tracePt t="32758" x="7861300" y="3562350"/>
          <p14:tracePt t="32764" x="7835900" y="3575050"/>
          <p14:tracePt t="32775" x="7804150" y="3594100"/>
          <p14:tracePt t="32792" x="7753350" y="3600450"/>
          <p14:tracePt t="32809" x="7708900" y="3613150"/>
          <p14:tracePt t="32825" x="7689850" y="3619500"/>
          <p14:tracePt t="32842" x="7645400" y="3683000"/>
          <p14:tracePt t="32858" x="7600950" y="3740150"/>
          <p14:tracePt t="32875" x="7581900" y="3759200"/>
          <p14:tracePt t="32892" x="7550150" y="3765550"/>
          <p14:tracePt t="32909" x="7512050" y="3765550"/>
          <p14:tracePt t="32926" x="7499350" y="3765550"/>
          <p14:tracePt t="32942" x="7467600" y="3765550"/>
          <p14:tracePt t="32959" x="7435850" y="3765550"/>
          <p14:tracePt t="32975" x="7423150" y="3765550"/>
          <p14:tracePt t="32992" x="7385050" y="3765550"/>
          <p14:tracePt t="33009" x="7346950" y="3765550"/>
          <p14:tracePt t="33026" x="7315200" y="3765550"/>
          <p14:tracePt t="33042" x="7302500" y="3765550"/>
          <p14:tracePt t="33059" x="7283450" y="3765550"/>
          <p14:tracePt t="33354" x="7270750" y="3771900"/>
          <p14:tracePt t="33364" x="7251700" y="3778250"/>
          <p14:tracePt t="33375" x="7239000" y="3784600"/>
          <p14:tracePt t="33392" x="7143750" y="3841750"/>
          <p14:tracePt t="33408" x="7080250" y="3873500"/>
          <p14:tracePt t="33425" x="6953250" y="3956050"/>
          <p14:tracePt t="33442" x="6807200" y="4051300"/>
          <p14:tracePt t="33458" x="6731000" y="4083050"/>
          <p14:tracePt t="33475" x="6572250" y="4146550"/>
          <p14:tracePt t="33492" x="6407150" y="4222750"/>
          <p14:tracePt t="33509" x="6254750" y="4292600"/>
          <p14:tracePt t="33526" x="6197600" y="4318000"/>
          <p14:tracePt t="33542" x="6096000" y="4356100"/>
          <p14:tracePt t="33558" x="6013450" y="4381500"/>
          <p14:tracePt t="33575" x="5969000" y="4387850"/>
          <p14:tracePt t="33592" x="5886450" y="4406900"/>
          <p14:tracePt t="33609" x="5829300" y="4406900"/>
          <p14:tracePt t="33625" x="5803900" y="4406900"/>
          <p14:tracePt t="33642" x="5753100" y="4406900"/>
          <p14:tracePt t="33658" x="5702300" y="4400550"/>
          <p14:tracePt t="33675" x="5683250" y="4400550"/>
          <p14:tracePt t="33692" x="5632450" y="4394200"/>
          <p14:tracePt t="33707" x="5575300" y="4375150"/>
          <p14:tracePt t="33723" x="5549900" y="4375150"/>
          <p14:tracePt t="33740" x="5492750" y="4362450"/>
          <p14:tracePt t="33757" x="5422900" y="4349750"/>
          <p14:tracePt t="33774" x="5384800" y="4349750"/>
          <p14:tracePt t="33792" x="5302250" y="4330700"/>
          <p14:tracePt t="33808" x="5245100" y="4324350"/>
          <p14:tracePt t="33825" x="5194300" y="4318000"/>
          <p14:tracePt t="33842" x="5168900" y="4311650"/>
          <p14:tracePt t="33859" x="5124450" y="4298950"/>
          <p14:tracePt t="33875" x="5086350" y="4292600"/>
          <p14:tracePt t="33891" x="5067300" y="4286250"/>
          <p14:tracePt t="33908" x="5041900" y="4273550"/>
          <p14:tracePt t="33925" x="5003800" y="4248150"/>
          <p14:tracePt t="33942" x="4959350" y="4235450"/>
          <p14:tracePt t="33958" x="4940300" y="4216400"/>
          <p14:tracePt t="33975" x="4895850" y="4197350"/>
          <p14:tracePt t="33992" x="4838700" y="4165600"/>
          <p14:tracePt t="34008" x="4819650" y="4159250"/>
          <p14:tracePt t="34025" x="4743450" y="4127500"/>
          <p14:tracePt t="34042" x="4673600" y="4108450"/>
          <p14:tracePt t="34058" x="4648200" y="4095750"/>
          <p14:tracePt t="34075" x="4584700" y="4064000"/>
          <p14:tracePt t="34092" x="4552950" y="4051300"/>
          <p14:tracePt t="34108" x="4540250" y="4051300"/>
          <p14:tracePt t="34125" x="4533900" y="4044950"/>
          <p14:tracePt t="34517" x="4521200" y="4044950"/>
          <p14:tracePt t="34527" x="4508500" y="4044950"/>
          <p14:tracePt t="34537" x="4502150" y="4044950"/>
          <p14:tracePt t="34547" x="4483100" y="4044950"/>
          <p14:tracePt t="34558" x="4464050" y="4044950"/>
          <p14:tracePt t="34575" x="4438650" y="4044950"/>
          <p14:tracePt t="34591" x="4419600" y="4044950"/>
          <p14:tracePt t="34608" x="4387850" y="4025900"/>
          <p14:tracePt t="34625" x="4324350" y="3975100"/>
          <p14:tracePt t="34641" x="4286250" y="3937000"/>
          <p14:tracePt t="34658" x="4203700" y="3860800"/>
          <p14:tracePt t="34674" x="4140200" y="3790950"/>
          <p14:tracePt t="34692" x="4064000" y="3727450"/>
          <p14:tracePt t="34708" x="4032250" y="3702050"/>
          <p14:tracePt t="34725" x="3956050" y="3632200"/>
          <p14:tracePt t="34741" x="3867150" y="3543300"/>
          <p14:tracePt t="34758" x="3816350" y="3492500"/>
          <p14:tracePt t="34775" x="3727450" y="3403600"/>
          <p14:tracePt t="34780" x="3689350" y="3365500"/>
          <p14:tracePt t="34791" x="3651250" y="3346450"/>
          <p14:tracePt t="34808" x="3613150" y="3314700"/>
          <p14:tracePt t="34825" x="3562350" y="3270250"/>
          <p14:tracePt t="34841" x="3511550" y="3232150"/>
          <p14:tracePt t="34858" x="3486150" y="3206750"/>
          <p14:tracePt t="34875" x="3435350" y="3155950"/>
          <p14:tracePt t="34891" x="3397250" y="3117850"/>
          <p14:tracePt t="34909" x="3359150" y="3092450"/>
          <p14:tracePt t="34924" x="3346450" y="3073400"/>
          <p14:tracePt t="34941" x="3314700" y="3054350"/>
          <p14:tracePt t="34958" x="3289300" y="3028950"/>
          <p14:tracePt t="34975" x="3282950" y="3022600"/>
          <p14:tracePt t="34991" x="3263900" y="3003550"/>
          <p14:tracePt t="35008" x="3257550" y="2990850"/>
          <p14:tracePt t="35025" x="3251200" y="2990850"/>
          <p14:tracePt t="35042" x="3251200" y="2984500"/>
          <p14:tracePt t="35079" x="3251200" y="2978150"/>
          <p14:tracePt t="35277" x="3257550" y="2978150"/>
          <p14:tracePt t="35286" x="3263900" y="2978150"/>
          <p14:tracePt t="35296" x="3270250" y="2978150"/>
          <p14:tracePt t="35308" x="3276600" y="2984500"/>
          <p14:tracePt t="35324" x="3295650" y="2997200"/>
          <p14:tracePt t="35341" x="3302000" y="3003550"/>
          <p14:tracePt t="35358" x="3314700" y="3016250"/>
          <p14:tracePt t="35375" x="3327400" y="3035300"/>
          <p14:tracePt t="35392" x="3346450" y="3041650"/>
          <p14:tracePt t="35408" x="3346450" y="3048000"/>
          <p14:tracePt t="35425" x="3371850" y="3067050"/>
          <p14:tracePt t="35441" x="3390900" y="3079750"/>
          <p14:tracePt t="35458" x="3403600" y="3086100"/>
          <p14:tracePt t="35474" x="3422650" y="3105150"/>
          <p14:tracePt t="35491" x="3441700" y="3111500"/>
          <p14:tracePt t="35508" x="3441700" y="3117850"/>
          <p14:tracePt t="35524" x="3460750" y="3124200"/>
          <p14:tracePt t="35541" x="3473450" y="3136900"/>
          <p14:tracePt t="35558" x="3479800" y="3143250"/>
          <p14:tracePt t="35575" x="3505200" y="3149600"/>
          <p14:tracePt t="35591" x="3517900" y="3162300"/>
          <p14:tracePt t="35609" x="3536950" y="3175000"/>
          <p14:tracePt t="35641" x="3549650" y="3175000"/>
          <p14:tracePt t="35658" x="3568700" y="3187700"/>
          <p14:tracePt t="35674" x="3581400" y="3187700"/>
          <p14:tracePt t="35691" x="3600450" y="3200400"/>
          <p14:tracePt t="35708" x="3619500" y="3213100"/>
          <p14:tracePt t="35725" x="3625850" y="3213100"/>
          <p14:tracePt t="35741" x="3644900" y="3225800"/>
          <p14:tracePt t="35758" x="3657600" y="3232150"/>
          <p14:tracePt t="35774" x="3663950" y="3238500"/>
          <p14:tracePt t="35780" x="3676650" y="3244850"/>
          <p14:tracePt t="35791" x="3683000" y="3244850"/>
          <p14:tracePt t="35808" x="3702050" y="3257550"/>
          <p14:tracePt t="35825" x="3727450" y="3270250"/>
          <p14:tracePt t="35841" x="3740150" y="3276600"/>
          <p14:tracePt t="35858" x="3759200" y="3289300"/>
          <p14:tracePt t="35875" x="3790950" y="3302000"/>
          <p14:tracePt t="35890" x="3803650" y="3308350"/>
          <p14:tracePt t="35906" x="3835400" y="3321050"/>
          <p14:tracePt t="35924" x="3854450" y="3321050"/>
          <p14:tracePt t="35940" x="3867150" y="3327400"/>
          <p14:tracePt t="35957" x="3892550" y="3340100"/>
          <p14:tracePt t="35973" x="3930650" y="3346450"/>
          <p14:tracePt t="35990" x="3937000" y="3352800"/>
          <p14:tracePt t="36007" x="3975100" y="3365500"/>
          <p14:tracePt t="36023" x="4000500" y="3371850"/>
          <p14:tracePt t="36040" x="4013200" y="3378200"/>
          <p14:tracePt t="36057" x="4032250" y="3397250"/>
          <p14:tracePt t="36073" x="4044950" y="3403600"/>
          <p14:tracePt t="36090" x="4057650" y="3409950"/>
          <p14:tracePt t="36107" x="4070350" y="3416300"/>
          <p14:tracePt t="36123" x="4089400" y="3429000"/>
          <p14:tracePt t="36141" x="4114800" y="3435350"/>
          <p14:tracePt t="36157" x="4114800" y="3441700"/>
          <p14:tracePt t="36173" x="4140200" y="3454400"/>
          <p14:tracePt t="36190" x="4159250" y="3460750"/>
          <p14:tracePt t="36206" x="4171950" y="3467100"/>
          <p14:tracePt t="36223" x="4197350" y="3479800"/>
          <p14:tracePt t="36240" x="4229100" y="3492500"/>
          <p14:tracePt t="36256" x="4241800" y="3498850"/>
          <p14:tracePt t="36273" x="4273550" y="3511550"/>
          <p14:tracePt t="36290" x="4305300" y="3511550"/>
          <p14:tracePt t="36306" x="4318000" y="3511550"/>
          <p14:tracePt t="36323" x="4343400" y="3524250"/>
          <p14:tracePt t="36340" x="4368800" y="3524250"/>
          <p14:tracePt t="36357" x="4387850" y="3530600"/>
          <p14:tracePt t="36373" x="4400550" y="3536950"/>
          <p14:tracePt t="36390" x="4419600" y="3536950"/>
          <p14:tracePt t="36407" x="4438650" y="3536950"/>
          <p14:tracePt t="36424" x="4457700" y="3543300"/>
          <p14:tracePt t="36441" x="4476750" y="3549650"/>
          <p14:tracePt t="36458" x="4495800" y="3556000"/>
          <p14:tracePt t="36474" x="4508500" y="3556000"/>
          <p14:tracePt t="36491" x="4527550" y="3562350"/>
          <p14:tracePt t="36508" x="4565650" y="3568700"/>
          <p14:tracePt t="36525" x="4597400" y="3568700"/>
          <p14:tracePt t="36541" x="4616450" y="3568700"/>
          <p14:tracePt t="36557" x="4648200" y="3575050"/>
          <p14:tracePt t="36575" x="4667250" y="3581400"/>
          <p14:tracePt t="36591" x="4673600" y="3587750"/>
          <p14:tracePt t="36607" x="4686300" y="3587750"/>
          <p14:tracePt t="36666" x="4692650" y="3594100"/>
          <p14:tracePt t="36676" x="4699000" y="3600450"/>
          <p14:tracePt t="37317" x="4705350" y="3600450"/>
          <p14:tracePt t="37327" x="4718050" y="3600450"/>
          <p14:tracePt t="37337" x="4730750" y="3606800"/>
          <p14:tracePt t="37345" x="4737100" y="3613150"/>
          <p14:tracePt t="37357" x="4743450" y="3613150"/>
          <p14:tracePt t="37374" x="4762500" y="3619500"/>
          <p14:tracePt t="37390" x="4768850" y="3625850"/>
          <p14:tracePt t="37407" x="4787900" y="3625850"/>
          <p14:tracePt t="37424" x="4806950" y="3632200"/>
          <p14:tracePt t="37440" x="4826000" y="3632200"/>
          <p14:tracePt t="37457" x="4857750" y="3638550"/>
          <p14:tracePt t="37474" x="4889500" y="3644900"/>
          <p14:tracePt t="37490" x="4908550" y="3657600"/>
          <p14:tracePt t="37507" x="4940300" y="3670300"/>
          <p14:tracePt t="37523" x="4984750" y="3695700"/>
          <p14:tracePt t="37541" x="5035550" y="3708400"/>
          <p14:tracePt t="37557" x="5054600" y="3721100"/>
          <p14:tracePt t="37574" x="5099050" y="3740150"/>
          <p14:tracePt t="37590" x="5175250" y="3765550"/>
          <p14:tracePt t="37607" x="5219700" y="3784600"/>
          <p14:tracePt t="37624" x="5289550" y="3816350"/>
          <p14:tracePt t="37640" x="5365750" y="3841750"/>
          <p14:tracePt t="37657" x="5378450" y="3854450"/>
          <p14:tracePt t="37674" x="5429250" y="3867150"/>
          <p14:tracePt t="37690" x="5467350" y="3873500"/>
          <p14:tracePt t="37707" x="5480050" y="3873500"/>
          <p14:tracePt t="37724" x="5524500" y="3879850"/>
          <p14:tracePt t="37740" x="5556250" y="3892550"/>
          <p14:tracePt t="37757" x="5594350" y="3898900"/>
          <p14:tracePt t="37774" x="5607050" y="3905250"/>
          <p14:tracePt t="37790" x="5638800" y="3911600"/>
          <p14:tracePt t="37807" x="5676900" y="3917950"/>
          <p14:tracePt t="37824" x="5695950" y="3917950"/>
          <p14:tracePt t="37829" x="5715000" y="3917950"/>
          <p14:tracePt t="37840" x="5727700" y="3917950"/>
          <p14:tracePt t="37857" x="5765800" y="3924300"/>
          <p14:tracePt t="37874" x="5784850" y="3924300"/>
          <p14:tracePt t="37891" x="5816600" y="3924300"/>
          <p14:tracePt t="37907" x="5848350" y="3930650"/>
          <p14:tracePt t="37923" x="5867400" y="3930650"/>
          <p14:tracePt t="37939" x="5892800" y="3930650"/>
          <p14:tracePt t="37955" x="5918200" y="3930650"/>
          <p14:tracePt t="37972" x="5930900" y="3930650"/>
          <p14:tracePt t="37989" x="5949950" y="3930650"/>
          <p14:tracePt t="38005" x="5969000" y="3930650"/>
          <p14:tracePt t="38022" x="5981700" y="3930650"/>
          <p14:tracePt t="38039" x="6000750" y="3930650"/>
          <p14:tracePt t="38055" x="6013450" y="3930650"/>
          <p14:tracePt t="38072" x="6026150" y="3930650"/>
          <p14:tracePt t="38647" x="6032500" y="3930650"/>
          <p14:tracePt t="38657" x="6051550" y="3924300"/>
          <p14:tracePt t="38667" x="6070600" y="3924300"/>
          <p14:tracePt t="38678" x="6083300" y="3917950"/>
          <p14:tracePt t="38690" x="6108700" y="3917950"/>
          <p14:tracePt t="38707" x="6165850" y="3917950"/>
          <p14:tracePt t="38724" x="6248400" y="3917950"/>
          <p14:tracePt t="38740" x="6292850" y="3917950"/>
          <p14:tracePt t="38756" x="6400800" y="3917950"/>
          <p14:tracePt t="38773" x="6489700" y="3917950"/>
          <p14:tracePt t="38790" x="6527800" y="3917950"/>
          <p14:tracePt t="38806" x="6635750" y="3911600"/>
          <p14:tracePt t="38824" x="6756400" y="3886200"/>
          <p14:tracePt t="38840" x="6826250" y="3873500"/>
          <p14:tracePt t="38846" x="6883400" y="3848100"/>
          <p14:tracePt t="38856" x="6940550" y="3822700"/>
          <p14:tracePt t="38873" x="7042150" y="3784600"/>
          <p14:tracePt t="38890" x="7086600" y="3759200"/>
          <p14:tracePt t="38906" x="7181850" y="3714750"/>
          <p14:tracePt t="38923" x="7264400" y="3663950"/>
          <p14:tracePt t="38940" x="7353300" y="3587750"/>
          <p14:tracePt t="38956" x="7391400" y="3556000"/>
          <p14:tracePt t="38973" x="7454900" y="3505200"/>
          <p14:tracePt t="38990" x="7512050" y="3467100"/>
          <p14:tracePt t="39006" x="7531100" y="3454400"/>
          <p14:tracePt t="39023" x="7550150" y="3441700"/>
          <p14:tracePt t="39040" x="7569200" y="3435350"/>
          <p14:tracePt t="39056" x="7581900" y="3429000"/>
          <p14:tracePt t="39073" x="7632700" y="3416300"/>
          <p14:tracePt t="39475" x="7651750" y="3416300"/>
          <p14:tracePt t="39485" x="7664450" y="3416300"/>
          <p14:tracePt t="39495" x="7683500" y="3409950"/>
          <p14:tracePt t="39506" x="7708900" y="3403600"/>
          <p14:tracePt t="39523" x="7772400" y="3397250"/>
          <p14:tracePt t="39540" x="7810500" y="3397250"/>
          <p14:tracePt t="39557" x="7874000" y="3378200"/>
          <p14:tracePt t="39573" x="7950200" y="3359150"/>
          <p14:tracePt t="39590" x="7994650" y="3346450"/>
          <p14:tracePt t="39607" x="8064500" y="3302000"/>
          <p14:tracePt t="39623" x="8159750" y="3244850"/>
          <p14:tracePt t="39640" x="8255000" y="3200400"/>
          <p14:tracePt t="39656" x="8299450" y="3175000"/>
          <p14:tracePt t="39673" x="8375650" y="3136900"/>
          <p14:tracePt t="39690" x="8439150" y="3105150"/>
          <p14:tracePt t="39706" x="8464550" y="3079750"/>
          <p14:tracePt t="39723" x="8509000" y="3048000"/>
          <p14:tracePt t="39740" x="8553450" y="3009900"/>
          <p14:tracePt t="39757" x="8585200" y="2971800"/>
          <p14:tracePt t="39773" x="8636000" y="2927350"/>
          <p14:tracePt t="39790" x="8699500" y="2863850"/>
          <p14:tracePt t="39807" x="8731250" y="2838450"/>
          <p14:tracePt t="39823" x="8788400" y="2787650"/>
          <p14:tracePt t="39840" x="8832850" y="2755900"/>
          <p14:tracePt t="39857" x="8845550" y="2730500"/>
          <p14:tracePt t="46350" x="8839200" y="2730500"/>
          <p14:tracePt t="46362" x="8820150" y="2730500"/>
          <p14:tracePt t="46371" x="8801100" y="2736850"/>
          <p14:tracePt t="46387" x="8775700" y="2736850"/>
          <p14:tracePt t="46404" x="8756650" y="2743200"/>
          <p14:tracePt t="46421" x="8737600" y="2762250"/>
          <p14:tracePt t="46437" x="8731250" y="2762250"/>
          <p14:tracePt t="46454" x="8724900" y="2762250"/>
          <p14:tracePt t="46471" x="8718550" y="2768600"/>
          <p14:tracePt t="46488" x="8705850" y="2768600"/>
          <p14:tracePt t="46504" x="8699500" y="2768600"/>
          <p14:tracePt t="46520" x="8693150" y="2774950"/>
          <p14:tracePt t="46539" x="8686800" y="2774950"/>
          <p14:tracePt t="46558" x="8680450" y="2774950"/>
          <p14:tracePt t="46571" x="8680450" y="2781300"/>
          <p14:tracePt t="46587" x="8674100" y="2781300"/>
          <p14:tracePt t="46603" x="8667750" y="2781300"/>
          <p14:tracePt t="46620" x="8661400" y="2781300"/>
          <p14:tracePt t="46636" x="8648700" y="2781300"/>
          <p14:tracePt t="46657" x="8642350" y="2781300"/>
          <p14:tracePt t="46671" x="8629650" y="2787650"/>
          <p14:tracePt t="46687" x="8616950" y="2787650"/>
          <p14:tracePt t="46704" x="8591550" y="2794000"/>
          <p14:tracePt t="46720" x="8578850" y="2794000"/>
          <p14:tracePt t="46737" x="8559800" y="2800350"/>
          <p14:tracePt t="46754" x="8528050" y="2806700"/>
          <p14:tracePt t="46771" x="8515350" y="2813050"/>
          <p14:tracePt t="46787" x="8496300" y="2813050"/>
          <p14:tracePt t="46804" x="8464550" y="2819400"/>
          <p14:tracePt t="46821" x="8439150" y="2825750"/>
          <p14:tracePt t="46837" x="8426450" y="2825750"/>
          <p14:tracePt t="46854" x="8407400" y="2825750"/>
          <p14:tracePt t="46871" x="8394700" y="2825750"/>
          <p14:tracePt t="46887" x="8388350" y="2825750"/>
          <p14:tracePt t="46904" x="8375650" y="2832100"/>
          <p14:tracePt t="46920" x="8350250" y="2838450"/>
          <p14:tracePt t="47239" x="8343900" y="2838450"/>
          <p14:tracePt t="47248" x="8331200" y="2844800"/>
          <p14:tracePt t="47258" x="8324850" y="2844800"/>
          <p14:tracePt t="47271" x="8318500" y="2844800"/>
          <p14:tracePt t="47287" x="8293100" y="2844800"/>
          <p14:tracePt t="47304" x="8267700" y="2844800"/>
          <p14:tracePt t="47321" x="8248650" y="2844800"/>
          <p14:tracePt t="47337" x="8204200" y="2844800"/>
          <p14:tracePt t="47354" x="8166100" y="2844800"/>
          <p14:tracePt t="47370" x="8147050" y="2838450"/>
          <p14:tracePt t="47387" x="8121650" y="2838450"/>
          <p14:tracePt t="47404" x="8108950" y="2832100"/>
          <p14:tracePt t="47445" x="8108950" y="2825750"/>
          <p14:tracePt t="47465" x="8108950" y="2813050"/>
          <p14:tracePt t="47801" x="8089900" y="2813050"/>
          <p14:tracePt t="47810" x="8083550" y="2813050"/>
          <p14:tracePt t="47820" x="8077200" y="2813050"/>
          <p14:tracePt t="47837" x="8058150" y="2813050"/>
          <p14:tracePt t="47853" x="8051800" y="2813050"/>
          <p14:tracePt t="47870" x="8026400" y="2813050"/>
          <p14:tracePt t="47887" x="8007350" y="2813050"/>
          <p14:tracePt t="47920" x="7994650" y="2813050"/>
          <p14:tracePt t="47937" x="7981950" y="2813050"/>
          <p14:tracePt t="47954" x="7969250" y="2813050"/>
          <p14:tracePt t="47971" x="7943850" y="2813050"/>
          <p14:tracePt t="47987" x="7918450" y="2813050"/>
          <p14:tracePt t="48004" x="7899400" y="2813050"/>
          <p14:tracePt t="48020" x="7886700" y="2813050"/>
          <p14:tracePt t="48037" x="7861300" y="2813050"/>
          <p14:tracePt t="48054" x="7842250" y="2813050"/>
          <p14:tracePt t="48070" x="7835900" y="2813050"/>
          <p14:tracePt t="48087" x="7823200" y="2819400"/>
          <p14:tracePt t="48470" x="7810500" y="2819400"/>
          <p14:tracePt t="48480" x="7804150" y="2819400"/>
          <p14:tracePt t="48490" x="7797800" y="2819400"/>
          <p14:tracePt t="48503" x="7785100" y="2819400"/>
          <p14:tracePt t="48520" x="7753350" y="2825750"/>
          <p14:tracePt t="48537" x="7727950" y="2825750"/>
          <p14:tracePt t="48554" x="7708900" y="2825750"/>
          <p14:tracePt t="48570" x="7689850" y="2825750"/>
          <p14:tracePt t="48587" x="7683500" y="2825750"/>
          <p14:tracePt t="48604" x="7677150" y="2825750"/>
          <p14:tracePt t="48620" x="7658100" y="2825750"/>
          <p14:tracePt t="48636" x="7645400" y="2825750"/>
          <p14:tracePt t="48653" x="7632700" y="2825750"/>
          <p14:tracePt t="48670" x="7600950" y="2825750"/>
          <p14:tracePt t="48687" x="7562850" y="2825750"/>
          <p14:tracePt t="48704" x="7543800" y="2825750"/>
          <p14:tracePt t="48720" x="7512050" y="2825750"/>
          <p14:tracePt t="48736" x="7473950" y="2825750"/>
          <p14:tracePt t="48753" x="7454900" y="2825750"/>
          <p14:tracePt t="48770" x="7448550" y="2825750"/>
          <p14:tracePt t="48786" x="7435850" y="2825750"/>
          <p14:tracePt t="48803" x="7423150" y="2800350"/>
          <p14:tracePt t="49209" x="7416800" y="2800350"/>
          <p14:tracePt t="49219" x="7404100" y="2800350"/>
          <p14:tracePt t="49239" x="7397750" y="2800350"/>
          <p14:tracePt t="49249" x="7385050" y="2800350"/>
          <p14:tracePt t="49279" x="7378700" y="2800350"/>
          <p14:tracePt t="49288" x="7372350" y="2800350"/>
          <p14:tracePt t="49298" x="7366000" y="2800350"/>
          <p14:tracePt t="49308" x="7359650" y="2800350"/>
          <p14:tracePt t="49320" x="7346950" y="2800350"/>
          <p14:tracePt t="49336" x="7334250" y="2800350"/>
          <p14:tracePt t="49353" x="7327900" y="2800350"/>
          <p14:tracePt t="49370" x="7296150" y="2794000"/>
          <p14:tracePt t="49386" x="7277100" y="2787650"/>
          <p14:tracePt t="49404" x="7239000" y="2787650"/>
          <p14:tracePt t="49420" x="7226300" y="2781300"/>
          <p14:tracePt t="49436" x="7181850" y="2774950"/>
          <p14:tracePt t="49453" x="7137400" y="2768600"/>
          <p14:tracePt t="49470" x="7112000" y="2768600"/>
          <p14:tracePt t="49486" x="7054850" y="2755900"/>
          <p14:tracePt t="49503" x="7004050" y="2749550"/>
          <p14:tracePt t="49520" x="6991350" y="2743200"/>
          <p14:tracePt t="49536" x="6972300" y="2736850"/>
          <p14:tracePt t="49555" x="6972300" y="2730500"/>
          <p14:tracePt t="49569" x="6972300" y="2724150"/>
          <p14:tracePt t="50560" x="6965950" y="2724150"/>
          <p14:tracePt t="50580" x="6959600" y="2724150"/>
          <p14:tracePt t="50590" x="6953250" y="2724150"/>
          <p14:tracePt t="50609" x="6934200" y="2724150"/>
          <p14:tracePt t="50619" x="6927850" y="2724150"/>
          <p14:tracePt t="50629" x="6908800" y="2724150"/>
          <p14:tracePt t="50641" x="6889750" y="2724150"/>
          <p14:tracePt t="50653" x="6877050" y="2724150"/>
          <p14:tracePt t="50669" x="6826250" y="2724150"/>
          <p14:tracePt t="50686" x="6800850" y="2724150"/>
          <p14:tracePt t="50703" x="6794500" y="2724150"/>
          <p14:tracePt t="50719" x="6788150" y="2724150"/>
          <p14:tracePt t="50817" x="6781800" y="2724150"/>
          <p14:tracePt t="50856" x="6775450" y="2724150"/>
          <p14:tracePt t="50886" x="6769100" y="2724150"/>
          <p14:tracePt t="50964" x="6762750" y="2724150"/>
          <p14:tracePt t="51013" x="6756400" y="2724150"/>
          <p14:tracePt t="51063" x="6750050" y="2724150"/>
          <p14:tracePt t="51073" x="6743700" y="2724150"/>
          <p14:tracePt t="51083" x="6737350" y="2724150"/>
          <p14:tracePt t="51093" x="6724650" y="2724150"/>
          <p14:tracePt t="51103" x="6718300" y="2724150"/>
          <p14:tracePt t="51123" x="6711950" y="2717800"/>
          <p14:tracePt t="51136" x="6705600" y="2717800"/>
          <p14:tracePt t="51220" x="6699250" y="2711450"/>
          <p14:tracePt t="51240" x="6692900" y="2711450"/>
          <p14:tracePt t="52600" x="6686550" y="2711450"/>
          <p14:tracePt t="52611" x="6680200" y="2711450"/>
          <p14:tracePt t="52630" x="6673850" y="2711450"/>
          <p14:tracePt t="52650" x="6667500" y="2711450"/>
          <p14:tracePt t="52660" x="6661150" y="2711450"/>
          <p14:tracePt t="52680" x="6654800" y="2711450"/>
          <p14:tracePt t="52690" x="6648450" y="2711450"/>
          <p14:tracePt t="52702" x="6642100" y="2711450"/>
          <p14:tracePt t="52729" x="6635750" y="2711450"/>
          <p14:tracePt t="52768" x="6629400" y="2711450"/>
          <p14:tracePt t="52847" x="6623050" y="2711450"/>
          <p14:tracePt t="52877" x="6616700" y="2711450"/>
          <p14:tracePt t="52897" x="6610350" y="2711450"/>
          <p14:tracePt t="53034" x="6610350" y="2705100"/>
          <p14:tracePt t="53063" x="6604000" y="2705100"/>
          <p14:tracePt t="53073" x="6597650" y="2705100"/>
          <p14:tracePt t="53084" x="6597650" y="2698750"/>
          <p14:tracePt t="53222" x="6591300" y="2698750"/>
          <p14:tracePt t="53439" x="6584950" y="2698750"/>
          <p14:tracePt t="53449" x="6578600" y="2698750"/>
          <p14:tracePt t="53488" x="6572250" y="2698750"/>
          <p14:tracePt t="53528" x="6565900" y="2698750"/>
          <p14:tracePt t="53675" x="6559550" y="2698750"/>
          <p14:tracePt t="53695" x="6553200" y="2698750"/>
          <p14:tracePt t="53715" x="6546850" y="2692400"/>
          <p14:tracePt t="53745" x="6546850" y="2686050"/>
          <p14:tracePt t="53754" x="6540500" y="2686050"/>
          <p14:tracePt t="54345" x="6546850" y="2686050"/>
          <p14:tracePt t="54375" x="6553200" y="2686050"/>
          <p14:tracePt t="54395" x="6559550" y="2686050"/>
          <p14:tracePt t="54415" x="6565900" y="2686050"/>
          <p14:tracePt t="54424" x="6565900" y="2692400"/>
          <p14:tracePt t="54435" x="6572250" y="2692400"/>
          <p14:tracePt t="54455" x="6578600" y="2692400"/>
          <p14:tracePt t="54468" x="6591300" y="2692400"/>
          <p14:tracePt t="54485" x="6591300" y="2698750"/>
          <p14:tracePt t="54501" x="6604000" y="2698750"/>
          <p14:tracePt t="54518" x="6610350" y="2698750"/>
          <p14:tracePt t="54535" x="6629400" y="2711450"/>
          <p14:tracePt t="54551" x="6654800" y="2717800"/>
          <p14:tracePt t="54568" x="6667500" y="2717800"/>
          <p14:tracePt t="54585" x="6699250" y="2724150"/>
          <p14:tracePt t="54601" x="6724650" y="2730500"/>
          <p14:tracePt t="54619" x="6762750" y="2730500"/>
          <p14:tracePt t="54635" x="6775450" y="2730500"/>
          <p14:tracePt t="54641" x="6800850" y="2730500"/>
          <p14:tracePt t="54651" x="6826250" y="2730500"/>
          <p14:tracePt t="54668" x="6858000" y="2730500"/>
          <p14:tracePt t="54685" x="6877050" y="2730500"/>
          <p14:tracePt t="54701" x="6902450" y="2730500"/>
          <p14:tracePt t="54718" x="6915150" y="2730500"/>
          <p14:tracePt t="54735" x="6921500" y="2730500"/>
          <p14:tracePt t="54751" x="6934200" y="2730500"/>
          <p14:tracePt t="54768" x="6946900" y="2730500"/>
          <p14:tracePt t="54785" x="6953250" y="2730500"/>
          <p14:tracePt t="54801" x="6965950" y="2730500"/>
          <p14:tracePt t="54818" x="6985000" y="2724150"/>
          <p14:tracePt t="54835" x="6997700" y="2717800"/>
          <p14:tracePt t="54851" x="7016750" y="2711450"/>
          <p14:tracePt t="54868" x="7035800" y="2705100"/>
          <p14:tracePt t="54885" x="7067550" y="2698750"/>
          <p14:tracePt t="54901" x="7092950" y="2686050"/>
          <p14:tracePt t="54918" x="7137400" y="2673350"/>
          <p14:tracePt t="55282" x="7143750" y="2673350"/>
          <p14:tracePt t="55301" x="7150100" y="2673350"/>
          <p14:tracePt t="55312" x="7156450" y="2673350"/>
          <p14:tracePt t="55322" x="7162800" y="2673350"/>
          <p14:tracePt t="55334" x="7169150" y="2673350"/>
          <p14:tracePt t="55351" x="7188200" y="2673350"/>
          <p14:tracePt t="55368" x="7200900" y="2673350"/>
          <p14:tracePt t="55384" x="7207250" y="2673350"/>
          <p14:tracePt t="55401" x="7226300" y="2673350"/>
          <p14:tracePt t="55418" x="7245350" y="2679700"/>
          <p14:tracePt t="55434" x="7258050" y="2679700"/>
          <p14:tracePt t="55451" x="7283450" y="2679700"/>
          <p14:tracePt t="55468" x="7302500" y="2679700"/>
          <p14:tracePt t="55484" x="7308850" y="2679700"/>
          <p14:tracePt t="55501" x="7321550" y="2679700"/>
          <p14:tracePt t="55517" x="7340600" y="2679700"/>
          <p14:tracePt t="55551" x="7359650" y="2679700"/>
          <p14:tracePt t="55568" x="7378700" y="2679700"/>
          <p14:tracePt t="55585" x="7397750" y="2679700"/>
          <p14:tracePt t="55601" x="7416800" y="2679700"/>
          <p14:tracePt t="55618" x="7442200" y="2679700"/>
          <p14:tracePt t="55634" x="7461250" y="2673350"/>
          <p14:tracePt t="55651" x="7467600" y="2673350"/>
          <p14:tracePt t="55667" x="7480300" y="2667000"/>
          <p14:tracePt t="55685" x="7486650" y="2660650"/>
          <p14:tracePt t="55725" x="7493000" y="2660650"/>
          <p14:tracePt t="55736" x="7493000" y="2654300"/>
          <p14:tracePt t="55755" x="7499350" y="2654300"/>
          <p14:tracePt t="55768" x="7505700" y="2647950"/>
          <p14:tracePt t="55785" x="7512050" y="2647950"/>
          <p14:tracePt t="55805" x="7512050" y="2641600"/>
          <p14:tracePt t="55992" x="7505700" y="2641600"/>
          <p14:tracePt t="56001" x="7499350" y="2641600"/>
          <p14:tracePt t="56012" x="7493000" y="2641600"/>
          <p14:tracePt t="56021" x="7480300" y="2647950"/>
          <p14:tracePt t="56035" x="7467600" y="2660650"/>
          <p14:tracePt t="56051" x="7442200" y="2679700"/>
          <p14:tracePt t="56067" x="7416800" y="2692400"/>
          <p14:tracePt t="56084" x="7372350" y="2717800"/>
          <p14:tracePt t="56101" x="7334250" y="2743200"/>
          <p14:tracePt t="56117" x="7302500" y="2755900"/>
          <p14:tracePt t="56134" x="7283450" y="2755900"/>
          <p14:tracePt t="56151" x="7251700" y="2768600"/>
          <p14:tracePt t="56156" x="7232650" y="2774950"/>
          <p14:tracePt t="56167" x="7213600" y="2781300"/>
          <p14:tracePt t="56184" x="7188200" y="2781300"/>
          <p14:tracePt t="56201" x="7143750" y="2787650"/>
          <p14:tracePt t="56217" x="7092950" y="2794000"/>
          <p14:tracePt t="56234" x="7061200" y="2794000"/>
          <p14:tracePt t="56251" x="7004050" y="2794000"/>
          <p14:tracePt t="56267" x="6927850" y="2794000"/>
          <p14:tracePt t="56285" x="6858000" y="2781300"/>
          <p14:tracePt t="56301" x="6826250" y="2774950"/>
          <p14:tracePt t="56317" x="6775450" y="2762250"/>
          <p14:tracePt t="56334" x="6737350" y="2755900"/>
          <p14:tracePt t="56351" x="6718300" y="2755900"/>
          <p14:tracePt t="56367" x="6686550" y="2743200"/>
          <p14:tracePt t="56384" x="6661150" y="2730500"/>
          <p14:tracePt t="56401" x="6654800" y="2724150"/>
          <p14:tracePt t="56417" x="6635750" y="2705100"/>
          <p14:tracePt t="56434" x="6610350" y="2673350"/>
          <p14:tracePt t="56451" x="6597650" y="2660650"/>
          <p14:tracePt t="56467" x="6572250" y="2628900"/>
          <p14:tracePt t="56484" x="6534150" y="2584450"/>
          <p14:tracePt t="56501" x="6489700" y="2552700"/>
          <p14:tracePt t="56517" x="6470650" y="2533650"/>
          <p14:tracePt t="56534" x="6432550" y="2514600"/>
          <p14:tracePt t="56551" x="6394450" y="2489200"/>
          <p14:tracePt t="56567" x="6388100" y="2476500"/>
          <p14:tracePt t="56584" x="6369050" y="2457450"/>
          <p14:tracePt t="56601" x="6362700" y="2451100"/>
          <p14:tracePt t="56617" x="6362700" y="2438400"/>
          <p14:tracePt t="56634" x="6362700" y="2425700"/>
          <p14:tracePt t="56908" x="6356350" y="2425700"/>
          <p14:tracePt t="56919" x="6330950" y="2425700"/>
          <p14:tracePt t="56928" x="6305550" y="2413000"/>
          <p14:tracePt t="56938" x="6261100" y="2400300"/>
          <p14:tracePt t="56950" x="6203950" y="2387600"/>
          <p14:tracePt t="56967" x="6102350" y="2355850"/>
          <p14:tracePt t="56985" x="5988050" y="2305050"/>
          <p14:tracePt t="57001" x="5943600" y="2292350"/>
          <p14:tracePt t="57017" x="5848350" y="2247900"/>
          <p14:tracePt t="57034" x="5816600" y="2228850"/>
          <p14:tracePt t="57050" x="5810250" y="2222500"/>
          <p14:tracePt t="57096" x="5816600" y="2222500"/>
          <p14:tracePt t="57106" x="5835650" y="2216150"/>
          <p14:tracePt t="57117" x="5854700" y="2209800"/>
          <p14:tracePt t="57134" x="5899150" y="2203450"/>
          <p14:tracePt t="57150" x="5918200" y="2197100"/>
          <p14:tracePt t="57167" x="5956300" y="2190750"/>
          <p14:tracePt t="57184" x="5994400" y="2190750"/>
          <p14:tracePt t="57200" x="6000750" y="2190750"/>
          <p14:tracePt t="57217" x="6019800" y="2190750"/>
          <p14:tracePt t="57234" x="6038850" y="2190750"/>
          <p14:tracePt t="57251" x="6045200" y="2190750"/>
          <p14:tracePt t="57293" x="6051550" y="2190750"/>
          <p14:tracePt t="57303" x="6057900" y="2197100"/>
          <p14:tracePt t="57322" x="6064250" y="2197100"/>
          <p14:tracePt t="57342" x="6070600" y="2197100"/>
          <p14:tracePt t="57429" x="6076950" y="2197100"/>
          <p14:tracePt t="57439" x="6083300" y="2197100"/>
          <p14:tracePt t="57450" x="6089650" y="2197100"/>
          <p14:tracePt t="57470" x="6102350" y="2197100"/>
          <p14:tracePt t="57483" x="6108700" y="2203450"/>
          <p14:tracePt t="57500" x="6127750" y="2203450"/>
          <p14:tracePt t="57517" x="6153150" y="2203450"/>
          <p14:tracePt t="57533" x="6172200" y="2203450"/>
          <p14:tracePt t="57550" x="6210300" y="2209800"/>
          <p14:tracePt t="57567" x="6267450" y="2216150"/>
          <p14:tracePt t="57584" x="6299200" y="2216150"/>
          <p14:tracePt t="57600" x="6388100" y="2222500"/>
          <p14:tracePt t="57617" x="6477000" y="2222500"/>
          <p14:tracePt t="57634" x="6508750" y="2222500"/>
          <p14:tracePt t="57651" x="6572250" y="2222500"/>
          <p14:tracePt t="57667" x="6623050" y="2222500"/>
          <p14:tracePt t="57684" x="6642100" y="2222500"/>
          <p14:tracePt t="57700" x="6648450" y="2222500"/>
          <p14:tracePt t="58033" x="6661150" y="2222500"/>
          <p14:tracePt t="58043" x="6673850" y="2222500"/>
          <p14:tracePt t="58053" x="6692900" y="2222500"/>
          <p14:tracePt t="58067" x="6718300" y="2222500"/>
          <p14:tracePt t="58083" x="6788150" y="2222500"/>
          <p14:tracePt t="58100" x="6877050" y="2222500"/>
          <p14:tracePt t="58117" x="6927850" y="2222500"/>
          <p14:tracePt t="58134" x="7004050" y="2222500"/>
          <p14:tracePt t="58150" x="7061200" y="2222500"/>
          <p14:tracePt t="58167" x="7099300" y="2222500"/>
          <p14:tracePt t="58183" x="7112000" y="2222500"/>
          <p14:tracePt t="58200" x="7124700" y="2222500"/>
          <p14:tracePt t="58513" x="7112000" y="2222500"/>
          <p14:tracePt t="58524" x="7099300" y="2222500"/>
          <p14:tracePt t="58533" x="7086600" y="2222500"/>
          <p14:tracePt t="58549" x="7067550" y="2222500"/>
          <p14:tracePt t="58567" x="7029450" y="2222500"/>
          <p14:tracePt t="58584" x="7004050" y="2222500"/>
          <p14:tracePt t="58600" x="6991350" y="2222500"/>
          <p14:tracePt t="58617" x="6985000" y="2222500"/>
          <p14:tracePt t="58752" x="6978650" y="2222500"/>
          <p14:tracePt t="58761" x="6965950" y="2222500"/>
          <p14:tracePt t="58771" x="6959600" y="2222500"/>
          <p14:tracePt t="58783" x="6946900" y="2222500"/>
          <p14:tracePt t="58800" x="6927850" y="2216150"/>
          <p14:tracePt t="58816" x="6921500" y="2216150"/>
          <p14:tracePt t="58833" x="6915150" y="2209800"/>
          <p14:tracePt t="58850" x="6908800" y="2203450"/>
          <p14:tracePt t="58959" x="6902450" y="2203450"/>
          <p14:tracePt t="58969" x="6902450" y="2197100"/>
          <p14:tracePt t="58979" x="6896100" y="2190750"/>
          <p14:tracePt t="58988" x="6889750" y="2184400"/>
          <p14:tracePt t="59000" x="6883400" y="2178050"/>
          <p14:tracePt t="59016" x="6877050" y="2165350"/>
          <p14:tracePt t="59033" x="6870700" y="2159000"/>
          <p14:tracePt t="59050" x="6864350" y="2139950"/>
          <p14:tracePt t="59066" x="6858000" y="2133600"/>
          <p14:tracePt t="59084" x="6851650" y="2127250"/>
          <p14:tracePt t="59100" x="6851650" y="2120900"/>
          <p14:tracePt t="59116" x="6845300" y="2114550"/>
          <p14:tracePt t="59133" x="6845300" y="2108200"/>
          <p14:tracePt t="60930" x="6838950" y="2108200"/>
          <p14:tracePt t="61738" x="6845300" y="2108200"/>
          <p14:tracePt t="61787" x="6851650" y="2108200"/>
          <p14:tracePt t="61816" x="6851650" y="2114550"/>
          <p14:tracePt t="61827" x="6858000" y="2114550"/>
          <p14:tracePt t="61836" x="6864350" y="2120900"/>
          <p14:tracePt t="61848" x="6870700" y="2120900"/>
          <p14:tracePt t="61876" x="6877050" y="2127250"/>
          <p14:tracePt t="61896" x="6877050" y="2133600"/>
          <p14:tracePt t="61975" x="6870700" y="2139950"/>
          <p14:tracePt t="61985" x="6864350" y="2146300"/>
          <p14:tracePt t="61995" x="6838950" y="2152650"/>
          <p14:tracePt t="62005" x="6794500" y="2165350"/>
          <p14:tracePt t="62015" x="6731000" y="2178050"/>
          <p14:tracePt t="62032" x="6610350" y="2190750"/>
          <p14:tracePt t="62049" x="6565900" y="2197100"/>
          <p14:tracePt t="62065" x="6508750" y="2197100"/>
          <p14:tracePt t="62082" x="6496050" y="2197100"/>
          <p14:tracePt t="62350" x="6483350" y="2197100"/>
          <p14:tracePt t="62359" x="6464300" y="2197100"/>
          <p14:tracePt t="62370" x="6445250" y="2197100"/>
          <p14:tracePt t="62382" x="6419850" y="2197100"/>
          <p14:tracePt t="62399" x="6324600" y="2203450"/>
          <p14:tracePt t="62416" x="6172200" y="2235200"/>
          <p14:tracePt t="62432" x="6096000" y="2235200"/>
          <p14:tracePt t="62449" x="5956300" y="2254250"/>
          <p14:tracePt t="62466" x="5842000" y="2260600"/>
          <p14:tracePt t="62482" x="5784850" y="2260600"/>
          <p14:tracePt t="62499" x="5727700" y="2260600"/>
          <p14:tracePt t="62515" x="5664200" y="2260600"/>
          <p14:tracePt t="62532" x="5645150" y="2260600"/>
          <p14:tracePt t="62548" x="5600700" y="2260600"/>
          <p14:tracePt t="62565" x="5556250" y="2241550"/>
          <p14:tracePt t="62582" x="5543550" y="2235200"/>
          <p14:tracePt t="62599" x="5511800" y="2228850"/>
          <p14:tracePt t="62615" x="5486400" y="2209800"/>
          <p14:tracePt t="62649" x="5480050" y="2203450"/>
          <p14:tracePt t="62695" x="5473700" y="2203450"/>
          <p14:tracePt t="62705" x="5467350" y="2203450"/>
          <p14:tracePt t="62724" x="5461000" y="2203450"/>
          <p14:tracePt t="62737" x="5454650" y="2203450"/>
          <p14:tracePt t="62754" x="5454650" y="2197100"/>
          <p14:tracePt t="62902" x="5448300" y="2197100"/>
          <p14:tracePt t="62912" x="5441950" y="2197100"/>
          <p14:tracePt t="62941" x="5435600" y="2190750"/>
          <p14:tracePt t="62951" x="5429250" y="2184400"/>
          <p14:tracePt t="62971" x="5422900" y="2184400"/>
          <p14:tracePt t="63217" x="5429250" y="2184400"/>
          <p14:tracePt t="63227" x="5435600" y="2184400"/>
          <p14:tracePt t="63247" x="5441950" y="2190750"/>
          <p14:tracePt t="63257" x="5448300" y="2190750"/>
          <p14:tracePt t="63277" x="5454650" y="2197100"/>
          <p14:tracePt t="63286" x="5461000" y="2197100"/>
          <p14:tracePt t="63298" x="5461000" y="2203450"/>
          <p14:tracePt t="63336" x="5467350" y="2203450"/>
          <p14:tracePt t="63355" x="5467350" y="2209800"/>
          <p14:tracePt t="63365" x="5473700" y="2209800"/>
          <p14:tracePt t="63385" x="5480050" y="2209800"/>
          <p14:tracePt t="63394" x="5480050" y="2216150"/>
          <p14:tracePt t="63405" x="5492750" y="2216150"/>
          <p14:tracePt t="63415" x="5499100" y="2222500"/>
          <p14:tracePt t="63435" x="5505450" y="2222500"/>
          <p14:tracePt t="63448" x="5511800" y="2228850"/>
          <p14:tracePt t="63465" x="5524500" y="2235200"/>
          <p14:tracePt t="63482" x="5530850" y="2241550"/>
          <p14:tracePt t="63498" x="5537200" y="2247900"/>
          <p14:tracePt t="63515" x="5549900" y="2254250"/>
          <p14:tracePt t="63531" x="5562600" y="2254250"/>
          <p14:tracePt t="63548" x="5568950" y="2260600"/>
          <p14:tracePt t="63565" x="5588000" y="2260600"/>
          <p14:tracePt t="63581" x="5600700" y="2260600"/>
          <p14:tracePt t="63599" x="5619750" y="2260600"/>
          <p14:tracePt t="63615" x="5632450" y="2260600"/>
          <p14:tracePt t="63631" x="5657850" y="2260600"/>
          <p14:tracePt t="63648" x="5676900" y="2260600"/>
          <p14:tracePt t="63665" x="5689600" y="2260600"/>
          <p14:tracePt t="63681" x="5708650" y="2260600"/>
          <p14:tracePt t="63698" x="5727700" y="2260600"/>
          <p14:tracePt t="63715" x="5740400" y="2260600"/>
          <p14:tracePt t="63731" x="5759450" y="2260600"/>
          <p14:tracePt t="63748" x="5784850" y="2260600"/>
          <p14:tracePt t="63765" x="5797550" y="2260600"/>
          <p14:tracePt t="63782" x="5822950" y="2260600"/>
          <p14:tracePt t="63798" x="5848350" y="2266950"/>
          <p14:tracePt t="63815" x="5880100" y="2266950"/>
          <p14:tracePt t="63831" x="5886450" y="2266950"/>
          <p14:tracePt t="63848" x="5911850" y="2266950"/>
          <p14:tracePt t="63865" x="5930900" y="2266950"/>
          <p14:tracePt t="63898" x="5949950" y="2266950"/>
          <p14:tracePt t="63914" x="5956300" y="2266950"/>
          <p14:tracePt t="63931" x="5969000" y="2266950"/>
          <p14:tracePt t="63947" x="5975350" y="2266950"/>
          <p14:tracePt t="63965" x="5988050" y="2266950"/>
          <p14:tracePt t="63998" x="6007100" y="2266950"/>
          <p14:tracePt t="64479" x="6007100" y="2273300"/>
          <p14:tracePt t="64489" x="5988050" y="2279650"/>
          <p14:tracePt t="64499" x="5962650" y="2286000"/>
          <p14:tracePt t="64515" x="5905500" y="2292350"/>
          <p14:tracePt t="64531" x="5873750" y="2298700"/>
          <p14:tracePt t="64548" x="5797550" y="2305050"/>
          <p14:tracePt t="64565" x="5727700" y="2311400"/>
          <p14:tracePt t="64581" x="5702300" y="2311400"/>
          <p14:tracePt t="64598" x="5632450" y="2317750"/>
          <p14:tracePt t="64614" x="5499100" y="2330450"/>
          <p14:tracePt t="64631" x="5435600" y="2336800"/>
          <p14:tracePt t="64648" x="5308600" y="2343150"/>
          <p14:tracePt t="64664" x="5200650" y="2343150"/>
          <p14:tracePt t="64681" x="5149850" y="2343150"/>
          <p14:tracePt t="64698" x="5016500" y="2336800"/>
          <p14:tracePt t="64714" x="4927600" y="2317750"/>
          <p14:tracePt t="64731" x="4895850" y="2305050"/>
          <p14:tracePt t="64748" x="4857750" y="2292350"/>
          <p14:tracePt t="64764" x="4851400" y="2286000"/>
          <p14:tracePt t="65160" x="4832350" y="2286000"/>
          <p14:tracePt t="65169" x="4813300" y="2286000"/>
          <p14:tracePt t="65181" x="4800600" y="2286000"/>
          <p14:tracePt t="65198" x="4756150" y="2292350"/>
          <p14:tracePt t="65214" x="4730750" y="2292350"/>
          <p14:tracePt t="65231" x="4686300" y="2292350"/>
          <p14:tracePt t="65248" x="4629150" y="2292350"/>
          <p14:tracePt t="65265" x="4597400" y="2286000"/>
          <p14:tracePt t="65281" x="4578350" y="2286000"/>
          <p14:tracePt t="65287" x="4565650" y="2286000"/>
          <p14:tracePt t="65298" x="4559300" y="2279650"/>
          <p14:tracePt t="65314" x="4546600" y="2279650"/>
          <p14:tracePt t="65331" x="4546600" y="2273300"/>
          <p14:tracePt t="65348" x="4546600" y="2266950"/>
          <p14:tracePt t="65364" x="4540250" y="2266950"/>
          <p14:tracePt t="65398" x="4527550" y="2247900"/>
          <p14:tracePt t="65414" x="4502150" y="2241550"/>
          <p14:tracePt t="65431" x="4489450" y="2235200"/>
          <p14:tracePt t="65448" x="4476750" y="2222500"/>
          <p14:tracePt t="65464" x="4464050" y="2216150"/>
          <p14:tracePt t="65498" x="4457700" y="2216150"/>
          <p14:tracePt t="65514" x="4451350" y="2216150"/>
          <p14:tracePt t="65623" x="4445000" y="2209800"/>
          <p14:tracePt t="65642" x="4445000" y="2203450"/>
          <p14:tracePt t="65652" x="4438650" y="2203450"/>
          <p14:tracePt t="65664" x="4432300" y="2203450"/>
          <p14:tracePt t="65702" x="4432300" y="2197100"/>
          <p14:tracePt t="65819" x="4432300" y="2203450"/>
          <p14:tracePt t="65830" x="4419600" y="2216150"/>
          <p14:tracePt t="65840" x="4400550" y="2241550"/>
          <p14:tracePt t="65850" x="4375150" y="2279650"/>
          <p14:tracePt t="65864" x="4337050" y="2324100"/>
          <p14:tracePt t="65881" x="4248150" y="2425700"/>
          <p14:tracePt t="65898" x="4191000" y="2476500"/>
          <p14:tracePt t="65914" x="4171950" y="2489200"/>
          <p14:tracePt t="65931" x="4127500" y="2501900"/>
          <p14:tracePt t="65947" x="4102100" y="2520950"/>
          <p14:tracePt t="65965" x="4064000" y="2533650"/>
          <p14:tracePt t="65981" x="4051300" y="2546350"/>
          <p14:tracePt t="65998" x="4006850" y="2565400"/>
          <p14:tracePt t="66014" x="3968750" y="2584450"/>
          <p14:tracePt t="66032" x="3956050" y="2590800"/>
          <p14:tracePt t="66047" x="3917950" y="2609850"/>
          <p14:tracePt t="66064" x="3879850" y="2622550"/>
          <p14:tracePt t="66081" x="3873500" y="2628900"/>
          <p14:tracePt t="66097" x="3835400" y="2635250"/>
          <p14:tracePt t="66114" x="3810000" y="2635250"/>
          <p14:tracePt t="66131" x="3790950" y="2635250"/>
          <p14:tracePt t="66147" x="3765550" y="2635250"/>
          <p14:tracePt t="66164" x="3740150" y="2635250"/>
          <p14:tracePt t="66181" x="3721100" y="2635250"/>
          <p14:tracePt t="66197" x="3708400" y="2635250"/>
          <p14:tracePt t="66214" x="3695700" y="2635250"/>
          <p14:tracePt t="66461" x="3670300" y="2641600"/>
          <p14:tracePt t="66471" x="3651250" y="2647950"/>
          <p14:tracePt t="66480" x="3613150" y="2660650"/>
          <p14:tracePt t="66497" x="3498850" y="2711450"/>
          <p14:tracePt t="66514" x="3441700" y="2730500"/>
          <p14:tracePt t="66531" x="3346450" y="2781300"/>
          <p14:tracePt t="66547" x="3270250" y="2800350"/>
          <p14:tracePt t="66564" x="3232150" y="2806700"/>
          <p14:tracePt t="66581" x="3175000" y="2806700"/>
          <p14:tracePt t="66597" x="3155950" y="2806700"/>
          <p14:tracePt t="66736" x="3162300" y="2806700"/>
          <p14:tracePt t="66746" x="3175000" y="2813050"/>
          <p14:tracePt t="66756" x="3181350" y="2819400"/>
          <p14:tracePt t="66766" x="3206750" y="2832100"/>
          <p14:tracePt t="66780" x="3238500" y="2844800"/>
          <p14:tracePt t="66797" x="3276600" y="2863850"/>
          <p14:tracePt t="66814" x="3333750" y="2889250"/>
          <p14:tracePt t="66830" x="3359150" y="2901950"/>
          <p14:tracePt t="66847" x="3409950" y="2933700"/>
          <p14:tracePt t="66864" x="3454400" y="2959100"/>
          <p14:tracePt t="66880" x="3473450" y="2965450"/>
          <p14:tracePt t="66897" x="3517900" y="2990850"/>
          <p14:tracePt t="66914" x="3543300" y="3016250"/>
          <p14:tracePt t="66931" x="3575050" y="3035300"/>
          <p14:tracePt t="66947" x="3594100" y="3041650"/>
          <p14:tracePt t="66964" x="3625850" y="3067050"/>
          <p14:tracePt t="66981" x="3663950" y="3092450"/>
          <p14:tracePt t="66997" x="3683000" y="3105150"/>
          <p14:tracePt t="67014" x="3721100" y="3162300"/>
          <p14:tracePt t="67031" x="3771900" y="3232150"/>
          <p14:tracePt t="67047" x="3803650" y="3270250"/>
          <p14:tracePt t="67064" x="3867150" y="3346450"/>
          <p14:tracePt t="67080" x="3949700" y="3397250"/>
          <p14:tracePt t="67097" x="4006850" y="3441700"/>
          <p14:tracePt t="67114" x="4133850" y="3530600"/>
          <p14:tracePt t="67130" x="4279900" y="3644900"/>
          <p14:tracePt t="67146" x="4362450" y="3708400"/>
          <p14:tracePt t="67163" x="4489450" y="3816350"/>
          <p14:tracePt t="67179" x="4597400" y="3917950"/>
          <p14:tracePt t="67196" x="4635500" y="3949700"/>
          <p14:tracePt t="67214" x="4699000" y="4013200"/>
          <p14:tracePt t="67230" x="4743450" y="4057650"/>
          <p14:tracePt t="67247" x="4787900" y="4102100"/>
          <p14:tracePt t="67264" x="4819650" y="4114800"/>
          <p14:tracePt t="67280" x="4876800" y="4121150"/>
          <p14:tracePt t="67297" x="4927600" y="4121150"/>
          <p14:tracePt t="67314" x="4972050" y="4121150"/>
          <p14:tracePt t="67331" x="5035550" y="4121150"/>
          <p14:tracePt t="67347" x="5086350" y="4133850"/>
          <p14:tracePt t="67364" x="5137150" y="4146550"/>
          <p14:tracePt t="67380" x="5156200" y="4152900"/>
          <p14:tracePt t="67397" x="5187950" y="4152900"/>
          <p14:tracePt t="67414" x="5194300" y="4127500"/>
          <p14:tracePt t="67693" x="5194300" y="4140200"/>
          <p14:tracePt t="67702" x="5200650" y="4146550"/>
          <p14:tracePt t="67713" x="5213350" y="4152900"/>
          <p14:tracePt t="67730" x="5276850" y="4159250"/>
          <p14:tracePt t="67747" x="5334000" y="4159250"/>
          <p14:tracePt t="67764" x="5492750" y="4159250"/>
          <p14:tracePt t="67781" x="5702300" y="4159250"/>
          <p14:tracePt t="67797" x="5803900" y="4159250"/>
          <p14:tracePt t="67813" x="6026150" y="4159250"/>
          <p14:tracePt t="67830" x="6216650" y="4127500"/>
          <p14:tracePt t="67848" x="6400800" y="4114800"/>
          <p14:tracePt t="67863" x="6477000" y="4102100"/>
          <p14:tracePt t="67880" x="6616700" y="4089400"/>
          <p14:tracePt t="67897" x="6731000" y="4083050"/>
          <p14:tracePt t="67914" x="6769100" y="4070350"/>
          <p14:tracePt t="67931" x="6826250" y="4057650"/>
          <p14:tracePt t="67947" x="6864350" y="4057650"/>
          <p14:tracePt t="67964" x="6883400" y="4051300"/>
          <p14:tracePt t="67980" x="6915150" y="4038600"/>
          <p14:tracePt t="67997" x="6940550" y="4019550"/>
          <p14:tracePt t="68014" x="6959600" y="4006850"/>
          <p14:tracePt t="68030" x="7023100" y="3975100"/>
          <p14:tracePt t="68047" x="7092950" y="3930650"/>
          <p14:tracePt t="68065" x="7188200" y="3892550"/>
          <p14:tracePt t="68080" x="7232650" y="3867150"/>
          <p14:tracePt t="68097" x="7321550" y="3822700"/>
          <p14:tracePt t="68114" x="7391400" y="3778250"/>
          <p14:tracePt t="68130" x="7416800" y="3765550"/>
          <p14:tracePt t="68147" x="7454900" y="3740150"/>
          <p14:tracePt t="68164" x="7467600" y="3733800"/>
          <p14:tracePt t="68353" x="7454900" y="3733800"/>
          <p14:tracePt t="68363" x="7448550" y="3733800"/>
          <p14:tracePt t="68373" x="7435850" y="3740150"/>
          <p14:tracePt t="68383" x="7410450" y="3746500"/>
          <p14:tracePt t="68397" x="7385050" y="3752850"/>
          <p14:tracePt t="68413" x="7308850" y="3771900"/>
          <p14:tracePt t="68430" x="7207250" y="3803650"/>
          <p14:tracePt t="68447" x="7150100" y="3816350"/>
          <p14:tracePt t="68464" x="7042150" y="3841750"/>
          <p14:tracePt t="68480" x="6921500" y="3860800"/>
          <p14:tracePt t="68497" x="6845300" y="3867150"/>
          <p14:tracePt t="68513" x="6680200" y="3898900"/>
          <p14:tracePt t="68530" x="6502400" y="3917950"/>
          <p14:tracePt t="68546" x="6419850" y="3924300"/>
          <p14:tracePt t="68563" x="6280150" y="3924300"/>
          <p14:tracePt t="68580" x="6153150" y="3924300"/>
          <p14:tracePt t="68597" x="6000750" y="3917950"/>
          <p14:tracePt t="68614" x="5918200" y="3905250"/>
          <p14:tracePt t="68630" x="5734050" y="3867150"/>
          <p14:tracePt t="68647" x="5562600" y="3822700"/>
          <p14:tracePt t="68664" x="5473700" y="3784600"/>
          <p14:tracePt t="68680" x="5327650" y="3733800"/>
          <p14:tracePt t="68697" x="5207000" y="3689350"/>
          <p14:tracePt t="68714" x="5162550" y="3663950"/>
          <p14:tracePt t="68730" x="5054600" y="3613150"/>
          <p14:tracePt t="68746" x="4953000" y="3562350"/>
          <p14:tracePt t="68763" x="4895850" y="3517900"/>
          <p14:tracePt t="68780" x="4787900" y="3435350"/>
          <p14:tracePt t="68796" x="4660900" y="3333750"/>
          <p14:tracePt t="68814" x="4540250" y="3232150"/>
          <p14:tracePt t="68830" x="4470400" y="3168650"/>
          <p14:tracePt t="68846" x="4343400" y="3060700"/>
          <p14:tracePt t="68863" x="4235450" y="2952750"/>
          <p14:tracePt t="68880" x="4184650" y="2901950"/>
          <p14:tracePt t="68896" x="4114800" y="2806700"/>
          <p14:tracePt t="68913" x="4064000" y="2717800"/>
          <p14:tracePt t="68930" x="4051300" y="2692400"/>
          <p14:tracePt t="68946" x="4038600" y="2654300"/>
          <p14:tracePt t="68963" x="4038600" y="2641600"/>
          <p14:tracePt t="68997" x="4038600" y="2647950"/>
          <p14:tracePt t="69013" x="4051300" y="2647950"/>
          <p14:tracePt t="69408" x="4064000" y="2647950"/>
          <p14:tracePt t="69418" x="4070350" y="2641600"/>
          <p14:tracePt t="69429" x="4083050" y="2622550"/>
          <p14:tracePt t="69446" x="4133850" y="2578100"/>
          <p14:tracePt t="69463" x="4152900" y="2546350"/>
          <p14:tracePt t="69480" x="4203700" y="2489200"/>
          <p14:tracePt t="69496" x="4222750" y="2463800"/>
          <p14:tracePt t="69514" x="4241800" y="2438400"/>
          <p14:tracePt t="69530" x="4248150" y="2438400"/>
          <p14:tracePt t="69546" x="4248150" y="2425700"/>
          <p14:tracePt t="69635" x="4248150" y="2419350"/>
          <p14:tracePt t="69644" x="4254500" y="2419350"/>
          <p14:tracePt t="69655" x="4260850" y="2413000"/>
          <p14:tracePt t="69665" x="4267200" y="2406650"/>
          <p14:tracePt t="69680" x="4267200" y="2400300"/>
          <p14:tracePt t="69697" x="4279900" y="2387600"/>
          <p14:tracePt t="69713" x="4286250" y="2381250"/>
          <p14:tracePt t="69802" x="4273550" y="2381250"/>
          <p14:tracePt t="69812" x="4254500" y="2381250"/>
          <p14:tracePt t="69822" x="4235450" y="2381250"/>
          <p14:tracePt t="69832" x="4191000" y="2381250"/>
          <p14:tracePt t="69846" x="4140200" y="2381250"/>
          <p14:tracePt t="69863" x="4000500" y="2381250"/>
          <p14:tracePt t="69868" x="3917950" y="2381250"/>
          <p14:tracePt t="69880" x="3810000" y="2381250"/>
          <p14:tracePt t="69897" x="3721100" y="2381250"/>
          <p14:tracePt t="69913" x="3536950" y="2381250"/>
          <p14:tracePt t="69929" x="3454400" y="2381250"/>
          <p14:tracePt t="69947" x="3390900" y="2387600"/>
          <p14:tracePt t="69963" x="3371850" y="2387600"/>
          <p14:tracePt t="69980" x="3340100" y="2393950"/>
          <p14:tracePt t="69996" x="3321050" y="2393950"/>
          <p14:tracePt t="70013" x="3314700" y="2393950"/>
          <p14:tracePt t="70030" x="3295650" y="2387600"/>
          <p14:tracePt t="70046" x="3282950" y="2381250"/>
          <p14:tracePt t="70063" x="3270250" y="2368550"/>
          <p14:tracePt t="70080" x="3263900" y="2355850"/>
          <p14:tracePt t="70096" x="3244850" y="2343150"/>
          <p14:tracePt t="70113" x="3238500" y="2336800"/>
          <p14:tracePt t="70130" x="3219450" y="2330450"/>
          <p14:tracePt t="70146" x="3200400" y="2330450"/>
          <p14:tracePt t="70163" x="3194050" y="2330450"/>
          <p14:tracePt t="70180" x="3181350" y="2330450"/>
          <p14:tracePt t="70295" x="3187700" y="2330450"/>
          <p14:tracePt t="70305" x="3194050" y="2330450"/>
          <p14:tracePt t="70315" x="3200400" y="2330450"/>
          <p14:tracePt t="70344" x="3206750" y="2330450"/>
          <p14:tracePt t="70364" x="3213100" y="2330450"/>
          <p14:tracePt t="70945" x="3219450" y="2330450"/>
          <p14:tracePt t="70955" x="3225800" y="2330450"/>
          <p14:tracePt t="70966" x="3232150" y="2330450"/>
          <p14:tracePt t="70985" x="3238500" y="2330450"/>
          <p14:tracePt t="70996" x="3244850" y="2330450"/>
          <p14:tracePt t="71015" x="3251200" y="2330450"/>
          <p14:tracePt t="71029" x="3257550" y="2330450"/>
          <p14:tracePt t="71046" x="3263900" y="2330450"/>
          <p14:tracePt t="71104" x="3270250" y="2330450"/>
          <p14:tracePt t="71123" x="3276600" y="2330450"/>
          <p14:tracePt t="71173" x="3282950" y="2330450"/>
          <p14:tracePt t="71192" x="3289300" y="2330450"/>
          <p14:tracePt t="71202" x="3295650" y="2330450"/>
          <p14:tracePt t="71232" x="3302000" y="2330450"/>
          <p14:tracePt t="71241" x="3308350" y="2330450"/>
          <p14:tracePt t="71311" x="3314700" y="2330450"/>
          <p14:tracePt t="71321" x="3321050" y="2330450"/>
          <p14:tracePt t="71331" x="3327400" y="2330450"/>
          <p14:tracePt t="71350" x="3333750" y="2330450"/>
          <p14:tracePt t="71362" x="3340100" y="2330450"/>
          <p14:tracePt t="71380" x="3346450" y="2330450"/>
          <p14:tracePt t="71396" x="3359150" y="2330450"/>
          <p14:tracePt t="71413" x="3371850" y="2330450"/>
          <p14:tracePt t="71429" x="3384550" y="2330450"/>
          <p14:tracePt t="71446" x="3416300" y="2330450"/>
          <p14:tracePt t="71462" x="3435350" y="2330450"/>
          <p14:tracePt t="71478" x="3492500" y="2330450"/>
          <p14:tracePt t="71495" x="3581400" y="2311400"/>
          <p14:tracePt t="71511" x="3625850" y="2311400"/>
          <p14:tracePt t="71529" x="3752850" y="2298700"/>
          <p14:tracePt t="71546" x="3886200" y="2273300"/>
          <p14:tracePt t="71562" x="3962400" y="2260600"/>
          <p14:tracePt t="71579" x="4089400" y="2228850"/>
          <p14:tracePt t="71595" x="4222750" y="2216150"/>
          <p14:tracePt t="71612" x="4267200" y="2209800"/>
          <p14:tracePt t="71628" x="4337050" y="2197100"/>
          <p14:tracePt t="71645" x="4362450" y="2197100"/>
          <p14:tracePt t="71662" x="4368800" y="2197100"/>
          <p14:tracePt t="71842" x="4381500" y="2197100"/>
          <p14:tracePt t="71853" x="4387850" y="2197100"/>
          <p14:tracePt t="71873" x="4400550" y="2203450"/>
          <p14:tracePt t="71883" x="4406900" y="2209800"/>
          <p14:tracePt t="71895" x="4413250" y="2209800"/>
          <p14:tracePt t="71912" x="4438650" y="2222500"/>
          <p14:tracePt t="71929" x="4451350" y="2228850"/>
          <p14:tracePt t="71945" x="4464050" y="2228850"/>
          <p14:tracePt t="71962" x="4476750" y="2235200"/>
          <p14:tracePt t="71979" x="4489450" y="2235200"/>
          <p14:tracePt t="71996" x="4502150" y="2241550"/>
          <p14:tracePt t="72012" x="4521200" y="2254250"/>
          <p14:tracePt t="72029" x="4533900" y="2260600"/>
          <p14:tracePt t="72045" x="4546600" y="2266950"/>
          <p14:tracePt t="72062" x="4559300" y="2273300"/>
          <p14:tracePt t="72080" x="4572000" y="2279650"/>
          <p14:tracePt t="72096" x="4578350" y="2279650"/>
          <p14:tracePt t="72112" x="4591050" y="2279650"/>
          <p14:tracePt t="72129" x="4597400" y="2286000"/>
          <p14:tracePt t="72145" x="4610100" y="2286000"/>
          <p14:tracePt t="72162" x="4616450" y="2286000"/>
          <p14:tracePt t="72179" x="4622800" y="2286000"/>
          <p14:tracePt t="72395" x="4629150" y="2286000"/>
          <p14:tracePt t="72404" x="4629150" y="2292350"/>
          <p14:tracePt t="72426" x="4635500" y="2292350"/>
          <p14:tracePt t="72434" x="4641850" y="2292350"/>
          <p14:tracePt t="72454" x="4648200" y="2292350"/>
          <p14:tracePt t="72464" x="4648200" y="2298700"/>
          <p14:tracePt t="72479" x="4654550" y="2298700"/>
          <p14:tracePt t="72495" x="4667250" y="2298700"/>
          <p14:tracePt t="72512" x="4686300" y="2298700"/>
          <p14:tracePt t="72529" x="4705350" y="2298700"/>
          <p14:tracePt t="72544" x="4711700" y="2298700"/>
          <p14:tracePt t="72561" x="4724400" y="2298700"/>
          <p14:tracePt t="72579" x="4737100" y="2298700"/>
          <p14:tracePt t="72595" x="4743450" y="2298700"/>
          <p14:tracePt t="72710" x="4749800" y="2298700"/>
          <p14:tracePt t="72730" x="4756150" y="2298700"/>
          <p14:tracePt t="72750" x="4762500" y="2298700"/>
          <p14:tracePt t="72759" x="4768850" y="2298700"/>
          <p14:tracePt t="72809" x="4775200" y="2305050"/>
          <p14:tracePt t="72819" x="4781550" y="2305050"/>
          <p14:tracePt t="72828" x="4787900" y="2305050"/>
          <p14:tracePt t="72849" x="4794250" y="2311400"/>
          <p14:tracePt t="72862" x="4800600" y="2311400"/>
          <p14:tracePt t="73380" x="4806950" y="2311400"/>
          <p14:tracePt t="73390" x="4819650" y="2311400"/>
          <p14:tracePt t="73410" x="4832350" y="2311400"/>
          <p14:tracePt t="73420" x="4845050" y="2311400"/>
          <p14:tracePt t="73430" x="4851400" y="2311400"/>
          <p14:tracePt t="73445" x="4864100" y="2305050"/>
          <p14:tracePt t="73462" x="4883150" y="2298700"/>
          <p14:tracePt t="73467" x="4895850" y="2298700"/>
          <p14:tracePt t="73480" x="4902200" y="2298700"/>
          <p14:tracePt t="73496" x="4933950" y="2292350"/>
          <p14:tracePt t="73512" x="4940300" y="2292350"/>
          <p14:tracePt t="73528" x="4959350" y="2292350"/>
          <p14:tracePt t="73545" x="4972050" y="2292350"/>
          <p14:tracePt t="73561" x="4978400" y="2292350"/>
          <p14:tracePt t="73578" x="4991100" y="2292350"/>
          <p14:tracePt t="73596" x="4997450" y="2292350"/>
          <p14:tracePt t="73612" x="5010150" y="2292350"/>
          <p14:tracePt t="73628" x="5022850" y="2292350"/>
          <p14:tracePt t="73645" x="5029200" y="2286000"/>
          <p14:tracePt t="73661" x="5035550" y="2286000"/>
          <p14:tracePt t="73677" x="5041900" y="2286000"/>
          <p14:tracePt t="73694" x="5054600" y="2286000"/>
          <p14:tracePt t="73710" x="5060950" y="2286000"/>
          <p14:tracePt t="73727" x="5073650" y="2286000"/>
          <p14:tracePt t="73745" x="5092700" y="2286000"/>
          <p14:tracePt t="73762" x="5105400" y="2286000"/>
          <p14:tracePt t="73778" x="5124450" y="2292350"/>
          <p14:tracePt t="73795" x="5156200" y="2298700"/>
          <p14:tracePt t="73811" x="5175250" y="2298700"/>
          <p14:tracePt t="73828" x="5181600" y="2298700"/>
          <p14:tracePt t="73845" x="5187950" y="2298700"/>
          <p14:tracePt t="73861" x="5200650" y="2298700"/>
          <p14:tracePt t="73895" x="5213350" y="2298700"/>
          <p14:tracePt t="73911" x="5219700" y="2298700"/>
          <p14:tracePt t="74051" x="5226050" y="2298700"/>
          <p14:tracePt t="74071" x="5232400" y="2298700"/>
          <p14:tracePt t="74416" x="5232400" y="2305050"/>
          <p14:tracePt t="74425" x="5232400" y="2317750"/>
          <p14:tracePt t="74435" x="5232400" y="2324100"/>
          <p14:tracePt t="74446" x="5232400" y="2336800"/>
          <p14:tracePt t="74465" x="5232400" y="2349500"/>
          <p14:tracePt t="74478" x="5232400" y="2362200"/>
          <p14:tracePt t="74495" x="5232400" y="2393950"/>
          <p14:tracePt t="74511" x="5232400" y="2432050"/>
          <p14:tracePt t="74528" x="5226050" y="2470150"/>
          <p14:tracePt t="74544" x="5207000" y="2540000"/>
          <p14:tracePt t="74561" x="5194300" y="2609850"/>
          <p14:tracePt t="74578" x="5194300" y="2641600"/>
          <p14:tracePt t="74594" x="5181600" y="2698750"/>
          <p14:tracePt t="74611" x="5162550" y="2749550"/>
          <p14:tracePt t="74628" x="5156200" y="2774950"/>
          <p14:tracePt t="74645" x="5143500" y="2819400"/>
          <p14:tracePt t="74661" x="5124450" y="2857500"/>
          <p14:tracePt t="74678" x="5118100" y="2876550"/>
          <p14:tracePt t="74694" x="5105400" y="2901950"/>
          <p14:tracePt t="74711" x="5092700" y="2908300"/>
          <p14:tracePt t="74728" x="5086350" y="2914650"/>
          <p14:tracePt t="74744" x="5080000" y="2921000"/>
          <p14:tracePt t="74761" x="5060950" y="2933700"/>
          <p14:tracePt t="74777" x="5029200" y="2933700"/>
          <p14:tracePt t="74794" x="5016500" y="2940050"/>
          <p14:tracePt t="74810" x="4978400" y="2946400"/>
          <p14:tracePt t="74828" x="4940300" y="2952750"/>
          <p14:tracePt t="74844" x="4914900" y="2959100"/>
          <p14:tracePt t="74861" x="4857750" y="2971800"/>
          <p14:tracePt t="74878" x="4787900" y="2990850"/>
          <p14:tracePt t="74894" x="4743450" y="2997200"/>
          <p14:tracePt t="74911" x="4699000" y="3009900"/>
          <p14:tracePt t="74928" x="4686300" y="3016250"/>
          <p14:tracePt t="74988" x="4705350" y="3016250"/>
          <p14:tracePt t="74997" x="4718050" y="3016250"/>
          <p14:tracePt t="75007" x="4737100" y="3016250"/>
          <p14:tracePt t="75017" x="4768850" y="3016250"/>
          <p14:tracePt t="75028" x="4800600" y="3009900"/>
          <p14:tracePt t="75044" x="4889500" y="3003550"/>
          <p14:tracePt t="75061" x="4946650" y="3003550"/>
          <p14:tracePt t="75078" x="5041900" y="3003550"/>
          <p14:tracePt t="75094" x="5118100" y="3003550"/>
          <p14:tracePt t="75111" x="5137150" y="3003550"/>
          <p14:tracePt t="75128" x="5175250" y="3003550"/>
          <p14:tracePt t="75144" x="5181600" y="3003550"/>
          <p14:tracePt t="75184" x="5162550" y="3003550"/>
          <p14:tracePt t="75194" x="5149850" y="3003550"/>
          <p14:tracePt t="75204" x="5130800" y="3003550"/>
          <p14:tracePt t="75215" x="5099050" y="3016250"/>
          <p14:tracePt t="75228" x="5060950" y="3028950"/>
          <p14:tracePt t="75244" x="4984750" y="3041650"/>
          <p14:tracePt t="75261" x="4883150" y="3048000"/>
          <p14:tracePt t="75278" x="4845050" y="3048000"/>
          <p14:tracePt t="75294" x="4768850" y="3048000"/>
          <p14:tracePt t="75312" x="4699000" y="3048000"/>
          <p14:tracePt t="75328" x="4667250" y="3041650"/>
          <p14:tracePt t="75345" x="4578350" y="2984500"/>
          <p14:tracePt t="75361" x="4483100" y="2914650"/>
          <p14:tracePt t="75378" x="4438650" y="2876550"/>
          <p14:tracePt t="75394" x="4375150" y="2813050"/>
          <p14:tracePt t="75411" x="4337050" y="2768600"/>
          <p14:tracePt t="75429" x="4298950" y="2730500"/>
          <p14:tracePt t="75444" x="4273550" y="2705100"/>
          <p14:tracePt t="75461" x="4216400" y="2647950"/>
          <p14:tracePt t="75478" x="4140200" y="2508250"/>
          <p14:tracePt t="75494" x="4114800" y="2451100"/>
          <p14:tracePt t="75511" x="4089400" y="2374900"/>
          <p14:tracePt t="75528" x="4089400" y="2355850"/>
          <p14:tracePt t="75579" x="4102100" y="2368550"/>
          <p14:tracePt t="75589" x="4146550" y="2413000"/>
          <p14:tracePt t="75599" x="4184650" y="2451100"/>
          <p14:tracePt t="75611" x="4235450" y="2495550"/>
          <p14:tracePt t="75627" x="4368800" y="2622550"/>
          <p14:tracePt t="75645" x="4527550" y="2743200"/>
          <p14:tracePt t="75661" x="4622800" y="2825750"/>
          <p14:tracePt t="75677" x="4857750" y="2971800"/>
          <p14:tracePt t="75695" x="5118100" y="3086100"/>
          <p14:tracePt t="75712" x="5245100" y="3111500"/>
          <p14:tracePt t="75727" x="5486400" y="3149600"/>
          <p14:tracePt t="75744" x="5695950" y="3149600"/>
          <p14:tracePt t="75761" x="5803900" y="3149600"/>
          <p14:tracePt t="75777" x="5962650" y="3130550"/>
          <p14:tracePt t="75794" x="6083300" y="3117850"/>
          <p14:tracePt t="75811" x="6115050" y="3111500"/>
          <p14:tracePt t="75826" x="6153150" y="3105150"/>
          <p14:tracePt t="77304" x="6159500" y="3098800"/>
          <p14:tracePt t="77314" x="6172200" y="3098800"/>
          <p14:tracePt t="77324" x="6191250" y="3098800"/>
          <p14:tracePt t="77334" x="6203950" y="3098800"/>
          <p14:tracePt t="77344" x="6223000" y="3098800"/>
          <p14:tracePt t="77360" x="6254750" y="3098800"/>
          <p14:tracePt t="77377" x="6273800" y="3111500"/>
          <p14:tracePt t="77394" x="6311900" y="3117850"/>
          <p14:tracePt t="77411" x="6330950" y="3117850"/>
          <p14:tracePt t="77427" x="6343650" y="3124200"/>
          <p14:tracePt t="77444" x="6369050" y="3130550"/>
          <p14:tracePt t="77460" x="6394450" y="3136900"/>
          <p14:tracePt t="77477" x="6407150" y="3143250"/>
          <p14:tracePt t="77493" x="6445250" y="3155950"/>
          <p14:tracePt t="77510" x="6483350" y="3162300"/>
          <p14:tracePt t="77528" x="6534150" y="3175000"/>
          <p14:tracePt t="77544" x="6565900" y="3181350"/>
          <p14:tracePt t="77560" x="6635750" y="3187700"/>
          <p14:tracePt t="77577" x="6711950" y="3187700"/>
          <p14:tracePt t="77594" x="6750050" y="3187700"/>
          <p14:tracePt t="77610" x="6858000" y="3187700"/>
          <p14:tracePt t="77627" x="6965950" y="3175000"/>
          <p14:tracePt t="77644" x="7042150" y="3162300"/>
          <p14:tracePt t="77660" x="7169150" y="3124200"/>
          <p14:tracePt t="77677" x="7264400" y="3105150"/>
          <p14:tracePt t="77694" x="7321550" y="3079750"/>
          <p14:tracePt t="77710" x="7397750" y="3035300"/>
          <p14:tracePt t="77727" x="7461250" y="3003550"/>
          <p14:tracePt t="77744" x="7486650" y="2984500"/>
          <p14:tracePt t="77760" x="7512050" y="2965450"/>
          <p14:tracePt t="77777" x="7512050" y="2952750"/>
          <p14:tracePt t="77836" x="7556500" y="2952750"/>
          <p14:tracePt t="78073" x="7575550" y="2946400"/>
          <p14:tracePt t="78083" x="7600950" y="2927350"/>
          <p14:tracePt t="78093" x="7677150" y="2889250"/>
          <p14:tracePt t="78110" x="8045450" y="2686050"/>
          <p14:tracePt t="78127" x="8267700" y="2578100"/>
          <p14:tracePt t="78143" x="8763000" y="2362200"/>
          <p14:tracePt t="78160" x="9232900" y="2159000"/>
          <p14:tracePt t="78177" x="9442450" y="2051050"/>
          <p14:tracePt t="78194" x="9810750" y="1866900"/>
          <p14:tracePt t="78210" x="10026650" y="1758950"/>
          <p14:tracePt t="78228" x="10128250" y="1727200"/>
          <p14:tracePt t="78244" x="10153650" y="1727200"/>
          <p14:tracePt t="78260" x="10166350" y="1720850"/>
          <p14:tracePt t="78277" x="10172700" y="1720850"/>
          <p14:tracePt t="78319" x="10166350" y="1720850"/>
          <p14:tracePt t="78330" x="10160000" y="1727200"/>
          <p14:tracePt t="78343" x="10153650" y="1727200"/>
          <p14:tracePt t="78360" x="10140950" y="1727200"/>
          <p14:tracePt t="78448" x="10134600" y="1727200"/>
          <p14:tracePt t="78457" x="10128250" y="1727200"/>
          <p14:tracePt t="78467" x="10109200" y="1727200"/>
          <p14:tracePt t="78478" x="10090150" y="1733550"/>
          <p14:tracePt t="78494" x="10033000" y="1739900"/>
          <p14:tracePt t="78510" x="10001250" y="1746250"/>
          <p14:tracePt t="78527" x="9918700" y="1771650"/>
          <p14:tracePt t="78543" x="9836150" y="1803400"/>
          <p14:tracePt t="78560" x="9791700" y="1816100"/>
          <p14:tracePt t="78576" x="9721850" y="1860550"/>
          <p14:tracePt t="78593" x="9677400" y="1885950"/>
          <p14:tracePt t="78609" x="9658350" y="1892300"/>
          <p14:tracePt t="78626" x="9652000" y="1892300"/>
          <p14:tracePt t="78692" x="9658350" y="1892300"/>
          <p14:tracePt t="78793" x="9652000" y="1892300"/>
          <p14:tracePt t="78802" x="9645650" y="1892300"/>
          <p14:tracePt t="78813" x="9626600" y="1892300"/>
          <p14:tracePt t="78826" x="9607550" y="1892300"/>
          <p14:tracePt t="78843" x="9544050" y="1892300"/>
          <p14:tracePt t="78860" x="9467850" y="1885950"/>
          <p14:tracePt t="78877" x="9410700" y="1879600"/>
          <p14:tracePt t="78893" x="9309100" y="1854200"/>
          <p14:tracePt t="78910" x="9232900" y="1847850"/>
          <p14:tracePt t="78926" x="9201150" y="1847850"/>
          <p14:tracePt t="78943" x="9144000" y="1841500"/>
          <p14:tracePt t="78960" x="9112250" y="1822450"/>
          <p14:tracePt t="79246" x="9099550" y="1822450"/>
          <p14:tracePt t="79256" x="9080500" y="1822450"/>
          <p14:tracePt t="79266" x="9061450" y="1822450"/>
          <p14:tracePt t="79276" x="9036050" y="1822450"/>
          <p14:tracePt t="79293" x="8953500" y="1822450"/>
          <p14:tracePt t="79311" x="8896350" y="1822450"/>
          <p14:tracePt t="79326" x="8763000" y="1822450"/>
          <p14:tracePt t="79343" x="8604250" y="1822450"/>
          <p14:tracePt t="79360" x="8540750" y="1822450"/>
          <p14:tracePt t="79376" x="8413750" y="1822450"/>
          <p14:tracePt t="79393" x="8305800" y="1822450"/>
          <p14:tracePt t="79410" x="8248650" y="1822450"/>
          <p14:tracePt t="79426" x="8153400" y="1822450"/>
          <p14:tracePt t="79443" x="8077200" y="1816100"/>
          <p14:tracePt t="79460" x="8007350" y="1809750"/>
          <p14:tracePt t="79476" x="7975600" y="1809750"/>
          <p14:tracePt t="79493" x="7931150" y="1809750"/>
          <p14:tracePt t="79510" x="7880350" y="1809750"/>
          <p14:tracePt t="79526" x="7861300" y="1809750"/>
          <p14:tracePt t="79543" x="7816850" y="1809750"/>
          <p14:tracePt t="79560" x="7759700" y="1816100"/>
          <p14:tracePt t="79576" x="7734300" y="1828800"/>
          <p14:tracePt t="79593" x="7664450" y="1841500"/>
          <p14:tracePt t="79609" x="7588250" y="1854200"/>
          <p14:tracePt t="79626" x="7550150" y="1860550"/>
          <p14:tracePt t="79643" x="7493000" y="1873250"/>
          <p14:tracePt t="79659" x="7429500" y="1879600"/>
          <p14:tracePt t="79677" x="7378700" y="1898650"/>
          <p14:tracePt t="79693" x="7359650" y="1905000"/>
          <p14:tracePt t="79709" x="7340600" y="1905000"/>
          <p14:tracePt t="79726" x="7340600" y="1911350"/>
          <p14:tracePt t="80016" x="7346950" y="1911350"/>
          <p14:tracePt t="80025" x="7353300" y="1911350"/>
          <p14:tracePt t="80035" x="7366000" y="1905000"/>
          <p14:tracePt t="80045" x="7385050" y="1905000"/>
          <p14:tracePt t="80059" x="7404100" y="1905000"/>
          <p14:tracePt t="80076" x="7461250" y="1885950"/>
          <p14:tracePt t="80093" x="7524750" y="1885950"/>
          <p14:tracePt t="80110" x="7556500" y="1885950"/>
          <p14:tracePt t="80126" x="7645400" y="1885950"/>
          <p14:tracePt t="80143" x="7766050" y="1949450"/>
          <p14:tracePt t="80160" x="7924800" y="2057400"/>
          <p14:tracePt t="80176" x="8013700" y="2108200"/>
          <p14:tracePt t="80193" x="8172450" y="2203450"/>
          <p14:tracePt t="80209" x="8318500" y="2273300"/>
          <p14:tracePt t="80226" x="8375650" y="2305050"/>
          <p14:tracePt t="80243" x="8458200" y="2355850"/>
          <p14:tracePt t="80259" x="8509000" y="2425700"/>
          <p14:tracePt t="80276" x="8521700" y="2451100"/>
          <p14:tracePt t="80293" x="8534400" y="2540000"/>
          <p14:tracePt t="80309" x="8547100" y="2616200"/>
          <p14:tracePt t="80326" x="8547100" y="2647950"/>
          <p14:tracePt t="80343" x="8547100" y="2705100"/>
          <p14:tracePt t="80359" x="8553450" y="2749550"/>
          <p14:tracePt t="80376" x="8559800" y="2787650"/>
          <p14:tracePt t="80393" x="8559800" y="2806700"/>
          <p14:tracePt t="80409" x="8559800" y="2851150"/>
          <p14:tracePt t="80426" x="8559800" y="2927350"/>
          <p14:tracePt t="80442" x="8559800" y="2952750"/>
          <p14:tracePt t="80459" x="8559800" y="3003550"/>
          <p14:tracePt t="80476" x="8547100" y="3035300"/>
          <p14:tracePt t="80493" x="8534400" y="3048000"/>
          <p14:tracePt t="80509" x="8509000" y="3060700"/>
          <p14:tracePt t="80526" x="8458200" y="3079750"/>
          <p14:tracePt t="80542" x="8426450" y="3092450"/>
          <p14:tracePt t="80559" x="8388350" y="3111500"/>
          <p14:tracePt t="80576" x="8343900" y="3124200"/>
          <p14:tracePt t="80593" x="8331200" y="3124200"/>
          <p14:tracePt t="80609" x="8293100" y="3124200"/>
          <p14:tracePt t="80626" x="8267700" y="3124200"/>
          <p14:tracePt t="80643" x="8235950" y="3124200"/>
          <p14:tracePt t="80659" x="8216900" y="3124200"/>
          <p14:tracePt t="80676" x="8197850" y="3117850"/>
          <p14:tracePt t="80692" x="8178800" y="3111500"/>
          <p14:tracePt t="80709" x="8178800" y="3105150"/>
          <p14:tracePt t="80726" x="8159750" y="3105150"/>
          <p14:tracePt t="80743" x="8153400" y="3098800"/>
          <p14:tracePt t="80759" x="8147050" y="3098800"/>
          <p14:tracePt t="80794" x="8140700" y="3098800"/>
          <p14:tracePt t="80873" x="8128000" y="3098800"/>
          <p14:tracePt t="80882" x="8115300" y="3092450"/>
          <p14:tracePt t="80893" x="8102600" y="3086100"/>
          <p14:tracePt t="80909" x="8070850" y="3073400"/>
          <p14:tracePt t="80926" x="8045450" y="3067050"/>
          <p14:tracePt t="80942" x="8001000" y="3054350"/>
          <p14:tracePt t="80959" x="7931150" y="3041650"/>
          <p14:tracePt t="80976" x="7899400" y="3041650"/>
          <p14:tracePt t="80992" x="7829550" y="3035300"/>
          <p14:tracePt t="81009" x="7772400" y="3028950"/>
          <p14:tracePt t="81026" x="7747000" y="3028950"/>
          <p14:tracePt t="81032" x="7715250" y="3028950"/>
          <p14:tracePt t="81043" x="7689850" y="3022600"/>
          <p14:tracePt t="81059" x="7613650" y="3009900"/>
          <p14:tracePt t="81077" x="7556500" y="2997200"/>
          <p14:tracePt t="81093" x="7518400" y="2990850"/>
          <p14:tracePt t="81109" x="7461250" y="2978150"/>
          <p14:tracePt t="81126" x="7397750" y="2978150"/>
          <p14:tracePt t="81143" x="7366000" y="2978150"/>
          <p14:tracePt t="81159" x="7308850" y="2978150"/>
          <p14:tracePt t="81176" x="7251700" y="2978150"/>
          <p14:tracePt t="81192" x="7226300" y="2984500"/>
          <p14:tracePt t="81209" x="7162800" y="3003550"/>
          <p14:tracePt t="81225" x="7105650" y="3022600"/>
          <p14:tracePt t="81241" x="7086600" y="3028950"/>
          <p14:tracePt t="81258" x="7067550" y="3035300"/>
          <p14:tracePt t="81306" x="7061200" y="3035300"/>
          <p14:tracePt t="81316" x="7054850" y="3035300"/>
          <p14:tracePt t="81336" x="7054850" y="3041650"/>
          <p14:tracePt t="81346" x="7048500" y="3041650"/>
          <p14:tracePt t="81365" x="7035800" y="3041650"/>
          <p14:tracePt t="82430" x="7029450" y="3041650"/>
          <p14:tracePt t="82440" x="7023100" y="3041650"/>
          <p14:tracePt t="82509" x="7016750" y="3041650"/>
          <p14:tracePt t="82548" x="7010400" y="3041650"/>
          <p14:tracePt t="82559" x="7010400" y="3048000"/>
          <p14:tracePt t="82568" x="7010400" y="3054350"/>
          <p14:tracePt t="82579" x="7004050" y="3067050"/>
          <p14:tracePt t="82592" x="7004050" y="3079750"/>
          <p14:tracePt t="82609" x="6991350" y="3105150"/>
          <p14:tracePt t="82625" x="6978650" y="3136900"/>
          <p14:tracePt t="82642" x="6959600" y="3155950"/>
          <p14:tracePt t="82658" x="6927850" y="3200400"/>
          <p14:tracePt t="82675" x="6896100" y="3232150"/>
          <p14:tracePt t="82692" x="6889750" y="3251200"/>
          <p14:tracePt t="82709" x="6877050" y="3289300"/>
          <p14:tracePt t="82725" x="6870700" y="3321050"/>
          <p14:tracePt t="82743" x="6864350" y="3340100"/>
          <p14:tracePt t="82758" x="6864350" y="3352800"/>
          <p14:tracePt t="82775" x="6851650" y="3365500"/>
          <p14:tracePt t="82792" x="6832600" y="3403600"/>
          <p14:tracePt t="82809" x="6819900" y="3435350"/>
          <p14:tracePt t="82825" x="6781800" y="3517900"/>
          <p14:tracePt t="82842" x="6731000" y="3619500"/>
          <p14:tracePt t="82858" x="6705600" y="3676650"/>
          <p14:tracePt t="82875" x="6648450" y="3784600"/>
          <p14:tracePt t="82892" x="6610350" y="3886200"/>
          <p14:tracePt t="82908" x="6584950" y="3943350"/>
          <p14:tracePt t="82925" x="6546850" y="4032250"/>
          <p14:tracePt t="83543" x="6540500" y="4044950"/>
          <p14:tracePt t="83554" x="6540500" y="4051300"/>
          <p14:tracePt t="83563" x="6540500" y="4057650"/>
          <p14:tracePt t="83575" x="6534150" y="4076700"/>
          <p14:tracePt t="83592" x="6527800" y="4108450"/>
          <p14:tracePt t="83608" x="6521450" y="4133850"/>
          <p14:tracePt t="83625" x="6508750" y="4191000"/>
          <p14:tracePt t="83641" x="6502400" y="4260850"/>
          <p14:tracePt t="83659" x="6496050" y="4292600"/>
          <p14:tracePt t="83675" x="6489700" y="4349750"/>
          <p14:tracePt t="83691" x="6477000" y="4438650"/>
          <p14:tracePt t="83709" x="6451600" y="4552950"/>
          <p14:tracePt t="83725" x="6445250" y="4616450"/>
          <p14:tracePt t="83741" x="6426200" y="4718050"/>
          <p14:tracePt t="83758" x="6400800" y="4838700"/>
          <p14:tracePt t="83775" x="6400800" y="4889500"/>
          <p14:tracePt t="83791" x="6381750" y="4953000"/>
          <p14:tracePt t="83808" x="6381750" y="4984750"/>
          <p14:tracePt t="83825" x="6381750" y="5010150"/>
          <p14:tracePt t="83841" x="6381750" y="5041900"/>
          <p14:tracePt t="83858" x="6381750" y="5105400"/>
          <p14:tracePt t="83875" x="6381750" y="5149850"/>
          <p14:tracePt t="83892" x="6381750" y="5207000"/>
          <p14:tracePt t="83908" x="6381750" y="5245100"/>
          <p14:tracePt t="83925" x="6388100" y="5264150"/>
          <p14:tracePt t="84825" x="6388100" y="5270500"/>
          <p14:tracePt t="84845" x="6388100" y="5276850"/>
          <p14:tracePt t="84855" x="6388100" y="5283200"/>
          <p14:tracePt t="84875" x="6388100" y="5289550"/>
          <p14:tracePt t="84885" x="6388100" y="5295900"/>
          <p14:tracePt t="84894" x="6388100" y="5302250"/>
          <p14:tracePt t="84908" x="6394450" y="5314950"/>
          <p14:tracePt t="84924" x="6400800" y="5334000"/>
          <p14:tracePt t="84941" x="6413500" y="5359400"/>
          <p14:tracePt t="84958" x="6419850" y="5372100"/>
          <p14:tracePt t="84975" x="6432550" y="5410200"/>
          <p14:tracePt t="84991" x="6451600" y="5454650"/>
          <p14:tracePt t="85008" x="6457950" y="5467350"/>
          <p14:tracePt t="85024" x="6483350" y="5530850"/>
          <p14:tracePt t="85041" x="6502400" y="5600700"/>
          <p14:tracePt t="85058" x="6515100" y="5619750"/>
          <p14:tracePt t="85074" x="6527800" y="5638800"/>
          <p14:tracePt t="85091" x="6534150" y="5657850"/>
          <p14:tracePt t="85109" x="6540500" y="5683250"/>
          <p14:tracePt t="85125" x="6553200" y="5695950"/>
          <p14:tracePt t="85141" x="6559550" y="5721350"/>
          <p14:tracePt t="85158" x="6572250" y="5740400"/>
          <p14:tracePt t="85174" x="6578600" y="5753100"/>
          <p14:tracePt t="85191" x="6584950" y="5765800"/>
          <p14:tracePt t="85207" x="6584950" y="5778500"/>
          <p14:tracePt t="85224" x="6584950" y="5784850"/>
          <p14:tracePt t="85241" x="6591300" y="5797550"/>
          <p14:tracePt t="85258" x="6610350" y="5822950"/>
          <p14:tracePt t="85274" x="6616700" y="5842000"/>
          <p14:tracePt t="85291" x="6623050" y="5867400"/>
          <p14:tracePt t="85308" x="6629400" y="5892800"/>
          <p14:tracePt t="85683" x="6635750" y="5892800"/>
          <p14:tracePt t="85693" x="6642100" y="5886450"/>
          <p14:tracePt t="85712" x="6648450" y="5880100"/>
          <p14:tracePt t="85722" x="6661150" y="5873750"/>
          <p14:tracePt t="85732" x="6661150" y="5867400"/>
          <p14:tracePt t="85743" x="6673850" y="5867400"/>
          <p14:tracePt t="85757" x="6686550" y="5861050"/>
          <p14:tracePt t="85774" x="6699250" y="5848350"/>
          <p14:tracePt t="85791" x="6711950" y="5842000"/>
          <p14:tracePt t="85808" x="6731000" y="5835650"/>
          <p14:tracePt t="85824" x="6731000" y="5829300"/>
          <p14:tracePt t="85841" x="6743700" y="5829300"/>
          <p14:tracePt t="88222" x="6737350" y="5822950"/>
          <p14:tracePt t="88232" x="6731000" y="5816600"/>
          <p14:tracePt t="88242" x="6718300" y="5810250"/>
          <p14:tracePt t="88257" x="6699250" y="5797550"/>
          <p14:tracePt t="88273" x="6648450" y="5778500"/>
          <p14:tracePt t="88290" x="6584950" y="5734050"/>
          <p14:tracePt t="88306" x="6546850" y="5715000"/>
          <p14:tracePt t="88323" x="6451600" y="5638800"/>
          <p14:tracePt t="88340" x="6362700" y="5549900"/>
          <p14:tracePt t="88357" x="6267450" y="5461000"/>
          <p14:tracePt t="88373" x="6203950" y="5403850"/>
          <p14:tracePt t="88390" x="6076950" y="5283200"/>
          <p14:tracePt t="88407" x="5937250" y="5130800"/>
          <p14:tracePt t="88423" x="5854700" y="5073650"/>
          <p14:tracePt t="88440" x="5689600" y="4953000"/>
          <p14:tracePt t="88457" x="5511800" y="4851400"/>
          <p14:tracePt t="88473" x="5422900" y="4787900"/>
          <p14:tracePt t="88490" x="5283200" y="4667250"/>
          <p14:tracePt t="88506" x="5168900" y="4546600"/>
          <p14:tracePt t="88523" x="5130800" y="4495800"/>
          <p14:tracePt t="88540" x="5080000" y="4432300"/>
          <p14:tracePt t="88556" x="5067300" y="4419600"/>
          <p14:tracePt t="88932" x="5041900" y="4419600"/>
          <p14:tracePt t="88942" x="5010150" y="4419600"/>
          <p14:tracePt t="88951" x="4972050" y="4419600"/>
          <p14:tracePt t="88962" x="4914900" y="4413250"/>
          <p14:tracePt t="88973" x="4832350" y="4406900"/>
          <p14:tracePt t="88990" x="4629150" y="4362450"/>
          <p14:tracePt t="89006" x="4476750" y="4330700"/>
          <p14:tracePt t="89023" x="4140200" y="4260850"/>
          <p14:tracePt t="89040" x="3848100" y="4165600"/>
          <p14:tracePt t="89057" x="3543300" y="4076700"/>
          <p14:tracePt t="89073" x="3409950" y="4025900"/>
          <p14:tracePt t="89090" x="3098800" y="3924300"/>
          <p14:tracePt t="89107" x="2794000" y="3765550"/>
          <p14:tracePt t="89123" x="2641600" y="3676650"/>
          <p14:tracePt t="89140" x="2374900" y="3486150"/>
          <p14:tracePt t="89156" x="2247900" y="3365500"/>
          <p14:tracePt t="89173" x="2209800" y="3321050"/>
          <p14:tracePt t="89190" x="2203450" y="3251200"/>
          <p14:tracePt t="89612" x="2184400" y="3238500"/>
          <p14:tracePt t="89622" x="2178050" y="3238500"/>
          <p14:tracePt t="89632" x="2171700" y="3232150"/>
          <p14:tracePt t="89711" x="2165350" y="3219450"/>
          <p14:tracePt t="89721" x="2159000" y="3206750"/>
          <p14:tracePt t="89731" x="2146300" y="3194050"/>
          <p14:tracePt t="89740" x="2133600" y="3155950"/>
          <p14:tracePt t="89756" x="2108200" y="3111500"/>
          <p14:tracePt t="89773" x="2063750" y="2997200"/>
          <p14:tracePt t="89789" x="2019300" y="2876550"/>
          <p14:tracePt t="89807" x="1987550" y="2762250"/>
          <p14:tracePt t="89822" x="1981200" y="2698750"/>
          <p14:tracePt t="89838" x="1955800" y="2559050"/>
          <p14:tracePt t="89856" x="1949450" y="2438400"/>
          <p14:tracePt t="89872" x="1949450" y="2387600"/>
          <p14:tracePt t="89889" x="1943100" y="2298700"/>
          <p14:tracePt t="89906" x="1943100" y="2260600"/>
          <p14:tracePt t="89923" x="1943100" y="2254250"/>
          <p14:tracePt t="90154" x="1949450" y="2241550"/>
          <p14:tracePt t="90164" x="1955800" y="2241550"/>
          <p14:tracePt t="90175" x="1962150" y="2235200"/>
          <p14:tracePt t="90189" x="1962150" y="2222500"/>
          <p14:tracePt t="90206" x="1962150" y="2190750"/>
          <p14:tracePt t="90212" x="1968500" y="2159000"/>
          <p14:tracePt t="90224" x="1981200" y="2114550"/>
          <p14:tracePt t="90239" x="1987550" y="2057400"/>
          <p14:tracePt t="90256" x="2006600" y="1898650"/>
          <p14:tracePt t="90272" x="2012950" y="1739900"/>
          <p14:tracePt t="90290" x="2012950" y="1530350"/>
          <p14:tracePt t="90306" x="2012950" y="1422400"/>
          <p14:tracePt t="90322" x="2019300" y="1282700"/>
          <p14:tracePt t="90339" x="2025650" y="1174750"/>
          <p14:tracePt t="90356" x="2038350" y="1143000"/>
          <p14:tracePt t="90647" x="2038350" y="1130300"/>
          <p14:tracePt t="90657" x="2038350" y="1111250"/>
          <p14:tracePt t="90667" x="2025650" y="1079500"/>
          <p14:tracePt t="90677" x="2006600" y="1035050"/>
          <p14:tracePt t="90689" x="1981200" y="977900"/>
          <p14:tracePt t="90706" x="1943100" y="806450"/>
          <p14:tracePt t="90723" x="1892300" y="565150"/>
          <p14:tracePt t="90739" x="1866900" y="463550"/>
          <p14:tracePt t="90756" x="1841500" y="323850"/>
          <p14:tracePt t="90773" x="1835150" y="304800"/>
          <p14:tracePt t="91081" x="1828800" y="292100"/>
          <p14:tracePt t="91091" x="1816100" y="285750"/>
          <p14:tracePt t="91101" x="1809750" y="279400"/>
          <p14:tracePt t="91111" x="1809750" y="273050"/>
          <p14:tracePt t="91122" x="1809750" y="266700"/>
          <p14:tracePt t="91150" x="1803400" y="260350"/>
          <p14:tracePt t="91298" x="1803400" y="254000"/>
          <p14:tracePt t="91307" x="1797050" y="254000"/>
          <p14:tracePt t="91318" x="1790700" y="247650"/>
          <p14:tracePt t="91328" x="1790700" y="241300"/>
          <p14:tracePt t="91357" x="1790700" y="234950"/>
          <p14:tracePt t="91367" x="1784350" y="234950"/>
          <p14:tracePt t="91466" x="1778000" y="234950"/>
          <p14:tracePt t="91485" x="1771650" y="234950"/>
          <p14:tracePt t="92146" x="1765300" y="234950"/>
          <p14:tracePt t="92175" x="1758950" y="234950"/>
          <p14:tracePt t="92185" x="1752600" y="228600"/>
          <p14:tracePt t="92195" x="1739900" y="222250"/>
          <p14:tracePt t="92205" x="1733550" y="209550"/>
          <p14:tracePt t="92222" x="1720850" y="203200"/>
          <p14:tracePt t="92239" x="1708150" y="190500"/>
          <p14:tracePt t="92255" x="1695450" y="171450"/>
          <p14:tracePt t="92261" x="1682750" y="165100"/>
          <p14:tracePt t="92272" x="1663700" y="158750"/>
          <p14:tracePt t="92288" x="1651000" y="146050"/>
          <p14:tracePt t="92306" x="1612900" y="133350"/>
          <p14:tracePt t="92322" x="1549400" y="120650"/>
          <p14:tracePt t="92338" x="1517650" y="114300"/>
          <p14:tracePt t="92355" x="1460500" y="101600"/>
          <p14:tracePt t="92372" x="1416050" y="76200"/>
          <p14:tracePt t="92389" x="1384300" y="63500"/>
          <p14:tracePt t="92423" x="1371600" y="63500"/>
          <p14:tracePt t="92439" x="1365250" y="63500"/>
          <p14:tracePt t="92455" x="1352550" y="57150"/>
          <p14:tracePt t="92472" x="1346200" y="57150"/>
          <p14:tracePt t="92491" x="1339850" y="57150"/>
          <p14:tracePt t="92505" x="1333500" y="57150"/>
          <p14:tracePt t="92522" x="1327150" y="57150"/>
          <p14:tracePt t="92550" x="1320800" y="57150"/>
          <p14:tracePt t="92560" x="1314450" y="57150"/>
          <p14:tracePt t="93539" x="1238250" y="571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ontent Placeholder 46081"/>
          <p:cNvGrpSpPr>
            <a:grpSpLocks noChangeAspect="1"/>
          </p:cNvGrpSpPr>
          <p:nvPr/>
        </p:nvGrpSpPr>
        <p:grpSpPr bwMode="auto">
          <a:xfrm>
            <a:off x="1905000" y="228600"/>
            <a:ext cx="8382000" cy="5943600"/>
            <a:chOff x="240" y="144"/>
            <a:chExt cx="5280" cy="3744"/>
          </a:xfrm>
        </p:grpSpPr>
        <p:sp>
          <p:nvSpPr>
            <p:cNvPr id="3" name="AutoShape 4"/>
            <p:cNvSpPr>
              <a:spLocks noChangeArrowheads="1"/>
            </p:cNvSpPr>
            <p:nvPr/>
          </p:nvSpPr>
          <p:spPr bwMode="auto">
            <a:xfrm>
              <a:off x="624" y="1488"/>
              <a:ext cx="768" cy="72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Garamond" panose="02020404030301010803" pitchFamily="18" charset="0"/>
                </a:rPr>
                <a:t>1.2.3.4</a:t>
              </a:r>
            </a:p>
          </p:txBody>
        </p:sp>
      </p:grpSp>
      <p:sp>
        <p:nvSpPr>
          <p:cNvPr id="2053" name="AutoShape 5"/>
          <p:cNvSpPr>
            <a:spLocks noChangeArrowheads="1"/>
          </p:cNvSpPr>
          <p:nvPr/>
        </p:nvSpPr>
        <p:spPr bwMode="auto">
          <a:xfrm>
            <a:off x="8610600" y="2209800"/>
            <a:ext cx="1219200" cy="1143000"/>
          </a:xfrm>
          <a:prstGeom prst="flowChartConnector">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2054" name="AutoShape 6"/>
          <p:cNvSpPr>
            <a:spLocks noChangeArrowheads="1"/>
          </p:cNvSpPr>
          <p:nvPr/>
        </p:nvSpPr>
        <p:spPr bwMode="auto">
          <a:xfrm>
            <a:off x="6477000" y="2286000"/>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10.11.12.13</a:t>
            </a:r>
          </a:p>
        </p:txBody>
      </p:sp>
      <p:sp>
        <p:nvSpPr>
          <p:cNvPr id="2055" name="AutoShape 7"/>
          <p:cNvSpPr>
            <a:spLocks noChangeArrowheads="1"/>
          </p:cNvSpPr>
          <p:nvPr/>
        </p:nvSpPr>
        <p:spPr bwMode="auto">
          <a:xfrm>
            <a:off x="4953000" y="2286000"/>
            <a:ext cx="1143000" cy="1066800"/>
          </a:xfrm>
          <a:prstGeom prst="flowChartConnector">
            <a:avLst/>
          </a:prstGeom>
          <a:noFill/>
          <a:ln w="9525">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5.6.7.8</a:t>
            </a:r>
          </a:p>
        </p:txBody>
      </p:sp>
      <p:sp>
        <p:nvSpPr>
          <p:cNvPr id="2056" name="AutoShape 8"/>
          <p:cNvSpPr>
            <a:spLocks noChangeArrowheads="1"/>
          </p:cNvSpPr>
          <p:nvPr/>
        </p:nvSpPr>
        <p:spPr bwMode="auto">
          <a:xfrm>
            <a:off x="4114800" y="2209800"/>
            <a:ext cx="4419600" cy="1447800"/>
          </a:xfrm>
          <a:prstGeom prst="flowChartTerminator">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endParaRPr lang="en-US" altLang="en-US" sz="1800"/>
          </a:p>
        </p:txBody>
      </p:sp>
      <p:sp>
        <p:nvSpPr>
          <p:cNvPr id="2057" name="AutoShape 9"/>
          <p:cNvSpPr>
            <a:spLocks noChangeArrowheads="1"/>
          </p:cNvSpPr>
          <p:nvPr/>
        </p:nvSpPr>
        <p:spPr bwMode="auto">
          <a:xfrm>
            <a:off x="4953000" y="1396999"/>
            <a:ext cx="3047999" cy="649705"/>
          </a:xfrm>
          <a:prstGeom prst="flowChartProcess">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lgn="ctr">
              <a:spcBef>
                <a:spcPct val="0"/>
              </a:spcBef>
              <a:buClrTx/>
              <a:buSzTx/>
              <a:buFontTx/>
              <a:buNone/>
            </a:pPr>
            <a:r>
              <a:rPr lang="en-US" altLang="en-US" sz="1800"/>
              <a:t>Application</a:t>
            </a:r>
            <a:br>
              <a:rPr lang="en-US" altLang="en-US" sz="1800"/>
            </a:br>
            <a:r>
              <a:rPr lang="en-US" altLang="en-US" sz="1800"/>
              <a:t>Proxy</a:t>
            </a:r>
          </a:p>
        </p:txBody>
      </p:sp>
      <p:sp>
        <p:nvSpPr>
          <p:cNvPr id="2058" name="Line 10"/>
          <p:cNvSpPr>
            <a:spLocks noChangeShapeType="1"/>
          </p:cNvSpPr>
          <p:nvPr/>
        </p:nvSpPr>
        <p:spPr bwMode="auto">
          <a:xfrm>
            <a:off x="3810000" y="2895600"/>
            <a:ext cx="1066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59" name="Line 11"/>
          <p:cNvSpPr>
            <a:spLocks noChangeShapeType="1"/>
          </p:cNvSpPr>
          <p:nvPr/>
        </p:nvSpPr>
        <p:spPr bwMode="auto">
          <a:xfrm>
            <a:off x="7696200" y="2819400"/>
            <a:ext cx="914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0" name="Line 12"/>
          <p:cNvSpPr>
            <a:spLocks noChangeShapeType="1"/>
          </p:cNvSpPr>
          <p:nvPr/>
        </p:nvSpPr>
        <p:spPr bwMode="auto">
          <a:xfrm flipH="1" flipV="1">
            <a:off x="5462337" y="1981198"/>
            <a:ext cx="24063" cy="30480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1" name="Line 13"/>
          <p:cNvSpPr>
            <a:spLocks noChangeShapeType="1"/>
          </p:cNvSpPr>
          <p:nvPr/>
        </p:nvSpPr>
        <p:spPr bwMode="auto">
          <a:xfrm flipV="1">
            <a:off x="7086600" y="2032000"/>
            <a:ext cx="0" cy="25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2" name="Freeform 14"/>
          <p:cNvSpPr>
            <a:spLocks/>
          </p:cNvSpPr>
          <p:nvPr/>
        </p:nvSpPr>
        <p:spPr bwMode="auto">
          <a:xfrm>
            <a:off x="3429000" y="3429000"/>
            <a:ext cx="5791200" cy="1625600"/>
          </a:xfrm>
          <a:custGeom>
            <a:avLst/>
            <a:gdLst>
              <a:gd name="T0" fmla="*/ 0 w 3648"/>
              <a:gd name="T1" fmla="*/ 0 h 1024"/>
              <a:gd name="T2" fmla="*/ 2147483646 w 3648"/>
              <a:gd name="T3" fmla="*/ 2147483646 h 1024"/>
              <a:gd name="T4" fmla="*/ 2147483646 w 3648"/>
              <a:gd name="T5" fmla="*/ 2147483646 h 1024"/>
              <a:gd name="T6" fmla="*/ 2147483646 w 3648"/>
              <a:gd name="T7" fmla="*/ 2147483646 h 1024"/>
              <a:gd name="T8" fmla="*/ 2147483646 w 3648"/>
              <a:gd name="T9" fmla="*/ 2520950 h 10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48" h="1024">
                <a:moveTo>
                  <a:pt x="0" y="0"/>
                </a:moveTo>
                <a:lnTo>
                  <a:pt x="923" y="923"/>
                </a:lnTo>
                <a:lnTo>
                  <a:pt x="1847" y="1024"/>
                </a:lnTo>
                <a:lnTo>
                  <a:pt x="2789" y="933"/>
                </a:lnTo>
                <a:lnTo>
                  <a:pt x="3648" y="1"/>
                </a:lnTo>
              </a:path>
            </a:pathLst>
          </a:custGeom>
          <a:noFill/>
          <a:ln w="9525" cap="flat">
            <a:solidFill>
              <a:schemeClr val="tx1"/>
            </a:solidFill>
            <a:prstDash val="dash"/>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63" name="Text Box 15"/>
          <p:cNvSpPr txBox="1">
            <a:spLocks noChangeArrowheads="1"/>
          </p:cNvSpPr>
          <p:nvPr/>
        </p:nvSpPr>
        <p:spPr bwMode="auto">
          <a:xfrm>
            <a:off x="5715001" y="3962401"/>
            <a:ext cx="12747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800"/>
              <a:t>Firewall</a:t>
            </a:r>
          </a:p>
        </p:txBody>
      </p:sp>
      <p:sp>
        <p:nvSpPr>
          <p:cNvPr id="2064" name="Text Box 16"/>
          <p:cNvSpPr txBox="1">
            <a:spLocks noChangeArrowheads="1"/>
          </p:cNvSpPr>
          <p:nvPr/>
        </p:nvSpPr>
        <p:spPr bwMode="auto">
          <a:xfrm>
            <a:off x="3733800" y="5105400"/>
            <a:ext cx="5327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400"/>
              <a:t>Intended connection from 1.2.3.4 to 5.6.7.8</a:t>
            </a:r>
          </a:p>
        </p:txBody>
      </p:sp>
      <p:sp>
        <p:nvSpPr>
          <p:cNvPr id="2065" name="Text Box 17"/>
          <p:cNvSpPr txBox="1">
            <a:spLocks noChangeArrowheads="1"/>
          </p:cNvSpPr>
          <p:nvPr/>
        </p:nvSpPr>
        <p:spPr bwMode="auto">
          <a:xfrm>
            <a:off x="1752600" y="5613400"/>
            <a:ext cx="103511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a:spcBef>
                <a:spcPct val="0"/>
              </a:spcBef>
              <a:buClrTx/>
              <a:buSzTx/>
              <a:buFontTx/>
              <a:buNone/>
            </a:pPr>
            <a:r>
              <a:rPr lang="en-US" altLang="en-US" sz="2400" dirty="0"/>
              <a:t>A dynamic packet filter with an application proxy.  Note the change in source address</a:t>
            </a:r>
            <a:endParaRPr lang="en-US" altLang="en-US" sz="2400" b="1" dirty="0"/>
          </a:p>
        </p:txBody>
      </p:sp>
    </p:spTree>
    <p:extLst>
      <p:ext uri="{BB962C8B-B14F-4D97-AF65-F5344CB8AC3E}">
        <p14:creationId xmlns:p14="http://schemas.microsoft.com/office/powerpoint/2010/main" val="3712659857"/>
      </p:ext>
    </p:extLst>
  </p:cSld>
  <p:clrMapOvr>
    <a:masterClrMapping/>
  </p:clrMapOvr>
  <mc:AlternateContent xmlns:mc="http://schemas.openxmlformats.org/markup-compatibility/2006" xmlns:p14="http://schemas.microsoft.com/office/powerpoint/2010/main">
    <mc:Choice Requires="p14">
      <p:transition spd="slow" p14:dur="2000" advTm="82577"/>
    </mc:Choice>
    <mc:Fallback xmlns="">
      <p:transition spd="slow" advTm="82577"/>
    </mc:Fallback>
  </mc:AlternateContent>
  <p:timing>
    <p:tnLst>
      <p:par>
        <p:cTn id="1" dur="indefinite" restart="never" nodeType="tmRoot"/>
      </p:par>
    </p:tnLst>
  </p:timing>
  <p:extLst mod="1">
    <p:ext uri="{3A86A75C-4F4B-4683-9AE1-C65F6400EC91}">
      <p14:laserTraceLst xmlns:p14="http://schemas.microsoft.com/office/powerpoint/2010/main">
        <p14:tracePtLst>
          <p14:tracePt t="17248" x="596900" y="5314950"/>
          <p14:tracePt t="17528" x="596900" y="5308600"/>
          <p14:tracePt t="17537" x="609600" y="5302250"/>
          <p14:tracePt t="17548" x="635000" y="5289550"/>
          <p14:tracePt t="17562" x="685800" y="5264150"/>
          <p14:tracePt t="17579" x="838200" y="5187950"/>
          <p14:tracePt t="17596" x="1117600" y="5048250"/>
          <p14:tracePt t="17612" x="1263650" y="4965700"/>
          <p14:tracePt t="17629" x="1524000" y="4845050"/>
          <p14:tracePt t="17646" x="1758950" y="4743450"/>
          <p14:tracePt t="17663" x="1962150" y="4692650"/>
          <p14:tracePt t="17679" x="2063750" y="4667250"/>
          <p14:tracePt t="17696" x="2266950" y="4622800"/>
          <p14:tracePt t="17712" x="2444750" y="4610100"/>
          <p14:tracePt t="17729" x="2540000" y="4610100"/>
          <p14:tracePt t="17746" x="2692400" y="4648200"/>
          <p14:tracePt t="17762" x="2844800" y="4679950"/>
          <p14:tracePt t="17779" x="2921000" y="4699000"/>
          <p14:tracePt t="17796" x="3060700" y="4730750"/>
          <p14:tracePt t="17812" x="3168650" y="4756150"/>
          <p14:tracePt t="18070" x="3175000" y="4756150"/>
          <p14:tracePt t="18080" x="3187700" y="4749800"/>
          <p14:tracePt t="18089" x="3200400" y="4737100"/>
          <p14:tracePt t="18100" x="3213100" y="4724400"/>
          <p14:tracePt t="18112" x="3232150" y="4705350"/>
          <p14:tracePt t="18129" x="3270250" y="4660900"/>
          <p14:tracePt t="18146" x="3295650" y="4622800"/>
          <p14:tracePt t="18162" x="3302000" y="4610100"/>
          <p14:tracePt t="18179" x="3314700" y="4584700"/>
          <p14:tracePt t="18195" x="3327400" y="4546600"/>
          <p14:tracePt t="18212" x="3333750" y="4521200"/>
          <p14:tracePt t="18229" x="3340100" y="4470400"/>
          <p14:tracePt t="18246" x="3346450" y="4413250"/>
          <p14:tracePt t="18262" x="3352800" y="4387850"/>
          <p14:tracePt t="18279" x="3365500" y="4337050"/>
          <p14:tracePt t="18296" x="3378200" y="4305300"/>
          <p14:tracePt t="18312" x="3384550" y="4286250"/>
          <p14:tracePt t="18329" x="3397250" y="4279900"/>
          <p14:tracePt t="18602" x="3397250" y="4267200"/>
          <p14:tracePt t="18612" x="3397250" y="4248150"/>
          <p14:tracePt t="18621" x="3397250" y="4229100"/>
          <p14:tracePt t="18632" x="3403600" y="4197350"/>
          <p14:tracePt t="18645" x="3416300" y="4140200"/>
          <p14:tracePt t="18661" x="3460750" y="3968750"/>
          <p14:tracePt t="18678" x="3517900" y="3752850"/>
          <p14:tracePt t="18694" x="3530600" y="3657600"/>
          <p14:tracePt t="18711" x="3549650" y="3486150"/>
          <p14:tracePt t="18729" x="3549650" y="3384550"/>
          <p14:tracePt t="18745" x="3556000" y="3359150"/>
          <p14:tracePt t="18762" x="3556000" y="3333750"/>
          <p14:tracePt t="18779" x="3562350" y="3333750"/>
          <p14:tracePt t="19007" x="3562350" y="3340100"/>
          <p14:tracePt t="19066" x="3562350" y="3346450"/>
          <p14:tracePt t="19075" x="3562350" y="3352800"/>
          <p14:tracePt t="19086" x="3562350" y="3359150"/>
          <p14:tracePt t="19096" x="3562350" y="3365500"/>
          <p14:tracePt t="19113" x="3562350" y="3384550"/>
          <p14:tracePt t="19129" x="3562350" y="3397250"/>
          <p14:tracePt t="19145" x="3562350" y="3409950"/>
          <p14:tracePt t="19162" x="3562350" y="3422650"/>
          <p14:tracePt t="19178" x="3562350" y="3429000"/>
          <p14:tracePt t="19195" x="3562350" y="3441700"/>
          <p14:tracePt t="19212" x="3562350" y="3448050"/>
          <p14:tracePt t="19245" x="3562350" y="3454400"/>
          <p14:tracePt t="19293" x="3562350" y="3460750"/>
          <p14:tracePt t="19302" x="3568700" y="3460750"/>
          <p14:tracePt t="19312" x="3568700" y="3467100"/>
          <p14:tracePt t="19329" x="3568700" y="3473450"/>
          <p14:tracePt t="19618" x="3568700" y="3479800"/>
          <p14:tracePt t="19825" x="3568700" y="3486150"/>
          <p14:tracePt t="19874" x="3568700" y="3492500"/>
          <p14:tracePt t="19884" x="3568700" y="3498850"/>
          <p14:tracePt t="19904" x="3562350" y="3498850"/>
          <p14:tracePt t="19963" x="3562350" y="3505200"/>
          <p14:tracePt t="19983" x="3556000" y="3505200"/>
          <p14:tracePt t="20043" x="3556000" y="3511550"/>
          <p14:tracePt t="20061" x="3549650" y="3511550"/>
          <p14:tracePt t="20101" x="3543300" y="3517900"/>
          <p14:tracePt t="20318" x="3543300" y="3524250"/>
          <p14:tracePt t="20347" x="3543300" y="3530600"/>
          <p14:tracePt t="20357" x="3536950" y="3530600"/>
          <p14:tracePt t="20544" x="3530600" y="3530600"/>
          <p14:tracePt t="20564" x="3524250" y="3530600"/>
          <p14:tracePt t="20603" x="3524250" y="3536950"/>
          <p14:tracePt t="21956" x="3530600" y="3536950"/>
          <p14:tracePt t="21973" x="3536950" y="3543300"/>
          <p14:tracePt t="21994" x="3536950" y="3549650"/>
          <p14:tracePt t="22003" x="3543300" y="3549650"/>
          <p14:tracePt t="22014" x="3543300" y="3556000"/>
          <p14:tracePt t="22028" x="3549650" y="3556000"/>
          <p14:tracePt t="22044" x="3549650" y="3562350"/>
          <p14:tracePt t="22061" x="3556000" y="3568700"/>
          <p14:tracePt t="22078" x="3562350" y="3568700"/>
          <p14:tracePt t="22094" x="3568700" y="3575050"/>
          <p14:tracePt t="22111" x="3568700" y="3581400"/>
          <p14:tracePt t="22129" x="3581400" y="3600450"/>
          <p14:tracePt t="22161" x="3600450" y="3625850"/>
          <p14:tracePt t="22178" x="3625850" y="3657600"/>
          <p14:tracePt t="22194" x="3638550" y="3676650"/>
          <p14:tracePt t="22211" x="3676650" y="3733800"/>
          <p14:tracePt t="22227" x="3727450" y="3784600"/>
          <p14:tracePt t="22244" x="3759200" y="3822700"/>
          <p14:tracePt t="22261" x="3841750" y="3905250"/>
          <p14:tracePt t="22277" x="3949700" y="3987800"/>
          <p14:tracePt t="22294" x="4019550" y="4032250"/>
          <p14:tracePt t="22311" x="4133850" y="4102100"/>
          <p14:tracePt t="22327" x="4254500" y="4178300"/>
          <p14:tracePt t="22344" x="4311650" y="4210050"/>
          <p14:tracePt t="22361" x="4419600" y="4305300"/>
          <p14:tracePt t="22377" x="4514850" y="4394200"/>
          <p14:tracePt t="22394" x="4591050" y="4470400"/>
          <p14:tracePt t="22411" x="4629150" y="4502150"/>
          <p14:tracePt t="22427" x="4705350" y="4540250"/>
          <p14:tracePt t="22444" x="4762500" y="4552950"/>
          <p14:tracePt t="22461" x="4806950" y="4559300"/>
          <p14:tracePt t="22467" x="4832350" y="4559300"/>
          <p14:tracePt t="22477" x="4864100" y="4559300"/>
          <p14:tracePt t="22494" x="4921250" y="4565650"/>
          <p14:tracePt t="22511" x="4946650" y="4572000"/>
          <p14:tracePt t="22527" x="4997450" y="4591050"/>
          <p14:tracePt t="22544" x="5041900" y="4603750"/>
          <p14:tracePt t="22561" x="5060950" y="4616450"/>
          <p14:tracePt t="22577" x="5105400" y="4635500"/>
          <p14:tracePt t="22594" x="5137150" y="4660900"/>
          <p14:tracePt t="22612" x="5143500" y="4673600"/>
          <p14:tracePt t="22630" x="5149850" y="4673600"/>
          <p14:tracePt t="22644" x="5156200" y="4692650"/>
          <p14:tracePt t="22661" x="5181600" y="4711700"/>
          <p14:tracePt t="22677" x="5187950" y="4724400"/>
          <p14:tracePt t="22694" x="5200650" y="4749800"/>
          <p14:tracePt t="22710" x="5219700" y="4775200"/>
          <p14:tracePt t="22727" x="5226050" y="4787900"/>
          <p14:tracePt t="22744" x="5232400" y="4806950"/>
          <p14:tracePt t="22761" x="5257800" y="4819650"/>
          <p14:tracePt t="22777" x="5270500" y="4826000"/>
          <p14:tracePt t="22794" x="5302250" y="4838700"/>
          <p14:tracePt t="22811" x="5359400" y="4883150"/>
          <p14:tracePt t="22828" x="5384800" y="4895850"/>
          <p14:tracePt t="22844" x="5454650" y="4978400"/>
          <p14:tracePt t="22861" x="5537200" y="5041900"/>
          <p14:tracePt t="22878" x="5607050" y="5060950"/>
          <p14:tracePt t="22894" x="5638800" y="5060950"/>
          <p14:tracePt t="22910" x="5689600" y="5060950"/>
          <p14:tracePt t="22927" x="5721350" y="5060950"/>
          <p14:tracePt t="22944" x="5734050" y="5060950"/>
          <p14:tracePt t="22961" x="5746750" y="5054600"/>
          <p14:tracePt t="23285" x="5765800" y="5048250"/>
          <p14:tracePt t="23296" x="5784850" y="5035550"/>
          <p14:tracePt t="23305" x="5816600" y="5029200"/>
          <p14:tracePt t="23315" x="5880100" y="5022850"/>
          <p14:tracePt t="23327" x="5956300" y="5016500"/>
          <p14:tracePt t="23344" x="6165850" y="5003800"/>
          <p14:tracePt t="23361" x="6426200" y="5003800"/>
          <p14:tracePt t="23377" x="6559550" y="5003800"/>
          <p14:tracePt t="23394" x="6807200" y="5016500"/>
          <p14:tracePt t="23411" x="7016750" y="5016500"/>
          <p14:tracePt t="23427" x="7112000" y="5016500"/>
          <p14:tracePt t="23444" x="7302500" y="5016500"/>
          <p14:tracePt t="23460" x="7461250" y="4991100"/>
          <p14:tracePt t="23477" x="7556500" y="4972050"/>
          <p14:tracePt t="23483" x="7632700" y="4946650"/>
          <p14:tracePt t="23494" x="7708900" y="4933950"/>
          <p14:tracePt t="23510" x="7842250" y="4883150"/>
          <p14:tracePt t="23527" x="7899400" y="4857750"/>
          <p14:tracePt t="23544" x="8001000" y="4838700"/>
          <p14:tracePt t="23560" x="8077200" y="4826000"/>
          <p14:tracePt t="23578" x="8147050" y="4819650"/>
          <p14:tracePt t="23594" x="8172450" y="4813300"/>
          <p14:tracePt t="23610" x="8204200" y="4800600"/>
          <p14:tracePt t="23627" x="8210550" y="4800600"/>
          <p14:tracePt t="23906" x="8216900" y="4794250"/>
          <p14:tracePt t="23916" x="8223250" y="4787900"/>
          <p14:tracePt t="23927" x="8235950" y="4775200"/>
          <p14:tracePt t="23943" x="8267700" y="4749800"/>
          <p14:tracePt t="23960" x="8293100" y="4724400"/>
          <p14:tracePt t="23977" x="8343900" y="4660900"/>
          <p14:tracePt t="23993" x="8407400" y="4584700"/>
          <p14:tracePt t="24010" x="8432800" y="4552950"/>
          <p14:tracePt t="24027" x="8496300" y="4470400"/>
          <p14:tracePt t="24043" x="8540750" y="4387850"/>
          <p14:tracePt t="24059" x="8553450" y="4349750"/>
          <p14:tracePt t="24076" x="8578850" y="4298950"/>
          <p14:tracePt t="24093" x="8585200" y="4248150"/>
          <p14:tracePt t="24110" x="8591550" y="4203700"/>
          <p14:tracePt t="24127" x="8591550" y="4178300"/>
          <p14:tracePt t="24143" x="8604250" y="4121150"/>
          <p14:tracePt t="24160" x="8636000" y="4057650"/>
          <p14:tracePt t="24177" x="8642350" y="4025900"/>
          <p14:tracePt t="24193" x="8667750" y="3968750"/>
          <p14:tracePt t="24210" x="8686800" y="3949700"/>
          <p14:tracePt t="24227" x="8686800" y="3943350"/>
          <p14:tracePt t="24243" x="8712200" y="3937000"/>
          <p14:tracePt t="24507" x="8724900" y="3937000"/>
          <p14:tracePt t="24517" x="8731250" y="3937000"/>
          <p14:tracePt t="24528" x="8737600" y="3930650"/>
          <p14:tracePt t="24544" x="8756650" y="3917950"/>
          <p14:tracePt t="24560" x="8769350" y="3911600"/>
          <p14:tracePt t="24577" x="8807450" y="3898900"/>
          <p14:tracePt t="24594" x="8839200" y="3873500"/>
          <p14:tracePt t="24610" x="8851900" y="3854450"/>
          <p14:tracePt t="24627" x="8890000" y="3816350"/>
          <p14:tracePt t="24643" x="8909050" y="3790950"/>
          <p14:tracePt t="24660" x="8909050" y="3784600"/>
          <p14:tracePt t="24677" x="8909050" y="3778250"/>
          <p14:tracePt t="24745" x="8915400" y="3778250"/>
          <p14:tracePt t="24754" x="8921750" y="3765550"/>
          <p14:tracePt t="24764" x="8928100" y="3759200"/>
          <p14:tracePt t="24777" x="8934450" y="3752850"/>
          <p14:tracePt t="24793" x="8953500" y="3740150"/>
          <p14:tracePt t="24810" x="8966200" y="3733800"/>
          <p14:tracePt t="24826" x="8972550" y="3721100"/>
          <p14:tracePt t="24843" x="8985250" y="3708400"/>
          <p14:tracePt t="24860" x="8997950" y="3702050"/>
          <p14:tracePt t="24876" x="9004300" y="3689350"/>
          <p14:tracePt t="24893" x="9023350" y="3683000"/>
          <p14:tracePt t="24910" x="9036050" y="3670300"/>
          <p14:tracePt t="24926" x="9042400" y="3657600"/>
          <p14:tracePt t="24943" x="9048750" y="3651250"/>
          <p14:tracePt t="24960" x="9061450" y="3644900"/>
          <p14:tracePt t="24977" x="9061450" y="3638550"/>
          <p14:tracePt t="25907" x="9055100" y="3632200"/>
          <p14:tracePt t="25917" x="9048750" y="3632200"/>
          <p14:tracePt t="25928" x="9042400" y="3619500"/>
          <p14:tracePt t="25943" x="9042400" y="3606800"/>
          <p14:tracePt t="25960" x="9029700" y="3568700"/>
          <p14:tracePt t="25976" x="9023350" y="3524250"/>
          <p14:tracePt t="25994" x="9023350" y="3486150"/>
          <p14:tracePt t="26009" x="9017000" y="3460750"/>
          <p14:tracePt t="26026" x="9017000" y="3416300"/>
          <p14:tracePt t="26032" x="9017000" y="3390900"/>
          <p14:tracePt t="26043" x="9017000" y="3365500"/>
          <p14:tracePt t="26060" x="9017000" y="3340100"/>
          <p14:tracePt t="26076" x="9017000" y="3308350"/>
          <p14:tracePt t="26093" x="9017000" y="3282950"/>
          <p14:tracePt t="26110" x="9017000" y="3270250"/>
          <p14:tracePt t="26126" x="9017000" y="3238500"/>
          <p14:tracePt t="26143" x="9017000" y="3200400"/>
          <p14:tracePt t="26159" x="9023350" y="3187700"/>
          <p14:tracePt t="26176" x="9029700" y="3155950"/>
          <p14:tracePt t="26193" x="9029700" y="3149600"/>
          <p14:tracePt t="26222" x="9036050" y="3149600"/>
          <p14:tracePt t="26242" x="9042400" y="3149600"/>
          <p14:tracePt t="26253" x="9048750" y="3149600"/>
          <p14:tracePt t="26263" x="9067800" y="3149600"/>
          <p14:tracePt t="26276" x="9086850" y="3149600"/>
          <p14:tracePt t="26293" x="9105900" y="3149600"/>
          <p14:tracePt t="26309" x="9112250" y="3149600"/>
          <p14:tracePt t="26343" x="9112250" y="3168650"/>
          <p14:tracePt t="26359" x="9105900" y="3168650"/>
          <p14:tracePt t="28895" x="9105900" y="3175000"/>
          <p14:tracePt t="28904" x="9105900" y="3181350"/>
          <p14:tracePt t="28914" x="9105900" y="3187700"/>
          <p14:tracePt t="28925" x="9105900" y="3194050"/>
          <p14:tracePt t="28942" x="9105900" y="3219450"/>
          <p14:tracePt t="28959" x="9099550" y="3238500"/>
          <p14:tracePt t="28975" x="9093200" y="3276600"/>
          <p14:tracePt t="28992" x="9086850" y="3314700"/>
          <p14:tracePt t="29008" x="9086850" y="3333750"/>
          <p14:tracePt t="29025" x="9086850" y="3352800"/>
          <p14:tracePt t="29042" x="9080500" y="3365500"/>
          <p14:tracePt t="29059" x="9080500" y="3371850"/>
          <p14:tracePt t="29075" x="9074150" y="3384550"/>
          <p14:tracePt t="29082" x="9074150" y="3397250"/>
          <p14:tracePt t="29092" x="9074150" y="3403600"/>
          <p14:tracePt t="29108" x="9074150" y="3435350"/>
          <p14:tracePt t="29142" x="9067800" y="3454400"/>
          <p14:tracePt t="29158" x="9061450" y="3460750"/>
          <p14:tracePt t="29175" x="9061450" y="3467100"/>
          <p14:tracePt t="29192" x="9055100" y="3486150"/>
          <p14:tracePt t="29208" x="9055100" y="3511550"/>
          <p14:tracePt t="29225" x="9048750" y="3536950"/>
          <p14:tracePt t="29242" x="9042400" y="3568700"/>
          <p14:tracePt t="29258" x="9042400" y="3587750"/>
          <p14:tracePt t="29292" x="9042400" y="3594100"/>
          <p14:tracePt t="29308" x="9036050" y="3606800"/>
          <p14:tracePt t="29325" x="9029700" y="3619500"/>
          <p14:tracePt t="29342" x="9023350" y="3638550"/>
          <p14:tracePt t="29358" x="9004300" y="3663950"/>
          <p14:tracePt t="29375" x="8985250" y="3695700"/>
          <p14:tracePt t="29392" x="8972550" y="3702050"/>
          <p14:tracePt t="29408" x="8953500" y="3727450"/>
          <p14:tracePt t="29425" x="8928100" y="3752850"/>
          <p14:tracePt t="29442" x="8909050" y="3759200"/>
          <p14:tracePt t="29458" x="8902700" y="3784600"/>
          <p14:tracePt t="29475" x="8896350" y="3790950"/>
          <p14:tracePt t="29545" x="8890000" y="3790950"/>
          <p14:tracePt t="29555" x="8890000" y="3797300"/>
          <p14:tracePt t="29565" x="8883650" y="3803650"/>
          <p14:tracePt t="29575" x="8883650" y="3810000"/>
          <p14:tracePt t="29592" x="8870950" y="3829050"/>
          <p14:tracePt t="29625" x="8858250" y="3848100"/>
          <p14:tracePt t="29642" x="8851900" y="3867150"/>
          <p14:tracePt t="29658" x="8845550" y="3867150"/>
          <p14:tracePt t="29675" x="8839200" y="3879850"/>
          <p14:tracePt t="29692" x="8832850" y="3879850"/>
          <p14:tracePt t="29708" x="8832850" y="3886200"/>
          <p14:tracePt t="30009" x="8826500" y="3892550"/>
          <p14:tracePt t="30018" x="8820150" y="3898900"/>
          <p14:tracePt t="30029" x="8820150" y="3905250"/>
          <p14:tracePt t="30042" x="8813800" y="3917950"/>
          <p14:tracePt t="30058" x="8807450" y="3930650"/>
          <p14:tracePt t="30075" x="8794750" y="3949700"/>
          <p14:tracePt t="30092" x="8794750" y="3956050"/>
          <p14:tracePt t="30108" x="8782050" y="3968750"/>
          <p14:tracePt t="30125" x="8769350" y="3981450"/>
          <p14:tracePt t="30141" x="8756650" y="3994150"/>
          <p14:tracePt t="30158" x="8731250" y="4025900"/>
          <p14:tracePt t="30175" x="8712200" y="4044950"/>
          <p14:tracePt t="30191" x="8712200" y="4051300"/>
          <p14:tracePt t="30208" x="8699500" y="4057650"/>
          <p14:tracePt t="30354" x="8693150" y="4057650"/>
          <p14:tracePt t="30383" x="8686800" y="4057650"/>
          <p14:tracePt t="30629" x="8686800" y="4064000"/>
          <p14:tracePt t="30649" x="8680450" y="4064000"/>
          <p14:tracePt t="30669" x="8680450" y="4070350"/>
          <p14:tracePt t="30679" x="8674100" y="4070350"/>
          <p14:tracePt t="30689" x="8667750" y="4070350"/>
          <p14:tracePt t="30925" x="8655050" y="4076700"/>
          <p14:tracePt t="30935" x="8648700" y="4076700"/>
          <p14:tracePt t="30965" x="8642350" y="4083050"/>
          <p14:tracePt t="30984" x="8636000" y="4083050"/>
          <p14:tracePt t="31044" x="8629650" y="4083050"/>
          <p14:tracePt t="31054" x="8623300" y="4083050"/>
          <p14:tracePt t="31064" x="8616950" y="4083050"/>
          <p14:tracePt t="31083" x="8610600" y="4083050"/>
          <p14:tracePt t="31113" x="8604250" y="4083050"/>
          <p14:tracePt t="31615" x="8597900" y="4083050"/>
          <p14:tracePt t="31625" x="8591550" y="4083050"/>
          <p14:tracePt t="31634" x="8585200" y="4083050"/>
          <p14:tracePt t="31654" x="8572500" y="4076700"/>
          <p14:tracePt t="31664" x="8566150" y="4076700"/>
          <p14:tracePt t="31674" x="8559800" y="4070350"/>
          <p14:tracePt t="31690" x="8547100" y="4064000"/>
          <p14:tracePt t="31708" x="8528050" y="4057650"/>
          <p14:tracePt t="31724" x="8496300" y="4051300"/>
          <p14:tracePt t="31741" x="8458200" y="4038600"/>
          <p14:tracePt t="31757" x="8432800" y="4025900"/>
          <p14:tracePt t="31774" x="8350250" y="4013200"/>
          <p14:tracePt t="31791" x="8255000" y="3994150"/>
          <p14:tracePt t="31808" x="8197850" y="3975100"/>
          <p14:tracePt t="31824" x="8064500" y="3949700"/>
          <p14:tracePt t="31841" x="7937500" y="3924300"/>
          <p14:tracePt t="31858" x="7867650" y="3911600"/>
          <p14:tracePt t="31874" x="7753350" y="3892550"/>
          <p14:tracePt t="31891" x="7670800" y="3867150"/>
          <p14:tracePt t="31908" x="7594600" y="3835400"/>
          <p14:tracePt t="31924" x="7562850" y="3829050"/>
          <p14:tracePt t="31941" x="7543800" y="3829050"/>
          <p14:tracePt t="32286" x="7531100" y="3829050"/>
          <p14:tracePt t="32295" x="7505700" y="3829050"/>
          <p14:tracePt t="32307" x="7480300" y="3829050"/>
          <p14:tracePt t="32324" x="7416800" y="3829050"/>
          <p14:tracePt t="32341" x="7372350" y="3829050"/>
          <p14:tracePt t="32357" x="7258050" y="3829050"/>
          <p14:tracePt t="32374" x="7105650" y="3829050"/>
          <p14:tracePt t="32391" x="6959600" y="3829050"/>
          <p14:tracePt t="32407" x="6896100" y="3841750"/>
          <p14:tracePt t="32424" x="6756400" y="3854450"/>
          <p14:tracePt t="32441" x="6635750" y="3860800"/>
          <p14:tracePt t="32457" x="6584950" y="3860800"/>
          <p14:tracePt t="32474" x="6483350" y="3873500"/>
          <p14:tracePt t="32491" x="6400800" y="3879850"/>
          <p14:tracePt t="32507" x="6362700" y="3879850"/>
          <p14:tracePt t="32524" x="6254750" y="3892550"/>
          <p14:tracePt t="32541" x="6146800" y="3911600"/>
          <p14:tracePt t="32557" x="6089650" y="3917950"/>
          <p14:tracePt t="32574" x="6000750" y="3930650"/>
          <p14:tracePt t="32590" x="5924550" y="3949700"/>
          <p14:tracePt t="32608" x="5829300" y="3956050"/>
          <p14:tracePt t="32624" x="5772150" y="3956050"/>
          <p14:tracePt t="32641" x="5664200" y="3962400"/>
          <p14:tracePt t="32658" x="5518150" y="3981450"/>
          <p14:tracePt t="32674" x="5441950" y="3981450"/>
          <p14:tracePt t="32691" x="5314950" y="3981450"/>
          <p14:tracePt t="32707" x="5162550" y="3994150"/>
          <p14:tracePt t="32724" x="5080000" y="3994150"/>
          <p14:tracePt t="32740" x="4953000" y="3994150"/>
          <p14:tracePt t="32756" x="4826000" y="3994150"/>
          <p14:tracePt t="32773" x="4749800" y="3994150"/>
          <p14:tracePt t="32791" x="4622800" y="3975100"/>
          <p14:tracePt t="32807" x="4489450" y="3930650"/>
          <p14:tracePt t="32824" x="4419600" y="3886200"/>
          <p14:tracePt t="32841" x="4292600" y="3816350"/>
          <p14:tracePt t="32857" x="4203700" y="3727450"/>
          <p14:tracePt t="32875" x="4133850" y="3632200"/>
          <p14:tracePt t="32891" x="4083050" y="3581400"/>
          <p14:tracePt t="32907" x="4013200" y="3486150"/>
          <p14:tracePt t="32924" x="3930650" y="3416300"/>
          <p14:tracePt t="32940" x="3892550" y="3390900"/>
          <p14:tracePt t="32957" x="3835400" y="3321050"/>
          <p14:tracePt t="32974" x="3784600" y="3263900"/>
          <p14:tracePt t="32990" x="3765550" y="3244850"/>
          <p14:tracePt t="33007" x="3759200" y="3206750"/>
          <p14:tracePt t="33024" x="3759200" y="3162300"/>
          <p14:tracePt t="33040" x="3759200" y="3143250"/>
          <p14:tracePt t="33057" x="3803650" y="3048000"/>
          <p14:tracePt t="33074" x="3886200" y="2952750"/>
          <p14:tracePt t="33091" x="3994150" y="2863850"/>
          <p14:tracePt t="33107" x="4057650" y="2819400"/>
          <p14:tracePt t="33124" x="4203700" y="2749550"/>
          <p14:tracePt t="33141" x="4368800" y="2705100"/>
          <p14:tracePt t="33157" x="4457700" y="2679700"/>
          <p14:tracePt t="33163" x="4540250" y="2660650"/>
          <p14:tracePt t="33174" x="4629150" y="2647950"/>
          <p14:tracePt t="33190" x="4794250" y="2584450"/>
          <p14:tracePt t="33207" x="4857750" y="2559050"/>
          <p14:tracePt t="33224" x="4991100" y="2520950"/>
          <p14:tracePt t="33240" x="5143500" y="2501900"/>
          <p14:tracePt t="33257" x="5226050" y="2495550"/>
          <p14:tracePt t="33274" x="5416550" y="2476500"/>
          <p14:tracePt t="33291" x="5619750" y="2457450"/>
          <p14:tracePt t="33308" x="5842000" y="2444750"/>
          <p14:tracePt t="33324" x="5956300" y="2432050"/>
          <p14:tracePt t="33340" x="6229350" y="2393950"/>
          <p14:tracePt t="33358" x="6477000" y="2374900"/>
          <p14:tracePt t="33374" x="6597650" y="2368550"/>
          <p14:tracePt t="33390" x="6807200" y="2368550"/>
          <p14:tracePt t="33407" x="6997700" y="2368550"/>
          <p14:tracePt t="33424" x="7080250" y="2368550"/>
          <p14:tracePt t="33440" x="7245350" y="2413000"/>
          <p14:tracePt t="33457" x="7404100" y="2451100"/>
          <p14:tracePt t="33474" x="7493000" y="2463800"/>
          <p14:tracePt t="33490" x="7651750" y="2514600"/>
          <p14:tracePt t="33507" x="7791450" y="2571750"/>
          <p14:tracePt t="33524" x="7842250" y="2597150"/>
          <p14:tracePt t="33540" x="7950200" y="2660650"/>
          <p14:tracePt t="33557" x="8032750" y="2698750"/>
          <p14:tracePt t="33574" x="8096250" y="2749550"/>
          <p14:tracePt t="33590" x="8128000" y="2768600"/>
          <p14:tracePt t="33607" x="8204200" y="2838450"/>
          <p14:tracePt t="33624" x="8261350" y="2895600"/>
          <p14:tracePt t="33640" x="8280400" y="2933700"/>
          <p14:tracePt t="33657" x="8337550" y="3022600"/>
          <p14:tracePt t="33674" x="8375650" y="3092450"/>
          <p14:tracePt t="33690" x="8388350" y="3130550"/>
          <p14:tracePt t="33707" x="8394700" y="3175000"/>
          <p14:tracePt t="33724" x="8394700" y="3232150"/>
          <p14:tracePt t="33740" x="8394700" y="3251200"/>
          <p14:tracePt t="33757" x="8382000" y="3289300"/>
          <p14:tracePt t="33774" x="8369300" y="3327400"/>
          <p14:tracePt t="33791" x="8356600" y="3346450"/>
          <p14:tracePt t="33807" x="8343900" y="3359150"/>
          <p14:tracePt t="33824" x="8318500" y="3397250"/>
          <p14:tracePt t="33840" x="8261350" y="3467100"/>
          <p14:tracePt t="33856" x="8229600" y="3505200"/>
          <p14:tracePt t="33873" x="8172450" y="3581400"/>
          <p14:tracePt t="33889" x="8115300" y="3638550"/>
          <p14:tracePt t="33907" x="8077200" y="3651250"/>
          <p14:tracePt t="33924" x="8007350" y="3689350"/>
          <p14:tracePt t="33940" x="7905750" y="3702050"/>
          <p14:tracePt t="33957" x="7861300" y="3721100"/>
          <p14:tracePt t="33973" x="7791450" y="3727450"/>
          <p14:tracePt t="33990" x="7753350" y="3733800"/>
          <p14:tracePt t="34007" x="7708900" y="3740150"/>
          <p14:tracePt t="34023" x="7677150" y="3746500"/>
          <p14:tracePt t="34040" x="7594600" y="3765550"/>
          <p14:tracePt t="34057" x="7518400" y="3784600"/>
          <p14:tracePt t="34073" x="7480300" y="3797300"/>
          <p14:tracePt t="34090" x="7391400" y="3829050"/>
          <p14:tracePt t="34107" x="7308850" y="3848100"/>
          <p14:tracePt t="34123" x="7277100" y="3854450"/>
          <p14:tracePt t="34140" x="7200900" y="3860800"/>
          <p14:tracePt t="34157" x="7131050" y="3867150"/>
          <p14:tracePt t="34173" x="7105650" y="3867150"/>
          <p14:tracePt t="34190" x="7067550" y="3867150"/>
          <p14:tracePt t="34207" x="7029450" y="3867150"/>
          <p14:tracePt t="34223" x="7010400" y="3867150"/>
          <p14:tracePt t="34241" x="6965950" y="3867150"/>
          <p14:tracePt t="34257" x="6927850" y="3867150"/>
          <p14:tracePt t="34274" x="6908800" y="3867150"/>
          <p14:tracePt t="34290" x="6896100" y="3867150"/>
          <p14:tracePt t="34307" x="6883400" y="3867150"/>
          <p14:tracePt t="34324" x="6864350" y="3867150"/>
          <p14:tracePt t="34340" x="6851650" y="3867150"/>
          <p14:tracePt t="34357" x="6826250" y="3867150"/>
          <p14:tracePt t="34373" x="6800850" y="3867150"/>
          <p14:tracePt t="34390" x="6781800" y="3867150"/>
          <p14:tracePt t="34407" x="6756400" y="3867150"/>
          <p14:tracePt t="34424" x="6731000" y="3867150"/>
          <p14:tracePt t="34440" x="6718300" y="3867150"/>
          <p14:tracePt t="34457" x="6705600" y="3867150"/>
          <p14:tracePt t="34551" x="6711950" y="3867150"/>
          <p14:tracePt t="34563" x="6718300" y="3867150"/>
          <p14:tracePt t="34572" x="6737350" y="3867150"/>
          <p14:tracePt t="34583" x="6750050" y="3867150"/>
          <p14:tracePt t="34593" x="6762750" y="3867150"/>
          <p14:tracePt t="34607" x="6788150" y="3860800"/>
          <p14:tracePt t="34623" x="6845300" y="3860800"/>
          <p14:tracePt t="34640" x="6915150" y="3854450"/>
          <p14:tracePt t="34657" x="6946900" y="3854450"/>
          <p14:tracePt t="34673" x="7016750" y="3841750"/>
          <p14:tracePt t="34680" x="7048500" y="3841750"/>
          <p14:tracePt t="34692" x="7080250" y="3835400"/>
          <p14:tracePt t="34708" x="7162800" y="3816350"/>
          <p14:tracePt t="34724" x="7207250" y="3810000"/>
          <p14:tracePt t="34740" x="7277100" y="3784600"/>
          <p14:tracePt t="34757" x="7346950" y="3752850"/>
          <p14:tracePt t="34773" x="7385050" y="3740150"/>
          <p14:tracePt t="34790" x="7454900" y="3714750"/>
          <p14:tracePt t="34807" x="7524750" y="3695700"/>
          <p14:tracePt t="34823" x="7543800" y="3689350"/>
          <p14:tracePt t="34840" x="7581900" y="3670300"/>
          <p14:tracePt t="34856" x="7607300" y="3657600"/>
          <p14:tracePt t="34873" x="7626350" y="3644900"/>
          <p14:tracePt t="34890" x="7645400" y="3619500"/>
          <p14:tracePt t="34906" x="7651750" y="3606800"/>
          <p14:tracePt t="35006" x="7651750" y="3600450"/>
          <p14:tracePt t="35026" x="7645400" y="3594100"/>
          <p14:tracePt t="35036" x="7632700" y="3594100"/>
          <p14:tracePt t="35056" x="7620000" y="3594100"/>
          <p14:tracePt t="35066" x="7607300" y="3594100"/>
          <p14:tracePt t="35076" x="7594600" y="3594100"/>
          <p14:tracePt t="35090" x="7569200" y="3594100"/>
          <p14:tracePt t="35106" x="7512050" y="3594100"/>
          <p14:tracePt t="35123" x="7416800" y="3606800"/>
          <p14:tracePt t="35140" x="7346950" y="3632200"/>
          <p14:tracePt t="35156" x="7207250" y="3683000"/>
          <p14:tracePt t="35173" x="7073900" y="3733800"/>
          <p14:tracePt t="35191" x="6946900" y="3771900"/>
          <p14:tracePt t="35206" x="6902450" y="3790950"/>
          <p14:tracePt t="35223" x="6826250" y="3797300"/>
          <p14:tracePt t="35240" x="6762750" y="3797300"/>
          <p14:tracePt t="35256" x="6724650" y="3797300"/>
          <p14:tracePt t="35273" x="6680200" y="3797300"/>
          <p14:tracePt t="35290" x="6635750" y="3778250"/>
          <p14:tracePt t="35306" x="6610350" y="3759200"/>
          <p14:tracePt t="35323" x="6565900" y="3721100"/>
          <p14:tracePt t="35341" x="6521450" y="3695700"/>
          <p14:tracePt t="35357" x="6508750" y="3683000"/>
          <p14:tracePt t="35374" x="6489700" y="3663950"/>
          <p14:tracePt t="35392" x="6489700" y="3657600"/>
          <p14:tracePt t="35406" x="6483350" y="3651250"/>
          <p14:tracePt t="35423" x="6477000" y="3638550"/>
          <p14:tracePt t="35440" x="6470650" y="3632200"/>
          <p14:tracePt t="35457" x="6457950" y="3619500"/>
          <p14:tracePt t="35473" x="6457950" y="3613150"/>
          <p14:tracePt t="35490" x="6457950" y="3606800"/>
          <p14:tracePt t="35506" x="6457950" y="3600450"/>
          <p14:tracePt t="35526" x="6457950" y="3594100"/>
          <p14:tracePt t="35557" x="6457950" y="3581400"/>
          <p14:tracePt t="35574" x="6451600" y="3581400"/>
          <p14:tracePt t="35590" x="6451600" y="3575050"/>
          <p14:tracePt t="35606" x="6445250" y="3575050"/>
          <p14:tracePt t="35623" x="6445250" y="3568700"/>
          <p14:tracePt t="35640" x="6432550" y="3556000"/>
          <p14:tracePt t="35656" x="6419850" y="3543300"/>
          <p14:tracePt t="35673" x="6407150" y="3530600"/>
          <p14:tracePt t="35690" x="6407150" y="3524250"/>
          <p14:tracePt t="35696" x="6400800" y="3524250"/>
          <p14:tracePt t="38321" x="6394450" y="3517900"/>
          <p14:tracePt t="38340" x="6394450" y="3511550"/>
          <p14:tracePt t="38498" x="6388100" y="3511550"/>
          <p14:tracePt t="38705" x="6388100" y="3505200"/>
          <p14:tracePt t="38715" x="6388100" y="3498850"/>
          <p14:tracePt t="38726" x="6388100" y="3492500"/>
          <p14:tracePt t="38754" x="6388100" y="3486150"/>
          <p14:tracePt t="38902" x="6388100" y="3479800"/>
          <p14:tracePt t="38961" x="6388100" y="3473450"/>
          <p14:tracePt t="39178" x="6388100" y="3467100"/>
          <p14:tracePt t="39188" x="6388100" y="3460750"/>
          <p14:tracePt t="39197" x="6388100" y="3454400"/>
          <p14:tracePt t="39207" x="6381750" y="3441700"/>
          <p14:tracePt t="39221" x="6381750" y="3435350"/>
          <p14:tracePt t="39237" x="6375400" y="3416300"/>
          <p14:tracePt t="39254" x="6369050" y="3409950"/>
          <p14:tracePt t="39316" x="6369050" y="3403600"/>
          <p14:tracePt t="39326" x="6369050" y="3397250"/>
          <p14:tracePt t="39346" x="6369050" y="3384550"/>
          <p14:tracePt t="39356" x="6369050" y="3378200"/>
          <p14:tracePt t="39373" x="6369050" y="3359150"/>
          <p14:tracePt t="39405" x="6369050" y="3340100"/>
          <p14:tracePt t="39423" x="6369050" y="3321050"/>
          <p14:tracePt t="39439" x="6369050" y="3314700"/>
          <p14:tracePt t="39455" x="6381750" y="3282950"/>
          <p14:tracePt t="39472" x="6388100" y="3263900"/>
          <p14:tracePt t="39488" x="6394450" y="3251200"/>
          <p14:tracePt t="39505" x="6419850" y="3219450"/>
          <p14:tracePt t="39522" x="6426200" y="3200400"/>
          <p14:tracePt t="39583" x="6413500" y="3200400"/>
          <p14:tracePt t="39592" x="6394450" y="3200400"/>
          <p14:tracePt t="39605" x="6362700" y="3200400"/>
          <p14:tracePt t="39621" x="6305550" y="3200400"/>
          <p14:tracePt t="39639" x="6248400" y="3200400"/>
          <p14:tracePt t="39655" x="6229350" y="3200400"/>
          <p14:tracePt t="39672" x="6210300" y="3194050"/>
          <p14:tracePt t="39688" x="6210300" y="3175000"/>
          <p14:tracePt t="39705" x="6210300" y="3168650"/>
          <p14:tracePt t="39721" x="6235700" y="3136900"/>
          <p14:tracePt t="39738" x="6299200" y="3105150"/>
          <p14:tracePt t="39755" x="6324600" y="3092450"/>
          <p14:tracePt t="39771" x="6356350" y="3073400"/>
          <p14:tracePt t="39788" x="6394450" y="3060700"/>
          <p14:tracePt t="39805" x="6400800" y="3054350"/>
          <p14:tracePt t="39821" x="6419850" y="3048000"/>
          <p14:tracePt t="39859" x="6413500" y="3048000"/>
          <p14:tracePt t="39879" x="6394450" y="3041650"/>
          <p14:tracePt t="39889" x="6381750" y="3035300"/>
          <p14:tracePt t="39909" x="6369050" y="3028950"/>
          <p14:tracePt t="39927" x="6369050" y="3022600"/>
          <p14:tracePt t="39947" x="6369050" y="3016250"/>
          <p14:tracePt t="39958" x="6369050" y="3009900"/>
          <p14:tracePt t="39971" x="6369050" y="3003550"/>
          <p14:tracePt t="39997" x="6369050" y="2997200"/>
          <p14:tracePt t="40007" x="6375400" y="2990850"/>
          <p14:tracePt t="40022" x="6381750" y="2990850"/>
          <p14:tracePt t="40038" x="6388100" y="2984500"/>
          <p14:tracePt t="40055" x="6388100" y="2978150"/>
          <p14:tracePt t="40073" x="6388100" y="2971800"/>
          <p14:tracePt t="40088" x="6375400" y="2965450"/>
          <p14:tracePt t="40105" x="6337300" y="2959100"/>
          <p14:tracePt t="40122" x="6324600" y="2959100"/>
          <p14:tracePt t="40155" x="6318250" y="2952750"/>
          <p14:tracePt t="40204" x="6330950" y="2952750"/>
          <p14:tracePt t="40214" x="6343650" y="2946400"/>
          <p14:tracePt t="40225" x="6362700" y="2940050"/>
          <p14:tracePt t="40238" x="6388100" y="2940050"/>
          <p14:tracePt t="40255" x="6432550" y="2927350"/>
          <p14:tracePt t="40271" x="6451600" y="2921000"/>
          <p14:tracePt t="40320" x="6438900" y="2921000"/>
          <p14:tracePt t="40331" x="6419850" y="2921000"/>
          <p14:tracePt t="40341" x="6388100" y="2921000"/>
          <p14:tracePt t="40354" x="6362700" y="2921000"/>
          <p14:tracePt t="40370" x="6330950" y="2921000"/>
          <p14:tracePt t="40388" x="6324600" y="2921000"/>
          <p14:tracePt t="40430" x="6337300" y="2921000"/>
          <p14:tracePt t="40440" x="6350000" y="2914650"/>
          <p14:tracePt t="40455" x="6375400" y="2908300"/>
          <p14:tracePt t="40471" x="6413500" y="2895600"/>
          <p14:tracePt t="40488" x="6432550" y="2889250"/>
          <p14:tracePt t="40505" x="6438900" y="2889250"/>
          <p14:tracePt t="40549" x="6426200" y="2889250"/>
          <p14:tracePt t="40559" x="6407150" y="2889250"/>
          <p14:tracePt t="40571" x="6388100" y="2889250"/>
          <p14:tracePt t="40588" x="6362700" y="2889250"/>
          <p14:tracePt t="40605" x="6356350" y="2889250"/>
          <p14:tracePt t="40648" x="6369050" y="2889250"/>
          <p14:tracePt t="40657" x="6394450" y="2882900"/>
          <p14:tracePt t="40671" x="6407150" y="2876550"/>
          <p14:tracePt t="40688" x="6432550" y="2870200"/>
          <p14:tracePt t="40775" x="6419850" y="2870200"/>
          <p14:tracePt t="40785" x="6413500" y="2870200"/>
          <p14:tracePt t="40794" x="6400800" y="2870200"/>
          <p14:tracePt t="40805" x="6394450" y="2870200"/>
          <p14:tracePt t="40963" x="6381750" y="2870200"/>
          <p14:tracePt t="40973" x="6369050" y="2870200"/>
          <p14:tracePt t="40982" x="6362700" y="2870200"/>
          <p14:tracePt t="40992" x="6356350" y="2870200"/>
          <p14:tracePt t="41004" x="6350000" y="2870200"/>
          <p14:tracePt t="41021" x="6343650" y="2870200"/>
          <p14:tracePt t="44189" x="6343650" y="2863850"/>
          <p14:tracePt t="44199" x="6343650" y="2857500"/>
          <p14:tracePt t="44209" x="6350000" y="2857500"/>
          <p14:tracePt t="44220" x="6356350" y="2844800"/>
          <p14:tracePt t="44237" x="6356350" y="2832100"/>
          <p14:tracePt t="44253" x="6362700" y="2825750"/>
          <p14:tracePt t="44270" x="6369050" y="2819400"/>
          <p14:tracePt t="44286" x="6369050" y="2806700"/>
          <p14:tracePt t="44320" x="6375400" y="2806700"/>
          <p14:tracePt t="44357" x="6375400" y="2800350"/>
          <p14:tracePt t="44376" x="6375400" y="2787650"/>
          <p14:tracePt t="44388" x="6375400" y="2781300"/>
          <p14:tracePt t="44397" x="6375400" y="2768600"/>
          <p14:tracePt t="44407" x="6375400" y="2762250"/>
          <p14:tracePt t="44420" x="6375400" y="2755900"/>
          <p14:tracePt t="44436" x="6375400" y="2743200"/>
          <p14:tracePt t="44485" x="6375400" y="2736850"/>
          <p14:tracePt t="44505" x="6375400" y="2730500"/>
          <p14:tracePt t="44515" x="6375400" y="2724150"/>
          <p14:tracePt t="44524" x="6375400" y="2711450"/>
          <p14:tracePt t="44537" x="6375400" y="2698750"/>
          <p14:tracePt t="44554" x="6375400" y="2679700"/>
          <p14:tracePt t="44571" x="6362700" y="2660650"/>
          <p14:tracePt t="44587" x="6362700" y="2647950"/>
          <p14:tracePt t="44603" x="6350000" y="2622550"/>
          <p14:tracePt t="44620" x="6337300" y="2590800"/>
          <p14:tracePt t="44636" x="6337300" y="2578100"/>
          <p14:tracePt t="44652" x="6324600" y="2546350"/>
          <p14:tracePt t="44669" x="6318250" y="2514600"/>
          <p14:tracePt t="44686" x="6311900" y="2495550"/>
          <p14:tracePt t="44702" x="6311900" y="2482850"/>
          <p14:tracePt t="45293" x="6305550" y="2482850"/>
          <p14:tracePt t="45303" x="6305550" y="2489200"/>
          <p14:tracePt t="45313" x="6305550" y="2495550"/>
          <p14:tracePt t="45324" x="6299200" y="2495550"/>
          <p14:tracePt t="45401" x="6292850" y="2495550"/>
          <p14:tracePt t="45412" x="6292850" y="2482850"/>
          <p14:tracePt t="45423" x="6286500" y="2457450"/>
          <p14:tracePt t="45436" x="6280150" y="2444750"/>
          <p14:tracePt t="45453" x="6280150" y="2400300"/>
          <p14:tracePt t="45469" x="6280150" y="2368550"/>
          <p14:tracePt t="45486" x="6280150" y="2355850"/>
          <p14:tracePt t="45503" x="6280150" y="2330450"/>
          <p14:tracePt t="45520" x="6280150" y="2305050"/>
          <p14:tracePt t="45537" x="6280150" y="2260600"/>
          <p14:tracePt t="45553" x="6280150" y="2241550"/>
          <p14:tracePt t="45569" x="6280150" y="2203450"/>
          <p14:tracePt t="45586" x="6280150" y="2178050"/>
          <p14:tracePt t="45603" x="6280150" y="2165350"/>
          <p14:tracePt t="45620" x="6280150" y="2139950"/>
          <p14:tracePt t="45636" x="6280150" y="2114550"/>
          <p14:tracePt t="45653" x="6280150" y="2095500"/>
          <p14:tracePt t="45670" x="6280150" y="2089150"/>
          <p14:tracePt t="45687" x="6280150" y="2082800"/>
          <p14:tracePt t="45716" x="6280150" y="2076450"/>
          <p14:tracePt t="45725" x="6280150" y="2070100"/>
          <p14:tracePt t="45736" x="6280150" y="2057400"/>
          <p14:tracePt t="45752" x="6280150" y="2044700"/>
          <p14:tracePt t="45769" x="6280150" y="2019300"/>
          <p14:tracePt t="45786" x="6280150" y="2012950"/>
          <p14:tracePt t="45804" x="6280150" y="2000250"/>
          <p14:tracePt t="45836" x="6280150" y="1993900"/>
          <p14:tracePt t="45853" x="6280150" y="1981200"/>
          <p14:tracePt t="45886" x="6286500" y="1968500"/>
          <p14:tracePt t="45903" x="6286500" y="1962150"/>
          <p14:tracePt t="46810" x="6286500" y="1955800"/>
          <p14:tracePt t="46831" x="6286500" y="1949450"/>
          <p14:tracePt t="46850" x="6286500" y="1943100"/>
          <p14:tracePt t="46870" x="6286500" y="1936750"/>
          <p14:tracePt t="46880" x="6286500" y="1930400"/>
          <p14:tracePt t="46890" x="6286500" y="1924050"/>
          <p14:tracePt t="46902" x="6286500" y="1917700"/>
          <p14:tracePt t="46918" x="6286500" y="1898650"/>
          <p14:tracePt t="46952" x="6286500" y="1879600"/>
          <p14:tracePt t="46968" x="6286500" y="1860550"/>
          <p14:tracePt t="46990" x="6286500" y="1847850"/>
          <p14:tracePt t="47003" x="6286500" y="1841500"/>
          <p14:tracePt t="47019" x="6286500" y="1835150"/>
          <p14:tracePt t="47036" x="6286500" y="1822450"/>
          <p14:tracePt t="47474" x="6280150" y="1822450"/>
          <p14:tracePt t="47491" x="6273800" y="1828800"/>
          <p14:tracePt t="47501" x="6267450" y="1828800"/>
          <p14:tracePt t="47511" x="6267450" y="1835150"/>
          <p14:tracePt t="47522" x="6261100" y="1835150"/>
          <p14:tracePt t="47536" x="6254750" y="1835150"/>
          <p14:tracePt t="47552" x="6248400" y="1835150"/>
          <p14:tracePt t="47569" x="6235700" y="1835150"/>
          <p14:tracePt t="47602" x="6223000" y="1841500"/>
          <p14:tracePt t="47619" x="6216650" y="1841500"/>
          <p14:tracePt t="47636" x="6210300" y="1841500"/>
          <p14:tracePt t="47652" x="6203950" y="1841500"/>
          <p14:tracePt t="47669" x="6197600" y="1841500"/>
          <p14:tracePt t="47686" x="6184900" y="1841500"/>
          <p14:tracePt t="47719" x="6172200" y="1841500"/>
          <p14:tracePt t="47735" x="6159500" y="1841500"/>
          <p14:tracePt t="47752" x="6153150" y="1841500"/>
          <p14:tracePt t="47769" x="6140450" y="1841500"/>
          <p14:tracePt t="47785" x="6121400" y="1841500"/>
          <p14:tracePt t="47802" x="6108700" y="1841500"/>
          <p14:tracePt t="47819" x="6089650" y="1841500"/>
          <p14:tracePt t="47835" x="6070600" y="1841500"/>
          <p14:tracePt t="47851" x="6057900" y="1841500"/>
          <p14:tracePt t="47868" x="6045200" y="1841500"/>
          <p14:tracePt t="47884" x="6038850" y="1841500"/>
          <p14:tracePt t="47901" x="6032500" y="1841500"/>
          <p14:tracePt t="47919" x="6026150" y="1841500"/>
          <p14:tracePt t="47985" x="6019800" y="1841500"/>
          <p14:tracePt t="47994" x="6019800" y="1847850"/>
          <p14:tracePt t="48023" x="6013450" y="1847850"/>
          <p14:tracePt t="48083" x="6007100" y="1854200"/>
          <p14:tracePt t="48102" x="6000750" y="1854200"/>
          <p14:tracePt t="48112" x="6000750" y="1866900"/>
          <p14:tracePt t="51501" x="6000750" y="1873250"/>
          <p14:tracePt t="51511" x="6000750" y="1885950"/>
          <p14:tracePt t="51521" x="6000750" y="1892300"/>
          <p14:tracePt t="51534" x="6000750" y="1905000"/>
          <p14:tracePt t="51551" x="6000750" y="1930400"/>
          <p14:tracePt t="51567" x="6000750" y="1943100"/>
          <p14:tracePt t="51584" x="6000750" y="1955800"/>
          <p14:tracePt t="51601" x="6000750" y="1962150"/>
          <p14:tracePt t="51617" x="6000750" y="1981200"/>
          <p14:tracePt t="51651" x="6000750" y="1993900"/>
          <p14:tracePt t="51667" x="6000750" y="2000250"/>
          <p14:tracePt t="51684" x="6000750" y="2012950"/>
          <p14:tracePt t="51701" x="6000750" y="2025650"/>
          <p14:tracePt t="51717" x="6000750" y="2032000"/>
          <p14:tracePt t="51758" x="6000750" y="2038350"/>
          <p14:tracePt t="51768" x="6000750" y="2044700"/>
          <p14:tracePt t="51788" x="6000750" y="2051050"/>
          <p14:tracePt t="51801" x="6000750" y="2057400"/>
          <p14:tracePt t="51818" x="6000750" y="2063750"/>
          <p14:tracePt t="51837" x="6000750" y="2070100"/>
          <p14:tracePt t="51851" x="6000750" y="2076450"/>
          <p14:tracePt t="51876" x="6000750" y="2082800"/>
          <p14:tracePt t="51886" x="6000750" y="2095500"/>
          <p14:tracePt t="51901" x="5994400" y="2095500"/>
          <p14:tracePt t="51918" x="5994400" y="2108200"/>
          <p14:tracePt t="51934" x="5988050" y="2114550"/>
          <p14:tracePt t="51951" x="5988050" y="2120900"/>
          <p14:tracePt t="51967" x="5981700" y="2127250"/>
          <p14:tracePt t="51984" x="5981700" y="2146300"/>
          <p14:tracePt t="52001" x="5969000" y="2159000"/>
          <p14:tracePt t="52018" x="5962650" y="2171700"/>
          <p14:tracePt t="52034" x="5956300" y="2184400"/>
          <p14:tracePt t="52051" x="5956300" y="2197100"/>
          <p14:tracePt t="52447" x="5949950" y="2197100"/>
          <p14:tracePt t="52458" x="5943600" y="2203450"/>
          <p14:tracePt t="52468" x="5937250" y="2209800"/>
          <p14:tracePt t="52488" x="5924550" y="2222500"/>
          <p14:tracePt t="52501" x="5911850" y="2228850"/>
          <p14:tracePt t="52517" x="5880100" y="2247900"/>
          <p14:tracePt t="52534" x="5829300" y="2266950"/>
          <p14:tracePt t="52551" x="5772150" y="2279650"/>
          <p14:tracePt t="52567" x="5626100" y="2330450"/>
          <p14:tracePt t="52573" x="5543550" y="2374900"/>
          <p14:tracePt t="52584" x="5454650" y="2406650"/>
          <p14:tracePt t="52601" x="5384800" y="2451100"/>
          <p14:tracePt t="52617" x="5289550" y="2489200"/>
          <p14:tracePt t="52634" x="5226050" y="2501900"/>
          <p14:tracePt t="52651" x="5187950" y="2508250"/>
          <p14:tracePt t="52667" x="5111750" y="2520950"/>
          <p14:tracePt t="52684" x="5035550" y="2533650"/>
          <p14:tracePt t="52701" x="4940300" y="2552700"/>
          <p14:tracePt t="52717" x="4895850" y="2565400"/>
          <p14:tracePt t="52734" x="4806950" y="2584450"/>
          <p14:tracePt t="52751" x="4686300" y="2603500"/>
          <p14:tracePt t="52767" x="4610100" y="2616200"/>
          <p14:tracePt t="52784" x="4419600" y="2654300"/>
          <p14:tracePt t="52801" x="4133850" y="2705100"/>
          <p14:tracePt t="52818" x="3987800" y="2724150"/>
          <p14:tracePt t="52834" x="3683000" y="2781300"/>
          <p14:tracePt t="52850" x="3486150" y="2832100"/>
          <p14:tracePt t="52867" x="3409950" y="2857500"/>
          <p14:tracePt t="52884" x="3314700" y="2870200"/>
          <p14:tracePt t="52900" x="3263900" y="2870200"/>
          <p14:tracePt t="52918" x="3232150" y="2870200"/>
          <p14:tracePt t="52950" x="3219450" y="2870200"/>
          <p14:tracePt t="52983" x="3194050" y="2870200"/>
          <p14:tracePt t="53000" x="3175000" y="2870200"/>
          <p14:tracePt t="53017" x="3143250" y="2876550"/>
          <p14:tracePt t="53033" x="3124200" y="2876550"/>
          <p14:tracePt t="53051" x="3098800" y="2882900"/>
          <p14:tracePt t="53067" x="3079750" y="2895600"/>
          <p14:tracePt t="53084" x="3073400" y="2901950"/>
          <p14:tracePt t="53101" x="3067050" y="2901950"/>
          <p14:tracePt t="53345" x="3073400" y="2908300"/>
          <p14:tracePt t="53355" x="3073400" y="2914650"/>
          <p14:tracePt t="53367" x="3079750" y="2914650"/>
          <p14:tracePt t="53384" x="3092450" y="2914650"/>
          <p14:tracePt t="53401" x="3098800" y="2921000"/>
          <p14:tracePt t="53417" x="3111500" y="2921000"/>
          <p14:tracePt t="53434" x="3117850" y="2921000"/>
          <p14:tracePt t="53451" x="3130550" y="2927350"/>
          <p14:tracePt t="53467" x="3143250" y="2927350"/>
          <p14:tracePt t="53484" x="3168650" y="2933700"/>
          <p14:tracePt t="53500" x="3213100" y="2940050"/>
          <p14:tracePt t="53517" x="3225800" y="2940050"/>
          <p14:tracePt t="53534" x="3282950" y="2946400"/>
          <p14:tracePt t="53550" x="3352800" y="2946400"/>
          <p14:tracePt t="53567" x="3384550" y="2946400"/>
          <p14:tracePt t="53573" x="3435350" y="2946400"/>
          <p14:tracePt t="53584" x="3479800" y="2940050"/>
          <p14:tracePt t="53600" x="3581400" y="2901950"/>
          <p14:tracePt t="53618" x="3676650" y="2876550"/>
          <p14:tracePt t="53633" x="3721100" y="2863850"/>
          <p14:tracePt t="53650" x="3810000" y="2844800"/>
          <p14:tracePt t="53667" x="3879850" y="2819400"/>
          <p14:tracePt t="53683" x="3905250" y="2819400"/>
          <p14:tracePt t="53700" x="3962400" y="2800350"/>
          <p14:tracePt t="53717" x="4006850" y="2787650"/>
          <p14:tracePt t="53733" x="4032250" y="2787650"/>
          <p14:tracePt t="53750" x="4064000" y="2781300"/>
          <p14:tracePt t="53767" x="4108450" y="2781300"/>
          <p14:tracePt t="53783" x="4114800" y="2781300"/>
          <p14:tracePt t="53800" x="4152900" y="2781300"/>
          <p14:tracePt t="53817" x="4165600" y="2774950"/>
          <p14:tracePt t="53834" x="4171950" y="2774950"/>
          <p14:tracePt t="53867" x="4178300" y="2774950"/>
          <p14:tracePt t="53897" x="4184650" y="2774950"/>
          <p14:tracePt t="53927" x="4191000" y="2774950"/>
          <p14:tracePt t="53936" x="4197350" y="2774950"/>
          <p14:tracePt t="53966" x="4203700" y="2774950"/>
          <p14:tracePt t="54015" x="4210050" y="2774950"/>
          <p14:tracePt t="54025" x="4216400" y="2774950"/>
          <p14:tracePt t="54045" x="4222750" y="2774950"/>
          <p14:tracePt t="54055" x="4229100" y="2774950"/>
          <p14:tracePt t="54067" x="4235450" y="2774950"/>
          <p14:tracePt t="54084" x="4241800" y="2774950"/>
          <p14:tracePt t="54101" x="4254500" y="2774950"/>
          <p14:tracePt t="54117" x="4260850" y="2774950"/>
          <p14:tracePt t="54133" x="4279900" y="2774950"/>
          <p14:tracePt t="54150" x="4305300" y="2787650"/>
          <p14:tracePt t="54167" x="4318000" y="2794000"/>
          <p14:tracePt t="54183" x="4356100" y="2806700"/>
          <p14:tracePt t="54200" x="4400550" y="2813050"/>
          <p14:tracePt t="54217" x="4432300" y="2813050"/>
          <p14:tracePt t="54233" x="4502150" y="2813050"/>
          <p14:tracePt t="54250" x="4584700" y="2813050"/>
          <p14:tracePt t="54267" x="4629150" y="2813050"/>
          <p14:tracePt t="54283" x="4705350" y="2813050"/>
          <p14:tracePt t="54299" x="4781550" y="2813050"/>
          <p14:tracePt t="54316" x="4826000" y="2819400"/>
          <p14:tracePt t="54332" x="4914900" y="2832100"/>
          <p14:tracePt t="54349" x="5003800" y="2844800"/>
          <p14:tracePt t="54367" x="5054600" y="2844800"/>
          <p14:tracePt t="54383" x="5086350" y="2851150"/>
          <p14:tracePt t="54400" x="5130800" y="2857500"/>
          <p14:tracePt t="54417" x="5175250" y="2857500"/>
          <p14:tracePt t="54433" x="5187950" y="2857500"/>
          <p14:tracePt t="54450" x="5200650" y="2857500"/>
          <p14:tracePt t="54466" x="5207000" y="2857500"/>
          <p14:tracePt t="55080" x="5213350" y="2857500"/>
          <p14:tracePt t="55090" x="5219700" y="2857500"/>
          <p14:tracePt t="55100" x="5226050" y="2857500"/>
          <p14:tracePt t="55120" x="5232400" y="2857500"/>
          <p14:tracePt t="55133" x="5245100" y="2857500"/>
          <p14:tracePt t="55150" x="5257800" y="2857500"/>
          <p14:tracePt t="55169" x="5270500" y="2857500"/>
          <p14:tracePt t="55183" x="5283200" y="2857500"/>
          <p14:tracePt t="55199" x="5295900" y="2857500"/>
          <p14:tracePt t="55216" x="5314950" y="2857500"/>
          <p14:tracePt t="55233" x="5334000" y="2857500"/>
          <p14:tracePt t="55250" x="5346700" y="2857500"/>
          <p14:tracePt t="55266" x="5359400" y="2857500"/>
          <p14:tracePt t="55284" x="5372100" y="2857500"/>
          <p14:tracePt t="56647" x="5372100" y="2851150"/>
          <p14:tracePt t="56697" x="5372100" y="2844800"/>
          <p14:tracePt t="56707" x="5372100" y="2838450"/>
          <p14:tracePt t="56717" x="5372100" y="2832100"/>
          <p14:tracePt t="56733" x="5378450" y="2813050"/>
          <p14:tracePt t="56749" x="5384800" y="2794000"/>
          <p14:tracePt t="56766" x="5384800" y="2774950"/>
          <p14:tracePt t="56783" x="5391150" y="2755900"/>
          <p14:tracePt t="56800" x="5391150" y="2736850"/>
          <p14:tracePt t="56816" x="5397500" y="2717800"/>
          <p14:tracePt t="56833" x="5403850" y="2686050"/>
          <p14:tracePt t="56849" x="5410200" y="2673350"/>
          <p14:tracePt t="56866" x="5416550" y="2641600"/>
          <p14:tracePt t="56882" x="5416550" y="2609850"/>
          <p14:tracePt t="56899" x="5422900" y="2597150"/>
          <p14:tracePt t="56916" x="5422900" y="2584450"/>
          <p14:tracePt t="56932" x="5422900" y="2578100"/>
          <p14:tracePt t="56966" x="5422900" y="2559050"/>
          <p14:tracePt t="56982" x="5422900" y="2552700"/>
          <p14:tracePt t="57000" x="5422900" y="2540000"/>
          <p14:tracePt t="57032" x="5429250" y="2520950"/>
          <p14:tracePt t="57049" x="5429250" y="2501900"/>
          <p14:tracePt t="57082" x="5429250" y="2482850"/>
          <p14:tracePt t="57288" x="5429250" y="2489200"/>
          <p14:tracePt t="57298" x="5429250" y="2495550"/>
          <p14:tracePt t="59629" x="5429250" y="2501900"/>
          <p14:tracePt t="59669" x="5429250" y="2508250"/>
          <p14:tracePt t="59757" x="5429250" y="2514600"/>
          <p14:tracePt t="59777" x="5429250" y="2520950"/>
          <p14:tracePt t="59806" x="5429250" y="2527300"/>
          <p14:tracePt t="59865" x="5429250" y="2533650"/>
          <p14:tracePt t="59875" x="5429250" y="2540000"/>
          <p14:tracePt t="59894" x="5429250" y="2546350"/>
          <p14:tracePt t="59905" x="5429250" y="2552700"/>
          <p14:tracePt t="59915" x="5435600" y="2559050"/>
          <p14:tracePt t="59931" x="5435600" y="2565400"/>
          <p14:tracePt t="59948" x="5435600" y="2571750"/>
          <p14:tracePt t="59965" x="5441950" y="2578100"/>
          <p14:tracePt t="59984" x="5441950" y="2584450"/>
          <p14:tracePt t="59998" x="5441950" y="2590800"/>
          <p14:tracePt t="60015" x="5448300" y="2597150"/>
          <p14:tracePt t="60031" x="5454650" y="2603500"/>
          <p14:tracePt t="60048" x="5461000" y="2609850"/>
          <p14:tracePt t="60065" x="5467350" y="2622550"/>
          <p14:tracePt t="60081" x="5473700" y="2628900"/>
          <p14:tracePt t="60098" x="5480050" y="2628900"/>
          <p14:tracePt t="60115" x="5492750" y="2641600"/>
          <p14:tracePt t="60131" x="5505450" y="2641600"/>
          <p14:tracePt t="60148" x="5511800" y="2647950"/>
          <p14:tracePt t="60165" x="5524500" y="2647950"/>
          <p14:tracePt t="60181" x="5530850" y="2660650"/>
          <p14:tracePt t="60198" x="5543550" y="2660650"/>
          <p14:tracePt t="60240" x="5549900" y="2660650"/>
          <p14:tracePt t="60250" x="5549900" y="2667000"/>
          <p14:tracePt t="60265" x="5556250" y="2667000"/>
          <p14:tracePt t="60281" x="5562600" y="2673350"/>
          <p14:tracePt t="60300" x="5575300" y="2673350"/>
          <p14:tracePt t="60315" x="5575300" y="2679700"/>
          <p14:tracePt t="60332" x="5594350" y="2698750"/>
          <p14:tracePt t="60348" x="5607050" y="2705100"/>
          <p14:tracePt t="60365" x="5619750" y="2717800"/>
          <p14:tracePt t="60398" x="5632450" y="2717800"/>
          <p14:tracePt t="60415" x="5645150" y="2730500"/>
          <p14:tracePt t="60431" x="5651500" y="2736850"/>
          <p14:tracePt t="60448" x="5664200" y="2736850"/>
          <p14:tracePt t="60465" x="5670550" y="2743200"/>
          <p14:tracePt t="60481" x="5670550" y="2749550"/>
          <p14:tracePt t="60930" x="5676900" y="2749550"/>
          <p14:tracePt t="60940" x="5689600" y="2749550"/>
          <p14:tracePt t="60950" x="5695950" y="2749550"/>
          <p14:tracePt t="60964" x="5715000" y="2749550"/>
          <p14:tracePt t="60981" x="5746750" y="2768600"/>
          <p14:tracePt t="60998" x="5803900" y="2794000"/>
          <p14:tracePt t="61016" x="5873750" y="2838450"/>
          <p14:tracePt t="61031" x="5924550" y="2857500"/>
          <p14:tracePt t="61048" x="6013450" y="2908300"/>
          <p14:tracePt t="61065" x="6121400" y="2946400"/>
          <p14:tracePt t="61081" x="6172200" y="2971800"/>
          <p14:tracePt t="61098" x="6286500" y="2990850"/>
          <p14:tracePt t="61115" x="6381750" y="3009900"/>
          <p14:tracePt t="61131" x="6438900" y="3016250"/>
          <p14:tracePt t="61148" x="6527800" y="3022600"/>
          <p14:tracePt t="61164" x="6584950" y="3028950"/>
          <p14:tracePt t="61181" x="6610350" y="3028950"/>
          <p14:tracePt t="61198" x="6648450" y="3035300"/>
          <p14:tracePt t="61215" x="6686550" y="3041650"/>
          <p14:tracePt t="61231" x="6699250" y="3041650"/>
          <p14:tracePt t="61248" x="6737350" y="3041650"/>
          <p14:tracePt t="61264" x="6769100" y="3041650"/>
          <p14:tracePt t="61281" x="6781800" y="3048000"/>
          <p14:tracePt t="61298" x="6800850" y="3048000"/>
          <p14:tracePt t="61314" x="6819900" y="3048000"/>
          <p14:tracePt t="61331" x="6838950" y="3048000"/>
          <p14:tracePt t="61348" x="6851650" y="3048000"/>
          <p14:tracePt t="61364" x="6877050" y="3048000"/>
          <p14:tracePt t="61381" x="6896100" y="3048000"/>
          <p14:tracePt t="61398" x="6908800" y="3048000"/>
          <p14:tracePt t="61414" x="6934200" y="3035300"/>
          <p14:tracePt t="61431" x="6972300" y="3022600"/>
          <p14:tracePt t="61448" x="6991350" y="3016250"/>
          <p14:tracePt t="61465" x="7016750" y="3003550"/>
          <p14:tracePt t="61481" x="7054850" y="2984500"/>
          <p14:tracePt t="61498" x="7061200" y="2978150"/>
          <p14:tracePt t="61515" x="7099300" y="2971800"/>
          <p14:tracePt t="61531" x="7118350" y="2971800"/>
          <p14:tracePt t="61548" x="7156450" y="2965450"/>
          <p14:tracePt t="61564" x="7162800" y="2959100"/>
          <p14:tracePt t="61581" x="7200900" y="2940050"/>
          <p14:tracePt t="61598" x="7226300" y="2921000"/>
          <p14:tracePt t="61614" x="7239000" y="2914650"/>
          <p14:tracePt t="61631" x="7264400" y="2895600"/>
          <p14:tracePt t="61647" x="7289800" y="2870200"/>
          <p14:tracePt t="61664" x="7296150" y="2863850"/>
          <p14:tracePt t="61681" x="7302500" y="2851150"/>
          <p14:tracePt t="61748" x="7302500" y="2844800"/>
          <p14:tracePt t="61778" x="7302500" y="2838450"/>
          <p14:tracePt t="61788" x="7302500" y="2832100"/>
          <p14:tracePt t="61807" x="7296150" y="2819400"/>
          <p14:tracePt t="61817" x="7289800" y="2806700"/>
          <p14:tracePt t="61836" x="7283450" y="2800350"/>
          <p14:tracePt t="61847" x="7277100" y="2787650"/>
          <p14:tracePt t="61863" x="7258050" y="2768600"/>
          <p14:tracePt t="61880" x="7245350" y="2762250"/>
          <p14:tracePt t="61897" x="7200900" y="2730500"/>
          <p14:tracePt t="61913" x="7124700" y="2686050"/>
          <p14:tracePt t="61931" x="7080250" y="2660650"/>
          <p14:tracePt t="61947" x="6985000" y="2616200"/>
          <p14:tracePt t="61964" x="6896100" y="2578100"/>
          <p14:tracePt t="61981" x="6858000" y="2552700"/>
          <p14:tracePt t="61998" x="6762750" y="2533650"/>
          <p14:tracePt t="62014" x="6673850" y="2508250"/>
          <p14:tracePt t="62031" x="6584950" y="2501900"/>
          <p14:tracePt t="62048" x="6546850" y="2501900"/>
          <p14:tracePt t="62064" x="6477000" y="2501900"/>
          <p14:tracePt t="62081" x="6400800" y="2501900"/>
          <p14:tracePt t="62097" x="6356350" y="2514600"/>
          <p14:tracePt t="62114" x="6267450" y="2546350"/>
          <p14:tracePt t="62131" x="6191250" y="2571750"/>
          <p14:tracePt t="62147" x="6178550" y="2578100"/>
          <p14:tracePt t="62164" x="6159500" y="2584450"/>
          <p14:tracePt t="62181" x="6159500" y="2590800"/>
          <p14:tracePt t="62214" x="6159500" y="2597150"/>
          <p14:tracePt t="62232" x="6159500" y="2603500"/>
          <p14:tracePt t="62248" x="6165850" y="2616200"/>
          <p14:tracePt t="62264" x="6178550" y="2635250"/>
          <p14:tracePt t="62281" x="6197600" y="2679700"/>
          <p14:tracePt t="62298" x="6216650" y="2724150"/>
          <p14:tracePt t="62314" x="6235700" y="2736850"/>
          <p14:tracePt t="62331" x="6267450" y="2774950"/>
          <p14:tracePt t="62347" x="6305550" y="2800350"/>
          <p14:tracePt t="62364" x="6318250" y="2813050"/>
          <p14:tracePt t="62381" x="6362700" y="2832100"/>
          <p14:tracePt t="62397" x="6413500" y="2844800"/>
          <p14:tracePt t="62414" x="6457950" y="2857500"/>
          <p14:tracePt t="62431" x="6546850" y="2882900"/>
          <p14:tracePt t="62447" x="6635750" y="2895600"/>
          <p14:tracePt t="62464" x="6680200" y="2895600"/>
          <p14:tracePt t="62481" x="6762750" y="2914650"/>
          <p14:tracePt t="62497" x="6838950" y="2921000"/>
          <p14:tracePt t="62515" x="6902450" y="2921000"/>
          <p14:tracePt t="62530" x="6959600" y="2921000"/>
          <p14:tracePt t="62547" x="7054850" y="2921000"/>
          <p14:tracePt t="62564" x="7143750" y="2921000"/>
          <p14:tracePt t="62581" x="7207250" y="2914650"/>
          <p14:tracePt t="62597" x="7289800" y="2882900"/>
          <p14:tracePt t="62614" x="7346950" y="2863850"/>
          <p14:tracePt t="62631" x="7385050" y="2857500"/>
          <p14:tracePt t="62647" x="7423150" y="2844800"/>
          <p14:tracePt t="62664" x="7467600" y="2825750"/>
          <p14:tracePt t="62681" x="7486650" y="2813050"/>
          <p14:tracePt t="62697" x="7512050" y="2794000"/>
          <p14:tracePt t="62714" x="7524750" y="2762250"/>
          <p14:tracePt t="62732" x="7537450" y="2743200"/>
          <p14:tracePt t="62747" x="7537450" y="2730500"/>
          <p14:tracePt t="62764" x="7550150" y="2698750"/>
          <p14:tracePt t="62781" x="7569200" y="2660650"/>
          <p14:tracePt t="62797" x="7569200" y="2641600"/>
          <p14:tracePt t="62814" x="7575550" y="2628900"/>
          <p14:tracePt t="62830" x="7575550" y="2622550"/>
          <p14:tracePt t="62847" x="7575550" y="2609850"/>
          <p14:tracePt t="62882" x="7575550" y="2603500"/>
          <p14:tracePt t="62897" x="7575550" y="2590800"/>
          <p14:tracePt t="62914" x="7562850" y="2571750"/>
          <p14:tracePt t="62930" x="7537450" y="2546350"/>
          <p14:tracePt t="62946" x="7524750" y="2527300"/>
          <p14:tracePt t="62963" x="7493000" y="2495550"/>
          <p14:tracePt t="62979" x="7435850" y="2457450"/>
          <p14:tracePt t="62996" x="7397750" y="2438400"/>
          <p14:tracePt t="63013" x="7315200" y="2400300"/>
          <p14:tracePt t="63029" x="7251700" y="2368550"/>
          <p14:tracePt t="63047" x="7188200" y="2368550"/>
          <p14:tracePt t="63063" x="7156450" y="2368550"/>
          <p14:tracePt t="63079" x="7086600" y="2368550"/>
          <p14:tracePt t="63096" x="7010400" y="2368550"/>
          <p14:tracePt t="63113" x="6965950" y="2387600"/>
          <p14:tracePt t="63129" x="6883400" y="2406650"/>
          <p14:tracePt t="63146" x="6813550" y="2438400"/>
          <p14:tracePt t="63163" x="6788150" y="2451100"/>
          <p14:tracePt t="63179" x="6724650" y="2482850"/>
          <p14:tracePt t="63197" x="6661150" y="2527300"/>
          <p14:tracePt t="63213" x="6629400" y="2546350"/>
          <p14:tracePt t="63229" x="6578600" y="2590800"/>
          <p14:tracePt t="63246" x="6521450" y="2622550"/>
          <p14:tracePt t="63263" x="6496050" y="2641600"/>
          <p14:tracePt t="63279" x="6477000" y="2654300"/>
          <p14:tracePt t="63296" x="6445250" y="2667000"/>
          <p14:tracePt t="63312" x="6426200" y="2692400"/>
          <p14:tracePt t="63330" x="6413500" y="2711450"/>
          <p14:tracePt t="63347" x="6388100" y="2755900"/>
          <p14:tracePt t="63364" x="6388100" y="2787650"/>
          <p14:tracePt t="63380" x="6388100" y="2794000"/>
          <p14:tracePt t="63396" x="6388100" y="2813050"/>
          <p14:tracePt t="63413" x="6394450" y="2825750"/>
          <p14:tracePt t="63431" x="6407150" y="2838450"/>
          <p14:tracePt t="63447" x="6426200" y="2844800"/>
          <p14:tracePt t="63464" x="6451600" y="2870200"/>
          <p14:tracePt t="63481" x="6496050" y="2895600"/>
          <p14:tracePt t="63497" x="6521450" y="2914650"/>
          <p14:tracePt t="63514" x="6578600" y="2940050"/>
          <p14:tracePt t="63530" x="6635750" y="2971800"/>
          <p14:tracePt t="63547" x="6673850" y="2990850"/>
          <p14:tracePt t="63564" x="6750050" y="3022600"/>
          <p14:tracePt t="63580" x="6807200" y="3048000"/>
          <p14:tracePt t="63597" x="6832600" y="3054350"/>
          <p14:tracePt t="63614" x="6915150" y="3067050"/>
          <p14:tracePt t="63630" x="6991350" y="3079750"/>
          <p14:tracePt t="63647" x="7035800" y="3079750"/>
          <p14:tracePt t="63664" x="7112000" y="3079750"/>
          <p14:tracePt t="63680" x="7169150" y="3079750"/>
          <p14:tracePt t="63697" x="7226300" y="3079750"/>
          <p14:tracePt t="63714" x="7245350" y="3073400"/>
          <p14:tracePt t="63730" x="7289800" y="3048000"/>
          <p14:tracePt t="63747" x="7327900" y="3035300"/>
          <p14:tracePt t="63764" x="7340600" y="3028950"/>
          <p14:tracePt t="63780" x="7359650" y="3009900"/>
          <p14:tracePt t="63797" x="7372350" y="3003550"/>
          <p14:tracePt t="64923" x="7366000" y="3003550"/>
          <p14:tracePt t="64953" x="7359650" y="3003550"/>
          <p14:tracePt t="64962" x="7353300" y="2997200"/>
          <p14:tracePt t="64972" x="7346950" y="2997200"/>
          <p14:tracePt t="64982" x="7334250" y="2990850"/>
          <p14:tracePt t="64996" x="7315200" y="2990850"/>
          <p14:tracePt t="65013" x="7283450" y="2984500"/>
          <p14:tracePt t="65030" x="7239000" y="2978150"/>
          <p14:tracePt t="65046" x="7219950" y="2971800"/>
          <p14:tracePt t="65063" x="7175500" y="2959100"/>
          <p14:tracePt t="65080" x="7137400" y="2952750"/>
          <p14:tracePt t="65095" x="7118350" y="2952750"/>
          <p14:tracePt t="65112" x="7086600" y="2952750"/>
          <p14:tracePt t="65128" x="7073900" y="2946400"/>
          <p14:tracePt t="65145" x="7067550" y="2946400"/>
          <p14:tracePt t="65229" x="7073900" y="2946400"/>
          <p14:tracePt t="65307" x="7080250" y="2946400"/>
          <p14:tracePt t="65405" x="7086600" y="2946400"/>
          <p14:tracePt t="65426" x="7092950" y="2946400"/>
          <p14:tracePt t="65445" x="7105650" y="2946400"/>
          <p14:tracePt t="65455" x="7118350" y="2946400"/>
          <p14:tracePt t="65465" x="7124700" y="2946400"/>
          <p14:tracePt t="65480" x="7137400" y="2952750"/>
          <p14:tracePt t="65496" x="7169150" y="2952750"/>
          <p14:tracePt t="65513" x="7200900" y="2959100"/>
          <p14:tracePt t="65530" x="7213600" y="2959100"/>
          <p14:tracePt t="65546" x="7251700" y="2959100"/>
          <p14:tracePt t="65563" x="7289800" y="2959100"/>
          <p14:tracePt t="65579" x="7308850" y="2959100"/>
          <p14:tracePt t="65596" x="7334250" y="2959100"/>
          <p14:tracePt t="65613" x="7346950" y="2959100"/>
          <p14:tracePt t="65630" x="7353300" y="2959100"/>
          <p14:tracePt t="65820" x="7346950" y="2959100"/>
          <p14:tracePt t="65889" x="7340600" y="2959100"/>
          <p14:tracePt t="65939" x="7334250" y="2959100"/>
          <p14:tracePt t="65949" x="7321550" y="2959100"/>
          <p14:tracePt t="65958" x="7315200" y="2959100"/>
          <p14:tracePt t="65978" x="7308850" y="2959100"/>
          <p14:tracePt t="65987" x="7289800" y="2959100"/>
          <p14:tracePt t="65998" x="7283450" y="2965450"/>
          <p14:tracePt t="66013" x="7277100" y="2965450"/>
          <p14:tracePt t="66029" x="7270750" y="2965450"/>
          <p14:tracePt t="66046" x="7245350" y="2978150"/>
          <p14:tracePt t="66063" x="7232650" y="2978150"/>
          <p14:tracePt t="66080" x="7213600" y="2978150"/>
          <p14:tracePt t="66096" x="7194550" y="2984500"/>
          <p14:tracePt t="66113" x="7175500" y="2990850"/>
          <p14:tracePt t="66129" x="7169150" y="2990850"/>
          <p14:tracePt t="66146" x="7162800" y="2990850"/>
          <p14:tracePt t="66163" x="7150100" y="2997200"/>
          <p14:tracePt t="66179" x="7143750" y="3003550"/>
          <p14:tracePt t="66196" x="7131050" y="3003550"/>
          <p14:tracePt t="66213" x="7105650" y="3009900"/>
          <p14:tracePt t="66246" x="7092950" y="3016250"/>
          <p14:tracePt t="66263" x="7086600" y="3022600"/>
          <p14:tracePt t="66279" x="7080250" y="3022600"/>
          <p14:tracePt t="66296" x="7073900" y="3022600"/>
          <p14:tracePt t="66302" x="7067550" y="3022600"/>
          <p14:tracePt t="66314" x="7061200" y="3022600"/>
          <p14:tracePt t="66329" x="7061200" y="3028950"/>
          <p14:tracePt t="66372" x="7054850" y="3028950"/>
          <p14:tracePt t="66432" x="7042150" y="3035300"/>
          <p14:tracePt t="66441" x="7035800" y="3035300"/>
          <p14:tracePt t="66461" x="7023100" y="3035300"/>
          <p14:tracePt t="66481" x="7010400" y="3041650"/>
          <p14:tracePt t="66491" x="7004050" y="3041650"/>
          <p14:tracePt t="66510" x="6991350" y="3041650"/>
          <p14:tracePt t="66520" x="6985000" y="3041650"/>
          <p14:tracePt t="66540" x="6978650" y="3041650"/>
          <p14:tracePt t="66559" x="6972300" y="3041650"/>
          <p14:tracePt t="66579" x="6965950" y="3041650"/>
          <p14:tracePt t="66589" x="6959600" y="3041650"/>
          <p14:tracePt t="66600" x="6953250" y="3041650"/>
          <p14:tracePt t="66619" x="6946900" y="3041650"/>
          <p14:tracePt t="66629" x="6940550" y="3041650"/>
          <p14:tracePt t="66649" x="6934200" y="3041650"/>
          <p14:tracePt t="66669" x="6927850" y="3041650"/>
          <p14:tracePt t="66679" x="6921500" y="3041650"/>
          <p14:tracePt t="66698" x="6921500" y="3035300"/>
          <p14:tracePt t="66712" x="6908800" y="3028950"/>
          <p14:tracePt t="66729" x="6902450" y="3016250"/>
          <p14:tracePt t="66746" x="6889750" y="2990850"/>
          <p14:tracePt t="66762" x="6877050" y="2978150"/>
          <p14:tracePt t="66779" x="6864350" y="2952750"/>
          <p14:tracePt t="66796" x="6864350" y="2933700"/>
          <p14:tracePt t="66813" x="6858000" y="2921000"/>
          <p14:tracePt t="66829" x="6858000" y="2908300"/>
          <p14:tracePt t="66846" x="6851650" y="2889250"/>
          <p14:tracePt t="66863" x="6851650" y="2876550"/>
          <p14:tracePt t="66879" x="6851650" y="2863850"/>
          <p14:tracePt t="66896" x="6851650" y="2838450"/>
          <p14:tracePt t="66912" x="6851650" y="2806700"/>
          <p14:tracePt t="66929" x="6851650" y="2794000"/>
          <p14:tracePt t="66946" x="6851650" y="2774950"/>
          <p14:tracePt t="66962" x="6851650" y="2762250"/>
          <p14:tracePt t="66979" x="6851650" y="2755900"/>
          <p14:tracePt t="67014" x="6851650" y="2749550"/>
          <p14:tracePt t="67033" x="6858000" y="2743200"/>
          <p14:tracePt t="67046" x="6864350" y="2743200"/>
          <p14:tracePt t="67062" x="6870700" y="2730500"/>
          <p14:tracePt t="67079" x="6877050" y="2724150"/>
          <p14:tracePt t="67096" x="6883400" y="2724150"/>
          <p14:tracePt t="67113" x="6883400" y="2711450"/>
          <p14:tracePt t="67129" x="6889750" y="2705100"/>
          <p14:tracePt t="67146" x="6896100" y="2698750"/>
          <p14:tracePt t="67162" x="6896100" y="2692400"/>
          <p14:tracePt t="67200" x="6896100" y="2686050"/>
          <p14:tracePt t="67230" x="6896100" y="2679700"/>
          <p14:tracePt t="67287" x="6896100" y="2673350"/>
          <p14:tracePt t="67298" x="6896100" y="2667000"/>
          <p14:tracePt t="67317" x="6896100" y="2660650"/>
          <p14:tracePt t="67328" x="6896100" y="2654300"/>
          <p14:tracePt t="67337" x="6896100" y="2647950"/>
          <p14:tracePt t="67358" x="6896100" y="2641600"/>
          <p14:tracePt t="67368" x="6896100" y="2628900"/>
          <p14:tracePt t="67388" x="6896100" y="2616200"/>
          <p14:tracePt t="67398" x="6896100" y="2597150"/>
          <p14:tracePt t="67412" x="6896100" y="2590800"/>
          <p14:tracePt t="67429" x="6896100" y="2565400"/>
          <p14:tracePt t="67446" x="6896100" y="2514600"/>
          <p14:tracePt t="67462" x="6896100" y="2489200"/>
          <p14:tracePt t="67479" x="6896100" y="2457450"/>
          <p14:tracePt t="67496" x="6896100" y="2432050"/>
          <p14:tracePt t="67512" x="6889750" y="2419350"/>
          <p14:tracePt t="67529" x="6883400" y="2387600"/>
          <p14:tracePt t="67546" x="6870700" y="2368550"/>
          <p14:tracePt t="67563" x="6864350" y="2355850"/>
          <p14:tracePt t="67579" x="6858000" y="2349500"/>
          <p14:tracePt t="67595" x="6851650" y="2343150"/>
          <p14:tracePt t="67612" x="6851650" y="2324100"/>
          <p14:tracePt t="67629" x="6845300" y="2324100"/>
          <p14:tracePt t="67646" x="6838950" y="2305050"/>
          <p14:tracePt t="67662" x="6832600" y="2292350"/>
          <p14:tracePt t="67679" x="6826250" y="2286000"/>
          <p14:tracePt t="67696" x="6819900" y="2266950"/>
          <p14:tracePt t="67712" x="6813550" y="2247900"/>
          <p14:tracePt t="67729" x="6813550" y="2235200"/>
          <p14:tracePt t="67746" x="6807200" y="2209800"/>
          <p14:tracePt t="67762" x="6794500" y="2178050"/>
          <p14:tracePt t="67780" x="6788150" y="2159000"/>
          <p14:tracePt t="67796" x="6781800" y="2152650"/>
          <p14:tracePt t="67812" x="6781800" y="2139950"/>
          <p14:tracePt t="67829" x="6775450" y="2127250"/>
          <p14:tracePt t="67846" x="6769100" y="2120900"/>
          <p14:tracePt t="67862" x="6762750" y="2114550"/>
          <p14:tracePt t="67879" x="6756400" y="2114550"/>
          <p14:tracePt t="67895" x="6750050" y="2108200"/>
          <p14:tracePt t="67912" x="6737350" y="2025650"/>
          <p14:tracePt t="68531" x="6737350" y="2019300"/>
          <p14:tracePt t="68550" x="6737350" y="2006600"/>
          <p14:tracePt t="68560" x="6737350" y="1993900"/>
          <p14:tracePt t="68569" x="6737350" y="1974850"/>
          <p14:tracePt t="68580" x="6737350" y="1962150"/>
          <p14:tracePt t="68595" x="6737350" y="1955800"/>
          <p14:tracePt t="68611" x="6737350" y="1930400"/>
          <p14:tracePt t="68628" x="6724650" y="1924050"/>
          <p14:tracePt t="68645" x="6724650" y="1911350"/>
          <p14:tracePt t="68661" x="6724650" y="1905000"/>
          <p14:tracePt t="68678" x="6718300" y="1898650"/>
          <p14:tracePt t="68694" x="6711950" y="1898650"/>
          <p14:tracePt t="68711" x="6705600" y="1892300"/>
          <p14:tracePt t="68744" x="6705600" y="1885950"/>
          <p14:tracePt t="68906" x="6699250" y="1885950"/>
          <p14:tracePt t="68975" x="6692900" y="1885950"/>
          <p14:tracePt t="69073" x="6692900" y="1879600"/>
          <p14:tracePt t="69113" x="6686550" y="1879600"/>
          <p14:tracePt t="69181" x="6680200" y="1873250"/>
          <p14:tracePt t="69200" x="6673850" y="1873250"/>
          <p14:tracePt t="69219" x="6673850" y="1866900"/>
          <p14:tracePt t="69229" x="6667500" y="1866900"/>
          <p14:tracePt t="69239" x="6654800" y="1866900"/>
          <p14:tracePt t="69259" x="6648450" y="1860550"/>
          <p14:tracePt t="69270" x="6642100" y="1860550"/>
          <p14:tracePt t="69280" x="6642100" y="1854200"/>
          <p14:tracePt t="69294" x="6635750" y="1854200"/>
          <p14:tracePt t="69312" x="6623050" y="1854200"/>
          <p14:tracePt t="69345" x="6616700" y="1854200"/>
          <p14:tracePt t="69362" x="6610350" y="1854200"/>
          <p14:tracePt t="71327" x="6597650" y="1854200"/>
          <p14:tracePt t="71337" x="6578600" y="1854200"/>
          <p14:tracePt t="71348" x="6572250" y="1854200"/>
          <p14:tracePt t="71361" x="6546850" y="1854200"/>
          <p14:tracePt t="71378" x="6496050" y="1860550"/>
          <p14:tracePt t="71394" x="6432550" y="1866900"/>
          <p14:tracePt t="71411" x="6394450" y="1873250"/>
          <p14:tracePt t="71427" x="6299200" y="1879600"/>
          <p14:tracePt t="71445" x="6165850" y="1898650"/>
          <p14:tracePt t="71461" x="6096000" y="1898650"/>
          <p14:tracePt t="71478" x="5911850" y="1924050"/>
          <p14:tracePt t="71494" x="5721350" y="1962150"/>
          <p14:tracePt t="71512" x="5568950" y="1974850"/>
          <p14:tracePt t="71528" x="5486400" y="1993900"/>
          <p14:tracePt t="71544" x="5365750" y="2006600"/>
          <p14:tracePt t="71561" x="5238750" y="2019300"/>
          <p14:tracePt t="71578" x="5168900" y="2025650"/>
          <p14:tracePt t="71594" x="5041900" y="2025650"/>
          <p14:tracePt t="71610" x="4914900" y="2032000"/>
          <p14:tracePt t="71627" x="4851400" y="2032000"/>
          <p14:tracePt t="71643" x="4692650" y="2032000"/>
          <p14:tracePt t="71660" x="4533900" y="2044700"/>
          <p14:tracePt t="71677" x="4457700" y="2051050"/>
          <p14:tracePt t="71694" x="4311650" y="2070100"/>
          <p14:tracePt t="71711" x="4159250" y="2076450"/>
          <p14:tracePt t="71728" x="4108450" y="2082800"/>
          <p14:tracePt t="71744" x="4006850" y="2082800"/>
          <p14:tracePt t="71761" x="3930650" y="2089150"/>
          <p14:tracePt t="71778" x="3905250" y="2095500"/>
          <p14:tracePt t="71794" x="3848100" y="2095500"/>
          <p14:tracePt t="71811" x="3810000" y="2095500"/>
          <p14:tracePt t="71829" x="3778250" y="2095500"/>
          <p14:tracePt t="71844" x="3759200" y="2095500"/>
          <p14:tracePt t="71861" x="3727450" y="2095500"/>
          <p14:tracePt t="71877" x="3695700" y="2095500"/>
          <p14:tracePt t="71894" x="3676650" y="2095500"/>
          <p14:tracePt t="71911" x="3619500" y="2089150"/>
          <p14:tracePt t="71928" x="3530600" y="2089150"/>
          <p14:tracePt t="71944" x="3486150" y="2089150"/>
          <p14:tracePt t="71961" x="3397250" y="2114550"/>
          <p14:tracePt t="73518" x="3390900" y="2114550"/>
          <p14:tracePt t="73538" x="3384550" y="2114550"/>
          <p14:tracePt t="73568" x="3378200" y="2114550"/>
          <p14:tracePt t="73577" x="3365500" y="2114550"/>
          <p14:tracePt t="73597" x="3359150" y="2114550"/>
          <p14:tracePt t="73607" x="3346450" y="2114550"/>
          <p14:tracePt t="73616" x="3340100" y="2114550"/>
          <p14:tracePt t="73627" x="3333750" y="2114550"/>
          <p14:tracePt t="73644" x="3308350" y="2114550"/>
          <p14:tracePt t="73660" x="3289300" y="2108200"/>
          <p14:tracePt t="73677" x="3251200" y="2108200"/>
          <p14:tracePt t="73693" x="3213100" y="2108200"/>
          <p14:tracePt t="73710" x="3187700" y="2108200"/>
          <p14:tracePt t="73727" x="3136900" y="2101850"/>
          <p14:tracePt t="73744" x="3073400" y="2101850"/>
          <p14:tracePt t="73761" x="3048000" y="2101850"/>
          <p14:tracePt t="73777" x="2990850" y="2101850"/>
          <p14:tracePt t="73793" x="2959100" y="2095500"/>
          <p14:tracePt t="73809" x="2940050" y="2095500"/>
          <p14:tracePt t="73826" x="2921000" y="2095500"/>
          <p14:tracePt t="73843" x="2901950" y="2089150"/>
          <p14:tracePt t="73861" x="2876550" y="2082800"/>
          <p14:tracePt t="73877" x="2876550" y="2076450"/>
          <p14:tracePt t="73893" x="2857500" y="2070100"/>
          <p14:tracePt t="73910" x="2838450" y="2057400"/>
          <p14:tracePt t="73927" x="2838450" y="2051050"/>
          <p14:tracePt t="73943" x="2813050" y="2032000"/>
          <p14:tracePt t="73949" x="2806700" y="2025650"/>
          <p14:tracePt t="73960" x="2800350" y="2019300"/>
          <p14:tracePt t="73977" x="2787650" y="2006600"/>
          <p14:tracePt t="73993" x="2762250" y="1974850"/>
          <p14:tracePt t="74010" x="2749550" y="1955800"/>
          <p14:tracePt t="74027" x="2736850" y="1936750"/>
          <p14:tracePt t="74043" x="2717800" y="1905000"/>
          <p14:tracePt t="74060" x="2698750" y="1892300"/>
          <p14:tracePt t="74077" x="2686050" y="1873250"/>
          <p14:tracePt t="74751" x="2686050" y="1866900"/>
          <p14:tracePt t="74760" x="2679700" y="1854200"/>
          <p14:tracePt t="74770" x="2673350" y="1847850"/>
          <p14:tracePt t="74781" x="2673350" y="1835150"/>
          <p14:tracePt t="74793" x="2667000" y="1822450"/>
          <p14:tracePt t="74810" x="2647950" y="1790700"/>
          <p14:tracePt t="74827" x="2628900" y="1758950"/>
          <p14:tracePt t="74843" x="2622550" y="1739900"/>
          <p14:tracePt t="74860" x="2609850" y="1727200"/>
          <p14:tracePt t="74877" x="2597150" y="1714500"/>
          <p14:tracePt t="74893" x="2597150" y="1708150"/>
          <p14:tracePt t="74910" x="2584450" y="1701800"/>
          <p14:tracePt t="74926" x="2584450" y="1689100"/>
          <p14:tracePt t="74943" x="2578100" y="1682750"/>
          <p14:tracePt t="74960" x="2565400" y="1682750"/>
          <p14:tracePt t="74976" x="2559050" y="1663700"/>
          <p14:tracePt t="74997" x="2546350" y="1657350"/>
          <p14:tracePt t="75010" x="2546350" y="1644650"/>
          <p14:tracePt t="75027" x="2540000" y="1625600"/>
          <p14:tracePt t="75043" x="2527300" y="1612900"/>
          <p14:tracePt t="75060" x="2527300" y="1606550"/>
          <p14:tracePt t="75076" x="2520950" y="1587500"/>
          <p14:tracePt t="75093" x="2514600" y="1568450"/>
          <p14:tracePt t="75110" x="2508250" y="1562100"/>
          <p14:tracePt t="75126" x="2501900" y="1549400"/>
          <p14:tracePt t="75143" x="2495550" y="1530350"/>
          <p14:tracePt t="75160" x="2489200" y="1530350"/>
          <p14:tracePt t="75176" x="2482850" y="1517650"/>
          <p14:tracePt t="75193" x="2482850" y="1511300"/>
          <p14:tracePt t="75210" x="2482850" y="1498600"/>
          <p14:tracePt t="75776" x="2476500" y="1492250"/>
          <p14:tracePt t="75785" x="2470150" y="1473200"/>
          <p14:tracePt t="75797" x="2457450" y="1460500"/>
          <p14:tracePt t="75809" x="2451100" y="1441450"/>
          <p14:tracePt t="75826" x="2432050" y="1403350"/>
          <p14:tracePt t="75843" x="2400300" y="1346200"/>
          <p14:tracePt t="75859" x="2387600" y="1320800"/>
          <p14:tracePt t="75876" x="2355850" y="1276350"/>
          <p14:tracePt t="75893" x="2317750" y="1225550"/>
          <p14:tracePt t="75909" x="2298700" y="1206500"/>
          <p14:tracePt t="75926" x="2247900" y="1149350"/>
          <p14:tracePt t="75943" x="2184400" y="1092200"/>
          <p14:tracePt t="75958" x="2165350" y="1079500"/>
          <p14:tracePt t="75975" x="2133600" y="1054100"/>
          <p14:tracePt t="75979" x="2120900" y="1047750"/>
          <p14:tracePt t="76008" x="2114550" y="1047750"/>
          <p14:tracePt t="76026" x="2108200" y="1047750"/>
          <p14:tracePt t="76358" x="2101850" y="1047750"/>
          <p14:tracePt t="76368" x="2089150" y="1047750"/>
          <p14:tracePt t="76378" x="2082800" y="1035050"/>
          <p14:tracePt t="76393" x="2070100" y="1035050"/>
          <p14:tracePt t="76409" x="2038350" y="1009650"/>
          <p14:tracePt t="76426" x="2012950" y="977900"/>
          <p14:tracePt t="76443" x="2000250" y="965200"/>
          <p14:tracePt t="76459" x="1968500" y="933450"/>
          <p14:tracePt t="76476" x="1943100" y="889000"/>
          <p14:tracePt t="76493" x="1917700" y="825500"/>
          <p14:tracePt t="76509" x="1898650" y="800100"/>
          <p14:tracePt t="76526" x="1854200" y="723900"/>
          <p14:tracePt t="76543" x="1816100" y="679450"/>
          <p14:tracePt t="76559" x="1797050" y="660400"/>
          <p14:tracePt t="76576" x="1752600" y="615950"/>
          <p14:tracePt t="76592" x="1727200" y="577850"/>
          <p14:tracePt t="76609" x="1714500" y="565150"/>
          <p14:tracePt t="76626" x="1695450" y="552450"/>
          <p14:tracePt t="76642" x="1689100" y="546100"/>
          <p14:tracePt t="76659" x="1676400" y="546100"/>
          <p14:tracePt t="76988" x="1651000" y="577850"/>
          <p14:tracePt t="76998" x="1644650" y="577850"/>
          <p14:tracePt t="77009" x="1638300" y="577850"/>
          <p14:tracePt t="77026" x="1625600" y="577850"/>
          <p14:tracePt t="77042" x="1619250" y="577850"/>
          <p14:tracePt t="77059" x="1600200" y="571500"/>
          <p14:tracePt t="77075" x="1568450" y="533400"/>
          <p14:tracePt t="77092" x="1543050" y="514350"/>
          <p14:tracePt t="77108" x="1511300" y="469900"/>
          <p14:tracePt t="77125" x="1473200" y="431800"/>
          <p14:tracePt t="77142" x="1454150" y="406400"/>
          <p14:tracePt t="77159" x="1422400" y="374650"/>
          <p14:tracePt t="77176" x="1403350" y="355600"/>
          <p14:tracePt t="77193" x="1384300" y="336550"/>
          <p14:tracePt t="77209" x="1371600" y="323850"/>
          <p14:tracePt t="77226" x="1358900" y="304800"/>
          <p14:tracePt t="77242" x="1346200" y="292100"/>
          <p14:tracePt t="77708" x="1352550" y="285750"/>
          <p14:tracePt t="77718" x="1352550" y="279400"/>
          <p14:tracePt t="77748" x="1352550" y="273050"/>
          <p14:tracePt t="77777" x="1352550" y="266700"/>
          <p14:tracePt t="77797" x="1352550" y="260350"/>
          <p14:tracePt t="77965" x="1352550" y="254000"/>
          <p14:tracePt t="77974" x="1352550" y="247650"/>
          <p14:tracePt t="78004" x="1352550" y="241300"/>
          <p14:tracePt t="78015" x="1352550" y="234950"/>
          <p14:tracePt t="78063" x="1352550" y="228600"/>
          <p14:tracePt t="78083" x="1346200" y="222250"/>
          <p14:tracePt t="78102" x="1346200" y="215900"/>
          <p14:tracePt t="78132" x="1339850" y="215900"/>
          <p14:tracePt t="78160" x="1339850" y="209550"/>
          <p14:tracePt t="78300" x="1339850" y="203200"/>
          <p14:tracePt t="78310" x="1333500" y="203200"/>
          <p14:tracePt t="78457" x="1327150" y="203200"/>
          <p14:tracePt t="78636" x="1327150" y="196850"/>
          <p14:tracePt t="78921" x="1320800" y="196850"/>
          <p14:tracePt t="79582" x="1320800" y="190500"/>
          <p14:tracePt t="79789" x="1320800" y="184150"/>
          <p14:tracePt t="79808" x="1314450" y="184150"/>
          <p14:tracePt t="80371" x="1314450" y="177800"/>
          <p14:tracePt t="80400" x="1308100" y="177800"/>
          <p14:tracePt t="80439" x="1308100" y="171450"/>
          <p14:tracePt t="82241" x="1225550" y="8255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a:xfrm>
            <a:off x="2306053" y="196683"/>
            <a:ext cx="6043863" cy="1325563"/>
          </a:xfrm>
        </p:spPr>
        <p:txBody>
          <a:bodyPr/>
          <a:lstStyle/>
          <a:p>
            <a:pPr eaLnBrk="1" hangingPunct="1">
              <a:defRPr/>
            </a:pPr>
            <a:r>
              <a:rPr lang="en-US" altLang="en-US" b="1" dirty="0">
                <a:solidFill>
                  <a:schemeClr val="bg1"/>
                </a:solidFill>
              </a:rPr>
              <a:t>Firewalls Aren’t Perfect?</a:t>
            </a:r>
          </a:p>
        </p:txBody>
      </p:sp>
      <p:sp>
        <p:nvSpPr>
          <p:cNvPr id="26627" name="Rectangle 3"/>
          <p:cNvSpPr>
            <a:spLocks noGrp="1" noChangeArrowheads="1"/>
          </p:cNvSpPr>
          <p:nvPr>
            <p:ph idx="1"/>
          </p:nvPr>
        </p:nvSpPr>
        <p:spPr>
          <a:xfrm>
            <a:off x="1235242" y="1522246"/>
            <a:ext cx="10515600" cy="4351338"/>
          </a:xfrm>
        </p:spPr>
        <p:txBody>
          <a:bodyPr>
            <a:normAutofit lnSpcReduction="10000"/>
          </a:bodyPr>
          <a:lstStyle/>
          <a:p>
            <a:pPr eaLnBrk="1" hangingPunct="1">
              <a:lnSpc>
                <a:spcPct val="90000"/>
              </a:lnSpc>
              <a:defRPr/>
            </a:pPr>
            <a:r>
              <a:rPr lang="en-US" altLang="en-US" dirty="0"/>
              <a:t>Useless against attacks from the inside</a:t>
            </a:r>
          </a:p>
          <a:p>
            <a:pPr lvl="1" eaLnBrk="1" hangingPunct="1">
              <a:lnSpc>
                <a:spcPct val="90000"/>
              </a:lnSpc>
              <a:defRPr/>
            </a:pPr>
            <a:r>
              <a:rPr lang="en-US" altLang="en-US" dirty="0"/>
              <a:t>Evildoer exists </a:t>
            </a:r>
            <a:r>
              <a:rPr lang="en-US" altLang="en-US" dirty="0" smtClean="0"/>
              <a:t>inside</a:t>
            </a:r>
            <a:endParaRPr lang="en-US" altLang="en-US" dirty="0"/>
          </a:p>
          <a:p>
            <a:pPr lvl="1" eaLnBrk="1" hangingPunct="1">
              <a:lnSpc>
                <a:spcPct val="90000"/>
              </a:lnSpc>
              <a:defRPr/>
            </a:pPr>
            <a:r>
              <a:rPr lang="en-US" altLang="en-US" dirty="0"/>
              <a:t>Malicious code is executed on an internal machine</a:t>
            </a:r>
          </a:p>
          <a:p>
            <a:pPr eaLnBrk="1" hangingPunct="1">
              <a:lnSpc>
                <a:spcPct val="90000"/>
              </a:lnSpc>
              <a:defRPr/>
            </a:pPr>
            <a:r>
              <a:rPr lang="en-US" altLang="en-US" dirty="0"/>
              <a:t>Organizations with greater insider threat</a:t>
            </a:r>
          </a:p>
          <a:p>
            <a:pPr lvl="1" eaLnBrk="1" hangingPunct="1">
              <a:lnSpc>
                <a:spcPct val="90000"/>
              </a:lnSpc>
              <a:defRPr/>
            </a:pPr>
            <a:r>
              <a:rPr lang="en-US" altLang="en-US" dirty="0"/>
              <a:t>Banks and Military</a:t>
            </a:r>
          </a:p>
          <a:p>
            <a:pPr eaLnBrk="1" hangingPunct="1">
              <a:lnSpc>
                <a:spcPct val="90000"/>
              </a:lnSpc>
              <a:defRPr/>
            </a:pPr>
            <a:r>
              <a:rPr lang="en-US" altLang="en-US" dirty="0"/>
              <a:t>Protection must exist at each layer</a:t>
            </a:r>
          </a:p>
          <a:p>
            <a:pPr lvl="1" eaLnBrk="1" hangingPunct="1">
              <a:lnSpc>
                <a:spcPct val="90000"/>
              </a:lnSpc>
              <a:defRPr/>
            </a:pPr>
            <a:r>
              <a:rPr lang="en-US" altLang="en-US" dirty="0"/>
              <a:t>Assess risks of threats at every layer</a:t>
            </a:r>
          </a:p>
          <a:p>
            <a:pPr eaLnBrk="1" hangingPunct="1">
              <a:lnSpc>
                <a:spcPct val="90000"/>
              </a:lnSpc>
              <a:defRPr/>
            </a:pPr>
            <a:r>
              <a:rPr lang="en-US" altLang="en-US" dirty="0"/>
              <a:t>Cannot protect against </a:t>
            </a:r>
            <a:r>
              <a:rPr lang="en-US" altLang="en-US" dirty="0" smtClean="0"/>
              <a:t>the transfer </a:t>
            </a:r>
            <a:r>
              <a:rPr lang="en-US" altLang="en-US" dirty="0"/>
              <a:t>of all virus infected programs or files</a:t>
            </a:r>
          </a:p>
          <a:p>
            <a:pPr lvl="1" eaLnBrk="1" hangingPunct="1">
              <a:lnSpc>
                <a:spcPct val="90000"/>
              </a:lnSpc>
              <a:defRPr/>
            </a:pPr>
            <a:r>
              <a:rPr lang="en-US" altLang="en-US" dirty="0"/>
              <a:t>because of </a:t>
            </a:r>
            <a:r>
              <a:rPr lang="en-US" altLang="en-US" dirty="0" smtClean="0"/>
              <a:t>a huge </a:t>
            </a:r>
            <a:r>
              <a:rPr lang="en-US" altLang="en-US" dirty="0"/>
              <a:t>range of O/S &amp; file types</a:t>
            </a:r>
          </a:p>
        </p:txBody>
      </p:sp>
    </p:spTree>
    <p:custDataLst>
      <p:tags r:id="rId1"/>
    </p:custDataLst>
    <p:extLst>
      <p:ext uri="{BB962C8B-B14F-4D97-AF65-F5344CB8AC3E}">
        <p14:creationId xmlns:p14="http://schemas.microsoft.com/office/powerpoint/2010/main" val="2053289728"/>
      </p:ext>
    </p:extLst>
  </p:cSld>
  <p:clrMapOvr>
    <a:masterClrMapping/>
  </p:clrMapOvr>
  <mc:AlternateContent xmlns:mc="http://schemas.openxmlformats.org/markup-compatibility/2006" xmlns:p14="http://schemas.microsoft.com/office/powerpoint/2010/main">
    <mc:Choice Requires="p14">
      <p:transition spd="slow" p14:dur="2000" advTm="115944"/>
    </mc:Choice>
    <mc:Fallback xmlns="">
      <p:transition spd="slow" advTm="1159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662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62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62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627">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26627">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6627">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6627">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662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a:xfrm>
            <a:off x="2089484" y="196683"/>
            <a:ext cx="7451558" cy="1325563"/>
          </a:xfrm>
        </p:spPr>
        <p:txBody>
          <a:bodyPr/>
          <a:lstStyle/>
          <a:p>
            <a:pPr eaLnBrk="1" hangingPunct="1">
              <a:defRPr/>
            </a:pPr>
            <a:r>
              <a:rPr lang="en-US" altLang="en-US" b="1" dirty="0">
                <a:solidFill>
                  <a:schemeClr val="bg1"/>
                </a:solidFill>
              </a:rPr>
              <a:t>Are Dynamic Packet Filters Safe?</a:t>
            </a:r>
          </a:p>
        </p:txBody>
      </p:sp>
      <p:sp>
        <p:nvSpPr>
          <p:cNvPr id="94211" name="Rectangle 3"/>
          <p:cNvSpPr>
            <a:spLocks noGrp="1" noChangeArrowheads="1"/>
          </p:cNvSpPr>
          <p:nvPr>
            <p:ph idx="1"/>
          </p:nvPr>
        </p:nvSpPr>
        <p:spPr>
          <a:xfrm>
            <a:off x="1201994" y="1522246"/>
            <a:ext cx="10515600" cy="4351338"/>
          </a:xfrm>
        </p:spPr>
        <p:txBody>
          <a:bodyPr/>
          <a:lstStyle/>
          <a:p>
            <a:pPr eaLnBrk="1" hangingPunct="1">
              <a:lnSpc>
                <a:spcPct val="90000"/>
              </a:lnSpc>
              <a:defRPr/>
            </a:pPr>
            <a:r>
              <a:rPr lang="en-US" altLang="en-US" dirty="0"/>
              <a:t>Comparable to that of circuit gateways, as long as the implementation strategy is simple</a:t>
            </a:r>
          </a:p>
          <a:p>
            <a:pPr eaLnBrk="1" hangingPunct="1">
              <a:lnSpc>
                <a:spcPct val="90000"/>
              </a:lnSpc>
              <a:defRPr/>
            </a:pPr>
            <a:r>
              <a:rPr lang="en-US" altLang="en-US" dirty="0"/>
              <a:t>If administrative interfaces use physical network ports as the highest-level construct</a:t>
            </a:r>
          </a:p>
          <a:p>
            <a:pPr eaLnBrk="1" hangingPunct="1">
              <a:lnSpc>
                <a:spcPct val="90000"/>
              </a:lnSpc>
              <a:defRPr/>
            </a:pPr>
            <a:r>
              <a:rPr lang="en-US" altLang="en-US" dirty="0" smtClean="0"/>
              <a:t>Not </a:t>
            </a:r>
            <a:r>
              <a:rPr lang="en-US" altLang="en-US" dirty="0"/>
              <a:t>if evildoers exist on the inside</a:t>
            </a:r>
          </a:p>
          <a:p>
            <a:pPr lvl="1" eaLnBrk="1" hangingPunct="1">
              <a:lnSpc>
                <a:spcPct val="90000"/>
              </a:lnSpc>
              <a:defRPr/>
            </a:pPr>
            <a:r>
              <a:rPr lang="en-US" altLang="en-US" dirty="0"/>
              <a:t>Circuit or application gateways demand user authentication for outbound traffic and are therefore more resistant to this threat</a:t>
            </a:r>
          </a:p>
        </p:txBody>
      </p:sp>
    </p:spTree>
    <p:extLst>
      <p:ext uri="{BB962C8B-B14F-4D97-AF65-F5344CB8AC3E}">
        <p14:creationId xmlns:p14="http://schemas.microsoft.com/office/powerpoint/2010/main" val="1915615123"/>
      </p:ext>
    </p:extLst>
  </p:cSld>
  <p:clrMapOvr>
    <a:masterClrMapping/>
  </p:clrMapOvr>
  <mc:AlternateContent xmlns:mc="http://schemas.openxmlformats.org/markup-compatibility/2006" xmlns:p14="http://schemas.microsoft.com/office/powerpoint/2010/main">
    <mc:Choice Requires="p14">
      <p:transition spd="slow" p14:dur="2000" advTm="95539"/>
    </mc:Choice>
    <mc:Fallback xmlns="">
      <p:transition spd="slow" advTm="9553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rrowheads="1"/>
          </p:cNvSpPr>
          <p:nvPr>
            <p:ph type="title"/>
          </p:nvPr>
        </p:nvSpPr>
        <p:spPr>
          <a:xfrm>
            <a:off x="2269958" y="172620"/>
            <a:ext cx="5309937" cy="1325563"/>
          </a:xfrm>
        </p:spPr>
        <p:txBody>
          <a:bodyPr/>
          <a:lstStyle/>
          <a:p>
            <a:pPr eaLnBrk="1" hangingPunct="1">
              <a:defRPr/>
            </a:pPr>
            <a:r>
              <a:rPr lang="en-US" altLang="en-US" b="1" dirty="0">
                <a:solidFill>
                  <a:schemeClr val="bg1"/>
                </a:solidFill>
              </a:rPr>
              <a:t>Distributed Firewalls</a:t>
            </a:r>
          </a:p>
        </p:txBody>
      </p:sp>
      <p:sp>
        <p:nvSpPr>
          <p:cNvPr id="99331" name="Rectangle 3"/>
          <p:cNvSpPr>
            <a:spLocks noGrp="1" noChangeArrowheads="1"/>
          </p:cNvSpPr>
          <p:nvPr>
            <p:ph idx="1"/>
          </p:nvPr>
        </p:nvSpPr>
        <p:spPr>
          <a:xfrm>
            <a:off x="1307432" y="1498183"/>
            <a:ext cx="10515600" cy="4351338"/>
          </a:xfrm>
        </p:spPr>
        <p:txBody>
          <a:bodyPr>
            <a:normAutofit/>
          </a:bodyPr>
          <a:lstStyle/>
          <a:p>
            <a:pPr eaLnBrk="1" hangingPunct="1">
              <a:lnSpc>
                <a:spcPct val="90000"/>
              </a:lnSpc>
              <a:defRPr/>
            </a:pPr>
            <a:r>
              <a:rPr lang="en-US" altLang="en-US" dirty="0"/>
              <a:t>A central management node sets the security policy enforced by individual hosts</a:t>
            </a:r>
          </a:p>
          <a:p>
            <a:pPr eaLnBrk="1" hangingPunct="1">
              <a:lnSpc>
                <a:spcPct val="90000"/>
              </a:lnSpc>
              <a:defRPr/>
            </a:pPr>
            <a:r>
              <a:rPr lang="en-US" altLang="en-US" dirty="0"/>
              <a:t>Combination of high-level policy specification </a:t>
            </a:r>
            <a:r>
              <a:rPr lang="en-US" altLang="en-US" dirty="0" smtClean="0"/>
              <a:t>a with </a:t>
            </a:r>
            <a:r>
              <a:rPr lang="en-US" altLang="en-US" dirty="0"/>
              <a:t>file distribution mechanism</a:t>
            </a:r>
          </a:p>
          <a:p>
            <a:pPr eaLnBrk="1" hangingPunct="1">
              <a:lnSpc>
                <a:spcPct val="90000"/>
              </a:lnSpc>
              <a:defRPr/>
            </a:pPr>
            <a:r>
              <a:rPr lang="en-US" altLang="en-US" dirty="0"/>
              <a:t>Advantages:</a:t>
            </a:r>
          </a:p>
          <a:p>
            <a:pPr lvl="1" eaLnBrk="1" hangingPunct="1">
              <a:lnSpc>
                <a:spcPct val="90000"/>
              </a:lnSpc>
              <a:defRPr/>
            </a:pPr>
            <a:r>
              <a:rPr lang="en-US" altLang="en-US" dirty="0"/>
              <a:t>Lack of central point of failure</a:t>
            </a:r>
          </a:p>
          <a:p>
            <a:pPr lvl="1" eaLnBrk="1" hangingPunct="1">
              <a:lnSpc>
                <a:spcPct val="90000"/>
              </a:lnSpc>
              <a:defRPr/>
            </a:pPr>
            <a:r>
              <a:rPr lang="en-US" altLang="en-US" dirty="0"/>
              <a:t>Ability to protect machines outside topologically isolated space</a:t>
            </a:r>
          </a:p>
          <a:p>
            <a:pPr lvl="1" eaLnBrk="1" hangingPunct="1">
              <a:lnSpc>
                <a:spcPct val="90000"/>
              </a:lnSpc>
              <a:defRPr/>
            </a:pPr>
            <a:r>
              <a:rPr lang="en-US" altLang="en-US" dirty="0"/>
              <a:t>Great for laptops</a:t>
            </a:r>
          </a:p>
          <a:p>
            <a:pPr eaLnBrk="1" hangingPunct="1">
              <a:lnSpc>
                <a:spcPct val="90000"/>
              </a:lnSpc>
              <a:defRPr/>
            </a:pPr>
            <a:r>
              <a:rPr lang="en-US" altLang="en-US" dirty="0"/>
              <a:t>Disadvantage:</a:t>
            </a:r>
          </a:p>
          <a:p>
            <a:pPr lvl="1" eaLnBrk="1" hangingPunct="1">
              <a:lnSpc>
                <a:spcPct val="90000"/>
              </a:lnSpc>
              <a:defRPr/>
            </a:pPr>
            <a:r>
              <a:rPr lang="en-US" altLang="en-US" dirty="0"/>
              <a:t>Harder to allow in certain services, whereas it’s easy to block</a:t>
            </a:r>
          </a:p>
        </p:txBody>
      </p:sp>
    </p:spTree>
    <p:extLst>
      <p:ext uri="{BB962C8B-B14F-4D97-AF65-F5344CB8AC3E}">
        <p14:creationId xmlns:p14="http://schemas.microsoft.com/office/powerpoint/2010/main" val="827341794"/>
      </p:ext>
    </p:extLst>
  </p:cSld>
  <p:clrMapOvr>
    <a:masterClrMapping/>
  </p:clrMapOvr>
  <mc:AlternateContent xmlns:mc="http://schemas.openxmlformats.org/markup-compatibility/2006" xmlns:p14="http://schemas.microsoft.com/office/powerpoint/2010/main">
    <mc:Choice Requires="p14">
      <p:transition spd="slow" p14:dur="2000" advTm="118347"/>
    </mc:Choice>
    <mc:Fallback xmlns="">
      <p:transition spd="slow" advTm="11834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rrowheads="1"/>
          </p:cNvSpPr>
          <p:nvPr>
            <p:ph type="title"/>
          </p:nvPr>
        </p:nvSpPr>
        <p:spPr>
          <a:xfrm>
            <a:off x="2161674" y="160588"/>
            <a:ext cx="7234989" cy="1325563"/>
          </a:xfrm>
        </p:spPr>
        <p:txBody>
          <a:bodyPr/>
          <a:lstStyle/>
          <a:p>
            <a:pPr eaLnBrk="1" hangingPunct="1">
              <a:defRPr/>
            </a:pPr>
            <a:r>
              <a:rPr lang="en-US" altLang="en-US" b="1" dirty="0">
                <a:solidFill>
                  <a:schemeClr val="bg1"/>
                </a:solidFill>
              </a:rPr>
              <a:t>Distributed Firewalls Drawback</a:t>
            </a:r>
          </a:p>
        </p:txBody>
      </p:sp>
      <p:sp>
        <p:nvSpPr>
          <p:cNvPr id="100355" name="Rectangle 3"/>
          <p:cNvSpPr>
            <a:spLocks noGrp="1" noChangeArrowheads="1"/>
          </p:cNvSpPr>
          <p:nvPr>
            <p:ph idx="1"/>
          </p:nvPr>
        </p:nvSpPr>
        <p:spPr/>
        <p:txBody>
          <a:bodyPr/>
          <a:lstStyle/>
          <a:p>
            <a:pPr eaLnBrk="1" hangingPunct="1">
              <a:defRPr/>
            </a:pPr>
            <a:r>
              <a:rPr lang="en-US" altLang="en-US" dirty="0"/>
              <a:t>Allowing in certain services works if and only if you’re sure the address can’t be spoofed</a:t>
            </a:r>
          </a:p>
          <a:p>
            <a:pPr lvl="1" eaLnBrk="1" hangingPunct="1">
              <a:defRPr/>
            </a:pPr>
            <a:r>
              <a:rPr lang="en-US" altLang="en-US" dirty="0"/>
              <a:t>Requires anti-spoofing protection</a:t>
            </a:r>
          </a:p>
          <a:p>
            <a:pPr lvl="1" eaLnBrk="1" hangingPunct="1">
              <a:defRPr/>
            </a:pPr>
            <a:r>
              <a:rPr lang="en-US" altLang="en-US" dirty="0"/>
              <a:t>Must maintain </a:t>
            </a:r>
            <a:r>
              <a:rPr lang="en-US" altLang="en-US" dirty="0" smtClean="0"/>
              <a:t>the ability </a:t>
            </a:r>
            <a:r>
              <a:rPr lang="en-US" altLang="en-US" dirty="0"/>
              <a:t>to roam safely</a:t>
            </a:r>
          </a:p>
          <a:p>
            <a:pPr eaLnBrk="1" hangingPunct="1">
              <a:defRPr/>
            </a:pPr>
            <a:r>
              <a:rPr lang="en-US" altLang="en-US" dirty="0"/>
              <a:t>Solution: IPsec</a:t>
            </a:r>
          </a:p>
          <a:p>
            <a:pPr lvl="1" eaLnBrk="1" hangingPunct="1">
              <a:defRPr/>
            </a:pPr>
            <a:r>
              <a:rPr lang="en-US" altLang="en-US" dirty="0"/>
              <a:t>A machine is trusted if and only if it can perform proper cryptographic authentication</a:t>
            </a:r>
          </a:p>
        </p:txBody>
      </p:sp>
    </p:spTree>
    <p:extLst>
      <p:ext uri="{BB962C8B-B14F-4D97-AF65-F5344CB8AC3E}">
        <p14:creationId xmlns:p14="http://schemas.microsoft.com/office/powerpoint/2010/main" val="1896449650"/>
      </p:ext>
    </p:extLst>
  </p:cSld>
  <p:clrMapOvr>
    <a:masterClrMapping/>
  </p:clrMapOvr>
  <mc:AlternateContent xmlns:mc="http://schemas.openxmlformats.org/markup-compatibility/2006" xmlns:p14="http://schemas.microsoft.com/office/powerpoint/2010/main">
    <mc:Choice Requires="p14">
      <p:transition spd="slow" p14:dur="2000" advTm="84304"/>
    </mc:Choice>
    <mc:Fallback xmlns="">
      <p:transition spd="slow" advTm="8430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rrowheads="1"/>
          </p:cNvSpPr>
          <p:nvPr>
            <p:ph type="title"/>
          </p:nvPr>
        </p:nvSpPr>
        <p:spPr>
          <a:xfrm>
            <a:off x="2197768" y="244809"/>
            <a:ext cx="5093369" cy="1325563"/>
          </a:xfrm>
        </p:spPr>
        <p:txBody>
          <a:bodyPr/>
          <a:lstStyle/>
          <a:p>
            <a:pPr eaLnBrk="1" hangingPunct="1">
              <a:defRPr/>
            </a:pPr>
            <a:r>
              <a:rPr lang="en-US" altLang="en-US" b="1" dirty="0">
                <a:solidFill>
                  <a:schemeClr val="bg1"/>
                </a:solidFill>
              </a:rPr>
              <a:t>Where to Filter?</a:t>
            </a:r>
          </a:p>
        </p:txBody>
      </p:sp>
      <p:sp>
        <p:nvSpPr>
          <p:cNvPr id="101379" name="Rectangle 3"/>
          <p:cNvSpPr>
            <a:spLocks noGrp="1" noChangeArrowheads="1"/>
          </p:cNvSpPr>
          <p:nvPr>
            <p:ph idx="1"/>
          </p:nvPr>
        </p:nvSpPr>
        <p:spPr/>
        <p:txBody>
          <a:bodyPr/>
          <a:lstStyle/>
          <a:p>
            <a:pPr eaLnBrk="1" hangingPunct="1">
              <a:defRPr/>
            </a:pPr>
            <a:r>
              <a:rPr lang="en-US" altLang="en-US" dirty="0"/>
              <a:t>Balance between risk and costs</a:t>
            </a:r>
          </a:p>
          <a:p>
            <a:pPr eaLnBrk="1" hangingPunct="1">
              <a:defRPr/>
            </a:pPr>
            <a:r>
              <a:rPr lang="en-US" altLang="en-US" dirty="0"/>
              <a:t>Always a higher layer that is hard to filter</a:t>
            </a:r>
          </a:p>
          <a:p>
            <a:pPr lvl="1" eaLnBrk="1" hangingPunct="1">
              <a:defRPr/>
            </a:pPr>
            <a:r>
              <a:rPr lang="en-US" altLang="en-US" dirty="0"/>
              <a:t>Humans</a:t>
            </a:r>
          </a:p>
        </p:txBody>
      </p:sp>
    </p:spTree>
    <p:extLst>
      <p:ext uri="{BB962C8B-B14F-4D97-AF65-F5344CB8AC3E}">
        <p14:creationId xmlns:p14="http://schemas.microsoft.com/office/powerpoint/2010/main" val="1152597031"/>
      </p:ext>
    </p:extLst>
  </p:cSld>
  <p:clrMapOvr>
    <a:masterClrMapping/>
  </p:clrMapOvr>
  <mc:AlternateContent xmlns:mc="http://schemas.openxmlformats.org/markup-compatibility/2006" xmlns:p14="http://schemas.microsoft.com/office/powerpoint/2010/main">
    <mc:Choice Requires="p14">
      <p:transition spd="slow" p14:dur="2000" advTm="56176"/>
    </mc:Choice>
    <mc:Fallback xmlns="">
      <p:transition spd="slow" advTm="5617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989" y="108743"/>
            <a:ext cx="6825916" cy="1325563"/>
          </a:xfrm>
        </p:spPr>
        <p:txBody>
          <a:bodyPr/>
          <a:lstStyle/>
          <a:p>
            <a:r>
              <a:rPr lang="en-US" b="1" dirty="0" smtClean="0">
                <a:solidFill>
                  <a:schemeClr val="bg1"/>
                </a:solidFill>
              </a:rPr>
              <a:t>Comparison of Firewall Types</a:t>
            </a:r>
            <a:endParaRPr lang="en-US" b="1" dirty="0">
              <a:solidFill>
                <a:schemeClr val="bg1"/>
              </a:solidFill>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222104834"/>
              </p:ext>
            </p:extLst>
          </p:nvPr>
        </p:nvGraphicFramePr>
        <p:xfrm>
          <a:off x="1888957" y="1434306"/>
          <a:ext cx="9396663" cy="4455695"/>
        </p:xfrm>
        <a:graphic>
          <a:graphicData uri="http://schemas.openxmlformats.org/presentationml/2006/ole">
            <mc:AlternateContent xmlns:mc="http://schemas.openxmlformats.org/markup-compatibility/2006">
              <mc:Choice xmlns:v="urn:schemas-microsoft-com:vml" Requires="v">
                <p:oleObj spid="_x0000_s1102" name="Document" r:id="rId3" imgW="5626100" imgH="5372100" progId="Word.Document.12">
                  <p:embed/>
                </p:oleObj>
              </mc:Choice>
              <mc:Fallback>
                <p:oleObj name="Document" r:id="rId3" imgW="5626100" imgH="5372100" progId="Word.Document.12">
                  <p:embed/>
                  <p:pic>
                    <p:nvPicPr>
                      <p:cNvPr id="0" name=""/>
                      <p:cNvPicPr/>
                      <p:nvPr/>
                    </p:nvPicPr>
                    <p:blipFill>
                      <a:blip r:embed="rId4"/>
                      <a:stretch>
                        <a:fillRect/>
                      </a:stretch>
                    </p:blipFill>
                    <p:spPr>
                      <a:xfrm>
                        <a:off x="1888957" y="1434306"/>
                        <a:ext cx="9396663" cy="4455695"/>
                      </a:xfrm>
                      <a:prstGeom prst="rect">
                        <a:avLst/>
                      </a:prstGeom>
                    </p:spPr>
                  </p:pic>
                </p:oleObj>
              </mc:Fallback>
            </mc:AlternateContent>
          </a:graphicData>
        </a:graphic>
      </p:graphicFrame>
    </p:spTree>
    <p:extLst>
      <p:ext uri="{BB962C8B-B14F-4D97-AF65-F5344CB8AC3E}">
        <p14:creationId xmlns:p14="http://schemas.microsoft.com/office/powerpoint/2010/main" val="3943077613"/>
      </p:ext>
    </p:extLst>
  </p:cSld>
  <p:clrMapOvr>
    <a:masterClrMapping/>
  </p:clrMapOvr>
  <mc:AlternateContent xmlns:mc="http://schemas.openxmlformats.org/markup-compatibility/2006" xmlns:p14="http://schemas.microsoft.com/office/powerpoint/2010/main">
    <mc:Choice Requires="p14">
      <p:transition spd="slow" p14:dur="2000" advTm="51061"/>
    </mc:Choice>
    <mc:Fallback xmlns="">
      <p:transition spd="slow" advTm="5106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60588"/>
            <a:ext cx="5979914" cy="1325563"/>
          </a:xfrm>
        </p:spPr>
        <p:txBody>
          <a:bodyPr/>
          <a:lstStyle/>
          <a:p>
            <a:r>
              <a:rPr lang="en-US" b="1" dirty="0" smtClean="0">
                <a:solidFill>
                  <a:schemeClr val="bg1"/>
                </a:solidFill>
              </a:rPr>
              <a:t>Demilitarized Zone (DMZ)</a:t>
            </a:r>
            <a:endParaRPr lang="en-US" b="1" dirty="0">
              <a:solidFill>
                <a:schemeClr val="bg1"/>
              </a:solidFill>
            </a:endParaRPr>
          </a:p>
        </p:txBody>
      </p:sp>
      <p:pic>
        <p:nvPicPr>
          <p:cNvPr id="5" name="Content Placeholder 4" descr="fig06-62.eps"/>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2209801" y="1486151"/>
            <a:ext cx="7487652" cy="4014571"/>
          </a:xfrm>
        </p:spPr>
      </p:pic>
    </p:spTree>
    <p:extLst>
      <p:ext uri="{BB962C8B-B14F-4D97-AF65-F5344CB8AC3E}">
        <p14:creationId xmlns:p14="http://schemas.microsoft.com/office/powerpoint/2010/main" val="662500505"/>
      </p:ext>
    </p:extLst>
  </p:cSld>
  <p:clrMapOvr>
    <a:masterClrMapping/>
  </p:clrMapOvr>
  <mc:AlternateContent xmlns:mc="http://schemas.openxmlformats.org/markup-compatibility/2006" xmlns:p14="http://schemas.microsoft.com/office/powerpoint/2010/main">
    <mc:Choice Requires="p14">
      <p:transition spd="slow" p14:dur="2000" advTm="97973"/>
    </mc:Choice>
    <mc:Fallback xmlns="">
      <p:transition spd="slow" advTm="97973"/>
    </mc:Fallback>
  </mc:AlternateContent>
  <p:timing>
    <p:tnLst>
      <p:par>
        <p:cTn id="1" dur="indefinite" restart="never" nodeType="tmRoot"/>
      </p:par>
    </p:tnLst>
  </p:timing>
  <p:extLst mod="1">
    <p:ext uri="{3A86A75C-4F4B-4683-9AE1-C65F6400EC91}">
      <p14:laserTraceLst xmlns:p14="http://schemas.microsoft.com/office/powerpoint/2010/main">
        <p14:tracePtLst>
          <p14:tracePt t="27989" x="768350" y="5321300"/>
          <p14:tracePt t="28435" x="768350" y="5314950"/>
          <p14:tracePt t="28446" x="768350" y="5308600"/>
          <p14:tracePt t="28456" x="768350" y="5295900"/>
          <p14:tracePt t="28467" x="768350" y="5270500"/>
          <p14:tracePt t="28480" x="768350" y="5238750"/>
          <p14:tracePt t="28497" x="819150" y="5105400"/>
          <p14:tracePt t="28513" x="990600" y="4870450"/>
          <p14:tracePt t="28530" x="1085850" y="4749800"/>
          <p14:tracePt t="28547" x="1276350" y="4578350"/>
          <p14:tracePt t="28563" x="1435100" y="4464050"/>
          <p14:tracePt t="28580" x="1511300" y="4438650"/>
          <p14:tracePt t="28597" x="1663700" y="4400550"/>
          <p14:tracePt t="28613" x="1847850" y="4413250"/>
          <p14:tracePt t="28630" x="1924050" y="4445000"/>
          <p14:tracePt t="28850" x="1936750" y="4445000"/>
          <p14:tracePt t="28860" x="1962150" y="4445000"/>
          <p14:tracePt t="28870" x="1993900" y="4445000"/>
          <p14:tracePt t="28880" x="2051050" y="4438650"/>
          <p14:tracePt t="28897" x="2266950" y="4394200"/>
          <p14:tracePt t="28913" x="2419350" y="4349750"/>
          <p14:tracePt t="28930" x="2616200" y="4298950"/>
          <p14:tracePt t="29146" x="2622550" y="4305300"/>
          <p14:tracePt t="29156" x="2635250" y="4305300"/>
          <p14:tracePt t="29166" x="2667000" y="4305300"/>
          <p14:tracePt t="29180" x="2711450" y="4305300"/>
          <p14:tracePt t="29197" x="2832100" y="4260850"/>
          <p14:tracePt t="29213" x="2959100" y="4159250"/>
          <p14:tracePt t="29230" x="3041650" y="4089400"/>
          <p14:tracePt t="29246" x="3181350" y="3956050"/>
          <p14:tracePt t="29263" x="3302000" y="3829050"/>
          <p14:tracePt t="29280" x="3340100" y="3790950"/>
          <p14:tracePt t="29296" x="3397250" y="3759200"/>
          <p14:tracePt t="29679" x="3390900" y="3759200"/>
          <p14:tracePt t="29699" x="3384550" y="3759200"/>
          <p14:tracePt t="29708" x="3365500" y="3759200"/>
          <p14:tracePt t="29718" x="3352800" y="3759200"/>
          <p14:tracePt t="29730" x="3346450" y="3752850"/>
          <p14:tracePt t="29746" x="3308350" y="3746500"/>
          <p14:tracePt t="29763" x="3302000" y="3746500"/>
          <p14:tracePt t="29780" x="3270250" y="3740150"/>
          <p14:tracePt t="29796" x="3244850" y="3733800"/>
          <p14:tracePt t="29813" x="3232150" y="3727450"/>
          <p14:tracePt t="29830" x="3206750" y="3708400"/>
          <p14:tracePt t="29845" x="3181350" y="3683000"/>
          <p14:tracePt t="29862" x="3162300" y="3663950"/>
          <p14:tracePt t="29879" x="3136900" y="3632200"/>
          <p14:tracePt t="29895" x="3130550" y="3606800"/>
          <p14:tracePt t="29912" x="3124200" y="3575050"/>
          <p14:tracePt t="29930" x="3117850" y="3568700"/>
          <p14:tracePt t="29946" x="3117850" y="3556000"/>
          <p14:tracePt t="30389" x="3111500" y="3556000"/>
          <p14:tracePt t="30399" x="3105150" y="3543300"/>
          <p14:tracePt t="30408" x="3105150" y="3536950"/>
          <p14:tracePt t="30418" x="3105150" y="3530600"/>
          <p14:tracePt t="30429" x="3098800" y="3517900"/>
          <p14:tracePt t="30446" x="3086100" y="3479800"/>
          <p14:tracePt t="30463" x="3086100" y="3460750"/>
          <p14:tracePt t="30479" x="3073400" y="3422650"/>
          <p14:tracePt t="30496" x="3060700" y="3390900"/>
          <p14:tracePt t="30513" x="3054350" y="3378200"/>
          <p14:tracePt t="30530" x="3054350" y="3359150"/>
          <p14:tracePt t="30546" x="3048000" y="3340100"/>
          <p14:tracePt t="30563" x="3041650" y="3340100"/>
          <p14:tracePt t="30580" x="3035300" y="3327400"/>
          <p14:tracePt t="30596" x="3035300" y="3321050"/>
          <p14:tracePt t="30613" x="3035300" y="3302000"/>
          <p14:tracePt t="30646" x="3028950" y="3276600"/>
          <p14:tracePt t="30663" x="3028950" y="3232150"/>
          <p14:tracePt t="30679" x="3028950" y="3219450"/>
          <p14:tracePt t="30696" x="3028950" y="3181350"/>
          <p14:tracePt t="30713" x="3028950" y="3155950"/>
          <p14:tracePt t="30729" x="3028950" y="3143250"/>
          <p14:tracePt t="30735" x="3028950" y="3130550"/>
          <p14:tracePt t="30746" x="3028950" y="3111500"/>
          <p14:tracePt t="30763" x="3048000" y="3079750"/>
          <p14:tracePt t="30779" x="3073400" y="3060700"/>
          <p14:tracePt t="30796" x="3149600" y="3028950"/>
          <p14:tracePt t="30813" x="3206750" y="3016250"/>
          <p14:tracePt t="31148" x="3219450" y="3016250"/>
          <p14:tracePt t="31158" x="3232150" y="3009900"/>
          <p14:tracePt t="31167" x="3257550" y="2997200"/>
          <p14:tracePt t="31179" x="3282950" y="2971800"/>
          <p14:tracePt t="31196" x="3378200" y="2921000"/>
          <p14:tracePt t="31212" x="3448050" y="2857500"/>
          <p14:tracePt t="31229" x="3600450" y="2724150"/>
          <p14:tracePt t="31234" x="3670300" y="2647950"/>
          <p14:tracePt t="31246" x="3746500" y="2578100"/>
          <p14:tracePt t="31263" x="3810000" y="2514600"/>
          <p14:tracePt t="31279" x="3898900" y="2400300"/>
          <p14:tracePt t="31296" x="3943350" y="2324100"/>
          <p14:tracePt t="31313" x="3975100" y="2273300"/>
          <p14:tracePt t="31329" x="3981450" y="2247900"/>
          <p14:tracePt t="31346" x="3981450" y="2222500"/>
          <p14:tracePt t="31363" x="3981450" y="2203450"/>
          <p14:tracePt t="31396" x="3981450" y="2178050"/>
          <p14:tracePt t="31413" x="3987800" y="2152650"/>
          <p14:tracePt t="31429" x="3987800" y="2146300"/>
          <p14:tracePt t="31446" x="3994150" y="2114550"/>
          <p14:tracePt t="31462" x="4000500" y="2095500"/>
          <p14:tracePt t="31479" x="4000500" y="2082800"/>
          <p14:tracePt t="31496" x="4000500" y="2070100"/>
          <p14:tracePt t="31512" x="4000500" y="2063750"/>
          <p14:tracePt t="31529" x="4000500" y="2057400"/>
          <p14:tracePt t="31611" x="4000500" y="2051050"/>
          <p14:tracePt t="31621" x="3994150" y="2044700"/>
          <p14:tracePt t="31632" x="3987800" y="2044700"/>
          <p14:tracePt t="31646" x="3981450" y="2038350"/>
          <p14:tracePt t="31662" x="3968750" y="2032000"/>
          <p14:tracePt t="31679" x="3956050" y="2025650"/>
          <p14:tracePt t="31696" x="3949700" y="2025650"/>
          <p14:tracePt t="31712" x="3937000" y="2019300"/>
          <p14:tracePt t="31729" x="3911600" y="2012950"/>
          <p14:tracePt t="31746" x="3892550" y="2006600"/>
          <p14:tracePt t="31763" x="3860800" y="2000250"/>
          <p14:tracePt t="31779" x="3829050" y="1993900"/>
          <p14:tracePt t="31796" x="3803650" y="1993900"/>
          <p14:tracePt t="31812" x="3778250" y="1993900"/>
          <p14:tracePt t="31829" x="3733800" y="1993900"/>
          <p14:tracePt t="31846" x="3689350" y="2000250"/>
          <p14:tracePt t="31862" x="3670300" y="2006600"/>
          <p14:tracePt t="31879" x="3638550" y="2032000"/>
          <p14:tracePt t="31896" x="3606800" y="2063750"/>
          <p14:tracePt t="31912" x="3587750" y="2076450"/>
          <p14:tracePt t="31929" x="3568700" y="2095500"/>
          <p14:tracePt t="31946" x="3543300" y="2127250"/>
          <p14:tracePt t="31962" x="3524250" y="2146300"/>
          <p14:tracePt t="31979" x="3498850" y="2165350"/>
          <p14:tracePt t="31995" x="3486150" y="2197100"/>
          <p14:tracePt t="32011" x="3473450" y="2203450"/>
          <p14:tracePt t="32028" x="3454400" y="2228850"/>
          <p14:tracePt t="32045" x="3454400" y="2247900"/>
          <p14:tracePt t="32061" x="3448050" y="2260600"/>
          <p14:tracePt t="32078" x="3448050" y="2286000"/>
          <p14:tracePt t="32095" x="3441700" y="2298700"/>
          <p14:tracePt t="32112" x="3441700" y="2317750"/>
          <p14:tracePt t="32146" x="3441700" y="2330450"/>
          <p14:tracePt t="32162" x="3441700" y="2343150"/>
          <p14:tracePt t="32179" x="3441700" y="2355850"/>
          <p14:tracePt t="32195" x="3441700" y="2362200"/>
          <p14:tracePt t="32212" x="3448050" y="2374900"/>
          <p14:tracePt t="32229" x="3454400" y="2381250"/>
          <p14:tracePt t="32246" x="3467100" y="2387600"/>
          <p14:tracePt t="32262" x="3479800" y="2393950"/>
          <p14:tracePt t="32279" x="3505200" y="2400300"/>
          <p14:tracePt t="32295" x="3517900" y="2406650"/>
          <p14:tracePt t="32312" x="3543300" y="2419350"/>
          <p14:tracePt t="32329" x="3575050" y="2438400"/>
          <p14:tracePt t="32345" x="3587750" y="2444750"/>
          <p14:tracePt t="32362" x="3625850" y="2451100"/>
          <p14:tracePt t="32379" x="3663950" y="2457450"/>
          <p14:tracePt t="32395" x="3683000" y="2457450"/>
          <p14:tracePt t="32412" x="3721100" y="2457450"/>
          <p14:tracePt t="32429" x="3771900" y="2457450"/>
          <p14:tracePt t="32446" x="3790950" y="2457450"/>
          <p14:tracePt t="32462" x="3848100" y="2432050"/>
          <p14:tracePt t="32479" x="3911600" y="2406650"/>
          <p14:tracePt t="32495" x="3937000" y="2387600"/>
          <p14:tracePt t="32512" x="3987800" y="2368550"/>
          <p14:tracePt t="32529" x="4032250" y="2349500"/>
          <p14:tracePt t="32546" x="4064000" y="2330450"/>
          <p14:tracePt t="32562" x="4083050" y="2317750"/>
          <p14:tracePt t="32579" x="4102100" y="2311400"/>
          <p14:tracePt t="33298" x="4108450" y="2311400"/>
          <p14:tracePt t="33317" x="4114800" y="2311400"/>
          <p14:tracePt t="33327" x="4121150" y="2311400"/>
          <p14:tracePt t="33337" x="4127500" y="2311400"/>
          <p14:tracePt t="33348" x="4140200" y="2311400"/>
          <p14:tracePt t="33362" x="4159250" y="2311400"/>
          <p14:tracePt t="33379" x="4184650" y="2311400"/>
          <p14:tracePt t="33395" x="4210050" y="2311400"/>
          <p14:tracePt t="33412" x="4216400" y="2311400"/>
          <p14:tracePt t="33428" x="4222750" y="2311400"/>
          <p14:tracePt t="33445" x="4229100" y="2311400"/>
          <p14:tracePt t="33462" x="4235450" y="2311400"/>
          <p14:tracePt t="33484" x="4248150" y="2311400"/>
          <p14:tracePt t="33495" x="4254500" y="2311400"/>
          <p14:tracePt t="33761" x="4241800" y="2311400"/>
          <p14:tracePt t="33771" x="4235450" y="2311400"/>
          <p14:tracePt t="33781" x="4229100" y="2311400"/>
          <p14:tracePt t="33795" x="4222750" y="2311400"/>
          <p14:tracePt t="33812" x="4191000" y="2311400"/>
          <p14:tracePt t="33829" x="4171950" y="2311400"/>
          <p14:tracePt t="33845" x="4165600" y="2311400"/>
          <p14:tracePt t="33862" x="4140200" y="2311400"/>
          <p14:tracePt t="33878" x="4127500" y="2311400"/>
          <p14:tracePt t="33895" x="4121150" y="2311400"/>
          <p14:tracePt t="33912" x="4095750" y="2311400"/>
          <p14:tracePt t="33928" x="4076700" y="2311400"/>
          <p14:tracePt t="33946" x="4057650" y="2311400"/>
          <p14:tracePt t="33962" x="4044950" y="2311400"/>
          <p14:tracePt t="33978" x="4032250" y="2311400"/>
          <p14:tracePt t="33995" x="4025900" y="2311400"/>
          <p14:tracePt t="34012" x="4019550" y="2311400"/>
          <p14:tracePt t="34125" x="4019550" y="2317750"/>
          <p14:tracePt t="34135" x="4013200" y="2317750"/>
          <p14:tracePt t="34146" x="4006850" y="2324100"/>
          <p14:tracePt t="34161" x="4006850" y="2330450"/>
          <p14:tracePt t="34179" x="3994150" y="2336800"/>
          <p14:tracePt t="34194" x="3994150" y="2349500"/>
          <p14:tracePt t="34211" x="3987800" y="2349500"/>
          <p14:tracePt t="34227" x="3981450" y="2349500"/>
          <p14:tracePt t="34244" x="3962400" y="2355850"/>
          <p14:tracePt t="34262" x="3937000" y="2368550"/>
          <p14:tracePt t="34278" x="3930650" y="2368550"/>
          <p14:tracePt t="34284" x="3917950" y="2374900"/>
          <p14:tracePt t="34295" x="3905250" y="2374900"/>
          <p14:tracePt t="34311" x="3892550" y="2387600"/>
          <p14:tracePt t="34328" x="3879850" y="2387600"/>
          <p14:tracePt t="34345" x="3873500" y="2393950"/>
          <p14:tracePt t="34362" x="3860800" y="2393950"/>
          <p14:tracePt t="34395" x="3848100" y="2393950"/>
          <p14:tracePt t="34411" x="3848100" y="2400300"/>
          <p14:tracePt t="34428" x="3841750" y="2400300"/>
          <p14:tracePt t="34445" x="3841750" y="2406650"/>
          <p14:tracePt t="34461" x="3829050" y="2413000"/>
          <p14:tracePt t="34479" x="3822700" y="2438400"/>
          <p14:tracePt t="34495" x="3816350" y="2451100"/>
          <p14:tracePt t="34511" x="3803650" y="2470150"/>
          <p14:tracePt t="34528" x="3797300" y="2476500"/>
          <p14:tracePt t="34545" x="3797300" y="2489200"/>
          <p14:tracePt t="34561" x="3790950" y="2501900"/>
          <p14:tracePt t="34578" x="3778250" y="2520950"/>
          <p14:tracePt t="34595" x="3778250" y="2533650"/>
          <p14:tracePt t="34611" x="3778250" y="2552700"/>
          <p14:tracePt t="34628" x="3778250" y="2559050"/>
          <p14:tracePt t="34645" x="3778250" y="2565400"/>
          <p14:tracePt t="34678" x="3778250" y="2571750"/>
          <p14:tracePt t="34696" x="3790950" y="2578100"/>
          <p14:tracePt t="34711" x="3790950" y="2590800"/>
          <p14:tracePt t="34728" x="3803650" y="2603500"/>
          <p14:tracePt t="34745" x="3810000" y="2616200"/>
          <p14:tracePt t="34761" x="3810000" y="2622550"/>
          <p14:tracePt t="34778" x="3816350" y="2628900"/>
          <p14:tracePt t="34885" x="3822700" y="2628900"/>
          <p14:tracePt t="34905" x="3829050" y="2628900"/>
          <p14:tracePt t="34915" x="3835400" y="2628900"/>
          <p14:tracePt t="34925" x="3841750" y="2628900"/>
          <p14:tracePt t="34935" x="3848100" y="2628900"/>
          <p14:tracePt t="34945" x="3854450" y="2628900"/>
          <p14:tracePt t="34962" x="3873500" y="2628900"/>
          <p14:tracePt t="34978" x="3886200" y="2622550"/>
          <p14:tracePt t="34995" x="3898900" y="2622550"/>
          <p14:tracePt t="35011" x="3917950" y="2616200"/>
          <p14:tracePt t="35028" x="3937000" y="2616200"/>
          <p14:tracePt t="35045" x="3968750" y="2609850"/>
          <p14:tracePt t="35061" x="4013200" y="2603500"/>
          <p14:tracePt t="35078" x="4038600" y="2603500"/>
          <p14:tracePt t="35094" x="4076700" y="2590800"/>
          <p14:tracePt t="35111" x="4121150" y="2584450"/>
          <p14:tracePt t="35128" x="4152900" y="2584450"/>
          <p14:tracePt t="35145" x="4197350" y="2578100"/>
          <p14:tracePt t="35161" x="4254500" y="2571750"/>
          <p14:tracePt t="35179" x="4305300" y="2559050"/>
          <p14:tracePt t="35194" x="4337050" y="2552700"/>
          <p14:tracePt t="35211" x="4400550" y="2540000"/>
          <p14:tracePt t="35228" x="4419600" y="2540000"/>
          <p14:tracePt t="35585" x="4425950" y="2540000"/>
          <p14:tracePt t="35596" x="4432300" y="2540000"/>
          <p14:tracePt t="35615" x="4438650" y="2540000"/>
          <p14:tracePt t="35624" x="4445000" y="2540000"/>
          <p14:tracePt t="35635" x="4451350" y="2552700"/>
          <p14:tracePt t="35645" x="4457700" y="2559050"/>
          <p14:tracePt t="35662" x="4476750" y="2578100"/>
          <p14:tracePt t="35678" x="4489450" y="2590800"/>
          <p14:tracePt t="35694" x="4508500" y="2628900"/>
          <p14:tracePt t="35711" x="4533900" y="2673350"/>
          <p14:tracePt t="35728" x="4546600" y="2686050"/>
          <p14:tracePt t="35744" x="4578350" y="2724150"/>
          <p14:tracePt t="35761" x="4597400" y="2755900"/>
          <p14:tracePt t="35778" x="4603750" y="2762250"/>
          <p14:tracePt t="35794" x="4616450" y="2774950"/>
          <p14:tracePt t="35811" x="4622800" y="2781300"/>
          <p14:tracePt t="35828" x="4635500" y="2794000"/>
          <p14:tracePt t="35844" x="4654550" y="2806700"/>
          <p14:tracePt t="35861" x="4686300" y="2819400"/>
          <p14:tracePt t="35877" x="4699000" y="2832100"/>
          <p14:tracePt t="35895" x="4718050" y="2857500"/>
          <p14:tracePt t="35911" x="4737100" y="2863850"/>
          <p14:tracePt t="35928" x="4749800" y="2870200"/>
          <p14:tracePt t="35944" x="4749800" y="2876550"/>
          <p14:tracePt t="35990" x="4749800" y="2882900"/>
          <p14:tracePt t="36009" x="4749800" y="2889250"/>
          <p14:tracePt t="36019" x="4756150" y="2895600"/>
          <p14:tracePt t="36029" x="4756150" y="2901950"/>
          <p14:tracePt t="36044" x="4756150" y="2914650"/>
          <p14:tracePt t="36061" x="4756150" y="2933700"/>
          <p14:tracePt t="36077" x="4756150" y="2952750"/>
          <p14:tracePt t="36094" x="4756150" y="2965450"/>
          <p14:tracePt t="36111" x="4756150" y="2984500"/>
          <p14:tracePt t="36128" x="4749800" y="3003550"/>
          <p14:tracePt t="36145" x="4743450" y="3016250"/>
          <p14:tracePt t="36161" x="4743450" y="3022600"/>
          <p14:tracePt t="36177" x="4737100" y="3035300"/>
          <p14:tracePt t="36194" x="4737100" y="3041650"/>
          <p14:tracePt t="36227" x="4737100" y="3048000"/>
          <p14:tracePt t="36244" x="4737100" y="3054350"/>
          <p14:tracePt t="36261" x="4737100" y="3067050"/>
          <p14:tracePt t="36277" x="4737100" y="3086100"/>
          <p14:tracePt t="36294" x="4737100" y="3130550"/>
          <p14:tracePt t="36311" x="4743450" y="3143250"/>
          <p14:tracePt t="36328" x="4749800" y="3181350"/>
          <p14:tracePt t="36344" x="4762500" y="3194050"/>
          <p14:tracePt t="36361" x="4768850" y="3194050"/>
          <p14:tracePt t="36377" x="4775200" y="3181350"/>
          <p14:tracePt t="36690" x="4781550" y="3181350"/>
          <p14:tracePt t="36710" x="4794250" y="3181350"/>
          <p14:tracePt t="36720" x="4794250" y="3194050"/>
          <p14:tracePt t="36729" x="4800600" y="3206750"/>
          <p14:tracePt t="36744" x="4813300" y="3213100"/>
          <p14:tracePt t="36761" x="4832350" y="3232150"/>
          <p14:tracePt t="36777" x="4838700" y="3251200"/>
          <p14:tracePt t="36794" x="4845050" y="3263900"/>
          <p14:tracePt t="36811" x="4857750" y="3282950"/>
          <p14:tracePt t="36827" x="4883150" y="3327400"/>
          <p14:tracePt t="36844" x="4895850" y="3352800"/>
          <p14:tracePt t="36861" x="4914900" y="3416300"/>
          <p14:tracePt t="36877" x="4940300" y="3448050"/>
          <p14:tracePt t="36895" x="4953000" y="3479800"/>
          <p14:tracePt t="36911" x="4965700" y="3486150"/>
          <p14:tracePt t="36927" x="4991100" y="3498850"/>
          <p14:tracePt t="36944" x="5016500" y="3517900"/>
          <p14:tracePt t="36961" x="5029200" y="3530600"/>
          <p14:tracePt t="36977" x="5054600" y="3549650"/>
          <p14:tracePt t="36994" x="5092700" y="3575050"/>
          <p14:tracePt t="37011" x="5111750" y="3594100"/>
          <p14:tracePt t="37027" x="5156200" y="3613150"/>
          <p14:tracePt t="37044" x="5187950" y="3632200"/>
          <p14:tracePt t="37061" x="5207000" y="3638550"/>
          <p14:tracePt t="37077" x="5251450" y="3644900"/>
          <p14:tracePt t="37094" x="5289550" y="3657600"/>
          <p14:tracePt t="37111" x="5334000" y="3670300"/>
          <p14:tracePt t="37127" x="5346700" y="3676650"/>
          <p14:tracePt t="37144" x="5384800" y="3676650"/>
          <p14:tracePt t="37161" x="5422900" y="3676650"/>
          <p14:tracePt t="37177" x="5441950" y="3676650"/>
          <p14:tracePt t="37194" x="5486400" y="3676650"/>
          <p14:tracePt t="37210" x="5537200" y="3676650"/>
          <p14:tracePt t="37227" x="5562600" y="3670300"/>
          <p14:tracePt t="37244" x="5613400" y="3651250"/>
          <p14:tracePt t="37260" x="5657850" y="3632200"/>
          <p14:tracePt t="37277" x="5676900" y="3625850"/>
          <p14:tracePt t="37294" x="5702300" y="3619500"/>
          <p14:tracePt t="37311" x="5708650" y="3619500"/>
          <p14:tracePt t="37350" x="5708650" y="3613150"/>
          <p14:tracePt t="37360" x="5715000" y="3606800"/>
          <p14:tracePt t="37686" x="5708650" y="3606800"/>
          <p14:tracePt t="37695" x="5702300" y="3606800"/>
          <p14:tracePt t="37725" x="5702300" y="3600450"/>
          <p14:tracePt t="37764" x="5715000" y="3600450"/>
          <p14:tracePt t="37774" x="5721350" y="3600450"/>
          <p14:tracePt t="37784" x="5734050" y="3600450"/>
          <p14:tracePt t="37794" x="5746750" y="3600450"/>
          <p14:tracePt t="37811" x="5753100" y="3594100"/>
          <p14:tracePt t="37827" x="5784850" y="3594100"/>
          <p14:tracePt t="37844" x="5810250" y="3594100"/>
          <p14:tracePt t="37861" x="5835650" y="3594100"/>
          <p14:tracePt t="37877" x="5861050" y="3594100"/>
          <p14:tracePt t="37894" x="5905500" y="3594100"/>
          <p14:tracePt t="37911" x="5962650" y="3594100"/>
          <p14:tracePt t="37927" x="6007100" y="3594100"/>
          <p14:tracePt t="37944" x="6083300" y="3587750"/>
          <p14:tracePt t="37960" x="6159500" y="3568700"/>
          <p14:tracePt t="37977" x="6216650" y="3562350"/>
          <p14:tracePt t="37994" x="6311900" y="3556000"/>
          <p14:tracePt t="38011" x="6375400" y="3536950"/>
          <p14:tracePt t="38027" x="6400800" y="3536950"/>
          <p14:tracePt t="38043" x="6432550" y="3530600"/>
          <p14:tracePt t="38061" x="6457950" y="3530600"/>
          <p14:tracePt t="38078" x="6489700" y="3543300"/>
          <p14:tracePt t="38094" x="6502400" y="3543300"/>
          <p14:tracePt t="38110" x="6515100" y="3549650"/>
          <p14:tracePt t="38425" x="6521450" y="3549650"/>
          <p14:tracePt t="38435" x="6527800" y="3556000"/>
          <p14:tracePt t="38446" x="6534150" y="3562350"/>
          <p14:tracePt t="38460" x="6540500" y="3568700"/>
          <p14:tracePt t="38477" x="6553200" y="3581400"/>
          <p14:tracePt t="38493" x="6578600" y="3600450"/>
          <p14:tracePt t="38509" x="6584950" y="3606800"/>
          <p14:tracePt t="38526" x="6604000" y="3619500"/>
          <p14:tracePt t="38542" x="6623050" y="3632200"/>
          <p14:tracePt t="38559" x="6642100" y="3638550"/>
          <p14:tracePt t="38576" x="6673850" y="3657600"/>
          <p14:tracePt t="38593" x="6705600" y="3676650"/>
          <p14:tracePt t="38611" x="6743700" y="3683000"/>
          <p14:tracePt t="38627" x="6750050" y="3689350"/>
          <p14:tracePt t="38643" x="6781800" y="3695700"/>
          <p14:tracePt t="38660" x="6807200" y="3708400"/>
          <p14:tracePt t="38677" x="6819900" y="3708400"/>
          <p14:tracePt t="38693" x="6832600" y="3714750"/>
          <p14:tracePt t="38710" x="6845300" y="3721100"/>
          <p14:tracePt t="38727" x="6851650" y="3721100"/>
          <p14:tracePt t="38744" x="6864350" y="3727450"/>
          <p14:tracePt t="38761" x="6877050" y="3727450"/>
          <p14:tracePt t="38777" x="6883400" y="3727450"/>
          <p14:tracePt t="38793" x="6902450" y="3727450"/>
          <p14:tracePt t="38810" x="6921500" y="3727450"/>
          <p14:tracePt t="38827" x="6940550" y="3733800"/>
          <p14:tracePt t="38844" x="6946900" y="3733800"/>
          <p14:tracePt t="38849" x="6953250" y="3733800"/>
          <p14:tracePt t="38860" x="6959600" y="3733800"/>
          <p14:tracePt t="38877" x="6972300" y="3733800"/>
          <p14:tracePt t="38894" x="6985000" y="3733800"/>
          <p14:tracePt t="38910" x="6997700" y="3733800"/>
          <p14:tracePt t="38927" x="7010400" y="3733800"/>
          <p14:tracePt t="38943" x="7016750" y="3733800"/>
          <p14:tracePt t="38960" x="7029450" y="3733800"/>
          <p14:tracePt t="38976" x="7035800" y="3733800"/>
          <p14:tracePt t="39461" x="7042150" y="3733800"/>
          <p14:tracePt t="39471" x="7054850" y="3733800"/>
          <p14:tracePt t="39481" x="7067550" y="3733800"/>
          <p14:tracePt t="39493" x="7086600" y="3733800"/>
          <p14:tracePt t="39510" x="7118350" y="3721100"/>
          <p14:tracePt t="39527" x="7162800" y="3708400"/>
          <p14:tracePt t="39543" x="7188200" y="3702050"/>
          <p14:tracePt t="39560" x="7251700" y="3689350"/>
          <p14:tracePt t="39577" x="7334250" y="3663950"/>
          <p14:tracePt t="39593" x="7378700" y="3651250"/>
          <p14:tracePt t="39610" x="7493000" y="3625850"/>
          <p14:tracePt t="39626" x="7613650" y="3594100"/>
          <p14:tracePt t="39642" x="7670800" y="3575050"/>
          <p14:tracePt t="39659" x="7766050" y="3556000"/>
          <p14:tracePt t="39675" x="7848600" y="3543300"/>
          <p14:tracePt t="39693" x="7874000" y="3536950"/>
          <p14:tracePt t="39710" x="7905750" y="3524250"/>
          <p14:tracePt t="39726" x="7931150" y="3524250"/>
          <p14:tracePt t="39744" x="7943850" y="3524250"/>
          <p14:tracePt t="39845" x="7950200" y="3524250"/>
          <p14:tracePt t="39854" x="7956550" y="3524250"/>
          <p14:tracePt t="39864" x="7969250" y="3524250"/>
          <p14:tracePt t="39877" x="7975600" y="3524250"/>
          <p14:tracePt t="39894" x="7994650" y="3524250"/>
          <p14:tracePt t="39910" x="8007350" y="3524250"/>
          <p14:tracePt t="39926" x="8026400" y="3524250"/>
          <p14:tracePt t="39943" x="8051800" y="3530600"/>
          <p14:tracePt t="39960" x="8064500" y="3536950"/>
          <p14:tracePt t="39977" x="8089900" y="3549650"/>
          <p14:tracePt t="39993" x="8115300" y="3556000"/>
          <p14:tracePt t="40010" x="8147050" y="3568700"/>
          <p14:tracePt t="40026" x="8147050" y="3581400"/>
          <p14:tracePt t="40358" x="8153400" y="3581400"/>
          <p14:tracePt t="40368" x="8166100" y="3581400"/>
          <p14:tracePt t="40379" x="8172450" y="3581400"/>
          <p14:tracePt t="40393" x="8185150" y="3581400"/>
          <p14:tracePt t="40410" x="8197850" y="3581400"/>
          <p14:tracePt t="40426" x="8210550" y="3594100"/>
          <p14:tracePt t="40460" x="8216900" y="3594100"/>
          <p14:tracePt t="40476" x="8229600" y="3594100"/>
          <p14:tracePt t="40493" x="8229600" y="3600450"/>
          <p14:tracePt t="40509" x="8235950" y="3600450"/>
          <p14:tracePt t="40526" x="8242300" y="3606800"/>
          <p14:tracePt t="40585" x="8248650" y="3606800"/>
          <p14:tracePt t="40595" x="8255000" y="3606800"/>
          <p14:tracePt t="40605" x="8261350" y="3613150"/>
          <p14:tracePt t="40615" x="8267700" y="3613150"/>
          <p14:tracePt t="40626" x="8280400" y="3619500"/>
          <p14:tracePt t="40643" x="8318500" y="3625850"/>
          <p14:tracePt t="40659" x="8337550" y="3632200"/>
          <p14:tracePt t="40675" x="8388350" y="3638550"/>
          <p14:tracePt t="40692" x="8432800" y="3638550"/>
          <p14:tracePt t="40708" x="8451850" y="3638550"/>
          <p14:tracePt t="40725" x="8496300" y="3638550"/>
          <p14:tracePt t="40741" x="8540750" y="3638550"/>
          <p14:tracePt t="40758" x="8566150" y="3638550"/>
          <p14:tracePt t="40775" x="8585200" y="3644900"/>
          <p14:tracePt t="41157" x="8572500" y="3644900"/>
          <p14:tracePt t="41166" x="8559800" y="3644900"/>
          <p14:tracePt t="41177" x="8540750" y="3644900"/>
          <p14:tracePt t="41193" x="8483600" y="3644900"/>
          <p14:tracePt t="41210" x="8451850" y="3644900"/>
          <p14:tracePt t="41226" x="8362950" y="3644900"/>
          <p14:tracePt t="41243" x="8280400" y="3644900"/>
          <p14:tracePt t="41260" x="8223250" y="3644900"/>
          <p14:tracePt t="41276" x="8128000" y="3644900"/>
          <p14:tracePt t="41293" x="8039100" y="3644900"/>
          <p14:tracePt t="41309" x="8007350" y="3644900"/>
          <p14:tracePt t="41326" x="7924800" y="3644900"/>
          <p14:tracePt t="41343" x="7880350" y="3638550"/>
          <p14:tracePt t="41360" x="7867650" y="3638550"/>
          <p14:tracePt t="41376" x="7835900" y="3638550"/>
          <p14:tracePt t="41394" x="7829550" y="3638550"/>
          <p14:tracePt t="41409" x="7823200" y="3638550"/>
          <p14:tracePt t="41426" x="7816850" y="3638550"/>
          <p14:tracePt t="41443" x="7804150" y="3638550"/>
          <p14:tracePt t="41463" x="7797800" y="3638550"/>
          <p14:tracePt t="41476" x="7791450" y="3632200"/>
          <p14:tracePt t="41492" x="7778750" y="3632200"/>
          <p14:tracePt t="41510" x="7759700" y="3625850"/>
          <p14:tracePt t="41526" x="7747000" y="3625850"/>
          <p14:tracePt t="41543" x="7715250" y="3625850"/>
          <p14:tracePt t="41559" x="7677150" y="3625850"/>
          <p14:tracePt t="41576" x="7664450" y="3625850"/>
          <p14:tracePt t="41592" x="7620000" y="3625850"/>
          <p14:tracePt t="41609" x="7581900" y="3619500"/>
          <p14:tracePt t="41626" x="7562850" y="3619500"/>
          <p14:tracePt t="41642" x="7531100" y="3613150"/>
          <p14:tracePt t="41659" x="7493000" y="3613150"/>
          <p14:tracePt t="41676" x="7480300" y="3613150"/>
          <p14:tracePt t="41693" x="7448550" y="3606800"/>
          <p14:tracePt t="41709" x="7429500" y="3606800"/>
          <p14:tracePt t="42004" x="7385050" y="3632200"/>
          <p14:tracePt t="42014" x="7372350" y="3644900"/>
          <p14:tracePt t="42025" x="7359650" y="3651250"/>
          <p14:tracePt t="42043" x="7315200" y="3651250"/>
          <p14:tracePt t="42059" x="7283450" y="3651250"/>
          <p14:tracePt t="42075" x="7200900" y="3651250"/>
          <p14:tracePt t="42092" x="7080250" y="3651250"/>
          <p14:tracePt t="42109" x="7016750" y="3638550"/>
          <p14:tracePt t="42126" x="6896100" y="3619500"/>
          <p14:tracePt t="42142" x="6788150" y="3594100"/>
          <p14:tracePt t="42159" x="6667500" y="3568700"/>
          <p14:tracePt t="42176" x="6591300" y="3562350"/>
          <p14:tracePt t="42193" x="6432550" y="3556000"/>
          <p14:tracePt t="42209" x="6261100" y="3543300"/>
          <p14:tracePt t="42226" x="6184900" y="3543300"/>
          <p14:tracePt t="42242" x="6038850" y="3536950"/>
          <p14:tracePt t="42259" x="5911850" y="3517900"/>
          <p14:tracePt t="42276" x="5854700" y="3511550"/>
          <p14:tracePt t="42293" x="5746750" y="3505200"/>
          <p14:tracePt t="42309" x="5638800" y="3486150"/>
          <p14:tracePt t="42326" x="5594350" y="3486150"/>
          <p14:tracePt t="42342" x="5505450" y="3467100"/>
          <p14:tracePt t="42359" x="5461000" y="3454400"/>
          <p14:tracePt t="42376" x="5448300" y="3448050"/>
          <p14:tracePt t="42392" x="5416550" y="3441700"/>
          <p14:tracePt t="42408" x="5403850" y="3435350"/>
          <p14:tracePt t="42441" x="5397500" y="3435350"/>
          <p14:tracePt t="42636" x="5403850" y="3435350"/>
          <p14:tracePt t="42646" x="5416550" y="3435350"/>
          <p14:tracePt t="42656" x="5422900" y="3435350"/>
          <p14:tracePt t="42666" x="5441950" y="3435350"/>
          <p14:tracePt t="42676" x="5461000" y="3435350"/>
          <p14:tracePt t="42693" x="5499100" y="3435350"/>
          <p14:tracePt t="42709" x="5524500" y="3435350"/>
          <p14:tracePt t="42725" x="5568950" y="3435350"/>
          <p14:tracePt t="42742" x="5632450" y="3435350"/>
          <p14:tracePt t="42759" x="5664200" y="3435350"/>
          <p14:tracePt t="42775" x="5765800" y="3435350"/>
          <p14:tracePt t="42792" x="5854700" y="3416300"/>
          <p14:tracePt t="42809" x="5905500" y="3403600"/>
          <p14:tracePt t="42825" x="6038850" y="3397250"/>
          <p14:tracePt t="42841" x="6165850" y="3378200"/>
          <p14:tracePt t="42858" x="6229350" y="3371850"/>
          <p14:tracePt t="42874" x="6369050" y="3359150"/>
          <p14:tracePt t="42892" x="6502400" y="3346450"/>
          <p14:tracePt t="42909" x="6553200" y="3340100"/>
          <p14:tracePt t="42914" x="6610350" y="3340100"/>
          <p14:tracePt t="42925" x="6654800" y="3333750"/>
          <p14:tracePt t="42942" x="6731000" y="3321050"/>
          <p14:tracePt t="42959" x="6826250" y="3321050"/>
          <p14:tracePt t="42975" x="6870700" y="3321050"/>
          <p14:tracePt t="42992" x="6965950" y="3321050"/>
          <p14:tracePt t="43009" x="7061200" y="3321050"/>
          <p14:tracePt t="43025" x="7118350" y="3321050"/>
          <p14:tracePt t="43042" x="7200900" y="3321050"/>
          <p14:tracePt t="43059" x="7296150" y="3321050"/>
          <p14:tracePt t="43075" x="7353300" y="3321050"/>
          <p14:tracePt t="43092" x="7448550" y="3321050"/>
          <p14:tracePt t="43108" x="7524750" y="3321050"/>
          <p14:tracePt t="43126" x="7556500" y="3321050"/>
          <p14:tracePt t="43142" x="7613650" y="3321050"/>
          <p14:tracePt t="43159" x="7658100" y="3327400"/>
          <p14:tracePt t="43176" x="7696200" y="3333750"/>
          <p14:tracePt t="43192" x="7715250" y="3340100"/>
          <p14:tracePt t="43208" x="7727950" y="3340100"/>
          <p14:tracePt t="43225" x="7740650" y="3340100"/>
          <p14:tracePt t="43259" x="7747000" y="3340100"/>
          <p14:tracePt t="43405" x="7753350" y="3340100"/>
          <p14:tracePt t="43946" x="7759700" y="3340100"/>
          <p14:tracePt t="43956" x="7778750" y="3340100"/>
          <p14:tracePt t="43966" x="7791450" y="3333750"/>
          <p14:tracePt t="43977" x="7804150" y="3333750"/>
          <p14:tracePt t="43992" x="7823200" y="3327400"/>
          <p14:tracePt t="44008" x="7861300" y="3308350"/>
          <p14:tracePt t="44025" x="7886700" y="3282950"/>
          <p14:tracePt t="44041" x="7899400" y="3270250"/>
          <p14:tracePt t="44058" x="7918450" y="3251200"/>
          <p14:tracePt t="44075" x="7918450" y="3238500"/>
          <p14:tracePt t="44164" x="7918450" y="3232150"/>
          <p14:tracePt t="44174" x="7918450" y="3225800"/>
          <p14:tracePt t="44194" x="7918450" y="3219450"/>
          <p14:tracePt t="44204" x="7918450" y="3213100"/>
          <p14:tracePt t="44214" x="7918450" y="3206750"/>
          <p14:tracePt t="44225" x="7918450" y="3200400"/>
          <p14:tracePt t="44241" x="7918450" y="3181350"/>
          <p14:tracePt t="44258" x="7918450" y="3168650"/>
          <p14:tracePt t="44275" x="7905750" y="3155950"/>
          <p14:tracePt t="44292" x="7899400" y="3130550"/>
          <p14:tracePt t="44308" x="7893050" y="3124200"/>
          <p14:tracePt t="44325" x="7867650" y="3098800"/>
          <p14:tracePt t="44342" x="7848600" y="3079750"/>
          <p14:tracePt t="44359" x="7823200" y="3054350"/>
          <p14:tracePt t="44375" x="7810500" y="3041650"/>
          <p14:tracePt t="44392" x="7785100" y="3022600"/>
          <p14:tracePt t="44409" x="7759700" y="3016250"/>
          <p14:tracePt t="44425" x="7759700" y="3009900"/>
          <p14:tracePt t="44430" x="7753350" y="3003550"/>
          <p14:tracePt t="44442" x="7740650" y="3003550"/>
          <p14:tracePt t="44461" x="7727950" y="2997200"/>
          <p14:tracePt t="44475" x="7721600" y="2990850"/>
          <p14:tracePt t="44491" x="7708900" y="2984500"/>
          <p14:tracePt t="44508" x="7702550" y="2978150"/>
          <p14:tracePt t="44525" x="7696200" y="2978150"/>
          <p14:tracePt t="44806" x="7689850" y="2984500"/>
          <p14:tracePt t="44825" x="7677150" y="2984500"/>
          <p14:tracePt t="44835" x="7670800" y="2984500"/>
          <p14:tracePt t="44845" x="7664450" y="2984500"/>
          <p14:tracePt t="44858" x="7645400" y="2971800"/>
          <p14:tracePt t="44875" x="7613650" y="2946400"/>
          <p14:tracePt t="44892" x="7543800" y="2908300"/>
          <p14:tracePt t="44908" x="7486650" y="2889250"/>
          <p14:tracePt t="44925" x="7353300" y="2825750"/>
          <p14:tracePt t="44942" x="7200900" y="2774950"/>
          <p14:tracePt t="44958" x="7112000" y="2743200"/>
          <p14:tracePt t="44975" x="6927850" y="2692400"/>
          <p14:tracePt t="44990" x="6737350" y="2635250"/>
          <p14:tracePt t="45007" x="6629400" y="2616200"/>
          <p14:tracePt t="45024" x="6407150" y="2609850"/>
          <p14:tracePt t="45040" x="6197600" y="2609850"/>
          <p14:tracePt t="45058" x="6083300" y="2609850"/>
          <p14:tracePt t="45075" x="5835650" y="2609850"/>
          <p14:tracePt t="45091" x="5657850" y="2590800"/>
          <p14:tracePt t="45108" x="5511800" y="2590800"/>
          <p14:tracePt t="45125" x="5454650" y="2590800"/>
          <p14:tracePt t="45141" x="5372100" y="2590800"/>
          <p14:tracePt t="45158" x="5295900" y="2590800"/>
          <p14:tracePt t="45175" x="5257800" y="2590800"/>
          <p14:tracePt t="45191" x="5219700" y="2597150"/>
          <p14:tracePt t="45208" x="5194300" y="2628900"/>
          <p14:tracePt t="45225" x="5194300" y="2654300"/>
          <p14:tracePt t="45465" x="5194300" y="2686050"/>
          <p14:tracePt t="45474" x="5194300" y="2692400"/>
          <p14:tracePt t="45485" x="5181600" y="2698750"/>
          <p14:tracePt t="45495" x="5168900" y="2705100"/>
          <p14:tracePt t="45507" x="5143500" y="2705100"/>
          <p14:tracePt t="45523" x="5086350" y="2705100"/>
          <p14:tracePt t="45540" x="5041900" y="2698750"/>
          <p14:tracePt t="45557" x="4953000" y="2679700"/>
          <p14:tracePt t="45574" x="4851400" y="2654300"/>
          <p14:tracePt t="45591" x="4781550" y="2616200"/>
          <p14:tracePt t="45608" x="4743450" y="2590800"/>
          <p14:tracePt t="45624" x="4699000" y="2559050"/>
          <p14:tracePt t="45641" x="4667250" y="2546350"/>
          <p14:tracePt t="45658" x="4648200" y="2527300"/>
          <p14:tracePt t="45674" x="4629150" y="2508250"/>
          <p14:tracePt t="45691" x="4591050" y="2489200"/>
          <p14:tracePt t="45708" x="4578350" y="2482850"/>
          <p14:tracePt t="45724" x="4552950" y="2476500"/>
          <p14:tracePt t="45741" x="4540250" y="2463800"/>
          <p14:tracePt t="45757" x="4533900" y="2457450"/>
          <p14:tracePt t="45774" x="4521200" y="2451100"/>
          <p14:tracePt t="45791" x="4508500" y="2438400"/>
          <p14:tracePt t="45808" x="4483100" y="2413000"/>
          <p14:tracePt t="45824" x="4476750" y="2400300"/>
          <p14:tracePt t="45841" x="4457700" y="2381250"/>
          <p14:tracePt t="45858" x="4445000" y="2368550"/>
          <p14:tracePt t="45874" x="4438650" y="2368550"/>
          <p14:tracePt t="46304" x="4432300" y="2362200"/>
          <p14:tracePt t="46314" x="4419600" y="2349500"/>
          <p14:tracePt t="46324" x="4413250" y="2336800"/>
          <p14:tracePt t="46341" x="4387850" y="2311400"/>
          <p14:tracePt t="46358" x="4375150" y="2298700"/>
          <p14:tracePt t="46374" x="4362450" y="2273300"/>
          <p14:tracePt t="46391" x="4343400" y="2254250"/>
          <p14:tracePt t="46407" x="4343400" y="2247900"/>
          <p14:tracePt t="46424" x="4337050" y="2241550"/>
          <p14:tracePt t="47290" x="4337050" y="2247900"/>
          <p14:tracePt t="47300" x="4337050" y="2254250"/>
          <p14:tracePt t="47310" x="4330700" y="2260600"/>
          <p14:tracePt t="47324" x="4330700" y="2266950"/>
          <p14:tracePt t="47340" x="4330700" y="2292350"/>
          <p14:tracePt t="47357" x="4318000" y="2311400"/>
          <p14:tracePt t="47374" x="4318000" y="2324100"/>
          <p14:tracePt t="47390" x="4311650" y="2343150"/>
          <p14:tracePt t="47407" x="4298950" y="2368550"/>
          <p14:tracePt t="47424" x="4292600" y="2387600"/>
          <p14:tracePt t="47440" x="4286250" y="2425700"/>
          <p14:tracePt t="47457" x="4273550" y="2451100"/>
          <p14:tracePt t="47475" x="4260850" y="2482850"/>
          <p14:tracePt t="47507" x="4248150" y="2508250"/>
          <p14:tracePt t="47524" x="4241800" y="2533650"/>
          <p14:tracePt t="47540" x="4241800" y="2546350"/>
          <p14:tracePt t="47557" x="4229100" y="2571750"/>
          <p14:tracePt t="47574" x="4210050" y="2609850"/>
          <p14:tracePt t="47590" x="4197350" y="2628900"/>
          <p14:tracePt t="47607" x="4165600" y="2686050"/>
          <p14:tracePt t="47624" x="4146550" y="2730500"/>
          <p14:tracePt t="47640" x="4133850" y="2749550"/>
          <p14:tracePt t="47657" x="4127500" y="2755900"/>
          <p14:tracePt t="48099" x="4127500" y="2762250"/>
          <p14:tracePt t="48108" x="4127500" y="2768600"/>
          <p14:tracePt t="48118" x="4127500" y="2774950"/>
          <p14:tracePt t="48128" x="4121150" y="2781300"/>
          <p14:tracePt t="48140" x="4121150" y="2787650"/>
          <p14:tracePt t="48157" x="4121150" y="2794000"/>
          <p14:tracePt t="48174" x="4121150" y="2806700"/>
          <p14:tracePt t="48190" x="4121150" y="2819400"/>
          <p14:tracePt t="48207" x="4121150" y="2844800"/>
          <p14:tracePt t="48224" x="4114800" y="2870200"/>
          <p14:tracePt t="48239" x="4114800" y="2882900"/>
          <p14:tracePt t="48256" x="4108450" y="2901950"/>
          <p14:tracePt t="48273" x="4102100" y="2921000"/>
          <p14:tracePt t="48290" x="4102100" y="2927350"/>
          <p14:tracePt t="48307" x="4102100" y="2946400"/>
          <p14:tracePt t="48323" x="4095750" y="2971800"/>
          <p14:tracePt t="48340" x="4095750" y="2984500"/>
          <p14:tracePt t="48357" x="4089400" y="3022600"/>
          <p14:tracePt t="48373" x="4083050" y="3060700"/>
          <p14:tracePt t="48390" x="4076700" y="3079750"/>
          <p14:tracePt t="48407" x="4076700" y="3117850"/>
          <p14:tracePt t="48423" x="4076700" y="3162300"/>
          <p14:tracePt t="48440" x="4070350" y="3232150"/>
          <p14:tracePt t="48457" x="4057650" y="3263900"/>
          <p14:tracePt t="48473" x="4057650" y="3327400"/>
          <p14:tracePt t="48490" x="4051300" y="3384550"/>
          <p14:tracePt t="48507" x="4051300" y="3416300"/>
          <p14:tracePt t="48512" x="4051300" y="3460750"/>
          <p14:tracePt t="48523" x="4051300" y="3517900"/>
          <p14:tracePt t="48540" x="4051300" y="3600450"/>
          <p14:tracePt t="48557" x="4051300" y="3644900"/>
          <p14:tracePt t="48573" x="4051300" y="3708400"/>
          <p14:tracePt t="48590" x="4051300" y="3778250"/>
          <p14:tracePt t="48607" x="4051300" y="3797300"/>
          <p14:tracePt t="48623" x="4057650" y="3841750"/>
          <p14:tracePt t="48640" x="4064000" y="3848100"/>
          <p14:tracePt t="48887" x="4064000" y="3829050"/>
          <p14:tracePt t="48907" x="4064000" y="3822700"/>
          <p14:tracePt t="48917" x="4064000" y="3816350"/>
          <p14:tracePt t="48946" x="4057650" y="3822700"/>
          <p14:tracePt t="48956" x="4044950" y="3835400"/>
          <p14:tracePt t="48966" x="4038600" y="3854450"/>
          <p14:tracePt t="48976" x="4032250" y="3879850"/>
          <p14:tracePt t="48990" x="4025900" y="3905250"/>
          <p14:tracePt t="49007" x="4013200" y="3987800"/>
          <p14:tracePt t="49023" x="4006850" y="4083050"/>
          <p14:tracePt t="49040" x="4006850" y="4146550"/>
          <p14:tracePt t="49057" x="3994150" y="4298950"/>
          <p14:tracePt t="49073" x="3994150" y="4432300"/>
          <p14:tracePt t="49090" x="3994150" y="4495800"/>
          <p14:tracePt t="49106" x="3994150" y="4648200"/>
          <p14:tracePt t="49123" x="3994150" y="4794250"/>
          <p14:tracePt t="49140" x="3994150" y="4845050"/>
          <p14:tracePt t="49157" x="3994150" y="4953000"/>
          <p14:tracePt t="49173" x="4000500" y="5073650"/>
          <p14:tracePt t="49190" x="4013200" y="5168900"/>
          <p14:tracePt t="49206" x="4025900" y="5194300"/>
          <p14:tracePt t="49223" x="4044950" y="5226050"/>
          <p14:tracePt t="49240" x="4076700" y="5264150"/>
          <p14:tracePt t="49256" x="4089400" y="5276850"/>
          <p14:tracePt t="49273" x="4121150" y="5289550"/>
          <p14:tracePt t="49290" x="4152900" y="5308600"/>
          <p14:tracePt t="49306" x="4171950" y="5314950"/>
          <p14:tracePt t="49323" x="4222750" y="5321300"/>
          <p14:tracePt t="49339" x="4273550" y="5353050"/>
          <p14:tracePt t="49356" x="4298950" y="5365750"/>
          <p14:tracePt t="49372" x="4343400" y="5391150"/>
          <p14:tracePt t="49389" x="4394200" y="5416550"/>
          <p14:tracePt t="49407" x="4438650" y="5435600"/>
          <p14:tracePt t="49423" x="4470400" y="5435600"/>
          <p14:tracePt t="49440" x="4527550" y="5441950"/>
          <p14:tracePt t="49457" x="4584700" y="5441950"/>
          <p14:tracePt t="49473" x="4616450" y="5422900"/>
          <p14:tracePt t="49490" x="4679950" y="5378450"/>
          <p14:tracePt t="49506" x="4762500" y="5302250"/>
          <p14:tracePt t="49523" x="4826000" y="5257800"/>
          <p14:tracePt t="49540" x="4927600" y="5175250"/>
          <p14:tracePt t="49556" x="5048250" y="5067300"/>
          <p14:tracePt t="49573" x="5099050" y="5022850"/>
          <p14:tracePt t="49590" x="5175250" y="4940300"/>
          <p14:tracePt t="49606" x="5245100" y="4832350"/>
          <p14:tracePt t="49623" x="5264150" y="4787900"/>
          <p14:tracePt t="49640" x="5295900" y="4654550"/>
          <p14:tracePt t="49656" x="5308600" y="4527550"/>
          <p14:tracePt t="49673" x="5308600" y="4400550"/>
          <p14:tracePt t="49690" x="5295900" y="4349750"/>
          <p14:tracePt t="49706" x="5276850" y="4292600"/>
          <p14:tracePt t="49723" x="5251450" y="4248150"/>
          <p14:tracePt t="49740" x="5232400" y="4229100"/>
          <p14:tracePt t="49756" x="5200650" y="4184650"/>
          <p14:tracePt t="49773" x="5149850" y="4121150"/>
          <p14:tracePt t="49790" x="5111750" y="4070350"/>
          <p14:tracePt t="49806" x="5054600" y="3962400"/>
          <p14:tracePt t="49822" x="4997450" y="3873500"/>
          <p14:tracePt t="49839" x="4978400" y="3841750"/>
          <p14:tracePt t="49855" x="4933950" y="3816350"/>
          <p14:tracePt t="49872" x="4876800" y="3803650"/>
          <p14:tracePt t="49889" x="4845050" y="3797300"/>
          <p14:tracePt t="49905" x="4768850" y="3790950"/>
          <p14:tracePt t="49922" x="4679950" y="3790950"/>
          <p14:tracePt t="49940" x="4591050" y="3790950"/>
          <p14:tracePt t="49955" x="4552950" y="3790950"/>
          <p14:tracePt t="49972" x="4476750" y="3790950"/>
          <p14:tracePt t="49989" x="4381500" y="3810000"/>
          <p14:tracePt t="50005" x="4349750" y="3822700"/>
          <p14:tracePt t="50022" x="4286250" y="3848100"/>
          <p14:tracePt t="50039" x="4241800" y="3879850"/>
          <p14:tracePt t="50055" x="4222750" y="3911600"/>
          <p14:tracePt t="50072" x="4184650" y="3956050"/>
          <p14:tracePt t="50089" x="4152900" y="3981450"/>
          <p14:tracePt t="50105" x="4140200" y="4006850"/>
          <p14:tracePt t="50122" x="4108450" y="4051300"/>
          <p14:tracePt t="50139" x="4076700" y="4108450"/>
          <p14:tracePt t="50155" x="4051300" y="4146550"/>
          <p14:tracePt t="50172" x="4025900" y="4203700"/>
          <p14:tracePt t="50189" x="3994150" y="4286250"/>
          <p14:tracePt t="50206" x="3968750" y="4400550"/>
          <p14:tracePt t="50222" x="3962400" y="4464050"/>
          <p14:tracePt t="50240" x="3949700" y="4572000"/>
          <p14:tracePt t="50256" x="3949700" y="4667250"/>
          <p14:tracePt t="50273" x="3949700" y="4711700"/>
          <p14:tracePt t="50289" x="3949700" y="4806950"/>
          <p14:tracePt t="50306" x="3956050" y="4876800"/>
          <p14:tracePt t="50323" x="3968750" y="4902200"/>
          <p14:tracePt t="50339" x="3994150" y="4946650"/>
          <p14:tracePt t="50356" x="4025900" y="4984750"/>
          <p14:tracePt t="50373" x="4051300" y="5010150"/>
          <p14:tracePt t="50389" x="4070350" y="5022850"/>
          <p14:tracePt t="50406" x="4108450" y="5054600"/>
          <p14:tracePt t="50423" x="4152900" y="5092700"/>
          <p14:tracePt t="50439" x="4171950" y="5111750"/>
          <p14:tracePt t="50456" x="4216400" y="5137150"/>
          <p14:tracePt t="50473" x="4248150" y="5168900"/>
          <p14:tracePt t="50489" x="4267200" y="5187950"/>
          <p14:tracePt t="50506" x="4305300" y="5232400"/>
          <p14:tracePt t="50523" x="4349750" y="5289550"/>
          <p14:tracePt t="50539" x="4368800" y="5314950"/>
          <p14:tracePt t="50545" x="4400550" y="5334000"/>
          <p14:tracePt t="50556" x="4425950" y="5353050"/>
          <p14:tracePt t="50573" x="4470400" y="5403850"/>
          <p14:tracePt t="50590" x="4527550" y="5429250"/>
          <p14:tracePt t="50606" x="4540250" y="5429250"/>
          <p14:tracePt t="50623" x="4572000" y="5429250"/>
          <p14:tracePt t="50819" x="4597400" y="5467350"/>
          <p14:tracePt t="50829" x="4603750" y="5473700"/>
          <p14:tracePt t="50839" x="4603750" y="5480050"/>
          <p14:tracePt t="50857" x="4622800" y="5480050"/>
          <p14:tracePt t="50873" x="4641850" y="5486400"/>
          <p14:tracePt t="50890" x="4699000" y="5492750"/>
          <p14:tracePt t="50906" x="4794250" y="5499100"/>
          <p14:tracePt t="50922" x="4851400" y="5499100"/>
          <p14:tracePt t="50938" x="4997450" y="5511800"/>
          <p14:tracePt t="50955" x="5149850" y="5518150"/>
          <p14:tracePt t="50972" x="5219700" y="5518150"/>
          <p14:tracePt t="50988" x="5372100" y="5518150"/>
          <p14:tracePt t="51005" x="5518150" y="5518150"/>
          <p14:tracePt t="51022" x="5581650" y="5518150"/>
          <p14:tracePt t="51038" x="5721350" y="5518150"/>
          <p14:tracePt t="51056" x="5848350" y="5518150"/>
          <p14:tracePt t="51072" x="5911850" y="5505450"/>
          <p14:tracePt t="51089" x="6026150" y="5473700"/>
          <p14:tracePt t="51106" x="6134100" y="5441950"/>
          <p14:tracePt t="51123" x="6229350" y="5403850"/>
          <p14:tracePt t="51139" x="6273800" y="5384800"/>
          <p14:tracePt t="51156" x="6356350" y="5346700"/>
          <p14:tracePt t="51172" x="6438900" y="5314950"/>
          <p14:tracePt t="51189" x="6464300" y="5308600"/>
          <p14:tracePt t="51206" x="6502400" y="5295900"/>
          <p14:tracePt t="51223" x="6521450" y="5295900"/>
          <p14:tracePt t="51239" x="6527800" y="5295900"/>
          <p14:tracePt t="51256" x="6546850" y="5295900"/>
          <p14:tracePt t="51272" x="6578600" y="5295900"/>
          <p14:tracePt t="51289" x="6591300" y="5295900"/>
          <p14:tracePt t="51306" x="6623050" y="5295900"/>
          <p14:tracePt t="51323" x="6648450" y="5295900"/>
          <p14:tracePt t="51340" x="6661150" y="5295900"/>
          <p14:tracePt t="51356" x="6667500" y="5295900"/>
          <p14:tracePt t="51618" x="6686550" y="5289550"/>
          <p14:tracePt t="51628" x="6699250" y="5289550"/>
          <p14:tracePt t="51639" x="6731000" y="5289550"/>
          <p14:tracePt t="51655" x="6826250" y="5289550"/>
          <p14:tracePt t="51672" x="6902450" y="5289550"/>
          <p14:tracePt t="51689" x="7073900" y="5295900"/>
          <p14:tracePt t="51706" x="7232650" y="5302250"/>
          <p14:tracePt t="51722" x="7283450" y="5302250"/>
          <p14:tracePt t="51739" x="7359650" y="5302250"/>
          <p14:tracePt t="51756" x="7416800" y="5302250"/>
          <p14:tracePt t="51772" x="7435850" y="5302250"/>
          <p14:tracePt t="51789" x="7461250" y="5295900"/>
          <p14:tracePt t="51806" x="7486650" y="5295900"/>
          <p14:tracePt t="51823" x="7505700" y="5295900"/>
          <p14:tracePt t="51856" x="7518400" y="5295900"/>
          <p14:tracePt t="52564" x="7512050" y="5295900"/>
          <p14:tracePt t="52574" x="7499350" y="5295900"/>
          <p14:tracePt t="52583" x="7486650" y="5295900"/>
          <p14:tracePt t="52594" x="7480300" y="5295900"/>
          <p14:tracePt t="52604" x="7461250" y="5295900"/>
          <p14:tracePt t="52621" x="7410450" y="5308600"/>
          <p14:tracePt t="52638" x="7378700" y="5314950"/>
          <p14:tracePt t="52655" x="7289800" y="5340350"/>
          <p14:tracePt t="52672" x="7137400" y="5353050"/>
          <p14:tracePt t="52689" x="7029450" y="5372100"/>
          <p14:tracePt t="52705" x="6775450" y="5410200"/>
          <p14:tracePt t="52722" x="6502400" y="5441950"/>
          <p14:tracePt t="52739" x="6362700" y="5461000"/>
          <p14:tracePt t="52755" x="6121400" y="5467350"/>
          <p14:tracePt t="52772" x="5835650" y="5467350"/>
          <p14:tracePt t="52789" x="5505450" y="5467350"/>
          <p14:tracePt t="52805" x="5346700" y="5454650"/>
          <p14:tracePt t="52822" x="5080000" y="5448300"/>
          <p14:tracePt t="52839" x="4845050" y="5448300"/>
          <p14:tracePt t="52855" x="4737100" y="5448300"/>
          <p14:tracePt t="52872" x="4572000" y="5448300"/>
          <p14:tracePt t="52889" x="4432300" y="5448300"/>
          <p14:tracePt t="52905" x="4356100" y="5448300"/>
          <p14:tracePt t="52922" x="4254500" y="5448300"/>
          <p14:tracePt t="52939" x="4165600" y="5448300"/>
          <p14:tracePt t="52955" x="4121150" y="5448300"/>
          <p14:tracePt t="52972" x="4064000" y="5454650"/>
          <p14:tracePt t="52989" x="4025900" y="5473700"/>
          <p14:tracePt t="53006" x="4019550" y="5473700"/>
          <p14:tracePt t="53022" x="4000500" y="5473700"/>
          <p14:tracePt t="53039" x="4000500" y="5480050"/>
          <p14:tracePt t="53157" x="4000500" y="5486400"/>
          <p14:tracePt t="53196" x="4000500" y="5492750"/>
          <p14:tracePt t="53246" x="4006850" y="5499100"/>
          <p14:tracePt t="53265" x="4013200" y="5505450"/>
          <p14:tracePt t="53275" x="4019550" y="5511800"/>
          <p14:tracePt t="53285" x="4025900" y="5511800"/>
          <p14:tracePt t="53305" x="4038600" y="5511800"/>
          <p14:tracePt t="53315" x="4051300" y="5511800"/>
          <p14:tracePt t="53325" x="4070350" y="5518150"/>
          <p14:tracePt t="53338" x="4095750" y="5524500"/>
          <p14:tracePt t="53355" x="4165600" y="5530850"/>
          <p14:tracePt t="53372" x="4241800" y="5530850"/>
          <p14:tracePt t="53388" x="4292600" y="5530850"/>
          <p14:tracePt t="53405" x="4400550" y="5530850"/>
          <p14:tracePt t="53422" x="4489450" y="5530850"/>
          <p14:tracePt t="53439" x="4508500" y="5524500"/>
          <p14:tracePt t="53455" x="4552950" y="5518150"/>
          <p14:tracePt t="53472" x="4578350" y="5511800"/>
          <p14:tracePt t="53488" x="4584700" y="5505450"/>
          <p14:tracePt t="53827" x="4578350" y="5505450"/>
          <p14:tracePt t="53837" x="4572000" y="5505450"/>
          <p14:tracePt t="53847" x="4565650" y="5505450"/>
          <p14:tracePt t="53876" x="4552950" y="5505450"/>
          <p14:tracePt t="53906" x="4546600" y="5505450"/>
          <p14:tracePt t="53935" x="4540250" y="5505450"/>
          <p14:tracePt t="53946" x="4533900" y="5511800"/>
          <p14:tracePt t="53994" x="4527550" y="5511800"/>
          <p14:tracePt t="54004" x="4521200" y="5518150"/>
          <p14:tracePt t="54034" x="4508500" y="5518150"/>
          <p14:tracePt t="54044" x="4495800" y="5518150"/>
          <p14:tracePt t="54064" x="4483100" y="5518150"/>
          <p14:tracePt t="54075" x="4476750" y="5518150"/>
          <p14:tracePt t="54088" x="4470400" y="5524500"/>
          <p14:tracePt t="54108" x="4445000" y="5524500"/>
          <p14:tracePt t="54113" x="4438650" y="5530850"/>
          <p14:tracePt t="54124" x="4432300" y="5530850"/>
          <p14:tracePt t="54138" x="4419600" y="5530850"/>
          <p14:tracePt t="54155" x="4406900" y="5530850"/>
          <p14:tracePt t="54171" x="4387850" y="5530850"/>
          <p14:tracePt t="54188" x="4381500" y="5530850"/>
          <p14:tracePt t="54205" x="4375150" y="5537200"/>
          <p14:tracePt t="54221" x="4368800" y="5537200"/>
          <p14:tracePt t="54252" x="4362450" y="5537200"/>
          <p14:tracePt t="54261" x="4356100" y="5537200"/>
          <p14:tracePt t="54281" x="4349750" y="5537200"/>
          <p14:tracePt t="54292" x="4343400" y="5537200"/>
          <p14:tracePt t="54305" x="4337050" y="5537200"/>
          <p14:tracePt t="54322" x="4324350" y="5537200"/>
          <p14:tracePt t="54338" x="4305300" y="5530850"/>
          <p14:tracePt t="54355" x="4298950" y="5524500"/>
          <p14:tracePt t="54371" x="4286250" y="5518150"/>
          <p14:tracePt t="54388" x="4273550" y="5518150"/>
          <p14:tracePt t="54405" x="4267200" y="5511800"/>
          <p14:tracePt t="54421" x="4260850" y="5511800"/>
          <p14:tracePt t="54438" x="4248150" y="5505450"/>
          <p14:tracePt t="54455" x="4241800" y="5499100"/>
          <p14:tracePt t="54471" x="4235450" y="5499100"/>
          <p14:tracePt t="54488" x="4229100" y="5492750"/>
          <p14:tracePt t="54597" x="4229100" y="5486400"/>
          <p14:tracePt t="54606" x="4222750" y="5486400"/>
          <p14:tracePt t="54616" x="4216400" y="5486400"/>
          <p14:tracePt t="54636" x="4210050" y="5486400"/>
          <p14:tracePt t="54646" x="4210050" y="5480050"/>
          <p14:tracePt t="54665" x="4203700" y="5473700"/>
          <p14:tracePt t="54675" x="4203700" y="5467350"/>
          <p14:tracePt t="54688" x="4191000" y="5467350"/>
          <p14:tracePt t="54705" x="4178300" y="5448300"/>
          <p14:tracePt t="54720" x="4171950" y="5448300"/>
          <p14:tracePt t="54737" x="4152900" y="5429250"/>
          <p14:tracePt t="54753" x="4146550" y="5422900"/>
          <p14:tracePt t="54770" x="4140200" y="5422900"/>
          <p14:tracePt t="54787" x="4133850" y="5422900"/>
          <p14:tracePt t="55296" x="4121150" y="5422900"/>
          <p14:tracePt t="55306" x="4108450" y="5422900"/>
          <p14:tracePt t="55316" x="4095750" y="5422900"/>
          <p14:tracePt t="55325" x="4083050" y="5416550"/>
          <p14:tracePt t="55338" x="4064000" y="5410200"/>
          <p14:tracePt t="55354" x="4038600" y="5397500"/>
          <p14:tracePt t="55371" x="4013200" y="5378450"/>
          <p14:tracePt t="55388" x="3917950" y="5353050"/>
          <p14:tracePt t="55404" x="3816350" y="5308600"/>
          <p14:tracePt t="55422" x="3702050" y="5232400"/>
          <p14:tracePt t="55438" x="3644900" y="5194300"/>
          <p14:tracePt t="55455" x="3505200" y="5124450"/>
          <p14:tracePt t="55471" x="3390900" y="5067300"/>
          <p14:tracePt t="55488" x="3346450" y="5035550"/>
          <p14:tracePt t="55504" x="3270250" y="4972050"/>
          <p14:tracePt t="55521" x="3213100" y="4914900"/>
          <p14:tracePt t="55538" x="3194050" y="4895850"/>
          <p14:tracePt t="55554" x="3155950" y="4832350"/>
          <p14:tracePt t="55571" x="3130550" y="4762500"/>
          <p14:tracePt t="55588" x="3117850" y="4737100"/>
          <p14:tracePt t="55604" x="3086100" y="4654550"/>
          <p14:tracePt t="55621" x="3054350" y="4565650"/>
          <p14:tracePt t="55638" x="3048000" y="4521200"/>
          <p14:tracePt t="55654" x="3022600" y="4445000"/>
          <p14:tracePt t="55937" x="3016250" y="4445000"/>
          <p14:tracePt t="55947" x="3009900" y="4445000"/>
          <p14:tracePt t="55967" x="3003550" y="4445000"/>
          <p14:tracePt t="55976" x="2997200" y="4445000"/>
          <p14:tracePt t="55987" x="2990850" y="4425950"/>
          <p14:tracePt t="56004" x="2984500" y="4400550"/>
          <p14:tracePt t="56021" x="2978150" y="4375150"/>
          <p14:tracePt t="56038" x="2965450" y="4318000"/>
          <p14:tracePt t="56054" x="2933700" y="4197350"/>
          <p14:tracePt t="56072" x="2914650" y="4057650"/>
          <p14:tracePt t="56088" x="2914650" y="3987800"/>
          <p14:tracePt t="56104" x="2908300" y="3879850"/>
          <p14:tracePt t="56121" x="2908300" y="3841750"/>
          <p14:tracePt t="56138" x="2908300" y="3771900"/>
          <p14:tracePt t="56154" x="2901950" y="3695700"/>
          <p14:tracePt t="56172" x="2901950" y="3632200"/>
          <p14:tracePt t="56187" x="2901950" y="3606800"/>
          <p14:tracePt t="56204" x="2901950" y="3524250"/>
          <p14:tracePt t="56221" x="2914650" y="3454400"/>
          <p14:tracePt t="56237" x="2927350" y="3416300"/>
          <p14:tracePt t="56254" x="2959100" y="3346450"/>
          <p14:tracePt t="56271" x="2978150" y="3314700"/>
          <p14:tracePt t="56287" x="2984500" y="3314700"/>
          <p14:tracePt t="56304" x="2997200" y="3321050"/>
          <p14:tracePt t="56549" x="3009900" y="3321050"/>
          <p14:tracePt t="56559" x="3022600" y="3308350"/>
          <p14:tracePt t="56570" x="3048000" y="3289300"/>
          <p14:tracePt t="56587" x="3105150" y="3244850"/>
          <p14:tracePt t="56605" x="3200400" y="3149600"/>
          <p14:tracePt t="56621" x="3257550" y="3079750"/>
          <p14:tracePt t="56637" x="3371850" y="2901950"/>
          <p14:tracePt t="56655" x="3454400" y="2749550"/>
          <p14:tracePt t="56671" x="3498850" y="2679700"/>
          <p14:tracePt t="56676" x="3524250" y="2622550"/>
          <p14:tracePt t="56687" x="3536950" y="2590800"/>
          <p14:tracePt t="56704" x="3549650" y="2546350"/>
          <p14:tracePt t="56721" x="3549650" y="2527300"/>
          <p14:tracePt t="56737" x="3549650" y="2514600"/>
          <p14:tracePt t="56754" x="3549650" y="2495550"/>
          <p14:tracePt t="56771" x="3549650" y="2482850"/>
          <p14:tracePt t="56787" x="3549650" y="2457450"/>
          <p14:tracePt t="56804" x="3549650" y="2438400"/>
          <p14:tracePt t="56821" x="3549650" y="2425700"/>
          <p14:tracePt t="56837" x="3549650" y="2406650"/>
          <p14:tracePt t="56854" x="3549650" y="2387600"/>
          <p14:tracePt t="56870" x="3549650" y="2381250"/>
          <p14:tracePt t="56887" x="3556000" y="2362200"/>
          <p14:tracePt t="56903" x="3562350" y="2349500"/>
          <p14:tracePt t="56920" x="3562350" y="2343150"/>
          <p14:tracePt t="57327" x="3562350" y="2336800"/>
          <p14:tracePt t="57338" x="3562350" y="2330450"/>
          <p14:tracePt t="57348" x="3562350" y="2324100"/>
          <p14:tracePt t="57358" x="3562350" y="2317750"/>
          <p14:tracePt t="57370" x="3562350" y="2311400"/>
          <p14:tracePt t="57387" x="3562350" y="2298700"/>
          <p14:tracePt t="57420" x="3562350" y="2292350"/>
          <p14:tracePt t="57614" x="3562350" y="2286000"/>
          <p14:tracePt t="57643" x="3562350" y="2279650"/>
          <p14:tracePt t="57653" x="3562350" y="2273300"/>
          <p14:tracePt t="57673" x="3562350" y="2266950"/>
          <p14:tracePt t="57712" x="3562350" y="2260600"/>
          <p14:tracePt t="57751" x="3562350" y="2254250"/>
          <p14:tracePt t="57761" x="3556000" y="2254250"/>
          <p14:tracePt t="57880" x="3549650" y="2254250"/>
          <p14:tracePt t="57918" x="3543300" y="2254250"/>
          <p14:tracePt t="57939" x="3543300" y="2247900"/>
          <p14:tracePt t="58629" x="3536950" y="2254250"/>
          <p14:tracePt t="58639" x="3536950" y="2260600"/>
          <p14:tracePt t="58649" x="3530600" y="2260600"/>
          <p14:tracePt t="58659" x="3524250" y="2266950"/>
          <p14:tracePt t="58670" x="3524250" y="2273300"/>
          <p14:tracePt t="58687" x="3511550" y="2286000"/>
          <p14:tracePt t="58703" x="3505200" y="2298700"/>
          <p14:tracePt t="58721" x="3492500" y="2317750"/>
          <p14:tracePt t="58726" x="3486150" y="2330450"/>
          <p14:tracePt t="58737" x="3479800" y="2336800"/>
          <p14:tracePt t="58753" x="3479800" y="2343150"/>
          <p14:tracePt t="58770" x="3467100" y="2362200"/>
          <p14:tracePt t="58787" x="3467100" y="2381250"/>
          <p14:tracePt t="58803" x="3460750" y="2387600"/>
          <p14:tracePt t="58820" x="3441700" y="2406650"/>
          <p14:tracePt t="58837" x="3435350" y="2419350"/>
          <p14:tracePt t="58854" x="3416300" y="2444750"/>
          <p14:tracePt t="58870" x="3416300" y="2451100"/>
          <p14:tracePt t="58886" x="3403600" y="2476500"/>
          <p14:tracePt t="58903" x="3390900" y="2482850"/>
          <p14:tracePt t="58920" x="3390900" y="2495550"/>
          <p14:tracePt t="58937" x="3371850" y="2520950"/>
          <p14:tracePt t="58953" x="3346450" y="2552700"/>
          <p14:tracePt t="58970" x="3333750" y="2571750"/>
          <p14:tracePt t="58986" x="3321050" y="2597150"/>
          <p14:tracePt t="59003" x="3302000" y="2635250"/>
          <p14:tracePt t="59020" x="3295650" y="2641600"/>
          <p14:tracePt t="59035" x="3276600" y="2673350"/>
          <p14:tracePt t="59052" x="3270250" y="2686050"/>
          <p14:tracePt t="59069" x="3270250" y="2692400"/>
          <p14:tracePt t="59086" x="3263900" y="2698750"/>
          <p14:tracePt t="59102" x="3257550" y="2711450"/>
          <p14:tracePt t="59120" x="3257550" y="2717800"/>
          <p14:tracePt t="59136" x="3257550" y="2730500"/>
          <p14:tracePt t="59152" x="3251200" y="2736850"/>
          <p14:tracePt t="59169" x="3244850" y="2749550"/>
          <p14:tracePt t="59186" x="3244850" y="2755900"/>
          <p14:tracePt t="59202" x="3244850" y="2768600"/>
          <p14:tracePt t="59220" x="3238500" y="2787650"/>
          <p14:tracePt t="59253" x="3238500" y="2800350"/>
          <p14:tracePt t="59270" x="3232150" y="2800350"/>
          <p14:tracePt t="59537" x="3232150" y="2806700"/>
          <p14:tracePt t="59547" x="3232150" y="2813050"/>
          <p14:tracePt t="59556" x="3232150" y="2819400"/>
          <p14:tracePt t="59576" x="3232150" y="2825750"/>
          <p14:tracePt t="59596" x="3232150" y="2832100"/>
          <p14:tracePt t="59625" x="3232150" y="2838450"/>
          <p14:tracePt t="59665" x="3225800" y="2844800"/>
          <p14:tracePt t="59684" x="3225800" y="2851150"/>
          <p14:tracePt t="59694" x="3225800" y="2857500"/>
          <p14:tracePt t="59714" x="3225800" y="2863850"/>
          <p14:tracePt t="59724" x="3225800" y="2870200"/>
          <p14:tracePt t="59743" x="3225800" y="2876550"/>
          <p14:tracePt t="59754" x="3225800" y="2882900"/>
          <p14:tracePt t="59770" x="3225800" y="2889250"/>
          <p14:tracePt t="59792" x="3225800" y="2901950"/>
          <p14:tracePt t="59803" x="3219450" y="2901950"/>
          <p14:tracePt t="59820" x="3219450" y="2921000"/>
          <p14:tracePt t="59836" x="3219450" y="2927350"/>
          <p14:tracePt t="59853" x="3219450" y="2959100"/>
          <p14:tracePt t="59870" x="3219450" y="2984500"/>
          <p14:tracePt t="59886" x="3219450" y="3003550"/>
          <p14:tracePt t="59903" x="3219450" y="3028950"/>
          <p14:tracePt t="59920" x="3225800" y="3060700"/>
          <p14:tracePt t="59936" x="3225800" y="3079750"/>
          <p14:tracePt t="59953" x="3238500" y="3194050"/>
          <p14:tracePt t="59969" x="3244850" y="3232150"/>
          <p14:tracePt t="60355" x="3244850" y="3238500"/>
          <p14:tracePt t="60375" x="3238500" y="3257550"/>
          <p14:tracePt t="60385" x="3232150" y="3263900"/>
          <p14:tracePt t="60394" x="3232150" y="3289300"/>
          <p14:tracePt t="60404" x="3225800" y="3314700"/>
          <p14:tracePt t="60419" x="3213100" y="3352800"/>
          <p14:tracePt t="60436" x="3194050" y="3441700"/>
          <p14:tracePt t="60453" x="3168650" y="3568700"/>
          <p14:tracePt t="60469" x="3162300" y="3644900"/>
          <p14:tracePt t="60486" x="3136900" y="3797300"/>
          <p14:tracePt t="60503" x="3117850" y="3943350"/>
          <p14:tracePt t="60520" x="3117850" y="4095750"/>
          <p14:tracePt t="60536" x="3117850" y="4159250"/>
          <p14:tracePt t="60553" x="3105150" y="4248150"/>
          <p14:tracePt t="60569" x="3092450" y="4324350"/>
          <p14:tracePt t="60586" x="3079750" y="4362450"/>
          <p14:tracePt t="60603" x="3067050" y="4457700"/>
          <p14:tracePt t="60619" x="3054350" y="4572000"/>
          <p14:tracePt t="60636" x="3054350" y="4610100"/>
          <p14:tracePt t="60653" x="3035300" y="4692650"/>
          <p14:tracePt t="60669" x="3022600" y="4762500"/>
          <p14:tracePt t="60686" x="3016250" y="4794250"/>
          <p14:tracePt t="60703" x="3016250" y="4851400"/>
          <p14:tracePt t="60720" x="3016250" y="4889500"/>
          <p14:tracePt t="60737" x="3003550" y="4940300"/>
          <p14:tracePt t="60752" x="3003550" y="4965700"/>
          <p14:tracePt t="60758" x="2997200" y="4997450"/>
          <p14:tracePt t="60769" x="2990850" y="5022850"/>
          <p14:tracePt t="60786" x="2984500" y="5086350"/>
          <p14:tracePt t="60803" x="2984500" y="5111750"/>
          <p14:tracePt t="60819" x="2984500" y="5137150"/>
          <p14:tracePt t="61950" x="2978150" y="5137150"/>
          <p14:tracePt t="61989" x="2978150" y="5130800"/>
          <p14:tracePt t="61999" x="2978150" y="5124450"/>
          <p14:tracePt t="62009" x="2971800" y="5124450"/>
          <p14:tracePt t="62019" x="2965450" y="5118100"/>
          <p14:tracePt t="62034" x="2965450" y="5111750"/>
          <p14:tracePt t="62051" x="2959100" y="5092700"/>
          <p14:tracePt t="62157" x="2959100" y="5086350"/>
          <p14:tracePt t="62167" x="2952750" y="5080000"/>
          <p14:tracePt t="62178" x="2952750" y="5073650"/>
          <p14:tracePt t="62188" x="2946400" y="5073650"/>
          <p14:tracePt t="62201" x="2946400" y="5067300"/>
          <p14:tracePt t="62218" x="2933700" y="5054600"/>
          <p14:tracePt t="62235" x="2927350" y="5048250"/>
          <p14:tracePt t="62505" x="2927350" y="5041900"/>
          <p14:tracePt t="62515" x="2921000" y="5035550"/>
          <p14:tracePt t="62524" x="2914650" y="5016500"/>
          <p14:tracePt t="62535" x="2908300" y="4991100"/>
          <p14:tracePt t="62552" x="2882900" y="4889500"/>
          <p14:tracePt t="62569" x="2876550" y="4845050"/>
          <p14:tracePt t="62585" x="2870200" y="4768850"/>
          <p14:tracePt t="62602" x="2870200" y="4686300"/>
          <p14:tracePt t="62619" x="2876550" y="4629150"/>
          <p14:tracePt t="62636" x="2914650" y="4508500"/>
          <p14:tracePt t="62652" x="2965450" y="4362450"/>
          <p14:tracePt t="62669" x="2997200" y="4273550"/>
          <p14:tracePt t="62685" x="3067050" y="4121150"/>
          <p14:tracePt t="62702" x="3117850" y="4006850"/>
          <p14:tracePt t="62719" x="3149600" y="3937000"/>
          <p14:tracePt t="62735" x="3175000" y="3905250"/>
          <p14:tracePt t="62752" x="3187700" y="3873500"/>
          <p14:tracePt t="62785" x="3187700" y="3879850"/>
          <p14:tracePt t="62802" x="3187700" y="3937000"/>
          <p14:tracePt t="64481" x="3194050" y="3937000"/>
          <p14:tracePt t="64493" x="3200400" y="3937000"/>
          <p14:tracePt t="64503" x="3206750" y="3937000"/>
          <p14:tracePt t="64522" x="3219450" y="3937000"/>
          <p14:tracePt t="64535" x="3225800" y="3943350"/>
          <p14:tracePt t="64551" x="3251200" y="3943350"/>
          <p14:tracePt t="64569" x="3263900" y="3949700"/>
          <p14:tracePt t="64585" x="3276600" y="3949700"/>
          <p14:tracePt t="64601" x="3302000" y="3956050"/>
          <p14:tracePt t="64619" x="3321050" y="3956050"/>
          <p14:tracePt t="64635" x="3327400" y="3956050"/>
          <p14:tracePt t="64651" x="3346450" y="3956050"/>
          <p14:tracePt t="64668" x="3359150" y="3956050"/>
          <p14:tracePt t="64685" x="3359150" y="3962400"/>
          <p14:tracePt t="64701" x="3365500" y="3962400"/>
          <p14:tracePt t="64808" x="3352800" y="3962400"/>
          <p14:tracePt t="64818" x="3340100" y="3962400"/>
          <p14:tracePt t="64828" x="3333750" y="3962400"/>
          <p14:tracePt t="64838" x="3314700" y="3962400"/>
          <p14:tracePt t="64851" x="3308350" y="3962400"/>
          <p14:tracePt t="64868" x="3276600" y="3962400"/>
          <p14:tracePt t="64884" x="3238500" y="3949700"/>
          <p14:tracePt t="64900" x="3219450" y="3937000"/>
          <p14:tracePt t="64917" x="3168650" y="3917950"/>
          <p14:tracePt t="64934" x="3136900" y="3898900"/>
          <p14:tracePt t="64950" x="3130550" y="3892550"/>
          <p14:tracePt t="64967" x="3124200" y="3879850"/>
          <p14:tracePt t="64984" x="3124200" y="3873500"/>
          <p14:tracePt t="65242" x="3111500" y="3873500"/>
          <p14:tracePt t="65251" x="3105150" y="3867150"/>
          <p14:tracePt t="65262" x="3098800" y="3867150"/>
          <p14:tracePt t="65272" x="3092450" y="3867150"/>
          <p14:tracePt t="65291" x="3092450" y="3860800"/>
          <p14:tracePt t="65350" x="3098800" y="3860800"/>
          <p14:tracePt t="65360" x="3105150" y="3860800"/>
          <p14:tracePt t="65371" x="3117850" y="3854450"/>
          <p14:tracePt t="65384" x="3130550" y="3854450"/>
          <p14:tracePt t="65401" x="3155950" y="3848100"/>
          <p14:tracePt t="65418" x="3181350" y="3848100"/>
          <p14:tracePt t="65434" x="3194050" y="3848100"/>
          <p14:tracePt t="65451" x="3219450" y="3841750"/>
          <p14:tracePt t="65468" x="3257550" y="3841750"/>
          <p14:tracePt t="65484" x="3263900" y="3841750"/>
          <p14:tracePt t="65501" x="3295650" y="3841750"/>
          <p14:tracePt t="65517" x="3321050" y="3841750"/>
          <p14:tracePt t="65534" x="3340100" y="3835400"/>
          <p14:tracePt t="65551" x="3359150" y="3835400"/>
          <p14:tracePt t="65568" x="3384550" y="3835400"/>
          <p14:tracePt t="65585" x="3409950" y="3835400"/>
          <p14:tracePt t="65601" x="3429000" y="3835400"/>
          <p14:tracePt t="65618" x="3460750" y="3835400"/>
          <p14:tracePt t="65635" x="3492500" y="3835400"/>
          <p14:tracePt t="65651" x="3505200" y="3835400"/>
          <p14:tracePt t="65668" x="3530600" y="3835400"/>
          <p14:tracePt t="65684" x="3568700" y="3835400"/>
          <p14:tracePt t="65701" x="3587750" y="3835400"/>
          <p14:tracePt t="65718" x="3619500" y="3829050"/>
          <p14:tracePt t="65734" x="3651250" y="3816350"/>
          <p14:tracePt t="65751" x="3670300" y="3816350"/>
          <p14:tracePt t="65768" x="3695700" y="3810000"/>
          <p14:tracePt t="65784" x="3733800" y="3810000"/>
          <p14:tracePt t="65801" x="3765550" y="3810000"/>
          <p14:tracePt t="65817" x="3784600" y="3810000"/>
          <p14:tracePt t="65834" x="3816350" y="3810000"/>
          <p14:tracePt t="65851" x="3848100" y="3810000"/>
          <p14:tracePt t="65868" x="3860800" y="3810000"/>
          <p14:tracePt t="65884" x="3886200" y="3810000"/>
          <p14:tracePt t="65901" x="3917950" y="3810000"/>
          <p14:tracePt t="65918" x="3924300" y="3810000"/>
          <p14:tracePt t="65934" x="3962400" y="3810000"/>
          <p14:tracePt t="65951" x="3987800" y="3810000"/>
          <p14:tracePt t="65967" x="3994150" y="3810000"/>
          <p14:tracePt t="65985" x="4013200" y="3810000"/>
          <p14:tracePt t="66001" x="4025900" y="3810000"/>
          <p14:tracePt t="66018" x="4038600" y="3810000"/>
          <p14:tracePt t="66034" x="4044950" y="3810000"/>
          <p14:tracePt t="66051" x="4051300" y="3810000"/>
          <p14:tracePt t="66068" x="4070350" y="3810000"/>
          <p14:tracePt t="66084" x="4076700" y="3810000"/>
          <p14:tracePt t="66101" x="4083050" y="3810000"/>
          <p14:tracePt t="66117" x="4102100" y="3810000"/>
          <p14:tracePt t="66134" x="4108450" y="3810000"/>
          <p14:tracePt t="66151" x="4121150" y="3810000"/>
          <p14:tracePt t="66168" x="4140200" y="3810000"/>
          <p14:tracePt t="66184" x="4146550" y="3810000"/>
          <p14:tracePt t="66201" x="4165600" y="3810000"/>
          <p14:tracePt t="66217" x="4184650" y="3810000"/>
          <p14:tracePt t="66234" x="4191000" y="3810000"/>
          <p14:tracePt t="66251" x="4203700" y="3810000"/>
          <p14:tracePt t="66475" x="4210050" y="3810000"/>
          <p14:tracePt t="66484" x="4216400" y="3810000"/>
          <p14:tracePt t="66514" x="4222750" y="3810000"/>
          <p14:tracePt t="66601" x="4229100" y="3810000"/>
          <p14:tracePt t="66672" x="4235450" y="3810000"/>
          <p14:tracePt t="66750" x="4241800" y="3810000"/>
          <p14:tracePt t="66761" x="4248150" y="3810000"/>
          <p14:tracePt t="66800" x="4254500" y="3810000"/>
          <p14:tracePt t="66839" x="4260850" y="3810000"/>
          <p14:tracePt t="66851" x="4267200" y="3810000"/>
          <p14:tracePt t="67204" x="4286250" y="3810000"/>
          <p14:tracePt t="67214" x="4292600" y="3803650"/>
          <p14:tracePt t="67224" x="4305300" y="3803650"/>
          <p14:tracePt t="67234" x="4324350" y="3803650"/>
          <p14:tracePt t="67251" x="4349750" y="3803650"/>
          <p14:tracePt t="67267" x="4362450" y="3803650"/>
          <p14:tracePt t="67284" x="4381500" y="3797300"/>
          <p14:tracePt t="67300" x="4400550" y="3797300"/>
          <p14:tracePt t="67317" x="4413250" y="3797300"/>
          <p14:tracePt t="67334" x="4425950" y="3797300"/>
          <p14:tracePt t="67351" x="4438650" y="3797300"/>
          <p14:tracePt t="67367" x="4445000" y="3797300"/>
          <p14:tracePt t="67384" x="4457700" y="3797300"/>
          <p14:tracePt t="67400" x="4470400" y="3790950"/>
          <p14:tracePt t="67434" x="4476750" y="3790950"/>
          <p14:tracePt t="67460" x="4483100" y="3790950"/>
          <p14:tracePt t="67510" x="4489450" y="3790950"/>
          <p14:tracePt t="67539" x="4495800" y="3790950"/>
          <p14:tracePt t="67549" x="4502150" y="3790950"/>
          <p14:tracePt t="67579" x="4508500" y="3790950"/>
          <p14:tracePt t="67588" x="4514850" y="3790950"/>
          <p14:tracePt t="67618" x="4521200" y="3790950"/>
          <p14:tracePt t="67628" x="4527550" y="3790950"/>
          <p14:tracePt t="67637" x="4533900" y="3790950"/>
          <p14:tracePt t="67650" x="4540250" y="3790950"/>
          <p14:tracePt t="67667" x="4546600" y="3790950"/>
          <p14:tracePt t="67683" x="4552950" y="3790950"/>
          <p14:tracePt t="67699" x="4559300" y="3790950"/>
          <p14:tracePt t="67716" x="4565650" y="3790950"/>
          <p14:tracePt t="67746" x="4572000" y="3790950"/>
          <p14:tracePt t="67765" x="4578350" y="3790950"/>
          <p14:tracePt t="67785" x="4584700" y="3790950"/>
          <p14:tracePt t="67805" x="4591050" y="3790950"/>
          <p14:tracePt t="67815" x="4597400" y="3790950"/>
          <p14:tracePt t="67845" x="4603750" y="3790950"/>
          <p14:tracePt t="67855" x="4610100" y="3790950"/>
          <p14:tracePt t="67885" x="4616450" y="3790950"/>
          <p14:tracePt t="67895" x="4622800" y="3790950"/>
          <p14:tracePt t="67914" x="4629150" y="3790950"/>
          <p14:tracePt t="68210" x="4622800" y="3784600"/>
          <p14:tracePt t="68230" x="4616450" y="3778250"/>
          <p14:tracePt t="68249" x="4610100" y="3771900"/>
          <p14:tracePt t="68269" x="4603750" y="3759200"/>
          <p14:tracePt t="68279" x="4603750" y="3752850"/>
          <p14:tracePt t="68289" x="4597400" y="3752850"/>
          <p14:tracePt t="68300" x="4591050" y="3740150"/>
          <p14:tracePt t="68317" x="4578350" y="3721100"/>
          <p14:tracePt t="68333" x="4572000" y="3708400"/>
          <p14:tracePt t="68350" x="4565650" y="3702050"/>
          <p14:tracePt t="68367" x="4559300" y="3676650"/>
          <p14:tracePt t="68383" x="4552950" y="3676650"/>
          <p14:tracePt t="68400" x="4552950" y="3657600"/>
          <p14:tracePt t="68506" x="4552950" y="3663950"/>
          <p14:tracePt t="68515" x="4552950" y="3676650"/>
          <p14:tracePt t="68525" x="4552950" y="3689350"/>
          <p14:tracePt t="68536" x="4552950" y="3695700"/>
          <p14:tracePt t="68550" x="4552950" y="3714750"/>
          <p14:tracePt t="68567" x="4552950" y="3771900"/>
          <p14:tracePt t="68583" x="4559300" y="3835400"/>
          <p14:tracePt t="68600" x="4559300" y="3879850"/>
          <p14:tracePt t="68617" x="4565650" y="3949700"/>
          <p14:tracePt t="68633" x="4565650" y="4006850"/>
          <p14:tracePt t="68651" x="4565650" y="4076700"/>
          <p14:tracePt t="68667" x="4565650" y="4121150"/>
          <p14:tracePt t="68683" x="4565650" y="4210050"/>
          <p14:tracePt t="68701" x="4559300" y="4286250"/>
          <p14:tracePt t="68717" x="4540250" y="4324350"/>
          <p14:tracePt t="68733" x="4527550" y="4413250"/>
          <p14:tracePt t="68749" x="4514850" y="4483100"/>
          <p14:tracePt t="68766" x="4514850" y="4495800"/>
          <p14:tracePt t="68783" x="4502150" y="4527550"/>
          <p14:tracePt t="68799" x="4495800" y="4533900"/>
          <p14:tracePt t="69137" x="4495800" y="4527550"/>
          <p14:tracePt t="69147" x="4495800" y="4521200"/>
          <p14:tracePt t="69156" x="4489450" y="4508500"/>
          <p14:tracePt t="69167" x="4489450" y="4489450"/>
          <p14:tracePt t="69184" x="4483100" y="4445000"/>
          <p14:tracePt t="69200" x="4476750" y="4419600"/>
          <p14:tracePt t="69216" x="4470400" y="4368800"/>
          <p14:tracePt t="69233" x="4464050" y="4343400"/>
          <p14:tracePt t="69250" x="4464050" y="4330700"/>
          <p14:tracePt t="69266" x="4457700" y="4318000"/>
          <p14:tracePt t="69283" x="4451350" y="4298950"/>
          <p14:tracePt t="69300" x="4445000" y="4279900"/>
          <p14:tracePt t="69316" x="4438650" y="4235450"/>
          <p14:tracePt t="69333" x="4425950" y="4191000"/>
          <p14:tracePt t="69350" x="4419600" y="4152900"/>
          <p14:tracePt t="69366" x="4413250" y="4108450"/>
          <p14:tracePt t="69383" x="4406900" y="4057650"/>
          <p14:tracePt t="69400" x="4400550" y="4038600"/>
          <p14:tracePt t="69416" x="4394200" y="4013200"/>
          <p14:tracePt t="69433" x="4394200" y="3981450"/>
          <p14:tracePt t="69450" x="4381500" y="3943350"/>
          <p14:tracePt t="69467" x="4375150" y="3924300"/>
          <p14:tracePt t="69483" x="4368800" y="3905250"/>
          <p14:tracePt t="69500" x="4368800" y="3892550"/>
          <p14:tracePt t="69516" x="4362450" y="3879850"/>
          <p14:tracePt t="69533" x="4362450" y="3860800"/>
          <p14:tracePt t="69550" x="4362450" y="3835400"/>
          <p14:tracePt t="69566" x="4362450" y="3822700"/>
          <p14:tracePt t="69583" x="4362450" y="3797300"/>
          <p14:tracePt t="69600" x="4362450" y="3765550"/>
          <p14:tracePt t="69616" x="4362450" y="3759200"/>
          <p14:tracePt t="69633" x="4362450" y="3740150"/>
          <p14:tracePt t="69650" x="4362450" y="3727450"/>
          <p14:tracePt t="69666" x="4362450" y="3721100"/>
          <p14:tracePt t="70557" x="4362450" y="3714750"/>
          <p14:tracePt t="77913" x="4362450" y="3721100"/>
          <p14:tracePt t="77923" x="4362450" y="3727450"/>
          <p14:tracePt t="77934" x="4362450" y="3733800"/>
          <p14:tracePt t="77947" x="4362450" y="3746500"/>
          <p14:tracePt t="77963" x="4362450" y="3765550"/>
          <p14:tracePt t="77980" x="4362450" y="3803650"/>
          <p14:tracePt t="77997" x="4362450" y="3816350"/>
          <p14:tracePt t="78013" x="4362450" y="3873500"/>
          <p14:tracePt t="78030" x="4362450" y="3937000"/>
          <p14:tracePt t="78047" x="4362450" y="3975100"/>
          <p14:tracePt t="78052" x="4362450" y="4006850"/>
          <p14:tracePt t="78063" x="4362450" y="4038600"/>
          <p14:tracePt t="78080" x="4362450" y="4114800"/>
          <p14:tracePt t="78096" x="4368800" y="4146550"/>
          <p14:tracePt t="78114" x="4375150" y="4222750"/>
          <p14:tracePt t="78130" x="4381500" y="4292600"/>
          <p14:tracePt t="78147" x="4381500" y="4337050"/>
          <p14:tracePt t="78163" x="4387850" y="4375150"/>
          <p14:tracePt t="78180" x="4394200" y="4438650"/>
          <p14:tracePt t="78197" x="4394200" y="4483100"/>
          <p14:tracePt t="78213" x="4394200" y="4495800"/>
          <p14:tracePt t="78230" x="4394200" y="4514850"/>
          <p14:tracePt t="78247" x="4400550" y="4521200"/>
          <p14:tracePt t="79106" x="4394200" y="4521200"/>
          <p14:tracePt t="79116" x="4381500" y="4521200"/>
          <p14:tracePt t="79126" x="4375150" y="4521200"/>
          <p14:tracePt t="79136" x="4362450" y="4521200"/>
          <p14:tracePt t="79146" x="4349750" y="4521200"/>
          <p14:tracePt t="79164" x="4318000" y="4521200"/>
          <p14:tracePt t="79180" x="4298950" y="4521200"/>
          <p14:tracePt t="79196" x="4260850" y="4521200"/>
          <p14:tracePt t="79213" x="4222750" y="4521200"/>
          <p14:tracePt t="79230" x="4197350" y="4521200"/>
          <p14:tracePt t="79246" x="4159250" y="4521200"/>
          <p14:tracePt t="79263" x="4095750" y="4533900"/>
          <p14:tracePt t="79280" x="4070350" y="4546600"/>
          <p14:tracePt t="79296" x="4006850" y="4572000"/>
          <p14:tracePt t="79313" x="3975100" y="4591050"/>
          <p14:tracePt t="79329" x="3962400" y="4597400"/>
          <p14:tracePt t="79346" x="3949700" y="4597400"/>
          <p14:tracePt t="79363" x="3937000" y="4603750"/>
          <p14:tracePt t="79380" x="3924300" y="4603750"/>
          <p14:tracePt t="79396" x="3917950" y="4603750"/>
          <p14:tracePt t="79413" x="3898900" y="4603750"/>
          <p14:tracePt t="79430" x="3886200" y="4603750"/>
          <p14:tracePt t="79446" x="3879850" y="4603750"/>
          <p14:tracePt t="79463" x="3873500" y="4603750"/>
          <p14:tracePt t="79480" x="3860800" y="4610100"/>
          <p14:tracePt t="79512" x="3841750" y="4610100"/>
          <p14:tracePt t="79529" x="3835400" y="4610100"/>
          <p14:tracePt t="79545" x="3829050" y="4610100"/>
          <p14:tracePt t="79563" x="3822700" y="4610100"/>
          <p14:tracePt t="79567" x="3816350" y="4610100"/>
          <p14:tracePt t="79579" x="3810000" y="4610100"/>
          <p14:tracePt t="79613" x="3797300" y="4610100"/>
          <p14:tracePt t="79630" x="3771900" y="4616450"/>
          <p14:tracePt t="79647" x="3759200" y="4616450"/>
          <p14:tracePt t="79663" x="3752850" y="4616450"/>
          <p14:tracePt t="79680" x="3733800" y="4616450"/>
          <p14:tracePt t="79696" x="3721100" y="4616450"/>
          <p14:tracePt t="79713" x="3708400" y="4622800"/>
          <p14:tracePt t="79730" x="3702050" y="4622800"/>
          <p14:tracePt t="79746" x="3689350" y="4622800"/>
          <p14:tracePt t="79763" x="3683000" y="4622800"/>
          <p14:tracePt t="79779" x="3670300" y="4622800"/>
          <p14:tracePt t="79796" x="3657600" y="4622800"/>
          <p14:tracePt t="79830" x="3638550" y="4629150"/>
          <p14:tracePt t="79846" x="3619500" y="4629150"/>
          <p14:tracePt t="79863" x="3613150" y="4629150"/>
          <p14:tracePt t="79880" x="3594100" y="4629150"/>
          <p14:tracePt t="79896" x="3581400" y="4635500"/>
          <p14:tracePt t="79913" x="3568700" y="4635500"/>
          <p14:tracePt t="79930" x="3556000" y="4641850"/>
          <p14:tracePt t="79946" x="3549650" y="4641850"/>
          <p14:tracePt t="79963" x="3543300" y="4641850"/>
          <p14:tracePt t="79979" x="3543300" y="4648200"/>
          <p14:tracePt t="79996" x="3536950" y="4660900"/>
          <p14:tracePt t="80013" x="3530600" y="4667250"/>
          <p14:tracePt t="89233" x="3524250" y="4660900"/>
          <p14:tracePt t="89242" x="3517900" y="4648200"/>
          <p14:tracePt t="89252" x="3511550" y="4635500"/>
          <p14:tracePt t="89263" x="3511550" y="4622800"/>
          <p14:tracePt t="89276" x="3505200" y="4610100"/>
          <p14:tracePt t="89293" x="3498850" y="4597400"/>
          <p14:tracePt t="89309" x="3492500" y="4584700"/>
          <p14:tracePt t="89327" x="3486150" y="4584700"/>
          <p14:tracePt t="89343" x="3473450" y="4565650"/>
          <p14:tracePt t="89360" x="3454400" y="4546600"/>
          <p14:tracePt t="89376" x="3441700" y="4527550"/>
          <p14:tracePt t="89393" x="3422650" y="4495800"/>
          <p14:tracePt t="89409" x="3403600" y="4470400"/>
          <p14:tracePt t="89426" x="3390900" y="4445000"/>
          <p14:tracePt t="89443" x="3371850" y="4413250"/>
          <p14:tracePt t="89460" x="3352800" y="4381500"/>
          <p14:tracePt t="89477" x="3327400" y="4311650"/>
          <p14:tracePt t="89493" x="3308350" y="4260850"/>
          <p14:tracePt t="89510" x="3282950" y="4191000"/>
          <p14:tracePt t="89527" x="3263900" y="4146550"/>
          <p14:tracePt t="89543" x="3263900" y="4127500"/>
          <p14:tracePt t="89560" x="3257550" y="4108450"/>
          <p14:tracePt t="89874" x="3244850" y="4108450"/>
          <p14:tracePt t="89884" x="3232150" y="4108450"/>
          <p14:tracePt t="89895" x="3213100" y="4089400"/>
          <p14:tracePt t="89909" x="3181350" y="4051300"/>
          <p14:tracePt t="89926" x="3098800" y="3911600"/>
          <p14:tracePt t="89943" x="2978150" y="3727450"/>
          <p14:tracePt t="89960" x="2882900" y="3492500"/>
          <p14:tracePt t="89976" x="2857500" y="3390900"/>
          <p14:tracePt t="89993" x="2825750" y="3238500"/>
          <p14:tracePt t="90010" x="2813050" y="3124200"/>
          <p14:tracePt t="90026" x="2806700" y="3086100"/>
          <p14:tracePt t="90043" x="2806700" y="3048000"/>
          <p14:tracePt t="90357" x="2800350" y="3048000"/>
          <p14:tracePt t="90367" x="2787650" y="3041650"/>
          <p14:tracePt t="90377" x="2781300" y="3022600"/>
          <p14:tracePt t="90392" x="2768600" y="3003550"/>
          <p14:tracePt t="90409" x="2749550" y="2971800"/>
          <p14:tracePt t="90426" x="2717800" y="2882900"/>
          <p14:tracePt t="90444" x="2667000" y="2774950"/>
          <p14:tracePt t="90459" x="2654300" y="2743200"/>
          <p14:tracePt t="90476" x="2622550" y="2667000"/>
          <p14:tracePt t="90493" x="2597150" y="2590800"/>
          <p14:tracePt t="90509" x="2571750" y="2514600"/>
          <p14:tracePt t="90526" x="2514600" y="2330450"/>
          <p14:tracePt t="90543" x="2463800" y="2197100"/>
          <p14:tracePt t="90559" x="2444750" y="2159000"/>
          <p14:tracePt t="90576" x="2425700" y="2114550"/>
          <p14:tracePt t="90593" x="2419350" y="2095500"/>
          <p14:tracePt t="90609" x="2387600" y="2076450"/>
          <p14:tracePt t="91678" x="2387600" y="2070100"/>
          <p14:tracePt t="91688" x="2400300" y="2063750"/>
          <p14:tracePt t="91698" x="2406650" y="2051050"/>
          <p14:tracePt t="91709" x="2413000" y="2044700"/>
          <p14:tracePt t="91726" x="2444750" y="2025650"/>
          <p14:tracePt t="91742" x="2463800" y="2006600"/>
          <p14:tracePt t="91759" x="2501900" y="1962150"/>
          <p14:tracePt t="91775" x="2540000" y="1924050"/>
          <p14:tracePt t="91792" x="2552700" y="1898650"/>
          <p14:tracePt t="91809" x="2571750" y="1873250"/>
          <p14:tracePt t="91825" x="2597150" y="1841500"/>
          <p14:tracePt t="91842" x="2609850" y="1828800"/>
          <p14:tracePt t="91848" x="2616200" y="1822450"/>
          <p14:tracePt t="92161" x="2622550" y="1822450"/>
          <p14:tracePt t="92171" x="2635250" y="1822450"/>
          <p14:tracePt t="92181" x="2654300" y="1816100"/>
          <p14:tracePt t="92192" x="2679700" y="1803400"/>
          <p14:tracePt t="92209" x="2743200" y="1771650"/>
          <p14:tracePt t="92225" x="2768600" y="1746250"/>
          <p14:tracePt t="92242" x="2806700" y="1720850"/>
          <p14:tracePt t="92259" x="2832100" y="1701800"/>
          <p14:tracePt t="92275" x="2844800" y="1701800"/>
          <p14:tracePt t="94089" x="2844800" y="1682750"/>
          <p14:tracePt t="94099" x="2844800" y="1670050"/>
          <p14:tracePt t="94109" x="2838450" y="1644650"/>
          <p14:tracePt t="94123" x="2819400" y="1606550"/>
          <p14:tracePt t="94140" x="2781300" y="1511300"/>
          <p14:tracePt t="94157" x="2762250" y="1466850"/>
          <p14:tracePt t="94173" x="2717800" y="1333500"/>
          <p14:tracePt t="94190" x="2679700" y="1231900"/>
          <p14:tracePt t="94207" x="2641600" y="1130300"/>
          <p14:tracePt t="94225" x="2616200" y="1079500"/>
          <p14:tracePt t="94241" x="2578100" y="971550"/>
          <p14:tracePt t="94258" x="2540000" y="869950"/>
          <p14:tracePt t="94275" x="2520950" y="831850"/>
          <p14:tracePt t="94290" x="2501900" y="793750"/>
          <p14:tracePt t="94307" x="2501900" y="787400"/>
          <p14:tracePt t="94779" x="2495550" y="793750"/>
          <p14:tracePt t="94799" x="2489200" y="793750"/>
          <p14:tracePt t="94809" x="2476500" y="793750"/>
          <p14:tracePt t="94819" x="2463800" y="781050"/>
          <p14:tracePt t="94829" x="2432050" y="736600"/>
          <p14:tracePt t="94839" x="2400300" y="692150"/>
          <p14:tracePt t="94856" x="2362200" y="635000"/>
          <p14:tracePt t="94873" x="2279650" y="546100"/>
          <p14:tracePt t="94891" x="2222500" y="476250"/>
          <p14:tracePt t="94908" x="2159000" y="425450"/>
          <p14:tracePt t="94925" x="2120900" y="387350"/>
          <p14:tracePt t="94940" x="2012950" y="298450"/>
          <p14:tracePt t="94957" x="1911350" y="222250"/>
          <p14:tracePt t="94973" x="1873250" y="184150"/>
          <p14:tracePt t="94990" x="1841500" y="152400"/>
          <p14:tracePt t="95006" x="1822450" y="139700"/>
          <p14:tracePt t="95302" x="1816100" y="133350"/>
          <p14:tracePt t="95312" x="1803400" y="127000"/>
          <p14:tracePt t="95322" x="1790700" y="120650"/>
          <p14:tracePt t="95332" x="1778000" y="120650"/>
          <p14:tracePt t="95342" x="1771650" y="114300"/>
          <p14:tracePt t="95356" x="1758950" y="107950"/>
          <p14:tracePt t="95373" x="1739900" y="107950"/>
          <p14:tracePt t="95389" x="1727200" y="107950"/>
          <p14:tracePt t="95406" x="1701800" y="101600"/>
          <p14:tracePt t="95423" x="1682750" y="101600"/>
          <p14:tracePt t="95439" x="1657350" y="101600"/>
          <p14:tracePt t="95456" x="1651000" y="101600"/>
          <p14:tracePt t="95473" x="1638300" y="101600"/>
          <p14:tracePt t="95489" x="1619250" y="101600"/>
          <p14:tracePt t="95506" x="1612900" y="95250"/>
          <p14:tracePt t="95523" x="1593850" y="95250"/>
          <p14:tracePt t="95539" x="1574800" y="95250"/>
          <p14:tracePt t="95573" x="1555750" y="95250"/>
          <p14:tracePt t="95589" x="1536700" y="95250"/>
          <p14:tracePt t="95606" x="1530350" y="95250"/>
          <p14:tracePt t="95623" x="1504950" y="95250"/>
          <p14:tracePt t="95639" x="1485900" y="101600"/>
          <p14:tracePt t="95656" x="1479550" y="120650"/>
          <p14:tracePt t="95874" x="1466850" y="127000"/>
          <p14:tracePt t="95884" x="1460500" y="127000"/>
          <p14:tracePt t="95894" x="1447800" y="127000"/>
          <p14:tracePt t="95906" x="1441450" y="127000"/>
          <p14:tracePt t="95923" x="1422400" y="127000"/>
          <p14:tracePt t="95956" x="1409700" y="127000"/>
          <p14:tracePt t="95974" x="1403350" y="127000"/>
          <p14:tracePt t="95990" x="1397000" y="127000"/>
          <p14:tracePt t="96007" x="1390650" y="127000"/>
          <p14:tracePt t="96064" x="1384300" y="127000"/>
          <p14:tracePt t="96094" x="1377950" y="127000"/>
          <p14:tracePt t="96192" x="1371600" y="127000"/>
          <p14:tracePt t="96212" x="1365250" y="127000"/>
          <p14:tracePt t="96232" x="1358900" y="127000"/>
          <p14:tracePt t="96252" x="1352550" y="120650"/>
          <p14:tracePt t="96261" x="1346200" y="120650"/>
          <p14:tracePt t="96281" x="1339850" y="114300"/>
          <p14:tracePt t="96290" x="1333500" y="114300"/>
          <p14:tracePt t="96300" x="1327150" y="114300"/>
          <p14:tracePt t="96311" x="1327150" y="107950"/>
          <p14:tracePt t="96330" x="1320800" y="107950"/>
          <p14:tracePt t="96341" x="1314450" y="101600"/>
          <p14:tracePt t="96438" x="1308100" y="101600"/>
          <p14:tracePt t="97572" x="1250950" y="82550"/>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7768" y="220746"/>
            <a:ext cx="7102643" cy="1325563"/>
          </a:xfrm>
        </p:spPr>
        <p:txBody>
          <a:bodyPr>
            <a:normAutofit/>
          </a:bodyPr>
          <a:lstStyle/>
          <a:p>
            <a:r>
              <a:rPr lang="en-US" sz="4000" b="1" dirty="0" smtClean="0">
                <a:solidFill>
                  <a:schemeClr val="bg1"/>
                </a:solidFill>
              </a:rPr>
              <a:t>What Firewalls Can and Cannot Do</a:t>
            </a:r>
            <a:endParaRPr lang="en-US" sz="4000" b="1" dirty="0">
              <a:solidFill>
                <a:schemeClr val="bg1"/>
              </a:solidFill>
            </a:endParaRPr>
          </a:p>
        </p:txBody>
      </p:sp>
      <p:sp>
        <p:nvSpPr>
          <p:cNvPr id="3" name="Content Placeholder 2"/>
          <p:cNvSpPr>
            <a:spLocks noGrp="1"/>
          </p:cNvSpPr>
          <p:nvPr>
            <p:ph idx="1"/>
          </p:nvPr>
        </p:nvSpPr>
        <p:spPr>
          <a:xfrm>
            <a:off x="1319463" y="1546309"/>
            <a:ext cx="10515600" cy="4351338"/>
          </a:xfrm>
        </p:spPr>
        <p:txBody>
          <a:bodyPr>
            <a:normAutofit fontScale="92500" lnSpcReduction="10000"/>
          </a:bodyPr>
          <a:lstStyle/>
          <a:p>
            <a:r>
              <a:rPr lang="en-US" dirty="0" smtClean="0"/>
              <a:t>Firewalls can protect an environment only if they control the entire perimeter</a:t>
            </a:r>
          </a:p>
          <a:p>
            <a:r>
              <a:rPr lang="en-US" dirty="0" smtClean="0"/>
              <a:t>Firewalls do not protect data outside the perimeter</a:t>
            </a:r>
          </a:p>
          <a:p>
            <a:r>
              <a:rPr lang="en-US" dirty="0" smtClean="0"/>
              <a:t>Firewalls are the most visible part of an installation to the outside, so they are an attractive target for attack</a:t>
            </a:r>
          </a:p>
          <a:p>
            <a:r>
              <a:rPr lang="en-US" dirty="0" smtClean="0"/>
              <a:t>Firewalls must be correctly configured, that configuration must be updated as the environment changes, and firewall activity reports must be reviewed periodically for evidence of attempted or successful intrusion</a:t>
            </a:r>
          </a:p>
          <a:p>
            <a:r>
              <a:rPr lang="en-US" dirty="0" smtClean="0"/>
              <a:t>Firewalls exercise only minor control over the content admitted to the inside, meaning that inaccurate or malicious code must be controlled by means inside the perimeter</a:t>
            </a:r>
            <a:endParaRPr lang="en-US" dirty="0"/>
          </a:p>
        </p:txBody>
      </p:sp>
    </p:spTree>
    <p:extLst>
      <p:ext uri="{BB962C8B-B14F-4D97-AF65-F5344CB8AC3E}">
        <p14:creationId xmlns:p14="http://schemas.microsoft.com/office/powerpoint/2010/main" val="916148140"/>
      </p:ext>
    </p:extLst>
  </p:cSld>
  <p:clrMapOvr>
    <a:masterClrMapping/>
  </p:clrMapOvr>
  <mc:AlternateContent xmlns:mc="http://schemas.openxmlformats.org/markup-compatibility/2006" xmlns:p14="http://schemas.microsoft.com/office/powerpoint/2010/main">
    <mc:Choice Requires="p14">
      <p:transition spd="slow" p14:dur="2000" advTm="184326"/>
    </mc:Choice>
    <mc:Fallback xmlns="">
      <p:transition spd="slow" advTm="18432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21285"/>
            <a:ext cx="4656221" cy="1325563"/>
          </a:xfrm>
        </p:spPr>
        <p:txBody>
          <a:bodyPr>
            <a:normAutofit/>
          </a:bodyPr>
          <a:lstStyle/>
          <a:p>
            <a:r>
              <a:rPr lang="en-US" sz="6000" b="1" dirty="0" smtClean="0">
                <a:solidFill>
                  <a:schemeClr val="bg1"/>
                </a:solidFill>
              </a:rPr>
              <a:t>Summary</a:t>
            </a:r>
            <a:endParaRPr lang="en-US" sz="6000" b="1" dirty="0">
              <a:solidFill>
                <a:schemeClr val="bg1"/>
              </a:solidFill>
            </a:endParaRPr>
          </a:p>
        </p:txBody>
      </p:sp>
      <p:sp>
        <p:nvSpPr>
          <p:cNvPr id="3" name="Content Placeholder 2"/>
          <p:cNvSpPr>
            <a:spLocks noGrp="1"/>
          </p:cNvSpPr>
          <p:nvPr>
            <p:ph idx="1"/>
          </p:nvPr>
        </p:nvSpPr>
        <p:spPr>
          <a:xfrm>
            <a:off x="2286000" y="1540490"/>
            <a:ext cx="7204587" cy="4351338"/>
          </a:xfrm>
        </p:spPr>
        <p:txBody>
          <a:bodyPr/>
          <a:lstStyle/>
          <a:p>
            <a:pPr lvl="1">
              <a:lnSpc>
                <a:spcPct val="150000"/>
              </a:lnSpc>
              <a:buFont typeface="Wingdings" panose="05000000000000000000" pitchFamily="2" charset="2"/>
              <a:buAutoNum type="alphaLcParenR"/>
            </a:pPr>
            <a:r>
              <a:rPr lang="pl-PL" altLang="en-US" b="1" dirty="0" smtClean="0"/>
              <a:t>What </a:t>
            </a:r>
            <a:r>
              <a:rPr lang="pl-PL" altLang="en-US" b="1" dirty="0"/>
              <a:t>is a firewall </a:t>
            </a:r>
          </a:p>
          <a:p>
            <a:pPr lvl="1">
              <a:lnSpc>
                <a:spcPct val="150000"/>
              </a:lnSpc>
              <a:buFont typeface="Wingdings" panose="05000000000000000000" pitchFamily="2" charset="2"/>
              <a:buAutoNum type="alphaLcParenR"/>
            </a:pPr>
            <a:r>
              <a:rPr lang="pl-PL" altLang="en-US" b="1" dirty="0"/>
              <a:t>Firewall</a:t>
            </a:r>
            <a:r>
              <a:rPr lang="pl-PL" altLang="en-US" b="1" dirty="0">
                <a:solidFill>
                  <a:srgbClr val="0000FF"/>
                </a:solidFill>
              </a:rPr>
              <a:t> </a:t>
            </a:r>
            <a:r>
              <a:rPr lang="pl-PL" altLang="en-US" b="1" dirty="0"/>
              <a:t>design</a:t>
            </a:r>
          </a:p>
          <a:p>
            <a:pPr lvl="1">
              <a:lnSpc>
                <a:spcPct val="150000"/>
              </a:lnSpc>
              <a:buFont typeface="Wingdings" panose="05000000000000000000" pitchFamily="2" charset="2"/>
              <a:buAutoNum type="alphaLcParenR"/>
            </a:pPr>
            <a:r>
              <a:rPr lang="pl-PL" altLang="en-US" b="1" dirty="0"/>
              <a:t>Types of </a:t>
            </a:r>
            <a:r>
              <a:rPr lang="pl-PL" altLang="en-US" b="1" dirty="0" smtClean="0"/>
              <a:t>firewalls</a:t>
            </a:r>
            <a:endParaRPr lang="en-US" altLang="en-US" b="1" dirty="0" smtClean="0"/>
          </a:p>
          <a:p>
            <a:pPr lvl="1">
              <a:lnSpc>
                <a:spcPct val="150000"/>
              </a:lnSpc>
              <a:buFont typeface="Wingdings" panose="05000000000000000000" pitchFamily="2" charset="2"/>
              <a:buAutoNum type="alphaLcParenR"/>
            </a:pPr>
            <a:r>
              <a:rPr lang="pl-PL" altLang="en-US" b="1" dirty="0"/>
              <a:t>Comparison of firewall types</a:t>
            </a:r>
          </a:p>
          <a:p>
            <a:pPr lvl="1">
              <a:lnSpc>
                <a:spcPct val="150000"/>
              </a:lnSpc>
              <a:buFont typeface="Wingdings" panose="05000000000000000000" pitchFamily="2" charset="2"/>
              <a:buAutoNum type="alphaLcParenR"/>
            </a:pPr>
            <a:r>
              <a:rPr lang="pl-PL" altLang="en-US" b="1" dirty="0"/>
              <a:t>Example firewall configurations</a:t>
            </a:r>
          </a:p>
          <a:p>
            <a:pPr lvl="1">
              <a:lnSpc>
                <a:spcPct val="150000"/>
              </a:lnSpc>
              <a:buFont typeface="Wingdings" panose="05000000000000000000" pitchFamily="2" charset="2"/>
              <a:buAutoNum type="alphaLcParenR"/>
            </a:pPr>
            <a:r>
              <a:rPr lang="pl-PL" altLang="en-US" b="1" dirty="0"/>
              <a:t>What firewalls can—and can’t—block</a:t>
            </a:r>
          </a:p>
          <a:p>
            <a:pPr lvl="1">
              <a:buFont typeface="Wingdings" panose="05000000000000000000" pitchFamily="2" charset="2"/>
              <a:buAutoNum type="alphaLcParenR"/>
            </a:pPr>
            <a:endParaRPr lang="pl-PL" altLang="en-US" sz="2000" dirty="0"/>
          </a:p>
          <a:p>
            <a:endParaRPr lang="en-US" dirty="0"/>
          </a:p>
        </p:txBody>
      </p:sp>
    </p:spTree>
    <p:extLst>
      <p:ext uri="{BB962C8B-B14F-4D97-AF65-F5344CB8AC3E}">
        <p14:creationId xmlns:p14="http://schemas.microsoft.com/office/powerpoint/2010/main" val="3580538540"/>
      </p:ext>
    </p:extLst>
  </p:cSld>
  <p:clrMapOvr>
    <a:masterClrMapping/>
  </p:clrMapOvr>
  <mc:AlternateContent xmlns:mc="http://schemas.openxmlformats.org/markup-compatibility/2006" xmlns:p14="http://schemas.microsoft.com/office/powerpoint/2010/main">
    <mc:Choice Requires="p14">
      <p:transition spd="slow" p14:dur="2000" advTm="63234"/>
    </mc:Choice>
    <mc:Fallback xmlns="">
      <p:transition spd="slow" advTm="63234"/>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1|47.5"/>
</p:tagLst>
</file>

<file path=ppt/tags/tag2.xml><?xml version="1.0" encoding="utf-8"?>
<p:tagLst xmlns:a="http://schemas.openxmlformats.org/drawingml/2006/main" xmlns:r="http://schemas.openxmlformats.org/officeDocument/2006/relationships" xmlns:p="http://schemas.openxmlformats.org/presentationml/2006/main">
  <p:tag name="TIMING" val="|7.6|21.5|29.6|38.8|16.4"/>
</p:tagLst>
</file>

<file path=ppt/tags/tag3.xml><?xml version="1.0" encoding="utf-8"?>
<p:tagLst xmlns:a="http://schemas.openxmlformats.org/drawingml/2006/main" xmlns:r="http://schemas.openxmlformats.org/officeDocument/2006/relationships" xmlns:p="http://schemas.openxmlformats.org/presentationml/2006/main">
  <p:tag name="TIMING" val="|9.2|37|69.8|38.5|18.6"/>
</p:tagLst>
</file>

<file path=ppt/tags/tag4.xml><?xml version="1.0" encoding="utf-8"?>
<p:tagLst xmlns:a="http://schemas.openxmlformats.org/drawingml/2006/main" xmlns:r="http://schemas.openxmlformats.org/officeDocument/2006/relationships" xmlns:p="http://schemas.openxmlformats.org/presentationml/2006/main">
  <p:tag name="TIMING" val="|6.6|44.9|43.3|80.2"/>
</p:tagLst>
</file>

<file path=ppt/tags/tag5.xml><?xml version="1.0" encoding="utf-8"?>
<p:tagLst xmlns:a="http://schemas.openxmlformats.org/drawingml/2006/main" xmlns:r="http://schemas.openxmlformats.org/officeDocument/2006/relationships" xmlns:p="http://schemas.openxmlformats.org/presentationml/2006/main">
  <p:tag name="TIMING" val="|3.1|38.9|18.6"/>
</p:tagLst>
</file>

<file path=ppt/tags/tag6.xml><?xml version="1.0" encoding="utf-8"?>
<p:tagLst xmlns:a="http://schemas.openxmlformats.org/drawingml/2006/main" xmlns:r="http://schemas.openxmlformats.org/officeDocument/2006/relationships" xmlns:p="http://schemas.openxmlformats.org/presentationml/2006/main">
  <p:tag name="TIMING" val="|2.1|47.2"/>
</p:tagLst>
</file>

<file path=ppt/tags/tag7.xml><?xml version="1.0" encoding="utf-8"?>
<p:tagLst xmlns:a="http://schemas.openxmlformats.org/drawingml/2006/main" xmlns:r="http://schemas.openxmlformats.org/officeDocument/2006/relationships" xmlns:p="http://schemas.openxmlformats.org/presentationml/2006/main">
  <p:tag name="TIMING" val="|6.7|9.5|12.8|28.1|17.6|20.3"/>
</p:tagLst>
</file>

<file path=ppt/tags/tag8.xml><?xml version="1.0" encoding="utf-8"?>
<p:tagLst xmlns:a="http://schemas.openxmlformats.org/drawingml/2006/main" xmlns:r="http://schemas.openxmlformats.org/officeDocument/2006/relationships" xmlns:p="http://schemas.openxmlformats.org/presentationml/2006/main">
  <p:tag name="TIMING" val="|8.7|44.7|14.7|1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1697</TotalTime>
  <Words>3068</Words>
  <Application>Microsoft Office PowerPoint</Application>
  <PresentationFormat>Widescreen</PresentationFormat>
  <Paragraphs>373</Paragraphs>
  <Slides>49</Slides>
  <Notes>25</Notes>
  <HiddenSlides>0</HiddenSlides>
  <MMClips>1</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49</vt:i4>
      </vt:variant>
    </vt:vector>
  </HeadingPairs>
  <TitlesOfParts>
    <vt:vector size="61" baseType="lpstr">
      <vt:lpstr>Arial</vt:lpstr>
      <vt:lpstr>Calibri</vt:lpstr>
      <vt:lpstr>Calibri Light</vt:lpstr>
      <vt:lpstr>Courier New</vt:lpstr>
      <vt:lpstr>Garamond</vt:lpstr>
      <vt:lpstr>Tahoma</vt:lpstr>
      <vt:lpstr>Tajawal Medium</vt:lpstr>
      <vt:lpstr>Times New Roman</vt:lpstr>
      <vt:lpstr>Wingdings</vt:lpstr>
      <vt:lpstr>Office Theme</vt:lpstr>
      <vt:lpstr>Bitmap Image</vt:lpstr>
      <vt:lpstr>Document</vt:lpstr>
      <vt:lpstr>PowerPoint Presentation</vt:lpstr>
      <vt:lpstr>PowerPoint Presentation</vt:lpstr>
      <vt:lpstr>PowerPoint Presentation</vt:lpstr>
      <vt:lpstr>PowerPoint Presentation</vt:lpstr>
      <vt:lpstr>Firewalls </vt:lpstr>
      <vt:lpstr>What is a Firewall?</vt:lpstr>
      <vt:lpstr>What is a Firewall?</vt:lpstr>
      <vt:lpstr>What is a firewall </vt:lpstr>
      <vt:lpstr>Firewall Security Policy</vt:lpstr>
      <vt:lpstr>Types of Firewalls</vt:lpstr>
      <vt:lpstr>Packet-Filtering Gateways</vt:lpstr>
      <vt:lpstr>Firewalls – Packet Filters</vt:lpstr>
      <vt:lpstr>Usage of Packet Filters</vt:lpstr>
      <vt:lpstr>How to Configure a Packet Filter</vt:lpstr>
      <vt:lpstr>PowerPoint Presentation</vt:lpstr>
      <vt:lpstr>PowerPoint Presentation</vt:lpstr>
      <vt:lpstr>PowerPoint Presentation</vt:lpstr>
      <vt:lpstr>PowerPoint Presentation</vt:lpstr>
      <vt:lpstr>PowerPoint Presentation</vt:lpstr>
      <vt:lpstr>Security &amp; Performance of Packet Filters</vt:lpstr>
      <vt:lpstr>Port Numbering</vt:lpstr>
      <vt:lpstr>Firewalls – Stateful Packet Filters</vt:lpstr>
      <vt:lpstr>Stateful Filtering</vt:lpstr>
      <vt:lpstr>Stateful Inspection Firewall</vt:lpstr>
      <vt:lpstr>Firewall Outlines</vt:lpstr>
      <vt:lpstr>Application Proxy</vt:lpstr>
      <vt:lpstr>Firewall Gateways</vt:lpstr>
      <vt:lpstr>Firewalls - Application Level Gateway (or Proxy)</vt:lpstr>
      <vt:lpstr>Application-Level Filtering</vt:lpstr>
      <vt:lpstr>Firewall Outlines</vt:lpstr>
      <vt:lpstr>Circuit-Level Gateway</vt:lpstr>
      <vt:lpstr>Firewalls - Circuit Level Gateway</vt:lpstr>
      <vt:lpstr>PowerPoint Presentation</vt:lpstr>
      <vt:lpstr>Bastion Host</vt:lpstr>
      <vt:lpstr>Guard</vt:lpstr>
      <vt:lpstr>Personal Firewalls</vt:lpstr>
      <vt:lpstr>Firewall Outlines</vt:lpstr>
      <vt:lpstr>Dynamic Packet Filters</vt:lpstr>
      <vt:lpstr>PowerPoint Presentation</vt:lpstr>
      <vt:lpstr>PowerPoint Presentation</vt:lpstr>
      <vt:lpstr>Firewalls Aren’t Perfect?</vt:lpstr>
      <vt:lpstr>Are Dynamic Packet Filters Safe?</vt:lpstr>
      <vt:lpstr>Distributed Firewalls</vt:lpstr>
      <vt:lpstr>Distributed Firewalls Drawback</vt:lpstr>
      <vt:lpstr>Where to Filter?</vt:lpstr>
      <vt:lpstr>Comparison of Firewall Types</vt:lpstr>
      <vt:lpstr>Demilitarized Zone (DMZ)</vt:lpstr>
      <vt:lpstr>What Firewalls Can and Cannot Do</vt:lpstr>
      <vt:lpstr>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Firewalls</dc:title>
  <dc:creator>Microsoft account</dc:creator>
  <cp:lastModifiedBy>Microsoft account</cp:lastModifiedBy>
  <cp:revision>98</cp:revision>
  <cp:lastPrinted>2023-04-06T09:10:58Z</cp:lastPrinted>
  <dcterms:created xsi:type="dcterms:W3CDTF">2023-04-01T09:26:44Z</dcterms:created>
  <dcterms:modified xsi:type="dcterms:W3CDTF">2023-04-06T19:12:08Z</dcterms:modified>
</cp:coreProperties>
</file>