
<file path=[Content_Types].xml><?xml version="1.0" encoding="utf-8"?>
<Types xmlns="http://schemas.openxmlformats.org/package/2006/content-types">
  <Default Extension="png" ContentType="image/png"/>
  <Default Extension="svg" ContentType="image/svg+xml"/>
  <Default Extension="jpeg" ContentType="image/jpeg"/>
  <Default Extension="m4a" ContentType="audio/unknown"/>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2"/>
  </p:notesMasterIdLst>
  <p:sldIdLst>
    <p:sldId id="480" r:id="rId5"/>
    <p:sldId id="608" r:id="rId6"/>
    <p:sldId id="497" r:id="rId7"/>
    <p:sldId id="518" r:id="rId8"/>
    <p:sldId id="558" r:id="rId9"/>
    <p:sldId id="559" r:id="rId10"/>
    <p:sldId id="560" r:id="rId11"/>
    <p:sldId id="561" r:id="rId12"/>
    <p:sldId id="562" r:id="rId13"/>
    <p:sldId id="563" r:id="rId14"/>
    <p:sldId id="564" r:id="rId15"/>
    <p:sldId id="565" r:id="rId16"/>
    <p:sldId id="566" r:id="rId17"/>
    <p:sldId id="568" r:id="rId18"/>
    <p:sldId id="567" r:id="rId19"/>
    <p:sldId id="569" r:id="rId20"/>
    <p:sldId id="570" r:id="rId21"/>
    <p:sldId id="572" r:id="rId22"/>
    <p:sldId id="573" r:id="rId23"/>
    <p:sldId id="574" r:id="rId24"/>
    <p:sldId id="576" r:id="rId25"/>
    <p:sldId id="577" r:id="rId26"/>
    <p:sldId id="578" r:id="rId27"/>
    <p:sldId id="579" r:id="rId28"/>
    <p:sldId id="580" r:id="rId29"/>
    <p:sldId id="581" r:id="rId30"/>
    <p:sldId id="582" r:id="rId31"/>
    <p:sldId id="584" r:id="rId32"/>
    <p:sldId id="583" r:id="rId33"/>
    <p:sldId id="585" r:id="rId34"/>
    <p:sldId id="586" r:id="rId35"/>
    <p:sldId id="587" r:id="rId36"/>
    <p:sldId id="588" r:id="rId37"/>
    <p:sldId id="593" r:id="rId38"/>
    <p:sldId id="594" r:id="rId39"/>
    <p:sldId id="595" r:id="rId40"/>
    <p:sldId id="596" r:id="rId41"/>
    <p:sldId id="597" r:id="rId42"/>
    <p:sldId id="598" r:id="rId43"/>
    <p:sldId id="599" r:id="rId44"/>
    <p:sldId id="600" r:id="rId45"/>
    <p:sldId id="601" r:id="rId46"/>
    <p:sldId id="602" r:id="rId47"/>
    <p:sldId id="603" r:id="rId48"/>
    <p:sldId id="604" r:id="rId49"/>
    <p:sldId id="605" r:id="rId50"/>
    <p:sldId id="34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608"/>
            <p14:sldId id="497"/>
            <p14:sldId id="518"/>
            <p14:sldId id="558"/>
            <p14:sldId id="559"/>
            <p14:sldId id="560"/>
            <p14:sldId id="561"/>
            <p14:sldId id="562"/>
            <p14:sldId id="563"/>
            <p14:sldId id="564"/>
            <p14:sldId id="565"/>
            <p14:sldId id="566"/>
            <p14:sldId id="568"/>
            <p14:sldId id="567"/>
            <p14:sldId id="569"/>
            <p14:sldId id="570"/>
            <p14:sldId id="572"/>
            <p14:sldId id="573"/>
            <p14:sldId id="574"/>
            <p14:sldId id="576"/>
            <p14:sldId id="577"/>
            <p14:sldId id="578"/>
            <p14:sldId id="579"/>
            <p14:sldId id="580"/>
            <p14:sldId id="581"/>
            <p14:sldId id="582"/>
            <p14:sldId id="584"/>
            <p14:sldId id="583"/>
            <p14:sldId id="585"/>
            <p14:sldId id="586"/>
            <p14:sldId id="587"/>
            <p14:sldId id="588"/>
            <p14:sldId id="593"/>
            <p14:sldId id="594"/>
            <p14:sldId id="595"/>
            <p14:sldId id="596"/>
            <p14:sldId id="597"/>
            <p14:sldId id="598"/>
            <p14:sldId id="599"/>
            <p14:sldId id="600"/>
            <p14:sldId id="601"/>
            <p14:sldId id="602"/>
            <p14:sldId id="603"/>
            <p14:sldId id="604"/>
            <p14:sldId id="605"/>
            <p14:sldId id="349"/>
          </p14:sldIdLst>
        </p14:section>
        <p14:section name="Untitled Section" id="{2F6AD2C2-46A9-4BC4-94FF-3A698A8E8EFB}">
          <p14:sldIdLst/>
        </p14:section>
      </p14:sectionLst>
    </p:ex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p:scale>
          <a:sx n="67" d="100"/>
          <a:sy n="67" d="100"/>
        </p:scale>
        <p:origin x="-500" y="7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7.png"/><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4.xml"/><Relationship Id="rId5" Type="http://schemas.openxmlformats.org/officeDocument/2006/relationships/image" Target="../media/image13.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Rectangle: Rounded Corners 33"/>
          <p:cNvSpPr/>
          <p:nvPr/>
        </p:nvSpPr>
        <p:spPr>
          <a:xfrm>
            <a:off x="337633" y="5092222"/>
            <a:ext cx="3358604" cy="1366328"/>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INSURANCE AND RISK</a:t>
            </a:r>
            <a:endParaRPr lang="ar-YE" sz="2800" b="1" dirty="0">
              <a:solidFill>
                <a:schemeClr val="bg1"/>
              </a:solidFill>
              <a:latin typeface="Alexandria" charset="0"/>
              <a:cs typeface="Alexandria" charset="0"/>
            </a:endParaRPr>
          </a:p>
          <a:p>
            <a:pPr algn="ctr"/>
            <a:r>
              <a:rPr lang="ar-YE" sz="3600" b="1" dirty="0">
                <a:solidFill>
                  <a:schemeClr val="bg1"/>
                </a:solidFill>
                <a:latin typeface="Traditional Arabic" panose="02020603050405020304" pitchFamily="18" charset="-78"/>
                <a:cs typeface="Traditional Arabic" panose="02020603050405020304" pitchFamily="18" charset="-78"/>
              </a:rPr>
              <a:t>التأمين والخطر</a:t>
            </a:r>
            <a:endParaRPr lang="en-US" sz="3600" b="1" dirty="0">
              <a:solidFill>
                <a:schemeClr val="bg1"/>
              </a:solidFill>
              <a:latin typeface="Traditional Arabic" panose="02020603050405020304" pitchFamily="18" charset="-78"/>
              <a:cs typeface="Traditional Arabic" panose="02020603050405020304" pitchFamily="18" charset="-78"/>
            </a:endParaRPr>
          </a:p>
        </p:txBody>
      </p:sp>
      <p:sp>
        <p:nvSpPr>
          <p:cNvPr id="46" name="TextBox 45"/>
          <p:cNvSpPr txBox="1"/>
          <p:nvPr/>
        </p:nvSpPr>
        <p:spPr>
          <a:xfrm>
            <a:off x="329269" y="4692112"/>
            <a:ext cx="1175322" cy="400110"/>
          </a:xfrm>
          <a:prstGeom prst="rect">
            <a:avLst/>
          </a:prstGeom>
          <a:noFill/>
        </p:spPr>
        <p:txBody>
          <a:bodyPr wrap="none" rtlCol="0">
            <a:spAutoFit/>
          </a:bodyPr>
          <a:lstStyle/>
          <a:p>
            <a:r>
              <a:rPr lang="en-US" sz="2000" dirty="0">
                <a:latin typeface="Alexandria" charset="0"/>
                <a:cs typeface="Alexandria" charset="0"/>
              </a:rPr>
              <a:t>MGM510</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2050" name="Picture 2" descr="‪Insurance: Everything you need to know | Insurance Business America‬‏">
            <a:extLst>
              <a:ext uri="{FF2B5EF4-FFF2-40B4-BE49-F238E27FC236}">
                <a16:creationId xmlns:a16="http://schemas.microsoft.com/office/drawing/2014/main" xmlns="" id="{83EBCD2D-80BB-2C38-F6FA-2DAA6C199B3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47548" y="1234919"/>
            <a:ext cx="6115183" cy="406937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xmlns="" id="{2CC9CFAE-E169-8526-7880-9D4FCB15936C}"/>
              </a:ext>
            </a:extLst>
          </p:cNvPr>
          <p:cNvSpPr txBox="1"/>
          <p:nvPr/>
        </p:nvSpPr>
        <p:spPr>
          <a:xfrm>
            <a:off x="95680" y="1791247"/>
            <a:ext cx="4535043" cy="144655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Risk Management</a:t>
            </a:r>
            <a:endParaRPr kumimoji="0" lang="ar-YE" sz="4400" b="1" i="0" u="none" strike="noStrike" kern="1200" cap="none" spc="0" normalizeH="0" baseline="0" noProof="0" dirty="0">
              <a:ln>
                <a:noFill/>
              </a:ln>
              <a:solidFill>
                <a:srgbClr val="00B0F0"/>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YE" sz="4400" b="1" i="0" u="none" strike="noStrike" kern="1200" cap="none" spc="0" normalizeH="0" baseline="0" noProof="0" dirty="0">
                <a:ln>
                  <a:noFill/>
                </a:ln>
                <a:solidFill>
                  <a:srgbClr val="00B0F0"/>
                </a:solidFill>
                <a:effectLst/>
                <a:uLnTx/>
                <a:uFillTx/>
                <a:latin typeface="Traditional Arabic" panose="02020603050405020304" pitchFamily="18" charset="-78"/>
                <a:ea typeface="+mn-ea"/>
                <a:cs typeface="Traditional Arabic" panose="02020603050405020304" pitchFamily="18" charset="-78"/>
              </a:rPr>
              <a:t>إدارة المخاطر</a:t>
            </a:r>
            <a:endParaRPr kumimoji="0" lang="en-US" sz="4400" b="1" i="0" u="none" strike="noStrike" kern="1200" cap="none" spc="0" normalizeH="0" baseline="0" noProof="0" dirty="0">
              <a:ln>
                <a:noFill/>
              </a:ln>
              <a:solidFill>
                <a:srgbClr val="00B0F0"/>
              </a:solidFill>
              <a:effectLst/>
              <a:uLnTx/>
              <a:uFillTx/>
              <a:latin typeface="Traditional Arabic" panose="02020603050405020304" pitchFamily="18" charset="-78"/>
              <a:ea typeface="+mn-ea"/>
              <a:cs typeface="Traditional Arabic" panose="02020603050405020304" pitchFamily="18"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24474"/>
    </mc:Choice>
    <mc:Fallback xmlns="">
      <p:transition spd="slow" advTm="2447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4500446" y="523760"/>
            <a:ext cx="4872154" cy="6826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dirty="0">
              <a:ln>
                <a:noFill/>
              </a:ln>
              <a:solidFill>
                <a:srgbClr val="00B0F0"/>
              </a:solidFill>
              <a:effectLst/>
              <a:uLnTx/>
              <a:uFillTx/>
              <a:latin typeface="Calibri"/>
              <a:ea typeface="Roboto Light" panose="02000000000000000000" pitchFamily="2" charset="0"/>
              <a:cs typeface="+mn-cs"/>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4859675" y="546620"/>
            <a:ext cx="3656899" cy="64633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Lecture objectives</a:t>
            </a:r>
            <a:endParaRPr kumimoji="0" lang="en-US" sz="2800" b="1" i="0" u="none" strike="noStrike" kern="1200" cap="none" spc="0" normalizeH="0" baseline="0" noProof="0" dirty="0">
              <a:ln>
                <a:noFill/>
              </a:ln>
              <a:solidFill>
                <a:prstClr val="white"/>
              </a:solidFill>
              <a:effectLst/>
              <a:uLnTx/>
              <a:uFillTx/>
              <a:latin typeface="Alexandria" charset="0"/>
              <a:ea typeface="+mn-ea"/>
              <a:cs typeface="+mn-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CF27C219-41B9-7693-D6AA-92C845237B6D}"/>
              </a:ext>
            </a:extLst>
          </p:cNvPr>
          <p:cNvSpPr txBox="1"/>
          <p:nvPr/>
        </p:nvSpPr>
        <p:spPr>
          <a:xfrm>
            <a:off x="583297" y="1497645"/>
            <a:ext cx="5582611" cy="4940327"/>
          </a:xfrm>
          <a:prstGeom prst="rect">
            <a:avLst/>
          </a:prstGeom>
          <a:noFill/>
        </p:spPr>
        <p:txBody>
          <a:bodyPr wrap="square">
            <a:spAutoFit/>
          </a:bodyPr>
          <a:lstStyle/>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After this lecture, you should be able to</a:t>
            </a:r>
            <a:r>
              <a:rPr kumimoji="0" lang="ar-YE" sz="16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endParaRPr kumimoji="0" lang="en-US" sz="16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6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Explain the basic characteristics of insurance.</a:t>
            </a:r>
          </a:p>
          <a:p>
            <a:pPr marL="457200" marR="0" lvl="0" indent="-4572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6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Explain the law of large numbers.</a:t>
            </a:r>
          </a:p>
          <a:p>
            <a:pPr marL="457200" marR="0" lvl="0" indent="-4572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6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Describe the characteristics of an ideally insurable risk from the viewpoint of a</a:t>
            </a:r>
            <a:r>
              <a:rPr kumimoji="0" lang="ar-YE" sz="16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16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private insurer.</a:t>
            </a:r>
          </a:p>
          <a:p>
            <a:pPr marL="457200" marR="0" lvl="0" indent="-4572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6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Identify the major insurable and uninsurable risks in our society.</a:t>
            </a:r>
          </a:p>
          <a:p>
            <a:pPr marL="457200" marR="0" lvl="0" indent="-4572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6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Describe the major types of insurance.</a:t>
            </a:r>
          </a:p>
          <a:p>
            <a:pPr marL="457200" marR="0" lvl="0" indent="-4572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6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Explain the social benefits and social costs of insurance..</a:t>
            </a:r>
          </a:p>
        </p:txBody>
      </p:sp>
      <p:sp>
        <p:nvSpPr>
          <p:cNvPr id="7" name="TextBox 6">
            <a:extLst>
              <a:ext uri="{FF2B5EF4-FFF2-40B4-BE49-F238E27FC236}">
                <a16:creationId xmlns:a16="http://schemas.microsoft.com/office/drawing/2014/main" xmlns="" id="{F4FFB1F8-0E73-4A59-0E58-202C6B93646D}"/>
              </a:ext>
            </a:extLst>
          </p:cNvPr>
          <p:cNvSpPr txBox="1"/>
          <p:nvPr/>
        </p:nvSpPr>
        <p:spPr>
          <a:xfrm>
            <a:off x="6095999" y="1635889"/>
            <a:ext cx="5512703" cy="4462760"/>
          </a:xfrm>
          <a:prstGeom prst="rect">
            <a:avLst/>
          </a:prstGeom>
          <a:noFill/>
        </p:spPr>
        <p:txBody>
          <a:bodyPr wrap="square">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YE" sz="2400" b="1"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rPr>
              <a:t>بعد هذه المحاضرة، يجب أن تكون قادرًا على:</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YE" sz="2400" b="0"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rPr>
              <a:t>شرح الخصائص الأساسية للتأمين.</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YE" sz="2400" b="0"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rPr>
              <a:t>شرح قانون الأعداد الكبيرة.</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YE" sz="2400" b="0"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rPr>
              <a:t>وصف خصائص الخطر المثالي للتأمين من وجهة نظر شركة التأمين الخاصة.</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YE" sz="2400" b="0"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rPr>
              <a:t>تحديد المخاطر الرئيسية القابلة وغير القابلة للتأمين في مجتمعنا.</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YE" sz="2400" b="0"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rPr>
              <a:t>وصف الأنواع الرئيسية للتأمين.</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YE" sz="2400" b="0"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rPr>
              <a:t>شرح الفوائد الاجتماعية والتكاليف الاجتماعية للتأمين</a:t>
            </a:r>
            <a:r>
              <a:rPr kumimoji="0" lang="ar-YE" sz="3200" b="0"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rPr>
              <a:t>.</a:t>
            </a:r>
            <a:endParaRPr lang="en-MY" sz="2400" dirty="0"/>
          </a:p>
        </p:txBody>
      </p:sp>
    </p:spTree>
  </p:cSld>
  <p:clrMapOvr>
    <a:masterClrMapping/>
  </p:clrMapOvr>
  <mc:AlternateContent xmlns:mc="http://schemas.openxmlformats.org/markup-compatibility/2006" xmlns:p14="http://schemas.microsoft.com/office/powerpoint/2010/main">
    <mc:Choice Requires="p14">
      <p:transition spd="slow" p14:dur="2000" advTm="57651"/>
    </mc:Choice>
    <mc:Fallback xmlns="">
      <p:transition spd="slow" advTm="57651"/>
    </mc:Fallback>
  </mc:AlternateContent>
  <p:extLst>
    <p:ext uri="{3A86A75C-4F4B-4683-9AE1-C65F6400EC91}">
      <p14:laserTraceLst xmlns:p14="http://schemas.microsoft.com/office/powerpoint/2010/main">
        <p14:tracePtLst>
          <p14:tracePt t="30474" x="3708400" y="6350000"/>
          <p14:tracePt t="30880" x="2795588" y="6824663"/>
          <p14:tracePt t="30890" x="2795588" y="6781800"/>
          <p14:tracePt t="30906" x="2795588" y="6696075"/>
          <p14:tracePt t="30923" x="2811463" y="6586538"/>
          <p14:tracePt t="30940" x="2854325" y="6450013"/>
          <p14:tracePt t="30956" x="2871788" y="6356350"/>
          <p14:tracePt t="30975" x="2879725" y="6288088"/>
          <p14:tracePt t="30976" x="2897188" y="6272213"/>
          <p14:tracePt t="30990" x="2905125" y="6254750"/>
          <p14:tracePt t="31006" x="2905125" y="6221413"/>
          <p14:tracePt t="31023" x="2914650" y="6203950"/>
          <p14:tracePt t="31047" x="2914650" y="6194425"/>
          <p14:tracePt t="31056" x="2914650" y="6186488"/>
          <p14:tracePt t="31073" x="2914650" y="6178550"/>
          <p14:tracePt t="31090" x="2914650" y="6169025"/>
          <p14:tracePt t="31106" x="2914650" y="6153150"/>
          <p14:tracePt t="31123" x="2914650" y="6143625"/>
          <p14:tracePt t="31144" x="2914650" y="6135688"/>
          <p14:tracePt t="31184" x="2914650" y="6127750"/>
          <p14:tracePt t="31200" x="2914650" y="6110288"/>
          <p14:tracePt t="31224" x="2914650" y="6102350"/>
          <p14:tracePt t="31242" x="2914650" y="6092825"/>
          <p14:tracePt t="31256" x="2914650" y="6084888"/>
          <p14:tracePt t="31280" x="2914650" y="6076950"/>
          <p14:tracePt t="31296" x="2914650" y="6067425"/>
          <p14:tracePt t="31312" x="2914650" y="6049963"/>
          <p14:tracePt t="31320" x="2914650" y="6042025"/>
          <p14:tracePt t="31328" x="2914650" y="6034088"/>
          <p14:tracePt t="31340" x="2914650" y="6016625"/>
          <p14:tracePt t="31356" x="2914650" y="6008688"/>
          <p14:tracePt t="31373" x="2914650" y="5999163"/>
          <p14:tracePt t="31390" x="2914650" y="5983288"/>
          <p14:tracePt t="31409" x="2914650" y="5965825"/>
          <p14:tracePt t="31424" x="2914650" y="5957888"/>
          <p14:tracePt t="31425" x="2914650" y="5948363"/>
          <p14:tracePt t="31441" x="2914650" y="5940425"/>
          <p14:tracePt t="31464" x="2914650" y="5922963"/>
          <p14:tracePt t="31496" x="2914650" y="5915025"/>
          <p14:tracePt t="31519" x="2914650" y="5905500"/>
          <p14:tracePt t="31544" x="2914650" y="5897563"/>
          <p14:tracePt t="31567" x="2914650" y="5889625"/>
          <p14:tracePt t="31583" x="2914650" y="5880100"/>
          <p14:tracePt t="31591" x="2914650" y="5872163"/>
          <p14:tracePt t="31599" x="2930525" y="5854700"/>
          <p14:tracePt t="31615" x="2930525" y="5846763"/>
          <p14:tracePt t="31640" x="2930525" y="5829300"/>
          <p14:tracePt t="31647" x="2930525" y="5821363"/>
          <p14:tracePt t="31687" x="2930525" y="5813425"/>
          <p14:tracePt t="31703" x="2940050" y="5795963"/>
          <p14:tracePt t="31760" x="2940050" y="5788025"/>
          <p14:tracePt t="31775" x="2940050" y="5778500"/>
          <p14:tracePt t="31791" x="2940050" y="5770563"/>
          <p14:tracePt t="31823" x="2940050" y="5761038"/>
          <p14:tracePt t="31831" x="2940050" y="5753100"/>
          <p14:tracePt t="31903" x="2940050" y="5745163"/>
          <p14:tracePt t="31983" x="2940050" y="5735638"/>
          <p14:tracePt t="32007" x="2940050" y="5719763"/>
          <p14:tracePt t="32169" x="2930525" y="5719763"/>
          <p14:tracePt t="32208" x="2922588" y="5719763"/>
          <p14:tracePt t="32216" x="2914650" y="5719763"/>
          <p14:tracePt t="32249" x="2905125" y="5719763"/>
          <p14:tracePt t="32265" x="2897188" y="5727700"/>
          <p14:tracePt t="32288" x="2889250" y="5727700"/>
          <p14:tracePt t="32304" x="2879725" y="5727700"/>
          <p14:tracePt t="32328" x="2879725" y="5735638"/>
          <p14:tracePt t="32375" x="2871788" y="5735638"/>
          <p14:tracePt t="32857" x="2879725" y="5735638"/>
          <p14:tracePt t="32863" x="2889250" y="5727700"/>
          <p14:tracePt t="32872" x="2905125" y="5702300"/>
          <p14:tracePt t="32889" x="2947988" y="5651500"/>
          <p14:tracePt t="32905" x="2998788" y="5600700"/>
          <p14:tracePt t="32923" x="3024188" y="5583238"/>
          <p14:tracePt t="32940" x="3041650" y="5565775"/>
          <p14:tracePt t="32955" x="3059113" y="5532438"/>
          <p14:tracePt t="32973" x="3074988" y="5514975"/>
          <p14:tracePt t="32989" x="3092450" y="5507038"/>
          <p14:tracePt t="33006" x="3109913" y="5481638"/>
          <p14:tracePt t="33023" x="3127375" y="5456238"/>
          <p14:tracePt t="33024" x="3135313" y="5446713"/>
          <p14:tracePt t="33039" x="3135313" y="5438775"/>
          <p14:tracePt t="33056" x="3160713" y="5413375"/>
          <p14:tracePt t="33073" x="3178175" y="5395913"/>
          <p14:tracePt t="33089" x="3203575" y="5370513"/>
          <p14:tracePt t="33106" x="3219450" y="5353050"/>
          <p14:tracePt t="33122" x="3236913" y="5345113"/>
          <p14:tracePt t="33139" x="3270250" y="5319713"/>
          <p14:tracePt t="33156" x="3305175" y="5311775"/>
          <p14:tracePt t="33173" x="3338513" y="5286375"/>
          <p14:tracePt t="33189" x="3381375" y="5268913"/>
          <p14:tracePt t="33206" x="3441700" y="5243513"/>
          <p14:tracePt t="33223" x="3500438" y="5226050"/>
          <p14:tracePt t="33239" x="3543300" y="5192713"/>
          <p14:tracePt t="33256" x="3611563" y="5167313"/>
          <p14:tracePt t="33273" x="3695700" y="5132388"/>
          <p14:tracePt t="33274" x="3713163" y="5124450"/>
          <p14:tracePt t="33289" x="3756025" y="5106988"/>
          <p14:tracePt t="33306" x="3781425" y="5081588"/>
          <p14:tracePt t="33322" x="3806825" y="5081588"/>
          <p14:tracePt t="33339" x="3822700" y="5056188"/>
          <p14:tracePt t="33355" x="3832225" y="5048250"/>
          <p14:tracePt t="33373" x="3848100" y="5038725"/>
          <p14:tracePt t="33389" x="3865563" y="5013325"/>
          <p14:tracePt t="33406" x="3883025" y="4987925"/>
          <p14:tracePt t="33423" x="3890963" y="4979988"/>
          <p14:tracePt t="33425" x="3890963" y="4962525"/>
          <p14:tracePt t="33457" x="3900488" y="4954588"/>
          <p14:tracePt t="33481" x="3900488" y="4946650"/>
          <p14:tracePt t="33489" x="3900488" y="4937125"/>
          <p14:tracePt t="33497" x="3900488" y="4929188"/>
          <p14:tracePt t="33507" x="3900488" y="4919663"/>
          <p14:tracePt t="33523" x="3900488" y="4894263"/>
          <p14:tracePt t="33542" x="3900488" y="4868863"/>
          <p14:tracePt t="33544" x="3900488" y="4843463"/>
          <p14:tracePt t="33556" x="3890963" y="4843463"/>
          <p14:tracePt t="33574" x="3857625" y="4802188"/>
          <p14:tracePt t="33577" x="3848100" y="4784725"/>
          <p14:tracePt t="33589" x="3797300" y="4749800"/>
          <p14:tracePt t="33606" x="3756025" y="4708525"/>
          <p14:tracePt t="33622" x="3721100" y="4648200"/>
          <p14:tracePt t="33639" x="3695700" y="4605338"/>
          <p14:tracePt t="33640" x="3670300" y="4572000"/>
          <p14:tracePt t="33656" x="3662363" y="4546600"/>
          <p14:tracePt t="33672" x="3619500" y="4503738"/>
          <p14:tracePt t="33688" x="3586163" y="4478338"/>
          <p14:tracePt t="33705" x="3559175" y="4452938"/>
          <p14:tracePt t="33722" x="3525838" y="4445000"/>
          <p14:tracePt t="33738" x="3492500" y="4410075"/>
          <p14:tracePt t="33755" x="3467100" y="4384675"/>
          <p14:tracePt t="33771" x="3398838" y="4359275"/>
          <p14:tracePt t="33789" x="3322638" y="4333875"/>
          <p14:tracePt t="33806" x="3203575" y="4316413"/>
          <p14:tracePt t="33825" x="2973388" y="4240213"/>
          <p14:tracePt t="33840" x="2889250" y="4232275"/>
          <p14:tracePt t="33856" x="2863850" y="4232275"/>
          <p14:tracePt t="33857" x="2846388" y="4224338"/>
          <p14:tracePt t="33976" x="2846388" y="4232275"/>
          <p14:tracePt t="34001" x="2846388" y="4240213"/>
          <p14:tracePt t="34008" x="2854325" y="4249738"/>
          <p14:tracePt t="34016" x="2871788" y="4257675"/>
          <p14:tracePt t="34024" x="2889250" y="4265613"/>
          <p14:tracePt t="34041" x="2947988" y="4300538"/>
          <p14:tracePt t="34056" x="2982913" y="4316413"/>
          <p14:tracePt t="34057" x="3059113" y="4351338"/>
          <p14:tracePt t="34074" x="3194050" y="4384675"/>
          <p14:tracePt t="34089" x="3338513" y="4419600"/>
          <p14:tracePt t="34105" x="3441700" y="4419600"/>
          <p14:tracePt t="34122" x="3543300" y="4410075"/>
          <p14:tracePt t="34138" x="3636963" y="4402138"/>
          <p14:tracePt t="34155" x="3670300" y="4394200"/>
          <p14:tracePt t="34172" x="3746500" y="4368800"/>
          <p14:tracePt t="34189" x="3797300" y="4359275"/>
          <p14:tracePt t="34206" x="3857625" y="4351338"/>
          <p14:tracePt t="34222" x="3883025" y="4351338"/>
          <p14:tracePt t="34239" x="3908425" y="4351338"/>
          <p14:tracePt t="34240" x="3925888" y="4351338"/>
          <p14:tracePt t="34256" x="3941763" y="4351338"/>
          <p14:tracePt t="34273" x="3984625" y="4333875"/>
          <p14:tracePt t="34273" x="4010025" y="4325938"/>
          <p14:tracePt t="34289" x="4052888" y="4325938"/>
          <p14:tracePt t="34305" x="4121150" y="4316413"/>
          <p14:tracePt t="34321" x="4197350" y="4308475"/>
          <p14:tracePt t="34340" x="4240213" y="4291013"/>
          <p14:tracePt t="34355" x="4291013" y="4291013"/>
          <p14:tracePt t="34374" x="4316413" y="4283075"/>
          <p14:tracePt t="34376" x="4332288" y="4275138"/>
          <p14:tracePt t="34393" x="4341813" y="4275138"/>
          <p14:tracePt t="34405" x="4349750" y="4275138"/>
          <p14:tracePt t="34422" x="4359275" y="4265613"/>
          <p14:tracePt t="34456" x="4367213" y="4265613"/>
          <p14:tracePt t="34464" x="4384675" y="4257675"/>
          <p14:tracePt t="34481" x="4410075" y="4257675"/>
          <p14:tracePt t="34489" x="4425950" y="4249738"/>
          <p14:tracePt t="34505" x="4494213" y="4249738"/>
          <p14:tracePt t="34522" x="4587875" y="4232275"/>
          <p14:tracePt t="34539" x="4689475" y="4232275"/>
          <p14:tracePt t="34555" x="4732338" y="4232275"/>
          <p14:tracePt t="34573" x="4775200" y="4232275"/>
          <p14:tracePt t="34588" x="4783138" y="4232275"/>
          <p14:tracePt t="34605" x="4800600" y="4232275"/>
          <p14:tracePt t="34621" x="4826000" y="4232275"/>
          <p14:tracePt t="34638" x="4859338" y="4232275"/>
          <p14:tracePt t="34656" x="4894263" y="4232275"/>
          <p14:tracePt t="34656" x="4910138" y="4232275"/>
          <p14:tracePt t="34672" x="4945063" y="4232275"/>
          <p14:tracePt t="34689" x="4978400" y="4232275"/>
          <p14:tracePt t="34705" x="5003800" y="4232275"/>
          <p14:tracePt t="34723" x="5038725" y="4232275"/>
          <p14:tracePt t="34740" x="5072063" y="4232275"/>
          <p14:tracePt t="34755" x="5132388" y="4232275"/>
          <p14:tracePt t="34771" x="5191125" y="4232275"/>
          <p14:tracePt t="34788" x="5249863" y="4240213"/>
          <p14:tracePt t="34805" x="5302250" y="4257675"/>
          <p14:tracePt t="34822" x="5353050" y="4257675"/>
          <p14:tracePt t="34825" x="5360988" y="4257675"/>
          <p14:tracePt t="34838" x="5394325" y="4257675"/>
          <p14:tracePt t="34855" x="5454650" y="4257675"/>
          <p14:tracePt t="34873" x="5513388" y="4257675"/>
          <p14:tracePt t="34890" x="5538788" y="4257675"/>
          <p14:tracePt t="34906" x="5556250" y="4249738"/>
          <p14:tracePt t="34923" x="5565775" y="4249738"/>
          <p14:tracePt t="34939" x="5591175" y="4240213"/>
          <p14:tracePt t="34956" x="5632450" y="4240213"/>
          <p14:tracePt t="34972" x="5667375" y="4232275"/>
          <p14:tracePt t="34990" x="5700713" y="4232275"/>
          <p14:tracePt t="34992" x="5726113" y="4232275"/>
          <p14:tracePt t="35005" x="5751513" y="4224338"/>
          <p14:tracePt t="35022" x="5776913" y="4224338"/>
          <p14:tracePt t="35024" x="5794375" y="4224338"/>
          <p14:tracePt t="35044" x="5862638" y="4224338"/>
          <p14:tracePt t="35055" x="5905500" y="4224338"/>
          <p14:tracePt t="35056" x="5981700" y="4224338"/>
          <p14:tracePt t="35072" x="6024563" y="4224338"/>
          <p14:tracePt t="35074" x="6065838" y="4224338"/>
          <p14:tracePt t="35088" x="6108700" y="4224338"/>
          <p14:tracePt t="35105" x="6210300" y="4224338"/>
          <p14:tracePt t="35121" x="6227763" y="4224338"/>
          <p14:tracePt t="35138" x="6261100" y="4214813"/>
          <p14:tracePt t="35155" x="6321425" y="4214813"/>
          <p14:tracePt t="35172" x="6415088" y="4214813"/>
          <p14:tracePt t="35188" x="6516688" y="4214813"/>
          <p14:tracePt t="35205" x="6618288" y="4224338"/>
          <p14:tracePt t="35221" x="6686550" y="4232275"/>
          <p14:tracePt t="35239" x="6711950" y="4232275"/>
          <p14:tracePt t="35256" x="6719888" y="4232275"/>
          <p14:tracePt t="35272" x="6729413" y="4232275"/>
          <p14:tracePt t="35274" x="6745288" y="4232275"/>
          <p14:tracePt t="35288" x="6754813" y="4232275"/>
          <p14:tracePt t="35305" x="6762750" y="4232275"/>
          <p14:tracePt t="35368" x="6780213" y="4232275"/>
          <p14:tracePt t="35745" x="6788150" y="4240213"/>
          <p14:tracePt t="35864" x="6797675" y="4240213"/>
          <p14:tracePt t="35977" x="6813550" y="4240213"/>
          <p14:tracePt t="36609" x="6823075" y="4249738"/>
          <p14:tracePt t="36761" x="6823075" y="4257675"/>
          <p14:tracePt t="36833" x="6813550" y="4265613"/>
          <p14:tracePt t="36856" x="6805613" y="4265613"/>
          <p14:tracePt t="36872" x="6797675" y="4265613"/>
          <p14:tracePt t="36880" x="6788150" y="4283075"/>
          <p14:tracePt t="36895" x="6780213" y="4283075"/>
          <p14:tracePt t="36905" x="6770688" y="4291013"/>
          <p14:tracePt t="36920" x="6762750" y="4300538"/>
          <p14:tracePt t="36937" x="6754813" y="4300538"/>
          <p14:tracePt t="36954" x="6745288" y="4300538"/>
          <p14:tracePt t="36992" x="6737350" y="4300538"/>
          <p14:tracePt t="37001" x="6729413" y="4308475"/>
          <p14:tracePt t="37008" x="6729413" y="4316413"/>
          <p14:tracePt t="37020" x="6719888" y="4316413"/>
          <p14:tracePt t="37037" x="6694488" y="4325938"/>
          <p14:tracePt t="37054" x="6694488" y="4333875"/>
          <p14:tracePt t="37071" x="6678613" y="4341813"/>
          <p14:tracePt t="37087" x="6661150" y="4351338"/>
          <p14:tracePt t="37105" x="6653213" y="4359275"/>
          <p14:tracePt t="37106" x="6653213" y="4368800"/>
          <p14:tracePt t="37123" x="6643688" y="4376738"/>
          <p14:tracePt t="37137" x="6635750" y="4376738"/>
          <p14:tracePt t="37233" x="6626225" y="4384675"/>
          <p14:tracePt t="37296" x="6635750" y="4384675"/>
          <p14:tracePt t="37305" x="6643688" y="4384675"/>
          <p14:tracePt t="37313" x="6653213" y="4384675"/>
          <p14:tracePt t="37328" x="6661150" y="4384675"/>
          <p14:tracePt t="37352" x="6669088" y="4384675"/>
          <p14:tracePt t="37368" x="6694488" y="4384675"/>
          <p14:tracePt t="37384" x="6704013" y="4384675"/>
          <p14:tracePt t="37392" x="6719888" y="4384675"/>
          <p14:tracePt t="37404" x="6737350" y="4384675"/>
          <p14:tracePt t="37421" x="6762750" y="4384675"/>
          <p14:tracePt t="37437" x="6797675" y="4384675"/>
          <p14:tracePt t="37454" x="6838950" y="4384675"/>
          <p14:tracePt t="37471" x="6873875" y="4384675"/>
          <p14:tracePt t="37473" x="6881813" y="4384675"/>
          <p14:tracePt t="37487" x="6889750" y="4384675"/>
          <p14:tracePt t="37504" x="6915150" y="4384675"/>
          <p14:tracePt t="37521" x="6942138" y="4384675"/>
          <p14:tracePt t="37537" x="6992938" y="4376738"/>
          <p14:tracePt t="37554" x="7034213" y="4368800"/>
          <p14:tracePt t="37570" x="7051675" y="4359275"/>
          <p14:tracePt t="37587" x="7069138" y="4359275"/>
          <p14:tracePt t="37603" x="7085013" y="4351338"/>
          <p14:tracePt t="37620" x="7094538" y="4351338"/>
          <p14:tracePt t="37637" x="7112000" y="4341813"/>
          <p14:tracePt t="37654" x="7178675" y="4341813"/>
          <p14:tracePt t="37670" x="7256463" y="4341813"/>
          <p14:tracePt t="37687" x="7297738" y="4341813"/>
          <p14:tracePt t="37688" x="7315200" y="4341813"/>
          <p14:tracePt t="37703" x="7332663" y="4341813"/>
          <p14:tracePt t="37721" x="7340600" y="4341813"/>
          <p14:tracePt t="37737" x="7366000" y="4341813"/>
          <p14:tracePt t="37754" x="7416800" y="4341813"/>
          <p14:tracePt t="37770" x="7493000" y="4341813"/>
          <p14:tracePt t="37787" x="7553325" y="4341813"/>
          <p14:tracePt t="37804" x="7578725" y="4341813"/>
          <p14:tracePt t="37821" x="7596188" y="4341813"/>
          <p14:tracePt t="37838" x="7604125" y="4341813"/>
          <p14:tracePt t="37854" x="7731125" y="4351338"/>
          <p14:tracePt t="37870" x="8012113" y="4419600"/>
          <p14:tracePt t="37887" x="8240713" y="4478338"/>
          <p14:tracePt t="37904" x="8385175" y="4486275"/>
          <p14:tracePt t="37920" x="8445500" y="4486275"/>
          <p14:tracePt t="37937" x="8453438" y="4486275"/>
          <p14:tracePt t="38016" x="8462963" y="4486275"/>
          <p14:tracePt t="38265" x="8453438" y="4478338"/>
          <p14:tracePt t="38273" x="8445500" y="4478338"/>
          <p14:tracePt t="38288" x="8420100" y="4478338"/>
          <p14:tracePt t="38290" x="8410575" y="4478338"/>
          <p14:tracePt t="38304" x="8385175" y="4478338"/>
          <p14:tracePt t="38320" x="8351838" y="4478338"/>
          <p14:tracePt t="38338" x="8301038" y="4470400"/>
          <p14:tracePt t="38355" x="8258175" y="4460875"/>
          <p14:tracePt t="38371" x="8232775" y="4460875"/>
          <p14:tracePt t="38387" x="8207375" y="4460875"/>
          <p14:tracePt t="38403" x="8181975" y="4460875"/>
          <p14:tracePt t="38420" x="8164513" y="4460875"/>
          <p14:tracePt t="38438" x="8147050" y="4460875"/>
          <p14:tracePt t="38454" x="8131175" y="4460875"/>
          <p14:tracePt t="38455" x="8105775" y="4460875"/>
          <p14:tracePt t="38471" x="8080375" y="4460875"/>
          <p14:tracePt t="38486" x="8054975" y="4460875"/>
          <p14:tracePt t="38504" x="7986713" y="4460875"/>
          <p14:tracePt t="38506" x="7951788" y="4460875"/>
          <p14:tracePt t="38520" x="7910513" y="4460875"/>
          <p14:tracePt t="38538" x="7816850" y="4460875"/>
          <p14:tracePt t="38553" x="7781925" y="4445000"/>
          <p14:tracePt t="38570" x="7766050" y="4445000"/>
          <p14:tracePt t="38587" x="7756525" y="4445000"/>
          <p14:tracePt t="38604" x="7748588" y="4445000"/>
          <p14:tracePt t="38621" x="7723188" y="4445000"/>
          <p14:tracePt t="38638" x="7697788" y="4445000"/>
          <p14:tracePt t="38654" x="7654925" y="4445000"/>
          <p14:tracePt t="38656" x="7637463" y="4445000"/>
          <p14:tracePt t="38671" x="7629525" y="4445000"/>
          <p14:tracePt t="38673" x="7612063" y="4445000"/>
          <p14:tracePt t="38686" x="7586663" y="4445000"/>
          <p14:tracePt t="38704" x="7545388" y="4445000"/>
          <p14:tracePt t="38705" x="7518400" y="4445000"/>
          <p14:tracePt t="38721" x="7467600" y="4445000"/>
          <p14:tracePt t="38737" x="7391400" y="4445000"/>
          <p14:tracePt t="38756" x="7315200" y="4445000"/>
          <p14:tracePt t="38771" x="7281863" y="4445000"/>
          <p14:tracePt t="38788" x="7246938" y="4445000"/>
          <p14:tracePt t="38804" x="7229475" y="4445000"/>
          <p14:tracePt t="38821" x="7204075" y="4445000"/>
          <p14:tracePt t="38838" x="7178675" y="4445000"/>
          <p14:tracePt t="38854" x="7145338" y="4445000"/>
          <p14:tracePt t="38873" x="7059613" y="4445000"/>
          <p14:tracePt t="38889" x="7034213" y="4445000"/>
          <p14:tracePt t="38890" x="7000875" y="4445000"/>
          <p14:tracePt t="38905" x="6950075" y="4445000"/>
          <p14:tracePt t="38920" x="6932613" y="4445000"/>
          <p14:tracePt t="38938" x="6915150" y="4445000"/>
          <p14:tracePt t="38939" x="6907213" y="4445000"/>
          <p14:tracePt t="38960" x="6881813" y="4445000"/>
          <p14:tracePt t="38976" x="6873875" y="4445000"/>
          <p14:tracePt t="38991" x="6848475" y="4445000"/>
          <p14:tracePt t="38992" x="6838950" y="4445000"/>
          <p14:tracePt t="39003" x="6813550" y="4445000"/>
          <p14:tracePt t="39020" x="6762750" y="4445000"/>
          <p14:tracePt t="39037" x="6694488" y="4445000"/>
          <p14:tracePt t="39055" x="6661150" y="4445000"/>
          <p14:tracePt t="39056" x="6643688" y="4445000"/>
          <p14:tracePt t="39070" x="6626225" y="4445000"/>
          <p14:tracePt t="39087" x="6600825" y="4445000"/>
          <p14:tracePt t="39105" x="6524625" y="4445000"/>
          <p14:tracePt t="39121" x="6465888" y="4445000"/>
          <p14:tracePt t="39138" x="6389688" y="4445000"/>
          <p14:tracePt t="39153" x="6296025" y="4460875"/>
          <p14:tracePt t="39169" x="6253163" y="4470400"/>
          <p14:tracePt t="39187" x="6210300" y="4470400"/>
          <p14:tracePt t="39204" x="6176963" y="4486275"/>
          <p14:tracePt t="39220" x="6134100" y="4486275"/>
          <p14:tracePt t="39239" x="6040438" y="4495800"/>
          <p14:tracePt t="39243" x="5989638" y="4495800"/>
          <p14:tracePt t="39255" x="5913438" y="4495800"/>
          <p14:tracePt t="39256" x="5853113" y="4495800"/>
          <p14:tracePt t="39270" x="5786438" y="4503738"/>
          <p14:tracePt t="39287" x="5616575" y="4513263"/>
          <p14:tracePt t="39304" x="5411788" y="4546600"/>
          <p14:tracePt t="39307" x="5310188" y="4546600"/>
          <p14:tracePt t="39321" x="5208588" y="4546600"/>
          <p14:tracePt t="39323" x="5097463" y="4546600"/>
          <p14:tracePt t="39336" x="4987925" y="4546600"/>
          <p14:tracePt t="39354" x="4664075" y="4546600"/>
          <p14:tracePt t="39370" x="4460875" y="4546600"/>
          <p14:tracePt t="39386" x="4291013" y="4546600"/>
          <p14:tracePt t="39403" x="4162425" y="4554538"/>
          <p14:tracePt t="39420" x="4017963" y="4554538"/>
          <p14:tracePt t="39437" x="3848100" y="4554538"/>
          <p14:tracePt t="39453" x="3678238" y="4554538"/>
          <p14:tracePt t="39471" x="3449638" y="4589463"/>
          <p14:tracePt t="39473" x="3322638" y="4605338"/>
          <p14:tracePt t="39486" x="3178175" y="4614863"/>
          <p14:tracePt t="39506" x="2811463" y="4630738"/>
          <p14:tracePt t="39524" x="2659063" y="4630738"/>
          <p14:tracePt t="39538" x="2574925" y="4648200"/>
          <p14:tracePt t="39555" x="2540000" y="4657725"/>
          <p14:tracePt t="39570" x="2489200" y="4665663"/>
          <p14:tracePt t="39586" x="2446338" y="4673600"/>
          <p14:tracePt t="39604" x="2379663" y="4691063"/>
          <p14:tracePt t="39621" x="2319338" y="4716463"/>
          <p14:tracePt t="39637" x="2251075" y="4741863"/>
          <p14:tracePt t="39654" x="2174875" y="4767263"/>
          <p14:tracePt t="39656" x="2116138" y="4775200"/>
          <p14:tracePt t="39669" x="2055813" y="4792663"/>
          <p14:tracePt t="39686" x="1920875" y="4843463"/>
          <p14:tracePt t="39703" x="1792288" y="4894263"/>
          <p14:tracePt t="39704" x="1733550" y="4929188"/>
          <p14:tracePt t="39720" x="1639888" y="4962525"/>
          <p14:tracePt t="39721" x="1589088" y="4979988"/>
          <p14:tracePt t="39736" x="1571625" y="4997450"/>
          <p14:tracePt t="39752" x="1503363" y="5030788"/>
          <p14:tracePt t="39770" x="1452563" y="5064125"/>
          <p14:tracePt t="39787" x="1393825" y="5099050"/>
          <p14:tracePt t="39803" x="1343025" y="5124450"/>
          <p14:tracePt t="39820" x="1308100" y="5141913"/>
          <p14:tracePt t="39836" x="1290638" y="5157788"/>
          <p14:tracePt t="39853" x="1274763" y="5167313"/>
          <p14:tracePt t="39872" x="1257300" y="5183188"/>
          <p14:tracePt t="39886" x="1239838" y="5192713"/>
          <p14:tracePt t="39903" x="1214438" y="5192713"/>
          <p14:tracePt t="39920" x="1206500" y="5192713"/>
          <p14:tracePt t="39921" x="1198563" y="5200650"/>
          <p14:tracePt t="40121" x="1206500" y="5200650"/>
          <p14:tracePt t="40128" x="1214438" y="5192713"/>
          <p14:tracePt t="40138" x="1214438" y="5183188"/>
          <p14:tracePt t="40152" x="1239838" y="5167313"/>
          <p14:tracePt t="40224" x="1239838" y="5157788"/>
          <p14:tracePt t="40233" x="1249363" y="5157788"/>
          <p14:tracePt t="40240" x="1257300" y="5149850"/>
          <p14:tracePt t="40252" x="1265238" y="5149850"/>
          <p14:tracePt t="40269" x="1274763" y="5141913"/>
          <p14:tracePt t="40321" x="1282700" y="5132388"/>
          <p14:tracePt t="40354" x="1290638" y="5132388"/>
          <p14:tracePt t="40360" x="1308100" y="5124450"/>
          <p14:tracePt t="40393" x="1317625" y="5124450"/>
          <p14:tracePt t="40440" x="1325563" y="5124450"/>
          <p14:tracePt t="40448" x="1343025" y="5116513"/>
          <p14:tracePt t="40464" x="1350963" y="5106988"/>
          <p14:tracePt t="40471" x="1358900" y="5106988"/>
          <p14:tracePt t="40486" x="1368425" y="5106988"/>
          <p14:tracePt t="40503" x="1376363" y="5106988"/>
          <p14:tracePt t="41048" x="1384300" y="5099050"/>
          <p14:tracePt t="41072" x="1393825" y="5099050"/>
          <p14:tracePt t="41096" x="1401763" y="5099050"/>
          <p14:tracePt t="41160" x="1409700" y="5099050"/>
          <p14:tracePt t="41904" x="1419225" y="5099050"/>
          <p14:tracePt t="41921" x="1427163" y="5099050"/>
          <p14:tracePt t="42001" x="1435100" y="5099050"/>
          <p14:tracePt t="42009" x="1444625" y="5099050"/>
          <p14:tracePt t="42020" x="1462088" y="5099050"/>
          <p14:tracePt t="42036" x="1477963" y="5091113"/>
          <p14:tracePt t="42052" x="1487488" y="5091113"/>
          <p14:tracePt t="42068" x="1503363" y="5081588"/>
          <p14:tracePt t="42128" x="1520825" y="5081588"/>
          <p14:tracePt t="42161" x="1528763" y="5081588"/>
          <p14:tracePt t="42217" x="1538288" y="5081588"/>
          <p14:tracePt t="42233" x="1546225" y="5081588"/>
          <p14:tracePt t="42241" x="1554163" y="5081588"/>
          <p14:tracePt t="42252" x="1571625" y="5073650"/>
          <p14:tracePt t="42305" x="1579563" y="5073650"/>
          <p14:tracePt t="42329" x="1589088" y="5073650"/>
          <p14:tracePt t="42337" x="1597025" y="5073650"/>
          <p14:tracePt t="42377" x="1614488" y="5073650"/>
          <p14:tracePt t="42424" x="1622425" y="5073650"/>
          <p14:tracePt t="42471" x="1631950" y="5073650"/>
          <p14:tracePt t="42479" x="1647825" y="5073650"/>
          <p14:tracePt t="42495" x="1665288" y="5073650"/>
          <p14:tracePt t="42503" x="1673225" y="5073650"/>
          <p14:tracePt t="42518" x="1682750" y="5073650"/>
          <p14:tracePt t="42535" x="1716088" y="5073650"/>
          <p14:tracePt t="42552" x="1733550" y="5064125"/>
          <p14:tracePt t="42568" x="1766888" y="5064125"/>
          <p14:tracePt t="42586" x="1784350" y="5056188"/>
          <p14:tracePt t="42602" x="1817688" y="5056188"/>
          <p14:tracePt t="42618" x="1860550" y="5056188"/>
          <p14:tracePt t="42634" x="1893888" y="5038725"/>
          <p14:tracePt t="42651" x="1946275" y="5038725"/>
          <p14:tracePt t="42668" x="2022475" y="5030788"/>
          <p14:tracePt t="42685" x="2098675" y="5022850"/>
          <p14:tracePt t="42701" x="2157413" y="4997450"/>
          <p14:tracePt t="42718" x="2192338" y="4987925"/>
          <p14:tracePt t="42735" x="2217738" y="4987925"/>
          <p14:tracePt t="42752" x="2235200" y="4979988"/>
          <p14:tracePt t="42768" x="2251075" y="4979988"/>
          <p14:tracePt t="44424" x="2260600" y="4979988"/>
          <p14:tracePt t="44431" x="2268538" y="4979988"/>
          <p14:tracePt t="44447" x="2276475" y="4979988"/>
          <p14:tracePt t="44455" x="2286000" y="4972050"/>
          <p14:tracePt t="44488" x="2293938" y="4962525"/>
          <p14:tracePt t="44559" x="2311400" y="4962525"/>
          <p14:tracePt t="44631" x="2319338" y="4962525"/>
          <p14:tracePt t="44879" x="2327275" y="4962525"/>
          <p14:tracePt t="44888" x="2344738" y="4962525"/>
          <p14:tracePt t="44919" x="2352675" y="4962525"/>
          <p14:tracePt t="44935" x="2362200" y="4962525"/>
          <p14:tracePt t="44951" x="2370138" y="4962525"/>
          <p14:tracePt t="44959" x="2379663" y="4962525"/>
          <p14:tracePt t="44968" x="2387600" y="4962525"/>
          <p14:tracePt t="44985" x="2413000" y="4962525"/>
          <p14:tracePt t="45000" x="2420938" y="4962525"/>
          <p14:tracePt t="45017" x="2446338" y="4962525"/>
          <p14:tracePt t="45035" x="2481263" y="4962525"/>
          <p14:tracePt t="45052" x="2532063" y="4962525"/>
          <p14:tracePt t="45068" x="2582863" y="4962525"/>
          <p14:tracePt t="45085" x="2633663" y="4962525"/>
          <p14:tracePt t="45109" x="2744788" y="4962525"/>
          <p14:tracePt t="45112" x="2770188" y="4962525"/>
          <p14:tracePt t="45120" x="2803525" y="4962525"/>
          <p14:tracePt t="45136" x="2838450" y="4962525"/>
          <p14:tracePt t="45140" x="2879725" y="4962525"/>
          <p14:tracePt t="45154" x="2998788" y="4962525"/>
          <p14:tracePt t="45169" x="3067050" y="4962525"/>
          <p14:tracePt t="45171" x="3127375" y="4972050"/>
          <p14:tracePt t="45185" x="3160713" y="4979988"/>
          <p14:tracePt t="45186" x="3194050" y="4979988"/>
          <p14:tracePt t="45202" x="3211513" y="4979988"/>
          <p14:tracePt t="45204" x="3254375" y="4979988"/>
          <p14:tracePt t="45218" x="3348038" y="4979988"/>
          <p14:tracePt t="45235" x="3457575" y="4979988"/>
          <p14:tracePt t="45251" x="3517900" y="4979988"/>
          <p14:tracePt t="45267" x="3576638" y="4979988"/>
          <p14:tracePt t="45283" x="3636963" y="4979988"/>
          <p14:tracePt t="45300" x="3695700" y="4979988"/>
          <p14:tracePt t="45317" x="3763963" y="4979988"/>
          <p14:tracePt t="45333" x="3848100" y="4979988"/>
          <p14:tracePt t="45350" x="3933825" y="4979988"/>
          <p14:tracePt t="45367" x="4010025" y="4979988"/>
          <p14:tracePt t="45384" x="4070350" y="4979988"/>
          <p14:tracePt t="45385" x="4095750" y="4987925"/>
          <p14:tracePt t="45400" x="4121150" y="4987925"/>
          <p14:tracePt t="45417" x="4197350" y="4987925"/>
          <p14:tracePt t="45433" x="4230688" y="4987925"/>
          <p14:tracePt t="45450" x="4273550" y="4987925"/>
          <p14:tracePt t="45467" x="4306888" y="4987925"/>
          <p14:tracePt t="45483" x="4341813" y="4987925"/>
          <p14:tracePt t="45500" x="4367213" y="4987925"/>
          <p14:tracePt t="45517" x="4392613" y="4987925"/>
          <p14:tracePt t="45534" x="4418013" y="4987925"/>
          <p14:tracePt t="45552" x="4451350" y="4987925"/>
          <p14:tracePt t="45567" x="4468813" y="4987925"/>
          <p14:tracePt t="45586" x="4486275" y="4987925"/>
          <p14:tracePt t="45601" x="4503738" y="4987925"/>
          <p14:tracePt t="45652" x="4511675" y="4987925"/>
          <p14:tracePt t="45655" x="4519613" y="4987925"/>
          <p14:tracePt t="45673" x="4529138" y="4997450"/>
          <p14:tracePt t="45683" x="4537075" y="4997450"/>
          <p14:tracePt t="45700" x="4545013" y="4997450"/>
          <p14:tracePt t="45728" x="4562475" y="4997450"/>
          <p14:tracePt t="45744" x="4570413" y="4997450"/>
          <p14:tracePt t="45751" x="4579938" y="4997450"/>
          <p14:tracePt t="45767" x="4587875" y="4997450"/>
          <p14:tracePt t="45785" x="4638675" y="4997450"/>
          <p14:tracePt t="45800" x="4664075" y="4997450"/>
          <p14:tracePt t="45816" x="4706938" y="4997450"/>
          <p14:tracePt t="45841" x="4714875" y="4997450"/>
          <p14:tracePt t="45850" x="4732338" y="4997450"/>
          <p14:tracePt t="45866" x="4757738" y="4987925"/>
          <p14:tracePt t="45883" x="4800600" y="4979988"/>
          <p14:tracePt t="45900" x="4843463" y="4979988"/>
          <p14:tracePt t="45917" x="4859338" y="4972050"/>
          <p14:tracePt t="45934" x="4919663" y="4972050"/>
          <p14:tracePt t="45950" x="4953000" y="4972050"/>
          <p14:tracePt t="45967" x="4962525" y="4962525"/>
          <p14:tracePt t="45984" x="4987925" y="4962525"/>
          <p14:tracePt t="46000" x="5029200" y="4954588"/>
          <p14:tracePt t="46017" x="5080000" y="4954588"/>
          <p14:tracePt t="46033" x="5114925" y="4946650"/>
          <p14:tracePt t="46050" x="5140325" y="4946650"/>
          <p14:tracePt t="46055" x="5148263" y="4946650"/>
          <p14:tracePt t="46067" x="5165725" y="4946650"/>
          <p14:tracePt t="46084" x="5183188" y="4946650"/>
          <p14:tracePt t="46102" x="5199063" y="4946650"/>
          <p14:tracePt t="46104" x="5208588" y="4946650"/>
          <p14:tracePt t="46116" x="5216525" y="4946650"/>
          <p14:tracePt t="46133" x="5233988" y="4946650"/>
          <p14:tracePt t="46151" x="5259388" y="4946650"/>
          <p14:tracePt t="46168" x="5267325" y="4946650"/>
          <p14:tracePt t="46202" x="5276850" y="4946650"/>
          <p14:tracePt t="46216" x="5284788" y="4946650"/>
          <p14:tracePt t="46224" x="5292725" y="4946650"/>
          <p14:tracePt t="46234" x="5302250" y="4946650"/>
          <p14:tracePt t="46250" x="5310188" y="4946650"/>
          <p14:tracePt t="46266" x="5318125" y="4946650"/>
          <p14:tracePt t="46313" x="5327650" y="4946650"/>
          <p14:tracePt t="46641" x="5318125" y="4946650"/>
          <p14:tracePt t="46648" x="5302250" y="4946650"/>
          <p14:tracePt t="46656" x="5284788" y="4946650"/>
          <p14:tracePt t="46667" x="5276850" y="4946650"/>
          <p14:tracePt t="46683" x="5241925" y="4946650"/>
          <p14:tracePt t="46704" x="5183188" y="4946650"/>
          <p14:tracePt t="46705" x="5148263" y="4946650"/>
          <p14:tracePt t="46717" x="5132388" y="4946650"/>
          <p14:tracePt t="46733" x="5064125" y="4946650"/>
          <p14:tracePt t="46750" x="5029200" y="4946650"/>
          <p14:tracePt t="46766" x="4970463" y="4946650"/>
          <p14:tracePt t="46783" x="4902200" y="4946650"/>
          <p14:tracePt t="46784" x="4859338" y="4946650"/>
          <p14:tracePt t="46801" x="4714875" y="4946650"/>
          <p14:tracePt t="46816" x="4630738" y="4946650"/>
          <p14:tracePt t="46834" x="4400550" y="4946650"/>
          <p14:tracePt t="46849" x="4256088" y="4946650"/>
          <p14:tracePt t="46866" x="4154488" y="4946650"/>
          <p14:tracePt t="46884" x="4052888" y="4946650"/>
          <p14:tracePt t="46900" x="3941763" y="4946650"/>
          <p14:tracePt t="46907" x="3883025" y="4946650"/>
          <p14:tracePt t="46916" x="3822700" y="4946650"/>
          <p14:tracePt t="46933" x="3662363" y="4946650"/>
          <p14:tracePt t="46950" x="3492500" y="4911725"/>
          <p14:tracePt t="46966" x="3330575" y="4886325"/>
          <p14:tracePt t="46985" x="3109913" y="4852988"/>
          <p14:tracePt t="47001" x="3041650" y="4843463"/>
          <p14:tracePt t="47002" x="2998788" y="4843463"/>
          <p14:tracePt t="47016" x="2940050" y="4835525"/>
          <p14:tracePt t="47017" x="2879725" y="4835525"/>
          <p14:tracePt t="47033" x="2760663" y="4835525"/>
          <p14:tracePt t="47052" x="2676525" y="4835525"/>
          <p14:tracePt t="47066" x="2616200" y="4835525"/>
          <p14:tracePt t="47083" x="2574925" y="4835525"/>
          <p14:tracePt t="47099" x="2514600" y="4835525"/>
          <p14:tracePt t="47116" x="2446338" y="4835525"/>
          <p14:tracePt t="47132" x="2370138" y="4835525"/>
          <p14:tracePt t="47150" x="2319338" y="4835525"/>
          <p14:tracePt t="47151" x="2293938" y="4835525"/>
          <p14:tracePt t="47166" x="2276475" y="4835525"/>
          <p14:tracePt t="47184" x="2243138" y="4835525"/>
          <p14:tracePt t="47201" x="2235200" y="4835525"/>
          <p14:tracePt t="47224" x="2225675" y="4835525"/>
          <p14:tracePt t="47312" x="2268538" y="4852988"/>
          <p14:tracePt t="47319" x="2327275" y="4868863"/>
          <p14:tracePt t="47327" x="2370138" y="4878388"/>
          <p14:tracePt t="47335" x="2438400" y="4911725"/>
          <p14:tracePt t="47349" x="2497138" y="4919663"/>
          <p14:tracePt t="47366" x="2735263" y="4954588"/>
          <p14:tracePt t="47383" x="3016250" y="4954588"/>
          <p14:tracePt t="47401" x="3525838" y="4937125"/>
          <p14:tracePt t="47416" x="3713163" y="4929188"/>
          <p14:tracePt t="47432" x="4111625" y="4878388"/>
          <p14:tracePt t="47449" x="4281488" y="4878388"/>
          <p14:tracePt t="47466" x="4359275" y="4878388"/>
          <p14:tracePt t="47483" x="4435475" y="4868863"/>
          <p14:tracePt t="47502" x="4511675" y="4868863"/>
          <p14:tracePt t="47504" x="4537075" y="4868863"/>
          <p14:tracePt t="47516" x="4570413" y="4868863"/>
          <p14:tracePt t="47533" x="4681538" y="4852988"/>
          <p14:tracePt t="47553" x="4757738" y="4852988"/>
          <p14:tracePt t="47566" x="4775200" y="4852988"/>
          <p14:tracePt t="47585" x="4818063" y="4852988"/>
          <p14:tracePt t="47601" x="4884738" y="4843463"/>
          <p14:tracePt t="47617" x="4910138" y="4843463"/>
          <p14:tracePt t="47618" x="4953000" y="4843463"/>
          <p14:tracePt t="47633" x="5046663" y="4843463"/>
          <p14:tracePt t="47651" x="5106988" y="4843463"/>
          <p14:tracePt t="47666" x="5140325" y="4843463"/>
          <p14:tracePt t="47683" x="5157788" y="4843463"/>
          <p14:tracePt t="47700" x="5173663" y="4843463"/>
          <p14:tracePt t="47716" x="5191125" y="4843463"/>
          <p14:tracePt t="47733" x="5208588" y="4843463"/>
          <p14:tracePt t="47751" x="5224463" y="4843463"/>
          <p14:tracePt t="47752" x="5233988" y="4843463"/>
          <p14:tracePt t="47766" x="5241925" y="4843463"/>
          <p14:tracePt t="47825" x="5249863" y="4843463"/>
          <p14:tracePt t="47928" x="5259388" y="4852988"/>
          <p14:tracePt t="47968" x="5259388" y="4868863"/>
          <p14:tracePt t="48008" x="5259388" y="4878388"/>
          <p14:tracePt t="48024" x="5259388" y="4894263"/>
          <p14:tracePt t="48033" x="5249863" y="4894263"/>
          <p14:tracePt t="48041" x="5241925" y="4903788"/>
          <p14:tracePt t="48050" x="5233988" y="4911725"/>
          <p14:tracePt t="48066" x="5208588" y="4919663"/>
          <p14:tracePt t="48083" x="5173663" y="4937125"/>
          <p14:tracePt t="48100" x="5132388" y="4946650"/>
          <p14:tracePt t="48116" x="5072063" y="4946650"/>
          <p14:tracePt t="48133" x="4987925" y="4946650"/>
          <p14:tracePt t="48150" x="4894263" y="4946650"/>
          <p14:tracePt t="48152" x="4851400" y="4946650"/>
          <p14:tracePt t="48166" x="4808538" y="4946650"/>
          <p14:tracePt t="48183" x="4681538" y="4946650"/>
          <p14:tracePt t="48199" x="4519613" y="4946650"/>
          <p14:tracePt t="48200" x="4468813" y="4946650"/>
          <p14:tracePt t="48216" x="4384675" y="4946650"/>
          <p14:tracePt t="48234" x="4121150" y="4946650"/>
          <p14:tracePt t="48249" x="3925888" y="4946650"/>
          <p14:tracePt t="48265" x="3781425" y="4946650"/>
          <p14:tracePt t="48282" x="3678238" y="4954588"/>
          <p14:tracePt t="48299" x="3594100" y="4954588"/>
          <p14:tracePt t="48315" x="3517900" y="4954588"/>
          <p14:tracePt t="48332" x="3467100" y="4954588"/>
          <p14:tracePt t="48349" x="3363913" y="4954588"/>
          <p14:tracePt t="48365" x="3262313" y="4954588"/>
          <p14:tracePt t="48384" x="3100388" y="4954588"/>
          <p14:tracePt t="48400" x="3016250" y="4954588"/>
          <p14:tracePt t="48416" x="2982913" y="4954588"/>
          <p14:tracePt t="48417" x="2955925" y="4954588"/>
          <p14:tracePt t="48433" x="2914650" y="4954588"/>
          <p14:tracePt t="48434" x="2897188" y="4954588"/>
          <p14:tracePt t="48450" x="2863850" y="4962525"/>
          <p14:tracePt t="48466" x="2820988" y="4972050"/>
          <p14:tracePt t="48483" x="2786063" y="4979988"/>
          <p14:tracePt t="48499" x="2760663" y="4987925"/>
          <p14:tracePt t="48515" x="2709863" y="4987925"/>
          <p14:tracePt t="48532" x="2668588" y="4997450"/>
          <p14:tracePt t="48549" x="2616200" y="4997450"/>
          <p14:tracePt t="48565" x="2574925" y="4997450"/>
          <p14:tracePt t="48583" x="2565400" y="4997450"/>
          <p14:tracePt t="48584" x="2557463" y="4997450"/>
          <p14:tracePt t="49001" x="2549525" y="5005388"/>
          <p14:tracePt t="49008" x="2549525" y="5013325"/>
          <p14:tracePt t="49017" x="2549525" y="5022850"/>
          <p14:tracePt t="49032" x="2540000" y="5022850"/>
          <p14:tracePt t="49113" x="2532063" y="5030788"/>
          <p14:tracePt t="49424" x="2524125" y="5048250"/>
          <p14:tracePt t="49433" x="2506663" y="5048250"/>
          <p14:tracePt t="49440" x="2489200" y="5056188"/>
          <p14:tracePt t="49450" x="2481263" y="5056188"/>
          <p14:tracePt t="49465" x="2463800" y="5056188"/>
          <p14:tracePt t="49481" x="2455863" y="5056188"/>
          <p14:tracePt t="49498" x="2455863" y="5064125"/>
          <p14:tracePt t="49552" x="2446338" y="5064125"/>
          <p14:tracePt t="49567" x="2430463" y="5081588"/>
          <p14:tracePt t="49584" x="2413000" y="5081588"/>
          <p14:tracePt t="49592" x="2413000" y="5091113"/>
          <p14:tracePt t="49600" x="2405063" y="5099050"/>
          <p14:tracePt t="49615" x="2387600" y="5106988"/>
          <p14:tracePt t="49633" x="2370138" y="5116513"/>
          <p14:tracePt t="49650" x="2362200" y="5124450"/>
          <p14:tracePt t="49665" x="2362200" y="5132388"/>
          <p14:tracePt t="49682" x="2336800" y="5167313"/>
          <p14:tracePt t="49699" x="2327275" y="5183188"/>
          <p14:tracePt t="49715" x="2327275" y="5208588"/>
          <p14:tracePt t="49731" x="2311400" y="5235575"/>
          <p14:tracePt t="49748" x="2301875" y="5260975"/>
          <p14:tracePt t="49765" x="2286000" y="5294313"/>
          <p14:tracePt t="49781" x="2268538" y="5327650"/>
          <p14:tracePt t="49798" x="2251075" y="5370513"/>
          <p14:tracePt t="49816" x="2225675" y="5405438"/>
          <p14:tracePt t="49817" x="2217738" y="5405438"/>
          <p14:tracePt t="49832" x="2217738" y="5421313"/>
          <p14:tracePt t="49848" x="2217738" y="5430838"/>
          <p14:tracePt t="49867" x="2200275" y="5446713"/>
          <p14:tracePt t="49881" x="2192338" y="5456238"/>
          <p14:tracePt t="49898" x="2192338" y="5464175"/>
          <p14:tracePt t="49915" x="2182813" y="5481638"/>
          <p14:tracePt t="49932" x="2182813" y="5489575"/>
          <p14:tracePt t="49949" x="2182813" y="5497513"/>
          <p14:tracePt t="49968" x="2166938" y="5507038"/>
          <p14:tracePt t="49983" x="2166938" y="5514975"/>
          <p14:tracePt t="49998" x="2166938" y="5524500"/>
          <p14:tracePt t="50015" x="2157413" y="5532438"/>
          <p14:tracePt t="50032" x="2157413" y="5549900"/>
          <p14:tracePt t="50033" x="2149475" y="5557838"/>
          <p14:tracePt t="50050" x="2149475" y="5565775"/>
          <p14:tracePt t="50065" x="2141538" y="5583238"/>
          <p14:tracePt t="50081" x="2132013" y="5600700"/>
          <p14:tracePt t="50098" x="2124075" y="5608638"/>
          <p14:tracePt t="50115" x="2116138" y="5626100"/>
          <p14:tracePt t="50144" x="2106613" y="5641975"/>
          <p14:tracePt t="50168" x="2090738" y="5659438"/>
          <p14:tracePt t="50273" x="2073275" y="5659438"/>
          <p14:tracePt t="50295" x="2065338" y="5668963"/>
          <p14:tracePt t="50336" x="2055813" y="5668963"/>
          <p14:tracePt t="50352" x="2047875" y="5668963"/>
          <p14:tracePt t="50360" x="2038350" y="5668963"/>
          <p14:tracePt t="50375" x="2030413" y="5668963"/>
          <p14:tracePt t="50384" x="2022475" y="5668963"/>
          <p14:tracePt t="50398" x="2005013" y="5668963"/>
          <p14:tracePt t="50414" x="1997075" y="5668963"/>
          <p14:tracePt t="50432" x="1971675" y="5668963"/>
          <p14:tracePt t="50448" x="1962150" y="5668963"/>
          <p14:tracePt t="50465" x="1946275" y="5668963"/>
          <p14:tracePt t="50481" x="1928813" y="5668963"/>
          <p14:tracePt t="50498" x="1920875" y="5668963"/>
          <p14:tracePt t="50514" x="1903413" y="5668963"/>
          <p14:tracePt t="50536" x="1885950" y="5668963"/>
          <p14:tracePt t="50560" x="1878013" y="5668963"/>
          <p14:tracePt t="50600" x="1868488" y="5668963"/>
          <p14:tracePt t="50616" x="1860550" y="5668963"/>
          <p14:tracePt t="50633" x="1852613" y="5668963"/>
          <p14:tracePt t="50640" x="1843088" y="5668963"/>
          <p14:tracePt t="50665" x="1835150" y="5668963"/>
          <p14:tracePt t="51392" x="1835150" y="5651500"/>
          <p14:tracePt t="51400" x="1843088" y="5651500"/>
          <p14:tracePt t="51408" x="1852613" y="5651500"/>
          <p14:tracePt t="51423" x="1868488" y="5651500"/>
          <p14:tracePt t="51433" x="1878013" y="5651500"/>
          <p14:tracePt t="51450" x="1885950" y="5651500"/>
          <p14:tracePt t="51465" x="1903413" y="5641975"/>
          <p14:tracePt t="51466" x="1911350" y="5641975"/>
          <p14:tracePt t="51482" x="1936750" y="5641975"/>
          <p14:tracePt t="51484" x="1954213" y="5641975"/>
          <p14:tracePt t="51498" x="1979613" y="5626100"/>
          <p14:tracePt t="51515" x="2022475" y="5616575"/>
          <p14:tracePt t="51532" x="2065338" y="5616575"/>
          <p14:tracePt t="51547" x="2106613" y="5616575"/>
          <p14:tracePt t="51564" x="2182813" y="5608638"/>
          <p14:tracePt t="51581" x="2268538" y="5583238"/>
          <p14:tracePt t="51598" x="2420938" y="5583238"/>
          <p14:tracePt t="51599" x="2524125" y="5583238"/>
          <p14:tracePt t="51614" x="2590800" y="5583238"/>
          <p14:tracePt t="51631" x="2795588" y="5583238"/>
          <p14:tracePt t="51648" x="2947988" y="5583238"/>
          <p14:tracePt t="51649" x="2998788" y="5575300"/>
          <p14:tracePt t="51664" x="3059113" y="5565775"/>
          <p14:tracePt t="51682" x="3092450" y="5565775"/>
          <p14:tracePt t="51682" x="3109913" y="5557838"/>
          <p14:tracePt t="51698" x="3117850" y="5557838"/>
          <p14:tracePt t="51714" x="3127375" y="5557838"/>
          <p14:tracePt t="51730" x="3160713" y="5557838"/>
          <p14:tracePt t="51747" x="3194050" y="5557838"/>
          <p14:tracePt t="51764" x="3228975" y="5557838"/>
          <p14:tracePt t="51781" x="3287713" y="5557838"/>
          <p14:tracePt t="51798" x="3348038" y="5557838"/>
          <p14:tracePt t="51814" x="3381375" y="5557838"/>
          <p14:tracePt t="51831" x="3398838" y="5557838"/>
          <p14:tracePt t="51847" x="3414713" y="5557838"/>
          <p14:tracePt t="51864" x="3424238" y="5557838"/>
          <p14:tracePt t="51881" x="3432175" y="5557838"/>
          <p14:tracePt t="51985" x="3441700" y="5557838"/>
          <p14:tracePt t="52008" x="3467100" y="5557838"/>
          <p14:tracePt t="52015" x="3475038" y="5557838"/>
          <p14:tracePt t="52032" x="3482975" y="5557838"/>
          <p14:tracePt t="52072" x="3492500" y="5557838"/>
          <p14:tracePt t="52104" x="3500438" y="5557838"/>
          <p14:tracePt t="52129" x="3508375" y="5557838"/>
          <p14:tracePt t="52161" x="3517900" y="5557838"/>
          <p14:tracePt t="52200" x="3525838" y="5557838"/>
          <p14:tracePt t="53800" x="3533775" y="5557838"/>
          <p14:tracePt t="53816" x="3543300" y="5557838"/>
          <p14:tracePt t="53856" x="3568700" y="5557838"/>
          <p14:tracePt t="53952" x="3576638" y="5557838"/>
          <p14:tracePt t="53959" x="3594100" y="5557838"/>
          <p14:tracePt t="53985" x="3602038" y="5557838"/>
          <p14:tracePt t="53992" x="3611563" y="5557838"/>
          <p14:tracePt t="53999" x="3619500" y="5575300"/>
          <p14:tracePt t="54015" x="3627438" y="5575300"/>
          <p14:tracePt t="54031" x="3636963" y="5575300"/>
          <p14:tracePt t="54055" x="3644900" y="5575300"/>
          <p14:tracePt t="54087" x="3652838" y="5575300"/>
          <p14:tracePt t="54097" x="3662363" y="5575300"/>
          <p14:tracePt t="54111" x="3670300" y="5575300"/>
          <p14:tracePt t="54119" x="3687763" y="5575300"/>
          <p14:tracePt t="54144" x="3695700" y="5575300"/>
          <p14:tracePt t="54151" x="3703638" y="5575300"/>
          <p14:tracePt t="54163" x="3713163" y="5575300"/>
          <p14:tracePt t="54180" x="3729038" y="5575300"/>
          <p14:tracePt t="54196" x="3763963" y="5575300"/>
          <p14:tracePt t="54213" x="3806825" y="5575300"/>
          <p14:tracePt t="54230" x="3873500" y="5575300"/>
          <p14:tracePt t="54246" x="3941763" y="5575300"/>
          <p14:tracePt t="54263" x="4027488" y="5575300"/>
          <p14:tracePt t="54280" x="4086225" y="5575300"/>
          <p14:tracePt t="54296" x="4129088" y="5575300"/>
          <p14:tracePt t="54312" x="4205288" y="5575300"/>
          <p14:tracePt t="54329" x="4265613" y="5583238"/>
          <p14:tracePt t="54346" x="4298950" y="5583238"/>
          <p14:tracePt t="54363" x="4332288" y="5591175"/>
          <p14:tracePt t="54379" x="4359275" y="5591175"/>
          <p14:tracePt t="54396" x="4392613" y="5591175"/>
          <p14:tracePt t="54413" x="4400550" y="5591175"/>
          <p14:tracePt t="54430" x="4410075" y="5591175"/>
          <p14:tracePt t="54455" x="4418013" y="5591175"/>
          <p14:tracePt t="54504" x="4435475" y="5591175"/>
          <p14:tracePt t="54544" x="4443413" y="5591175"/>
          <p14:tracePt t="54600" x="4443413" y="5600700"/>
          <p14:tracePt t="54607" x="4451350" y="5608638"/>
          <p14:tracePt t="54664" x="4468813" y="5608638"/>
          <p14:tracePt t="55209" x="4476750" y="5608638"/>
          <p14:tracePt t="55217" x="4494213" y="5608638"/>
          <p14:tracePt t="55231" x="4503738" y="5608638"/>
          <p14:tracePt t="55234" x="4519613" y="5616575"/>
          <p14:tracePt t="55249" x="4529138" y="5616575"/>
          <p14:tracePt t="55264" x="4545013" y="5616575"/>
          <p14:tracePt t="55265" x="4570413" y="5616575"/>
          <p14:tracePt t="55281" x="4579938" y="5616575"/>
          <p14:tracePt t="55282" x="4587875" y="5616575"/>
          <p14:tracePt t="55296" x="4595813" y="5616575"/>
          <p14:tracePt t="55297" x="4613275" y="5616575"/>
          <p14:tracePt t="55312" x="4621213" y="5616575"/>
          <p14:tracePt t="55330" x="4638675" y="5616575"/>
          <p14:tracePt t="55346" x="4646613" y="5616575"/>
          <p14:tracePt t="55376" x="4664075" y="5616575"/>
          <p14:tracePt t="55392" x="4673600" y="5616575"/>
          <p14:tracePt t="55400" x="4681538" y="5616575"/>
          <p14:tracePt t="55413" x="4689475" y="5616575"/>
          <p14:tracePt t="55429" x="4706938" y="5616575"/>
          <p14:tracePt t="55446" x="4714875" y="5616575"/>
          <p14:tracePt t="55465" x="4732338" y="5616575"/>
          <p14:tracePt t="55481" x="4740275" y="5616575"/>
          <p14:tracePt t="55498" x="4765675" y="5616575"/>
          <p14:tracePt t="55516" x="4775200" y="5616575"/>
          <p14:tracePt t="55530" x="4791075" y="5616575"/>
          <p14:tracePt t="55546" x="4808538" y="5616575"/>
          <p14:tracePt t="55563" x="4833938" y="5616575"/>
          <p14:tracePt t="55580" x="4868863" y="5616575"/>
          <p14:tracePt t="55596" x="4927600" y="5616575"/>
          <p14:tracePt t="55614" x="5021263" y="5616575"/>
          <p14:tracePt t="55634" x="5233988" y="5616575"/>
          <p14:tracePt t="55647" x="5327650" y="5616575"/>
          <p14:tracePt t="55665" x="5530850" y="5616575"/>
          <p14:tracePt t="55685" x="5581650" y="5616575"/>
          <p14:tracePt t="55688" x="5591175" y="5616575"/>
          <p14:tracePt t="55697" x="5616575" y="5616575"/>
          <p14:tracePt t="55716" x="5624513" y="5616575"/>
          <p14:tracePt t="55729" x="5641975" y="5616575"/>
          <p14:tracePt t="55747" x="5649913" y="5616575"/>
          <p14:tracePt t="55764" x="5667375" y="5616575"/>
          <p14:tracePt t="55780" x="5683250" y="5616575"/>
          <p14:tracePt t="55824" x="5700713" y="5616575"/>
          <p14:tracePt t="55840" x="5708650" y="5616575"/>
          <p14:tracePt t="55856" x="5718175" y="5616575"/>
          <p14:tracePt t="55888" x="5735638" y="5616575"/>
          <p14:tracePt t="55936" x="5743575" y="5616575"/>
          <p14:tracePt t="55968" x="5751513" y="5608638"/>
          <p14:tracePt t="56152" x="5743575" y="5608638"/>
          <p14:tracePt t="56168" x="5718175" y="5608638"/>
          <p14:tracePt t="56175" x="5700713" y="5608638"/>
          <p14:tracePt t="56184" x="5657850" y="5608638"/>
          <p14:tracePt t="56195" x="5624513" y="5608638"/>
          <p14:tracePt t="56212" x="5522913" y="5608638"/>
          <p14:tracePt t="56229" x="5378450" y="5616575"/>
          <p14:tracePt t="56246" x="5208588" y="5641975"/>
          <p14:tracePt t="56263" x="5046663" y="5676900"/>
          <p14:tracePt t="56264" x="4927600" y="5676900"/>
          <p14:tracePt t="56279" x="4818063" y="5676900"/>
          <p14:tracePt t="56280" x="4706938" y="5676900"/>
          <p14:tracePt t="56296" x="4554538" y="5676900"/>
          <p14:tracePt t="56313" x="4222750" y="5676900"/>
          <p14:tracePt t="56314" x="3959225" y="5676900"/>
          <p14:tracePt t="56329" x="3467100" y="5676900"/>
          <p14:tracePt t="56346" x="3186113" y="5684838"/>
          <p14:tracePt t="56362" x="3049588" y="5735638"/>
          <p14:tracePt t="56379" x="2947988" y="5795963"/>
          <p14:tracePt t="56395" x="2838450" y="5915025"/>
          <p14:tracePt t="56412" x="2744788" y="6092825"/>
          <p14:tracePt t="56428" x="2608263" y="6254750"/>
          <p14:tracePt t="56445" x="2489200" y="6399213"/>
          <p14:tracePt t="56464" x="2311400" y="6611938"/>
          <p14:tracePt t="56481" x="2268538" y="6654800"/>
          <p14:tracePt t="56496" x="2260600" y="6680200"/>
          <p14:tracePt t="56513" x="2260600" y="6688138"/>
          <p14:tracePt t="56537" x="2260600" y="6705600"/>
          <p14:tracePt t="56546" x="2260600" y="6721475"/>
          <p14:tracePt t="56563" x="2276475" y="6764338"/>
          <p14:tracePt t="56584" x="2379663" y="6824663"/>
          <p14:tracePt t="56753" x="2770188" y="6262688"/>
          <p14:tracePt t="56762" x="2506663" y="5565775"/>
          <p14:tracePt t="56779" x="1835150" y="4079875"/>
          <p14:tracePt t="56795" x="1173163" y="2805113"/>
          <p14:tracePt t="56812" x="704850" y="2030413"/>
          <p14:tracePt t="56828" x="407988" y="1597025"/>
          <p14:tracePt t="56845" x="230188" y="1343025"/>
          <p14:tracePt t="56862" x="111125" y="1173163"/>
          <p14:tracePt t="56880" x="58738" y="1069975"/>
          <p14:tracePt t="56896" x="58738" y="1028700"/>
          <p14:tracePt t="56912" x="58738" y="925513"/>
          <p14:tracePt t="56928" x="58738" y="808038"/>
          <p14:tracePt t="57651" x="42863" y="331788"/>
          <p14:tracePt t="57651" x="85725" y="400050"/>
          <p14:tracePt t="57651" x="136525" y="466725"/>
          <p14:tracePt t="57651" x="203200" y="585788"/>
          <p14:tracePt t="57651" x="263525" y="714375"/>
          <p14:tracePt t="57651" x="331788" y="849313"/>
          <p14:tracePt t="57651" x="365125" y="960438"/>
          <p14:tracePt t="57651" x="407988" y="1054100"/>
          <p14:tracePt t="57651" x="425450" y="1122363"/>
          <p14:tracePt t="57651" x="425450" y="1147763"/>
          <p14:tracePt t="57651" x="450850" y="1216025"/>
          <p14:tracePt t="57651" x="450850" y="1257300"/>
          <p14:tracePt t="57651" x="450850" y="1282700"/>
          <p14:tracePt t="57651" x="441325" y="1292225"/>
          <p14:tracePt t="57651" x="765175" y="1138238"/>
          <p14:tracePt t="57651" x="1563688" y="909638"/>
          <p14:tracePt t="57651" x="2651125" y="663575"/>
          <p14:tracePt t="57651" x="3840163" y="441325"/>
          <p14:tracePt t="57651" x="6643688" y="76200"/>
        </p14:tracePtLst>
      </p14:laserTraceLst>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8C9C6905-96B6-3DD2-F43C-9F4FB4B473D7}"/>
              </a:ext>
            </a:extLst>
          </p:cNvPr>
          <p:cNvSpPr txBox="1"/>
          <p:nvPr/>
        </p:nvSpPr>
        <p:spPr>
          <a:xfrm>
            <a:off x="3137481" y="617697"/>
            <a:ext cx="5343789" cy="1323439"/>
          </a:xfrm>
          <a:prstGeom prst="rect">
            <a:avLst/>
          </a:prstGeom>
          <a:solidFill>
            <a:srgbClr val="00B0F0"/>
          </a:solidFill>
        </p:spPr>
        <p:txBody>
          <a:bodyPr wrap="square" rtlCol="0">
            <a:spAutoFit/>
          </a:bodyPr>
          <a:lstStyle/>
          <a:p>
            <a:pPr algn="ctr"/>
            <a:r>
              <a:rPr lang="en-US" sz="4000" b="1" dirty="0">
                <a:solidFill>
                  <a:schemeClr val="bg1"/>
                </a:solidFill>
                <a:latin typeface="Alexandria" charset="0"/>
              </a:rPr>
              <a:t>Introduction</a:t>
            </a:r>
            <a:endParaRPr lang="ar-YE" sz="4000" b="1" dirty="0">
              <a:solidFill>
                <a:schemeClr val="bg1"/>
              </a:solidFill>
              <a:latin typeface="Alexandria" charset="0"/>
            </a:endParaRPr>
          </a:p>
          <a:p>
            <a:pPr algn="ctr"/>
            <a:r>
              <a:rPr lang="ar-YE" sz="4000" b="1" dirty="0">
                <a:solidFill>
                  <a:schemeClr val="bg1"/>
                </a:solidFill>
                <a:latin typeface="Traditional Arabic" panose="02020603050405020304" pitchFamily="18" charset="-78"/>
                <a:cs typeface="Traditional Arabic" panose="02020603050405020304" pitchFamily="18" charset="-78"/>
              </a:rPr>
              <a:t>مقدمة</a:t>
            </a:r>
            <a:r>
              <a:rPr lang="ar-YE" sz="4000" b="1" dirty="0">
                <a:solidFill>
                  <a:schemeClr val="bg1"/>
                </a:solidFill>
                <a:latin typeface="Alexandria" charset="0"/>
              </a:rPr>
              <a:t> </a:t>
            </a:r>
            <a:r>
              <a:rPr lang="en-US" sz="4000" b="1" dirty="0">
                <a:solidFill>
                  <a:schemeClr val="bg1"/>
                </a:solidFill>
                <a:latin typeface="Alexandria" charset="0"/>
              </a:rPr>
              <a:t> </a:t>
            </a:r>
          </a:p>
        </p:txBody>
      </p:sp>
      <p:sp>
        <p:nvSpPr>
          <p:cNvPr id="14" name="TextBox 13">
            <a:extLst>
              <a:ext uri="{FF2B5EF4-FFF2-40B4-BE49-F238E27FC236}">
                <a16:creationId xmlns:a16="http://schemas.microsoft.com/office/drawing/2014/main" xmlns="" id="{87257550-6B76-0921-6F03-193A15BDE0F1}"/>
              </a:ext>
            </a:extLst>
          </p:cNvPr>
          <p:cNvSpPr txBox="1"/>
          <p:nvPr/>
        </p:nvSpPr>
        <p:spPr>
          <a:xfrm>
            <a:off x="262550" y="1877170"/>
            <a:ext cx="11666899" cy="4061112"/>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dirty="0">
                <a:solidFill>
                  <a:srgbClr val="0A1F61"/>
                </a:solidFill>
                <a:cs typeface="Tajawal ExtraBold" panose="00000800000000000000" pitchFamily="2" charset="-78"/>
              </a:rPr>
              <a:t>“Insurance: An ingenious modern game of chance in which</a:t>
            </a:r>
            <a:r>
              <a:rPr lang="ar-YE" dirty="0">
                <a:solidFill>
                  <a:srgbClr val="0A1F61"/>
                </a:solidFill>
                <a:cs typeface="Tajawal ExtraBold" panose="00000800000000000000" pitchFamily="2" charset="-78"/>
              </a:rPr>
              <a:t> </a:t>
            </a:r>
            <a:r>
              <a:rPr lang="en-US" dirty="0">
                <a:solidFill>
                  <a:srgbClr val="0A1F61"/>
                </a:solidFill>
                <a:cs typeface="Tajawal ExtraBold" panose="00000800000000000000" pitchFamily="2" charset="-78"/>
              </a:rPr>
              <a:t>the player is permitted to enjoy the comfortable conviction</a:t>
            </a:r>
            <a:r>
              <a:rPr lang="ar-YE" dirty="0">
                <a:solidFill>
                  <a:srgbClr val="0A1F61"/>
                </a:solidFill>
                <a:cs typeface="Tajawal ExtraBold" panose="00000800000000000000" pitchFamily="2" charset="-78"/>
              </a:rPr>
              <a:t> </a:t>
            </a:r>
            <a:r>
              <a:rPr lang="en-US" dirty="0">
                <a:solidFill>
                  <a:srgbClr val="0A1F61"/>
                </a:solidFill>
                <a:cs typeface="Tajawal ExtraBold" panose="00000800000000000000" pitchFamily="2" charset="-78"/>
              </a:rPr>
              <a:t>that he is beating the man who keeps the table.”</a:t>
            </a:r>
            <a:r>
              <a:rPr lang="ar-YE" dirty="0">
                <a:solidFill>
                  <a:srgbClr val="0A1F61"/>
                </a:solidFill>
                <a:cs typeface="Tajawal ExtraBold" panose="00000800000000000000" pitchFamily="2" charset="-78"/>
              </a:rPr>
              <a:t>            </a:t>
            </a:r>
            <a:r>
              <a:rPr lang="en-MY" b="1" dirty="0">
                <a:solidFill>
                  <a:srgbClr val="0A1F61"/>
                </a:solidFill>
                <a:cs typeface="Tajawal ExtraBold" panose="00000800000000000000" pitchFamily="2" charset="-78"/>
              </a:rPr>
              <a:t>Ambrose Bierce</a:t>
            </a:r>
            <a:endParaRPr lang="ar-YE" dirty="0">
              <a:solidFill>
                <a:srgbClr val="0A1F61"/>
              </a:solidFill>
              <a:cs typeface="Tajawal ExtraBold" panose="00000800000000000000" pitchFamily="2" charset="-78"/>
            </a:endParaRPr>
          </a:p>
          <a:p>
            <a:pPr marL="342900" indent="-342900" algn="r" rtl="1">
              <a:lnSpc>
                <a:spcPct val="150000"/>
              </a:lnSpc>
              <a:buFont typeface="Wingdings" panose="05000000000000000000" pitchFamily="2" charset="2"/>
              <a:buChar char="v"/>
            </a:pPr>
            <a:r>
              <a:rPr lang="ar-YE" sz="2000" b="1" dirty="0">
                <a:solidFill>
                  <a:srgbClr val="0A1F61"/>
                </a:solidFill>
                <a:latin typeface="Traditional Arabic" panose="02020603050405020304" pitchFamily="18" charset="-78"/>
                <a:cs typeface="Traditional Arabic" panose="02020603050405020304" pitchFamily="18" charset="-78"/>
              </a:rPr>
              <a:t>التأمين: لعبة حظ حديثة ذكية يُسمح فيها للاعب بالاستمتاع بالإعتقاد بأنه يتغلب على الرجل الذي يدير اللعبة  </a:t>
            </a:r>
          </a:p>
          <a:p>
            <a:pPr marL="342900" indent="-342900">
              <a:lnSpc>
                <a:spcPct val="150000"/>
              </a:lnSpc>
              <a:buFont typeface="Wingdings" panose="05000000000000000000" pitchFamily="2" charset="2"/>
              <a:buChar char="v"/>
            </a:pPr>
            <a:r>
              <a:rPr lang="en-US" dirty="0">
                <a:solidFill>
                  <a:srgbClr val="0A1F61"/>
                </a:solidFill>
                <a:cs typeface="Tajawal ExtraBold" panose="00000800000000000000" pitchFamily="2" charset="-78"/>
              </a:rPr>
              <a:t>private insurance is the most important technique for managing risk</a:t>
            </a:r>
            <a:r>
              <a:rPr lang="en-US" sz="2000" dirty="0">
                <a:solidFill>
                  <a:srgbClr val="0A1F61"/>
                </a:solidFill>
                <a:cs typeface="Tajawal ExtraBold" panose="00000800000000000000" pitchFamily="2" charset="-78"/>
              </a:rPr>
              <a:t>.</a:t>
            </a:r>
            <a:endParaRPr lang="ar-YE" sz="2000" dirty="0">
              <a:solidFill>
                <a:srgbClr val="0A1F61"/>
              </a:solidFill>
              <a:cs typeface="Tajawal ExtraBold" panose="00000800000000000000" pitchFamily="2" charset="-78"/>
            </a:endParaRPr>
          </a:p>
          <a:p>
            <a:pPr marL="342900" indent="-342900" algn="r" rtl="1">
              <a:lnSpc>
                <a:spcPct val="150000"/>
              </a:lnSpc>
              <a:buFont typeface="Wingdings" panose="05000000000000000000" pitchFamily="2" charset="2"/>
              <a:buChar char="v"/>
            </a:pPr>
            <a:r>
              <a:rPr lang="ar-YE" sz="2000" b="1" dirty="0">
                <a:solidFill>
                  <a:srgbClr val="0A1F61"/>
                </a:solidFill>
                <a:latin typeface="Traditional Arabic" panose="02020603050405020304" pitchFamily="18" charset="-78"/>
                <a:cs typeface="Traditional Arabic" panose="02020603050405020304" pitchFamily="18" charset="-78"/>
              </a:rPr>
              <a:t>التأمين أكثر الوسائل أهمية لإدارة المخاطر</a:t>
            </a:r>
          </a:p>
          <a:p>
            <a:pPr marL="342900" indent="-342900">
              <a:lnSpc>
                <a:spcPct val="150000"/>
              </a:lnSpc>
              <a:buFont typeface="Wingdings" panose="05000000000000000000" pitchFamily="2" charset="2"/>
              <a:buChar char="v"/>
            </a:pPr>
            <a:r>
              <a:rPr lang="ar-YE" sz="2000" dirty="0">
                <a:solidFill>
                  <a:srgbClr val="0A1F61"/>
                </a:solidFill>
                <a:cs typeface="Tajawal ExtraBold" panose="00000800000000000000" pitchFamily="2" charset="-78"/>
              </a:rPr>
              <a:t> </a:t>
            </a:r>
            <a:r>
              <a:rPr lang="en-US" dirty="0">
                <a:solidFill>
                  <a:srgbClr val="0A1F61"/>
                </a:solidFill>
                <a:cs typeface="Tajawal ExtraBold" panose="00000800000000000000" pitchFamily="2" charset="-78"/>
              </a:rPr>
              <a:t>In this chapter, we</a:t>
            </a:r>
            <a:r>
              <a:rPr lang="ar-YE" dirty="0">
                <a:solidFill>
                  <a:srgbClr val="0A1F61"/>
                </a:solidFill>
                <a:cs typeface="Tajawal ExtraBold" panose="00000800000000000000" pitchFamily="2" charset="-78"/>
              </a:rPr>
              <a:t> </a:t>
            </a:r>
            <a:r>
              <a:rPr lang="en-US" dirty="0">
                <a:solidFill>
                  <a:srgbClr val="0A1F61"/>
                </a:solidFill>
                <a:cs typeface="Tajawal ExtraBold" panose="00000800000000000000" pitchFamily="2" charset="-78"/>
              </a:rPr>
              <a:t>examine the basic characteristics of insurance, characteristics of an ideally insurable</a:t>
            </a:r>
            <a:r>
              <a:rPr lang="ar-YE" dirty="0">
                <a:solidFill>
                  <a:srgbClr val="0A1F61"/>
                </a:solidFill>
                <a:cs typeface="Tajawal ExtraBold" panose="00000800000000000000" pitchFamily="2" charset="-78"/>
              </a:rPr>
              <a:t>  </a:t>
            </a:r>
            <a:r>
              <a:rPr lang="en-US" dirty="0">
                <a:solidFill>
                  <a:srgbClr val="0A1F61"/>
                </a:solidFill>
                <a:cs typeface="Tajawal ExtraBold" panose="00000800000000000000" pitchFamily="2" charset="-78"/>
              </a:rPr>
              <a:t>risk, major types of insurance, and the social benefits and costs of insurance.</a:t>
            </a:r>
            <a:endParaRPr lang="ar-YE" dirty="0">
              <a:solidFill>
                <a:srgbClr val="0A1F61"/>
              </a:solidFill>
              <a:cs typeface="Tajawal ExtraBold" panose="00000800000000000000" pitchFamily="2" charset="-78"/>
            </a:endParaRPr>
          </a:p>
          <a:p>
            <a:pPr marL="342900" indent="-342900" algn="r" rtl="1">
              <a:lnSpc>
                <a:spcPct val="150000"/>
              </a:lnSpc>
              <a:buFont typeface="Wingdings" panose="05000000000000000000" pitchFamily="2" charset="2"/>
              <a:buChar char="v"/>
            </a:pPr>
            <a:r>
              <a:rPr lang="ar-YE" sz="2000" b="1" dirty="0">
                <a:solidFill>
                  <a:srgbClr val="0A1F61"/>
                </a:solidFill>
                <a:latin typeface="Traditional Arabic" panose="02020603050405020304" pitchFamily="18" charset="-78"/>
                <a:cs typeface="Traditional Arabic" panose="02020603050405020304" pitchFamily="18" charset="-78"/>
              </a:rPr>
              <a:t>في هذا الفصل، سنناقش الخصائص الأساسية للتأمين، وخصائص المخاطر القابلة للتأمين، والأنواع الرئيسية للتأمين، والفوائد الاجتماعية والتكاليف المرتبطة بالتأمين.</a:t>
            </a:r>
          </a:p>
          <a:p>
            <a:pPr marL="342900" indent="-342900">
              <a:lnSpc>
                <a:spcPct val="150000"/>
              </a:lnSpc>
              <a:buFont typeface="Wingdings" panose="05000000000000000000" pitchFamily="2" charset="2"/>
              <a:buChar char="v"/>
            </a:pPr>
            <a:endParaRPr lang="en-MY" sz="2000" dirty="0">
              <a:solidFill>
                <a:srgbClr val="0A1F61"/>
              </a:solidFill>
              <a:cs typeface="Tajawal ExtraBold" panose="00000800000000000000" pitchFamily="2" charset="-78"/>
            </a:endParaRPr>
          </a:p>
        </p:txBody>
      </p:sp>
      <p:pic>
        <p:nvPicPr>
          <p:cNvPr id="1026" name="Picture 2" descr="Insurance and the Benefits – Blog Excellence.Asia">
            <a:extLst>
              <a:ext uri="{FF2B5EF4-FFF2-40B4-BE49-F238E27FC236}">
                <a16:creationId xmlns:a16="http://schemas.microsoft.com/office/drawing/2014/main" xmlns="" id="{2D4BE77F-01A6-ECF3-6312-9AFC644738F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4190" y="5539235"/>
            <a:ext cx="2673292" cy="11166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69808818"/>
      </p:ext>
    </p:extLst>
  </p:cSld>
  <p:clrMapOvr>
    <a:masterClrMapping/>
  </p:clrMapOvr>
  <mc:AlternateContent xmlns:mc="http://schemas.openxmlformats.org/markup-compatibility/2006" xmlns:p14="http://schemas.microsoft.com/office/powerpoint/2010/main">
    <mc:Choice Requires="p14">
      <p:transition spd="slow" p14:dur="2000" advTm="106175"/>
    </mc:Choice>
    <mc:Fallback xmlns="">
      <p:transition spd="slow" advTm="106175"/>
    </mc:Fallback>
  </mc:AlternateContent>
  <p:extLst>
    <p:ext uri="{3A86A75C-4F4B-4683-9AE1-C65F6400EC91}">
      <p14:laserTraceLst xmlns:p14="http://schemas.microsoft.com/office/powerpoint/2010/main">
        <p14:tracePtLst>
          <p14:tracePt t="14566" x="3721100" y="6318250"/>
          <p14:tracePt t="14704" x="3611563" y="6602413"/>
          <p14:tracePt t="14714" x="4002088" y="6262688"/>
          <p14:tracePt t="14731" x="4740275" y="5497513"/>
          <p14:tracePt t="14747" x="5284788" y="4894263"/>
          <p14:tracePt t="14764" x="5776913" y="4376738"/>
          <p14:tracePt t="14781" x="6303963" y="3867150"/>
          <p14:tracePt t="14797" x="6848475" y="3390900"/>
          <p14:tracePt t="14814" x="7127875" y="3170238"/>
          <p14:tracePt t="14832" x="7373938" y="2949575"/>
          <p14:tracePt t="14848" x="7426325" y="2906713"/>
          <p14:tracePt t="14850" x="7459663" y="2855913"/>
          <p14:tracePt t="14867" x="7477125" y="2813050"/>
          <p14:tracePt t="14881" x="7502525" y="2727325"/>
          <p14:tracePt t="14897" x="7518400" y="2668588"/>
          <p14:tracePt t="14914" x="7545388" y="2617788"/>
          <p14:tracePt t="14931" x="7561263" y="2582863"/>
          <p14:tracePt t="14947" x="7629525" y="2506663"/>
          <p14:tracePt t="14964" x="7740650" y="2379663"/>
          <p14:tracePt t="14981" x="7859713" y="2260600"/>
          <p14:tracePt t="14997" x="7943850" y="2149475"/>
          <p14:tracePt t="15015" x="8029575" y="2073275"/>
          <p14:tracePt t="15016" x="8062913" y="2047875"/>
          <p14:tracePt t="15032" x="8088313" y="2022475"/>
          <p14:tracePt t="15047" x="8113713" y="2022475"/>
          <p14:tracePt t="15065" x="8121650" y="2014538"/>
          <p14:tracePt t="15231" x="8096250" y="2014538"/>
          <p14:tracePt t="15239" x="8080375" y="2030413"/>
          <p14:tracePt t="15249" x="8062913" y="2030413"/>
          <p14:tracePt t="15266" x="8054975" y="2030413"/>
          <p14:tracePt t="15400" x="8045450" y="2039938"/>
          <p14:tracePt t="15424" x="8045450" y="2047875"/>
          <p14:tracePt t="15432" x="8029575" y="2055813"/>
          <p14:tracePt t="15440" x="8012113" y="2065338"/>
          <p14:tracePt t="15448" x="8012113" y="2073275"/>
          <p14:tracePt t="15464" x="7986713" y="2082800"/>
          <p14:tracePt t="15480" x="7961313" y="2098675"/>
          <p14:tracePt t="15497" x="7951788" y="2108200"/>
          <p14:tracePt t="15528" x="7977188" y="2108200"/>
          <p14:tracePt t="15535" x="8020050" y="2108200"/>
          <p14:tracePt t="15547" x="8062913" y="2108200"/>
          <p14:tracePt t="15564" x="8113713" y="2108200"/>
          <p14:tracePt t="15581" x="8147050" y="2108200"/>
          <p14:tracePt t="15597" x="8224838" y="2090738"/>
          <p14:tracePt t="15618" x="8308975" y="2090738"/>
          <p14:tracePt t="15634" x="8359775" y="2090738"/>
          <p14:tracePt t="15649" x="8394700" y="2090738"/>
          <p14:tracePt t="15664" x="8420100" y="2090738"/>
          <p14:tracePt t="15680" x="8445500" y="2082800"/>
          <p14:tracePt t="15744" x="8462963" y="2073275"/>
          <p14:tracePt t="19167" x="8470900" y="2073275"/>
          <p14:tracePt t="19192" x="8470900" y="2065338"/>
          <p14:tracePt t="19199" x="8462963" y="2065338"/>
          <p14:tracePt t="19319" x="8453438" y="2065338"/>
          <p14:tracePt t="19415" x="8445500" y="2073275"/>
          <p14:tracePt t="19423" x="8435975" y="2073275"/>
          <p14:tracePt t="19431" x="8410575" y="2090738"/>
          <p14:tracePt t="19464" x="8402638" y="2098675"/>
          <p14:tracePt t="19487" x="8394700" y="2098675"/>
          <p14:tracePt t="19512" x="8377238" y="2098675"/>
          <p14:tracePt t="19519" x="8369300" y="2098675"/>
          <p14:tracePt t="19528" x="8343900" y="2098675"/>
          <p14:tracePt t="19545" x="8291513" y="2098675"/>
          <p14:tracePt t="19562" x="8232775" y="2098675"/>
          <p14:tracePt t="19579" x="8147050" y="2098675"/>
          <p14:tracePt t="19595" x="8045450" y="2098675"/>
          <p14:tracePt t="19612" x="7969250" y="2098675"/>
          <p14:tracePt t="19629" x="7900988" y="2090738"/>
          <p14:tracePt t="19645" x="7842250" y="2073275"/>
          <p14:tracePt t="19662" x="7799388" y="2073275"/>
          <p14:tracePt t="19679" x="7731125" y="2055813"/>
          <p14:tracePt t="19680" x="7715250" y="2055813"/>
          <p14:tracePt t="19695" x="7680325" y="2055813"/>
          <p14:tracePt t="19712" x="7527925" y="2055813"/>
          <p14:tracePt t="19728" x="7239000" y="2065338"/>
          <p14:tracePt t="19745" x="7026275" y="2098675"/>
          <p14:tracePt t="19761" x="6864350" y="2124075"/>
          <p14:tracePt t="19778" x="6737350" y="2133600"/>
          <p14:tracePt t="19795" x="6559550" y="2166938"/>
          <p14:tracePt t="19812" x="6303963" y="2192338"/>
          <p14:tracePt t="19829" x="6024563" y="2227263"/>
          <p14:tracePt t="19832" x="5905500" y="2235200"/>
          <p14:tracePt t="19845" x="5794375" y="2252663"/>
          <p14:tracePt t="19863" x="5462588" y="2293938"/>
          <p14:tracePt t="19879" x="5368925" y="2293938"/>
          <p14:tracePt t="19880" x="5292725" y="2293938"/>
          <p14:tracePt t="19896" x="5208588" y="2293938"/>
          <p14:tracePt t="19897" x="5140325" y="2293938"/>
          <p14:tracePt t="19912" x="5038725" y="2293938"/>
          <p14:tracePt t="19914" x="4927600" y="2293938"/>
          <p14:tracePt t="19928" x="4689475" y="2293938"/>
          <p14:tracePt t="19945" x="4418013" y="2268538"/>
          <p14:tracePt t="19963" x="4129088" y="2209800"/>
          <p14:tracePt t="19978" x="3873500" y="2184400"/>
          <p14:tracePt t="19995" x="3644900" y="2149475"/>
          <p14:tracePt t="20012" x="3414713" y="2108200"/>
          <p14:tracePt t="20028" x="3168650" y="2090738"/>
          <p14:tracePt t="20045" x="2914650" y="2065338"/>
          <p14:tracePt t="20063" x="2633663" y="2065338"/>
          <p14:tracePt t="20079" x="2549525" y="2065338"/>
          <p14:tracePt t="20080" x="2463800" y="2065338"/>
          <p14:tracePt t="20095" x="2362200" y="2065338"/>
          <p14:tracePt t="20112" x="2208213" y="2065338"/>
          <p14:tracePt t="20128" x="1997075" y="2116138"/>
          <p14:tracePt t="20146" x="1852613" y="2159000"/>
          <p14:tracePt t="20162" x="1724025" y="2200275"/>
          <p14:tracePt t="20178" x="1622425" y="2227263"/>
          <p14:tracePt t="20195" x="1477963" y="2293938"/>
          <p14:tracePt t="20211" x="1401763" y="2328863"/>
          <p14:tracePt t="20229" x="1317625" y="2371725"/>
          <p14:tracePt t="20232" x="1274763" y="2397125"/>
          <p14:tracePt t="20246" x="1239838" y="2413000"/>
          <p14:tracePt t="20247" x="1214438" y="2430463"/>
          <p14:tracePt t="20262" x="1206500" y="2438400"/>
          <p14:tracePt t="20279" x="1198563" y="2447925"/>
          <p14:tracePt t="20392" x="1189038" y="2455863"/>
          <p14:tracePt t="20416" x="1189038" y="2463800"/>
          <p14:tracePt t="20424" x="1198563" y="2473325"/>
          <p14:tracePt t="20431" x="1214438" y="2473325"/>
          <p14:tracePt t="20445" x="1239838" y="2473325"/>
          <p14:tracePt t="20462" x="1274763" y="2481263"/>
          <p14:tracePt t="20478" x="1333500" y="2489200"/>
          <p14:tracePt t="20495" x="1393825" y="2489200"/>
          <p14:tracePt t="20496" x="1427163" y="2489200"/>
          <p14:tracePt t="20512" x="1452563" y="2489200"/>
          <p14:tracePt t="20528" x="1546225" y="2489200"/>
          <p14:tracePt t="20545" x="1647825" y="2489200"/>
          <p14:tracePt t="20561" x="1749425" y="2489200"/>
          <p14:tracePt t="20578" x="1878013" y="2463800"/>
          <p14:tracePt t="20595" x="2038350" y="2455863"/>
          <p14:tracePt t="20611" x="2166938" y="2455863"/>
          <p14:tracePt t="20628" x="2260600" y="2455863"/>
          <p14:tracePt t="20645" x="2293938" y="2455863"/>
          <p14:tracePt t="20663" x="2311400" y="2447925"/>
          <p14:tracePt t="20679" x="2319338" y="2447925"/>
          <p14:tracePt t="20680" x="2327275" y="2447925"/>
          <p14:tracePt t="20696" x="2336800" y="2447925"/>
          <p14:tracePt t="20712" x="2344738" y="2447925"/>
          <p14:tracePt t="20728" x="2352675" y="2438400"/>
          <p14:tracePt t="20745" x="2413000" y="2438400"/>
          <p14:tracePt t="20762" x="2463800" y="2438400"/>
          <p14:tracePt t="20778" x="2524125" y="2438400"/>
          <p14:tracePt t="20794" x="2582863" y="2438400"/>
          <p14:tracePt t="20811" x="2676525" y="2438400"/>
          <p14:tracePt t="20828" x="2744788" y="2438400"/>
          <p14:tracePt t="20845" x="2820988" y="2438400"/>
          <p14:tracePt t="20861" x="2879725" y="2438400"/>
          <p14:tracePt t="20878" x="2940050" y="2438400"/>
          <p14:tracePt t="20895" x="2982913" y="2438400"/>
          <p14:tracePt t="20911" x="3049588" y="2438400"/>
          <p14:tracePt t="20928" x="3127375" y="2422525"/>
          <p14:tracePt t="20945" x="3228975" y="2422525"/>
          <p14:tracePt t="20962" x="3270250" y="2422525"/>
          <p14:tracePt t="20978" x="3305175" y="2413000"/>
          <p14:tracePt t="20995" x="3338513" y="2405063"/>
          <p14:tracePt t="21012" x="3389313" y="2405063"/>
          <p14:tracePt t="21028" x="3441700" y="2397125"/>
          <p14:tracePt t="21045" x="3500438" y="2397125"/>
          <p14:tracePt t="21062" x="3559175" y="2397125"/>
          <p14:tracePt t="21078" x="3652838" y="2397125"/>
          <p14:tracePt t="21095" x="3695700" y="2397125"/>
          <p14:tracePt t="21096" x="3713163" y="2397125"/>
          <p14:tracePt t="21111" x="3729038" y="2397125"/>
          <p14:tracePt t="21130" x="3763963" y="2397125"/>
          <p14:tracePt t="21224" x="3771900" y="2397125"/>
          <p14:tracePt t="26024" x="3763963" y="2397125"/>
          <p14:tracePt t="26047" x="3746500" y="2397125"/>
          <p14:tracePt t="26079" x="3729038" y="2413000"/>
          <p14:tracePt t="26095" x="3713163" y="2422525"/>
          <p14:tracePt t="26448" x="3746500" y="2422525"/>
          <p14:tracePt t="26456" x="3781425" y="2422525"/>
          <p14:tracePt t="26464" x="3797300" y="2422525"/>
          <p14:tracePt t="26476" x="3806825" y="2422525"/>
          <p14:tracePt t="26494" x="3822700" y="2422525"/>
          <p14:tracePt t="26509" x="3832225" y="2422525"/>
          <p14:tracePt t="26528" x="3873500" y="2422525"/>
          <p14:tracePt t="26530" x="3900488" y="2422525"/>
          <p14:tracePt t="26545" x="3976688" y="2422525"/>
          <p14:tracePt t="26563" x="4044950" y="2430463"/>
          <p14:tracePt t="26577" x="4086225" y="2447925"/>
          <p14:tracePt t="26593" x="4121150" y="2447925"/>
          <p14:tracePt t="26610" x="4171950" y="2447925"/>
          <p14:tracePt t="26626" x="4197350" y="2455863"/>
          <p14:tracePt t="26642" x="4205288" y="2455863"/>
          <p14:tracePt t="26659" x="4214813" y="2455863"/>
          <p14:tracePt t="26690" x="4222750" y="2455863"/>
          <p14:tracePt t="26745" x="4230688" y="2455863"/>
          <p14:tracePt t="29680" x="4240213" y="2463800"/>
          <p14:tracePt t="29753" x="4240213" y="2473325"/>
          <p14:tracePt t="29759" x="4230688" y="2481263"/>
          <p14:tracePt t="29767" x="4222750" y="2489200"/>
          <p14:tracePt t="29792" x="4214813" y="2498725"/>
          <p14:tracePt t="29800" x="4205288" y="2498725"/>
          <p14:tracePt t="29809" x="4197350" y="2498725"/>
          <p14:tracePt t="29824" x="4179888" y="2516188"/>
          <p14:tracePt t="29841" x="4171950" y="2524125"/>
          <p14:tracePt t="30599" x="4179888" y="2524125"/>
          <p14:tracePt t="30615" x="4197350" y="2524125"/>
          <p14:tracePt t="30656" x="4205288" y="2524125"/>
          <p14:tracePt t="30672" x="4214813" y="2524125"/>
          <p14:tracePt t="30688" x="4222750" y="2524125"/>
          <p14:tracePt t="30695" x="4230688" y="2524125"/>
          <p14:tracePt t="30707" x="4240213" y="2524125"/>
          <p14:tracePt t="30736" x="4248150" y="2524125"/>
          <p14:tracePt t="30743" x="4248150" y="2516188"/>
          <p14:tracePt t="30944" x="4248150" y="2506663"/>
          <p14:tracePt t="30993" x="4256088" y="2489200"/>
          <p14:tracePt t="31065" x="4265613" y="2481263"/>
          <p14:tracePt t="31144" x="4273550" y="2481263"/>
          <p14:tracePt t="31176" x="4281488" y="2473325"/>
          <p14:tracePt t="31200" x="4291013" y="2473325"/>
          <p14:tracePt t="31504" x="4298950" y="2473325"/>
          <p14:tracePt t="31512" x="4306888" y="2473325"/>
          <p14:tracePt t="31523" x="4316413" y="2473325"/>
          <p14:tracePt t="31540" x="4332288" y="2473325"/>
          <p14:tracePt t="31557" x="4359275" y="2473325"/>
          <p14:tracePt t="31573" x="4384675" y="2473325"/>
          <p14:tracePt t="31590" x="4435475" y="2473325"/>
          <p14:tracePt t="31607" x="4503738" y="2447925"/>
          <p14:tracePt t="31625" x="4562475" y="2447925"/>
          <p14:tracePt t="31640" x="4595813" y="2438400"/>
          <p14:tracePt t="31657" x="4646613" y="2430463"/>
          <p14:tracePt t="31673" x="4699000" y="2405063"/>
          <p14:tracePt t="31690" x="4714875" y="2397125"/>
          <p14:tracePt t="31707" x="4749800" y="2397125"/>
          <p14:tracePt t="31725" x="4800600" y="2387600"/>
          <p14:tracePt t="31727" x="4818063" y="2387600"/>
          <p14:tracePt t="31740" x="4851400" y="2371725"/>
          <p14:tracePt t="31757" x="4910138" y="2362200"/>
          <p14:tracePt t="31775" x="5259388" y="2311400"/>
          <p14:tracePt t="31791" x="5394325" y="2311400"/>
          <p14:tracePt t="31808" x="5556250" y="2311400"/>
          <p14:tracePt t="31809" x="5624513" y="2311400"/>
          <p14:tracePt t="31825" x="5768975" y="2311400"/>
          <p14:tracePt t="31840" x="5827713" y="2311400"/>
          <p14:tracePt t="31856" x="5913438" y="2311400"/>
          <p14:tracePt t="31873" x="5946775" y="2311400"/>
          <p14:tracePt t="31890" x="5972175" y="2311400"/>
          <p14:tracePt t="31907" x="6015038" y="2303463"/>
          <p14:tracePt t="31924" x="6083300" y="2303463"/>
          <p14:tracePt t="31940" x="6167438" y="2303463"/>
          <p14:tracePt t="31957" x="6286500" y="2303463"/>
          <p14:tracePt t="31977" x="6456363" y="2303463"/>
          <p14:tracePt t="31990" x="6499225" y="2303463"/>
          <p14:tracePt t="32008" x="6567488" y="2303463"/>
          <p14:tracePt t="32009" x="6610350" y="2303463"/>
          <p14:tracePt t="32024" x="6635750" y="2303463"/>
          <p14:tracePt t="32040" x="6669088" y="2303463"/>
          <p14:tracePt t="32057" x="6678613" y="2303463"/>
          <p14:tracePt t="32087" x="6694488" y="2303463"/>
          <p14:tracePt t="32112" x="6704013" y="2303463"/>
          <p14:tracePt t="32120" x="6711950" y="2303463"/>
          <p14:tracePt t="32144" x="6719888" y="2303463"/>
          <p14:tracePt t="34041" x="6729413" y="2303463"/>
          <p14:tracePt t="34064" x="6719888" y="2311400"/>
          <p14:tracePt t="34080" x="6704013" y="2319338"/>
          <p14:tracePt t="34112" x="6694488" y="2319338"/>
          <p14:tracePt t="35024" x="6678613" y="2319338"/>
          <p14:tracePt t="35032" x="6669088" y="2328863"/>
          <p14:tracePt t="35280" x="6661150" y="2328863"/>
          <p14:tracePt t="35289" x="6653213" y="2336800"/>
          <p14:tracePt t="35304" x="6643688" y="2344738"/>
          <p14:tracePt t="35320" x="6635750" y="2344738"/>
          <p14:tracePt t="35327" x="6626225" y="2344738"/>
          <p14:tracePt t="35343" x="6618288" y="2344738"/>
          <p14:tracePt t="35355" x="6600825" y="2354263"/>
          <p14:tracePt t="35372" x="6567488" y="2354263"/>
          <p14:tracePt t="35388" x="6534150" y="2362200"/>
          <p14:tracePt t="35405" x="6465888" y="2387600"/>
          <p14:tracePt t="35422" x="6430963" y="2387600"/>
          <p14:tracePt t="35424" x="6415088" y="2387600"/>
          <p14:tracePt t="35439" x="6389688" y="2387600"/>
          <p14:tracePt t="35456" x="6372225" y="2387600"/>
          <p14:tracePt t="35457" x="6364288" y="2387600"/>
          <p14:tracePt t="35471" x="6346825" y="2387600"/>
          <p14:tracePt t="35489" x="6235700" y="2387600"/>
          <p14:tracePt t="35505" x="6184900" y="2387600"/>
          <p14:tracePt t="35525" x="6142038" y="2387600"/>
          <p14:tracePt t="35527" x="6108700" y="2387600"/>
          <p14:tracePt t="35540" x="6075363" y="2387600"/>
          <p14:tracePt t="35555" x="6007100" y="2387600"/>
          <p14:tracePt t="35573" x="5956300" y="2387600"/>
          <p14:tracePt t="35575" x="5921375" y="2387600"/>
          <p14:tracePt t="35588" x="5905500" y="2387600"/>
          <p14:tracePt t="35605" x="5862638" y="2379663"/>
          <p14:tracePt t="35621" x="5802313" y="2379663"/>
          <p14:tracePt t="35638" x="5683250" y="2379663"/>
          <p14:tracePt t="35656" x="5556250" y="2379663"/>
          <p14:tracePt t="35657" x="5497513" y="2379663"/>
          <p14:tracePt t="35672" x="5454650" y="2379663"/>
          <p14:tracePt t="35688" x="5327650" y="2379663"/>
          <p14:tracePt t="35704" x="5276850" y="2379663"/>
          <p14:tracePt t="35722" x="5241925" y="2387600"/>
          <p14:tracePt t="35738" x="5199063" y="2397125"/>
          <p14:tracePt t="35755" x="5183188" y="2405063"/>
          <p14:tracePt t="35771" x="5148263" y="2405063"/>
          <p14:tracePt t="35789" x="5132388" y="2422525"/>
          <p14:tracePt t="35805" x="5122863" y="2430463"/>
          <p14:tracePt t="35822" x="5114925" y="2438400"/>
          <p14:tracePt t="35838" x="5106988" y="2447925"/>
          <p14:tracePt t="35855" x="5106988" y="2463800"/>
          <p14:tracePt t="35872" x="5106988" y="2481263"/>
          <p14:tracePt t="35873" x="5106988" y="2489200"/>
          <p14:tracePt t="35888" x="5114925" y="2532063"/>
          <p14:tracePt t="35905" x="5233988" y="2592388"/>
          <p14:tracePt t="35921" x="5454650" y="2668588"/>
          <p14:tracePt t="35938" x="5743575" y="2711450"/>
          <p14:tracePt t="35955" x="6065838" y="2752725"/>
          <p14:tracePt t="35972" x="6364288" y="2805113"/>
          <p14:tracePt t="35988" x="6661150" y="2830513"/>
          <p14:tracePt t="36005" x="6958013" y="2863850"/>
          <p14:tracePt t="36021" x="7246938" y="2863850"/>
          <p14:tracePt t="36037" x="7637463" y="2846388"/>
          <p14:tracePt t="36055" x="7961313" y="2752725"/>
          <p14:tracePt t="36056" x="8062913" y="2711450"/>
          <p14:tracePt t="36071" x="8164513" y="2660650"/>
          <p14:tracePt t="36088" x="8318500" y="2557463"/>
          <p14:tracePt t="36104" x="8394700" y="2506663"/>
          <p14:tracePt t="36121" x="8504238" y="2422525"/>
          <p14:tracePt t="36137" x="8640763" y="2344738"/>
          <p14:tracePt t="36155" x="8810625" y="2260600"/>
          <p14:tracePt t="36171" x="8921750" y="2174875"/>
          <p14:tracePt t="36188" x="9023350" y="2108200"/>
          <p14:tracePt t="36205" x="9056688" y="2055813"/>
          <p14:tracePt t="36221" x="9091613" y="1971675"/>
          <p14:tracePt t="36238" x="9091613" y="1885950"/>
          <p14:tracePt t="36255" x="9091613" y="1784350"/>
          <p14:tracePt t="36273" x="9056688" y="1682750"/>
          <p14:tracePt t="36288" x="9048750" y="1665288"/>
          <p14:tracePt t="36305" x="8972550" y="1597025"/>
          <p14:tracePt t="36322" x="8886825" y="1563688"/>
          <p14:tracePt t="36338" x="8767763" y="1520825"/>
          <p14:tracePt t="36354" x="8597900" y="1462088"/>
          <p14:tracePt t="36371" x="8385175" y="1444625"/>
          <p14:tracePt t="36389" x="8088313" y="1393825"/>
          <p14:tracePt t="36391" x="7926388" y="1385888"/>
          <p14:tracePt t="36405" x="7799388" y="1385888"/>
          <p14:tracePt t="36424" x="7408863" y="1385888"/>
          <p14:tracePt t="36440" x="7221538" y="1385888"/>
          <p14:tracePt t="36456" x="7127875" y="1385888"/>
          <p14:tracePt t="36458" x="7008813" y="1411288"/>
          <p14:tracePt t="36472" x="6907213" y="1419225"/>
          <p14:tracePt t="36474" x="6797675" y="1444625"/>
          <p14:tracePt t="36490" x="6643688" y="1487488"/>
          <p14:tracePt t="36492" x="6473825" y="1530350"/>
          <p14:tracePt t="36507" x="6024563" y="1571625"/>
          <p14:tracePt t="36522" x="5624513" y="1606550"/>
          <p14:tracePt t="36540" x="5368925" y="1606550"/>
          <p14:tracePt t="36555" x="5216525" y="1606550"/>
          <p14:tracePt t="36572" x="5132388" y="1606550"/>
          <p14:tracePt t="36588" x="5021263" y="1614488"/>
          <p14:tracePt t="36604" x="4919663" y="1631950"/>
          <p14:tracePt t="36622" x="4833938" y="1657350"/>
          <p14:tracePt t="36625" x="4791075" y="1674813"/>
          <p14:tracePt t="36640" x="4740275" y="1708150"/>
          <p14:tracePt t="36641" x="4664075" y="1751013"/>
          <p14:tracePt t="36656" x="4613275" y="1766888"/>
          <p14:tracePt t="36657" x="4562475" y="1809750"/>
          <p14:tracePt t="36673" x="4519613" y="1827213"/>
          <p14:tracePt t="36675" x="4451350" y="1870075"/>
          <p14:tracePt t="36689" x="4392613" y="1903413"/>
          <p14:tracePt t="36707" x="4214813" y="2005013"/>
          <p14:tracePt t="36722" x="4095750" y="2090738"/>
          <p14:tracePt t="36739" x="4010025" y="2184400"/>
          <p14:tracePt t="36755" x="3933825" y="2286000"/>
          <p14:tracePt t="36772" x="3908425" y="2336800"/>
          <p14:tracePt t="36788" x="3883025" y="2430463"/>
          <p14:tracePt t="36806" x="3865563" y="2489200"/>
          <p14:tracePt t="36808" x="3848100" y="2524125"/>
          <p14:tracePt t="36824" x="3840163" y="2574925"/>
          <p14:tracePt t="36838" x="3840163" y="2617788"/>
          <p14:tracePt t="36857" x="3840163" y="2727325"/>
          <p14:tracePt t="36873" x="3840163" y="2736850"/>
          <p14:tracePt t="36874" x="3848100" y="2744788"/>
          <p14:tracePt t="36890" x="3848100" y="2752725"/>
          <p14:tracePt t="36905" x="3857625" y="2752725"/>
          <p14:tracePt t="36922" x="3865563" y="2762250"/>
          <p14:tracePt t="36938" x="3883025" y="2762250"/>
          <p14:tracePt t="36955" x="3916363" y="2770188"/>
          <p14:tracePt t="36973" x="3976688" y="2787650"/>
          <p14:tracePt t="36988" x="4027488" y="2805113"/>
          <p14:tracePt t="37006" x="4044950" y="2813050"/>
          <p14:tracePt t="37007" x="4052888" y="2813050"/>
          <p14:tracePt t="37065" x="4060825" y="2813050"/>
          <p14:tracePt t="37090" x="4070350" y="2813050"/>
          <p14:tracePt t="39001" x="4078288" y="2813050"/>
          <p14:tracePt t="39008" x="4095750" y="2813050"/>
          <p14:tracePt t="39021" x="4121150" y="2813050"/>
          <p14:tracePt t="39038" x="4162425" y="2805113"/>
          <p14:tracePt t="39039" x="4197350" y="2805113"/>
          <p14:tracePt t="39053" x="4214813" y="2795588"/>
          <p14:tracePt t="39072" x="4306888" y="2770188"/>
          <p14:tracePt t="39089" x="4341813" y="2752725"/>
          <p14:tracePt t="39104" x="4375150" y="2744788"/>
          <p14:tracePt t="39120" x="4392613" y="2727325"/>
          <p14:tracePt t="39122" x="4410075" y="2727325"/>
          <p14:tracePt t="39136" x="4443413" y="2711450"/>
          <p14:tracePt t="39153" x="4476750" y="2701925"/>
          <p14:tracePt t="39169" x="4503738" y="2686050"/>
          <p14:tracePt t="39186" x="4545013" y="2668588"/>
          <p14:tracePt t="39203" x="4587875" y="2651125"/>
          <p14:tracePt t="39219" x="4638675" y="2643188"/>
          <p14:tracePt t="39236" x="4656138" y="2633663"/>
          <p14:tracePt t="39253" x="4681538" y="2617788"/>
          <p14:tracePt t="39271" x="4699000" y="2617788"/>
          <p14:tracePt t="39295" x="4699000" y="2608263"/>
          <p14:tracePt t="39305" x="4706938" y="2608263"/>
          <p14:tracePt t="39319" x="4724400" y="2608263"/>
          <p14:tracePt t="39337" x="4732338" y="2600325"/>
          <p14:tracePt t="39338" x="4740275" y="2592388"/>
          <p14:tracePt t="39354" x="4757738" y="2592388"/>
          <p14:tracePt t="39372" x="4765675" y="2582863"/>
          <p14:tracePt t="39387" x="4775200" y="2574925"/>
          <p14:tracePt t="39405" x="4783138" y="2574925"/>
          <p14:tracePt t="39424" x="4791075" y="2574925"/>
          <p14:tracePt t="39465" x="4800600" y="2574925"/>
          <p14:tracePt t="39513" x="4818063" y="2574925"/>
          <p14:tracePt t="39544" x="4826000" y="2574925"/>
          <p14:tracePt t="39560" x="4843463" y="2566988"/>
          <p14:tracePt t="39567" x="4843463" y="2557463"/>
          <p14:tracePt t="39585" x="4851400" y="2557463"/>
          <p14:tracePt t="39592" x="4859338" y="2557463"/>
          <p14:tracePt t="39603" x="4868863" y="2557463"/>
          <p14:tracePt t="39620" x="4884738" y="2557463"/>
          <p14:tracePt t="39636" x="4919663" y="2557463"/>
          <p14:tracePt t="39653" x="4953000" y="2557463"/>
          <p14:tracePt t="39670" x="5013325" y="2557463"/>
          <p14:tracePt t="39686" x="5064125" y="2557463"/>
          <p14:tracePt t="39704" x="5114925" y="2557463"/>
          <p14:tracePt t="39704" x="5148263" y="2557463"/>
          <p14:tracePt t="39720" x="5191125" y="2557463"/>
          <p14:tracePt t="39736" x="5327650" y="2557463"/>
          <p14:tracePt t="39753" x="5403850" y="2557463"/>
          <p14:tracePt t="39770" x="5446713" y="2557463"/>
          <p14:tracePt t="39787" x="5472113" y="2557463"/>
          <p14:tracePt t="39804" x="5487988" y="2557463"/>
          <p14:tracePt t="39821" x="5522913" y="2557463"/>
          <p14:tracePt t="39837" x="5581650" y="2557463"/>
          <p14:tracePt t="39856" x="5692775" y="2557463"/>
          <p14:tracePt t="39873" x="5819775" y="2557463"/>
          <p14:tracePt t="39889" x="5895975" y="2557463"/>
          <p14:tracePt t="39905" x="5930900" y="2557463"/>
          <p14:tracePt t="39922" x="5972175" y="2557463"/>
          <p14:tracePt t="39937" x="6024563" y="2557463"/>
          <p14:tracePt t="39955" x="6083300" y="2557463"/>
          <p14:tracePt t="39970" x="6142038" y="2549525"/>
          <p14:tracePt t="39988" x="6219825" y="2549525"/>
          <p14:tracePt t="40004" x="6303963" y="2549525"/>
          <p14:tracePt t="40024" x="6389688" y="2549525"/>
          <p14:tracePt t="40026" x="6448425" y="2549525"/>
          <p14:tracePt t="40037" x="6508750" y="2549525"/>
          <p14:tracePt t="40060" x="6780213" y="2549525"/>
          <p14:tracePt t="40071" x="6889750" y="2549525"/>
          <p14:tracePt t="40072" x="6983413" y="2549525"/>
          <p14:tracePt t="40088" x="7077075" y="2549525"/>
          <p14:tracePt t="40090" x="7127875" y="2549525"/>
          <p14:tracePt t="40105" x="7221538" y="2549525"/>
          <p14:tracePt t="40120" x="7246938" y="2541588"/>
          <p14:tracePt t="40136" x="7348538" y="2532063"/>
          <p14:tracePt t="40153" x="7434263" y="2532063"/>
          <p14:tracePt t="40169" x="7535863" y="2532063"/>
          <p14:tracePt t="40186" x="7662863" y="2532063"/>
          <p14:tracePt t="40203" x="7824788" y="2532063"/>
          <p14:tracePt t="40219" x="7969250" y="2532063"/>
          <p14:tracePt t="40236" x="8054975" y="2532063"/>
          <p14:tracePt t="40253" x="8121650" y="2532063"/>
          <p14:tracePt t="40269" x="8199438" y="2532063"/>
          <p14:tracePt t="40286" x="8275638" y="2516188"/>
          <p14:tracePt t="40303" x="8351838" y="2506663"/>
          <p14:tracePt t="40320" x="8394700" y="2498725"/>
          <p14:tracePt t="40336" x="8435975" y="2489200"/>
          <p14:tracePt t="40353" x="8478838" y="2473325"/>
          <p14:tracePt t="40369" x="8513763" y="2455863"/>
          <p14:tracePt t="40386" x="8572500" y="2413000"/>
          <p14:tracePt t="40403" x="8640763" y="2379663"/>
          <p14:tracePt t="40419" x="8709025" y="2336800"/>
          <p14:tracePt t="40436" x="8750300" y="2311400"/>
          <p14:tracePt t="40453" x="8777288" y="2293938"/>
          <p14:tracePt t="40495" x="8777288" y="2286000"/>
          <p14:tracePt t="40511" x="8785225" y="2278063"/>
          <p14:tracePt t="40520" x="8793163" y="2268538"/>
          <p14:tracePt t="40897" x="8785225" y="2268538"/>
          <p14:tracePt t="40904" x="8777288" y="2268538"/>
          <p14:tracePt t="40927" x="8767763" y="2268538"/>
          <p14:tracePt t="40954" x="8759825" y="2268538"/>
          <p14:tracePt t="40984" x="8750300" y="2268538"/>
          <p14:tracePt t="41000" x="8742363" y="2268538"/>
          <p14:tracePt t="41016" x="8742363" y="2278063"/>
          <p14:tracePt t="41033" x="8734425" y="2278063"/>
          <p14:tracePt t="41039" x="8724900" y="2286000"/>
          <p14:tracePt t="41053" x="8724900" y="2293938"/>
          <p14:tracePt t="41069" x="8709025" y="2319338"/>
          <p14:tracePt t="41086" x="8699500" y="2328863"/>
          <p14:tracePt t="41104" x="8691563" y="2336800"/>
          <p14:tracePt t="41127" x="8691563" y="2344738"/>
          <p14:tracePt t="41137" x="8683625" y="2344738"/>
          <p14:tracePt t="41152" x="8666163" y="2354263"/>
          <p14:tracePt t="41169" x="8632825" y="2371725"/>
          <p14:tracePt t="41186" x="8623300" y="2379663"/>
          <p14:tracePt t="41202" x="8615363" y="2379663"/>
          <p14:tracePt t="41219" x="8605838" y="2379663"/>
          <p14:tracePt t="41236" x="8597900" y="2387600"/>
          <p14:tracePt t="41253" x="8580438" y="2387600"/>
          <p14:tracePt t="41269" x="8572500" y="2397125"/>
          <p14:tracePt t="41286" x="8555038" y="2405063"/>
          <p14:tracePt t="41305" x="8547100" y="2413000"/>
          <p14:tracePt t="41327" x="8539163" y="2413000"/>
          <p14:tracePt t="41352" x="8521700" y="2413000"/>
          <p14:tracePt t="41360" x="8513763" y="2413000"/>
          <p14:tracePt t="41369" x="8504238" y="2413000"/>
          <p14:tracePt t="41386" x="8478838" y="2413000"/>
          <p14:tracePt t="41403" x="8470900" y="2413000"/>
          <p14:tracePt t="41419" x="8453438" y="2413000"/>
          <p14:tracePt t="41440" x="8445500" y="2413000"/>
          <p14:tracePt t="41455" x="8435975" y="2413000"/>
          <p14:tracePt t="41470" x="8420100" y="2413000"/>
          <p14:tracePt t="41489" x="8394700" y="2413000"/>
          <p14:tracePt t="41503" x="8385175" y="2413000"/>
          <p14:tracePt t="41504" x="8377238" y="2413000"/>
          <p14:tracePt t="41523" x="8359775" y="2413000"/>
          <p14:tracePt t="41538" x="8351838" y="2413000"/>
          <p14:tracePt t="41554" x="8326438" y="2413000"/>
          <p14:tracePt t="41570" x="8318500" y="2413000"/>
          <p14:tracePt t="41586" x="8308975" y="2413000"/>
          <p14:tracePt t="41602" x="8291513" y="2413000"/>
          <p14:tracePt t="41619" x="8283575" y="2413000"/>
          <p14:tracePt t="41637" x="8275638" y="2405063"/>
          <p14:tracePt t="41652" x="8258175" y="2405063"/>
          <p14:tracePt t="41669" x="8250238" y="2405063"/>
          <p14:tracePt t="41685" x="8224838" y="2405063"/>
          <p14:tracePt t="41702" x="8215313" y="2405063"/>
          <p14:tracePt t="41719" x="8199438" y="2405063"/>
          <p14:tracePt t="41737" x="8189913" y="2405063"/>
          <p14:tracePt t="41740" x="8181975" y="2405063"/>
          <p14:tracePt t="41756" x="8164513" y="2405063"/>
          <p14:tracePt t="41760" x="8156575" y="2405063"/>
          <p14:tracePt t="41769" x="8139113" y="2405063"/>
          <p14:tracePt t="41786" x="8131175" y="2405063"/>
          <p14:tracePt t="41803" x="8121650" y="2405063"/>
          <p14:tracePt t="41819" x="8105775" y="2405063"/>
          <p14:tracePt t="41847" x="8096250" y="2413000"/>
          <p14:tracePt t="41864" x="8088313" y="2413000"/>
          <p14:tracePt t="41872" x="8080375" y="2413000"/>
          <p14:tracePt t="41886" x="8070850" y="2413000"/>
          <p14:tracePt t="41904" x="8054975" y="2422525"/>
          <p14:tracePt t="41905" x="8045450" y="2430463"/>
          <p14:tracePt t="41919" x="8037513" y="2430463"/>
          <p14:tracePt t="42031" x="8029575" y="2438400"/>
          <p14:tracePt t="42039" x="8012113" y="2438400"/>
          <p14:tracePt t="42064" x="7994650" y="2447925"/>
          <p14:tracePt t="42103" x="7977188" y="2447925"/>
          <p14:tracePt t="42127" x="7969250" y="2447925"/>
          <p14:tracePt t="42136" x="7951788" y="2455863"/>
          <p14:tracePt t="42143" x="7943850" y="2463800"/>
          <p14:tracePt t="42153" x="7935913" y="2463800"/>
          <p14:tracePt t="42168" x="7910513" y="2463800"/>
          <p14:tracePt t="42186" x="7900988" y="2463800"/>
          <p14:tracePt t="42202" x="7885113" y="2463800"/>
          <p14:tracePt t="42219" x="7875588" y="2463800"/>
          <p14:tracePt t="42235" x="7850188" y="2463800"/>
          <p14:tracePt t="42252" x="7816850" y="2463800"/>
          <p14:tracePt t="42268" x="7766050" y="2463800"/>
          <p14:tracePt t="42286" x="7697788" y="2463800"/>
          <p14:tracePt t="42303" x="7654925" y="2463800"/>
          <p14:tracePt t="42327" x="7646988" y="2463800"/>
          <p14:tracePt t="42368" x="7629525" y="2463800"/>
          <p14:tracePt t="42384" x="7612063" y="2463800"/>
          <p14:tracePt t="42391" x="7596188" y="2463800"/>
          <p14:tracePt t="42401" x="7586663" y="2463800"/>
          <p14:tracePt t="42419" x="7553325" y="2473325"/>
          <p14:tracePt t="42439" x="7527925" y="2481263"/>
          <p14:tracePt t="42453" x="7518400" y="2481263"/>
          <p14:tracePt t="42455" x="7485063" y="2481263"/>
          <p14:tracePt t="42469" x="7459663" y="2498725"/>
          <p14:tracePt t="42486" x="7400925" y="2498725"/>
          <p14:tracePt t="42502" x="7315200" y="2516188"/>
          <p14:tracePt t="42504" x="7272338" y="2516188"/>
          <p14:tracePt t="42519" x="7229475" y="2524125"/>
          <p14:tracePt t="42521" x="7204075" y="2524125"/>
          <p14:tracePt t="42536" x="7188200" y="2524125"/>
          <p14:tracePt t="42538" x="7170738" y="2541588"/>
          <p14:tracePt t="42553" x="7153275" y="2541588"/>
          <p14:tracePt t="42568" x="7102475" y="2549525"/>
          <p14:tracePt t="42586" x="7077075" y="2549525"/>
          <p14:tracePt t="42603" x="7034213" y="2549525"/>
          <p14:tracePt t="42619" x="7000875" y="2549525"/>
          <p14:tracePt t="42636" x="6975475" y="2557463"/>
          <p14:tracePt t="42653" x="6924675" y="2566988"/>
          <p14:tracePt t="42669" x="6907213" y="2574925"/>
          <p14:tracePt t="42685" x="6899275" y="2574925"/>
          <p14:tracePt t="42702" x="6889750" y="2574925"/>
          <p14:tracePt t="42722" x="6881813" y="2574925"/>
          <p14:tracePt t="42738" x="6856413" y="2582863"/>
          <p14:tracePt t="42755" x="6848475" y="2582863"/>
          <p14:tracePt t="42769" x="6831013" y="2582863"/>
          <p14:tracePt t="42786" x="6823075" y="2582863"/>
          <p14:tracePt t="42803" x="6805613" y="2582863"/>
          <p14:tracePt t="42819" x="6797675" y="2582863"/>
          <p14:tracePt t="42836" x="6780213" y="2582863"/>
          <p14:tracePt t="42852" x="6754813" y="2592388"/>
          <p14:tracePt t="42869" x="6711950" y="2592388"/>
          <p14:tracePt t="42885" x="6669088" y="2592388"/>
          <p14:tracePt t="42901" x="6618288" y="2592388"/>
          <p14:tracePt t="42918" x="6584950" y="2608263"/>
          <p14:tracePt t="42935" x="6542088" y="2617788"/>
          <p14:tracePt t="42951" x="6483350" y="2625725"/>
          <p14:tracePt t="42968" x="6329363" y="2676525"/>
          <p14:tracePt t="42985" x="6219825" y="2727325"/>
          <p14:tracePt t="43001" x="6134100" y="2762250"/>
          <p14:tracePt t="43018" x="6083300" y="2770188"/>
          <p14:tracePt t="43035" x="6032500" y="2787650"/>
          <p14:tracePt t="43052" x="5964238" y="2813050"/>
          <p14:tracePt t="43069" x="5888038" y="2838450"/>
          <p14:tracePt t="43085" x="5794375" y="2855913"/>
          <p14:tracePt t="43102" x="5700713" y="2897188"/>
          <p14:tracePt t="43118" x="5624513" y="2906713"/>
          <p14:tracePt t="43135" x="5556250" y="2922588"/>
          <p14:tracePt t="43152" x="5472113" y="2949575"/>
          <p14:tracePt t="43168" x="5284788" y="2957513"/>
          <p14:tracePt t="43185" x="5183188" y="2982913"/>
          <p14:tracePt t="43201" x="5038725" y="3000375"/>
          <p14:tracePt t="43218" x="4876800" y="3008313"/>
          <p14:tracePt t="43235" x="4706938" y="3025775"/>
          <p14:tracePt t="43252" x="4519613" y="3025775"/>
          <p14:tracePt t="43270" x="4306888" y="3025775"/>
          <p14:tracePt t="43285" x="4121150" y="3025775"/>
          <p14:tracePt t="43302" x="3967163" y="3025775"/>
          <p14:tracePt t="43319" x="3797300" y="3041650"/>
          <p14:tracePt t="43321" x="3678238" y="3041650"/>
          <p14:tracePt t="43336" x="3449638" y="3084513"/>
          <p14:tracePt t="43354" x="3262313" y="3101975"/>
          <p14:tracePt t="43372" x="3109913" y="3119438"/>
          <p14:tracePt t="43385" x="2905125" y="3152775"/>
          <p14:tracePt t="43401" x="2676525" y="3152775"/>
          <p14:tracePt t="43418" x="2455863" y="3152775"/>
          <p14:tracePt t="43435" x="2286000" y="3152775"/>
          <p14:tracePt t="43451" x="2124075" y="3178175"/>
          <p14:tracePt t="43468" x="1954213" y="3195638"/>
          <p14:tracePt t="43485" x="1766888" y="3221038"/>
          <p14:tracePt t="43501" x="1614488" y="3238500"/>
          <p14:tracePt t="43518" x="1495425" y="3263900"/>
          <p14:tracePt t="43535" x="1444625" y="3263900"/>
          <p14:tracePt t="43552" x="1376363" y="3271838"/>
          <p14:tracePt t="43570" x="1325563" y="3271838"/>
          <p14:tracePt t="43584" x="1300163" y="3271838"/>
          <p14:tracePt t="43602" x="1265238" y="3289300"/>
          <p14:tracePt t="43618" x="1249363" y="3297238"/>
          <p14:tracePt t="43636" x="1231900" y="3305175"/>
          <p14:tracePt t="43651" x="1206500" y="3305175"/>
          <p14:tracePt t="43668" x="1189038" y="3330575"/>
          <p14:tracePt t="43685" x="1173163" y="3348038"/>
          <p14:tracePt t="43702" x="1163638" y="3355975"/>
          <p14:tracePt t="43718" x="1155700" y="3373438"/>
          <p14:tracePt t="43736" x="1147763" y="3382963"/>
          <p14:tracePt t="43751" x="1147763" y="3398838"/>
          <p14:tracePt t="43768" x="1130300" y="3416300"/>
          <p14:tracePt t="43784" x="1130300" y="3433763"/>
          <p14:tracePt t="43847" x="1130300" y="3449638"/>
          <p14:tracePt t="43896" x="1130300" y="3459163"/>
          <p14:tracePt t="43945" x="1130300" y="3467100"/>
          <p14:tracePt t="43970" x="1138238" y="3475038"/>
          <p14:tracePt t="44024" x="1147763" y="3475038"/>
          <p14:tracePt t="44039" x="1155700" y="3475038"/>
          <p14:tracePt t="44057" x="1163638" y="3475038"/>
          <p14:tracePt t="44064" x="1173163" y="3475038"/>
          <p14:tracePt t="44074" x="1181100" y="3475038"/>
          <p14:tracePt t="44088" x="1189038" y="3475038"/>
          <p14:tracePt t="44112" x="1198563" y="3475038"/>
          <p14:tracePt t="44128" x="1214438" y="3475038"/>
          <p14:tracePt t="44152" x="1231900" y="3475038"/>
          <p14:tracePt t="44160" x="1249363" y="3475038"/>
          <p14:tracePt t="44170" x="1257300" y="3475038"/>
          <p14:tracePt t="44185" x="1265238" y="3475038"/>
          <p14:tracePt t="44186" x="1274763" y="3475038"/>
          <p14:tracePt t="44201" x="1282700" y="3475038"/>
          <p14:tracePt t="44218" x="1308100" y="3475038"/>
          <p14:tracePt t="44235" x="1325563" y="3459163"/>
          <p14:tracePt t="44251" x="1343025" y="3459163"/>
          <p14:tracePt t="44267" x="1368425" y="3459163"/>
          <p14:tracePt t="44284" x="1393825" y="3459163"/>
          <p14:tracePt t="44301" x="1409700" y="3449638"/>
          <p14:tracePt t="44318" x="1427163" y="3449638"/>
          <p14:tracePt t="44320" x="1444625" y="3449638"/>
          <p14:tracePt t="44335" x="1452563" y="3449638"/>
          <p14:tracePt t="44353" x="1462088" y="3449638"/>
          <p14:tracePt t="44371" x="1470025" y="3449638"/>
          <p14:tracePt t="44384" x="1487488" y="3449638"/>
          <p14:tracePt t="44403" x="1503363" y="3449638"/>
          <p14:tracePt t="44418" x="1520825" y="3449638"/>
          <p14:tracePt t="44435" x="1554163" y="3441700"/>
          <p14:tracePt t="44451" x="1571625" y="3441700"/>
          <p14:tracePt t="44468" x="1606550" y="3441700"/>
          <p14:tracePt t="44485" x="1639888" y="3441700"/>
          <p14:tracePt t="44504" x="1690688" y="3441700"/>
          <p14:tracePt t="44518" x="1716088" y="3441700"/>
          <p14:tracePt t="44535" x="1758950" y="3441700"/>
          <p14:tracePt t="44536" x="1776413" y="3441700"/>
          <p14:tracePt t="44551" x="1784350" y="3441700"/>
          <p14:tracePt t="44568" x="1809750" y="3441700"/>
          <p14:tracePt t="44587" x="1843088" y="3441700"/>
          <p14:tracePt t="44604" x="1860550" y="3441700"/>
          <p14:tracePt t="44617" x="1868488" y="3441700"/>
          <p14:tracePt t="44634" x="1893888" y="3441700"/>
          <p14:tracePt t="44652" x="1903413" y="3441700"/>
          <p14:tracePt t="44656" x="1920875" y="3441700"/>
          <p14:tracePt t="44672" x="1936750" y="3433763"/>
          <p14:tracePt t="44685" x="1954213" y="3424238"/>
          <p14:tracePt t="44701" x="1971675" y="3424238"/>
          <p14:tracePt t="44718" x="2005013" y="3416300"/>
          <p14:tracePt t="44735" x="2030413" y="3416300"/>
          <p14:tracePt t="44736" x="2038350" y="3416300"/>
          <p14:tracePt t="44751" x="2047875" y="3416300"/>
          <p14:tracePt t="44767" x="2055813" y="3416300"/>
          <p14:tracePt t="44786" x="2065338" y="3416300"/>
          <p14:tracePt t="44807" x="2081213" y="3416300"/>
          <p14:tracePt t="44818" x="2090738" y="3416300"/>
          <p14:tracePt t="44834" x="2098675" y="3416300"/>
          <p14:tracePt t="44851" x="2116138" y="3416300"/>
          <p14:tracePt t="44868" x="2132013" y="3416300"/>
          <p14:tracePt t="44884" x="2141538" y="3416300"/>
          <p14:tracePt t="44901" x="2157413" y="3416300"/>
          <p14:tracePt t="44917" x="2166938" y="3416300"/>
          <p14:tracePt t="44934" x="2174875" y="3416300"/>
          <p14:tracePt t="44951" x="2182813" y="3424238"/>
          <p14:tracePt t="44976" x="2192338" y="3424238"/>
          <p14:tracePt t="45024" x="2208213" y="3424238"/>
          <p14:tracePt t="45039" x="2208213" y="3433763"/>
          <p14:tracePt t="45064" x="2217738" y="3433763"/>
          <p14:tracePt t="45087" x="2217738" y="3441700"/>
          <p14:tracePt t="45096" x="2225675" y="3449638"/>
          <p14:tracePt t="46705" x="2235200" y="3449638"/>
          <p14:tracePt t="46712" x="2251075" y="3449638"/>
          <p14:tracePt t="46719" x="2286000" y="3449638"/>
          <p14:tracePt t="46734" x="2293938" y="3449638"/>
          <p14:tracePt t="46750" x="2336800" y="3449638"/>
          <p14:tracePt t="46751" x="2344738" y="3449638"/>
          <p14:tracePt t="46768" x="2352675" y="3449638"/>
          <p14:tracePt t="46792" x="2362200" y="3449638"/>
          <p14:tracePt t="46824" x="2379663" y="3449638"/>
          <p14:tracePt t="46840" x="2387600" y="3449638"/>
          <p14:tracePt t="46856" x="2395538" y="3449638"/>
          <p14:tracePt t="46872" x="2405063" y="3449638"/>
          <p14:tracePt t="46915" x="2413000" y="3449638"/>
          <p14:tracePt t="46928" x="2430463" y="3449638"/>
          <p14:tracePt t="46953" x="2438400" y="3449638"/>
          <p14:tracePt t="46960" x="2446338" y="3441700"/>
          <p14:tracePt t="46968" x="2455863" y="3441700"/>
          <p14:tracePt t="46992" x="2471738" y="3441700"/>
          <p14:tracePt t="47008" x="2481263" y="3441700"/>
          <p14:tracePt t="47032" x="2489200" y="3441700"/>
          <p14:tracePt t="47040" x="2506663" y="3441700"/>
          <p14:tracePt t="47050" x="2514600" y="3441700"/>
          <p14:tracePt t="47067" x="2532063" y="3441700"/>
          <p14:tracePt t="47084" x="2540000" y="3441700"/>
          <p14:tracePt t="47100" x="2549525" y="3441700"/>
          <p14:tracePt t="47168" x="2557463" y="3441700"/>
          <p14:tracePt t="47657" x="2574925" y="3433763"/>
          <p14:tracePt t="47664" x="2582863" y="3424238"/>
          <p14:tracePt t="47696" x="2600325" y="3424238"/>
          <p14:tracePt t="47704" x="2608263" y="3424238"/>
          <p14:tracePt t="47717" x="2608263" y="3416300"/>
          <p14:tracePt t="47735" x="2616200" y="3416300"/>
          <p14:tracePt t="47751" x="2633663" y="3416300"/>
          <p14:tracePt t="47768" x="2641600" y="3416300"/>
          <p14:tracePt t="47783" x="2659063" y="3416300"/>
          <p14:tracePt t="47807" x="2668588" y="3416300"/>
          <p14:tracePt t="47824" x="2676525" y="3416300"/>
          <p14:tracePt t="47833" x="2684463" y="3408363"/>
          <p14:tracePt t="47849" x="2693988" y="3408363"/>
          <p14:tracePt t="47866" x="2701925" y="3408363"/>
          <p14:tracePt t="47883" x="2709863" y="3390900"/>
          <p14:tracePt t="47904" x="2727325" y="3390900"/>
          <p14:tracePt t="47927" x="2735263" y="3390900"/>
          <p14:tracePt t="47935" x="2744788" y="3390900"/>
          <p14:tracePt t="47949" x="2752725" y="3390900"/>
          <p14:tracePt t="47966" x="2760663" y="3390900"/>
          <p14:tracePt t="47983" x="2778125" y="3390900"/>
          <p14:tracePt t="48000" x="2786063" y="3390900"/>
          <p14:tracePt t="48001" x="2803525" y="3390900"/>
          <p14:tracePt t="48016" x="2820988" y="3390900"/>
          <p14:tracePt t="48033" x="2854325" y="3390900"/>
          <p14:tracePt t="48051" x="2871788" y="3390900"/>
          <p14:tracePt t="48066" x="2889250" y="3390900"/>
          <p14:tracePt t="48083" x="2897188" y="3390900"/>
          <p14:tracePt t="48104" x="2905125" y="3390900"/>
          <p14:tracePt t="48117" x="2922588" y="3390900"/>
          <p14:tracePt t="48134" x="2930525" y="3390900"/>
          <p14:tracePt t="48150" x="2940050" y="3390900"/>
          <p14:tracePt t="48166" x="2955925" y="3390900"/>
          <p14:tracePt t="48184" x="2965450" y="3390900"/>
          <p14:tracePt t="48200" x="2973388" y="3390900"/>
          <p14:tracePt t="48216" x="2982913" y="3390900"/>
          <p14:tracePt t="48233" x="2990850" y="3390900"/>
          <p14:tracePt t="48264" x="2998788" y="3390900"/>
          <p14:tracePt t="48296" x="3008313" y="3390900"/>
          <p14:tracePt t="48312" x="3016250" y="3390900"/>
          <p14:tracePt t="48319" x="3024188" y="3390900"/>
          <p14:tracePt t="48335" x="3033713" y="3390900"/>
          <p14:tracePt t="48351" x="3041650" y="3390900"/>
          <p14:tracePt t="48366" x="3049588" y="3390900"/>
          <p14:tracePt t="48367" x="3059113" y="3390900"/>
          <p14:tracePt t="48384" x="3074988" y="3390900"/>
          <p14:tracePt t="48407" x="3084513" y="3390900"/>
          <p14:tracePt t="48424" x="3092450" y="3390900"/>
          <p14:tracePt t="48434" x="3100388" y="3390900"/>
          <p14:tracePt t="48449" x="3117850" y="3390900"/>
          <p14:tracePt t="48466" x="3135313" y="3390900"/>
          <p14:tracePt t="48483" x="3152775" y="3390900"/>
          <p14:tracePt t="48499" x="3186113" y="3390900"/>
          <p14:tracePt t="48515" x="3211513" y="3390900"/>
          <p14:tracePt t="48535" x="3219450" y="3390900"/>
          <p14:tracePt t="48560" x="3236913" y="3390900"/>
          <p14:tracePt t="48601" x="3244850" y="3390900"/>
          <p14:tracePt t="48617" x="3254375" y="3390900"/>
          <p14:tracePt t="48633" x="3262313" y="3390900"/>
          <p14:tracePt t="48656" x="3270250" y="3390900"/>
          <p14:tracePt t="48664" x="3279775" y="3390900"/>
          <p14:tracePt t="48695" x="3297238" y="3390900"/>
          <p14:tracePt t="48712" x="3305175" y="3390900"/>
          <p14:tracePt t="48727" x="3313113" y="3390900"/>
          <p14:tracePt t="48735" x="3330575" y="3390900"/>
          <p14:tracePt t="48751" x="3338513" y="3390900"/>
          <p14:tracePt t="48766" x="3348038" y="3390900"/>
          <p14:tracePt t="48782" x="3381375" y="3390900"/>
          <p14:tracePt t="48799" x="3406775" y="3390900"/>
          <p14:tracePt t="48800" x="3414713" y="3390900"/>
          <p14:tracePt t="48816" x="3441700" y="3382963"/>
          <p14:tracePt t="48832" x="3492500" y="3382963"/>
          <p14:tracePt t="48849" x="3525838" y="3382963"/>
          <p14:tracePt t="48866" x="3543300" y="3382963"/>
          <p14:tracePt t="48883" x="3551238" y="3382963"/>
          <p14:tracePt t="48899" x="3568700" y="3382963"/>
          <p14:tracePt t="48916" x="3586163" y="3382963"/>
          <p14:tracePt t="48932" x="3594100" y="3382963"/>
          <p14:tracePt t="48950" x="3602038" y="3382963"/>
          <p14:tracePt t="48951" x="3611563" y="3382963"/>
          <p14:tracePt t="48976" x="3619500" y="3382963"/>
          <p14:tracePt t="48984" x="3636963" y="3382963"/>
          <p14:tracePt t="49008" x="3644900" y="3382963"/>
          <p14:tracePt t="49017" x="3652838" y="3382963"/>
          <p14:tracePt t="49035" x="3662363" y="3382963"/>
          <p14:tracePt t="49049" x="3670300" y="3382963"/>
          <p14:tracePt t="49066" x="3678238" y="3382963"/>
          <p14:tracePt t="49872" x="3695700" y="3382963"/>
          <p14:tracePt t="49911" x="3703638" y="3382963"/>
          <p14:tracePt t="49968" x="3713163" y="3382963"/>
          <p14:tracePt t="50111" x="3721100" y="3390900"/>
          <p14:tracePt t="50368" x="3729038" y="3398838"/>
          <p14:tracePt t="50400" x="3729038" y="3408363"/>
          <p14:tracePt t="50424" x="3738563" y="3416300"/>
          <p14:tracePt t="50448" x="3746500" y="3424238"/>
          <p14:tracePt t="50472" x="3746500" y="3433763"/>
          <p14:tracePt t="50487" x="3763963" y="3441700"/>
          <p14:tracePt t="50521" x="3771900" y="3441700"/>
          <p14:tracePt t="50560" x="3771900" y="3449638"/>
          <p14:tracePt t="50576" x="3781425" y="3459163"/>
          <p14:tracePt t="50592" x="3789363" y="3459163"/>
          <p14:tracePt t="50599" x="3797300" y="3459163"/>
          <p14:tracePt t="50633" x="3806825" y="3459163"/>
          <p14:tracePt t="50640" x="3822700" y="3459163"/>
          <p14:tracePt t="50655" x="3832225" y="3459163"/>
          <p14:tracePt t="50665" x="3848100" y="3459163"/>
          <p14:tracePt t="50681" x="3865563" y="3459163"/>
          <p14:tracePt t="50698" x="3890963" y="3459163"/>
          <p14:tracePt t="50715" x="3925888" y="3459163"/>
          <p14:tracePt t="50732" x="3984625" y="3459163"/>
          <p14:tracePt t="50748" x="4044950" y="3459163"/>
          <p14:tracePt t="50765" x="4078288" y="3459163"/>
          <p14:tracePt t="50781" x="4095750" y="3459163"/>
          <p14:tracePt t="50798" x="4103688" y="3459163"/>
          <p14:tracePt t="50840" x="4111625" y="3459163"/>
          <p14:tracePt t="50872" x="4121150" y="3459163"/>
          <p14:tracePt t="50896" x="4137025" y="3459163"/>
          <p14:tracePt t="50904" x="4146550" y="3459163"/>
          <p14:tracePt t="50915" x="4154488" y="3459163"/>
          <p14:tracePt t="50931" x="4171950" y="3459163"/>
          <p14:tracePt t="50948" x="4187825" y="3459163"/>
          <p14:tracePt t="50965" x="4214813" y="3459163"/>
          <p14:tracePt t="50981" x="4230688" y="3459163"/>
          <p14:tracePt t="50998" x="4248150" y="3459163"/>
          <p14:tracePt t="51015" x="4273550" y="3459163"/>
          <p14:tracePt t="51031" x="4281488" y="3459163"/>
          <p14:tracePt t="51048" x="4298950" y="3459163"/>
          <p14:tracePt t="51065" x="4316413" y="3459163"/>
          <p14:tracePt t="51081" x="4324350" y="3459163"/>
          <p14:tracePt t="51098" x="4341813" y="3459163"/>
          <p14:tracePt t="51115" x="4367213" y="3459163"/>
          <p14:tracePt t="51131" x="4384675" y="3449638"/>
          <p14:tracePt t="51148" x="4410075" y="3449638"/>
          <p14:tracePt t="51164" x="4468813" y="3449638"/>
          <p14:tracePt t="51182" x="4537075" y="3449638"/>
          <p14:tracePt t="51198" x="4673600" y="3449638"/>
          <p14:tracePt t="51215" x="4800600" y="3449638"/>
          <p14:tracePt t="51232" x="4894263" y="3449638"/>
          <p14:tracePt t="51248" x="4962525" y="3459163"/>
          <p14:tracePt t="51249" x="4987925" y="3459163"/>
          <p14:tracePt t="51265" x="5021263" y="3459163"/>
          <p14:tracePt t="51281" x="5029200" y="3459163"/>
          <p14:tracePt t="51298" x="5054600" y="3459163"/>
          <p14:tracePt t="51315" x="5097463" y="3459163"/>
          <p14:tracePt t="51331" x="5157788" y="3459163"/>
          <p14:tracePt t="51348" x="5216525" y="3459163"/>
          <p14:tracePt t="51365" x="5292725" y="3459163"/>
          <p14:tracePt t="51381" x="5335588" y="3459163"/>
          <p14:tracePt t="51398" x="5386388" y="3459163"/>
          <p14:tracePt t="51415" x="5437188" y="3459163"/>
          <p14:tracePt t="51432" x="5497513" y="3459163"/>
          <p14:tracePt t="51448" x="5556250" y="3459163"/>
          <p14:tracePt t="51464" x="5607050" y="3449638"/>
          <p14:tracePt t="51482" x="5632450" y="3449638"/>
          <p14:tracePt t="51498" x="5657850" y="3441700"/>
          <p14:tracePt t="51515" x="5692775" y="3441700"/>
          <p14:tracePt t="51533" x="5735638" y="3441700"/>
          <p14:tracePt t="51547" x="5776913" y="3441700"/>
          <p14:tracePt t="51565" x="5811838" y="3441700"/>
          <p14:tracePt t="51581" x="5837238" y="3441700"/>
          <p14:tracePt t="51598" x="5862638" y="3441700"/>
          <p14:tracePt t="51616" x="5870575" y="3441700"/>
          <p14:tracePt t="51616" x="5880100" y="3441700"/>
          <p14:tracePt t="51632" x="5888038" y="3441700"/>
          <p14:tracePt t="51648" x="5905500" y="3441700"/>
          <p14:tracePt t="51664" x="5946775" y="3441700"/>
          <p14:tracePt t="51687" x="5956300" y="3441700"/>
          <p14:tracePt t="51712" x="5972175" y="3441700"/>
          <p14:tracePt t="51744" x="5981700" y="3441700"/>
          <p14:tracePt t="51760" x="5989638" y="3441700"/>
          <p14:tracePt t="51767" x="6007100" y="3441700"/>
          <p14:tracePt t="51781" x="6015038" y="3441700"/>
          <p14:tracePt t="51797" x="6024563" y="3441700"/>
          <p14:tracePt t="51839" x="6032500" y="3441700"/>
          <p14:tracePt t="51864" x="6040438" y="3441700"/>
          <p14:tracePt t="51887" x="6065838" y="3441700"/>
          <p14:tracePt t="51896" x="6075363" y="3441700"/>
          <p14:tracePt t="51904" x="6100763" y="3441700"/>
          <p14:tracePt t="51914" x="6126163" y="3441700"/>
          <p14:tracePt t="51931" x="6184900" y="3441700"/>
          <p14:tracePt t="51947" x="6245225" y="3441700"/>
          <p14:tracePt t="51965" x="6303963" y="3441700"/>
          <p14:tracePt t="51981" x="6380163" y="3449638"/>
          <p14:tracePt t="51997" x="6430963" y="3449638"/>
          <p14:tracePt t="52015" x="6465888" y="3449638"/>
          <p14:tracePt t="52049" x="6473825" y="3449638"/>
          <p14:tracePt t="52249" x="6483350" y="3449638"/>
          <p14:tracePt t="52632" x="6491288" y="3449638"/>
          <p14:tracePt t="52650" x="6499225" y="3449638"/>
          <p14:tracePt t="52695" x="6508750" y="3449638"/>
          <p14:tracePt t="52720" x="6508750" y="3441700"/>
          <p14:tracePt t="52800" x="6499225" y="3467100"/>
          <p14:tracePt t="52808" x="6499225" y="3492500"/>
          <p14:tracePt t="52815" x="6491288" y="3517900"/>
          <p14:tracePt t="52831" x="6473825" y="3560763"/>
          <p14:tracePt t="52831" x="6448425" y="3646488"/>
          <p14:tracePt t="52847" x="6423025" y="3679825"/>
          <p14:tracePt t="52864" x="6380163" y="3722688"/>
          <p14:tracePt t="52865" x="6380163" y="3730625"/>
          <p14:tracePt t="52905" x="6372225" y="3730625"/>
          <p14:tracePt t="52952" x="6364288" y="3730625"/>
          <p14:tracePt t="53008" x="6372225" y="3730625"/>
          <p14:tracePt t="53015" x="6380163" y="3722688"/>
          <p14:tracePt t="53031" x="6397625" y="3713163"/>
          <p14:tracePt t="53065" x="6405563" y="3713163"/>
          <p14:tracePt t="54177" x="6415088" y="3713163"/>
          <p14:tracePt t="54184" x="6423025" y="3713163"/>
          <p14:tracePt t="54197" x="6430963" y="3713163"/>
          <p14:tracePt t="54213" x="6473825" y="3763963"/>
          <p14:tracePt t="54230" x="6508750" y="3806825"/>
          <p14:tracePt t="54247" x="6516688" y="3824288"/>
          <p14:tracePt t="54265" x="6524625" y="3849688"/>
          <p14:tracePt t="54287" x="6524625" y="3857625"/>
          <p14:tracePt t="54344" x="6534150" y="3867150"/>
          <p14:tracePt t="54359" x="6542088" y="3875088"/>
          <p14:tracePt t="54376" x="6550025" y="3892550"/>
          <p14:tracePt t="54384" x="6550025" y="3908425"/>
          <p14:tracePt t="54396" x="6559550" y="3908425"/>
          <p14:tracePt t="54413" x="6567488" y="3917950"/>
          <p14:tracePt t="54431" x="6567488" y="3925888"/>
          <p14:tracePt t="54744" x="6575425" y="3925888"/>
          <p14:tracePt t="54751" x="6584950" y="3917950"/>
          <p14:tracePt t="54763" x="6600825" y="3900488"/>
          <p14:tracePt t="54780" x="6626225" y="3849688"/>
          <p14:tracePt t="54796" x="6653213" y="3790950"/>
          <p14:tracePt t="54814" x="6678613" y="3738563"/>
          <p14:tracePt t="54833" x="6694488" y="3705225"/>
          <p14:tracePt t="54855" x="6694488" y="3687763"/>
          <p14:tracePt t="54865" x="6704013" y="3679825"/>
          <p14:tracePt t="54881" x="6711950" y="3671888"/>
          <p14:tracePt t="54896" x="6729413" y="3654425"/>
          <p14:tracePt t="54913" x="6762750" y="3629025"/>
          <p14:tracePt t="54930" x="6780213" y="3611563"/>
          <p14:tracePt t="54946" x="6788150" y="3603625"/>
          <p14:tracePt t="54963" x="6805613" y="3586163"/>
          <p14:tracePt t="54980" x="6823075" y="3568700"/>
          <p14:tracePt t="54996" x="6831013" y="3552825"/>
          <p14:tracePt t="55013" x="6838950" y="3543300"/>
          <p14:tracePt t="55030" x="6848475" y="3527425"/>
          <p14:tracePt t="55046" x="6856413" y="3509963"/>
          <p14:tracePt t="55063" x="6856413" y="3502025"/>
          <p14:tracePt t="55080" x="6856413" y="3492500"/>
          <p14:tracePt t="55136" x="6856413" y="3475038"/>
          <p14:tracePt t="55144" x="6856413" y="3467100"/>
          <p14:tracePt t="55151" x="6856413" y="3459163"/>
          <p14:tracePt t="55162" x="6856413" y="3449638"/>
          <p14:tracePt t="55207" x="6856413" y="3433763"/>
          <p14:tracePt t="55215" x="6856413" y="3424238"/>
          <p14:tracePt t="55240" x="6848475" y="3424238"/>
          <p14:tracePt t="55247" x="6838950" y="3424238"/>
          <p14:tracePt t="55256" x="6805613" y="3424238"/>
          <p14:tracePt t="55264" x="6780213" y="3424238"/>
          <p14:tracePt t="55280" x="6762750" y="3424238"/>
          <p14:tracePt t="55296" x="6694488" y="3424238"/>
          <p14:tracePt t="55312" x="6610350" y="3424238"/>
          <p14:tracePt t="55330" x="6534150" y="3424238"/>
          <p14:tracePt t="55346" x="6448425" y="3424238"/>
          <p14:tracePt t="55363" x="6364288" y="3424238"/>
          <p14:tracePt t="55379" x="6278563" y="3424238"/>
          <p14:tracePt t="55396" x="6184900" y="3424238"/>
          <p14:tracePt t="55412" x="6100763" y="3424238"/>
          <p14:tracePt t="55429" x="6049963" y="3424238"/>
          <p14:tracePt t="55446" x="5981700" y="3424238"/>
          <p14:tracePt t="55463" x="5938838" y="3424238"/>
          <p14:tracePt t="55464" x="5905500" y="3424238"/>
          <p14:tracePt t="55480" x="5862638" y="3424238"/>
          <p14:tracePt t="55496" x="5837238" y="3424238"/>
          <p14:tracePt t="55513" x="5794375" y="3424238"/>
          <p14:tracePt t="55514" x="5776913" y="3424238"/>
          <p14:tracePt t="55529" x="5743575" y="3424238"/>
          <p14:tracePt t="55546" x="5718175" y="3424238"/>
          <p14:tracePt t="55563" x="5692775" y="3424238"/>
          <p14:tracePt t="55580" x="5683250" y="3424238"/>
          <p14:tracePt t="55596" x="5667375" y="3424238"/>
          <p14:tracePt t="55613" x="5632450" y="3424238"/>
          <p14:tracePt t="55615" x="5616575" y="3424238"/>
          <p14:tracePt t="55632" x="5581650" y="3424238"/>
          <p14:tracePt t="55648" x="5538788" y="3433763"/>
          <p14:tracePt t="55664" x="5513388" y="3433763"/>
          <p14:tracePt t="55681" x="5487988" y="3433763"/>
          <p14:tracePt t="55697" x="5480050" y="3433763"/>
          <p14:tracePt t="55713" x="5454650" y="3433763"/>
          <p14:tracePt t="55729" x="5421313" y="3433763"/>
          <p14:tracePt t="55746" x="5411788" y="3433763"/>
          <p14:tracePt t="55762" x="5386388" y="3433763"/>
          <p14:tracePt t="55799" x="5378450" y="3433763"/>
          <p14:tracePt t="55807" x="5368925" y="3433763"/>
          <p14:tracePt t="55824" x="5360988" y="3433763"/>
          <p14:tracePt t="55847" x="5353050" y="3433763"/>
          <p14:tracePt t="55855" x="5343525" y="3433763"/>
          <p14:tracePt t="55864" x="5327650" y="3433763"/>
          <p14:tracePt t="55879" x="5318125" y="3433763"/>
          <p14:tracePt t="55896" x="5302250" y="3433763"/>
          <p14:tracePt t="55912" x="5284788" y="3433763"/>
          <p14:tracePt t="55935" x="5276850" y="3433763"/>
          <p14:tracePt t="55945" x="5259388" y="3433763"/>
          <p14:tracePt t="55962" x="5233988" y="3433763"/>
          <p14:tracePt t="55979" x="5183188" y="3433763"/>
          <p14:tracePt t="55996" x="5106988" y="3459163"/>
          <p14:tracePt t="56012" x="4995863" y="3484563"/>
          <p14:tracePt t="56029" x="4902200" y="3517900"/>
          <p14:tracePt t="56046" x="4859338" y="3527425"/>
          <p14:tracePt t="56063" x="4775200" y="3552825"/>
          <p14:tracePt t="56064" x="4732338" y="3560763"/>
          <p14:tracePt t="56079" x="4706938" y="3560763"/>
          <p14:tracePt t="56096" x="4638675" y="3578225"/>
          <p14:tracePt t="56097" x="4613275" y="3578225"/>
          <p14:tracePt t="56112" x="4562475" y="3603625"/>
          <p14:tracePt t="56129" x="4486275" y="3619500"/>
          <p14:tracePt t="56146" x="4425950" y="3636963"/>
          <p14:tracePt t="56162" x="4392613" y="3654425"/>
          <p14:tracePt t="56179" x="4332288" y="3654425"/>
          <p14:tracePt t="56195" x="4291013" y="3662363"/>
          <p14:tracePt t="56212" x="4240213" y="3679825"/>
          <p14:tracePt t="56229" x="4214813" y="3679825"/>
          <p14:tracePt t="56246" x="4179888" y="3687763"/>
          <p14:tracePt t="56263" x="4121150" y="3705225"/>
          <p14:tracePt t="56263" x="4103688" y="3713163"/>
          <p14:tracePt t="56279" x="4086225" y="3722688"/>
          <p14:tracePt t="56281" x="4070350" y="3722688"/>
          <p14:tracePt t="56296" x="4052888" y="3730625"/>
          <p14:tracePt t="56315" x="3925888" y="3763963"/>
          <p14:tracePt t="56330" x="3832225" y="3781425"/>
          <p14:tracePt t="56346" x="3687763" y="3824288"/>
          <p14:tracePt t="56362" x="3559175" y="3867150"/>
          <p14:tracePt t="56379" x="3475038" y="3883025"/>
          <p14:tracePt t="56396" x="3406775" y="3900488"/>
          <p14:tracePt t="56416" x="3305175" y="3917950"/>
          <p14:tracePt t="56430" x="3270250" y="3917950"/>
          <p14:tracePt t="56432" x="3228975" y="3917950"/>
          <p14:tracePt t="56448" x="3160713" y="3935413"/>
          <p14:tracePt t="56465" x="3109913" y="3935413"/>
          <p14:tracePt t="56481" x="3092450" y="3935413"/>
          <p14:tracePt t="56495" x="3084513" y="3935413"/>
          <p14:tracePt t="56512" x="3067050" y="3935413"/>
          <p14:tracePt t="56529" x="3059113" y="3935413"/>
          <p14:tracePt t="56545" x="3041650" y="3935413"/>
          <p14:tracePt t="56562" x="3033713" y="3935413"/>
          <p14:tracePt t="56579" x="3016250" y="3935413"/>
          <p14:tracePt t="58495" x="3016250" y="3925888"/>
          <p14:tracePt t="58512" x="3016250" y="3917950"/>
          <p14:tracePt t="59639" x="3033713" y="3917950"/>
          <p14:tracePt t="59647" x="3049588" y="3917950"/>
          <p14:tracePt t="59655" x="3084513" y="3917950"/>
          <p14:tracePt t="59663" x="3100388" y="3917950"/>
          <p14:tracePt t="59677" x="3127375" y="3908425"/>
          <p14:tracePt t="59694" x="3186113" y="3908425"/>
          <p14:tracePt t="59711" x="3244850" y="3875088"/>
          <p14:tracePt t="59713" x="3279775" y="3867150"/>
          <p14:tracePt t="59728" x="3305175" y="3857625"/>
          <p14:tracePt t="59744" x="3322638" y="3857625"/>
          <p14:tracePt t="59761" x="3338513" y="3841750"/>
          <p14:tracePt t="59777" x="3363913" y="3832225"/>
          <p14:tracePt t="59794" x="3381375" y="3824288"/>
          <p14:tracePt t="59810" x="3389313" y="3824288"/>
          <p14:tracePt t="59827" x="3406775" y="3824288"/>
          <p14:tracePt t="59845" x="3424238" y="3824288"/>
          <p14:tracePt t="59862" x="3441700" y="3824288"/>
          <p14:tracePt t="59863" x="3449638" y="3824288"/>
          <p14:tracePt t="59877" x="3457575" y="3824288"/>
          <p14:tracePt t="59894" x="3475038" y="3824288"/>
          <p14:tracePt t="59895" x="3482975" y="3824288"/>
          <p14:tracePt t="59911" x="3508375" y="3824288"/>
          <p14:tracePt t="59913" x="3525838" y="3824288"/>
          <p14:tracePt t="59927" x="3543300" y="3824288"/>
          <p14:tracePt t="59944" x="3586163" y="3824288"/>
          <p14:tracePt t="59961" x="3627438" y="3824288"/>
          <p14:tracePt t="59977" x="3687763" y="3824288"/>
          <p14:tracePt t="59994" x="3729038" y="3824288"/>
          <p14:tracePt t="60010" x="3789363" y="3798888"/>
          <p14:tracePt t="60027" x="3822700" y="3798888"/>
          <p14:tracePt t="60045" x="3865563" y="3798888"/>
          <p14:tracePt t="60061" x="3883025" y="3790950"/>
          <p14:tracePt t="60077" x="3900488" y="3790950"/>
          <p14:tracePt t="60094" x="3925888" y="3781425"/>
          <p14:tracePt t="60111" x="3941763" y="3781425"/>
          <p14:tracePt t="60127" x="3959225" y="3763963"/>
          <p14:tracePt t="60145" x="4027488" y="3756025"/>
          <p14:tracePt t="60161" x="4129088" y="3748088"/>
          <p14:tracePt t="60177" x="4230688" y="3748088"/>
          <p14:tracePt t="60194" x="4306888" y="3748088"/>
          <p14:tracePt t="60210" x="4418013" y="3748088"/>
          <p14:tracePt t="60227" x="4545013" y="3748088"/>
          <p14:tracePt t="60244" x="4689475" y="3748088"/>
          <p14:tracePt t="60260" x="4927600" y="3748088"/>
          <p14:tracePt t="60277" x="5208588" y="3748088"/>
          <p14:tracePt t="60295" x="5616575" y="3748088"/>
          <p14:tracePt t="60311" x="5735638" y="3748088"/>
          <p14:tracePt t="60312" x="5802313" y="3748088"/>
          <p14:tracePt t="60328" x="5870575" y="3748088"/>
          <p14:tracePt t="60328" x="5921375" y="3748088"/>
          <p14:tracePt t="60344" x="5964238" y="3748088"/>
          <p14:tracePt t="60360" x="6049963" y="3748088"/>
          <p14:tracePt t="60377" x="6151563" y="3748088"/>
          <p14:tracePt t="60395" x="6286500" y="3748088"/>
          <p14:tracePt t="60413" x="6389688" y="3748088"/>
          <p14:tracePt t="60415" x="6440488" y="3748088"/>
          <p14:tracePt t="60428" x="6491288" y="3748088"/>
          <p14:tracePt t="60445" x="6592888" y="3748088"/>
          <p14:tracePt t="60461" x="6678613" y="3748088"/>
          <p14:tracePt t="60478" x="6762750" y="3748088"/>
          <p14:tracePt t="60480" x="6805613" y="3748088"/>
          <p14:tracePt t="60496" x="6889750" y="3748088"/>
          <p14:tracePt t="60511" x="6967538" y="3748088"/>
          <p14:tracePt t="60527" x="7000875" y="3748088"/>
          <p14:tracePt t="60545" x="7077075" y="3748088"/>
          <p14:tracePt t="60560" x="7162800" y="3748088"/>
          <p14:tracePt t="60577" x="7213600" y="3748088"/>
          <p14:tracePt t="60593" x="7281863" y="3748088"/>
          <p14:tracePt t="60610" x="7315200" y="3748088"/>
          <p14:tracePt t="60627" x="7373938" y="3748088"/>
          <p14:tracePt t="60644" x="7426325" y="3748088"/>
          <p14:tracePt t="60662" x="7477125" y="3748088"/>
          <p14:tracePt t="60663" x="7502525" y="3748088"/>
          <p14:tracePt t="60677" x="7527925" y="3748088"/>
          <p14:tracePt t="60695" x="7561263" y="3756025"/>
          <p14:tracePt t="60696" x="7578725" y="3756025"/>
          <p14:tracePt t="60737" x="7586663" y="3763963"/>
          <p14:tracePt t="60760" x="7596188" y="3763963"/>
          <p14:tracePt t="60768" x="7612063" y="3763963"/>
          <p14:tracePt t="60785" x="7621588" y="3763963"/>
          <p14:tracePt t="60794" x="7629525" y="3763963"/>
          <p14:tracePt t="60811" x="7637463" y="3763963"/>
          <p14:tracePt t="60831" x="7654925" y="3773488"/>
          <p14:tracePt t="60844" x="7662863" y="3773488"/>
          <p14:tracePt t="60861" x="7697788" y="3790950"/>
          <p14:tracePt t="60877" x="7748588" y="3798888"/>
          <p14:tracePt t="60895" x="7766050" y="3798888"/>
          <p14:tracePt t="60896" x="7791450" y="3798888"/>
          <p14:tracePt t="60912" x="7799388" y="3798888"/>
          <p14:tracePt t="60936" x="7816850" y="3798888"/>
          <p14:tracePt t="60984" x="7824788" y="3798888"/>
          <p14:tracePt t="61000" x="7832725" y="3806825"/>
          <p14:tracePt t="61015" x="7842250" y="3806825"/>
          <p14:tracePt t="61056" x="7850188" y="3806825"/>
          <p14:tracePt t="61215" x="7867650" y="3824288"/>
          <p14:tracePt t="61241" x="7875588" y="3824288"/>
          <p14:tracePt t="61264" x="7885113" y="3824288"/>
          <p14:tracePt t="61384" x="7893050" y="3824288"/>
          <p14:tracePt t="61456" x="7910513" y="3824288"/>
          <p14:tracePt t="61471" x="7918450" y="3824288"/>
          <p14:tracePt t="61512" x="7926388" y="3824288"/>
          <p14:tracePt t="61552" x="7943850" y="3832225"/>
          <p14:tracePt t="61567" x="7943850" y="3841750"/>
          <p14:tracePt t="61576" x="7951788" y="3841750"/>
          <p14:tracePt t="61584" x="7961313" y="3841750"/>
          <p14:tracePt t="61594" x="7977188" y="3849688"/>
          <p14:tracePt t="61610" x="7986713" y="3849688"/>
          <p14:tracePt t="61627" x="7994650" y="3849688"/>
          <p14:tracePt t="61689" x="8004175" y="3857625"/>
          <p14:tracePt t="61712" x="8012113" y="3857625"/>
          <p14:tracePt t="61720" x="8020050" y="3857625"/>
          <p14:tracePt t="61809" x="8037513" y="3857625"/>
          <p14:tracePt t="61879" x="8045450" y="3857625"/>
          <p14:tracePt t="61895" x="8054975" y="3857625"/>
          <p14:tracePt t="61905" x="8062913" y="3857625"/>
          <p14:tracePt t="61912" x="8070850" y="3857625"/>
          <p14:tracePt t="61927" x="8080375" y="3867150"/>
          <p14:tracePt t="61943" x="8096250" y="3867150"/>
          <p14:tracePt t="61959" x="8113713" y="3875088"/>
          <p14:tracePt t="61976" x="8131175" y="3875088"/>
          <p14:tracePt t="61993" x="8139113" y="3875088"/>
          <p14:tracePt t="62009" x="8147050" y="3875088"/>
          <p14:tracePt t="62027" x="8164513" y="3883025"/>
          <p14:tracePt t="62043" x="8207375" y="3892550"/>
          <p14:tracePt t="62060" x="8232775" y="3900488"/>
          <p14:tracePt t="62076" x="8250238" y="3900488"/>
          <p14:tracePt t="62092" x="8266113" y="3900488"/>
          <p14:tracePt t="62109" x="8275638" y="3900488"/>
          <p14:tracePt t="62135" x="8283575" y="3908425"/>
          <p14:tracePt t="62151" x="8291513" y="3908425"/>
          <p14:tracePt t="62168" x="8301038" y="3908425"/>
          <p14:tracePt t="62200" x="8308975" y="3908425"/>
          <p14:tracePt t="62263" x="8318500" y="3908425"/>
          <p14:tracePt t="62279" x="8326438" y="3908425"/>
          <p14:tracePt t="62304" x="8334375" y="3908425"/>
          <p14:tracePt t="62376" x="8343900" y="3908425"/>
          <p14:tracePt t="62395" x="8351838" y="3917950"/>
          <p14:tracePt t="64801" x="8351838" y="3925888"/>
          <p14:tracePt t="64816" x="8343900" y="3925888"/>
          <p14:tracePt t="64936" x="8334375" y="3935413"/>
          <p14:tracePt t="65096" x="8334375" y="3943350"/>
          <p14:tracePt t="65151" x="8326438" y="3951288"/>
          <p14:tracePt t="65439" x="8334375" y="3951288"/>
          <p14:tracePt t="65447" x="8369300" y="3951288"/>
          <p14:tracePt t="65458" x="8402638" y="3951288"/>
          <p14:tracePt t="65475" x="8445500" y="3951288"/>
          <p14:tracePt t="65492" x="8504238" y="3943350"/>
          <p14:tracePt t="65508" x="8529638" y="3935413"/>
          <p14:tracePt t="65525" x="8555038" y="3935413"/>
          <p14:tracePt t="65541" x="8605838" y="3935413"/>
          <p14:tracePt t="65558" x="8666163" y="3917950"/>
          <p14:tracePt t="65575" x="8724900" y="3917950"/>
          <p14:tracePt t="65591" x="8767763" y="3917950"/>
          <p14:tracePt t="65608" x="8785225" y="3917950"/>
          <p14:tracePt t="65626" x="8793163" y="3917950"/>
          <p14:tracePt t="65673" x="8802688" y="3917950"/>
          <p14:tracePt t="65784" x="8759825" y="3917950"/>
          <p14:tracePt t="65793" x="8699500" y="3917950"/>
          <p14:tracePt t="65799" x="8623300" y="3917950"/>
          <p14:tracePt t="65808" x="8539163" y="3917950"/>
          <p14:tracePt t="65825" x="8275638" y="3917950"/>
          <p14:tracePt t="65841" x="8012113" y="3917950"/>
          <p14:tracePt t="65858" x="7646988" y="3892550"/>
          <p14:tracePt t="65874" x="7239000" y="3832225"/>
          <p14:tracePt t="65892" x="6932613" y="3781425"/>
          <p14:tracePt t="65908" x="6669088" y="3781425"/>
          <p14:tracePt t="65929" x="6245225" y="3781425"/>
          <p14:tracePt t="65942" x="6091238" y="3781425"/>
          <p14:tracePt t="65959" x="5683250" y="3781425"/>
          <p14:tracePt t="65976" x="5573713" y="3781425"/>
          <p14:tracePt t="65977" x="5454650" y="3781425"/>
          <p14:tracePt t="65994" x="5284788" y="3781425"/>
          <p14:tracePt t="66016" x="5114925" y="3781425"/>
          <p14:tracePt t="66016" x="5029200" y="3781425"/>
          <p14:tracePt t="66025" x="4945063" y="3781425"/>
          <p14:tracePt t="66043" x="4775200" y="3781425"/>
          <p14:tracePt t="66058" x="4595813" y="3781425"/>
          <p14:tracePt t="66075" x="4384675" y="3781425"/>
          <p14:tracePt t="66092" x="4214813" y="3781425"/>
          <p14:tracePt t="66108" x="4027488" y="3781425"/>
          <p14:tracePt t="66125" x="3900488" y="3781425"/>
          <p14:tracePt t="66141" x="3806825" y="3781425"/>
          <p14:tracePt t="66157" x="3763963" y="3781425"/>
          <p14:tracePt t="66175" x="3746500" y="3781425"/>
          <p14:tracePt t="66176" x="3738563" y="3781425"/>
          <p14:tracePt t="66197" x="3703638" y="3790950"/>
          <p14:tracePt t="66210" x="3662363" y="3816350"/>
          <p14:tracePt t="66225" x="3586163" y="3857625"/>
          <p14:tracePt t="66242" x="3475038" y="3917950"/>
          <p14:tracePt t="66257" x="3322638" y="4011613"/>
          <p14:tracePt t="66275" x="3203575" y="4062413"/>
          <p14:tracePt t="66292" x="3117850" y="4095750"/>
          <p14:tracePt t="66308" x="3074988" y="4130675"/>
          <p14:tracePt t="66325" x="3041650" y="4156075"/>
          <p14:tracePt t="66342" x="2998788" y="4181475"/>
          <p14:tracePt t="66358" x="2982913" y="4189413"/>
          <p14:tracePt t="66375" x="2982913" y="4197350"/>
          <p14:tracePt t="66392" x="2973388" y="4197350"/>
          <p14:tracePt t="66409" x="2965450" y="4206875"/>
          <p14:tracePt t="66527" x="2965450" y="4214813"/>
          <p14:tracePt t="66560" x="2965450" y="4224338"/>
          <p14:tracePt t="66567" x="2965450" y="4232275"/>
          <p14:tracePt t="66584" x="2965450" y="4240213"/>
          <p14:tracePt t="66600" x="2965450" y="4257675"/>
          <p14:tracePt t="66609" x="2965450" y="4265613"/>
          <p14:tracePt t="66625" x="2965450" y="4283075"/>
          <p14:tracePt t="66641" x="2965450" y="4308475"/>
          <p14:tracePt t="66657" x="2973388" y="4316413"/>
          <p14:tracePt t="66674" x="2973388" y="4333875"/>
          <p14:tracePt t="66691" x="2982913" y="4341813"/>
          <p14:tracePt t="66952" x="2990850" y="4351338"/>
          <p14:tracePt t="66959" x="2998788" y="4351338"/>
          <p14:tracePt t="66967" x="3008313" y="4351338"/>
          <p14:tracePt t="66976" x="3016250" y="4351338"/>
          <p14:tracePt t="66991" x="3033713" y="4359275"/>
          <p14:tracePt t="67008" x="3059113" y="4368800"/>
          <p14:tracePt t="67024" x="3092450" y="4376738"/>
          <p14:tracePt t="67040" x="3109913" y="4376738"/>
          <p14:tracePt t="67057" x="3135313" y="4376738"/>
          <p14:tracePt t="67074" x="3160713" y="4384675"/>
          <p14:tracePt t="67094" x="3194050" y="4384675"/>
          <p14:tracePt t="67108" x="3211513" y="4384675"/>
          <p14:tracePt t="67124" x="3244850" y="4384675"/>
          <p14:tracePt t="67142" x="3270250" y="4384675"/>
          <p14:tracePt t="67157" x="3279775" y="4384675"/>
          <p14:tracePt t="67174" x="3287713" y="4384675"/>
          <p14:tracePt t="67191" x="3305175" y="4384675"/>
          <p14:tracePt t="67207" x="3313113" y="4384675"/>
          <p14:tracePt t="67224" x="3322638" y="4384675"/>
          <p14:tracePt t="67247" x="3330575" y="4384675"/>
          <p14:tracePt t="67258" x="3338513" y="4394200"/>
          <p14:tracePt t="69912" x="3355975" y="4394200"/>
          <p14:tracePt t="69923" x="3373438" y="4394200"/>
          <p14:tracePt t="69940" x="3389313" y="4394200"/>
          <p14:tracePt t="69956" x="3398838" y="4394200"/>
          <p14:tracePt t="69975" x="3406775" y="4394200"/>
          <p14:tracePt t="69992" x="3414713" y="4394200"/>
          <p14:tracePt t="70009" x="3432175" y="4394200"/>
          <p14:tracePt t="70026" x="3457575" y="4394200"/>
          <p14:tracePt t="70043" x="3467100" y="4394200"/>
          <p14:tracePt t="70057" x="3482975" y="4394200"/>
          <p14:tracePt t="70073" x="3492500" y="4394200"/>
          <p14:tracePt t="70112" x="3500438" y="4394200"/>
          <p14:tracePt t="70127" x="3508375" y="4394200"/>
          <p14:tracePt t="70153" x="3517900" y="4394200"/>
          <p14:tracePt t="70168" x="3525838" y="4394200"/>
          <p14:tracePt t="70191" x="3533775" y="4394200"/>
          <p14:tracePt t="70808" x="3551238" y="4394200"/>
          <p14:tracePt t="70816" x="3568700" y="4394200"/>
          <p14:tracePt t="70824" x="3586163" y="4394200"/>
          <p14:tracePt t="70840" x="3594100" y="4394200"/>
          <p14:tracePt t="70840" x="3611563" y="4394200"/>
          <p14:tracePt t="70856" x="3627438" y="4394200"/>
          <p14:tracePt t="70872" x="3695700" y="4394200"/>
          <p14:tracePt t="70889" x="3746500" y="4376738"/>
          <p14:tracePt t="70906" x="3771900" y="4376738"/>
          <p14:tracePt t="70922" x="3781425" y="4376738"/>
          <p14:tracePt t="70939" x="3806825" y="4376738"/>
          <p14:tracePt t="70956" x="3814763" y="4376738"/>
          <p14:tracePt t="70972" x="3832225" y="4376738"/>
          <p14:tracePt t="71024" x="3840163" y="4376738"/>
          <p14:tracePt t="71033" x="3848100" y="4376738"/>
          <p14:tracePt t="71048" x="3857625" y="4376738"/>
          <p14:tracePt t="71067" x="3865563" y="4376738"/>
          <p14:tracePt t="71096" x="3873500" y="4376738"/>
          <p14:tracePt t="71120" x="3873500" y="4368800"/>
          <p14:tracePt t="71167" x="3890963" y="4368800"/>
          <p14:tracePt t="71376" x="3900488" y="4368800"/>
          <p14:tracePt t="71400" x="3900488" y="4359275"/>
          <p14:tracePt t="72328" x="3908425" y="4359275"/>
          <p14:tracePt t="72336" x="3916363" y="4359275"/>
          <p14:tracePt t="72343" x="3933825" y="4359275"/>
          <p14:tracePt t="72355" x="3941763" y="4359275"/>
          <p14:tracePt t="72372" x="3967163" y="4359275"/>
          <p14:tracePt t="72388" x="4010025" y="4359275"/>
          <p14:tracePt t="72405" x="4052888" y="4359275"/>
          <p14:tracePt t="72427" x="4103688" y="4359275"/>
          <p14:tracePt t="72440" x="4137025" y="4359275"/>
          <p14:tracePt t="72484" x="4146550" y="4359275"/>
          <p14:tracePt t="72497" x="4154488" y="4359275"/>
          <p14:tracePt t="72506" x="4171950" y="4359275"/>
          <p14:tracePt t="72523" x="4197350" y="4341813"/>
          <p14:tracePt t="72539" x="4240213" y="4341813"/>
          <p14:tracePt t="72555" x="4265613" y="4333875"/>
          <p14:tracePt t="72572" x="4273550" y="4333875"/>
          <p14:tracePt t="72589" x="4306888" y="4333875"/>
          <p14:tracePt t="72605" x="4341813" y="4333875"/>
          <p14:tracePt t="72621" x="4392613" y="4325938"/>
          <p14:tracePt t="72639" x="4468813" y="4325938"/>
          <p14:tracePt t="72656" x="4519613" y="4308475"/>
          <p14:tracePt t="72657" x="4545013" y="4308475"/>
          <p14:tracePt t="72673" x="4570413" y="4308475"/>
          <p14:tracePt t="72688" x="4579938" y="4300538"/>
          <p14:tracePt t="72705" x="4587875" y="4300538"/>
          <p14:tracePt t="72752" x="4595813" y="4300538"/>
          <p14:tracePt t="72759" x="4605338" y="4300538"/>
          <p14:tracePt t="72840" x="4613275" y="4300538"/>
          <p14:tracePt t="72856" x="4621213" y="4300538"/>
          <p14:tracePt t="72865" x="4630738" y="4300538"/>
          <p14:tracePt t="72873" x="4638675" y="4300538"/>
          <p14:tracePt t="72888" x="4664075" y="4300538"/>
          <p14:tracePt t="72905" x="4681538" y="4300538"/>
          <p14:tracePt t="72921" x="4706938" y="4300538"/>
          <p14:tracePt t="72938" x="4732338" y="4300538"/>
          <p14:tracePt t="72955" x="4740275" y="4300538"/>
          <p14:tracePt t="72972" x="4765675" y="4308475"/>
          <p14:tracePt t="72988" x="4791075" y="4308475"/>
          <p14:tracePt t="73005" x="4843463" y="4308475"/>
          <p14:tracePt t="73021" x="4884738" y="4316413"/>
          <p14:tracePt t="73038" x="4927600" y="4333875"/>
          <p14:tracePt t="73056" x="4953000" y="4333875"/>
          <p14:tracePt t="73057" x="4970463" y="4341813"/>
          <p14:tracePt t="73074" x="4978400" y="4341813"/>
          <p14:tracePt t="73088" x="4987925" y="4341813"/>
          <p14:tracePt t="73105" x="5021263" y="4341813"/>
          <p14:tracePt t="73121" x="5046663" y="4351338"/>
          <p14:tracePt t="73139" x="5064125" y="4351338"/>
          <p14:tracePt t="73155" x="5080000" y="4351338"/>
          <p14:tracePt t="73171" x="5089525" y="4351338"/>
          <p14:tracePt t="73188" x="5097463" y="4351338"/>
          <p14:tracePt t="75385" x="5114925" y="4351338"/>
          <p14:tracePt t="75688" x="5097463" y="4384675"/>
          <p14:tracePt t="75696" x="5072063" y="4410075"/>
          <p14:tracePt t="75705" x="5054600" y="4435475"/>
          <p14:tracePt t="75720" x="5046663" y="4445000"/>
          <p14:tracePt t="82527" x="5054600" y="4452938"/>
          <p14:tracePt t="82535" x="5097463" y="4452938"/>
          <p14:tracePt t="82543" x="5140325" y="4445000"/>
          <p14:tracePt t="82552" x="5157788" y="4445000"/>
          <p14:tracePt t="82568" x="5208588" y="4435475"/>
          <p14:tracePt t="82584" x="5216525" y="4427538"/>
          <p14:tracePt t="82602" x="5302250" y="4368800"/>
          <p14:tracePt t="82617" x="5386388" y="4316413"/>
          <p14:tracePt t="82635" x="5462588" y="4257675"/>
          <p14:tracePt t="82651" x="5538788" y="4181475"/>
          <p14:tracePt t="82667" x="5624513" y="4079875"/>
          <p14:tracePt t="82685" x="5700713" y="3943350"/>
          <p14:tracePt t="82687" x="5735638" y="3849688"/>
          <p14:tracePt t="82701" x="5751513" y="3798888"/>
          <p14:tracePt t="82703" x="5786438" y="3722688"/>
          <p14:tracePt t="82717" x="5794375" y="3662363"/>
          <p14:tracePt t="82735" x="5802313" y="3517900"/>
          <p14:tracePt t="82751" x="5802313" y="3475038"/>
          <p14:tracePt t="82752" x="5802313" y="3433763"/>
          <p14:tracePt t="82767" x="5802313" y="3373438"/>
          <p14:tracePt t="82785" x="5802313" y="3246438"/>
          <p14:tracePt t="82787" x="5819775" y="3170238"/>
          <p14:tracePt t="82801" x="5837238" y="3101975"/>
          <p14:tracePt t="82818" x="5862638" y="3033713"/>
          <p14:tracePt t="82834" x="5888038" y="3000375"/>
          <p14:tracePt t="82855" x="5895975" y="2982913"/>
          <p14:tracePt t="82872" x="5905500" y="2965450"/>
          <p14:tracePt t="82895" x="5913438" y="2965450"/>
          <p14:tracePt t="82903" x="5930900" y="2957513"/>
          <p14:tracePt t="82917" x="5938838" y="2957513"/>
          <p14:tracePt t="82934" x="5956300" y="2957513"/>
          <p14:tracePt t="82975" x="5964238" y="2957513"/>
          <p14:tracePt t="83031" x="5972175" y="2957513"/>
          <p14:tracePt t="83056" x="5981700" y="2957513"/>
          <p14:tracePt t="83144" x="5989638" y="2965450"/>
          <p14:tracePt t="83167" x="5989638" y="2974975"/>
          <p14:tracePt t="83175" x="5997575" y="2974975"/>
          <p14:tracePt t="83185" x="6007100" y="2982913"/>
          <p14:tracePt t="83208" x="6007100" y="2990850"/>
          <p14:tracePt t="83220" x="6015038" y="3000375"/>
          <p14:tracePt t="83249" x="6024563" y="3008313"/>
          <p14:tracePt t="83271" x="6032500" y="3033713"/>
          <p14:tracePt t="83288" x="6040438" y="3033713"/>
          <p14:tracePt t="83304" x="6040438" y="3041650"/>
          <p14:tracePt t="83312" x="6040438" y="3059113"/>
          <p14:tracePt t="83319" x="6049963" y="3067050"/>
          <p14:tracePt t="83335" x="6049963" y="3094038"/>
          <p14:tracePt t="83352" x="6049963" y="3127375"/>
          <p14:tracePt t="83368" x="6049963" y="3135313"/>
          <p14:tracePt t="83370" x="6049963" y="3160713"/>
          <p14:tracePt t="83384" x="6049963" y="3186113"/>
          <p14:tracePt t="83385" x="6049963" y="3211513"/>
          <p14:tracePt t="83401" x="6049963" y="3254375"/>
          <p14:tracePt t="83417" x="6049963" y="3279775"/>
          <p14:tracePt t="83435" x="6049963" y="3305175"/>
          <p14:tracePt t="83450" x="6049963" y="3314700"/>
          <p14:tracePt t="83496" x="6049963" y="3322638"/>
          <p14:tracePt t="83512" x="6049963" y="3340100"/>
          <p14:tracePt t="83527" x="6049963" y="3348038"/>
          <p14:tracePt t="83543" x="6049963" y="3355975"/>
          <p14:tracePt t="83552" x="6049963" y="3365500"/>
          <p14:tracePt t="83568" x="6049963" y="3373438"/>
          <p14:tracePt t="83570" x="6049963" y="3382963"/>
          <p14:tracePt t="83591" x="6049963" y="3398838"/>
          <p14:tracePt t="83608" x="6049963" y="3408363"/>
          <p14:tracePt t="83639" x="6057900" y="3416300"/>
          <p14:tracePt t="83663" x="6057900" y="3433763"/>
          <p14:tracePt t="83704" x="6057900" y="3441700"/>
          <p14:tracePt t="83727" x="6057900" y="3449638"/>
          <p14:tracePt t="83792" x="6065838" y="3459163"/>
          <p14:tracePt t="83887" x="6065838" y="3467100"/>
          <p14:tracePt t="83903" x="6065838" y="3475038"/>
          <p14:tracePt t="83927" x="6075363" y="3475038"/>
          <p14:tracePt t="83959" x="6075363" y="3433763"/>
          <p14:tracePt t="83970" x="6075363" y="3416300"/>
          <p14:tracePt t="83975" x="6083300" y="3416300"/>
          <p14:tracePt t="84039" x="6075363" y="3416300"/>
          <p14:tracePt t="84144" x="6065838" y="3416300"/>
          <p14:tracePt t="84159" x="6057900" y="3424238"/>
          <p14:tracePt t="84169" x="6040438" y="3449638"/>
          <p14:tracePt t="97321" x="6032500" y="3459163"/>
          <p14:tracePt t="97343" x="6032500" y="3467100"/>
          <p14:tracePt t="97416" x="6024563" y="3475038"/>
          <p14:tracePt t="97424" x="6007100" y="3475038"/>
          <p14:tracePt t="97431" x="5946775" y="3433763"/>
          <p14:tracePt t="97444" x="5895975" y="3365500"/>
          <p14:tracePt t="97461" x="5819775" y="3254375"/>
          <p14:tracePt t="97477" x="5786438" y="3203575"/>
          <p14:tracePt t="97495" x="5761038" y="3160713"/>
          <p14:tracePt t="97496" x="5743575" y="3152775"/>
          <p14:tracePt t="97511" x="5718175" y="3135313"/>
          <p14:tracePt t="97527" x="5641975" y="3119438"/>
          <p14:tracePt t="97544" x="5497513" y="3084513"/>
          <p14:tracePt t="97560" x="5302250" y="3084513"/>
          <p14:tracePt t="97577" x="5191125" y="3144838"/>
          <p14:tracePt t="97594" x="5064125" y="3228975"/>
          <p14:tracePt t="97611" x="5013325" y="3271838"/>
          <p14:tracePt t="97627" x="5003800" y="3279775"/>
          <p14:tracePt t="97647" x="4995863" y="3297238"/>
          <p14:tracePt t="97661" x="4987925" y="3305175"/>
          <p14:tracePt t="97679" x="4978400" y="3322638"/>
          <p14:tracePt t="97694" x="4970463" y="3330575"/>
          <p14:tracePt t="97711" x="4945063" y="3355975"/>
          <p14:tracePt t="97727" x="4919663" y="3373438"/>
          <p14:tracePt t="97746" x="4884738" y="3398838"/>
          <p14:tracePt t="97762" x="4851400" y="3424238"/>
          <p14:tracePt t="97777" x="4826000" y="3433763"/>
          <p14:tracePt t="97794" x="4818063" y="3441700"/>
          <p14:tracePt t="97848" x="4818063" y="3449638"/>
          <p14:tracePt t="97856" x="4818063" y="3467100"/>
          <p14:tracePt t="97871" x="4826000" y="3492500"/>
          <p14:tracePt t="97879" x="4833938" y="3535363"/>
          <p14:tracePt t="97894" x="4851400" y="3568700"/>
          <p14:tracePt t="97911" x="4868863" y="3636963"/>
          <p14:tracePt t="97913" x="4868863" y="3646488"/>
          <p14:tracePt t="97927" x="4876800" y="3687763"/>
          <p14:tracePt t="97944" x="4894263" y="3730625"/>
          <p14:tracePt t="97960" x="4910138" y="3763963"/>
          <p14:tracePt t="97977" x="4927600" y="3763963"/>
          <p14:tracePt t="97994" x="4953000" y="3763963"/>
          <p14:tracePt t="98011" x="5003800" y="3763963"/>
          <p14:tracePt t="98027" x="5097463" y="3763963"/>
          <p14:tracePt t="98044" x="5216525" y="3763963"/>
          <p14:tracePt t="98060" x="5284788" y="3790950"/>
          <p14:tracePt t="98077" x="5310188" y="3798888"/>
          <p14:tracePt t="98094" x="5318125" y="3806825"/>
          <p14:tracePt t="98193" x="5335588" y="3806825"/>
          <p14:tracePt t="98207" x="5353050" y="3806825"/>
          <p14:tracePt t="98215" x="5378450" y="3806825"/>
          <p14:tracePt t="98227" x="5403850" y="3798888"/>
          <p14:tracePt t="98243" x="5454650" y="3790950"/>
          <p14:tracePt t="98260" x="5487988" y="3790950"/>
          <p14:tracePt t="98276" x="5505450" y="3790950"/>
          <p14:tracePt t="98295" x="5513388" y="3790950"/>
          <p14:tracePt t="98337" x="5480050" y="3798888"/>
          <p14:tracePt t="98346" x="5353050" y="3806825"/>
          <p14:tracePt t="98354" x="5173663" y="3824288"/>
          <p14:tracePt t="98360" x="4970463" y="3824288"/>
          <p14:tracePt t="98377" x="4451350" y="3824288"/>
          <p14:tracePt t="98393" x="3781425" y="3824288"/>
          <p14:tracePt t="98410" x="3143250" y="3841750"/>
          <p14:tracePt t="98427" x="2778125" y="3867150"/>
          <p14:tracePt t="98444" x="2659063" y="3883025"/>
          <p14:tracePt t="98519" x="2651125" y="3892550"/>
          <p14:tracePt t="98545" x="2651125" y="3908425"/>
          <p14:tracePt t="98552" x="2659063" y="3925888"/>
          <p14:tracePt t="98560" x="2668588" y="3943350"/>
          <p14:tracePt t="98577" x="2676525" y="3976688"/>
          <p14:tracePt t="98593" x="2684463" y="4011613"/>
          <p14:tracePt t="98610" x="2684463" y="4052888"/>
          <p14:tracePt t="98626" x="2684463" y="4079875"/>
          <p14:tracePt t="98644" x="2684463" y="4087813"/>
          <p14:tracePt t="98660" x="2668588" y="4130675"/>
          <p14:tracePt t="98677" x="2625725" y="4171950"/>
          <p14:tracePt t="98695" x="2590800" y="4189413"/>
          <p14:tracePt t="98696" x="2582863" y="4197350"/>
          <p14:tracePt t="98711" x="2557463" y="4224338"/>
          <p14:tracePt t="98745" x="2557463" y="4240213"/>
          <p14:tracePt t="98753" x="2582863" y="4249738"/>
          <p14:tracePt t="98762" x="2600325" y="4249738"/>
          <p14:tracePt t="98777" x="2641600" y="4283075"/>
          <p14:tracePt t="98794" x="2727325" y="4308475"/>
          <p14:tracePt t="98810" x="2795588" y="4308475"/>
          <p14:tracePt t="98827" x="2879725" y="4308475"/>
          <p14:tracePt t="98843" x="2982913" y="4308475"/>
          <p14:tracePt t="98860" x="3033713" y="4308475"/>
          <p14:tracePt t="98877" x="3092450" y="4308475"/>
          <p14:tracePt t="98894" x="3143250" y="4308475"/>
          <p14:tracePt t="98911" x="3168650" y="4308475"/>
          <p14:tracePt t="98911" x="3186113" y="4316413"/>
          <p14:tracePt t="98927" x="3211513" y="4325938"/>
          <p14:tracePt t="98928" x="3228975" y="4333875"/>
          <p14:tracePt t="98944" x="3254375" y="4333875"/>
          <p14:tracePt t="98946" x="3287713" y="4351338"/>
          <p14:tracePt t="98961" x="3363913" y="4351338"/>
          <p14:tracePt t="98976" x="3449638" y="4351338"/>
          <p14:tracePt t="98995" x="3551238" y="4351338"/>
          <p14:tracePt t="99010" x="3594100" y="4351338"/>
          <p14:tracePt t="99026" x="3636963" y="4341813"/>
          <p14:tracePt t="99043" x="3670300" y="4333875"/>
          <p14:tracePt t="99060" x="3756025" y="4333875"/>
          <p14:tracePt t="99077" x="3883025" y="4333875"/>
          <p14:tracePt t="99094" x="4002088" y="4333875"/>
          <p14:tracePt t="99110" x="4129088" y="4333875"/>
          <p14:tracePt t="99127" x="4230688" y="4333875"/>
          <p14:tracePt t="99128" x="4291013" y="4333875"/>
          <p14:tracePt t="99143" x="4332288" y="4333875"/>
          <p14:tracePt t="99160" x="4410075" y="4333875"/>
          <p14:tracePt t="99162" x="4451350" y="4341813"/>
          <p14:tracePt t="99177" x="4511675" y="4351338"/>
          <p14:tracePt t="99199" x="4646613" y="4359275"/>
          <p14:tracePt t="99200" x="4732338" y="4359275"/>
          <p14:tracePt t="99210" x="4791075" y="4359275"/>
          <p14:tracePt t="99227" x="4868863" y="4359275"/>
          <p14:tracePt t="99243" x="4910138" y="4359275"/>
          <p14:tracePt t="99259" x="4919663" y="4359275"/>
          <p14:tracePt t="100512" x="4945063" y="4359275"/>
          <p14:tracePt t="100519" x="4970463" y="4359275"/>
          <p14:tracePt t="100527" x="5029200" y="4359275"/>
          <p14:tracePt t="100543" x="5157788" y="4359275"/>
          <p14:tracePt t="100544" x="5310188" y="4359275"/>
          <p14:tracePt t="100560" x="5462588" y="4359275"/>
          <p14:tracePt t="100560" x="5675313" y="4359275"/>
          <p14:tracePt t="100576" x="6278563" y="4402138"/>
          <p14:tracePt t="100593" x="6856413" y="4486275"/>
          <p14:tracePt t="100610" x="7127875" y="4529138"/>
          <p14:tracePt t="100626" x="7221538" y="4529138"/>
          <p14:tracePt t="100643" x="7229475" y="4529138"/>
          <p14:tracePt t="100672" x="7239000" y="4529138"/>
          <p14:tracePt t="100687" x="7239000" y="4503738"/>
          <p14:tracePt t="100695" x="7239000" y="4478338"/>
          <p14:tracePt t="100710" x="7256463" y="4452938"/>
          <p14:tracePt t="100712" x="7281863" y="4419600"/>
          <p14:tracePt t="100727" x="7297738" y="4368800"/>
          <p14:tracePt t="100744" x="7307263" y="4359275"/>
          <p14:tracePt t="100760" x="7307263" y="4341813"/>
          <p14:tracePt t="100762" x="7307263" y="4333875"/>
          <p14:tracePt t="100778" x="7307263" y="4325938"/>
          <p14:tracePt t="100816" x="7307263" y="4316413"/>
          <p14:tracePt t="100847" x="7297738" y="4308475"/>
          <p14:tracePt t="100855" x="7281863" y="4308475"/>
          <p14:tracePt t="100864" x="7256463" y="4308475"/>
          <p14:tracePt t="100876" x="7221538" y="4308475"/>
          <p14:tracePt t="100893" x="7119938" y="4308475"/>
          <p14:tracePt t="100909" x="7000875" y="4316413"/>
          <p14:tracePt t="100925" x="6813550" y="4316413"/>
          <p14:tracePt t="100944" x="6516688" y="4316413"/>
          <p14:tracePt t="100960" x="6346825" y="4316413"/>
          <p14:tracePt t="100976" x="6296025" y="4316413"/>
          <p14:tracePt t="100992" x="6245225" y="4316413"/>
          <p14:tracePt t="101144" x="6286500" y="4316413"/>
          <p14:tracePt t="101152" x="6354763" y="4316413"/>
          <p14:tracePt t="101160" x="6430963" y="4316413"/>
          <p14:tracePt t="101176" x="6534150" y="4316413"/>
          <p14:tracePt t="101192" x="6711950" y="4316413"/>
          <p14:tracePt t="101210" x="7094538" y="4316413"/>
          <p14:tracePt t="101226" x="7264400" y="4316413"/>
          <p14:tracePt t="101242" x="7348538" y="4316413"/>
          <p14:tracePt t="101259" x="7426325" y="4316413"/>
          <p14:tracePt t="101276" x="7485063" y="4316413"/>
          <p14:tracePt t="101293" x="7510463" y="4316413"/>
          <p14:tracePt t="101309" x="7518400" y="4316413"/>
          <p14:tracePt t="101567" x="7510463" y="4316413"/>
          <p14:tracePt t="101577" x="7502525" y="4316413"/>
          <p14:tracePt t="101584" x="7477125" y="4316413"/>
          <p14:tracePt t="101594" x="7459663" y="4316413"/>
          <p14:tracePt t="101609" x="7426325" y="4316413"/>
          <p14:tracePt t="101626" x="7373938" y="4316413"/>
          <p14:tracePt t="101642" x="7340600" y="4316413"/>
          <p14:tracePt t="101659" x="7281863" y="4316413"/>
          <p14:tracePt t="101675" x="7246938" y="4316413"/>
          <p14:tracePt t="101692" x="7221538" y="4316413"/>
          <p14:tracePt t="101710" x="7178675" y="4316413"/>
          <p14:tracePt t="101726" x="7170738" y="4316413"/>
          <p14:tracePt t="101743" x="7145338" y="4325938"/>
          <p14:tracePt t="101767" x="7127875" y="4341813"/>
          <p14:tracePt t="101799" x="7119938" y="4341813"/>
          <p14:tracePt t="101816" x="7112000" y="4351338"/>
          <p14:tracePt t="101952" x="7127875" y="4351338"/>
          <p14:tracePt t="101960" x="7170738" y="4351338"/>
          <p14:tracePt t="101967" x="7196138" y="4351338"/>
          <p14:tracePt t="101977" x="7229475" y="4351338"/>
          <p14:tracePt t="101992" x="7272338" y="4351338"/>
          <p14:tracePt t="102010" x="7434263" y="4351338"/>
          <p14:tracePt t="102026" x="7629525" y="4351338"/>
          <p14:tracePt t="102043" x="7781925" y="4351338"/>
          <p14:tracePt t="102059" x="7900988" y="4351338"/>
          <p14:tracePt t="102075" x="7977188" y="4351338"/>
          <p14:tracePt t="102092" x="8020050" y="4341813"/>
          <p14:tracePt t="102108" x="8088313" y="4341813"/>
          <p14:tracePt t="102125" x="8164513" y="4333875"/>
          <p14:tracePt t="102142" x="8283575" y="4325938"/>
          <p14:tracePt t="102159" x="8435975" y="4325938"/>
          <p14:tracePt t="102176" x="8580438" y="4325938"/>
          <p14:tracePt t="102177" x="8623300" y="4325938"/>
          <p14:tracePt t="102192" x="8666163" y="4325938"/>
          <p14:tracePt t="102193" x="8683625" y="4325938"/>
          <p14:tracePt t="102209" x="8691563" y="4325938"/>
          <p14:tracePt t="102288" x="8699500" y="4316413"/>
          <p14:tracePt t="104303" x="8691563" y="4333875"/>
          <p14:tracePt t="104335" x="8674100" y="4341813"/>
          <p14:tracePt t="104342" x="8666163" y="4341813"/>
          <p14:tracePt t="104359" x="8648700" y="4341813"/>
          <p14:tracePt t="104424" x="8640763" y="4341813"/>
          <p14:tracePt t="104448" x="8615363" y="4341813"/>
          <p14:tracePt t="104488" x="8605838" y="4341813"/>
          <p14:tracePt t="104495" x="8597900" y="4341813"/>
          <p14:tracePt t="104507" x="8589963" y="4341813"/>
          <p14:tracePt t="104524" x="8572500" y="4341813"/>
          <p14:tracePt t="104541" x="8529638" y="4341813"/>
          <p14:tracePt t="104557" x="8470900" y="4341813"/>
          <p14:tracePt t="104574" x="8410575" y="4341813"/>
          <p14:tracePt t="104591" x="8326438" y="4341813"/>
          <p14:tracePt t="104607" x="8250238" y="4341813"/>
          <p14:tracePt t="104624" x="8174038" y="4341813"/>
          <p14:tracePt t="104641" x="8121650" y="4341813"/>
          <p14:tracePt t="104657" x="8054975" y="4341813"/>
          <p14:tracePt t="104675" x="7951788" y="4341813"/>
          <p14:tracePt t="104691" x="7773988" y="4341813"/>
          <p14:tracePt t="104707" x="7510463" y="4341813"/>
          <p14:tracePt t="104726" x="6992938" y="4341813"/>
          <p14:tracePt t="104727" x="6704013" y="4341813"/>
          <p14:tracePt t="104741" x="6245225" y="4341813"/>
          <p14:tracePt t="104757" x="5462588" y="4341813"/>
          <p14:tracePt t="104774" x="4714875" y="4341813"/>
          <p14:tracePt t="104791" x="4027488" y="4435475"/>
          <p14:tracePt t="104792" x="3703638" y="4521200"/>
          <p14:tracePt t="104807" x="3441700" y="4622800"/>
          <p14:tracePt t="104824" x="2914650" y="4911725"/>
          <p14:tracePt t="104841" x="2651125" y="5081588"/>
          <p14:tracePt t="104858" x="2455863" y="5235575"/>
          <p14:tracePt t="104874" x="2286000" y="5446713"/>
          <p14:tracePt t="104891" x="2030413" y="5778500"/>
          <p14:tracePt t="104907" x="1758950" y="6092825"/>
          <p14:tracePt t="104924" x="1538288" y="6280150"/>
          <p14:tracePt t="104941" x="1368425" y="6381750"/>
          <p14:tracePt t="104959" x="1249363" y="6432550"/>
          <p14:tracePt t="104974" x="1054100" y="6467475"/>
          <p14:tracePt t="104992" x="739775" y="6500813"/>
          <p14:tracePt t="105008" x="628650" y="6518275"/>
          <p14:tracePt t="105025" x="425450" y="6577013"/>
          <p14:tracePt t="105027" x="365125" y="6586538"/>
          <p14:tracePt t="105041" x="296863" y="6611938"/>
          <p14:tracePt t="105057" x="271463" y="6611938"/>
          <p14:tracePt t="105080" x="263525" y="6611938"/>
          <p14:tracePt t="105091" x="255588" y="6611938"/>
          <p14:tracePt t="105107" x="246063" y="6637338"/>
          <p14:tracePt t="105125" x="230188" y="6721475"/>
          <p14:tracePt t="105140" x="187325" y="6824663"/>
          <p14:tracePt t="105158" x="187325" y="6840538"/>
          <p14:tracePt t="105183" x="187325" y="6746875"/>
          <p14:tracePt t="105192" x="187325" y="6611938"/>
          <p14:tracePt t="105207" x="187325" y="6442075"/>
          <p14:tracePt t="105225" x="136525" y="5905500"/>
          <p14:tracePt t="105241" x="58738" y="5345113"/>
          <p14:tracePt t="106175" x="3883025" y="365125"/>
          <p14:tracePt t="106175" x="4638675" y="688975"/>
          <p14:tracePt t="106175" x="6151563" y="1376363"/>
          <p14:tracePt t="106175" x="7391400" y="1997075"/>
          <p14:tracePt t="106175" x="8318500" y="2473325"/>
          <p14:tracePt t="106175" x="8921750" y="2719388"/>
          <p14:tracePt t="106175" x="9201150" y="2846388"/>
          <p14:tracePt t="106175" x="9363075" y="2914650"/>
          <p14:tracePt t="106175" x="9490075" y="2990850"/>
          <p14:tracePt t="106175" x="9540875" y="3008313"/>
          <p14:tracePt t="106175" x="9575800" y="3041650"/>
          <p14:tracePt t="106175" x="9652000" y="3094038"/>
          <p14:tracePt t="106175" x="9677400" y="3101975"/>
          <p14:tracePt t="106175" x="9728200" y="3178175"/>
          <p14:tracePt t="106175" x="9847263" y="3340100"/>
          <p14:tracePt t="106175" x="10059988" y="3568700"/>
          <p14:tracePt t="106175" x="10298113" y="3798888"/>
          <p14:tracePt t="106175" x="10501313" y="3968750"/>
          <p14:tracePt t="106175" x="10620375" y="4079875"/>
          <p14:tracePt t="106175" x="10688638" y="4171950"/>
          <p14:tracePt t="106175" x="10721975" y="4249738"/>
          <p14:tracePt t="106175" x="10729913" y="4325938"/>
          <p14:tracePt t="106175" x="10747375" y="4384675"/>
          <p14:tracePt t="106175" x="10747375" y="4470400"/>
          <p14:tracePt t="106175" x="10747375" y="4622800"/>
          <p14:tracePt t="106175" x="10747375" y="4802188"/>
          <p14:tracePt t="106175" x="10747375" y="4894263"/>
          <p14:tracePt t="106175" x="10747375" y="4972050"/>
          <p14:tracePt t="106175" x="10721975" y="5167313"/>
          <p14:tracePt t="106175" x="10653713" y="5694363"/>
          <p14:tracePt t="106175" x="10569575" y="6221413"/>
          <p14:tracePt t="106175" x="10544175" y="6637338"/>
          <p14:tracePt t="106175" x="10526713" y="6789738"/>
          <p14:tracePt t="106175" x="10526713" y="6807200"/>
          <p14:tracePt t="106175" x="10526713" y="6815138"/>
          <p14:tracePt t="106175" x="10509250" y="6824663"/>
          <p14:tracePt t="106175" x="10493375" y="6850063"/>
          <p14:tracePt t="106175" x="10093325" y="6688138"/>
          <p14:tracePt t="106175" x="10093325" y="6535738"/>
          <p14:tracePt t="106175" x="10093325" y="6457950"/>
          <p14:tracePt t="106175" x="10093325" y="6365875"/>
          <p14:tracePt t="106175" x="10085388" y="6338888"/>
          <p14:tracePt t="106175" x="10075863" y="6313488"/>
          <p14:tracePt t="106175" x="10067925" y="6297613"/>
          <p14:tracePt t="106175" x="10050463" y="6237288"/>
          <p14:tracePt t="106175" x="10034588" y="6203950"/>
          <p14:tracePt t="106175" x="10025063" y="6178550"/>
          <p14:tracePt t="106175" x="10009188" y="6153150"/>
          <p14:tracePt t="106175" x="9999663" y="6153150"/>
          <p14:tracePt t="106175" x="9999663" y="6135688"/>
          <p14:tracePt t="106175" x="9999663" y="6127750"/>
          <p14:tracePt t="106175" x="9991725" y="6118225"/>
          <p14:tracePt t="106175" x="9991725" y="6110288"/>
          <p14:tracePt t="106175" x="9974263" y="6084888"/>
          <p14:tracePt t="106175" x="9966325" y="6076950"/>
          <p14:tracePt t="106175" x="9956800" y="6042025"/>
          <p14:tracePt t="106175" x="9923463" y="5999163"/>
          <p14:tracePt t="106175" x="9898063" y="5973763"/>
          <p14:tracePt t="106175" x="9890125" y="5965825"/>
          <p14:tracePt t="106175" x="9890125" y="5957888"/>
          <p14:tracePt t="106175" x="9898063" y="5940425"/>
          <p14:tracePt t="106175" x="9898063" y="5932488"/>
          <p14:tracePt t="106175" x="9898063" y="5897563"/>
          <p14:tracePt t="106175" x="9898063" y="5880100"/>
          <p14:tracePt t="106175" x="9898063" y="5872163"/>
          <p14:tracePt t="106175" x="9890125" y="5854700"/>
          <p14:tracePt t="106175" x="9890125" y="5829300"/>
          <p14:tracePt t="106175" x="9872663" y="5803900"/>
          <p14:tracePt t="106175" x="9864725" y="5788025"/>
          <p14:tracePt t="106175" x="9864725" y="5719763"/>
          <p14:tracePt t="106175" x="9864725" y="5651500"/>
          <p14:tracePt t="106175" x="9864725" y="5591175"/>
          <p14:tracePt t="106175" x="9864725" y="5575300"/>
          <p14:tracePt t="106175" x="9880600" y="5532438"/>
          <p14:tracePt t="106175" x="9880600" y="5481638"/>
          <p14:tracePt t="106175" x="9890125" y="5446713"/>
          <p14:tracePt t="106175" x="9890125" y="5413375"/>
          <p14:tracePt t="106175" x="9898063" y="5380038"/>
          <p14:tracePt t="106175" x="9890125" y="5380038"/>
          <p14:tracePt t="106175" x="9880600" y="5380038"/>
          <p14:tracePt t="106175" x="9872663" y="5380038"/>
          <p14:tracePt t="106175" x="9872663" y="5387975"/>
          <p14:tracePt t="106175" x="9864725" y="5387975"/>
          <p14:tracePt t="106175" x="9847263" y="5387975"/>
          <p14:tracePt t="106175" x="9839325" y="5395913"/>
          <p14:tracePt t="106175" x="9786938" y="5395913"/>
          <p14:tracePt t="106175" x="9761538" y="5395913"/>
          <p14:tracePt t="106175" x="9736138" y="5395913"/>
          <p14:tracePt t="106175" x="9728200" y="5387975"/>
          <p14:tracePt t="106175" x="9720263" y="5370513"/>
          <p14:tracePt t="106175" x="9720263" y="5327650"/>
          <p14:tracePt t="106175" x="9720263" y="5319713"/>
          <p14:tracePt t="106175" x="9720263" y="5302250"/>
          <p14:tracePt t="106175" x="9720263" y="5276850"/>
          <p14:tracePt t="106175" x="9720263" y="5235575"/>
          <p14:tracePt t="106175" x="9720263" y="5064125"/>
          <p14:tracePt t="106175" x="9761538" y="4911725"/>
          <p14:tracePt t="106175" x="9804400" y="4792663"/>
          <p14:tracePt t="106175" x="9821863" y="4683125"/>
          <p14:tracePt t="106175" x="9847263" y="4640263"/>
          <p14:tracePt t="106175" x="9864725" y="4597400"/>
          <p14:tracePt t="106175" x="9898063" y="4529138"/>
          <p14:tracePt t="106175" x="9931400" y="4486275"/>
          <p14:tracePt t="106175" x="9940925" y="4452938"/>
          <p14:tracePt t="106175" x="9956800" y="4445000"/>
          <p14:tracePt t="106175" x="9966325" y="4435475"/>
          <p14:tracePt t="106175" x="9966325" y="4427538"/>
          <p14:tracePt t="106175" x="9966325" y="4419600"/>
          <p14:tracePt t="106175" x="9966325" y="4410075"/>
          <p14:tracePt t="106175" x="9956800" y="4419600"/>
          <p14:tracePt t="106175" x="9931400" y="4419600"/>
          <p14:tracePt t="106175" x="9872663" y="4445000"/>
          <p14:tracePt t="106175" x="9821863" y="4478338"/>
          <p14:tracePt t="106175" x="9745663" y="4529138"/>
          <p14:tracePt t="106175" x="9626600" y="4579938"/>
          <p14:tracePt t="106175" x="9421813" y="4622800"/>
          <p14:tracePt t="106175" x="9175750" y="4657725"/>
          <p14:tracePt t="106175" x="8955088" y="4657725"/>
          <p14:tracePt t="106175" x="8666163" y="4691063"/>
          <p14:tracePt t="106175" x="8385175" y="4741863"/>
          <p14:tracePt t="106175" x="7994650" y="4792663"/>
          <p14:tracePt t="106175" x="7816850" y="4792663"/>
          <p14:tracePt t="106175" x="7383463" y="4792663"/>
          <p14:tracePt t="106175" x="6983413" y="4699000"/>
          <p14:tracePt t="106175" x="6465888" y="4470400"/>
          <p14:tracePt t="106175" x="5938838" y="4214813"/>
          <p14:tracePt t="106175" x="5276850" y="3900488"/>
          <p14:tracePt t="106175" x="4418013" y="3373438"/>
          <p14:tracePt t="106175" x="3559175" y="2574925"/>
          <p14:tracePt t="106175" x="2752725" y="1852613"/>
          <p14:tracePt t="106175" x="2327275" y="1487488"/>
          <p14:tracePt t="106175" x="2038350" y="1317625"/>
          <p14:tracePt t="106175" x="1936750" y="1257300"/>
          <p14:tracePt t="106175" x="1639888" y="1087438"/>
          <p14:tracePt t="106175" x="1274763" y="833438"/>
          <p14:tracePt t="106175" x="1130300" y="747713"/>
          <p14:tracePt t="106175" x="1019175" y="679450"/>
          <p14:tracePt t="106175" x="985838" y="663575"/>
          <p14:tracePt t="106175" x="968375" y="654050"/>
          <p14:tracePt t="106175" x="960438" y="654050"/>
          <p14:tracePt t="106175" x="950913" y="646113"/>
          <p14:tracePt t="106175" x="925513" y="628650"/>
          <p14:tracePt t="106175" x="874713" y="603250"/>
          <p14:tracePt t="106175" x="841375" y="595313"/>
          <p14:tracePt t="106175" x="730250" y="544513"/>
          <p14:tracePt t="106175" x="714375" y="534988"/>
          <p14:tracePt t="106175" x="688975" y="519113"/>
          <p14:tracePt t="106175" x="661988" y="509588"/>
          <p14:tracePt t="106175" x="646113" y="501650"/>
          <p14:tracePt t="106175" x="636588" y="501650"/>
          <p14:tracePt t="106175" x="611188" y="492125"/>
          <p14:tracePt t="106175" x="577850" y="476250"/>
          <p14:tracePt t="106175" x="509588" y="458788"/>
          <p14:tracePt t="106175" x="407988" y="433388"/>
          <p14:tracePt t="106175" x="339725" y="415925"/>
          <p14:tracePt t="106175" x="331788" y="415925"/>
          <p14:tracePt t="106175" x="322263" y="415925"/>
          <p14:tracePt t="106175" x="288925" y="415925"/>
          <p14:tracePt t="106175" x="212725" y="415925"/>
          <p14:tracePt t="106175" x="152400" y="415925"/>
          <p14:tracePt t="106175" x="111125" y="415925"/>
          <p14:tracePt t="106175" x="68263" y="415925"/>
          <p14:tracePt t="106175" x="6678613" y="7938"/>
          <p14:tracePt t="106175" x="7426325" y="25400"/>
          <p14:tracePt t="106175" x="8174038" y="25400"/>
          <p14:tracePt t="106175" x="9634538" y="50800"/>
          <p14:tracePt t="106175" x="10934700" y="220663"/>
          <p14:tracePt t="106175" x="11580813" y="271463"/>
          <p14:tracePt t="106175" x="11784013" y="271463"/>
          <p14:tracePt t="106175" x="11895138" y="271463"/>
          <p14:tracePt t="106175" x="11971338" y="271463"/>
          <p14:tracePt t="106175" x="12047538" y="271463"/>
          <p14:tracePt t="106175" x="12090400" y="271463"/>
          <p14:tracePt t="106175" x="12115800" y="271463"/>
          <p14:tracePt t="106175" x="12123738" y="271463"/>
          <p14:tracePt t="106175" x="12141200" y="296863"/>
          <p14:tracePt t="106175" x="12149138" y="296863"/>
          <p14:tracePt t="106175" x="12158663" y="306388"/>
        </p14:tracePtLst>
      </p14:laserTraceLst>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8C9C6905-96B6-3DD2-F43C-9F4FB4B473D7}"/>
              </a:ext>
            </a:extLst>
          </p:cNvPr>
          <p:cNvSpPr txBox="1"/>
          <p:nvPr/>
        </p:nvSpPr>
        <p:spPr>
          <a:xfrm>
            <a:off x="3023008" y="610215"/>
            <a:ext cx="5534025" cy="1323439"/>
          </a:xfrm>
          <a:prstGeom prst="rect">
            <a:avLst/>
          </a:prstGeom>
          <a:solidFill>
            <a:srgbClr val="00B0F0"/>
          </a:solidFill>
        </p:spPr>
        <p:txBody>
          <a:bodyPr wrap="square" rtlCol="0">
            <a:spAutoFit/>
          </a:bodyPr>
          <a:lstStyle/>
          <a:p>
            <a:pPr algn="ctr"/>
            <a:r>
              <a:rPr lang="en-US" sz="4000" b="1" dirty="0">
                <a:solidFill>
                  <a:schemeClr val="bg1"/>
                </a:solidFill>
                <a:latin typeface="Alexandria" charset="0"/>
              </a:rPr>
              <a:t>Definition of</a:t>
            </a:r>
            <a:r>
              <a:rPr lang="ar-YE" sz="4000" b="1" dirty="0">
                <a:solidFill>
                  <a:schemeClr val="bg1"/>
                </a:solidFill>
                <a:latin typeface="Alexandria" charset="0"/>
              </a:rPr>
              <a:t> </a:t>
            </a:r>
            <a:r>
              <a:rPr lang="en-US" sz="4000" b="1" dirty="0">
                <a:solidFill>
                  <a:schemeClr val="bg1"/>
                </a:solidFill>
                <a:latin typeface="Alexandria" charset="0"/>
              </a:rPr>
              <a:t>insurance</a:t>
            </a:r>
            <a:endParaRPr lang="ar-YE" sz="4000" b="1" dirty="0">
              <a:solidFill>
                <a:schemeClr val="bg1"/>
              </a:solidFill>
              <a:latin typeface="Alexandria" charset="0"/>
            </a:endParaRPr>
          </a:p>
          <a:p>
            <a:pPr algn="ctr"/>
            <a:r>
              <a:rPr lang="ar-YE" sz="4000" b="1" dirty="0">
                <a:solidFill>
                  <a:schemeClr val="bg1"/>
                </a:solidFill>
                <a:latin typeface="Traditional Arabic" panose="02020603050405020304" pitchFamily="18" charset="-78"/>
                <a:cs typeface="Traditional Arabic" panose="02020603050405020304" pitchFamily="18" charset="-78"/>
              </a:rPr>
              <a:t>تعريف التأمين </a:t>
            </a:r>
            <a:endParaRPr lang="en-US" sz="4000" b="1" dirty="0">
              <a:solidFill>
                <a:schemeClr val="bg1"/>
              </a:solidFill>
              <a:latin typeface="Traditional Arabic" panose="02020603050405020304" pitchFamily="18" charset="-78"/>
              <a:cs typeface="Traditional Arabic" panose="02020603050405020304" pitchFamily="18" charset="-78"/>
            </a:endParaRPr>
          </a:p>
        </p:txBody>
      </p:sp>
      <p:sp>
        <p:nvSpPr>
          <p:cNvPr id="14" name="TextBox 13">
            <a:extLst>
              <a:ext uri="{FF2B5EF4-FFF2-40B4-BE49-F238E27FC236}">
                <a16:creationId xmlns:a16="http://schemas.microsoft.com/office/drawing/2014/main" xmlns="" id="{87257550-6B76-0921-6F03-193A15BDE0F1}"/>
              </a:ext>
            </a:extLst>
          </p:cNvPr>
          <p:cNvSpPr txBox="1"/>
          <p:nvPr/>
        </p:nvSpPr>
        <p:spPr>
          <a:xfrm>
            <a:off x="606993" y="1824351"/>
            <a:ext cx="11305373" cy="4628190"/>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dirty="0">
                <a:solidFill>
                  <a:srgbClr val="0A1F61"/>
                </a:solidFill>
                <a:cs typeface="Tajawal ExtraBold" panose="00000800000000000000" pitchFamily="2" charset="-78"/>
              </a:rPr>
              <a:t>Insurance can be defined from the viewpoint of several disciplines, including law, economics, history, actuarial  science, risk theory, and sociology.</a:t>
            </a:r>
          </a:p>
          <a:p>
            <a:pPr marL="342900" indent="-342900" algn="l">
              <a:lnSpc>
                <a:spcPct val="150000"/>
              </a:lnSpc>
              <a:buFont typeface="Wingdings" panose="05000000000000000000" pitchFamily="2" charset="2"/>
              <a:buChar char="v"/>
            </a:pPr>
            <a:r>
              <a:rPr lang="en-US" dirty="0">
                <a:solidFill>
                  <a:srgbClr val="0A1F61"/>
                </a:solidFill>
                <a:cs typeface="Tajawal ExtraBold" panose="00000800000000000000" pitchFamily="2" charset="-78"/>
              </a:rPr>
              <a:t> Insurance is the pooling of fortuitous losses by transfer of such risks to insurers, who agree to indemnify insureds for such losses, to provide other pecuniary benefits on their occurrence, or to render  services connected with the risk.</a:t>
            </a:r>
          </a:p>
          <a:p>
            <a:pPr marL="342900" indent="-342900" algn="l">
              <a:lnSpc>
                <a:spcPct val="150000"/>
              </a:lnSpc>
              <a:buFont typeface="Wingdings" panose="05000000000000000000" pitchFamily="2" charset="2"/>
              <a:buChar char="v"/>
            </a:pPr>
            <a:r>
              <a:rPr lang="en-US" dirty="0">
                <a:solidFill>
                  <a:srgbClr val="0A1F61"/>
                </a:solidFill>
                <a:cs typeface="Tajawal ExtraBold" panose="00000800000000000000" pitchFamily="2" charset="-78"/>
              </a:rPr>
              <a:t> Although this  lengthy definition may not be acceptable to all insurance scholars, it is useful for analyzing the common  elements of a true insurance plan.</a:t>
            </a:r>
            <a:endParaRPr lang="ar-YE" dirty="0">
              <a:solidFill>
                <a:srgbClr val="0A1F61"/>
              </a:solidFill>
              <a:cs typeface="Tajawal ExtraBold" panose="00000800000000000000" pitchFamily="2" charset="-78"/>
            </a:endParaRPr>
          </a:p>
          <a:p>
            <a:pPr marL="342900" indent="-342900" algn="r" rtl="1">
              <a:lnSpc>
                <a:spcPct val="150000"/>
              </a:lnSpc>
              <a:buFont typeface="Wingdings" panose="05000000000000000000" pitchFamily="2" charset="2"/>
              <a:buChar char="v"/>
            </a:pPr>
            <a:r>
              <a:rPr lang="ar-YE" b="1" dirty="0">
                <a:solidFill>
                  <a:srgbClr val="0A1F61"/>
                </a:solidFill>
                <a:latin typeface="Traditional Arabic" panose="02020603050405020304" pitchFamily="18" charset="-78"/>
                <a:cs typeface="Traditional Arabic" panose="02020603050405020304" pitchFamily="18" charset="-78"/>
              </a:rPr>
              <a:t>يمكن تعريف التأمين من وجهة نظر عدة تخصصات، بما في ذلك القانون، الاقتصاد، التاريخ، علم الإحصاء الاكتواري، المخاطر، و الاجتماع.</a:t>
            </a:r>
          </a:p>
          <a:p>
            <a:pPr marL="342900" indent="-342900" algn="r" rtl="1">
              <a:lnSpc>
                <a:spcPct val="150000"/>
              </a:lnSpc>
              <a:buFont typeface="Wingdings" panose="05000000000000000000" pitchFamily="2" charset="2"/>
              <a:buChar char="v"/>
            </a:pPr>
            <a:r>
              <a:rPr lang="ar-YE" b="1" dirty="0">
                <a:solidFill>
                  <a:srgbClr val="0A1F61"/>
                </a:solidFill>
                <a:latin typeface="Traditional Arabic" panose="02020603050405020304" pitchFamily="18" charset="-78"/>
                <a:cs typeface="Traditional Arabic" panose="02020603050405020304" pitchFamily="18" charset="-78"/>
              </a:rPr>
              <a:t>التأمين هو تجميع الخسائر العرضية عن طريق نقل هذه المخاطر إلى شركات التأمين التي توافق على تعويض المؤمن عليهم عن تلك الخسائر، أو تقديم مزايا مالية أخرى عند حدوثها، أو تقديم خدمات متعلقة بالمخاطر.</a:t>
            </a:r>
          </a:p>
          <a:p>
            <a:pPr marL="342900" indent="-342900" algn="r" rtl="1">
              <a:lnSpc>
                <a:spcPct val="150000"/>
              </a:lnSpc>
              <a:buFont typeface="Wingdings" panose="05000000000000000000" pitchFamily="2" charset="2"/>
              <a:buChar char="v"/>
            </a:pPr>
            <a:r>
              <a:rPr lang="ar-YE" b="1" dirty="0">
                <a:solidFill>
                  <a:srgbClr val="0A1F61"/>
                </a:solidFill>
                <a:latin typeface="Traditional Arabic" panose="02020603050405020304" pitchFamily="18" charset="-78"/>
                <a:cs typeface="Traditional Arabic" panose="02020603050405020304" pitchFamily="18" charset="-78"/>
              </a:rPr>
              <a:t>على الرغم من أن هذا التعريف الطويل قد لا يكون مقبولًا لدى جميع الباحثين في مجال التأمين، إلا أنه مفيد لتحليل العناصر المشتركة في خطة التأمين الحقيقية.</a:t>
            </a:r>
            <a:endParaRPr lang="en-MY" b="1" dirty="0">
              <a:solidFill>
                <a:srgbClr val="0A1F61"/>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3060622145"/>
      </p:ext>
    </p:extLst>
  </p:cSld>
  <p:clrMapOvr>
    <a:masterClrMapping/>
  </p:clrMapOvr>
  <mc:AlternateContent xmlns:mc="http://schemas.openxmlformats.org/markup-compatibility/2006" xmlns:p14="http://schemas.microsoft.com/office/powerpoint/2010/main">
    <mc:Choice Requires="p14">
      <p:transition spd="slow" p14:dur="2000" advTm="208333"/>
    </mc:Choice>
    <mc:Fallback xmlns="">
      <p:transition spd="slow" advTm="208333"/>
    </mc:Fallback>
  </mc:AlternateContent>
  <p:extLst>
    <p:ext uri="{3A86A75C-4F4B-4683-9AE1-C65F6400EC91}">
      <p14:laserTraceLst xmlns:p14="http://schemas.microsoft.com/office/powerpoint/2010/main">
        <p14:tracePtLst>
          <p14:tracePt t="38218" x="3727450" y="6280150"/>
          <p14:tracePt t="38510" x="2905125" y="6789738"/>
          <p14:tracePt t="38519" x="2905125" y="6746875"/>
          <p14:tracePt t="38536" x="2905125" y="6662738"/>
          <p14:tracePt t="38553" x="2914650" y="6543675"/>
          <p14:tracePt t="38569" x="2922588" y="6416675"/>
          <p14:tracePt t="38586" x="2955925" y="6288088"/>
          <p14:tracePt t="38602" x="2965450" y="6143625"/>
          <p14:tracePt t="38619" x="2973388" y="6042025"/>
          <p14:tracePt t="38620" x="2982913" y="5973763"/>
          <p14:tracePt t="38636" x="3008313" y="5922963"/>
          <p14:tracePt t="38637" x="3008313" y="5880100"/>
          <p14:tracePt t="38652" x="3016250" y="5829300"/>
          <p14:tracePt t="38653" x="3016250" y="5788025"/>
          <p14:tracePt t="38668" x="3033713" y="5684838"/>
          <p14:tracePt t="38685" x="3033713" y="5540375"/>
          <p14:tracePt t="38703" x="3049588" y="5421313"/>
          <p14:tracePt t="38719" x="3067050" y="5319713"/>
          <p14:tracePt t="38735" x="3074988" y="5251450"/>
          <p14:tracePt t="38757" x="3084513" y="5183188"/>
          <p14:tracePt t="38769" x="3084513" y="5175250"/>
          <p14:tracePt t="38785" x="3092450" y="5157788"/>
          <p14:tracePt t="38804" x="3100388" y="5141913"/>
          <p14:tracePt t="38820" x="3100388" y="5132388"/>
          <p14:tracePt t="38836" x="3100388" y="5124450"/>
          <p14:tracePt t="38852" x="3117850" y="5099050"/>
          <p14:tracePt t="38869" x="3135313" y="5073650"/>
          <p14:tracePt t="38885" x="3160713" y="5013325"/>
          <p14:tracePt t="38902" x="3186113" y="4979988"/>
          <p14:tracePt t="38919" x="3219450" y="4954588"/>
          <p14:tracePt t="38936" x="3219450" y="4937125"/>
          <p14:tracePt t="38952" x="3244850" y="4911725"/>
          <p14:tracePt t="38970" x="3254375" y="4903788"/>
          <p14:tracePt t="38986" x="3254375" y="4894263"/>
          <p14:tracePt t="39003" x="3270250" y="4860925"/>
          <p14:tracePt t="39004" x="3270250" y="4852988"/>
          <p14:tracePt t="39019" x="3279775" y="4827588"/>
          <p14:tracePt t="39036" x="3279775" y="4784725"/>
          <p14:tracePt t="39037" x="3287713" y="4767263"/>
          <p14:tracePt t="39052" x="3287713" y="4733925"/>
          <p14:tracePt t="39092" x="3270250" y="4724400"/>
          <p14:tracePt t="39101" x="3236913" y="4724400"/>
          <p14:tracePt t="39108" x="3219450" y="4733925"/>
          <p14:tracePt t="39118" x="3203575" y="4741863"/>
          <p14:tracePt t="39135" x="3160713" y="4759325"/>
          <p14:tracePt t="39152" x="3143250" y="4767263"/>
          <p14:tracePt t="39169" x="3135313" y="4767263"/>
          <p14:tracePt t="39508" x="3178175" y="4767263"/>
          <p14:tracePt t="39512" x="3244850" y="4724400"/>
          <p14:tracePt t="39518" x="3279775" y="4699000"/>
          <p14:tracePt t="39535" x="3381375" y="4640263"/>
          <p14:tracePt t="39552" x="3441700" y="4589463"/>
          <p14:tracePt t="39570" x="3482975" y="4564063"/>
          <p14:tracePt t="39572" x="3508375" y="4538663"/>
          <p14:tracePt t="39585" x="3525838" y="4529138"/>
          <p14:tracePt t="39602" x="3533775" y="4529138"/>
          <p14:tracePt t="39619" x="3533775" y="4513263"/>
          <p14:tracePt t="39636" x="3551238" y="4503738"/>
          <p14:tracePt t="39637" x="3559175" y="4495800"/>
          <p14:tracePt t="39652" x="3559175" y="4486275"/>
          <p14:tracePt t="39670" x="3594100" y="4452938"/>
          <p14:tracePt t="39685" x="3611563" y="4435475"/>
          <p14:tracePt t="39703" x="3619500" y="4419600"/>
          <p14:tracePt t="39719" x="3627438" y="4419600"/>
          <p14:tracePt t="39735" x="3636963" y="4402138"/>
          <p14:tracePt t="39756" x="3644900" y="4384675"/>
          <p14:tracePt t="39772" x="3652838" y="4359275"/>
          <p14:tracePt t="39787" x="3662363" y="4351338"/>
          <p14:tracePt t="39789" x="3670300" y="4341813"/>
          <p14:tracePt t="39802" x="3687763" y="4316413"/>
          <p14:tracePt t="39819" x="3713163" y="4275138"/>
          <p14:tracePt t="39820" x="3729038" y="4257675"/>
          <p14:tracePt t="39835" x="3746500" y="4224338"/>
          <p14:tracePt t="39836" x="3756025" y="4181475"/>
          <p14:tracePt t="39852" x="3771900" y="4130675"/>
          <p14:tracePt t="39869" x="3789363" y="4044950"/>
          <p14:tracePt t="39885" x="3822700" y="3976688"/>
          <p14:tracePt t="39902" x="3865563" y="3892550"/>
          <p14:tracePt t="39918" x="3916363" y="3806825"/>
          <p14:tracePt t="39935" x="4010025" y="3705225"/>
          <p14:tracePt t="39952" x="4052888" y="3671888"/>
          <p14:tracePt t="39969" x="4103688" y="3636963"/>
          <p14:tracePt t="39985" x="4162425" y="3611563"/>
          <p14:tracePt t="40002" x="4179888" y="3603625"/>
          <p14:tracePt t="40024" x="4197350" y="3603625"/>
          <p14:tracePt t="40037" x="4205288" y="3603625"/>
          <p14:tracePt t="40054" x="4214813" y="3603625"/>
          <p14:tracePt t="40068" x="4222750" y="3603625"/>
          <p14:tracePt t="40085" x="4298950" y="3603625"/>
          <p14:tracePt t="40102" x="4367213" y="3603625"/>
          <p14:tracePt t="40119" x="4451350" y="3603625"/>
          <p14:tracePt t="40135" x="4519613" y="3603625"/>
          <p14:tracePt t="40152" x="4562475" y="3603625"/>
          <p14:tracePt t="40168" x="4579938" y="3603625"/>
          <p14:tracePt t="40185" x="4595813" y="3603625"/>
          <p14:tracePt t="40205" x="4638675" y="3603625"/>
          <p14:tracePt t="40223" x="4699000" y="3603625"/>
          <p14:tracePt t="40235" x="4724400" y="3603625"/>
          <p14:tracePt t="40255" x="4818063" y="3603625"/>
          <p14:tracePt t="40269" x="4859338" y="3603625"/>
          <p14:tracePt t="40271" x="4919663" y="3603625"/>
          <p14:tracePt t="40286" x="4987925" y="3603625"/>
          <p14:tracePt t="40303" x="5080000" y="3603625"/>
          <p14:tracePt t="40318" x="5165725" y="3603625"/>
          <p14:tracePt t="40335" x="5276850" y="3603625"/>
          <p14:tracePt t="40352" x="5353050" y="3603625"/>
          <p14:tracePt t="40369" x="5421313" y="3603625"/>
          <p14:tracePt t="40385" x="5462588" y="3594100"/>
          <p14:tracePt t="40402" x="5522913" y="3586163"/>
          <p14:tracePt t="40419" x="5538788" y="3578225"/>
          <p14:tracePt t="40435" x="5573713" y="3568700"/>
          <p14:tracePt t="40452" x="5616575" y="3568700"/>
          <p14:tracePt t="40473" x="5657850" y="3560763"/>
          <p14:tracePt t="40477" x="5675313" y="3560763"/>
          <p14:tracePt t="40487" x="5692775" y="3560763"/>
          <p14:tracePt t="40501" x="5751513" y="3552825"/>
          <p14:tracePt t="40519" x="5811838" y="3552825"/>
          <p14:tracePt t="40537" x="5845175" y="3552825"/>
          <p14:tracePt t="40552" x="5862638" y="3552825"/>
          <p14:tracePt t="40569" x="5870575" y="3552825"/>
          <p14:tracePt t="40585" x="5880100" y="3552825"/>
          <p14:tracePt t="40604" x="5888038" y="3552825"/>
          <p14:tracePt t="40652" x="5895975" y="3552825"/>
          <p14:tracePt t="40686" x="5913438" y="3552825"/>
          <p14:tracePt t="40692" x="5921375" y="3552825"/>
          <p14:tracePt t="40702" x="5938838" y="3552825"/>
          <p14:tracePt t="40718" x="5964238" y="3568700"/>
          <p14:tracePt t="40735" x="5989638" y="3578225"/>
          <p14:tracePt t="40752" x="6024563" y="3603625"/>
          <p14:tracePt t="40768" x="6049963" y="3611563"/>
          <p14:tracePt t="40784" x="6083300" y="3619500"/>
          <p14:tracePt t="40801" x="6142038" y="3646488"/>
          <p14:tracePt t="40819" x="6261100" y="3697288"/>
          <p14:tracePt t="40835" x="6397625" y="3738563"/>
          <p14:tracePt t="40851" x="6456363" y="3748088"/>
          <p14:tracePt t="40868" x="6499225" y="3756025"/>
          <p14:tracePt t="40885" x="6524625" y="3756025"/>
          <p14:tracePt t="40901" x="6534150" y="3756025"/>
          <p14:tracePt t="40918" x="6567488" y="3756025"/>
          <p14:tracePt t="40935" x="6575425" y="3738563"/>
          <p14:tracePt t="40951" x="6618288" y="3730625"/>
          <p14:tracePt t="40969" x="6635750" y="3730625"/>
          <p14:tracePt t="40985" x="6643688" y="3730625"/>
          <p14:tracePt t="41002" x="6661150" y="3730625"/>
          <p14:tracePt t="41004" x="6678613" y="3713163"/>
          <p14:tracePt t="41020" x="6694488" y="3705225"/>
          <p14:tracePt t="41035" x="6704013" y="3705225"/>
          <p14:tracePt t="41052" x="6729413" y="3697288"/>
          <p14:tracePt t="41053" x="6737350" y="3697288"/>
          <p14:tracePt t="41068" x="6745288" y="3697288"/>
          <p14:tracePt t="41085" x="6780213" y="3697288"/>
          <p14:tracePt t="41086" x="6797675" y="3697288"/>
          <p14:tracePt t="41101" x="6838950" y="3697288"/>
          <p14:tracePt t="41118" x="6881813" y="3697288"/>
          <p14:tracePt t="41135" x="6932613" y="3697288"/>
          <p14:tracePt t="41152" x="6967538" y="3697288"/>
          <p14:tracePt t="41168" x="7000875" y="3697288"/>
          <p14:tracePt t="41185" x="7026275" y="3697288"/>
          <p14:tracePt t="41253" x="7034213" y="3697288"/>
          <p14:tracePt t="41262" x="7051675" y="3697288"/>
          <p14:tracePt t="41269" x="7059613" y="3697288"/>
          <p14:tracePt t="41285" x="7069138" y="3697288"/>
          <p14:tracePt t="41302" x="7102475" y="3697288"/>
          <p14:tracePt t="41319" x="7112000" y="3705225"/>
          <p14:tracePt t="41335" x="7119938" y="3705225"/>
          <p14:tracePt t="41352" x="7127875" y="3705225"/>
          <p14:tracePt t="41373" x="7153275" y="3705225"/>
          <p14:tracePt t="41384" x="7162800" y="3705225"/>
          <p14:tracePt t="41401" x="7188200" y="3705225"/>
          <p14:tracePt t="41418" x="7196138" y="3705225"/>
          <p14:tracePt t="41436" x="7204075" y="3705225"/>
          <p14:tracePt t="41516" x="7213600" y="3705225"/>
          <p14:tracePt t="41540" x="7221538" y="3705225"/>
          <p14:tracePt t="41604" x="7239000" y="3705225"/>
          <p14:tracePt t="41613" x="7246938" y="3705225"/>
          <p14:tracePt t="41620" x="7264400" y="3705225"/>
          <p14:tracePt t="41634" x="7289800" y="3705225"/>
          <p14:tracePt t="41652" x="7332663" y="3705225"/>
          <p14:tracePt t="41655" x="7366000" y="3705225"/>
          <p14:tracePt t="41669" x="7400925" y="3705225"/>
          <p14:tracePt t="41671" x="7434263" y="3705225"/>
          <p14:tracePt t="41684" x="7442200" y="3705225"/>
          <p14:tracePt t="41704" x="7502525" y="3705225"/>
          <p14:tracePt t="41717" x="7518400" y="3705225"/>
          <p14:tracePt t="41734" x="7535863" y="3705225"/>
          <p14:tracePt t="41752" x="7545388" y="3705225"/>
          <p14:tracePt t="41836" x="7510463" y="3705225"/>
          <p14:tracePt t="41844" x="7467600" y="3705225"/>
          <p14:tracePt t="41853" x="7408863" y="3705225"/>
          <p14:tracePt t="41868" x="7340600" y="3705225"/>
          <p14:tracePt t="41869" x="7239000" y="3705225"/>
          <p14:tracePt t="41884" x="7102475" y="3705225"/>
          <p14:tracePt t="41901" x="6745288" y="3730625"/>
          <p14:tracePt t="41917" x="6024563" y="3857625"/>
          <p14:tracePt t="41934" x="5700713" y="3875088"/>
          <p14:tracePt t="41951" x="5462588" y="3875088"/>
          <p14:tracePt t="41970" x="5302250" y="3875088"/>
          <p14:tracePt t="41972" x="5249863" y="3875088"/>
          <p14:tracePt t="41984" x="5199063" y="3875088"/>
          <p14:tracePt t="42002" x="5140325" y="3875088"/>
          <p14:tracePt t="42018" x="5097463" y="3875088"/>
          <p14:tracePt t="42021" x="5072063" y="3875088"/>
          <p14:tracePt t="42034" x="5064125" y="3875088"/>
          <p14:tracePt t="42036" x="5054600" y="3875088"/>
          <p14:tracePt t="42052" x="5038725" y="3875088"/>
          <p14:tracePt t="42404" x="5029200" y="3883025"/>
          <p14:tracePt t="42741" x="5021263" y="3883025"/>
          <p14:tracePt t="42749" x="5003800" y="3900488"/>
          <p14:tracePt t="42756" x="4995863" y="3900488"/>
          <p14:tracePt t="42767" x="4987925" y="3900488"/>
          <p14:tracePt t="42812" x="4995863" y="3900488"/>
          <p14:tracePt t="42820" x="5021263" y="3900488"/>
          <p14:tracePt t="42861" x="5029200" y="3900488"/>
          <p14:tracePt t="42894" x="5038725" y="3900488"/>
          <p14:tracePt t="42916" x="5054600" y="3900488"/>
          <p14:tracePt t="42924" x="5064125" y="3892550"/>
          <p14:tracePt t="42934" x="5080000" y="3892550"/>
          <p14:tracePt t="42951" x="5122863" y="3892550"/>
          <p14:tracePt t="42968" x="5165725" y="3867150"/>
          <p14:tracePt t="42984" x="5183188" y="3867150"/>
          <p14:tracePt t="43001" x="5208588" y="3867150"/>
          <p14:tracePt t="43017" x="5224463" y="3867150"/>
          <p14:tracePt t="43034" x="5233988" y="3867150"/>
          <p14:tracePt t="43061" x="5241925" y="3867150"/>
          <p14:tracePt t="43077" x="5259388" y="3867150"/>
          <p14:tracePt t="43101" x="5267325" y="3867150"/>
          <p14:tracePt t="43116" x="5276850" y="3867150"/>
          <p14:tracePt t="43124" x="5284788" y="3867150"/>
          <p14:tracePt t="43141" x="5302250" y="3867150"/>
          <p14:tracePt t="43156" x="5318125" y="3867150"/>
          <p14:tracePt t="43167" x="5327650" y="3867150"/>
          <p14:tracePt t="43184" x="5353050" y="3867150"/>
          <p14:tracePt t="43200" x="5368925" y="3867150"/>
          <p14:tracePt t="43219" x="5394325" y="3857625"/>
          <p14:tracePt t="43237" x="5403850" y="3857625"/>
          <p14:tracePt t="43269" x="5411788" y="3857625"/>
          <p14:tracePt t="43285" x="5421313" y="3857625"/>
          <p14:tracePt t="43477" x="5403850" y="3857625"/>
          <p14:tracePt t="43485" x="5353050" y="3857625"/>
          <p14:tracePt t="43493" x="5276850" y="3857625"/>
          <p14:tracePt t="43502" x="5191125" y="3857625"/>
          <p14:tracePt t="43517" x="5080000" y="3857625"/>
          <p14:tracePt t="43533" x="4800600" y="3892550"/>
          <p14:tracePt t="43550" x="4503738" y="3925888"/>
          <p14:tracePt t="43567" x="4060825" y="3925888"/>
          <p14:tracePt t="43583" x="3627438" y="3925888"/>
          <p14:tracePt t="43600" x="3270250" y="3925888"/>
          <p14:tracePt t="43617" x="2973388" y="3925888"/>
          <p14:tracePt t="43634" x="2735263" y="3968750"/>
          <p14:tracePt t="43650" x="2514600" y="4011613"/>
          <p14:tracePt t="43667" x="2352675" y="4052888"/>
          <p14:tracePt t="43685" x="2217738" y="4079875"/>
          <p14:tracePt t="43686" x="2200275" y="4087813"/>
          <p14:tracePt t="43701" x="2149475" y="4105275"/>
          <p14:tracePt t="43719" x="2124075" y="4113213"/>
          <p14:tracePt t="43734" x="2106613" y="4113213"/>
          <p14:tracePt t="43751" x="2073275" y="4138613"/>
          <p14:tracePt t="43767" x="2030413" y="4146550"/>
          <p14:tracePt t="43783" x="1997075" y="4156075"/>
          <p14:tracePt t="43801" x="1936750" y="4171950"/>
          <p14:tracePt t="43817" x="1885950" y="4171950"/>
          <p14:tracePt t="43833" x="1827213" y="4181475"/>
          <p14:tracePt t="43850" x="1776413" y="4181475"/>
          <p14:tracePt t="43867" x="1690688" y="4181475"/>
          <p14:tracePt t="43884" x="1622425" y="4181475"/>
          <p14:tracePt t="43886" x="1597025" y="4181475"/>
          <p14:tracePt t="43902" x="1546225" y="4181475"/>
          <p14:tracePt t="43918" x="1520825" y="4181475"/>
          <p14:tracePt t="43934" x="1487488" y="4181475"/>
          <p14:tracePt t="43952" x="1452563" y="4181475"/>
          <p14:tracePt t="43967" x="1401763" y="4181475"/>
          <p14:tracePt t="43984" x="1350963" y="4181475"/>
          <p14:tracePt t="44003" x="1308100" y="4181475"/>
          <p14:tracePt t="44006" x="1300163" y="4181475"/>
          <p14:tracePt t="44022" x="1290638" y="4181475"/>
          <p14:tracePt t="44036" x="1282700" y="4181475"/>
          <p14:tracePt t="44070" x="1265238" y="4181475"/>
          <p14:tracePt t="44093" x="1257300" y="4181475"/>
          <p14:tracePt t="46261" x="1265238" y="4181475"/>
          <p14:tracePt t="46268" x="1290638" y="4181475"/>
          <p14:tracePt t="46277" x="1317625" y="4181475"/>
          <p14:tracePt t="46284" x="1333500" y="4181475"/>
          <p14:tracePt t="46299" x="1384300" y="4181475"/>
          <p14:tracePt t="46317" x="1520825" y="4181475"/>
          <p14:tracePt t="46317" x="1589088" y="4181475"/>
          <p14:tracePt t="46333" x="1673225" y="4181475"/>
          <p14:tracePt t="46349" x="1792288" y="4181475"/>
          <p14:tracePt t="46351" x="1817688" y="4181475"/>
          <p14:tracePt t="46366" x="1868488" y="4181475"/>
          <p14:tracePt t="46382" x="1893888" y="4181475"/>
          <p14:tracePt t="46399" x="1903413" y="4181475"/>
          <p14:tracePt t="46417" x="1911350" y="4181475"/>
          <p14:tracePt t="46434" x="1920875" y="4181475"/>
          <p14:tracePt t="46436" x="1928813" y="4171950"/>
          <p14:tracePt t="46449" x="1946275" y="4171950"/>
          <p14:tracePt t="46466" x="1971675" y="4164013"/>
          <p14:tracePt t="46483" x="1997075" y="4146550"/>
          <p14:tracePt t="46499" x="2012950" y="4146550"/>
          <p14:tracePt t="46501" x="2022475" y="4146550"/>
          <p14:tracePt t="46572" x="2030413" y="4146550"/>
          <p14:tracePt t="46581" x="2038350" y="4138613"/>
          <p14:tracePt t="46597" x="2047875" y="4138613"/>
          <p14:tracePt t="46661" x="2055813" y="4138613"/>
          <p14:tracePt t="46677" x="2065338" y="4138613"/>
          <p14:tracePt t="46764" x="2073275" y="4138613"/>
          <p14:tracePt t="46934" x="2081213" y="4138613"/>
          <p14:tracePt t="47006" x="2090738" y="4138613"/>
          <p14:tracePt t="47069" x="2106613" y="4138613"/>
          <p14:tracePt t="47100" x="2116138" y="4138613"/>
          <p14:tracePt t="47165" x="2124075" y="4138613"/>
          <p14:tracePt t="47204" x="2132013" y="4138613"/>
          <p14:tracePt t="47244" x="2141538" y="4138613"/>
          <p14:tracePt t="47277" x="2149475" y="4138613"/>
          <p14:tracePt t="47284" x="2157413" y="4138613"/>
          <p14:tracePt t="47324" x="2166938" y="4138613"/>
          <p14:tracePt t="47350" x="2174875" y="4138613"/>
          <p14:tracePt t="47365" x="2182813" y="4138613"/>
          <p14:tracePt t="47372" x="2182813" y="4130675"/>
          <p14:tracePt t="47389" x="2200275" y="4130675"/>
          <p14:tracePt t="47428" x="2208213" y="4130675"/>
          <p14:tracePt t="47444" x="2217738" y="4130675"/>
          <p14:tracePt t="47452" x="2225675" y="4130675"/>
          <p14:tracePt t="47468" x="2235200" y="4130675"/>
          <p14:tracePt t="47482" x="2251075" y="4121150"/>
          <p14:tracePt t="47500" x="2260600" y="4113213"/>
          <p14:tracePt t="47524" x="2268538" y="4113213"/>
          <p14:tracePt t="47556" x="2276475" y="4113213"/>
          <p14:tracePt t="47589" x="2293938" y="4113213"/>
          <p14:tracePt t="47661" x="2301875" y="4113213"/>
          <p14:tracePt t="47692" x="2311400" y="4113213"/>
          <p14:tracePt t="47756" x="2319338" y="4113213"/>
          <p14:tracePt t="47789" x="2327275" y="4113213"/>
          <p14:tracePt t="47804" x="2336800" y="4113213"/>
          <p14:tracePt t="47821" x="2352675" y="4113213"/>
          <p14:tracePt t="47829" x="2362200" y="4113213"/>
          <p14:tracePt t="47852" x="2370138" y="4113213"/>
          <p14:tracePt t="47869" x="2387600" y="4105275"/>
          <p14:tracePt t="47908" x="2395538" y="4105275"/>
          <p14:tracePt t="47925" x="2405063" y="4105275"/>
          <p14:tracePt t="47941" x="2413000" y="4105275"/>
          <p14:tracePt t="47956" x="2420938" y="4105275"/>
          <p14:tracePt t="47980" x="2430463" y="4105275"/>
          <p14:tracePt t="47996" x="2438400" y="4095750"/>
          <p14:tracePt t="48004" x="2446338" y="4095750"/>
          <p14:tracePt t="48052" x="2455863" y="4095750"/>
          <p14:tracePt t="48084" x="2463800" y="4095750"/>
          <p14:tracePt t="48092" x="2481263" y="4095750"/>
          <p14:tracePt t="48100" x="2489200" y="4095750"/>
          <p14:tracePt t="48115" x="2497138" y="4095750"/>
          <p14:tracePt t="48116" x="2514600" y="4095750"/>
          <p14:tracePt t="48131" x="2524125" y="4095750"/>
          <p14:tracePt t="48148" x="2532063" y="4095750"/>
          <p14:tracePt t="48165" x="2557463" y="4095750"/>
          <p14:tracePt t="48181" x="2600325" y="4095750"/>
          <p14:tracePt t="48198" x="2616200" y="4095750"/>
          <p14:tracePt t="48216" x="2625725" y="4095750"/>
          <p14:tracePt t="48232" x="2641600" y="4095750"/>
          <p14:tracePt t="48248" x="2659063" y="4095750"/>
          <p14:tracePt t="48265" x="2676525" y="4095750"/>
          <p14:tracePt t="48282" x="2684463" y="4095750"/>
          <p14:tracePt t="48298" x="2693988" y="4095750"/>
          <p14:tracePt t="48315" x="2701925" y="4095750"/>
          <p14:tracePt t="48332" x="2709863" y="4095750"/>
          <p14:tracePt t="48332" x="2719388" y="4095750"/>
          <p14:tracePt t="48366" x="2735263" y="4095750"/>
          <p14:tracePt t="48405" x="2744788" y="4095750"/>
          <p14:tracePt t="48421" x="2752725" y="4095750"/>
          <p14:tracePt t="48444" x="2760663" y="4095750"/>
          <p14:tracePt t="48468" x="2770188" y="4095750"/>
          <p14:tracePt t="48484" x="2778125" y="4095750"/>
          <p14:tracePt t="48492" x="2786063" y="4095750"/>
          <p14:tracePt t="48508" x="2803525" y="4095750"/>
          <p14:tracePt t="48524" x="2811463" y="4095750"/>
          <p14:tracePt t="48541" x="2828925" y="4095750"/>
          <p14:tracePt t="48550" x="2838450" y="4095750"/>
          <p14:tracePt t="48566" x="2846388" y="4095750"/>
          <p14:tracePt t="48582" x="2871788" y="4095750"/>
          <p14:tracePt t="48599" x="2889250" y="4095750"/>
          <p14:tracePt t="48615" x="2905125" y="4095750"/>
          <p14:tracePt t="48633" x="2930525" y="4095750"/>
          <p14:tracePt t="48650" x="2955925" y="4095750"/>
          <p14:tracePt t="48665" x="2973388" y="4095750"/>
          <p14:tracePt t="48683" x="2998788" y="4095750"/>
          <p14:tracePt t="48699" x="3008313" y="4095750"/>
          <p14:tracePt t="48715" x="3024188" y="4095750"/>
          <p14:tracePt t="48734" x="3049588" y="4095750"/>
          <p14:tracePt t="48750" x="3059113" y="4095750"/>
          <p14:tracePt t="48768" x="3109913" y="4095750"/>
          <p14:tracePt t="48783" x="3135313" y="4095750"/>
          <p14:tracePt t="48798" x="3168650" y="4095750"/>
          <p14:tracePt t="48815" x="3194050" y="4095750"/>
          <p14:tracePt t="48833" x="3211513" y="4095750"/>
          <p14:tracePt t="48849" x="3254375" y="4105275"/>
          <p14:tracePt t="48866" x="3313113" y="4121150"/>
          <p14:tracePt t="48882" x="3348038" y="4130675"/>
          <p14:tracePt t="48884" x="3381375" y="4138613"/>
          <p14:tracePt t="48901" x="3414713" y="4156075"/>
          <p14:tracePt t="48914" x="3424238" y="4156075"/>
          <p14:tracePt t="48933" x="3467100" y="4156075"/>
          <p14:tracePt t="48949" x="3500438" y="4164013"/>
          <p14:tracePt t="48965" x="3517900" y="4164013"/>
          <p14:tracePt t="48984" x="3586163" y="4164013"/>
          <p14:tracePt t="49000" x="3652838" y="4164013"/>
          <p14:tracePt t="49014" x="3721100" y="4164013"/>
          <p14:tracePt t="49032" x="3781425" y="4164013"/>
          <p14:tracePt t="49051" x="3848100" y="4164013"/>
          <p14:tracePt t="49052" x="3865563" y="4164013"/>
          <p14:tracePt t="49065" x="3890963" y="4164013"/>
          <p14:tracePt t="49084" x="4027488" y="4164013"/>
          <p14:tracePt t="49101" x="4111625" y="4164013"/>
          <p14:tracePt t="49114" x="4146550" y="4164013"/>
          <p14:tracePt t="49133" x="4214813" y="4164013"/>
          <p14:tracePt t="49150" x="4222750" y="4164013"/>
          <p14:tracePt t="49165" x="4248150" y="4164013"/>
          <p14:tracePt t="49181" x="4256088" y="4164013"/>
          <p14:tracePt t="49198" x="4273550" y="4164013"/>
          <p14:tracePt t="49214" x="4291013" y="4164013"/>
          <p14:tracePt t="49231" x="4324350" y="4156075"/>
          <p14:tracePt t="49247" x="4341813" y="4156075"/>
          <p14:tracePt t="49264" x="4359275" y="4156075"/>
          <p14:tracePt t="49282" x="4375150" y="4156075"/>
          <p14:tracePt t="49301" x="4384675" y="4156075"/>
          <p14:tracePt t="49324" x="4392613" y="4156075"/>
          <p14:tracePt t="49333" x="4410075" y="4146550"/>
          <p14:tracePt t="49351" x="4418013" y="4146550"/>
          <p14:tracePt t="49364" x="4425950" y="4146550"/>
          <p14:tracePt t="49381" x="4443413" y="4146550"/>
          <p14:tracePt t="49382" x="4451350" y="4146550"/>
          <p14:tracePt t="49399" x="4460875" y="4146550"/>
          <p14:tracePt t="49415" x="4476750" y="4146550"/>
          <p14:tracePt t="49431" x="4503738" y="4146550"/>
          <p14:tracePt t="49448" x="4537075" y="4146550"/>
          <p14:tracePt t="49464" x="4595813" y="4146550"/>
          <p14:tracePt t="49481" x="4656138" y="4146550"/>
          <p14:tracePt t="49497" x="4714875" y="4146550"/>
          <p14:tracePt t="49514" x="4757738" y="4146550"/>
          <p14:tracePt t="49531" x="4800600" y="4146550"/>
          <p14:tracePt t="49550" x="4826000" y="4146550"/>
          <p14:tracePt t="49564" x="4833938" y="4146550"/>
          <p14:tracePt t="49581" x="4851400" y="4146550"/>
          <p14:tracePt t="49604" x="4859338" y="4146550"/>
          <p14:tracePt t="52604" x="4884738" y="4156075"/>
          <p14:tracePt t="52613" x="4894263" y="4156075"/>
          <p14:tracePt t="52621" x="4910138" y="4156075"/>
          <p14:tracePt t="52633" x="4919663" y="4156075"/>
          <p14:tracePt t="52646" x="4935538" y="4156075"/>
          <p14:tracePt t="52663" x="4978400" y="4156075"/>
          <p14:tracePt t="52680" x="4987925" y="4156075"/>
          <p14:tracePt t="52696" x="5003800" y="4156075"/>
          <p14:tracePt t="52713" x="5054600" y="4156075"/>
          <p14:tracePt t="52733" x="5132388" y="4156075"/>
          <p14:tracePt t="52747" x="5173663" y="4156075"/>
          <p14:tracePt t="52749" x="5183188" y="4156075"/>
          <p14:tracePt t="52764" x="5216525" y="4156075"/>
          <p14:tracePt t="52765" x="5241925" y="4156075"/>
          <p14:tracePt t="52782" x="5276850" y="4156075"/>
          <p14:tracePt t="52799" x="5327650" y="4156075"/>
          <p14:tracePt t="52814" x="5403850" y="4156075"/>
          <p14:tracePt t="52833" x="5480050" y="4156075"/>
          <p14:tracePt t="52846" x="5565775" y="4156075"/>
          <p14:tracePt t="52863" x="5657850" y="4156075"/>
          <p14:tracePt t="52880" x="5718175" y="4156075"/>
          <p14:tracePt t="52896" x="5776913" y="4156075"/>
          <p14:tracePt t="52913" x="5819775" y="4156075"/>
          <p14:tracePt t="52930" x="5862638" y="4146550"/>
          <p14:tracePt t="52946" x="5964238" y="4146550"/>
          <p14:tracePt t="52964" x="6126163" y="4146550"/>
          <p14:tracePt t="52979" x="6296025" y="4164013"/>
          <p14:tracePt t="52997" x="6473825" y="4171950"/>
          <p14:tracePt t="53013" x="6491288" y="4181475"/>
          <p14:tracePt t="53029" x="6508750" y="4181475"/>
          <p14:tracePt t="53284" x="6516688" y="4181475"/>
          <p14:tracePt t="53292" x="6524625" y="4181475"/>
          <p14:tracePt t="53309" x="6534150" y="4181475"/>
          <p14:tracePt t="53324" x="6542088" y="4181475"/>
          <p14:tracePt t="53332" x="6559550" y="4181475"/>
          <p14:tracePt t="53348" x="6567488" y="4181475"/>
          <p14:tracePt t="53363" x="6584950" y="4181475"/>
          <p14:tracePt t="53364" x="6600825" y="4181475"/>
          <p14:tracePt t="53382" x="6643688" y="4171950"/>
          <p14:tracePt t="53397" x="6661150" y="4164013"/>
          <p14:tracePt t="53413" x="6686550" y="4164013"/>
          <p14:tracePt t="53429" x="6694488" y="4164013"/>
          <p14:tracePt t="53446" x="6704013" y="4164013"/>
          <p14:tracePt t="53462" x="6711950" y="4164013"/>
          <p14:tracePt t="53479" x="6745288" y="4156075"/>
          <p14:tracePt t="53495" x="6770688" y="4156075"/>
          <p14:tracePt t="53513" x="6805613" y="4146550"/>
          <p14:tracePt t="53531" x="6813550" y="4146550"/>
          <p14:tracePt t="53533" x="6823075" y="4130675"/>
          <p14:tracePt t="53547" x="6831013" y="4130675"/>
          <p14:tracePt t="53549" x="6838950" y="4130675"/>
          <p14:tracePt t="53562" x="6838950" y="4121150"/>
          <p14:tracePt t="53583" x="6848475" y="4121150"/>
          <p14:tracePt t="53598" x="6864350" y="4121150"/>
          <p14:tracePt t="53614" x="6873875" y="4121150"/>
          <p14:tracePt t="53615" x="6881813" y="4121150"/>
          <p14:tracePt t="53630" x="6899275" y="4113213"/>
          <p14:tracePt t="53645" x="6907213" y="4113213"/>
          <p14:tracePt t="53664" x="6915150" y="4113213"/>
          <p14:tracePt t="53892" x="6924675" y="4113213"/>
          <p14:tracePt t="53900" x="6932613" y="4113213"/>
          <p14:tracePt t="53916" x="6942138" y="4113213"/>
          <p14:tracePt t="53981" x="6958013" y="4113213"/>
          <p14:tracePt t="53989" x="6975475" y="4095750"/>
          <p14:tracePt t="54020" x="7000875" y="4095750"/>
          <p14:tracePt t="54030" x="7008813" y="4095750"/>
          <p14:tracePt t="54037" x="7026275" y="4095750"/>
          <p14:tracePt t="54045" x="7034213" y="4095750"/>
          <p14:tracePt t="54069" x="7043738" y="4095750"/>
          <p14:tracePt t="54084" x="7059613" y="4095750"/>
          <p14:tracePt t="54109" x="7069138" y="4095750"/>
          <p14:tracePt t="54124" x="7077075" y="4095750"/>
          <p14:tracePt t="54132" x="7085013" y="4095750"/>
          <p14:tracePt t="55092" x="7094538" y="4095750"/>
          <p14:tracePt t="55261" x="7094538" y="4105275"/>
          <p14:tracePt t="55284" x="7085013" y="4105275"/>
          <p14:tracePt t="55293" x="7069138" y="4105275"/>
          <p14:tracePt t="55300" x="7051675" y="4105275"/>
          <p14:tracePt t="55312" x="7043738" y="4105275"/>
          <p14:tracePt t="55330" x="7008813" y="4121150"/>
          <p14:tracePt t="55332" x="7000875" y="4121150"/>
          <p14:tracePt t="55345" x="6975475" y="4121150"/>
          <p14:tracePt t="55362" x="6915150" y="4130675"/>
          <p14:tracePt t="55364" x="6881813" y="4130675"/>
          <p14:tracePt t="55379" x="6823075" y="4130675"/>
          <p14:tracePt t="55396" x="6686550" y="4130675"/>
          <p14:tracePt t="55398" x="6626225" y="4130675"/>
          <p14:tracePt t="55413" x="6465888" y="4130675"/>
          <p14:tracePt t="55430" x="6329363" y="4130675"/>
          <p14:tracePt t="55445" x="6253163" y="4130675"/>
          <p14:tracePt t="55461" x="6065838" y="4130675"/>
          <p14:tracePt t="55479" x="5981700" y="4138613"/>
          <p14:tracePt t="55495" x="5905500" y="4138613"/>
          <p14:tracePt t="55511" x="5794375" y="4171950"/>
          <p14:tracePt t="55528" x="5667375" y="4181475"/>
          <p14:tracePt t="55545" x="5497513" y="4197350"/>
          <p14:tracePt t="55561" x="5386388" y="4224338"/>
          <p14:tracePt t="55578" x="5343525" y="4224338"/>
          <p14:tracePt t="55594" x="5292725" y="4224338"/>
          <p14:tracePt t="55612" x="5249863" y="4224338"/>
          <p14:tracePt t="55613" x="5233988" y="4224338"/>
          <p14:tracePt t="55629" x="5199063" y="4224338"/>
          <p14:tracePt t="55645" x="5114925" y="4224338"/>
          <p14:tracePt t="55661" x="4868863" y="4224338"/>
          <p14:tracePt t="55678" x="4689475" y="4224338"/>
          <p14:tracePt t="55694" x="4545013" y="4224338"/>
          <p14:tracePt t="55711" x="4443413" y="4224338"/>
          <p14:tracePt t="55728" x="4316413" y="4224338"/>
          <p14:tracePt t="55745" x="4154488" y="4224338"/>
          <p14:tracePt t="55762" x="4052888" y="4224338"/>
          <p14:tracePt t="55778" x="3951288" y="4232275"/>
          <p14:tracePt t="55794" x="3832225" y="4249738"/>
          <p14:tracePt t="55812" x="3687763" y="4249738"/>
          <p14:tracePt t="55828" x="3543300" y="4283075"/>
          <p14:tracePt t="55844" x="3381375" y="4308475"/>
          <p14:tracePt t="55861" x="3236913" y="4341813"/>
          <p14:tracePt t="55878" x="3041650" y="4359275"/>
          <p14:tracePt t="55894" x="2990850" y="4376738"/>
          <p14:tracePt t="55911" x="2905125" y="4384675"/>
          <p14:tracePt t="55928" x="2760663" y="4394200"/>
          <p14:tracePt t="55945" x="2608263" y="4427538"/>
          <p14:tracePt t="55962" x="2497138" y="4427538"/>
          <p14:tracePt t="55978" x="2395538" y="4427538"/>
          <p14:tracePt t="55995" x="2319338" y="4427538"/>
          <p14:tracePt t="56016" x="2235200" y="4427538"/>
          <p14:tracePt t="56030" x="2166938" y="4435475"/>
          <p14:tracePt t="56048" x="2141538" y="4445000"/>
          <p14:tracePt t="56062" x="2098675" y="4452938"/>
          <p14:tracePt t="56078" x="2065338" y="4460875"/>
          <p14:tracePt t="56094" x="2038350" y="4470400"/>
          <p14:tracePt t="56111" x="1987550" y="4478338"/>
          <p14:tracePt t="56128" x="1946275" y="4503738"/>
          <p14:tracePt t="56144" x="1868488" y="4521200"/>
          <p14:tracePt t="56161" x="1784350" y="4546600"/>
          <p14:tracePt t="56178" x="1758950" y="4554538"/>
          <p14:tracePt t="56195" x="1724025" y="4564063"/>
          <p14:tracePt t="56212" x="1673225" y="4564063"/>
          <p14:tracePt t="56229" x="1647825" y="4579938"/>
          <p14:tracePt t="56230" x="1631950" y="4579938"/>
          <p14:tracePt t="56244" x="1622425" y="4589463"/>
          <p14:tracePt t="56261" x="1554163" y="4605338"/>
          <p14:tracePt t="56278" x="1538288" y="4605338"/>
          <p14:tracePt t="56295" x="1520825" y="4605338"/>
          <p14:tracePt t="56564" x="1520825" y="4614863"/>
          <p14:tracePt t="56613" x="1520825" y="4622800"/>
          <p14:tracePt t="56620" x="1538288" y="4622800"/>
          <p14:tracePt t="56629" x="1554163" y="4622800"/>
          <p14:tracePt t="56644" x="1579563" y="4622800"/>
          <p14:tracePt t="56661" x="1622425" y="4622800"/>
          <p14:tracePt t="56677" x="1708150" y="4622800"/>
          <p14:tracePt t="56695" x="1741488" y="4622800"/>
          <p14:tracePt t="56711" x="1784350" y="4622800"/>
          <p14:tracePt t="56727" x="1809750" y="4622800"/>
          <p14:tracePt t="56744" x="1843088" y="4622800"/>
          <p14:tracePt t="56761" x="1878013" y="4622800"/>
          <p14:tracePt t="56777" x="1920875" y="4622800"/>
          <p14:tracePt t="56794" x="1987550" y="4622800"/>
          <p14:tracePt t="56811" x="2073275" y="4622800"/>
          <p14:tracePt t="56829" x="2268538" y="4665663"/>
          <p14:tracePt t="56844" x="2327275" y="4665663"/>
          <p14:tracePt t="56861" x="2481263" y="4683125"/>
          <p14:tracePt t="56878" x="2676525" y="4716463"/>
          <p14:tracePt t="56895" x="2778125" y="4716463"/>
          <p14:tracePt t="56911" x="2828925" y="4716463"/>
          <p14:tracePt t="56928" x="2905125" y="4716463"/>
          <p14:tracePt t="56945" x="2973388" y="4716463"/>
          <p14:tracePt t="56962" x="3033713" y="4716463"/>
          <p14:tracePt t="56964" x="3092450" y="4716463"/>
          <p14:tracePt t="56978" x="3127375" y="4716463"/>
          <p14:tracePt t="56994" x="3236913" y="4716463"/>
          <p14:tracePt t="57012" x="3322638" y="4716463"/>
          <p14:tracePt t="57013" x="3363913" y="4716463"/>
          <p14:tracePt t="57028" x="3406775" y="4716463"/>
          <p14:tracePt t="57029" x="3432175" y="4716463"/>
          <p14:tracePt t="57045" x="3482975" y="4716463"/>
          <p14:tracePt t="57045" x="3517900" y="4716463"/>
          <p14:tracePt t="57061" x="3543300" y="4716463"/>
          <p14:tracePt t="57078" x="3594100" y="4716463"/>
          <p14:tracePt t="57094" x="3644900" y="4716463"/>
          <p14:tracePt t="57114" x="3695700" y="4716463"/>
          <p14:tracePt t="57117" x="3721100" y="4716463"/>
          <p14:tracePt t="57129" x="3738563" y="4716463"/>
          <p14:tracePt t="57144" x="3781425" y="4716463"/>
          <p14:tracePt t="57161" x="3857625" y="4716463"/>
          <p14:tracePt t="57180" x="3908425" y="4716463"/>
          <p14:tracePt t="57182" x="3925888" y="4716463"/>
          <p14:tracePt t="57194" x="3933825" y="4716463"/>
          <p14:tracePt t="57212" x="3959225" y="4716463"/>
          <p14:tracePt t="57309" x="3967163" y="4716463"/>
          <p14:tracePt t="57333" x="3984625" y="4716463"/>
          <p14:tracePt t="57357" x="3992563" y="4716463"/>
          <p14:tracePt t="57364" x="4002088" y="4716463"/>
          <p14:tracePt t="57380" x="4010025" y="4716463"/>
          <p14:tracePt t="57396" x="4017963" y="4716463"/>
          <p14:tracePt t="57404" x="4027488" y="4716463"/>
          <p14:tracePt t="57428" x="4044950" y="4716463"/>
          <p14:tracePt t="57437" x="4052888" y="4716463"/>
          <p14:tracePt t="57452" x="4060825" y="4716463"/>
          <p14:tracePt t="57462" x="4086225" y="4716463"/>
          <p14:tracePt t="57493" x="4095750" y="4716463"/>
          <p14:tracePt t="57500" x="4111625" y="4716463"/>
          <p14:tracePt t="57511" x="4121150" y="4716463"/>
          <p14:tracePt t="57527" x="4146550" y="4716463"/>
          <p14:tracePt t="57545" x="4162425" y="4716463"/>
          <p14:tracePt t="57561" x="4187825" y="4716463"/>
          <p14:tracePt t="57578" x="4214813" y="4708525"/>
          <p14:tracePt t="57594" x="4240213" y="4708525"/>
          <p14:tracePt t="57612" x="4273550" y="4708525"/>
          <p14:tracePt t="57612" x="4291013" y="4691063"/>
          <p14:tracePt t="57628" x="4298950" y="4691063"/>
          <p14:tracePt t="57629" x="4316413" y="4691063"/>
          <p14:tracePt t="57644" x="4332288" y="4691063"/>
          <p14:tracePt t="57660" x="4384675" y="4691063"/>
          <p14:tracePt t="57676" x="4418013" y="4691063"/>
          <p14:tracePt t="57693" x="4435475" y="4683125"/>
          <p14:tracePt t="57710" x="4460875" y="4683125"/>
          <p14:tracePt t="57727" x="4476750" y="4673600"/>
          <p14:tracePt t="57743" x="4494213" y="4673600"/>
          <p14:tracePt t="57761" x="4519613" y="4673600"/>
          <p14:tracePt t="57777" x="4537075" y="4673600"/>
          <p14:tracePt t="57794" x="4554538" y="4673600"/>
          <p14:tracePt t="57812" x="4562475" y="4673600"/>
          <p14:tracePt t="57813" x="4570413" y="4673600"/>
          <p14:tracePt t="57828" x="4579938" y="4673600"/>
          <p14:tracePt t="57829" x="4595813" y="4673600"/>
          <p14:tracePt t="57845" x="4605338" y="4673600"/>
          <p14:tracePt t="57862" x="4621213" y="4673600"/>
          <p14:tracePt t="57877" x="4630738" y="4673600"/>
          <p14:tracePt t="57894" x="4656138" y="4657725"/>
          <p14:tracePt t="57910" x="4664075" y="4657725"/>
          <p14:tracePt t="57927" x="4681538" y="4657725"/>
          <p14:tracePt t="57956" x="4689475" y="4657725"/>
          <p14:tracePt t="57996" x="4699000" y="4657725"/>
          <p14:tracePt t="58108" x="4706938" y="4657725"/>
          <p14:tracePt t="58140" x="4714875" y="4657725"/>
          <p14:tracePt t="58164" x="4724400" y="4657725"/>
          <p14:tracePt t="58197" x="4732338" y="4648200"/>
          <p14:tracePt t="58262" x="4740275" y="4648200"/>
          <p14:tracePt t="58276" x="4757738" y="4640263"/>
          <p14:tracePt t="58325" x="4775200" y="4640263"/>
          <p14:tracePt t="58341" x="4783138" y="4640263"/>
          <p14:tracePt t="60588" x="4808538" y="4640263"/>
          <p14:tracePt t="60596" x="4818063" y="4640263"/>
          <p14:tracePt t="60604" x="4826000" y="4640263"/>
          <p14:tracePt t="60612" x="4851400" y="4640263"/>
          <p14:tracePt t="60629" x="4859338" y="4640263"/>
          <p14:tracePt t="60645" x="4868863" y="4640263"/>
          <p14:tracePt t="60661" x="4876800" y="4640263"/>
          <p14:tracePt t="60676" x="4884738" y="4640263"/>
          <p14:tracePt t="60693" x="4902200" y="4640263"/>
          <p14:tracePt t="60709" x="4919663" y="4640263"/>
          <p14:tracePt t="60726" x="4945063" y="4640263"/>
          <p14:tracePt t="60743" x="4970463" y="4640263"/>
          <p14:tracePt t="60760" x="4987925" y="4640263"/>
          <p14:tracePt t="60777" x="5003800" y="4640263"/>
          <p14:tracePt t="60793" x="5029200" y="4640263"/>
          <p14:tracePt t="60809" x="5080000" y="4622800"/>
          <p14:tracePt t="60826" x="5114925" y="4622800"/>
          <p14:tracePt t="60844" x="5157788" y="4622800"/>
          <p14:tracePt t="60845" x="5183188" y="4622800"/>
          <p14:tracePt t="60861" x="5199063" y="4622800"/>
          <p14:tracePt t="60878" x="5233988" y="4622800"/>
          <p14:tracePt t="60893" x="5241925" y="4614863"/>
          <p14:tracePt t="60909" x="5259388" y="4614863"/>
          <p14:tracePt t="60927" x="5284788" y="4605338"/>
          <p14:tracePt t="60943" x="5318125" y="4605338"/>
          <p14:tracePt t="60959" x="5360988" y="4605338"/>
          <p14:tracePt t="60976" x="5394325" y="4605338"/>
          <p14:tracePt t="60993" x="5421313" y="4605338"/>
          <p14:tracePt t="61010" x="5437188" y="4605338"/>
          <p14:tracePt t="61026" x="5472113" y="4605338"/>
          <p14:tracePt t="61042" x="5530850" y="4605338"/>
          <p14:tracePt t="61060" x="5599113" y="4605338"/>
          <p14:tracePt t="61061" x="5641975" y="4605338"/>
          <p14:tracePt t="61076" x="5683250" y="4605338"/>
          <p14:tracePt t="61093" x="5751513" y="4605338"/>
          <p14:tracePt t="61111" x="5776913" y="4605338"/>
          <p14:tracePt t="61126" x="5802313" y="4605338"/>
          <p14:tracePt t="61144" x="5853113" y="4605338"/>
          <p14:tracePt t="61160" x="5997575" y="4605338"/>
          <p14:tracePt t="61177" x="6159500" y="4605338"/>
          <p14:tracePt t="61193" x="6286500" y="4605338"/>
          <p14:tracePt t="61210" x="6364288" y="4597400"/>
          <p14:tracePt t="61227" x="6389688" y="4597400"/>
          <p14:tracePt t="61229" x="6405563" y="4589463"/>
          <p14:tracePt t="61278" x="6415088" y="4579938"/>
          <p14:tracePt t="61284" x="6430963" y="4579938"/>
          <p14:tracePt t="61294" x="6456363" y="4572000"/>
          <p14:tracePt t="61310" x="6483350" y="4554538"/>
          <p14:tracePt t="61327" x="6499225" y="4546600"/>
          <p14:tracePt t="61349" x="6508750" y="4546600"/>
          <p14:tracePt t="61406" x="6516688" y="4546600"/>
          <p14:tracePt t="61422" x="6524625" y="4546600"/>
          <p14:tracePt t="61564" x="6534150" y="4538663"/>
          <p14:tracePt t="61637" x="6524625" y="4538663"/>
          <p14:tracePt t="61644" x="6508750" y="4538663"/>
          <p14:tracePt t="61653" x="6491288" y="4538663"/>
          <p14:tracePt t="61661" x="6473825" y="4538663"/>
          <p14:tracePt t="61676" x="6456363" y="4538663"/>
          <p14:tracePt t="61677" x="6423025" y="4538663"/>
          <p14:tracePt t="61693" x="6389688" y="4546600"/>
          <p14:tracePt t="61694" x="6338888" y="4546600"/>
          <p14:tracePt t="61710" x="6286500" y="4554538"/>
          <p14:tracePt t="61725" x="5989638" y="4554538"/>
          <p14:tracePt t="61743" x="5768975" y="4554538"/>
          <p14:tracePt t="61760" x="5565775" y="4554538"/>
          <p14:tracePt t="61776" x="5411788" y="4554538"/>
          <p14:tracePt t="61794" x="5292725" y="4554538"/>
          <p14:tracePt t="61812" x="5122863" y="4554538"/>
          <p14:tracePt t="61825" x="5080000" y="4554538"/>
          <p14:tracePt t="61843" x="4935538" y="4554538"/>
          <p14:tracePt t="61861" x="4724400" y="4554538"/>
          <p14:tracePt t="61880" x="4537075" y="4554538"/>
          <p14:tracePt t="61893" x="4410075" y="4554538"/>
          <p14:tracePt t="61912" x="4349750" y="4554538"/>
          <p14:tracePt t="61926" x="4298950" y="4554538"/>
          <p14:tracePt t="61943" x="4281488" y="4554538"/>
          <p14:tracePt t="61961" x="4248150" y="4554538"/>
          <p14:tracePt t="61975" x="4205288" y="4554538"/>
          <p14:tracePt t="61992" x="4129088" y="4572000"/>
          <p14:tracePt t="62008" x="4052888" y="4579938"/>
          <p14:tracePt t="62025" x="4010025" y="4589463"/>
          <p14:tracePt t="62042" x="3967163" y="4597400"/>
          <p14:tracePt t="62060" x="3933825" y="4597400"/>
          <p14:tracePt t="62085" x="3908425" y="4605338"/>
          <p14:tracePt t="62110" x="3883025" y="4605338"/>
          <p14:tracePt t="62125" x="3873500" y="4605338"/>
          <p14:tracePt t="62133" x="3865563" y="4614863"/>
          <p14:tracePt t="62149" x="3857625" y="4614863"/>
          <p14:tracePt t="62161" x="3848100" y="4614863"/>
          <p14:tracePt t="62176" x="3840163" y="4614863"/>
          <p14:tracePt t="62192" x="3832225" y="4614863"/>
          <p14:tracePt t="62596" x="3814763" y="4622800"/>
          <p14:tracePt t="62612" x="3806825" y="4622800"/>
          <p14:tracePt t="62644" x="3789363" y="4630738"/>
          <p14:tracePt t="62653" x="3781425" y="4630738"/>
          <p14:tracePt t="62669" x="3763963" y="4640263"/>
          <p14:tracePt t="62677" x="3756025" y="4640263"/>
          <p14:tracePt t="62710" x="3746500" y="4640263"/>
          <p14:tracePt t="62716" x="3738563" y="4640263"/>
          <p14:tracePt t="62724" x="3729038" y="4640263"/>
          <p14:tracePt t="62742" x="3713163" y="4640263"/>
          <p14:tracePt t="62758" x="3695700" y="4640263"/>
          <p14:tracePt t="62774" x="3678238" y="4640263"/>
          <p14:tracePt t="62792" x="3662363" y="4640263"/>
          <p14:tracePt t="62808" x="3652838" y="4640263"/>
          <p14:tracePt t="62825" x="3644900" y="4640263"/>
          <p14:tracePt t="62842" x="3627438" y="4640263"/>
          <p14:tracePt t="62859" x="3602038" y="4640263"/>
          <p14:tracePt t="62861" x="3586163" y="4648200"/>
          <p14:tracePt t="62879" x="3568700" y="4648200"/>
          <p14:tracePt t="62893" x="3543300" y="4648200"/>
          <p14:tracePt t="62911" x="3500438" y="4648200"/>
          <p14:tracePt t="62925" x="3475038" y="4648200"/>
          <p14:tracePt t="62941" x="3441700" y="4648200"/>
          <p14:tracePt t="62959" x="3406775" y="4657725"/>
          <p14:tracePt t="62975" x="3355975" y="4657725"/>
          <p14:tracePt t="62992" x="3297238" y="4665663"/>
          <p14:tracePt t="63008" x="3254375" y="4673600"/>
          <p14:tracePt t="63025" x="3178175" y="4683125"/>
          <p14:tracePt t="63041" x="3100388" y="4699000"/>
          <p14:tracePt t="63058" x="3024188" y="4708525"/>
          <p14:tracePt t="63075" x="2947988" y="4716463"/>
          <p14:tracePt t="63092" x="2871788" y="4724400"/>
          <p14:tracePt t="63109" x="2786063" y="4741863"/>
          <p14:tracePt t="63109" x="2770188" y="4749800"/>
          <p14:tracePt t="63125" x="2709863" y="4749800"/>
          <p14:tracePt t="63141" x="2684463" y="4759325"/>
          <p14:tracePt t="63158" x="2651125" y="4767263"/>
          <p14:tracePt t="63175" x="2616200" y="4767263"/>
          <p14:tracePt t="63192" x="2582863" y="4784725"/>
          <p14:tracePt t="63208" x="2565400" y="4784725"/>
          <p14:tracePt t="63225" x="2540000" y="4792663"/>
          <p14:tracePt t="63242" x="2506663" y="4802188"/>
          <p14:tracePt t="63258" x="2463800" y="4827588"/>
          <p14:tracePt t="63275" x="2430463" y="4835525"/>
          <p14:tracePt t="63293" x="2387600" y="4852988"/>
          <p14:tracePt t="63310" x="2370138" y="4860925"/>
          <p14:tracePt t="63325" x="2352675" y="4868863"/>
          <p14:tracePt t="63341" x="2311400" y="4894263"/>
          <p14:tracePt t="63358" x="2293938" y="4903788"/>
          <p14:tracePt t="63374" x="2286000" y="4903788"/>
          <p14:tracePt t="63391" x="2276475" y="4903788"/>
          <p14:tracePt t="63408" x="2251075" y="4911725"/>
          <p14:tracePt t="63636" x="2217738" y="4911725"/>
          <p14:tracePt t="63644" x="2182813" y="4919663"/>
          <p14:tracePt t="63652" x="2166938" y="4929188"/>
          <p14:tracePt t="63684" x="2149475" y="4929188"/>
          <p14:tracePt t="63692" x="2132013" y="4937125"/>
          <p14:tracePt t="63701" x="2124075" y="4937125"/>
          <p14:tracePt t="63710" x="2106613" y="4946650"/>
          <p14:tracePt t="63724" x="2090738" y="4946650"/>
          <p14:tracePt t="63742" x="2022475" y="4972050"/>
          <p14:tracePt t="63758" x="1954213" y="4979988"/>
          <p14:tracePt t="63774" x="1903413" y="4997450"/>
          <p14:tracePt t="63791" x="1868488" y="5013325"/>
          <p14:tracePt t="63808" x="1860550" y="5013325"/>
          <p14:tracePt t="63828" x="1843088" y="5013325"/>
          <p14:tracePt t="63972" x="1843088" y="5022850"/>
          <p14:tracePt t="63997" x="1843088" y="5030788"/>
          <p14:tracePt t="64013" x="1878013" y="5048250"/>
          <p14:tracePt t="64029" x="1903413" y="5048250"/>
          <p14:tracePt t="64040" x="1911350" y="5048250"/>
          <p14:tracePt t="64044" x="1936750" y="5048250"/>
          <p14:tracePt t="64057" x="1954213" y="5056188"/>
          <p14:tracePt t="64074" x="2005013" y="5056188"/>
          <p14:tracePt t="64091" x="2055813" y="5064125"/>
          <p14:tracePt t="64108" x="2098675" y="5081588"/>
          <p14:tracePt t="64109" x="2116138" y="5081588"/>
          <p14:tracePt t="64124" x="2149475" y="5081588"/>
          <p14:tracePt t="64140" x="2301875" y="5081588"/>
          <p14:tracePt t="64158" x="2420938" y="5091113"/>
          <p14:tracePt t="64174" x="2524125" y="5091113"/>
          <p14:tracePt t="64191" x="2616200" y="5099050"/>
          <p14:tracePt t="64207" x="2676525" y="5099050"/>
          <p14:tracePt t="64224" x="2727325" y="5106988"/>
          <p14:tracePt t="64241" x="2770188" y="5124450"/>
          <p14:tracePt t="64257" x="2803525" y="5124450"/>
          <p14:tracePt t="64274" x="2820988" y="5124450"/>
          <p14:tracePt t="64291" x="2838450" y="5124450"/>
          <p14:tracePt t="64308" x="2879725" y="5124450"/>
          <p14:tracePt t="64309" x="2897188" y="5124450"/>
          <p14:tracePt t="64325" x="2914650" y="5124450"/>
          <p14:tracePt t="64326" x="2947988" y="5124450"/>
          <p14:tracePt t="64340" x="2982913" y="5124450"/>
          <p14:tracePt t="64357" x="3016250" y="5124450"/>
          <p14:tracePt t="64374" x="3041650" y="5124450"/>
          <p14:tracePt t="64391" x="3074988" y="5124450"/>
          <p14:tracePt t="64410" x="3092450" y="5124450"/>
          <p14:tracePt t="64424" x="3127375" y="5124450"/>
          <p14:tracePt t="64440" x="3160713" y="5124450"/>
          <p14:tracePt t="64458" x="3194050" y="5124450"/>
          <p14:tracePt t="64474" x="3228975" y="5124450"/>
          <p14:tracePt t="64492" x="3262313" y="5124450"/>
          <p14:tracePt t="64493" x="3297238" y="5124450"/>
          <p14:tracePt t="64511" x="3330575" y="5132388"/>
          <p14:tracePt t="64524" x="3348038" y="5132388"/>
          <p14:tracePt t="64541" x="3373438" y="5132388"/>
          <p14:tracePt t="64557" x="3406775" y="5132388"/>
          <p14:tracePt t="64574" x="3414713" y="5132388"/>
          <p14:tracePt t="64829" x="3424238" y="5132388"/>
          <p14:tracePt t="64990" x="3432175" y="5132388"/>
          <p14:tracePt t="65445" x="3441700" y="5132388"/>
          <p14:tracePt t="65452" x="3457575" y="5132388"/>
          <p14:tracePt t="65460" x="3475038" y="5132388"/>
          <p14:tracePt t="65474" x="3500438" y="5132388"/>
          <p14:tracePt t="65491" x="3551238" y="5124450"/>
          <p14:tracePt t="65508" x="3670300" y="5091113"/>
          <p14:tracePt t="65508" x="3729038" y="5081588"/>
          <p14:tracePt t="65524" x="3789363" y="5073650"/>
          <p14:tracePt t="65541" x="3848100" y="5064125"/>
          <p14:tracePt t="65542" x="3873500" y="5064125"/>
          <p14:tracePt t="65557" x="3908425" y="5064125"/>
          <p14:tracePt t="65574" x="4010025" y="5048250"/>
          <p14:tracePt t="65590" x="4070350" y="5048250"/>
          <p14:tracePt t="65608" x="4121150" y="5048250"/>
          <p14:tracePt t="65624" x="4162425" y="5038725"/>
          <p14:tracePt t="65641" x="4205288" y="5030788"/>
          <p14:tracePt t="65663" x="4230688" y="5022850"/>
          <p14:tracePt t="65673" x="4248150" y="5022850"/>
          <p14:tracePt t="65693" x="4265613" y="5013325"/>
          <p14:tracePt t="66142" x="4273550" y="5013325"/>
          <p14:tracePt t="66173" x="4265613" y="5022850"/>
          <p14:tracePt t="66181" x="4256088" y="5022850"/>
          <p14:tracePt t="66190" x="4248150" y="5022850"/>
          <p14:tracePt t="66207" x="4222750" y="5022850"/>
          <p14:tracePt t="66223" x="4205288" y="5038725"/>
          <p14:tracePt t="66240" x="4197350" y="5038725"/>
          <p14:tracePt t="66257" x="4187825" y="5038725"/>
          <p14:tracePt t="66273" x="4162425" y="5038725"/>
          <p14:tracePt t="66290" x="4137025" y="5038725"/>
          <p14:tracePt t="66307" x="4121150" y="5048250"/>
          <p14:tracePt t="66323" x="4095750" y="5056188"/>
          <p14:tracePt t="66341" x="4086225" y="5056188"/>
          <p14:tracePt t="66356" x="4070350" y="5064125"/>
          <p14:tracePt t="66597" x="4086225" y="5064125"/>
          <p14:tracePt t="66604" x="4095750" y="5064125"/>
          <p14:tracePt t="66612" x="4121150" y="5064125"/>
          <p14:tracePt t="66623" x="4129088" y="5064125"/>
          <p14:tracePt t="66640" x="4154488" y="5064125"/>
          <p14:tracePt t="66656" x="4187825" y="5064125"/>
          <p14:tracePt t="66673" x="4205288" y="5064125"/>
          <p14:tracePt t="66690" x="4230688" y="5064125"/>
          <p14:tracePt t="66709" x="4265613" y="5064125"/>
          <p14:tracePt t="66724" x="4298950" y="5056188"/>
          <p14:tracePt t="66741" x="4359275" y="5056188"/>
          <p14:tracePt t="66757" x="4375150" y="5056188"/>
          <p14:tracePt t="66759" x="4400550" y="5056188"/>
          <p14:tracePt t="66773" x="4425950" y="5056188"/>
          <p14:tracePt t="66790" x="4451350" y="5038725"/>
          <p14:tracePt t="66807" x="4468813" y="5038725"/>
          <p14:tracePt t="66823" x="4476750" y="5038725"/>
          <p14:tracePt t="66840" x="4486275" y="5038725"/>
          <p14:tracePt t="66861" x="4494213" y="5038725"/>
          <p14:tracePt t="66876" x="4503738" y="5038725"/>
          <p14:tracePt t="66890" x="4511675" y="5038725"/>
          <p14:tracePt t="66893" x="4519613" y="5038725"/>
          <p14:tracePt t="66908" x="4529138" y="5038725"/>
          <p14:tracePt t="66909" x="4545013" y="5038725"/>
          <p14:tracePt t="66925" x="4587875" y="5038725"/>
          <p14:tracePt t="66943" x="4656138" y="5038725"/>
          <p14:tracePt t="66959" x="4706938" y="5038725"/>
          <p14:tracePt t="66974" x="4740275" y="5038725"/>
          <p14:tracePt t="66990" x="4757738" y="5038725"/>
          <p14:tracePt t="67006" x="4765675" y="5038725"/>
          <p14:tracePt t="67029" x="4775200" y="5038725"/>
          <p14:tracePt t="67040" x="4791075" y="5038725"/>
          <p14:tracePt t="67069" x="4800600" y="5038725"/>
          <p14:tracePt t="67084" x="4808538" y="5038725"/>
          <p14:tracePt t="67092" x="4818063" y="5038725"/>
          <p14:tracePt t="67116" x="4826000" y="5038725"/>
          <p14:tracePt t="67124" x="4833938" y="5038725"/>
          <p14:tracePt t="67141" x="4851400" y="5038725"/>
          <p14:tracePt t="67157" x="4859338" y="5030788"/>
          <p14:tracePt t="67229" x="4868863" y="5030788"/>
          <p14:tracePt t="67244" x="4884738" y="5030788"/>
          <p14:tracePt t="67252" x="4894263" y="5030788"/>
          <p14:tracePt t="67261" x="4902200" y="5030788"/>
          <p14:tracePt t="67276" x="4919663" y="5022850"/>
          <p14:tracePt t="67289" x="4927600" y="5022850"/>
          <p14:tracePt t="67306" x="4953000" y="5022850"/>
          <p14:tracePt t="67323" x="4987925" y="5005388"/>
          <p14:tracePt t="67340" x="5029200" y="5005388"/>
          <p14:tracePt t="67341" x="5046663" y="5005388"/>
          <p14:tracePt t="67356" x="5064125" y="5005388"/>
          <p14:tracePt t="67373" x="5122863" y="4997450"/>
          <p14:tracePt t="67389" x="5191125" y="4997450"/>
          <p14:tracePt t="67406" x="5216525" y="4997450"/>
          <p14:tracePt t="67428" x="5224463" y="4997450"/>
          <p14:tracePt t="67500" x="5233988" y="4997450"/>
          <p14:tracePt t="67516" x="5241925" y="4997450"/>
          <p14:tracePt t="67532" x="5249863" y="4997450"/>
          <p14:tracePt t="67548" x="5259388" y="4997450"/>
          <p14:tracePt t="67557" x="5259388" y="4987925"/>
          <p14:tracePt t="67596" x="5276850" y="4987925"/>
          <p14:tracePt t="67630" x="5284788" y="4987925"/>
          <p14:tracePt t="68022" x="5276850" y="4987925"/>
          <p14:tracePt t="68036" x="5267325" y="4987925"/>
          <p14:tracePt t="68044" x="5259388" y="4987925"/>
          <p14:tracePt t="68056" x="5249863" y="4987925"/>
          <p14:tracePt t="68073" x="5224463" y="4987925"/>
          <p14:tracePt t="68089" x="5199063" y="4987925"/>
          <p14:tracePt t="68106" x="5183188" y="4987925"/>
          <p14:tracePt t="68122" x="5122863" y="5005388"/>
          <p14:tracePt t="68139" x="5080000" y="5005388"/>
          <p14:tracePt t="68156" x="5021263" y="5013325"/>
          <p14:tracePt t="68174" x="4962525" y="5013325"/>
          <p14:tracePt t="68174" x="4945063" y="5013325"/>
          <p14:tracePt t="68190" x="4894263" y="5013325"/>
          <p14:tracePt t="68206" x="4868863" y="5013325"/>
          <p14:tracePt t="68222" x="4851400" y="5013325"/>
          <p14:tracePt t="68239" x="4826000" y="5013325"/>
          <p14:tracePt t="68255" x="4791075" y="5013325"/>
          <p14:tracePt t="68272" x="4749800" y="5013325"/>
          <p14:tracePt t="68289" x="4689475" y="5013325"/>
          <p14:tracePt t="68306" x="4656138" y="5013325"/>
          <p14:tracePt t="68322" x="4630738" y="5013325"/>
          <p14:tracePt t="68339" x="4621213" y="5013325"/>
          <p14:tracePt t="68413" x="4605338" y="5013325"/>
          <p14:tracePt t="69374" x="4595813" y="5013325"/>
          <p14:tracePt t="69381" x="4570413" y="5022850"/>
          <p14:tracePt t="69390" x="4554538" y="5030788"/>
          <p14:tracePt t="69405" x="4468813" y="5073650"/>
          <p14:tracePt t="69422" x="4375150" y="5124450"/>
          <p14:tracePt t="69439" x="4306888" y="5157788"/>
          <p14:tracePt t="69455" x="4291013" y="5167313"/>
          <p14:tracePt t="69510" x="4291013" y="5175250"/>
          <p14:tracePt t="69516" x="4281488" y="5175250"/>
          <p14:tracePt t="69534" x="4265613" y="5183188"/>
          <p14:tracePt t="69540" x="4256088" y="5183188"/>
          <p14:tracePt t="69556" x="4230688" y="5183188"/>
          <p14:tracePt t="69558" x="4214813" y="5183188"/>
          <p14:tracePt t="69574" x="4187825" y="5183188"/>
          <p14:tracePt t="69588" x="4162425" y="5183188"/>
          <p14:tracePt t="69605" x="4111625" y="5183188"/>
          <p14:tracePt t="69622" x="4060825" y="5175250"/>
          <p14:tracePt t="69639" x="4010025" y="5157788"/>
          <p14:tracePt t="69655" x="3959225" y="5141913"/>
          <p14:tracePt t="69671" x="3908425" y="5132388"/>
          <p14:tracePt t="69688" x="3840163" y="5124450"/>
          <p14:tracePt t="69705" x="3771900" y="5106988"/>
          <p14:tracePt t="69722" x="3670300" y="5091113"/>
          <p14:tracePt t="69738" x="3551238" y="5081588"/>
          <p14:tracePt t="69756" x="3424238" y="5081588"/>
          <p14:tracePt t="69758" x="3355975" y="5081588"/>
          <p14:tracePt t="69773" x="3297238" y="5081588"/>
          <p14:tracePt t="69774" x="3228975" y="5081588"/>
          <p14:tracePt t="69788" x="3168650" y="5081588"/>
          <p14:tracePt t="69805" x="2965450" y="5081588"/>
          <p14:tracePt t="69821" x="2879725" y="5081588"/>
          <p14:tracePt t="69839" x="2863850" y="5081588"/>
          <p14:tracePt t="69855" x="2854325" y="5081588"/>
          <p14:tracePt t="69876" x="2846388" y="5081588"/>
          <p14:tracePt t="69901" x="2828925" y="5081588"/>
          <p14:tracePt t="69908" x="2820988" y="5081588"/>
          <p14:tracePt t="69921" x="2803525" y="5091113"/>
          <p14:tracePt t="69938" x="2770188" y="5099050"/>
          <p14:tracePt t="69956" x="2744788" y="5106988"/>
          <p14:tracePt t="69973" x="2709863" y="5116513"/>
          <p14:tracePt t="69993" x="2676525" y="5124450"/>
          <p14:tracePt t="70005" x="2668588" y="5124450"/>
          <p14:tracePt t="70541" x="2659063" y="5132388"/>
          <p14:tracePt t="70581" x="2659063" y="5141913"/>
          <p14:tracePt t="70606" x="2659063" y="5149850"/>
          <p14:tracePt t="70772" x="2651125" y="5157788"/>
          <p14:tracePt t="70782" x="2641600" y="5167313"/>
          <p14:tracePt t="70797" x="2633663" y="5167313"/>
          <p14:tracePt t="70807" x="2625725" y="5167313"/>
          <p14:tracePt t="70821" x="2549525" y="5208588"/>
          <p14:tracePt t="70838" x="2455863" y="5251450"/>
          <p14:tracePt t="70855" x="2370138" y="5276850"/>
          <p14:tracePt t="70872" x="2336800" y="5302250"/>
          <p14:tracePt t="70888" x="2319338" y="5319713"/>
          <p14:tracePt t="70905" x="2311400" y="5319713"/>
          <p14:tracePt t="70921" x="2311400" y="5337175"/>
          <p14:tracePt t="70938" x="2311400" y="5353050"/>
          <p14:tracePt t="70954" x="2311400" y="5362575"/>
          <p14:tracePt t="70982" x="2311400" y="5380038"/>
          <p14:tracePt t="71006" x="2311400" y="5387975"/>
          <p14:tracePt t="71023" x="2319338" y="5395913"/>
          <p14:tracePt t="71029" x="2327275" y="5395913"/>
          <p14:tracePt t="71038" x="2352675" y="5405438"/>
          <p14:tracePt t="71055" x="2405063" y="5421313"/>
          <p14:tracePt t="71072" x="2481263" y="5438775"/>
          <p14:tracePt t="71089" x="2574925" y="5464175"/>
          <p14:tracePt t="71105" x="2693988" y="5497513"/>
          <p14:tracePt t="71121" x="2803525" y="5540375"/>
          <p14:tracePt t="71140" x="2889250" y="5549900"/>
          <p14:tracePt t="71142" x="2940050" y="5549900"/>
          <p14:tracePt t="71154" x="2998788" y="5565775"/>
          <p14:tracePt t="71171" x="3049588" y="5565775"/>
          <p14:tracePt t="71189" x="3092450" y="5565775"/>
          <p14:tracePt t="71192" x="3117850" y="5565775"/>
          <p14:tracePt t="71208" x="3168650" y="5575300"/>
          <p14:tracePt t="71223" x="3219450" y="5575300"/>
          <p14:tracePt t="71241" x="3279775" y="5575300"/>
          <p14:tracePt t="71243" x="3297238" y="5575300"/>
          <p14:tracePt t="71255" x="3330575" y="5575300"/>
          <p14:tracePt t="71272" x="3373438" y="5583238"/>
          <p14:tracePt t="71288" x="3432175" y="5591175"/>
          <p14:tracePt t="71305" x="3457575" y="5608638"/>
          <p14:tracePt t="71321" x="3482975" y="5608638"/>
          <p14:tracePt t="71338" x="3508375" y="5608638"/>
          <p14:tracePt t="71354" x="3543300" y="5608638"/>
          <p14:tracePt t="71373" x="3576638" y="5608638"/>
          <p14:tracePt t="71389" x="3586163" y="5608638"/>
          <p14:tracePt t="71391" x="3594100" y="5608638"/>
          <p14:tracePt t="71404" x="3602038" y="5608638"/>
          <p14:tracePt t="71422" x="3611563" y="5608638"/>
          <p14:tracePt t="73732" x="3619500" y="5608638"/>
          <p14:tracePt t="73740" x="3636963" y="5608638"/>
          <p14:tracePt t="73757" x="3644900" y="5608638"/>
          <p14:tracePt t="73764" x="3652838" y="5600700"/>
          <p14:tracePt t="73772" x="3670300" y="5591175"/>
          <p14:tracePt t="73788" x="3678238" y="5583238"/>
          <p14:tracePt t="73789" x="3703638" y="5565775"/>
          <p14:tracePt t="73804" x="3721100" y="5557838"/>
          <p14:tracePt t="73821" x="3746500" y="5532438"/>
          <p14:tracePt t="73837" x="3781425" y="5524500"/>
          <p14:tracePt t="73853" x="3840163" y="5489575"/>
          <p14:tracePt t="73869" x="3873500" y="5481638"/>
          <p14:tracePt t="73887" x="3925888" y="5456238"/>
          <p14:tracePt t="73904" x="3976688" y="5456238"/>
          <p14:tracePt t="73920" x="4010025" y="5446713"/>
          <p14:tracePt t="73937" x="4060825" y="5430838"/>
          <p14:tracePt t="73953" x="4070350" y="5430838"/>
          <p14:tracePt t="73971" x="4103688" y="5430838"/>
          <p14:tracePt t="73988" x="4129088" y="5430838"/>
          <p14:tracePt t="74004" x="4154488" y="5430838"/>
          <p14:tracePt t="74021" x="4162425" y="5430838"/>
          <p14:tracePt t="74022" x="4171950" y="5430838"/>
          <p14:tracePt t="74037" x="4187825" y="5421313"/>
          <p14:tracePt t="74053" x="4214813" y="5421313"/>
          <p14:tracePt t="74070" x="4230688" y="5421313"/>
          <p14:tracePt t="74089" x="4256088" y="5413375"/>
          <p14:tracePt t="74103" x="4281488" y="5413375"/>
          <p14:tracePt t="74120" x="4298950" y="5405438"/>
          <p14:tracePt t="74136" x="4316413" y="5405438"/>
          <p14:tracePt t="74154" x="4324350" y="5405438"/>
          <p14:tracePt t="74170" x="4341813" y="5405438"/>
          <p14:tracePt t="74186" x="4367213" y="5395913"/>
          <p14:tracePt t="74206" x="4384675" y="5395913"/>
          <p14:tracePt t="74221" x="4392613" y="5395913"/>
          <p14:tracePt t="74236" x="4410075" y="5395913"/>
          <p14:tracePt t="74253" x="4451350" y="5387975"/>
          <p14:tracePt t="74270" x="4451350" y="5380038"/>
          <p14:tracePt t="74287" x="4460875" y="5380038"/>
          <p14:tracePt t="74438" x="4486275" y="5370513"/>
          <p14:tracePt t="74444" x="4503738" y="5362575"/>
          <p14:tracePt t="74453" x="4519613" y="5362575"/>
          <p14:tracePt t="74471" x="4537075" y="5362575"/>
          <p14:tracePt t="75237" x="4554538" y="5362575"/>
          <p14:tracePt t="75244" x="4570413" y="5353050"/>
          <p14:tracePt t="75254" x="4587875" y="5353050"/>
          <p14:tracePt t="75269" x="4605338" y="5337175"/>
          <p14:tracePt t="75286" x="4638675" y="5319713"/>
          <p14:tracePt t="75302" x="4656138" y="5319713"/>
          <p14:tracePt t="75320" x="4664075" y="5311775"/>
          <p14:tracePt t="75336" x="4673600" y="5311775"/>
          <p14:tracePt t="75357" x="4689475" y="5311775"/>
          <p14:tracePt t="75380" x="4699000" y="5311775"/>
          <p14:tracePt t="75389" x="4706938" y="5311775"/>
          <p14:tracePt t="75404" x="4714875" y="5311775"/>
          <p14:tracePt t="75429" x="4724400" y="5311775"/>
          <p14:tracePt t="75437" x="4732338" y="5311775"/>
          <p14:tracePt t="75461" x="4749800" y="5311775"/>
          <p14:tracePt t="75476" x="4757738" y="5311775"/>
          <p14:tracePt t="75500" x="4775200" y="5319713"/>
          <p14:tracePt t="75516" x="4783138" y="5319713"/>
          <p14:tracePt t="75532" x="4791075" y="5327650"/>
          <p14:tracePt t="75540" x="4808538" y="5337175"/>
          <p14:tracePt t="75552" x="4826000" y="5353050"/>
          <p14:tracePt t="75569" x="4843463" y="5362575"/>
          <p14:tracePt t="75586" x="4868863" y="5370513"/>
          <p14:tracePt t="75603" x="4894263" y="5387975"/>
          <p14:tracePt t="75620" x="4919663" y="5387975"/>
          <p14:tracePt t="75621" x="4945063" y="5395913"/>
          <p14:tracePt t="75636" x="4978400" y="5405438"/>
          <p14:tracePt t="75637" x="5029200" y="5421313"/>
          <p14:tracePt t="75652" x="5054600" y="5430838"/>
          <p14:tracePt t="75669" x="5157788" y="5472113"/>
          <p14:tracePt t="75686" x="5327650" y="5524500"/>
          <p14:tracePt t="75702" x="5386388" y="5532438"/>
          <p14:tracePt t="75719" x="5421313" y="5532438"/>
          <p14:tracePt t="75796" x="5421313" y="5540375"/>
          <p14:tracePt t="75821" x="5421313" y="5549900"/>
          <p14:tracePt t="75829" x="5421313" y="5557838"/>
          <p14:tracePt t="75838" x="5411788" y="5565775"/>
          <p14:tracePt t="75855" x="5360988" y="5583238"/>
          <p14:tracePt t="75870" x="5284788" y="5608638"/>
          <p14:tracePt t="75886" x="5165725" y="5651500"/>
          <p14:tracePt t="75903" x="4987925" y="5710238"/>
          <p14:tracePt t="75920" x="4765675" y="5761038"/>
          <p14:tracePt t="75937" x="4529138" y="5788025"/>
          <p14:tracePt t="75953" x="4306888" y="5821363"/>
          <p14:tracePt t="75970" x="4086225" y="5846763"/>
          <p14:tracePt t="75973" x="3992563" y="5880100"/>
          <p14:tracePt t="75986" x="3908425" y="5880100"/>
          <p14:tracePt t="76003" x="3721100" y="5897563"/>
          <p14:tracePt t="76020" x="3492500" y="5948363"/>
          <p14:tracePt t="76021" x="3373438" y="5983288"/>
          <p14:tracePt t="76036" x="3262313" y="5999163"/>
          <p14:tracePt t="76037" x="3074988" y="6059488"/>
          <p14:tracePt t="76053" x="2947988" y="6067425"/>
          <p14:tracePt t="76069" x="2701925" y="6102350"/>
          <p14:tracePt t="76085" x="2651125" y="6118225"/>
          <p14:tracePt t="76102" x="2641600" y="6118225"/>
          <p14:tracePt t="76119" x="2633663" y="6118225"/>
          <p14:tracePt t="76136" x="2625725" y="6118225"/>
          <p14:tracePt t="76152" x="2616200" y="6127750"/>
          <p14:tracePt t="76261" x="2616200" y="6135688"/>
          <p14:tracePt t="76268" x="2651125" y="6143625"/>
          <p14:tracePt t="76277" x="2701925" y="6153150"/>
          <p14:tracePt t="76285" x="2709863" y="6153150"/>
          <p14:tracePt t="76302" x="2778125" y="6178550"/>
          <p14:tracePt t="76319" x="2846388" y="6186488"/>
          <p14:tracePt t="76336" x="2930525" y="6186488"/>
          <p14:tracePt t="76352" x="3059113" y="6186488"/>
          <p14:tracePt t="76369" x="3178175" y="6186488"/>
          <p14:tracePt t="76386" x="3305175" y="6186488"/>
          <p14:tracePt t="76402" x="3449638" y="6186488"/>
          <p14:tracePt t="76420" x="3533775" y="6186488"/>
          <p14:tracePt t="76421" x="3559175" y="6186488"/>
          <p14:tracePt t="76436" x="3594100" y="6186488"/>
          <p14:tracePt t="76452" x="3636963" y="6186488"/>
          <p14:tracePt t="76469" x="3695700" y="6186488"/>
          <p14:tracePt t="76486" x="3721100" y="6178550"/>
          <p14:tracePt t="76503" x="3763963" y="6178550"/>
          <p14:tracePt t="76520" x="3806825" y="6178550"/>
          <p14:tracePt t="76536" x="3857625" y="6169025"/>
          <p14:tracePt t="76553" x="3925888" y="6169025"/>
          <p14:tracePt t="76571" x="3967163" y="6153150"/>
          <p14:tracePt t="76572" x="3976688" y="6153150"/>
          <p14:tracePt t="76588" x="4010025" y="6153150"/>
          <p14:tracePt t="76602" x="4017963" y="6153150"/>
          <p14:tracePt t="76620" x="4078288" y="6153150"/>
          <p14:tracePt t="76637" x="4111625" y="6153150"/>
          <p14:tracePt t="76653" x="4137025" y="6153150"/>
          <p14:tracePt t="76654" x="4162425" y="6153150"/>
          <p14:tracePt t="76669" x="4179888" y="6153150"/>
          <p14:tracePt t="76670" x="4197350" y="6153150"/>
          <p14:tracePt t="76685" x="4230688" y="6153150"/>
          <p14:tracePt t="76702" x="4265613" y="6153150"/>
          <p14:tracePt t="76721" x="4298950" y="6153150"/>
          <p14:tracePt t="76737" x="4332288" y="6153150"/>
          <p14:tracePt t="76753" x="4349750" y="6153150"/>
          <p14:tracePt t="76771" x="4367213" y="6153150"/>
          <p14:tracePt t="76785" x="4384675" y="6153150"/>
          <p14:tracePt t="76802" x="4392613" y="6153150"/>
          <p14:tracePt t="76819" x="4410075" y="6153150"/>
          <p14:tracePt t="76836" x="4435475" y="6153150"/>
          <p14:tracePt t="76852" x="4443413" y="6153150"/>
          <p14:tracePt t="76869" x="4451350" y="6153150"/>
          <p14:tracePt t="76900" x="4460875" y="6153150"/>
          <p14:tracePt t="76916" x="4486275" y="6153150"/>
          <p14:tracePt t="78821" x="4486275" y="6161088"/>
          <p14:tracePt t="79029" x="4511675" y="6161088"/>
          <p14:tracePt t="79036" x="4519613" y="6161088"/>
          <p14:tracePt t="79044" x="4545013" y="6161088"/>
          <p14:tracePt t="79052" x="4570413" y="6161088"/>
          <p14:tracePt t="79069" x="4621213" y="6161088"/>
          <p14:tracePt t="79085" x="4646613" y="6161088"/>
          <p14:tracePt t="79102" x="4714875" y="6161088"/>
          <p14:tracePt t="79118" x="4740275" y="6161088"/>
          <p14:tracePt t="79135" x="4765675" y="6161088"/>
          <p14:tracePt t="79151" x="4791075" y="6143625"/>
          <p14:tracePt t="79175" x="4859338" y="6143625"/>
          <p14:tracePt t="79184" x="4894263" y="6143625"/>
          <p14:tracePt t="79201" x="4935538" y="6135688"/>
          <p14:tracePt t="79219" x="4987925" y="6135688"/>
          <p14:tracePt t="79220" x="5003800" y="6135688"/>
          <p14:tracePt t="79235" x="5021263" y="6127750"/>
          <p14:tracePt t="79237" x="5054600" y="6110288"/>
          <p14:tracePt t="79252" x="5080000" y="6110288"/>
          <p14:tracePt t="79268" x="5122863" y="6110288"/>
          <p14:tracePt t="79284" x="5199063" y="6110288"/>
          <p14:tracePt t="79301" x="5360988" y="6110288"/>
          <p14:tracePt t="79317" x="5421313" y="6110288"/>
          <p14:tracePt t="79334" x="5437188" y="6110288"/>
          <p14:tracePt t="79350" x="5454650" y="6110288"/>
          <p14:tracePt t="79468" x="5462588" y="6110288"/>
          <p14:tracePt t="79493" x="5462588" y="6118225"/>
          <p14:tracePt t="79502" x="5454650" y="6127750"/>
          <p14:tracePt t="79509" x="5446713" y="6135688"/>
          <p14:tracePt t="79518" x="5429250" y="6143625"/>
          <p14:tracePt t="79534" x="5386388" y="6153150"/>
          <p14:tracePt t="79552" x="5310188" y="6186488"/>
          <p14:tracePt t="79567" x="5208588" y="6237288"/>
          <p14:tracePt t="79584" x="5106988" y="6280150"/>
          <p14:tracePt t="79600" x="4995863" y="6288088"/>
          <p14:tracePt t="79618" x="4876800" y="6313488"/>
          <p14:tracePt t="79634" x="4791075" y="6313488"/>
          <p14:tracePt t="79651" x="4699000" y="6330950"/>
          <p14:tracePt t="79669" x="4605338" y="6330950"/>
          <p14:tracePt t="79688" x="4537075" y="6330950"/>
          <p14:tracePt t="79703" x="4486275" y="6330950"/>
          <p14:tracePt t="79717" x="4410075" y="6330950"/>
          <p14:tracePt t="79734" x="4332288" y="6330950"/>
          <p14:tracePt t="79753" x="4273550" y="6330950"/>
          <p14:tracePt t="79768" x="4197350" y="6330950"/>
          <p14:tracePt t="79784" x="4146550" y="6330950"/>
          <p14:tracePt t="79801" x="4086225" y="6330950"/>
          <p14:tracePt t="79817" x="4035425" y="6330950"/>
          <p14:tracePt t="79834" x="4002088" y="6330950"/>
          <p14:tracePt t="79850" x="3967163" y="6330950"/>
          <p14:tracePt t="79877" x="3951288" y="6330950"/>
          <p14:tracePt t="79908" x="3941763" y="6330950"/>
          <p14:tracePt t="79916" x="3933825" y="6330950"/>
          <p14:tracePt t="79934" x="3916363" y="6330950"/>
          <p14:tracePt t="79949" x="3908425" y="6330950"/>
          <p14:tracePt t="79957" x="3900488" y="6323013"/>
          <p14:tracePt t="79968" x="3890963" y="6323013"/>
          <p14:tracePt t="79984" x="3883025" y="6313488"/>
          <p14:tracePt t="80693" x="3873500" y="6313488"/>
          <p14:tracePt t="80701" x="3865563" y="6288088"/>
          <p14:tracePt t="80708" x="3848100" y="6272213"/>
          <p14:tracePt t="80716" x="3840163" y="6262688"/>
          <p14:tracePt t="80733" x="3840163" y="6254750"/>
          <p14:tracePt t="80750" x="3832225" y="6246813"/>
          <p14:tracePt t="80767" x="3832225" y="6237288"/>
          <p14:tracePt t="80830" x="3822700" y="6221413"/>
          <p14:tracePt t="80910" x="3814763" y="6203950"/>
          <p14:tracePt t="80919" x="3806825" y="6194425"/>
          <p14:tracePt t="80934" x="3797300" y="6186488"/>
          <p14:tracePt t="80956" x="3789363" y="6178550"/>
          <p14:tracePt t="80964" x="3789363" y="6169025"/>
          <p14:tracePt t="80973" x="3789363" y="6161088"/>
          <p14:tracePt t="80984" x="3781425" y="6153150"/>
          <p14:tracePt t="81000" x="3771900" y="6153150"/>
          <p14:tracePt t="81017" x="3771900" y="6135688"/>
          <p14:tracePt t="81034" x="3763963" y="6127750"/>
          <p14:tracePt t="81052" x="3738563" y="6092825"/>
          <p14:tracePt t="81067" x="3729038" y="6084888"/>
          <p14:tracePt t="81084" x="3721100" y="6076950"/>
          <p14:tracePt t="81287" x="3713163" y="6067425"/>
          <p14:tracePt t="81388" x="3703638" y="6059488"/>
          <p14:tracePt t="81501" x="3695700" y="6049963"/>
          <p14:tracePt t="81668" x="3687763" y="6049963"/>
          <p14:tracePt t="81757" x="3678238" y="6049963"/>
          <p14:tracePt t="81772" x="3670300" y="6049963"/>
          <p14:tracePt t="81797" x="3662363" y="6049963"/>
          <p14:tracePt t="81821" x="3652838" y="6049963"/>
          <p14:tracePt t="81837" x="3644900" y="6049963"/>
          <p14:tracePt t="81844" x="3636963" y="6059488"/>
          <p14:tracePt t="81851" x="3627438" y="6059488"/>
          <p14:tracePt t="81866" x="3619500" y="6067425"/>
          <p14:tracePt t="81883" x="3611563" y="6067425"/>
          <p14:tracePt t="81900" x="3559175" y="6067425"/>
          <p14:tracePt t="81901" x="3543300" y="6067425"/>
          <p14:tracePt t="81917" x="3533775" y="6067425"/>
          <p14:tracePt t="81933" x="3508375" y="6067425"/>
          <p14:tracePt t="81950" x="3475038" y="6067425"/>
          <p14:tracePt t="81966" x="3449638" y="6067425"/>
          <p14:tracePt t="81983" x="3414713" y="6067425"/>
          <p14:tracePt t="82000" x="3381375" y="6059488"/>
          <p14:tracePt t="82016" x="3355975" y="6049963"/>
          <p14:tracePt t="82033" x="3322638" y="6034088"/>
          <p14:tracePt t="82050" x="3297238" y="6008688"/>
          <p14:tracePt t="82066" x="3211513" y="5957888"/>
          <p14:tracePt t="82083" x="3127375" y="5880100"/>
          <p14:tracePt t="82100" x="3109913" y="5872163"/>
          <p14:tracePt t="82117" x="3084513" y="5846763"/>
          <p14:tracePt t="82133" x="3049588" y="5788025"/>
          <p14:tracePt t="82156" x="3049588" y="5778500"/>
          <p14:tracePt t="82180" x="3049588" y="5770563"/>
          <p14:tracePt t="82188" x="3049588" y="5761038"/>
          <p14:tracePt t="82200" x="3049588" y="5753100"/>
          <p14:tracePt t="82229" x="3049588" y="5745163"/>
          <p14:tracePt t="82252" x="3049588" y="5727700"/>
          <p14:tracePt t="82268" x="3049588" y="5719763"/>
          <p14:tracePt t="82317" x="3041650" y="5702300"/>
          <p14:tracePt t="82332" x="3041650" y="5694363"/>
          <p14:tracePt t="82381" x="3041650" y="5676900"/>
          <p14:tracePt t="82388" x="3041650" y="5668963"/>
          <p14:tracePt t="82399" x="3041650" y="5659438"/>
          <p14:tracePt t="82417" x="3049588" y="5634038"/>
          <p14:tracePt t="82433" x="3074988" y="5565775"/>
          <p14:tracePt t="82449" x="3100388" y="5472113"/>
          <p14:tracePt t="82470" x="3117850" y="5235575"/>
          <p14:tracePt t="82483" x="3117850" y="5149850"/>
          <p14:tracePt t="82485" x="3117850" y="5056188"/>
          <p14:tracePt t="82501" x="3160713" y="4929188"/>
          <p14:tracePt t="82517" x="3168650" y="4894263"/>
          <p14:tracePt t="82519" x="3211513" y="4810125"/>
          <p14:tracePt t="82535" x="3305175" y="4665663"/>
          <p14:tracePt t="82551" x="3389313" y="4529138"/>
          <p14:tracePt t="82567" x="3467100" y="4435475"/>
          <p14:tracePt t="82583" x="3482975" y="4419600"/>
          <p14:tracePt t="82600" x="3500438" y="4394200"/>
          <p14:tracePt t="82616" x="3533775" y="4341813"/>
          <p14:tracePt t="82633" x="3559175" y="4316413"/>
          <p14:tracePt t="82649" x="3594100" y="4265613"/>
          <p14:tracePt t="82667" x="3619500" y="4224338"/>
          <p14:tracePt t="82684" x="3627438" y="4197350"/>
          <p14:tracePt t="82705" x="3652838" y="4171950"/>
          <p14:tracePt t="82717" x="3662363" y="4164013"/>
          <p14:tracePt t="82718" x="3678238" y="4130675"/>
          <p14:tracePt t="82733" x="3703638" y="4105275"/>
          <p14:tracePt t="82752" x="3756025" y="4027488"/>
          <p14:tracePt t="82767" x="3781425" y="3986213"/>
          <p14:tracePt t="82782" x="3822700" y="3935413"/>
          <p14:tracePt t="82800" x="3857625" y="3883025"/>
          <p14:tracePt t="82817" x="3873500" y="3849688"/>
          <p14:tracePt t="82833" x="3900488" y="3798888"/>
          <p14:tracePt t="82849" x="3951288" y="3730625"/>
          <p14:tracePt t="82866" x="3976688" y="3662363"/>
          <p14:tracePt t="82883" x="3984625" y="3636963"/>
          <p14:tracePt t="82900" x="3992563" y="3594100"/>
          <p14:tracePt t="82901" x="3992563" y="3578225"/>
          <p14:tracePt t="82916" x="3992563" y="3543300"/>
          <p14:tracePt t="82933" x="3992563" y="3502025"/>
          <p14:tracePt t="82950" x="3992563" y="3408363"/>
          <p14:tracePt t="82967" x="3992563" y="3373438"/>
          <p14:tracePt t="82983" x="3992563" y="3314700"/>
          <p14:tracePt t="82999" x="3976688" y="3221038"/>
          <p14:tracePt t="83016" x="3900488" y="3084513"/>
          <p14:tracePt t="83033" x="3797300" y="2889250"/>
          <p14:tracePt t="83052" x="3687763" y="2693988"/>
          <p14:tracePt t="83053" x="3627438" y="2582863"/>
          <p14:tracePt t="83067" x="3568700" y="2498725"/>
          <p14:tracePt t="83070" x="3517900" y="2430463"/>
          <p14:tracePt t="83082" x="3475038" y="2379663"/>
          <p14:tracePt t="83099" x="3449638" y="2336800"/>
          <p14:tracePt t="83100" x="3432175" y="2328863"/>
          <p14:tracePt t="83117" x="3432175" y="2319338"/>
          <p14:tracePt t="83133" x="3424238" y="2311400"/>
          <p14:tracePt t="83150" x="3398838" y="2286000"/>
          <p14:tracePt t="83151" x="3363913" y="2252663"/>
          <p14:tracePt t="83166" x="3254375" y="2184400"/>
          <p14:tracePt t="83182" x="3152775" y="2133600"/>
          <p14:tracePt t="83199" x="3074988" y="2108200"/>
          <p14:tracePt t="83216" x="2990850" y="2090738"/>
          <p14:tracePt t="83233" x="2922588" y="2090738"/>
          <p14:tracePt t="83250" x="2854325" y="2090738"/>
          <p14:tracePt t="83266" x="2786063" y="2090738"/>
          <p14:tracePt t="83282" x="2735263" y="2090738"/>
          <p14:tracePt t="83300" x="2693988" y="2090738"/>
          <p14:tracePt t="83301" x="2668588" y="2090738"/>
          <p14:tracePt t="83316" x="2625725" y="2090738"/>
          <p14:tracePt t="83333" x="2481263" y="2090738"/>
          <p14:tracePt t="83349" x="2362200" y="2090738"/>
          <p14:tracePt t="83366" x="2208213" y="2124075"/>
          <p14:tracePt t="83382" x="2116138" y="2159000"/>
          <p14:tracePt t="83400" x="2038350" y="2174875"/>
          <p14:tracePt t="83416" x="1979613" y="2209800"/>
          <p14:tracePt t="83432" x="1903413" y="2235200"/>
          <p14:tracePt t="83449" x="1852613" y="2268538"/>
          <p14:tracePt t="83466" x="1766888" y="2344738"/>
          <p14:tracePt t="83469" x="1741488" y="2387600"/>
          <p14:tracePt t="83482" x="1673225" y="2447925"/>
          <p14:tracePt t="83501" x="1512888" y="2686050"/>
          <p14:tracePt t="83519" x="1427163" y="2881313"/>
          <p14:tracePt t="83533" x="1384300" y="2965450"/>
          <p14:tracePt t="83534" x="1333500" y="3101975"/>
          <p14:tracePt t="83552" x="1274763" y="3340100"/>
          <p14:tracePt t="83566" x="1239838" y="3603625"/>
          <p14:tracePt t="83582" x="1206500" y="3900488"/>
          <p14:tracePt t="83599" x="1181100" y="4214813"/>
          <p14:tracePt t="83615" x="1147763" y="4572000"/>
          <p14:tracePt t="83632" x="1147763" y="4860925"/>
          <p14:tracePt t="83649" x="1198563" y="5124450"/>
          <p14:tracePt t="83666" x="1274763" y="5353050"/>
          <p14:tracePt t="83682" x="1376363" y="5514975"/>
          <p14:tracePt t="83699" x="1512888" y="5668963"/>
          <p14:tracePt t="83716" x="1766888" y="5889625"/>
          <p14:tracePt t="83717" x="1997075" y="6034088"/>
          <p14:tracePt t="83733" x="2276475" y="6194425"/>
          <p14:tracePt t="83734" x="2600325" y="6297613"/>
          <p14:tracePt t="83750" x="2965450" y="6467475"/>
          <p14:tracePt t="83751" x="3338513" y="6586538"/>
          <p14:tracePt t="83766" x="4035425" y="6696075"/>
          <p14:tracePt t="83782" x="4699000" y="6696075"/>
          <p14:tracePt t="83799" x="5122863" y="6654800"/>
          <p14:tracePt t="83816" x="5530850" y="6475413"/>
          <p14:tracePt t="83832" x="5743575" y="6305550"/>
          <p14:tracePt t="83850" x="5880100" y="6118225"/>
          <p14:tracePt t="83853" x="5964238" y="6008688"/>
          <p14:tracePt t="83865" x="6024563" y="5905500"/>
          <p14:tracePt t="83883" x="6100763" y="5727700"/>
          <p14:tracePt t="83901" x="6219825" y="5337175"/>
          <p14:tracePt t="83916" x="6261100" y="5175250"/>
          <p14:tracePt t="83933" x="6261100" y="5116513"/>
          <p14:tracePt t="83949" x="6261100" y="4987925"/>
          <p14:tracePt t="83966" x="6261100" y="4843463"/>
          <p14:tracePt t="83982" x="6261100" y="4767263"/>
          <p14:tracePt t="83999" x="6261100" y="4699000"/>
          <p14:tracePt t="84016" x="6253163" y="4589463"/>
          <p14:tracePt t="84033" x="6235700" y="4478338"/>
          <p14:tracePt t="84053" x="6184900" y="4368800"/>
          <p14:tracePt t="84066" x="6176963" y="4351338"/>
          <p14:tracePt t="84082" x="6176963" y="4341813"/>
          <p14:tracePt t="84718" x="6167438" y="4341813"/>
          <p14:tracePt t="84724" x="6151563" y="4341813"/>
          <p14:tracePt t="84734" x="6134100" y="4341813"/>
          <p14:tracePt t="84749" x="6126163" y="4351338"/>
          <p14:tracePt t="84765" x="6065838" y="4368800"/>
          <p14:tracePt t="84781" x="6057900" y="4384675"/>
          <p14:tracePt t="84798" x="6049963" y="4384675"/>
          <p14:tracePt t="84815" x="6040438" y="4384675"/>
          <p14:tracePt t="85341" x="6032500" y="4394200"/>
          <p14:tracePt t="93324" x="6024563" y="4384675"/>
          <p14:tracePt t="93333" x="6015038" y="4308475"/>
          <p14:tracePt t="93345" x="5921375" y="4130675"/>
          <p14:tracePt t="93362" x="5616575" y="3619500"/>
          <p14:tracePt t="93378" x="5259388" y="3279775"/>
          <p14:tracePt t="93395" x="4987925" y="3144838"/>
          <p14:tracePt t="93412" x="4765675" y="3041650"/>
          <p14:tracePt t="93413" x="4689475" y="3008313"/>
          <p14:tracePt t="93428" x="4681538" y="3000375"/>
          <p14:tracePt t="93445" x="4656138" y="3000375"/>
          <p14:tracePt t="94005" x="4646613" y="3000375"/>
          <p14:tracePt t="94045" x="4638675" y="3000375"/>
          <p14:tracePt t="94124" x="4638675" y="3008313"/>
          <p14:tracePt t="94132" x="4630738" y="3025775"/>
          <p14:tracePt t="102196" x="4621213" y="3000375"/>
          <p14:tracePt t="102292" x="4613275" y="3000375"/>
          <p14:tracePt t="102301" x="4605338" y="3000375"/>
          <p14:tracePt t="102308" x="4587875" y="3000375"/>
          <p14:tracePt t="102324" x="4570413" y="3000375"/>
          <p14:tracePt t="102341" x="4511675" y="3033713"/>
          <p14:tracePt t="102342" x="4486275" y="3041650"/>
          <p14:tracePt t="102357" x="4443413" y="3076575"/>
          <p14:tracePt t="102374" x="4418013" y="3084513"/>
          <p14:tracePt t="102925" x="4400550" y="3094038"/>
          <p14:tracePt t="102932" x="4392613" y="3101975"/>
          <p14:tracePt t="102942" x="4392613" y="3109913"/>
          <p14:tracePt t="120284" x="4384675" y="3109913"/>
          <p14:tracePt t="120293" x="4306888" y="3109913"/>
          <p14:tracePt t="120301" x="4205288" y="3109913"/>
          <p14:tracePt t="120317" x="4162425" y="3109913"/>
          <p14:tracePt t="120318" x="4129088" y="3109913"/>
          <p14:tracePt t="120332" x="4086225" y="3109913"/>
          <p14:tracePt t="120349" x="3890963" y="3221038"/>
          <p14:tracePt t="120366" x="3763963" y="3263900"/>
          <p14:tracePt t="120382" x="3662363" y="3279775"/>
          <p14:tracePt t="120400" x="3551238" y="3322638"/>
          <p14:tracePt t="120416" x="3424238" y="3330575"/>
          <p14:tracePt t="120432" x="3244850" y="3365500"/>
          <p14:tracePt t="120450" x="3041650" y="3382963"/>
          <p14:tracePt t="120468" x="2863850" y="3416300"/>
          <p14:tracePt t="120484" x="2854325" y="3416300"/>
          <p14:tracePt t="120565" x="2871788" y="3416300"/>
          <p14:tracePt t="120572" x="2879725" y="3408363"/>
          <p14:tracePt t="120589" x="2889250" y="3398838"/>
          <p14:tracePt t="120599" x="2905125" y="3382963"/>
          <p14:tracePt t="120616" x="2940050" y="3355975"/>
          <p14:tracePt t="120632" x="2965450" y="3322638"/>
          <p14:tracePt t="120650" x="2990850" y="3289300"/>
          <p14:tracePt t="120652" x="2998788" y="3271838"/>
          <p14:tracePt t="120666" x="2998788" y="3263900"/>
          <p14:tracePt t="120683" x="2998788" y="3238500"/>
          <p14:tracePt t="120700" x="3008313" y="3170238"/>
          <p14:tracePt t="120717" x="3033713" y="3135313"/>
          <p14:tracePt t="120733" x="3041650" y="3109913"/>
          <p14:tracePt t="120749" x="3092450" y="3051175"/>
          <p14:tracePt t="120766" x="3127375" y="3016250"/>
          <p14:tracePt t="120783" x="3143250" y="3008313"/>
          <p14:tracePt t="120799" x="3168650" y="3000375"/>
          <p14:tracePt t="120816" x="3211513" y="2982913"/>
          <p14:tracePt t="120832" x="3254375" y="2974975"/>
          <p14:tracePt t="120852" x="3348038" y="2957513"/>
          <p14:tracePt t="120853" x="3381375" y="2957513"/>
          <p14:tracePt t="120866" x="3414713" y="2940050"/>
          <p14:tracePt t="120883" x="3457575" y="2940050"/>
          <p14:tracePt t="120901" x="3525838" y="2940050"/>
          <p14:tracePt t="120916" x="3533775" y="2940050"/>
          <p14:tracePt t="120932" x="3543300" y="2940050"/>
          <p14:tracePt t="120997" x="3543300" y="2957513"/>
          <p14:tracePt t="121004" x="3543300" y="2965450"/>
          <p14:tracePt t="121016" x="3543300" y="2974975"/>
          <p14:tracePt t="121033" x="3517900" y="3016250"/>
          <p14:tracePt t="121049" x="3363913" y="3067050"/>
          <p14:tracePt t="121066" x="3084513" y="3109913"/>
          <p14:tracePt t="121082" x="2828925" y="3127375"/>
          <p14:tracePt t="121101" x="2506663" y="3127375"/>
          <p14:tracePt t="121116" x="2405063" y="3127375"/>
          <p14:tracePt t="121117" x="2336800" y="3127375"/>
          <p14:tracePt t="121133" x="2251075" y="3127375"/>
          <p14:tracePt t="121134" x="2149475" y="3127375"/>
          <p14:tracePt t="121149" x="2022475" y="3127375"/>
          <p14:tracePt t="121166" x="1893888" y="3127375"/>
          <p14:tracePt t="121183" x="1852613" y="3127375"/>
          <p14:tracePt t="121200" x="1843088" y="3127375"/>
          <p14:tracePt t="121300" x="1868488" y="3127375"/>
          <p14:tracePt t="121309" x="1903413" y="3127375"/>
          <p14:tracePt t="121317" x="1936750" y="3135313"/>
          <p14:tracePt t="121332" x="1979613" y="3135313"/>
          <p14:tracePt t="121349" x="2055813" y="3152775"/>
          <p14:tracePt t="121366" x="2124075" y="3152775"/>
          <p14:tracePt t="121383" x="2174875" y="3152775"/>
          <p14:tracePt t="121399" x="2208213" y="3152775"/>
          <p14:tracePt t="121416" x="2243138" y="3152775"/>
          <p14:tracePt t="121433" x="2268538" y="3152775"/>
          <p14:tracePt t="121449" x="2344738" y="3160713"/>
          <p14:tracePt t="121465" x="2549525" y="3203575"/>
          <p14:tracePt t="121482" x="2760663" y="3228975"/>
          <p14:tracePt t="121499" x="2947988" y="3246438"/>
          <p14:tracePt t="121516" x="3143250" y="3279775"/>
          <p14:tracePt t="121533" x="3178175" y="3279775"/>
          <p14:tracePt t="121534" x="3186113" y="3279775"/>
          <p14:tracePt t="121548" x="3194050" y="3279775"/>
          <p14:tracePt t="121709" x="3203575" y="3279775"/>
          <p14:tracePt t="121741" x="3211513" y="3279775"/>
          <p14:tracePt t="121757" x="3236913" y="3279775"/>
          <p14:tracePt t="121772" x="3262313" y="3279775"/>
          <p14:tracePt t="121789" x="3270250" y="3279775"/>
          <p14:tracePt t="121796" x="3279775" y="3279775"/>
          <p14:tracePt t="121804" x="3287713" y="3279775"/>
          <p14:tracePt t="121821" x="3297238" y="3279775"/>
          <p14:tracePt t="121869" x="3305175" y="3279775"/>
          <p14:tracePt t="121917" x="3313113" y="3279775"/>
          <p14:tracePt t="122013" x="3297238" y="3279775"/>
          <p14:tracePt t="122020" x="3279775" y="3279775"/>
          <p14:tracePt t="122032" x="3254375" y="3279775"/>
          <p14:tracePt t="122050" x="3203575" y="3279775"/>
          <p14:tracePt t="122065" x="3135313" y="3279775"/>
          <p14:tracePt t="122085" x="3059113" y="3279775"/>
          <p14:tracePt t="122101" x="2998788" y="3279775"/>
          <p14:tracePt t="122116" x="2990850" y="3279775"/>
          <p14:tracePt t="122118" x="2982913" y="3279775"/>
          <p14:tracePt t="122133" x="2965450" y="3279775"/>
          <p14:tracePt t="122151" x="2947988" y="3279775"/>
          <p14:tracePt t="122166" x="2940050" y="3279775"/>
          <p14:tracePt t="122182" x="2930525" y="3279775"/>
          <p14:tracePt t="122237" x="2922588" y="3279775"/>
          <p14:tracePt t="122460" x="2930525" y="3279775"/>
          <p14:tracePt t="122468" x="2940050" y="3279775"/>
          <p14:tracePt t="122476" x="2965450" y="3279775"/>
          <p14:tracePt t="122484" x="2982913" y="3279775"/>
          <p14:tracePt t="122498" x="2990850" y="3279775"/>
          <p14:tracePt t="122516" x="3033713" y="3279775"/>
          <p14:tracePt t="122516" x="3041650" y="3279775"/>
          <p14:tracePt t="122532" x="3059113" y="3279775"/>
          <p14:tracePt t="122549" x="3074988" y="3271838"/>
          <p14:tracePt t="122550" x="3092450" y="3271838"/>
          <p14:tracePt t="122565" x="3100388" y="3271838"/>
          <p14:tracePt t="122581" x="3109913" y="3271838"/>
          <p14:tracePt t="122598" x="3117850" y="3271838"/>
          <p14:tracePt t="122615" x="3127375" y="3271838"/>
          <p14:tracePt t="122631" x="3135313" y="3271838"/>
          <p14:tracePt t="122684" x="3143250" y="3271838"/>
          <p14:tracePt t="122700" x="3152775" y="3271838"/>
          <p14:tracePt t="122719" x="3160713" y="3271838"/>
          <p14:tracePt t="122852" x="3168650" y="3271838"/>
          <p14:tracePt t="123990" x="3178175" y="3263900"/>
          <p14:tracePt t="145710" x="3194050" y="3254375"/>
          <p14:tracePt t="145716" x="3244850" y="3238500"/>
          <p14:tracePt t="145724" x="3287713" y="3228975"/>
          <p14:tracePt t="145739" x="3313113" y="3228975"/>
          <p14:tracePt t="145741" x="3322638" y="3228975"/>
          <p14:tracePt t="145755" x="3355975" y="3228975"/>
          <p14:tracePt t="145772" x="3467100" y="3279775"/>
          <p14:tracePt t="145791" x="3551238" y="3390900"/>
          <p14:tracePt t="145807" x="3662363" y="3527425"/>
          <p14:tracePt t="145821" x="3781425" y="3654425"/>
          <p14:tracePt t="145838" x="3857625" y="3756025"/>
          <p14:tracePt t="145854" x="3890963" y="3790950"/>
          <p14:tracePt t="145871" x="3908425" y="3806825"/>
          <p14:tracePt t="145888" x="3933825" y="3816350"/>
          <p14:tracePt t="145905" x="3967163" y="3841750"/>
          <p14:tracePt t="145921" x="3976688" y="3841750"/>
          <p14:tracePt t="145938" x="3976688" y="3849688"/>
          <p14:tracePt t="145956" x="3976688" y="3857625"/>
          <p14:tracePt t="145972" x="3976688" y="3867150"/>
          <p14:tracePt t="145973" x="3976688" y="3900488"/>
          <p14:tracePt t="145988" x="3976688" y="3917950"/>
          <p14:tracePt t="145989" x="3976688" y="3943350"/>
          <p14:tracePt t="146004" x="3976688" y="3951288"/>
          <p14:tracePt t="146021" x="3976688" y="4011613"/>
          <p14:tracePt t="146038" x="3976688" y="4037013"/>
          <p14:tracePt t="146055" x="3976688" y="4070350"/>
          <p14:tracePt t="146072" x="3976688" y="4105275"/>
          <p14:tracePt t="146088" x="3976688" y="4130675"/>
          <p14:tracePt t="146104" x="3967163" y="4164013"/>
          <p14:tracePt t="146121" x="3959225" y="4189413"/>
          <p14:tracePt t="146138" x="3941763" y="4224338"/>
          <p14:tracePt t="146156" x="3933825" y="4240213"/>
          <p14:tracePt t="146173" x="3925888" y="4257675"/>
          <p14:tracePt t="146197" x="3916363" y="4275138"/>
          <p14:tracePt t="146209" x="3908425" y="4283075"/>
          <p14:tracePt t="146222" x="3908425" y="4291013"/>
          <p14:tracePt t="146240" x="3908425" y="4300538"/>
          <p14:tracePt t="146310" x="3900488" y="4308475"/>
          <p14:tracePt t="146413" x="3890963" y="4308475"/>
          <p14:tracePt t="146508" x="3883025" y="4308475"/>
          <p14:tracePt t="146516" x="3873500" y="4316413"/>
          <p14:tracePt t="167413" x="3883025" y="4333875"/>
          <p14:tracePt t="167436" x="3883025" y="4341813"/>
          <p14:tracePt t="167444" x="3883025" y="4351338"/>
          <p14:tracePt t="167452" x="3890963" y="4351338"/>
          <p14:tracePt t="167468" x="3890963" y="4359275"/>
          <p14:tracePt t="167478" x="3890963" y="4376738"/>
          <p14:tracePt t="167495" x="3890963" y="4394200"/>
          <p14:tracePt t="167516" x="3890963" y="4427538"/>
          <p14:tracePt t="167529" x="3873500" y="4435475"/>
          <p14:tracePt t="167545" x="3857625" y="4445000"/>
          <p14:tracePt t="167564" x="3840163" y="4460875"/>
          <p14:tracePt t="167565" x="3832225" y="4470400"/>
          <p14:tracePt t="167581" x="3822700" y="4478338"/>
          <p14:tracePt t="167597" x="3814763" y="4503738"/>
          <p14:tracePt t="167613" x="3797300" y="4521200"/>
          <p14:tracePt t="167630" x="3771900" y="4554538"/>
          <p14:tracePt t="167645" x="3763963" y="4579938"/>
          <p14:tracePt t="167662" x="3738563" y="4640263"/>
          <p14:tracePt t="167679" x="3729038" y="4673600"/>
          <p14:tracePt t="167696" x="3729038" y="4699000"/>
          <p14:tracePt t="167712" x="3729038" y="4708525"/>
          <p14:tracePt t="167729" x="3721100" y="4708525"/>
          <p14:tracePt t="167745" x="3721100" y="4724400"/>
          <p14:tracePt t="167790" x="3721100" y="4733925"/>
          <p14:tracePt t="167804" x="3721100" y="4741863"/>
          <p14:tracePt t="167813" x="3721100" y="4749800"/>
          <p14:tracePt t="167821" x="3721100" y="4759325"/>
          <p14:tracePt t="167829" x="3721100" y="4767263"/>
          <p14:tracePt t="167845" x="3729038" y="4775200"/>
          <p14:tracePt t="167861" x="3729038" y="4784725"/>
          <p14:tracePt t="167878" x="3729038" y="4792663"/>
          <p14:tracePt t="167895" x="3738563" y="4827588"/>
          <p14:tracePt t="167917" x="3746500" y="4835525"/>
          <p14:tracePt t="167932" x="3746500" y="4852988"/>
          <p14:tracePt t="167948" x="3763963" y="4860925"/>
          <p14:tracePt t="167972" x="3771900" y="4868863"/>
          <p14:tracePt t="167989" x="3771900" y="4886325"/>
          <p14:tracePt t="168013" x="3771900" y="4894263"/>
          <p14:tracePt t="168021" x="3781425" y="4903788"/>
          <p14:tracePt t="207142" x="3763963" y="4818063"/>
          <p14:tracePt t="207148" x="3678238" y="4648200"/>
          <p14:tracePt t="207161" x="3594100" y="4435475"/>
          <p14:tracePt t="207178" x="3482975" y="4197350"/>
          <p14:tracePt t="207194" x="3406775" y="4070350"/>
          <p14:tracePt t="207211" x="3398838" y="4044950"/>
          <p14:tracePt t="207229" x="3389313" y="4037013"/>
          <p14:tracePt t="207245" x="3373438" y="4002088"/>
          <p14:tracePt t="207261" x="3059113" y="3619500"/>
          <p14:tracePt t="207278" x="2293938" y="2813050"/>
          <p14:tracePt t="207294" x="1231900" y="1606550"/>
          <p14:tracePt t="207311" x="280988" y="390525"/>
          <p14:tracePt t="208333" x="1639888" y="33338"/>
          <p14:tracePt t="208333" x="1657350" y="68263"/>
          <p14:tracePt t="208333" x="1698625" y="101600"/>
          <p14:tracePt t="208333" x="1776413" y="195263"/>
          <p14:tracePt t="208333" x="1962150" y="365125"/>
          <p14:tracePt t="208333" x="2106613" y="519113"/>
          <p14:tracePt t="208333" x="2268538" y="636588"/>
          <p14:tracePt t="208333" x="2446338" y="798513"/>
          <p14:tracePt t="208333" x="2574925" y="884238"/>
          <p14:tracePt t="208333" x="2641600" y="925513"/>
          <p14:tracePt t="208333" x="2659063" y="925513"/>
          <p14:tracePt t="208333" x="2668588" y="925513"/>
          <p14:tracePt t="208333" x="2701925" y="952500"/>
          <p14:tracePt t="208333" x="2735263" y="960438"/>
          <p14:tracePt t="208333" x="2803525" y="985838"/>
          <p14:tracePt t="208333" x="2854325" y="1003300"/>
          <p14:tracePt t="208333" x="2863850" y="1003300"/>
          <p14:tracePt t="208333" x="2879725" y="1003300"/>
          <p14:tracePt t="208333" x="2897188" y="1003300"/>
          <p14:tracePt t="208333" x="2905125" y="1003300"/>
          <p14:tracePt t="208333" x="2914650" y="1003300"/>
          <p14:tracePt t="208333" x="2914650" y="993775"/>
          <p14:tracePt t="208333" x="2914650" y="960438"/>
          <p14:tracePt t="208333" x="2854325" y="909638"/>
          <p14:tracePt t="208333" x="2786063" y="866775"/>
          <p14:tracePt t="208333" x="2701925" y="815975"/>
          <p14:tracePt t="208333" x="2641600" y="790575"/>
          <p14:tracePt t="208333" x="2565400" y="765175"/>
          <p14:tracePt t="208333" x="2489200" y="730250"/>
          <p14:tracePt t="208333" x="2455863" y="722313"/>
          <p14:tracePt t="208333" x="2438400" y="714375"/>
          <p14:tracePt t="208333" x="2395538" y="688975"/>
          <p14:tracePt t="208333" x="2387600" y="688975"/>
          <p14:tracePt t="208333" x="2379663" y="679450"/>
          <p14:tracePt t="208333" x="2370138" y="671513"/>
          <p14:tracePt t="208333" x="2370138" y="663575"/>
          <p14:tracePt t="208333" x="2370138" y="595313"/>
          <p14:tracePt t="208333" x="2370138" y="552450"/>
          <p14:tracePt t="208333" x="2387600" y="466725"/>
          <p14:tracePt t="208333" x="2489200" y="306388"/>
          <p14:tracePt t="208333" x="2557463" y="230188"/>
          <p14:tracePt t="208333" x="2651125" y="152400"/>
        </p14:tracePtLst>
      </p14:laserTrace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8C9C6905-96B6-3DD2-F43C-9F4FB4B473D7}"/>
              </a:ext>
            </a:extLst>
          </p:cNvPr>
          <p:cNvSpPr txBox="1"/>
          <p:nvPr/>
        </p:nvSpPr>
        <p:spPr>
          <a:xfrm>
            <a:off x="2708615" y="710643"/>
            <a:ext cx="7810045" cy="1261884"/>
          </a:xfrm>
          <a:prstGeom prst="rect">
            <a:avLst/>
          </a:prstGeom>
          <a:solidFill>
            <a:srgbClr val="00B0F0"/>
          </a:solidFill>
        </p:spPr>
        <p:txBody>
          <a:bodyPr wrap="square" rtlCol="0">
            <a:spAutoFit/>
          </a:bodyPr>
          <a:lstStyle/>
          <a:p>
            <a:pPr algn="ctr"/>
            <a:r>
              <a:rPr lang="en-US" sz="4000" b="1" dirty="0">
                <a:solidFill>
                  <a:schemeClr val="bg1"/>
                </a:solidFill>
                <a:latin typeface="Alexandria" charset="0"/>
              </a:rPr>
              <a:t>Basic Characteristics of insurance</a:t>
            </a:r>
            <a:endParaRPr lang="ar-YE" sz="4000" b="1" dirty="0">
              <a:solidFill>
                <a:schemeClr val="bg1"/>
              </a:solidFill>
              <a:latin typeface="Alexandria" charset="0"/>
            </a:endParaRPr>
          </a:p>
          <a:p>
            <a:pPr algn="ctr"/>
            <a:r>
              <a:rPr lang="ar-YE" sz="3600" b="1" dirty="0">
                <a:solidFill>
                  <a:schemeClr val="bg1"/>
                </a:solidFill>
                <a:latin typeface="Traditional Arabic" panose="02020603050405020304" pitchFamily="18" charset="-78"/>
                <a:cs typeface="Traditional Arabic" panose="02020603050405020304" pitchFamily="18" charset="-78"/>
              </a:rPr>
              <a:t>الخصائص الرئيسية للتأمين </a:t>
            </a:r>
            <a:endParaRPr lang="en-US" sz="3600" b="1" dirty="0">
              <a:solidFill>
                <a:schemeClr val="bg1"/>
              </a:solidFill>
              <a:latin typeface="Traditional Arabic" panose="02020603050405020304" pitchFamily="18" charset="-78"/>
              <a:cs typeface="Traditional Arabic" panose="02020603050405020304" pitchFamily="18" charset="-78"/>
            </a:endParaRPr>
          </a:p>
        </p:txBody>
      </p:sp>
      <p:sp>
        <p:nvSpPr>
          <p:cNvPr id="14" name="TextBox 13">
            <a:extLst>
              <a:ext uri="{FF2B5EF4-FFF2-40B4-BE49-F238E27FC236}">
                <a16:creationId xmlns:a16="http://schemas.microsoft.com/office/drawing/2014/main" xmlns="" id="{87257550-6B76-0921-6F03-193A15BDE0F1}"/>
              </a:ext>
            </a:extLst>
          </p:cNvPr>
          <p:cNvSpPr txBox="1"/>
          <p:nvPr/>
        </p:nvSpPr>
        <p:spPr>
          <a:xfrm>
            <a:off x="695325" y="2427625"/>
            <a:ext cx="6410149" cy="2814617"/>
          </a:xfrm>
          <a:prstGeom prst="rect">
            <a:avLst/>
          </a:prstGeom>
          <a:noFill/>
        </p:spPr>
        <p:txBody>
          <a:bodyPr wrap="square">
            <a:spAutoFit/>
          </a:bodyPr>
          <a:lstStyle/>
          <a:p>
            <a:pPr algn="l">
              <a:lnSpc>
                <a:spcPct val="150000"/>
              </a:lnSpc>
            </a:pPr>
            <a:r>
              <a:rPr lang="en-US" sz="2000" dirty="0">
                <a:solidFill>
                  <a:srgbClr val="0A1F61"/>
                </a:solidFill>
                <a:cs typeface="Tajawal ExtraBold" panose="00000800000000000000" pitchFamily="2" charset="-78"/>
              </a:rPr>
              <a:t>Based on the preceding definition, an insurance plan or arrangement typically includes the following characteristics:</a:t>
            </a:r>
          </a:p>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 Pooling of losses</a:t>
            </a:r>
          </a:p>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Payment of fortuitous losses</a:t>
            </a:r>
          </a:p>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Risk transfer</a:t>
            </a:r>
          </a:p>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Indemnification.</a:t>
            </a:r>
            <a:endParaRPr lang="en-MY" sz="2000" dirty="0">
              <a:solidFill>
                <a:srgbClr val="0A1F61"/>
              </a:solidFill>
              <a:cs typeface="Tajawal ExtraBold" panose="00000800000000000000" pitchFamily="2" charset="-78"/>
            </a:endParaRPr>
          </a:p>
        </p:txBody>
      </p:sp>
      <p:sp>
        <p:nvSpPr>
          <p:cNvPr id="9" name="TextBox 8">
            <a:extLst>
              <a:ext uri="{FF2B5EF4-FFF2-40B4-BE49-F238E27FC236}">
                <a16:creationId xmlns:a16="http://schemas.microsoft.com/office/drawing/2014/main" xmlns="" id="{493F507A-9A6C-03C4-C527-6EE76BD3C325}"/>
              </a:ext>
            </a:extLst>
          </p:cNvPr>
          <p:cNvSpPr txBox="1"/>
          <p:nvPr/>
        </p:nvSpPr>
        <p:spPr>
          <a:xfrm>
            <a:off x="6613637" y="2525815"/>
            <a:ext cx="4640247" cy="2677656"/>
          </a:xfrm>
          <a:prstGeom prst="rect">
            <a:avLst/>
          </a:prstGeom>
          <a:noFill/>
        </p:spPr>
        <p:txBody>
          <a:bodyPr wrap="square">
            <a:spAutoFit/>
          </a:bodyPr>
          <a:lstStyle/>
          <a:p>
            <a:pPr algn="r"/>
            <a:r>
              <a:rPr lang="ar-YE" sz="2800" dirty="0">
                <a:latin typeface="Traditional Arabic" panose="02020603050405020304" pitchFamily="18" charset="-78"/>
                <a:cs typeface="Traditional Arabic" panose="02020603050405020304" pitchFamily="18" charset="-78"/>
              </a:rPr>
              <a:t>بناءً على التعريف السابق، فإن خطة أو ترتيب التأمين يشمل عادةً الخصائص التالية: </a:t>
            </a:r>
          </a:p>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تجميع الخسائر</a:t>
            </a:r>
          </a:p>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 دفع الخسائر العرضية </a:t>
            </a:r>
          </a:p>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نقل المخاطر</a:t>
            </a:r>
          </a:p>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 التعويض.</a:t>
            </a:r>
            <a:endParaRPr lang="en-MY" sz="2800"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1330697388"/>
      </p:ext>
    </p:extLst>
  </p:cSld>
  <p:clrMapOvr>
    <a:masterClrMapping/>
  </p:clrMapOvr>
  <mc:AlternateContent xmlns:mc="http://schemas.openxmlformats.org/markup-compatibility/2006" xmlns:p14="http://schemas.microsoft.com/office/powerpoint/2010/main">
    <mc:Choice Requires="p14">
      <p:transition spd="slow" p14:dur="2000" advTm="177343"/>
    </mc:Choice>
    <mc:Fallback xmlns="">
      <p:transition spd="slow" advTm="177343"/>
    </mc:Fallback>
  </mc:AlternateContent>
  <p:extLst>
    <p:ext uri="{3A86A75C-4F4B-4683-9AE1-C65F6400EC91}">
      <p14:laserTraceLst xmlns:p14="http://schemas.microsoft.com/office/powerpoint/2010/main">
        <p14:tracePtLst>
          <p14:tracePt t="19900" x="3613150" y="6305550"/>
          <p14:tracePt t="20067" x="2735263" y="6627813"/>
          <p14:tracePt t="20076" x="2770188" y="6365875"/>
          <p14:tracePt t="20093" x="2871788" y="5778500"/>
          <p14:tracePt t="20110" x="2922588" y="5319713"/>
          <p14:tracePt t="20127" x="2922588" y="4997450"/>
          <p14:tracePt t="20143" x="2922588" y="4724400"/>
          <p14:tracePt t="20160" x="2922588" y="4513263"/>
          <p14:tracePt t="20176" x="2889250" y="4368800"/>
          <p14:tracePt t="20193" x="2863850" y="4300538"/>
          <p14:tracePt t="20210" x="2846388" y="4257675"/>
          <p14:tracePt t="20211" x="2846388" y="4249738"/>
          <p14:tracePt t="20227" x="2828925" y="4214813"/>
          <p14:tracePt t="20244" x="2811463" y="4171950"/>
          <p14:tracePt t="20245" x="2795588" y="4138613"/>
          <p14:tracePt t="20260" x="2770188" y="4113213"/>
          <p14:tracePt t="20261" x="2735263" y="4079875"/>
          <p14:tracePt t="20276" x="2684463" y="4027488"/>
          <p14:tracePt t="20293" x="2625725" y="3968750"/>
          <p14:tracePt t="20309" x="2565400" y="3917950"/>
          <p14:tracePt t="20327" x="2540000" y="3900488"/>
          <p14:tracePt t="20343" x="2532063" y="3892550"/>
          <p14:tracePt t="20361" x="2506663" y="3883025"/>
          <p14:tracePt t="20376" x="2489200" y="3883025"/>
          <p14:tracePt t="20393" x="2438400" y="3883025"/>
          <p14:tracePt t="20410" x="2352675" y="3883025"/>
          <p14:tracePt t="20426" x="2217738" y="3908425"/>
          <p14:tracePt t="20443" x="2116138" y="3908425"/>
          <p14:tracePt t="20460" x="2047875" y="3908425"/>
          <p14:tracePt t="20476" x="1893888" y="3841750"/>
          <p14:tracePt t="20493" x="1801813" y="3816350"/>
          <p14:tracePt t="20510" x="1733550" y="3798888"/>
          <p14:tracePt t="20527" x="1682750" y="3781425"/>
          <p14:tracePt t="20544" x="1647825" y="3773488"/>
          <p14:tracePt t="20560" x="1614488" y="3763963"/>
          <p14:tracePt t="20562" x="1589088" y="3756025"/>
          <p14:tracePt t="20576" x="1571625" y="3756025"/>
          <p14:tracePt t="20594" x="1512888" y="3738563"/>
          <p14:tracePt t="20595" x="1470025" y="3738563"/>
          <p14:tracePt t="20611" x="1401763" y="3730625"/>
          <p14:tracePt t="20632" x="1290638" y="3722688"/>
          <p14:tracePt t="20645" x="1231900" y="3722688"/>
          <p14:tracePt t="20661" x="1189038" y="3713163"/>
          <p14:tracePt t="20676" x="1147763" y="3697288"/>
          <p14:tracePt t="20694" x="1120775" y="3697288"/>
          <p14:tracePt t="20710" x="1095375" y="3697288"/>
          <p14:tracePt t="20726" x="1069975" y="3697288"/>
          <p14:tracePt t="20744" x="1062038" y="3697288"/>
          <p14:tracePt t="20760" x="1054100" y="3697288"/>
          <p14:tracePt t="20788" x="1036638" y="3697288"/>
          <p14:tracePt t="20804" x="1028700" y="3705225"/>
          <p14:tracePt t="20835" x="1028700" y="3713163"/>
          <p14:tracePt t="20844" x="1028700" y="3722688"/>
          <p14:tracePt t="20884" x="1028700" y="3730625"/>
          <p14:tracePt t="20900" x="1036638" y="3738563"/>
          <p14:tracePt t="20915" x="1054100" y="3748088"/>
          <p14:tracePt t="20924" x="1062038" y="3748088"/>
          <p14:tracePt t="20931" x="1079500" y="3748088"/>
          <p14:tracePt t="20942" x="1095375" y="3756025"/>
          <p14:tracePt t="20959" x="1173163" y="3763963"/>
          <p14:tracePt t="20976" x="1257300" y="3773488"/>
          <p14:tracePt t="20993" x="1376363" y="3798888"/>
          <p14:tracePt t="21009" x="1512888" y="3816350"/>
          <p14:tracePt t="21027" x="1597025" y="3841750"/>
          <p14:tracePt t="21027" x="1639888" y="3849688"/>
          <p14:tracePt t="21043" x="1647825" y="3849688"/>
          <p14:tracePt t="21060" x="1657350" y="3849688"/>
          <p14:tracePt t="21076" x="1673225" y="3849688"/>
          <p14:tracePt t="21093" x="1682750" y="3849688"/>
          <p14:tracePt t="21109" x="1698625" y="3849688"/>
          <p14:tracePt t="21126" x="1741488" y="3849688"/>
          <p14:tracePt t="21143" x="1801813" y="3849688"/>
          <p14:tracePt t="21160" x="1878013" y="3849688"/>
          <p14:tracePt t="21176" x="1979613" y="3849688"/>
          <p14:tracePt t="21193" x="2098675" y="3849688"/>
          <p14:tracePt t="21209" x="2208213" y="3849688"/>
          <p14:tracePt t="21227" x="2352675" y="3849688"/>
          <p14:tracePt t="21228" x="2420938" y="3849688"/>
          <p14:tracePt t="21244" x="2514600" y="3849688"/>
          <p14:tracePt t="21260" x="2540000" y="3849688"/>
          <p14:tracePt t="21262" x="2574925" y="3849688"/>
          <p14:tracePt t="21277" x="2590800" y="3849688"/>
          <p14:tracePt t="21293" x="2641600" y="3841750"/>
          <p14:tracePt t="21309" x="2651125" y="3841750"/>
          <p14:tracePt t="21326" x="2659063" y="3841750"/>
          <p14:tracePt t="21343" x="2668588" y="3841750"/>
          <p14:tracePt t="21360" x="2676525" y="3841750"/>
          <p14:tracePt t="21379" x="2684463" y="3841750"/>
          <p14:tracePt t="21405" x="2693988" y="3841750"/>
          <p14:tracePt t="21420" x="2701925" y="3832225"/>
          <p14:tracePt t="21427" x="2719388" y="3832225"/>
          <p14:tracePt t="21445" x="2752725" y="3832225"/>
          <p14:tracePt t="21459" x="2778125" y="3832225"/>
          <p14:tracePt t="21476" x="2838450" y="3832225"/>
          <p14:tracePt t="21492" x="2871788" y="3832225"/>
          <p14:tracePt t="21509" x="2897188" y="3832225"/>
          <p14:tracePt t="21526" x="2905125" y="3832225"/>
          <p14:tracePt t="21543" x="2914650" y="3832225"/>
          <p14:tracePt t="21715" x="2905125" y="3841750"/>
          <p14:tracePt t="21724" x="2879725" y="3867150"/>
          <p14:tracePt t="21732" x="2863850" y="3883025"/>
          <p14:tracePt t="21742" x="2838450" y="3908425"/>
          <p14:tracePt t="21759" x="2778125" y="3943350"/>
          <p14:tracePt t="21776" x="2659063" y="3986213"/>
          <p14:tracePt t="21792" x="2489200" y="4044950"/>
          <p14:tracePt t="21809" x="2319338" y="4087813"/>
          <p14:tracePt t="21826" x="2149475" y="4138613"/>
          <p14:tracePt t="21842" x="2005013" y="4181475"/>
          <p14:tracePt t="21859" x="1928813" y="4206875"/>
          <p14:tracePt t="21876" x="1827213" y="4232275"/>
          <p14:tracePt t="21892" x="1639888" y="4249738"/>
          <p14:tracePt t="21909" x="1520825" y="4257675"/>
          <p14:tracePt t="21926" x="1427163" y="4291013"/>
          <p14:tracePt t="21943" x="1401763" y="4291013"/>
          <p14:tracePt t="21961" x="1393825" y="4291013"/>
          <p14:tracePt t="22435" x="1376363" y="4291013"/>
          <p14:tracePt t="22461" x="1368425" y="4300538"/>
          <p14:tracePt t="22516" x="1358900" y="4308475"/>
          <p14:tracePt t="22524" x="1350963" y="4316413"/>
          <p14:tracePt t="22556" x="1343025" y="4316413"/>
          <p14:tracePt t="22620" x="1333500" y="4316413"/>
          <p14:tracePt t="22635" x="1325563" y="4325938"/>
          <p14:tracePt t="22700" x="1317625" y="4325938"/>
          <p14:tracePt t="22707" x="1308100" y="4333875"/>
          <p14:tracePt t="22819" x="1300163" y="4341813"/>
          <p14:tracePt t="23204" x="1282700" y="4351338"/>
          <p14:tracePt t="23212" x="1282700" y="4359275"/>
          <p14:tracePt t="23244" x="1265238" y="4359275"/>
          <p14:tracePt t="23396" x="1249363" y="4376738"/>
          <p14:tracePt t="23444" x="1249363" y="4384675"/>
          <p14:tracePt t="23683" x="1265238" y="4384675"/>
          <p14:tracePt t="23692" x="1282700" y="4384675"/>
          <p14:tracePt t="23700" x="1308100" y="4376738"/>
          <p14:tracePt t="23708" x="1317625" y="4376738"/>
          <p14:tracePt t="23725" x="1358900" y="4368800"/>
          <p14:tracePt t="23741" x="1435100" y="4359275"/>
          <p14:tracePt t="23758" x="1477963" y="4351338"/>
          <p14:tracePt t="23775" x="1554163" y="4341813"/>
          <p14:tracePt t="23792" x="1682750" y="4325938"/>
          <p14:tracePt t="23809" x="1817688" y="4316413"/>
          <p14:tracePt t="23825" x="1962150" y="4316413"/>
          <p14:tracePt t="23841" x="2116138" y="4316413"/>
          <p14:tracePt t="23859" x="2276475" y="4341813"/>
          <p14:tracePt t="23875" x="2370138" y="4359275"/>
          <p14:tracePt t="23892" x="2481263" y="4359275"/>
          <p14:tracePt t="23893" x="2540000" y="4359275"/>
          <p14:tracePt t="23908" x="2659063" y="4359275"/>
          <p14:tracePt t="23925" x="2735263" y="4359275"/>
          <p14:tracePt t="23941" x="2828925" y="4359275"/>
          <p14:tracePt t="23958" x="2973388" y="4359275"/>
          <p14:tracePt t="23975" x="3074988" y="4359275"/>
          <p14:tracePt t="23992" x="3194050" y="4359275"/>
          <p14:tracePt t="24008" x="3305175" y="4359275"/>
          <p14:tracePt t="24025" x="3406775" y="4368800"/>
          <p14:tracePt t="24041" x="3543300" y="4384675"/>
          <p14:tracePt t="24060" x="3678238" y="4410075"/>
          <p14:tracePt t="24076" x="3729038" y="4410075"/>
          <p14:tracePt t="24093" x="3781425" y="4419600"/>
          <p14:tracePt t="24108" x="3789363" y="4419600"/>
          <p14:tracePt t="24125" x="3814763" y="4419600"/>
          <p14:tracePt t="24172" x="3822700" y="4419600"/>
          <p14:tracePt t="24356" x="3822700" y="4427538"/>
          <p14:tracePt t="24364" x="3797300" y="4435475"/>
          <p14:tracePt t="24375" x="3763963" y="4435475"/>
          <p14:tracePt t="24391" x="3687763" y="4445000"/>
          <p14:tracePt t="24409" x="3551238" y="4478338"/>
          <p14:tracePt t="24425" x="3338513" y="4486275"/>
          <p14:tracePt t="24441" x="3067050" y="4513263"/>
          <p14:tracePt t="24458" x="2854325" y="4546600"/>
          <p14:tracePt t="24475" x="2641600" y="4589463"/>
          <p14:tracePt t="24491" x="2463800" y="4605338"/>
          <p14:tracePt t="24508" x="2352675" y="4614863"/>
          <p14:tracePt t="24525" x="2208213" y="4640263"/>
          <p14:tracePt t="24541" x="2124075" y="4657725"/>
          <p14:tracePt t="24558" x="2065338" y="4683125"/>
          <p14:tracePt t="24574" x="1987550" y="4691063"/>
          <p14:tracePt t="24591" x="1920875" y="4708525"/>
          <p14:tracePt t="24608" x="1817688" y="4741863"/>
          <p14:tracePt t="24625" x="1708150" y="4749800"/>
          <p14:tracePt t="24641" x="1631950" y="4759325"/>
          <p14:tracePt t="24658" x="1520825" y="4759325"/>
          <p14:tracePt t="24676" x="1358900" y="4759325"/>
          <p14:tracePt t="24695" x="1274763" y="4759325"/>
          <p14:tracePt t="24708" x="1249363" y="4759325"/>
          <p14:tracePt t="24711" x="1239838" y="4759325"/>
          <p14:tracePt t="24725" x="1198563" y="4759325"/>
          <p14:tracePt t="24741" x="1189038" y="4759325"/>
          <p14:tracePt t="24757" x="1173163" y="4759325"/>
          <p14:tracePt t="24775" x="1163638" y="4759325"/>
          <p14:tracePt t="24792" x="1155700" y="4759325"/>
          <p14:tracePt t="24914" x="1138238" y="4759325"/>
          <p14:tracePt t="24926" x="1130300" y="4759325"/>
          <p14:tracePt t="24940" x="1120775" y="4767263"/>
          <p14:tracePt t="24955" x="1112838" y="4767263"/>
          <p14:tracePt t="24963" x="1104900" y="4767263"/>
          <p14:tracePt t="24979" x="1095375" y="4775200"/>
          <p14:tracePt t="25124" x="1104900" y="4775200"/>
          <p14:tracePt t="25132" x="1130300" y="4775200"/>
          <p14:tracePt t="25141" x="1173163" y="4775200"/>
          <p14:tracePt t="25158" x="1249363" y="4775200"/>
          <p14:tracePt t="25174" x="1308100" y="4775200"/>
          <p14:tracePt t="25194" x="1384300" y="4775200"/>
          <p14:tracePt t="25197" x="1444625" y="4775200"/>
          <p14:tracePt t="25207" x="1538288" y="4775200"/>
          <p14:tracePt t="25225" x="1698625" y="4775200"/>
          <p14:tracePt t="25241" x="1809750" y="4775200"/>
          <p14:tracePt t="25244" x="1868488" y="4775200"/>
          <p14:tracePt t="25258" x="1928813" y="4775200"/>
          <p14:tracePt t="25260" x="1962150" y="4775200"/>
          <p14:tracePt t="25276" x="1979613" y="4775200"/>
          <p14:tracePt t="25277" x="2005013" y="4775200"/>
          <p14:tracePt t="25291" x="2022475" y="4775200"/>
          <p14:tracePt t="25292" x="2030413" y="4775200"/>
          <p14:tracePt t="25307" x="2047875" y="4775200"/>
          <p14:tracePt t="25324" x="2090738" y="4775200"/>
          <p14:tracePt t="25341" x="2141538" y="4775200"/>
          <p14:tracePt t="25358" x="2192338" y="4775200"/>
          <p14:tracePt t="25375" x="2243138" y="4775200"/>
          <p14:tracePt t="25391" x="2293938" y="4775200"/>
          <p14:tracePt t="25408" x="2327275" y="4775200"/>
          <p14:tracePt t="25425" x="2379663" y="4775200"/>
          <p14:tracePt t="25427" x="2405063" y="4775200"/>
          <p14:tracePt t="25442" x="2430463" y="4775200"/>
          <p14:tracePt t="25445" x="2455863" y="4775200"/>
          <p14:tracePt t="25457" x="2463800" y="4775200"/>
          <p14:tracePt t="25474" x="2532063" y="4775200"/>
          <p14:tracePt t="25491" x="2582863" y="4775200"/>
          <p14:tracePt t="25492" x="2616200" y="4775200"/>
          <p14:tracePt t="25508" x="2651125" y="4775200"/>
          <p14:tracePt t="25509" x="2693988" y="4784725"/>
          <p14:tracePt t="25524" x="2744788" y="4792663"/>
          <p14:tracePt t="25540" x="2786063" y="4792663"/>
          <p14:tracePt t="25557" x="2795588" y="4792663"/>
          <p14:tracePt t="25900" x="2786063" y="4792663"/>
          <p14:tracePt t="25908" x="2752725" y="4810125"/>
          <p14:tracePt t="25915" x="2693988" y="4810125"/>
          <p14:tracePt t="25925" x="2616200" y="4810125"/>
          <p14:tracePt t="25941" x="2446338" y="4810125"/>
          <p14:tracePt t="25957" x="2251075" y="4810125"/>
          <p14:tracePt t="25974" x="2106613" y="4827588"/>
          <p14:tracePt t="25991" x="2012950" y="4835525"/>
          <p14:tracePt t="26007" x="1928813" y="4835525"/>
          <p14:tracePt t="26024" x="1835150" y="4860925"/>
          <p14:tracePt t="26041" x="1784350" y="4860925"/>
          <p14:tracePt t="26057" x="1741488" y="4860925"/>
          <p14:tracePt t="26074" x="1716088" y="4860925"/>
          <p14:tracePt t="26091" x="1690688" y="4860925"/>
          <p14:tracePt t="26092" x="1682750" y="4860925"/>
          <p14:tracePt t="26109" x="1673225" y="4860925"/>
          <p14:tracePt t="26126" x="1657350" y="4860925"/>
          <p14:tracePt t="26140" x="1647825" y="4860925"/>
          <p14:tracePt t="26157" x="1622425" y="4860925"/>
          <p14:tracePt t="26173" x="1589088" y="4860925"/>
          <p14:tracePt t="26191" x="1579563" y="4860925"/>
          <p14:tracePt t="26208" x="1554163" y="4860925"/>
          <p14:tracePt t="26225" x="1528763" y="4860925"/>
          <p14:tracePt t="26240" x="1512888" y="4860925"/>
          <p14:tracePt t="26257" x="1495425" y="4860925"/>
          <p14:tracePt t="26258" x="1477963" y="4860925"/>
          <p14:tracePt t="26275" x="1477963" y="4868863"/>
          <p14:tracePt t="26292" x="1452563" y="4878388"/>
          <p14:tracePt t="26308" x="1444625" y="4886325"/>
          <p14:tracePt t="26310" x="1435100" y="4894263"/>
          <p14:tracePt t="26324" x="1419225" y="4903788"/>
          <p14:tracePt t="26326" x="1401763" y="4911725"/>
          <p14:tracePt t="26341" x="1368425" y="4937125"/>
          <p14:tracePt t="26357" x="1308100" y="4972050"/>
          <p14:tracePt t="26374" x="1265238" y="4979988"/>
          <p14:tracePt t="26390" x="1223963" y="5013325"/>
          <p14:tracePt t="26407" x="1214438" y="5022850"/>
          <p14:tracePt t="26424" x="1206500" y="5022850"/>
          <p14:tracePt t="26440" x="1189038" y="5038725"/>
          <p14:tracePt t="26457" x="1181100" y="5048250"/>
          <p14:tracePt t="26474" x="1173163" y="5056188"/>
          <p14:tracePt t="26491" x="1155700" y="5073650"/>
          <p14:tracePt t="26492" x="1147763" y="5091113"/>
          <p14:tracePt t="26507" x="1147763" y="5099050"/>
          <p14:tracePt t="26524" x="1138238" y="5106988"/>
          <p14:tracePt t="26541" x="1138238" y="5116513"/>
          <p14:tracePt t="26557" x="1138238" y="5124450"/>
          <p14:tracePt t="26574" x="1138238" y="5132388"/>
          <p14:tracePt t="26590" x="1138238" y="5141913"/>
          <p14:tracePt t="26607" x="1138238" y="5157788"/>
          <p14:tracePt t="26624" x="1138238" y="5167313"/>
          <p14:tracePt t="26640" x="1138238" y="5175250"/>
          <p14:tracePt t="26667" x="1138238" y="5192713"/>
          <p14:tracePt t="26709" x="1138238" y="5200650"/>
          <p14:tracePt t="26716" x="1138238" y="5208588"/>
          <p14:tracePt t="26765" x="1138238" y="5218113"/>
          <p14:tracePt t="26796" x="1138238" y="5226050"/>
          <p14:tracePt t="26812" x="1138238" y="5235575"/>
          <p14:tracePt t="26820" x="1138238" y="5243513"/>
          <p14:tracePt t="26852" x="1138238" y="5251450"/>
          <p14:tracePt t="27164" x="1147763" y="5260975"/>
          <p14:tracePt t="27172" x="1155700" y="5260975"/>
          <p14:tracePt t="27180" x="1163638" y="5260975"/>
          <p14:tracePt t="27191" x="1181100" y="5260975"/>
          <p14:tracePt t="27208" x="1223963" y="5260975"/>
          <p14:tracePt t="27224" x="1265238" y="5260975"/>
          <p14:tracePt t="27242" x="1333500" y="5260975"/>
          <p14:tracePt t="27261" x="1427163" y="5260975"/>
          <p14:tracePt t="27276" x="1495425" y="5251450"/>
          <p14:tracePt t="27295" x="1554163" y="5243513"/>
          <p14:tracePt t="27309" x="1589088" y="5226050"/>
          <p14:tracePt t="27311" x="1631950" y="5226050"/>
          <p14:tracePt t="27325" x="1665288" y="5226050"/>
          <p14:tracePt t="27326" x="1682750" y="5226050"/>
          <p14:tracePt t="27341" x="1724025" y="5226050"/>
          <p14:tracePt t="27344" x="1776413" y="5226050"/>
          <p14:tracePt t="27358" x="1835150" y="5226050"/>
          <p14:tracePt t="27374" x="1885950" y="5226050"/>
          <p14:tracePt t="27391" x="1962150" y="5226050"/>
          <p14:tracePt t="27407" x="2055813" y="5243513"/>
          <p14:tracePt t="27423" x="2132013" y="5243513"/>
          <p14:tracePt t="27440" x="2208213" y="5260975"/>
          <p14:tracePt t="27456" x="2268538" y="5268913"/>
          <p14:tracePt t="27473" x="2293938" y="5268913"/>
          <p14:tracePt t="27490" x="2301875" y="5268913"/>
          <p14:tracePt t="27506" x="2319338" y="5268913"/>
          <p14:tracePt t="27580" x="2327275" y="5268913"/>
          <p14:tracePt t="27628" x="2336800" y="5260975"/>
          <p14:tracePt t="27747" x="2336800" y="5251450"/>
          <p14:tracePt t="27772" x="2344738" y="5243513"/>
          <p14:tracePt t="27980" x="2344738" y="5235575"/>
          <p14:tracePt t="28004" x="2344738" y="5226050"/>
          <p14:tracePt t="28011" x="2344738" y="5218113"/>
          <p14:tracePt t="28023" x="2344738" y="5208588"/>
          <p14:tracePt t="28040" x="2344738" y="5200650"/>
          <p14:tracePt t="28056" x="2344738" y="5183188"/>
          <p14:tracePt t="28077" x="2344738" y="5149850"/>
          <p14:tracePt t="28093" x="2344738" y="5124450"/>
          <p14:tracePt t="28108" x="2344738" y="5099050"/>
          <p14:tracePt t="28124" x="2344738" y="5064125"/>
          <p14:tracePt t="28140" x="2344738" y="5056188"/>
          <p14:tracePt t="28142" x="2344738" y="5048250"/>
          <p14:tracePt t="28156" x="2344738" y="5030788"/>
          <p14:tracePt t="28173" x="2344738" y="5005388"/>
          <p14:tracePt t="28189" x="2344738" y="4962525"/>
          <p14:tracePt t="28206" x="2344738" y="4946650"/>
          <p14:tracePt t="28223" x="2344738" y="4919663"/>
          <p14:tracePt t="28239" x="2352675" y="4903788"/>
          <p14:tracePt t="28256" x="2352675" y="4868863"/>
          <p14:tracePt t="28273" x="2362200" y="4835525"/>
          <p14:tracePt t="28289" x="2370138" y="4802188"/>
          <p14:tracePt t="28306" x="2379663" y="4759325"/>
          <p14:tracePt t="28323" x="2395538" y="4724400"/>
          <p14:tracePt t="28339" x="2405063" y="4699000"/>
          <p14:tracePt t="28356" x="2405063" y="4691063"/>
          <p14:tracePt t="28420" x="2405063" y="4683125"/>
          <p14:tracePt t="28460" x="2405063" y="4673600"/>
          <p14:tracePt t="28467" x="2405063" y="4665663"/>
          <p14:tracePt t="28484" x="2405063" y="4657725"/>
          <p14:tracePt t="28533" x="2413000" y="4640263"/>
          <p14:tracePt t="28540" x="2413000" y="4622800"/>
          <p14:tracePt t="28548" x="2413000" y="4605338"/>
          <p14:tracePt t="28558" x="2413000" y="4597400"/>
          <p14:tracePt t="28573" x="2413000" y="4589463"/>
          <p14:tracePt t="28590" x="2420938" y="4579938"/>
          <p14:tracePt t="28636" x="2430463" y="4579938"/>
          <p14:tracePt t="28651" x="2438400" y="4579938"/>
          <p14:tracePt t="28795" x="2446338" y="4579938"/>
          <p14:tracePt t="28811" x="2463800" y="4589463"/>
          <p14:tracePt t="28820" x="2481263" y="4605338"/>
          <p14:tracePt t="28827" x="2489200" y="4622800"/>
          <p14:tracePt t="28839" x="2506663" y="4640263"/>
          <p14:tracePt t="28924" x="2514600" y="4614863"/>
          <p14:tracePt t="28932" x="2524125" y="4589463"/>
          <p14:tracePt t="28941" x="2532063" y="4564063"/>
          <p14:tracePt t="28956" x="2540000" y="4546600"/>
          <p14:tracePt t="28973" x="2549525" y="4445000"/>
          <p14:tracePt t="28989" x="2574925" y="4325938"/>
          <p14:tracePt t="29006" x="2590800" y="4206875"/>
          <p14:tracePt t="29022" x="2600325" y="4113213"/>
          <p14:tracePt t="29039" x="2608263" y="4062413"/>
          <p14:tracePt t="29055" x="2608263" y="3994150"/>
          <p14:tracePt t="29073" x="2608263" y="3943350"/>
          <p14:tracePt t="29089" x="2608263" y="3917950"/>
          <p14:tracePt t="29105" x="2608263" y="3908425"/>
          <p14:tracePt t="29123" x="2549525" y="3849688"/>
          <p14:tracePt t="29139" x="2471738" y="3781425"/>
          <p14:tracePt t="29156" x="2413000" y="3763963"/>
          <p14:tracePt t="29174" x="2301875" y="3730625"/>
          <p14:tracePt t="29189" x="2276475" y="3722688"/>
          <p14:tracePt t="29206" x="2217738" y="3713163"/>
          <p14:tracePt t="29223" x="2157413" y="3713163"/>
          <p14:tracePt t="29239" x="2081213" y="3713163"/>
          <p14:tracePt t="29256" x="1946275" y="3713163"/>
          <p14:tracePt t="29273" x="1801813" y="3713163"/>
          <p14:tracePt t="29290" x="1639888" y="3713163"/>
          <p14:tracePt t="29291" x="1571625" y="3713163"/>
          <p14:tracePt t="29306" x="1512888" y="3713163"/>
          <p14:tracePt t="29324" x="1393825" y="3713163"/>
          <p14:tracePt t="29341" x="1350963" y="3713163"/>
          <p14:tracePt t="29355" x="1325563" y="3713163"/>
          <p14:tracePt t="29374" x="1300163" y="3713163"/>
          <p14:tracePt t="29390" x="1290638" y="3713163"/>
          <p14:tracePt t="29452" x="1282700" y="3713163"/>
          <p14:tracePt t="29475" x="1265238" y="3713163"/>
          <p14:tracePt t="30747" x="1290638" y="3722688"/>
          <p14:tracePt t="30763" x="1300163" y="3730625"/>
          <p14:tracePt t="30772" x="1317625" y="3730625"/>
          <p14:tracePt t="30779" x="1325563" y="3730625"/>
          <p14:tracePt t="30788" x="1333500" y="3730625"/>
          <p14:tracePt t="30806" x="1358900" y="3730625"/>
          <p14:tracePt t="30822" x="1393825" y="3738563"/>
          <p14:tracePt t="30839" x="1427163" y="3738563"/>
          <p14:tracePt t="30855" x="1503363" y="3738563"/>
          <p14:tracePt t="30872" x="1622425" y="3748088"/>
          <p14:tracePt t="30888" x="1698625" y="3773488"/>
          <p14:tracePt t="30905" x="1776413" y="3773488"/>
          <p14:tracePt t="30922" x="1801813" y="3773488"/>
          <p14:tracePt t="30938" x="1809750" y="3773488"/>
          <p14:tracePt t="31027" x="1817688" y="3773488"/>
          <p14:tracePt t="31075" x="1835150" y="3773488"/>
          <p14:tracePt t="31091" x="1843088" y="3773488"/>
          <p14:tracePt t="31115" x="1852613" y="3773488"/>
          <p14:tracePt t="31131" x="1868488" y="3781425"/>
          <p14:tracePt t="31220" x="1878013" y="3781425"/>
          <p14:tracePt t="31235" x="1885950" y="3781425"/>
          <p14:tracePt t="31252" x="1893888" y="3781425"/>
          <p14:tracePt t="31260" x="1903413" y="3781425"/>
          <p14:tracePt t="31272" x="1920875" y="3790950"/>
          <p14:tracePt t="31288" x="1928813" y="3790950"/>
          <p14:tracePt t="31306" x="1946275" y="3790950"/>
          <p14:tracePt t="31322" x="1971675" y="3790950"/>
          <p14:tracePt t="31339" x="1997075" y="3790950"/>
          <p14:tracePt t="31341" x="2005013" y="3790950"/>
          <p14:tracePt t="31355" x="2012950" y="3790950"/>
          <p14:tracePt t="31357" x="2030413" y="3790950"/>
          <p14:tracePt t="31372" x="2038350" y="3790950"/>
          <p14:tracePt t="31374" x="2047875" y="3790950"/>
          <p14:tracePt t="31388" x="2073275" y="3790950"/>
          <p14:tracePt t="31405" x="2081213" y="3790950"/>
          <p14:tracePt t="31422" x="2098675" y="3806825"/>
          <p14:tracePt t="31438" x="2116138" y="3806825"/>
          <p14:tracePt t="31455" x="2124075" y="3806825"/>
          <p14:tracePt t="31471" x="2141538" y="3806825"/>
          <p14:tracePt t="31488" x="2166938" y="3806825"/>
          <p14:tracePt t="31525" x="2174875" y="3806825"/>
          <p14:tracePt t="31532" x="2192338" y="3806825"/>
          <p14:tracePt t="31556" x="2208213" y="3806825"/>
          <p14:tracePt t="31563" x="2217738" y="3806825"/>
          <p14:tracePt t="31573" x="2225675" y="3806825"/>
          <p14:tracePt t="31588" x="2243138" y="3806825"/>
          <p14:tracePt t="31605" x="2260600" y="3806825"/>
          <p14:tracePt t="31621" x="2286000" y="3806825"/>
          <p14:tracePt t="31639" x="2293938" y="3806825"/>
          <p14:tracePt t="31655" x="2319338" y="3806825"/>
          <p14:tracePt t="31671" x="2352675" y="3806825"/>
          <p14:tracePt t="31688" x="2387600" y="3806825"/>
          <p14:tracePt t="31705" x="2405063" y="3806825"/>
          <p14:tracePt t="31723" x="2438400" y="3806825"/>
          <p14:tracePt t="31739" x="2455863" y="3806825"/>
          <p14:tracePt t="31755" x="2471738" y="3806825"/>
          <p14:tracePt t="31756" x="2481263" y="3806825"/>
          <p14:tracePt t="31771" x="2497138" y="3806825"/>
          <p14:tracePt t="31788" x="2540000" y="3806825"/>
          <p14:tracePt t="31805" x="2608263" y="3806825"/>
          <p14:tracePt t="31824" x="2651125" y="3806825"/>
          <p14:tracePt t="31838" x="2676525" y="3806825"/>
          <p14:tracePt t="31855" x="2709863" y="3806825"/>
          <p14:tracePt t="31872" x="2735263" y="3806825"/>
          <p14:tracePt t="31888" x="2778125" y="3806825"/>
          <p14:tracePt t="31904" x="2795588" y="3806825"/>
          <p14:tracePt t="31921" x="2811463" y="3806825"/>
          <p14:tracePt t="31937" x="2828925" y="3806825"/>
          <p14:tracePt t="31955" x="2846388" y="3806825"/>
          <p14:tracePt t="31972" x="2879725" y="3806825"/>
          <p14:tracePt t="31989" x="2889250" y="3806825"/>
          <p14:tracePt t="32004" x="2914650" y="3806825"/>
          <p14:tracePt t="32022" x="2930525" y="3806825"/>
          <p14:tracePt t="32038" x="2947988" y="3806825"/>
          <p14:tracePt t="32075" x="2955925" y="3806825"/>
          <p14:tracePt t="32084" x="2965450" y="3806825"/>
          <p14:tracePt t="32099" x="2973388" y="3806825"/>
          <p14:tracePt t="32164" x="2982913" y="3798888"/>
          <p14:tracePt t="32172" x="2990850" y="3798888"/>
          <p14:tracePt t="32179" x="2998788" y="3790950"/>
          <p14:tracePt t="32189" x="3008313" y="3781425"/>
          <p14:tracePt t="32205" x="3024188" y="3781425"/>
          <p14:tracePt t="32221" x="3041650" y="3781425"/>
          <p14:tracePt t="32238" x="3059113" y="3781425"/>
          <p14:tracePt t="32255" x="3074988" y="3773488"/>
          <p14:tracePt t="32424" x="3092450" y="3773488"/>
          <p14:tracePt t="32844" x="3100388" y="3773488"/>
          <p14:tracePt t="36238" x="3100388" y="3763963"/>
          <p14:tracePt t="89844" x="3092450" y="3781425"/>
          <p14:tracePt t="89852" x="3059113" y="3857625"/>
          <p14:tracePt t="89862" x="3049588" y="3908425"/>
          <p14:tracePt t="89878" x="3049588" y="3951288"/>
          <p14:tracePt t="89895" x="3049588" y="3968750"/>
          <p14:tracePt t="89912" x="3049588" y="3994150"/>
          <p14:tracePt t="89929" x="3059113" y="3994150"/>
          <p14:tracePt t="89946" x="3067050" y="4019550"/>
          <p14:tracePt t="89964" x="3074988" y="4044950"/>
          <p14:tracePt t="89980" x="3109913" y="4070350"/>
          <p14:tracePt t="89996" x="3127375" y="4079875"/>
          <p14:tracePt t="90012" x="3219450" y="4121150"/>
          <p14:tracePt t="90029" x="3305175" y="4171950"/>
          <p14:tracePt t="90045" x="3348038" y="4197350"/>
          <p14:tracePt t="90062" x="3381375" y="4224338"/>
          <p14:tracePt t="90079" x="3406775" y="4232275"/>
          <p14:tracePt t="90097" x="3449638" y="4232275"/>
          <p14:tracePt t="90112" x="3482975" y="4232275"/>
          <p14:tracePt t="90129" x="3517900" y="4232275"/>
          <p14:tracePt t="90145" x="3543300" y="4224338"/>
          <p14:tracePt t="90162" x="3551238" y="4224338"/>
          <p14:tracePt t="90179" x="3576638" y="4214813"/>
          <p14:tracePt t="90196" x="3594100" y="4214813"/>
          <p14:tracePt t="90197" x="3611563" y="4214813"/>
          <p14:tracePt t="90212" x="3636963" y="4214813"/>
          <p14:tracePt t="90228" x="3652838" y="4224338"/>
          <p14:tracePt t="90300" x="3652838" y="4232275"/>
          <p14:tracePt t="90315" x="3670300" y="4240213"/>
          <p14:tracePt t="90340" x="3678238" y="4240213"/>
          <p14:tracePt t="90435" x="3687763" y="4240213"/>
          <p14:tracePt t="90443" x="3687763" y="4232275"/>
          <p14:tracePt t="90451" x="3678238" y="4224338"/>
          <p14:tracePt t="90468" x="3662363" y="4224338"/>
          <p14:tracePt t="90481" x="3652838" y="4224338"/>
          <p14:tracePt t="90496" x="3636963" y="4224338"/>
          <p14:tracePt t="90651" x="3627438" y="4224338"/>
          <p14:tracePt t="90659" x="3611563" y="4224338"/>
          <p14:tracePt t="90667" x="3576638" y="4224338"/>
          <p14:tracePt t="90679" x="3568700" y="4224338"/>
          <p14:tracePt t="90695" x="3533775" y="4224338"/>
          <p14:tracePt t="90712" x="3517900" y="4224338"/>
          <p14:tracePt t="90731" x="3482975" y="4224338"/>
          <p14:tracePt t="90746" x="3467100" y="4224338"/>
          <p14:tracePt t="90762" x="3441700" y="4224338"/>
          <p14:tracePt t="90780" x="3389313" y="4214813"/>
          <p14:tracePt t="90796" x="3373438" y="4214813"/>
          <p14:tracePt t="90814" x="3363913" y="4214813"/>
          <p14:tracePt t="90829" x="3348038" y="4214813"/>
          <p14:tracePt t="90923" x="3338513" y="4214813"/>
          <p14:tracePt t="115140" x="3322638" y="4214813"/>
          <p14:tracePt t="115148" x="3287713" y="4265613"/>
          <p14:tracePt t="115156" x="3244850" y="4341813"/>
          <p14:tracePt t="115169" x="3203575" y="4402138"/>
          <p14:tracePt t="115185" x="3135313" y="4495800"/>
          <p14:tracePt t="115187" x="3092450" y="4529138"/>
          <p14:tracePt t="115202" x="3067050" y="4579938"/>
          <p14:tracePt t="115204" x="2998788" y="4622800"/>
          <p14:tracePt t="115219" x="2982913" y="4657725"/>
          <p14:tracePt t="115221" x="2955925" y="4683125"/>
          <p14:tracePt t="115235" x="2930525" y="4699000"/>
          <p14:tracePt t="115251" x="2922588" y="4699000"/>
          <p14:tracePt t="115271" x="2905125" y="4708525"/>
          <p14:tracePt t="115287" x="2889250" y="4724400"/>
          <p14:tracePt t="115303" x="2863850" y="4733925"/>
          <p14:tracePt t="115318" x="2828925" y="4749800"/>
          <p14:tracePt t="115334" x="2795588" y="4759325"/>
          <p14:tracePt t="115351" x="2778125" y="4767263"/>
          <p14:tracePt t="115372" x="2752725" y="4767263"/>
          <p14:tracePt t="115387" x="2735263" y="4784725"/>
          <p14:tracePt t="115401" x="2719388" y="4784725"/>
          <p14:tracePt t="115417" x="2701925" y="4792663"/>
          <p14:tracePt t="115434" x="2668588" y="4810125"/>
          <p14:tracePt t="115451" x="2651125" y="4818063"/>
          <p14:tracePt t="115452" x="2641600" y="4827588"/>
          <p14:tracePt t="115467" x="2616200" y="4835525"/>
          <p14:tracePt t="115484" x="2600325" y="4852988"/>
          <p14:tracePt t="115485" x="2590800" y="4860925"/>
          <p14:tracePt t="115501" x="2574925" y="4860925"/>
          <p14:tracePt t="115517" x="2565400" y="4868863"/>
          <p14:tracePt t="115534" x="2557463" y="4878388"/>
          <p14:tracePt t="115551" x="2540000" y="4886325"/>
          <p14:tracePt t="115567" x="2540000" y="4894263"/>
          <p14:tracePt t="115611" x="2532063" y="4903788"/>
          <p14:tracePt t="115628" x="2514600" y="4911725"/>
          <p14:tracePt t="115636" x="2514600" y="4919663"/>
          <p14:tracePt t="115644" x="2506663" y="4929188"/>
          <p14:tracePt t="115653" x="2497138" y="4929188"/>
          <p14:tracePt t="115667" x="2497138" y="4937125"/>
          <p14:tracePt t="115686" x="2489200" y="4946650"/>
          <p14:tracePt t="115687" x="2481263" y="4946650"/>
          <p14:tracePt t="115772" x="2471738" y="4954588"/>
          <p14:tracePt t="115779" x="2471738" y="4972050"/>
          <p14:tracePt t="116548" x="2455863" y="4987925"/>
          <p14:tracePt t="116555" x="2430463" y="4997450"/>
          <p14:tracePt t="116571" x="2413000" y="4997450"/>
          <p14:tracePt t="116584" x="2405063" y="5005388"/>
          <p14:tracePt t="116644" x="2395538" y="5005388"/>
          <p14:tracePt t="116660" x="2395538" y="5013325"/>
          <p14:tracePt t="116668" x="2387600" y="5013325"/>
          <p14:tracePt t="116691" x="2379663" y="5013325"/>
          <p14:tracePt t="117244" x="2370138" y="5013325"/>
          <p14:tracePt t="117260" x="2370138" y="5022850"/>
          <p14:tracePt t="144516" x="2344738" y="5030788"/>
          <p14:tracePt t="144524" x="2293938" y="5064125"/>
          <p14:tracePt t="144538" x="2174875" y="5124450"/>
          <p14:tracePt t="144555" x="1885950" y="5302250"/>
          <p14:tracePt t="144572" x="1647825" y="5464175"/>
          <p14:tracePt t="144588" x="1614488" y="5481638"/>
          <p14:tracePt t="144604" x="1597025" y="5481638"/>
          <p14:tracePt t="144692" x="1606550" y="5489575"/>
          <p14:tracePt t="144699" x="1614488" y="5497513"/>
          <p14:tracePt t="144827" x="1622425" y="5489575"/>
          <p14:tracePt t="144835" x="1647825" y="5464175"/>
          <p14:tracePt t="144843" x="1690688" y="5413375"/>
          <p14:tracePt t="144854" x="1708150" y="5405438"/>
          <p14:tracePt t="144871" x="1733550" y="5370513"/>
          <p14:tracePt t="144889" x="1758950" y="5337175"/>
          <p14:tracePt t="144904" x="1784350" y="5302250"/>
          <p14:tracePt t="144921" x="1817688" y="5294313"/>
          <p14:tracePt t="144938" x="1835150" y="5268913"/>
          <p14:tracePt t="144940" x="1843088" y="5260975"/>
          <p14:tracePt t="144954" x="1843088" y="5243513"/>
          <p14:tracePt t="144971" x="1843088" y="5235575"/>
          <p14:tracePt t="145012" x="1852613" y="5226050"/>
          <p14:tracePt t="145027" x="1860550" y="5218113"/>
          <p14:tracePt t="145035" x="1868488" y="5208588"/>
          <p14:tracePt t="145043" x="1885950" y="5200650"/>
          <p14:tracePt t="145055" x="1903413" y="5192713"/>
          <p14:tracePt t="145071" x="1954213" y="5167313"/>
          <p14:tracePt t="145088" x="2047875" y="5149850"/>
          <p14:tracePt t="145104" x="2157413" y="5149850"/>
          <p14:tracePt t="145121" x="2260600" y="5149850"/>
          <p14:tracePt t="145123" x="2293938" y="5149850"/>
          <p14:tracePt t="145138" x="2327275" y="5149850"/>
          <p14:tracePt t="145140" x="2352675" y="5149850"/>
          <p14:tracePt t="145156" x="2387600" y="5149850"/>
          <p14:tracePt t="145157" x="2413000" y="5149850"/>
          <p14:tracePt t="145172" x="2455863" y="5149850"/>
          <p14:tracePt t="145193" x="2489200" y="5149850"/>
          <p14:tracePt t="145195" x="2524125" y="5149850"/>
          <p14:tracePt t="145206" x="2549525" y="5149850"/>
          <p14:tracePt t="145221" x="2608263" y="5149850"/>
          <p14:tracePt t="145237" x="2668588" y="5149850"/>
          <p14:tracePt t="145254" x="2693988" y="5149850"/>
          <p14:tracePt t="145271" x="2719388" y="5149850"/>
          <p14:tracePt t="145288" x="2770188" y="5149850"/>
          <p14:tracePt t="145304" x="2795588" y="5149850"/>
          <p14:tracePt t="145323" x="2863850" y="5149850"/>
          <p14:tracePt t="145337" x="2889250" y="5149850"/>
          <p14:tracePt t="145357" x="2965450" y="5149850"/>
          <p14:tracePt t="145371" x="2998788" y="5157788"/>
          <p14:tracePt t="145389" x="3024188" y="5157788"/>
          <p14:tracePt t="145404" x="3033713" y="5157788"/>
          <p14:tracePt t="145427" x="3049588" y="5157788"/>
          <p14:tracePt t="145500" x="3067050" y="5157788"/>
          <p14:tracePt t="145555" x="3059113" y="5157788"/>
          <p14:tracePt t="145563" x="3024188" y="5157788"/>
          <p14:tracePt t="145574" x="3008313" y="5157788"/>
          <p14:tracePt t="145589" x="2990850" y="5157788"/>
          <p14:tracePt t="145591" x="2973388" y="5157788"/>
          <p14:tracePt t="145604" x="2905125" y="5141913"/>
          <p14:tracePt t="145621" x="2863850" y="5141913"/>
          <p14:tracePt t="145638" x="2838450" y="5124450"/>
          <p14:tracePt t="145654" x="2803525" y="5124450"/>
          <p14:tracePt t="145671" x="2795588" y="5124450"/>
          <p14:tracePt t="145688" x="2770188" y="5124450"/>
          <p14:tracePt t="145705" x="2735263" y="5124450"/>
          <p14:tracePt t="145720" x="2693988" y="5124450"/>
          <p14:tracePt t="145737" x="2668588" y="5124450"/>
          <p14:tracePt t="145754" x="2633663" y="5124450"/>
          <p14:tracePt t="145771" x="2590800" y="5116513"/>
          <p14:tracePt t="145772" x="2582863" y="5116513"/>
          <p14:tracePt t="145787" x="2557463" y="5116513"/>
          <p14:tracePt t="145804" x="2497138" y="5116513"/>
          <p14:tracePt t="145821" x="2489200" y="5116513"/>
          <p14:tracePt t="145837" x="2481263" y="5116513"/>
          <p14:tracePt t="145854" x="2463800" y="5106988"/>
          <p14:tracePt t="145870" x="2438400" y="5106988"/>
          <p14:tracePt t="145887" x="2379663" y="5091113"/>
          <p14:tracePt t="145904" x="2344738" y="5081588"/>
          <p14:tracePt t="145921" x="2336800" y="5081588"/>
          <p14:tracePt t="145940" x="2327275" y="5081588"/>
          <p14:tracePt t="149300" x="2319338" y="5073650"/>
          <p14:tracePt t="149324" x="2327275" y="5073650"/>
          <p14:tracePt t="149332" x="2362200" y="5073650"/>
          <p14:tracePt t="149340" x="2370138" y="5073650"/>
          <p14:tracePt t="149372" x="2379663" y="5073650"/>
          <p14:tracePt t="149396" x="2395538" y="5073650"/>
          <p14:tracePt t="149428" x="2405063" y="5073650"/>
          <p14:tracePt t="149438" x="2420938" y="5073650"/>
          <p14:tracePt t="149443" x="2430463" y="5073650"/>
          <p14:tracePt t="149453" x="2446338" y="5073650"/>
          <p14:tracePt t="149469" x="2489200" y="5081588"/>
          <p14:tracePt t="149487" x="2540000" y="5106988"/>
          <p14:tracePt t="149503" x="2557463" y="5124450"/>
          <p14:tracePt t="149520" x="2565400" y="5124450"/>
          <p14:tracePt t="149540" x="2565400" y="5132388"/>
          <p14:tracePt t="149553" x="2574925" y="5132388"/>
          <p14:tracePt t="149570" x="2590800" y="5141913"/>
          <p14:tracePt t="149587" x="2608263" y="5149850"/>
          <p14:tracePt t="149588" x="2616200" y="5157788"/>
          <p14:tracePt t="149611" x="2625725" y="5167313"/>
          <p14:tracePt t="149621" x="2633663" y="5167313"/>
          <p14:tracePt t="149683" x="2641600" y="5175250"/>
          <p14:tracePt t="149699" x="2651125" y="5183188"/>
          <p14:tracePt t="149884" x="2659063" y="5192713"/>
          <p14:tracePt t="164036" x="2727325" y="5200650"/>
          <p14:tracePt t="164043" x="2854325" y="5183188"/>
          <p14:tracePt t="164051" x="2998788" y="5149850"/>
          <p14:tracePt t="164063" x="3041650" y="5116513"/>
          <p14:tracePt t="164084" x="3059113" y="5048250"/>
          <p14:tracePt t="164096" x="3049588" y="4987925"/>
          <p14:tracePt t="164113" x="3008313" y="4802188"/>
          <p14:tracePt t="164132" x="2879725" y="4384675"/>
          <p14:tracePt t="164146" x="2838450" y="4189413"/>
          <p14:tracePt t="164147" x="2803525" y="4019550"/>
          <p14:tracePt t="164163" x="2778125" y="3943350"/>
          <p14:tracePt t="164164" x="2760663" y="3883025"/>
          <p14:tracePt t="164195" x="2752725" y="3875088"/>
          <p14:tracePt t="164227" x="2744788" y="3875088"/>
          <p14:tracePt t="164244" x="2727325" y="3875088"/>
          <p14:tracePt t="164252" x="2709863" y="3883025"/>
          <p14:tracePt t="164263" x="2693988" y="3900488"/>
          <p14:tracePt t="164279" x="2641600" y="3917950"/>
          <p14:tracePt t="164296" x="2608263" y="3925888"/>
          <p14:tracePt t="164315" x="2625725" y="3917950"/>
          <p14:tracePt t="164329" x="2770188" y="3816350"/>
          <p14:tracePt t="164349" x="3127375" y="3475038"/>
          <p14:tracePt t="164364" x="3143250" y="3433763"/>
          <p14:tracePt t="164380" x="3143250" y="3398838"/>
          <p14:tracePt t="164396" x="3127375" y="3373438"/>
          <p14:tracePt t="164414" x="3084513" y="3314700"/>
          <p14:tracePt t="164429" x="3059113" y="3271838"/>
          <p14:tracePt t="164445" x="3016250" y="3228975"/>
          <p14:tracePt t="164462" x="3008313" y="3228975"/>
          <p14:tracePt t="164479" x="2990850" y="3228975"/>
          <p14:tracePt t="164495" x="2973388" y="3228975"/>
          <p14:tracePt t="164512" x="2905125" y="3263900"/>
          <p14:tracePt t="164529" x="2828925" y="3297238"/>
          <p14:tracePt t="164545" x="2770188" y="3322638"/>
          <p14:tracePt t="164563" x="2735263" y="3340100"/>
          <p14:tracePt t="164565" x="2727325" y="3348038"/>
          <p14:tracePt t="164582" x="2719388" y="3348038"/>
          <p14:tracePt t="164596" x="2709863" y="3355975"/>
          <p14:tracePt t="164616" x="2659063" y="3398838"/>
          <p14:tracePt t="164619" x="2651125" y="3416300"/>
          <p14:tracePt t="164629" x="2651125" y="3441700"/>
          <p14:tracePt t="164646" x="2608263" y="3509963"/>
          <p14:tracePt t="164663" x="2590800" y="3603625"/>
          <p14:tracePt t="164679" x="2549525" y="3722688"/>
          <p14:tracePt t="164695" x="2524125" y="3816350"/>
          <p14:tracePt t="164713" x="2489200" y="3935413"/>
          <p14:tracePt t="164729" x="2446338" y="4095750"/>
          <p14:tracePt t="164746" x="2395538" y="4265613"/>
          <p14:tracePt t="164763" x="2336800" y="4470400"/>
          <p14:tracePt t="164765" x="2327275" y="4554538"/>
          <p14:tracePt t="164780" x="2286000" y="4699000"/>
          <p14:tracePt t="164797" x="2260600" y="4792663"/>
          <p14:tracePt t="164852" x="2260600" y="4802188"/>
          <p14:tracePt t="164861" x="2260600" y="4827588"/>
          <p14:tracePt t="164867" x="2286000" y="4843463"/>
          <p14:tracePt t="164880" x="2362200" y="4886325"/>
          <p14:tracePt t="164896" x="2463800" y="4919663"/>
          <p14:tracePt t="164912" x="2532063" y="4954588"/>
          <p14:tracePt t="164929" x="2590800" y="4972050"/>
          <p14:tracePt t="164945" x="2641600" y="4972050"/>
          <p14:tracePt t="164963" x="2709863" y="4972050"/>
          <p14:tracePt t="164979" x="2786063" y="4972050"/>
          <p14:tracePt t="164995" x="2905125" y="4946650"/>
          <p14:tracePt t="165012" x="3092450" y="4860925"/>
          <p14:tracePt t="165029" x="3203575" y="4802188"/>
          <p14:tracePt t="165045" x="3305175" y="4741863"/>
          <p14:tracePt t="165062" x="3398838" y="4691063"/>
          <p14:tracePt t="165078" x="3492500" y="4622800"/>
          <p14:tracePt t="165095" x="3517900" y="4579938"/>
          <p14:tracePt t="165112" x="3533775" y="4546600"/>
          <p14:tracePt t="165129" x="3543300" y="4513263"/>
          <p14:tracePt t="165148" x="3551238" y="4460875"/>
          <p14:tracePt t="165149" x="3559175" y="4427538"/>
          <p14:tracePt t="165162" x="3568700" y="4410075"/>
          <p14:tracePt t="165163" x="3568700" y="4384675"/>
          <p14:tracePt t="165179" x="3576638" y="4351338"/>
          <p14:tracePt t="165182" x="3594100" y="4316413"/>
          <p14:tracePt t="165197" x="3602038" y="4265613"/>
          <p14:tracePt t="165199" x="3619500" y="4206875"/>
          <p14:tracePt t="165212" x="3627438" y="4095750"/>
          <p14:tracePt t="165229" x="3662363" y="3935413"/>
          <p14:tracePt t="165246" x="3713163" y="3738563"/>
          <p14:tracePt t="165262" x="3789363" y="3560763"/>
          <p14:tracePt t="165279" x="3848100" y="3408363"/>
          <p14:tracePt t="165295" x="3900488" y="3271838"/>
          <p14:tracePt t="165312" x="3916363" y="3203575"/>
          <p14:tracePt t="165328" x="3925888" y="3178175"/>
          <p14:tracePt t="166363" x="3916363" y="3186113"/>
          <p14:tracePt t="166379" x="3916363" y="3195638"/>
          <p14:tracePt t="166413" x="3908425" y="3203575"/>
          <p14:tracePt t="166555" x="3900488" y="3211513"/>
          <p14:tracePt t="166755" x="3890963" y="3211513"/>
          <p14:tracePt t="166763" x="3890963" y="3228975"/>
          <p14:tracePt t="166771" x="3890963" y="3254375"/>
          <p14:tracePt t="166779" x="3873500" y="3289300"/>
          <p14:tracePt t="166795" x="3873500" y="3297238"/>
          <p14:tracePt t="166811" x="3848100" y="3330575"/>
          <p14:tracePt t="167115" x="3840163" y="3340100"/>
          <p14:tracePt t="167124" x="3832225" y="3365500"/>
          <p14:tracePt t="167131" x="3814763" y="3373438"/>
          <p14:tracePt t="167144" x="3806825" y="3398838"/>
          <p14:tracePt t="167162" x="3806825" y="3416300"/>
          <p14:tracePt t="167164" x="3797300" y="3416300"/>
          <p14:tracePt t="167177" x="3797300" y="3424238"/>
          <p14:tracePt t="167195" x="3789363" y="3441700"/>
          <p14:tracePt t="167197" x="3789363" y="3449638"/>
          <p14:tracePt t="167219" x="3781425" y="3459163"/>
          <p14:tracePt t="167252" x="3771900" y="3467100"/>
          <p14:tracePt t="167285" x="3771900" y="3475038"/>
          <p14:tracePt t="167292" x="3771900" y="3484563"/>
          <p14:tracePt t="167308" x="3771900" y="3502025"/>
          <p14:tracePt t="167325" x="3771900" y="3509963"/>
          <p14:tracePt t="167332" x="3756025" y="3517900"/>
          <p14:tracePt t="167364" x="3756025" y="3535363"/>
          <p14:tracePt t="167372" x="3756025" y="3543300"/>
          <p14:tracePt t="167396" x="3756025" y="3552825"/>
          <p14:tracePt t="167404" x="3756025" y="3568700"/>
          <p14:tracePt t="167429" x="3756025" y="3586163"/>
          <p14:tracePt t="167435" x="3756025" y="3594100"/>
          <p14:tracePt t="167444" x="3756025" y="3603625"/>
          <p14:tracePt t="167461" x="3756025" y="3619500"/>
          <p14:tracePt t="167478" x="3756025" y="3654425"/>
          <p14:tracePt t="167494" x="3763963" y="3679825"/>
          <p14:tracePt t="167511" x="3763963" y="3697288"/>
          <p14:tracePt t="167527" x="3763963" y="3713163"/>
          <p14:tracePt t="167544" x="3763963" y="3748088"/>
          <p14:tracePt t="167561" x="3763963" y="3773488"/>
          <p14:tracePt t="167578" x="3763963" y="3798888"/>
          <p14:tracePt t="167595" x="3763963" y="3841750"/>
          <p14:tracePt t="167613" x="3763963" y="3875088"/>
          <p14:tracePt t="167627" x="3763963" y="3892550"/>
          <p14:tracePt t="167644" x="3763963" y="3943350"/>
          <p14:tracePt t="167661" x="3763963" y="3968750"/>
          <p14:tracePt t="167678" x="3781425" y="3994150"/>
          <p14:tracePt t="167694" x="3781425" y="4019550"/>
          <p14:tracePt t="167711" x="3781425" y="4070350"/>
          <p14:tracePt t="167728" x="3781425" y="4087813"/>
          <p14:tracePt t="167744" x="3781425" y="4121150"/>
          <p14:tracePt t="167761" x="3781425" y="4146550"/>
          <p14:tracePt t="167778" x="3781425" y="4164013"/>
          <p14:tracePt t="167795" x="3781425" y="4181475"/>
          <p14:tracePt t="167812" x="3781425" y="4189413"/>
          <p14:tracePt t="167813" x="3781425" y="4197350"/>
          <p14:tracePt t="167829" x="3781425" y="4206875"/>
          <p14:tracePt t="167830" x="3789363" y="4224338"/>
          <p14:tracePt t="167852" x="3789363" y="4232275"/>
          <p14:tracePt t="167868" x="3797300" y="4249738"/>
          <p14:tracePt t="167900" x="3797300" y="4257675"/>
          <p14:tracePt t="167907" x="3797300" y="4265613"/>
          <p14:tracePt t="167915" x="3797300" y="4275138"/>
          <p14:tracePt t="167928" x="3797300" y="4291013"/>
          <p14:tracePt t="167944" x="3797300" y="4325938"/>
          <p14:tracePt t="167961" x="3806825" y="4359275"/>
          <p14:tracePt t="167964" x="3806825" y="4384675"/>
          <p14:tracePt t="167979" x="3806825" y="4402138"/>
          <p14:tracePt t="167981" x="3806825" y="4435475"/>
          <p14:tracePt t="167996" x="3806825" y="4470400"/>
          <p14:tracePt t="168012" x="3806825" y="4503738"/>
          <p14:tracePt t="168029" x="3814763" y="4521200"/>
          <p14:tracePt t="168044" x="3814763" y="4538663"/>
          <p14:tracePt t="168061" x="3814763" y="4564063"/>
          <p14:tracePt t="168078" x="3814763" y="4597400"/>
          <p14:tracePt t="168096" x="3814763" y="4614863"/>
          <p14:tracePt t="168111" x="3822700" y="4640263"/>
          <p14:tracePt t="168127" x="3822700" y="4648200"/>
          <p14:tracePt t="168145" x="3832225" y="4673600"/>
          <p14:tracePt t="168146" x="3832225" y="4683125"/>
          <p14:tracePt t="168163" x="3832225" y="4699000"/>
          <p14:tracePt t="168178" x="3840163" y="4708525"/>
          <p14:tracePt t="168180" x="3840163" y="4716463"/>
          <p14:tracePt t="168195" x="3840163" y="4733925"/>
          <p14:tracePt t="168196" x="3848100" y="4749800"/>
          <p14:tracePt t="168213" x="3848100" y="4767263"/>
          <p14:tracePt t="168228" x="3848100" y="4775200"/>
          <p14:tracePt t="168245" x="3857625" y="4802188"/>
          <p14:tracePt t="168275" x="3857625" y="4810125"/>
          <p14:tracePt t="168284" x="3857625" y="4818063"/>
          <p14:tracePt t="168294" x="3857625" y="4827588"/>
          <p14:tracePt t="168310" x="3865563" y="4852988"/>
          <p14:tracePt t="168332" x="3865563" y="4860925"/>
          <p14:tracePt t="168355" x="3865563" y="4868863"/>
          <p14:tracePt t="168372" x="3865563" y="4878388"/>
          <p14:tracePt t="168444" x="3865563" y="4894263"/>
          <p14:tracePt t="168492" x="3865563" y="4903788"/>
          <p14:tracePt t="168788" x="3865563" y="4911725"/>
          <p14:tracePt t="176460" x="3857625" y="4911725"/>
          <p14:tracePt t="176467" x="3848100" y="4894263"/>
          <p14:tracePt t="176475" x="3806825" y="4860925"/>
          <p14:tracePt t="176491" x="3781425" y="4835525"/>
          <p14:tracePt t="176510" x="3652838" y="4630738"/>
          <p14:tracePt t="176524" x="3594100" y="4513263"/>
          <p14:tracePt t="176542" x="3109913" y="3629025"/>
          <p14:tracePt t="176557" x="2481263" y="2711450"/>
          <p14:tracePt t="176575" x="1817688" y="1963738"/>
          <p14:tracePt t="176591" x="1368425" y="1427163"/>
          <p14:tracePt t="176607" x="1173163" y="1130300"/>
          <p14:tracePt t="176624" x="1011238" y="808038"/>
          <p14:tracePt t="176640" x="849313" y="466725"/>
          <p14:tracePt t="176658" x="696913" y="255588"/>
          <p14:tracePt t="176674" x="544513" y="58738"/>
          <p14:tracePt t="177343" x="17463" y="4886325"/>
          <p14:tracePt t="177343" x="25400" y="4894263"/>
          <p14:tracePt t="177343" x="42863" y="4911725"/>
          <p14:tracePt t="177343" x="85725" y="4954588"/>
          <p14:tracePt t="177343" x="119063" y="4987925"/>
          <p14:tracePt t="177343" x="203200" y="5048250"/>
          <p14:tracePt t="177343" x="288925" y="5106988"/>
          <p14:tracePt t="177343" x="373063" y="5157788"/>
          <p14:tracePt t="177343" x="534988" y="5276850"/>
          <p14:tracePt t="177343" x="646113" y="5353050"/>
          <p14:tracePt t="177343" x="661988" y="5370513"/>
          <p14:tracePt t="177343" x="696913" y="5405438"/>
          <p14:tracePt t="177343" x="704850" y="5421313"/>
          <p14:tracePt t="177343" x="739775" y="5489575"/>
          <p14:tracePt t="177343" x="781050" y="5540375"/>
          <p14:tracePt t="177343" x="892175" y="5676900"/>
          <p14:tracePt t="177343" x="942975" y="5719763"/>
          <p14:tracePt t="177343" x="960438" y="5727700"/>
          <p14:tracePt t="177343" x="976313" y="5735638"/>
          <p14:tracePt t="177343" x="985838" y="5735638"/>
          <p14:tracePt t="177343" x="1003300" y="5745163"/>
          <p14:tracePt t="177343" x="1011238" y="5753100"/>
          <p14:tracePt t="177343" x="1044575" y="5821363"/>
          <p14:tracePt t="177343" x="1130300" y="5922963"/>
          <p14:tracePt t="177343" x="1163638" y="5991225"/>
          <p14:tracePt t="177343" x="1189038" y="6034088"/>
          <p14:tracePt t="177343" x="1214438" y="6067425"/>
          <p14:tracePt t="177343" x="1231900" y="6110288"/>
          <p14:tracePt t="177343" x="1300163" y="6262688"/>
          <p14:tracePt t="177343" x="1308100" y="6330950"/>
          <p14:tracePt t="177343" x="1308100" y="6373813"/>
          <p14:tracePt t="177343" x="1308100" y="6432550"/>
          <p14:tracePt t="177343" x="1300163" y="6492875"/>
          <p14:tracePt t="177343" x="1290638" y="6627813"/>
          <p14:tracePt t="177343" x="1290638" y="6781800"/>
          <p14:tracePt t="177343" x="2590800" y="6619875"/>
          <p14:tracePt t="177343" x="3059113" y="6442075"/>
          <p14:tracePt t="177343" x="3559175" y="6203950"/>
          <p14:tracePt t="177343" x="5132388" y="5243513"/>
          <p14:tracePt t="177343" x="6142038" y="4275138"/>
          <p14:tracePt t="177343" x="7137400" y="3076575"/>
          <p14:tracePt t="177343" x="7910513" y="2065338"/>
          <p14:tracePt t="177343" x="8453438" y="1477963"/>
          <p14:tracePt t="177343" x="8742363" y="1249363"/>
          <p14:tracePt t="177343" x="8955088" y="1079500"/>
          <p14:tracePt t="177343" x="9142413" y="884238"/>
          <p14:tracePt t="177343" x="9201150" y="790575"/>
          <p14:tracePt t="177343" x="9277350" y="585788"/>
          <p14:tracePt t="177343" x="9363075" y="347663"/>
          <p14:tracePt t="177343" x="9388475" y="238125"/>
          <p14:tracePt t="177343" x="9421813" y="144463"/>
          <p14:tracePt t="177343" x="9431338" y="50800"/>
          <p14:tracePt t="177343" x="9431338" y="33338"/>
          <p14:tracePt t="177343" x="9431338" y="25400"/>
          <p14:tracePt t="177343" x="9472613" y="42863"/>
          <p14:tracePt t="177343" x="9583738" y="50800"/>
          <p14:tracePt t="177343" x="9761538" y="50800"/>
          <p14:tracePt t="177343" x="9991725" y="50800"/>
          <p14:tracePt t="177343" x="10169525" y="50800"/>
        </p14:tracePtLst>
      </p14:laserTrace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8C9C6905-96B6-3DD2-F43C-9F4FB4B473D7}"/>
              </a:ext>
            </a:extLst>
          </p:cNvPr>
          <p:cNvSpPr txBox="1"/>
          <p:nvPr/>
        </p:nvSpPr>
        <p:spPr>
          <a:xfrm>
            <a:off x="2936136" y="543261"/>
            <a:ext cx="7457824" cy="1200329"/>
          </a:xfrm>
          <a:prstGeom prst="rect">
            <a:avLst/>
          </a:prstGeom>
          <a:solidFill>
            <a:srgbClr val="00B0F0"/>
          </a:solidFill>
        </p:spPr>
        <p:txBody>
          <a:bodyPr wrap="square" rtlCol="0">
            <a:spAutoFit/>
          </a:bodyPr>
          <a:lstStyle/>
          <a:p>
            <a:pPr algn="ctr"/>
            <a:r>
              <a:rPr lang="en-US" sz="3200" b="1" dirty="0">
                <a:solidFill>
                  <a:schemeClr val="bg1"/>
                </a:solidFill>
                <a:latin typeface="Alexandria" charset="0"/>
              </a:rPr>
              <a:t>Pooling of Losses</a:t>
            </a:r>
            <a:endParaRPr lang="ar-YE" sz="3200" b="1" dirty="0">
              <a:solidFill>
                <a:schemeClr val="bg1"/>
              </a:solidFill>
              <a:latin typeface="Alexandria" charset="0"/>
            </a:endParaRPr>
          </a:p>
          <a:p>
            <a:pPr algn="ctr"/>
            <a:r>
              <a:rPr lang="ar-YE" sz="4000" b="1" dirty="0">
                <a:solidFill>
                  <a:schemeClr val="bg1"/>
                </a:solidFill>
                <a:latin typeface="Traditional Arabic" panose="02020603050405020304" pitchFamily="18" charset="-78"/>
                <a:cs typeface="Traditional Arabic" panose="02020603050405020304" pitchFamily="18" charset="-78"/>
              </a:rPr>
              <a:t>تجميع الخسائر</a:t>
            </a:r>
            <a:endParaRPr lang="ar-YE" sz="3600" b="1" dirty="0">
              <a:solidFill>
                <a:schemeClr val="bg1"/>
              </a:solidFill>
              <a:latin typeface="Traditional Arabic" panose="02020603050405020304" pitchFamily="18" charset="-78"/>
              <a:cs typeface="Traditional Arabic" panose="02020603050405020304" pitchFamily="18" charset="-78"/>
            </a:endParaRPr>
          </a:p>
        </p:txBody>
      </p:sp>
      <p:sp>
        <p:nvSpPr>
          <p:cNvPr id="14" name="TextBox 13">
            <a:extLst>
              <a:ext uri="{FF2B5EF4-FFF2-40B4-BE49-F238E27FC236}">
                <a16:creationId xmlns:a16="http://schemas.microsoft.com/office/drawing/2014/main" xmlns="" id="{87257550-6B76-0921-6F03-193A15BDE0F1}"/>
              </a:ext>
            </a:extLst>
          </p:cNvPr>
          <p:cNvSpPr txBox="1"/>
          <p:nvPr/>
        </p:nvSpPr>
        <p:spPr>
          <a:xfrm>
            <a:off x="260869" y="1729033"/>
            <a:ext cx="6609714" cy="2542363"/>
          </a:xfrm>
          <a:prstGeom prst="rect">
            <a:avLst/>
          </a:prstGeom>
          <a:noFill/>
        </p:spPr>
        <p:txBody>
          <a:bodyPr wrap="square">
            <a:spAutoFit/>
          </a:bodyPr>
          <a:lstStyle/>
          <a:p>
            <a:pPr algn="l">
              <a:lnSpc>
                <a:spcPct val="150000"/>
              </a:lnSpc>
            </a:pPr>
            <a:r>
              <a:rPr lang="en-US" dirty="0">
                <a:solidFill>
                  <a:srgbClr val="0A1F61"/>
                </a:solidFill>
                <a:cs typeface="Tajawal ExtraBold" panose="00000800000000000000" pitchFamily="2" charset="-78"/>
              </a:rPr>
              <a:t>Pooling or the sharing of losses is the heart of insurance. Pooling is the spreading of losses incurred by</a:t>
            </a:r>
            <a:r>
              <a:rPr lang="ar-YE" dirty="0">
                <a:solidFill>
                  <a:srgbClr val="0A1F61"/>
                </a:solidFill>
                <a:cs typeface="Tajawal ExtraBold" panose="00000800000000000000" pitchFamily="2" charset="-78"/>
              </a:rPr>
              <a:t> </a:t>
            </a:r>
            <a:r>
              <a:rPr lang="en-US" dirty="0">
                <a:solidFill>
                  <a:srgbClr val="0A1F61"/>
                </a:solidFill>
                <a:cs typeface="Tajawal ExtraBold" panose="00000800000000000000" pitchFamily="2" charset="-78"/>
              </a:rPr>
              <a:t>the few over the entire group, so that in the process, average loss is substituted for actual loss . In addition, pooling involves the grouping of a large number of exposure units so that the law of large numbers can operate to provide a substantially accurate prediction of future losses.</a:t>
            </a:r>
            <a:endParaRPr lang="en-MY" dirty="0">
              <a:solidFill>
                <a:srgbClr val="0A1F61"/>
              </a:solidFill>
              <a:cs typeface="Tajawal ExtraBold" panose="00000800000000000000" pitchFamily="2" charset="-78"/>
            </a:endParaRPr>
          </a:p>
        </p:txBody>
      </p:sp>
      <p:pic>
        <p:nvPicPr>
          <p:cNvPr id="4" name="Picture 3">
            <a:extLst>
              <a:ext uri="{FF2B5EF4-FFF2-40B4-BE49-F238E27FC236}">
                <a16:creationId xmlns:a16="http://schemas.microsoft.com/office/drawing/2014/main" xmlns="" id="{AC4CD08C-8ADD-EA76-1E91-A34CB234BB0E}"/>
              </a:ext>
            </a:extLst>
          </p:cNvPr>
          <p:cNvPicPr>
            <a:picLocks noChangeAspect="1"/>
          </p:cNvPicPr>
          <p:nvPr/>
        </p:nvPicPr>
        <p:blipFill>
          <a:blip r:embed="rId3"/>
          <a:stretch>
            <a:fillRect/>
          </a:stretch>
        </p:blipFill>
        <p:spPr>
          <a:xfrm>
            <a:off x="2476522" y="4227274"/>
            <a:ext cx="4414745" cy="2630726"/>
          </a:xfrm>
          <a:prstGeom prst="rect">
            <a:avLst/>
          </a:prstGeom>
        </p:spPr>
      </p:pic>
      <p:sp>
        <p:nvSpPr>
          <p:cNvPr id="10" name="TextBox 9">
            <a:extLst>
              <a:ext uri="{FF2B5EF4-FFF2-40B4-BE49-F238E27FC236}">
                <a16:creationId xmlns:a16="http://schemas.microsoft.com/office/drawing/2014/main" xmlns="" id="{D82761CA-46ED-93C7-81B1-14BFCBF7A46E}"/>
              </a:ext>
            </a:extLst>
          </p:cNvPr>
          <p:cNvSpPr txBox="1"/>
          <p:nvPr/>
        </p:nvSpPr>
        <p:spPr>
          <a:xfrm>
            <a:off x="6665048" y="1662840"/>
            <a:ext cx="5383786" cy="3108543"/>
          </a:xfrm>
          <a:prstGeom prst="rect">
            <a:avLst/>
          </a:prstGeom>
          <a:noFill/>
        </p:spPr>
        <p:txBody>
          <a:bodyPr wrap="square">
            <a:spAutoFit/>
          </a:bodyPr>
          <a:lstStyle/>
          <a:p>
            <a:pPr algn="r" rtl="1"/>
            <a:r>
              <a:rPr lang="ar-YE" sz="2800" dirty="0">
                <a:latin typeface="Traditional Arabic" panose="02020603050405020304" pitchFamily="18" charset="-78"/>
                <a:cs typeface="Traditional Arabic" panose="02020603050405020304" pitchFamily="18" charset="-78"/>
              </a:rPr>
              <a:t>التشارك أو توزيع الخسائر هو جوهر التأمين. التشارك هو توزيع الخسائر التي يتكبدها عدد قليل على المجموعة بأكملها، بحيث يتم في هذه العملية استبدال الخسارة الفعلية بالخسارة المتوسطة. بالإضافة إلى ذلك، يتضمن التشارك تجميع عدد كبير من وحدات التعرض حتى يتمكن قانون الأعداد الكبيرة من العمل لتوفير توقع دقيق بشكل كبير للخسائر المستقبلية.</a:t>
            </a:r>
            <a:endParaRPr lang="en-MY" sz="2800"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3877648683"/>
      </p:ext>
    </p:extLst>
  </p:cSld>
  <p:clrMapOvr>
    <a:masterClrMapping/>
  </p:clrMapOvr>
  <mc:AlternateContent xmlns:mc="http://schemas.openxmlformats.org/markup-compatibility/2006" xmlns:p14="http://schemas.microsoft.com/office/powerpoint/2010/main">
    <mc:Choice Requires="p14">
      <p:transition spd="slow" p14:dur="2000" advTm="223403"/>
    </mc:Choice>
    <mc:Fallback xmlns="">
      <p:transition spd="slow" advTm="223403"/>
    </mc:Fallback>
  </mc:AlternateContent>
  <p:extLst>
    <p:ext uri="{3A86A75C-4F4B-4683-9AE1-C65F6400EC91}">
      <p14:laserTraceLst xmlns:p14="http://schemas.microsoft.com/office/powerpoint/2010/main">
        <p14:tracePtLst>
          <p14:tracePt t="38438" x="3695700" y="6311900"/>
          <p14:tracePt t="38683" x="2930525" y="6680200"/>
          <p14:tracePt t="38690" x="2998788" y="6526213"/>
          <p14:tracePt t="38705" x="3059113" y="6399213"/>
          <p14:tracePt t="38722" x="3152775" y="6178550"/>
          <p14:tracePt t="38739" x="3297238" y="5905500"/>
          <p14:tracePt t="38755" x="3449638" y="5608638"/>
          <p14:tracePt t="38772" x="3517900" y="5481638"/>
          <p14:tracePt t="38788" x="3568700" y="5413375"/>
          <p14:tracePt t="38805" x="3602038" y="5362575"/>
          <p14:tracePt t="38822" x="3652838" y="5302250"/>
          <p14:tracePt t="38839" x="3713163" y="5226050"/>
          <p14:tracePt t="38855" x="3763963" y="5167313"/>
          <p14:tracePt t="38872" x="3840163" y="5091113"/>
          <p14:tracePt t="38889" x="3916363" y="5022850"/>
          <p14:tracePt t="38906" x="3992563" y="4979988"/>
          <p14:tracePt t="38907" x="4010025" y="4972050"/>
          <p14:tracePt t="38922" x="4027488" y="4962525"/>
          <p14:tracePt t="38939" x="4070350" y="4954588"/>
          <p14:tracePt t="38955" x="4095750" y="4937125"/>
          <p14:tracePt t="38972" x="4121150" y="4937125"/>
          <p14:tracePt t="38988" x="4129088" y="4937125"/>
          <p14:tracePt t="39005" x="4171950" y="4929188"/>
          <p14:tracePt t="39022" x="4187825" y="4919663"/>
          <p14:tracePt t="39038" x="4240213" y="4894263"/>
          <p14:tracePt t="39055" x="4291013" y="4868863"/>
          <p14:tracePt t="39071" x="4316413" y="4852988"/>
          <p14:tracePt t="39089" x="4384675" y="4818063"/>
          <p14:tracePt t="39090" x="4400550" y="4810125"/>
          <p14:tracePt t="39106" x="4435475" y="4792663"/>
          <p14:tracePt t="39106" x="4451350" y="4775200"/>
          <p14:tracePt t="39123" x="4460875" y="4767263"/>
          <p14:tracePt t="39138" x="4468813" y="4767263"/>
          <p14:tracePt t="39155" x="4503738" y="4741863"/>
          <p14:tracePt t="39171" x="4519613" y="4733925"/>
          <p14:tracePt t="39188" x="4545013" y="4708525"/>
          <p14:tracePt t="39205" x="4595813" y="4665663"/>
          <p14:tracePt t="39221" x="4630738" y="4648200"/>
          <p14:tracePt t="39239" x="4646613" y="4622800"/>
          <p14:tracePt t="39255" x="4656138" y="4622800"/>
          <p14:tracePt t="39674" x="4646613" y="4622800"/>
          <p14:tracePt t="39690" x="4638675" y="4622800"/>
          <p14:tracePt t="39698" x="4630738" y="4622800"/>
          <p14:tracePt t="39707" x="4621213" y="4622800"/>
          <p14:tracePt t="39723" x="4605338" y="4622800"/>
          <p14:tracePt t="39740" x="4595813" y="4622800"/>
          <p14:tracePt t="39786" x="4587875" y="4622800"/>
          <p14:tracePt t="39826" x="4570413" y="4622800"/>
          <p14:tracePt t="39850" x="4562475" y="4622800"/>
          <p14:tracePt t="39882" x="4554538" y="4622800"/>
          <p14:tracePt t="40146" x="4554538" y="4605338"/>
          <p14:tracePt t="40154" x="4554538" y="4597400"/>
          <p14:tracePt t="40163" x="4562475" y="4597400"/>
          <p14:tracePt t="40171" x="4570413" y="4597400"/>
          <p14:tracePt t="40189" x="4605338" y="4572000"/>
          <p14:tracePt t="40204" x="4621213" y="4564063"/>
          <p14:tracePt t="40221" x="4630738" y="4554538"/>
          <p14:tracePt t="40238" x="4646613" y="4538663"/>
          <p14:tracePt t="40254" x="4689475" y="4513263"/>
          <p14:tracePt t="40271" x="4749800" y="4470400"/>
          <p14:tracePt t="40288" x="4826000" y="4435475"/>
          <p14:tracePt t="40305" x="4884738" y="4402138"/>
          <p14:tracePt t="40321" x="4910138" y="4384675"/>
          <p14:tracePt t="40339" x="4919663" y="4384675"/>
          <p14:tracePt t="40362" x="4919663" y="4368800"/>
          <p14:tracePt t="40395" x="4927600" y="4359275"/>
          <p14:tracePt t="40402" x="4945063" y="4351338"/>
          <p14:tracePt t="40410" x="4945063" y="4341813"/>
          <p14:tracePt t="40421" x="4945063" y="4333875"/>
          <p14:tracePt t="40439" x="4953000" y="4333875"/>
          <p14:tracePt t="40595" x="4962525" y="4333875"/>
          <p14:tracePt t="40610" x="4962525" y="4341813"/>
          <p14:tracePt t="40618" x="4962525" y="4351338"/>
          <p14:tracePt t="40634" x="4953000" y="4351338"/>
          <p14:tracePt t="40649" x="4945063" y="4359275"/>
          <p14:tracePt t="40667" x="4935538" y="4368800"/>
          <p14:tracePt t="40715" x="4927600" y="4376738"/>
          <p14:tracePt t="40946" x="4919663" y="4376738"/>
          <p14:tracePt t="40962" x="4910138" y="4376738"/>
          <p14:tracePt t="40995" x="4894263" y="4376738"/>
          <p14:tracePt t="41009" x="4876800" y="4384675"/>
          <p14:tracePt t="41034" x="4851400" y="4402138"/>
          <p14:tracePt t="41049" x="4843463" y="4410075"/>
          <p14:tracePt t="41146" x="4843463" y="4402138"/>
          <p14:tracePt t="41156" x="4851400" y="4384675"/>
          <p14:tracePt t="41162" x="4902200" y="4351338"/>
          <p14:tracePt t="41171" x="4962525" y="4316413"/>
          <p14:tracePt t="41188" x="5132388" y="4232275"/>
          <p14:tracePt t="41204" x="5267325" y="4138613"/>
          <p14:tracePt t="41221" x="5343525" y="4095750"/>
          <p14:tracePt t="41238" x="5403850" y="4070350"/>
          <p14:tracePt t="41256" x="5411788" y="4062413"/>
          <p14:tracePt t="41259" x="5421313" y="4052888"/>
          <p14:tracePt t="41270" x="5429250" y="4044950"/>
          <p14:tracePt t="41288" x="5437188" y="4037013"/>
          <p14:tracePt t="41306" x="5462588" y="4019550"/>
          <p14:tracePt t="41322" x="5487988" y="3994150"/>
          <p14:tracePt t="41324" x="5522913" y="3986213"/>
          <p14:tracePt t="41339" x="5556250" y="3976688"/>
          <p14:tracePt t="41340" x="5599113" y="3976688"/>
          <p14:tracePt t="41354" x="5632450" y="3960813"/>
          <p14:tracePt t="41370" x="5667375" y="3960813"/>
          <p14:tracePt t="41482" x="5675313" y="3960813"/>
          <p14:tracePt t="41507" x="5683250" y="3960813"/>
          <p14:tracePt t="41514" x="5700713" y="3960813"/>
          <p14:tracePt t="41522" x="5718175" y="3960813"/>
          <p14:tracePt t="41538" x="5726113" y="3960813"/>
          <p14:tracePt t="41539" x="5735638" y="3960813"/>
          <p14:tracePt t="41554" x="5743575" y="3960813"/>
          <p14:tracePt t="41571" x="5761038" y="3960813"/>
          <p14:tracePt t="41587" x="5768975" y="3960813"/>
          <p14:tracePt t="41604" x="5776913" y="3960813"/>
          <p14:tracePt t="41621" x="5794375" y="3960813"/>
          <p14:tracePt t="41722" x="5776913" y="3960813"/>
          <p14:tracePt t="41738" x="5768975" y="3960813"/>
          <p14:tracePt t="41755" x="5751513" y="3960813"/>
          <p14:tracePt t="41789" x="5743575" y="3951288"/>
          <p14:tracePt t="41794" x="5726113" y="3943350"/>
          <p14:tracePt t="41810" x="5718175" y="3943350"/>
          <p14:tracePt t="41820" x="5708650" y="3943350"/>
          <p14:tracePt t="41839" x="5683250" y="3925888"/>
          <p14:tracePt t="41855" x="5675313" y="3917950"/>
          <p14:tracePt t="41870" x="5667375" y="3917950"/>
          <p14:tracePt t="41898" x="5657850" y="3908425"/>
          <p14:tracePt t="41922" x="5657850" y="3900488"/>
          <p14:tracePt t="41946" x="5649913" y="3892550"/>
          <p14:tracePt t="41961" x="5641975" y="3892550"/>
          <p14:tracePt t="42041" x="5641975" y="3900488"/>
          <p14:tracePt t="42074" x="5657850" y="3900488"/>
          <p14:tracePt t="42089" x="5675313" y="3892550"/>
          <p14:tracePt t="42097" x="5683250" y="3883025"/>
          <p14:tracePt t="42105" x="5708650" y="3867150"/>
          <p14:tracePt t="42121" x="5735638" y="3857625"/>
          <p14:tracePt t="42137" x="5776913" y="3841750"/>
          <p14:tracePt t="42154" x="5819775" y="3832225"/>
          <p14:tracePt t="42170" x="5862638" y="3798888"/>
          <p14:tracePt t="42187" x="5888038" y="3790950"/>
          <p14:tracePt t="42203" x="5921375" y="3763963"/>
          <p14:tracePt t="42220" x="5946775" y="3738563"/>
          <p14:tracePt t="42237" x="5964238" y="3730625"/>
          <p14:tracePt t="42253" x="5989638" y="3722688"/>
          <p14:tracePt t="42273" x="6007100" y="3713163"/>
          <p14:tracePt t="43386" x="6007100" y="3705225"/>
          <p14:tracePt t="43409" x="5997575" y="3705225"/>
          <p14:tracePt t="43417" x="5981700" y="3705225"/>
          <p14:tracePt t="43441" x="5964238" y="3705225"/>
          <p14:tracePt t="43457" x="5956300" y="3705225"/>
          <p14:tracePt t="43465" x="5938838" y="3713163"/>
          <p14:tracePt t="43473" x="5930900" y="3722688"/>
          <p14:tracePt t="43486" x="5921375" y="3722688"/>
          <p14:tracePt t="43503" x="5905500" y="3738563"/>
          <p14:tracePt t="43521" x="5870575" y="3748088"/>
          <p14:tracePt t="43537" x="5853113" y="3756025"/>
          <p14:tracePt t="43553" x="5827713" y="3763963"/>
          <p14:tracePt t="43570" x="5802313" y="3773488"/>
          <p14:tracePt t="43586" x="5761038" y="3781425"/>
          <p14:tracePt t="43603" x="5735638" y="3790950"/>
          <p14:tracePt t="43620" x="5692775" y="3790950"/>
          <p14:tracePt t="43637" x="5616575" y="3806825"/>
          <p14:tracePt t="43653" x="5462588" y="3824288"/>
          <p14:tracePt t="43670" x="5267325" y="3857625"/>
          <p14:tracePt t="43686" x="5013325" y="3883025"/>
          <p14:tracePt t="43703" x="4749800" y="3935413"/>
          <p14:tracePt t="43719" x="4519613" y="3994150"/>
          <p14:tracePt t="43736" x="4291013" y="4037013"/>
          <p14:tracePt t="43753" x="4121150" y="4044950"/>
          <p14:tracePt t="43770" x="3984625" y="4070350"/>
          <p14:tracePt t="43786" x="3883025" y="4087813"/>
          <p14:tracePt t="43803" x="3789363" y="4105275"/>
          <p14:tracePt t="43820" x="3738563" y="4113213"/>
          <p14:tracePt t="43836" x="3703638" y="4130675"/>
          <p14:tracePt t="43853" x="3678238" y="4138613"/>
          <p14:tracePt t="43869" x="3636963" y="4164013"/>
          <p14:tracePt t="43886" x="3602038" y="4181475"/>
          <p14:tracePt t="43903" x="3559175" y="4189413"/>
          <p14:tracePt t="43920" x="3525838" y="4206875"/>
          <p14:tracePt t="43936" x="3457575" y="4214813"/>
          <p14:tracePt t="43953" x="3414713" y="4224338"/>
          <p14:tracePt t="43970" x="3363913" y="4240213"/>
          <p14:tracePt t="43971" x="3338513" y="4249738"/>
          <p14:tracePt t="43993" x="3330575" y="4249738"/>
          <p14:tracePt t="44081" x="3322638" y="4257675"/>
          <p14:tracePt t="44089" x="3338513" y="4265613"/>
          <p14:tracePt t="44097" x="3381375" y="4283075"/>
          <p14:tracePt t="44105" x="3424238" y="4291013"/>
          <p14:tracePt t="44120" x="3475038" y="4291013"/>
          <p14:tracePt t="44136" x="3559175" y="4300538"/>
          <p14:tracePt t="44153" x="3721100" y="4333875"/>
          <p14:tracePt t="44170" x="3900488" y="4351338"/>
          <p14:tracePt t="44186" x="4111625" y="4351338"/>
          <p14:tracePt t="44202" x="4367213" y="4351338"/>
          <p14:tracePt t="44219" x="4468813" y="4351338"/>
          <p14:tracePt t="44236" x="4511675" y="4351338"/>
          <p14:tracePt t="44252" x="4545013" y="4351338"/>
          <p14:tracePt t="44269" x="4595813" y="4351338"/>
          <p14:tracePt t="44286" x="4656138" y="4341813"/>
          <p14:tracePt t="44303" x="4714875" y="4341813"/>
          <p14:tracePt t="44319" x="4765675" y="4341813"/>
          <p14:tracePt t="44336" x="4808538" y="4341813"/>
          <p14:tracePt t="44354" x="4818063" y="4341813"/>
          <p14:tracePt t="44377" x="4826000" y="4341813"/>
          <p14:tracePt t="44393" x="4833938" y="4341813"/>
          <p14:tracePt t="44409" x="4843463" y="4341813"/>
          <p14:tracePt t="44530" x="4851400" y="4341813"/>
          <p14:tracePt t="44601" x="4868863" y="4341813"/>
          <p14:tracePt t="44617" x="4876800" y="4341813"/>
          <p14:tracePt t="44641" x="4884738" y="4341813"/>
          <p14:tracePt t="44657" x="4902200" y="4341813"/>
          <p14:tracePt t="44689" x="4910138" y="4341813"/>
          <p14:tracePt t="44705" x="4919663" y="4341813"/>
          <p14:tracePt t="44713" x="4927600" y="4341813"/>
          <p14:tracePt t="44721" x="4945063" y="4341813"/>
          <p14:tracePt t="44736" x="4953000" y="4341813"/>
          <p14:tracePt t="44752" x="5003800" y="4341813"/>
          <p14:tracePt t="44769" x="5064125" y="4341813"/>
          <p14:tracePt t="44786" x="5122863" y="4341813"/>
          <p14:tracePt t="44802" x="5173663" y="4341813"/>
          <p14:tracePt t="44819" x="5199063" y="4341813"/>
          <p14:tracePt t="44835" x="5208588" y="4341813"/>
          <p14:tracePt t="44852" x="5233988" y="4341813"/>
          <p14:tracePt t="44869" x="5267325" y="4341813"/>
          <p14:tracePt t="44886" x="5318125" y="4341813"/>
          <p14:tracePt t="44902" x="5378450" y="4341813"/>
          <p14:tracePt t="44919" x="5421313" y="4341813"/>
          <p14:tracePt t="44936" x="5454650" y="4341813"/>
          <p14:tracePt t="44952" x="5462588" y="4341813"/>
          <p14:tracePt t="45098" x="5429250" y="4341813"/>
          <p14:tracePt t="45105" x="5353050" y="4351338"/>
          <p14:tracePt t="45113" x="5224463" y="4368800"/>
          <p14:tracePt t="45121" x="5064125" y="4394200"/>
          <p14:tracePt t="45135" x="4935538" y="4394200"/>
          <p14:tracePt t="45152" x="4656138" y="4402138"/>
          <p14:tracePt t="45169" x="4341813" y="4410075"/>
          <p14:tracePt t="45186" x="3967163" y="4410075"/>
          <p14:tracePt t="45202" x="3525838" y="4410075"/>
          <p14:tracePt t="45219" x="3262313" y="4410075"/>
          <p14:tracePt t="45236" x="3033713" y="4460875"/>
          <p14:tracePt t="45252" x="2854325" y="4478338"/>
          <p14:tracePt t="45269" x="2668588" y="4513263"/>
          <p14:tracePt t="45285" x="2540000" y="4538663"/>
          <p14:tracePt t="45302" x="2463800" y="4554538"/>
          <p14:tracePt t="45319" x="2413000" y="4579938"/>
          <p14:tracePt t="45336" x="2379663" y="4597400"/>
          <p14:tracePt t="45352" x="2352675" y="4605338"/>
          <p14:tracePt t="45369" x="2301875" y="4640263"/>
          <p14:tracePt t="45386" x="2225675" y="4665663"/>
          <p14:tracePt t="45402" x="2182813" y="4691063"/>
          <p14:tracePt t="45419" x="2149475" y="4699000"/>
          <p14:tracePt t="45435" x="2141538" y="4708525"/>
          <p14:tracePt t="47498" x="2141538" y="4716463"/>
          <p14:tracePt t="47513" x="2149475" y="4716463"/>
          <p14:tracePt t="47570" x="2157413" y="4724400"/>
          <p14:tracePt t="47594" x="2166938" y="4724400"/>
          <p14:tracePt t="47619" x="2174875" y="4724400"/>
          <p14:tracePt t="47625" x="2182813" y="4724400"/>
          <p14:tracePt t="47682" x="2200275" y="4724400"/>
          <p14:tracePt t="47714" x="2208213" y="4724400"/>
          <p14:tracePt t="47722" x="2217738" y="4724400"/>
          <p14:tracePt t="47738" x="2225675" y="4724400"/>
          <p14:tracePt t="47746" x="2235200" y="4724400"/>
          <p14:tracePt t="47754" x="2243138" y="4724400"/>
          <p14:tracePt t="47768" x="2251075" y="4724400"/>
          <p14:tracePt t="47785" x="2268538" y="4724400"/>
          <p14:tracePt t="47802" x="2293938" y="4724400"/>
          <p14:tracePt t="47803" x="2301875" y="4724400"/>
          <p14:tracePt t="47825" x="2327275" y="4724400"/>
          <p14:tracePt t="47841" x="2344738" y="4724400"/>
          <p14:tracePt t="47851" x="2362200" y="4724400"/>
          <p14:tracePt t="47868" x="2379663" y="4724400"/>
          <p14:tracePt t="47885" x="2387600" y="4724400"/>
          <p14:tracePt t="47902" x="2405063" y="4724400"/>
          <p14:tracePt t="47918" x="2420938" y="4724400"/>
          <p14:tracePt t="47934" x="2438400" y="4724400"/>
          <p14:tracePt t="47951" x="2455863" y="4724400"/>
          <p14:tracePt t="47968" x="2463800" y="4724400"/>
          <p14:tracePt t="47984" x="2489200" y="4724400"/>
          <p14:tracePt t="48001" x="2532063" y="4724400"/>
          <p14:tracePt t="48018" x="2557463" y="4724400"/>
          <p14:tracePt t="48034" x="2590800" y="4724400"/>
          <p14:tracePt t="48051" x="2600325" y="4724400"/>
          <p14:tracePt t="48068" x="2633663" y="4724400"/>
          <p14:tracePt t="48084" x="2651125" y="4724400"/>
          <p14:tracePt t="48101" x="2676525" y="4724400"/>
          <p14:tracePt t="48118" x="2693988" y="4724400"/>
          <p14:tracePt t="48134" x="2701925" y="4724400"/>
          <p14:tracePt t="48151" x="2727325" y="4724400"/>
          <p14:tracePt t="48177" x="2735263" y="4724400"/>
          <p14:tracePt t="48186" x="2752725" y="4724400"/>
          <p14:tracePt t="48209" x="2760663" y="4724400"/>
          <p14:tracePt t="48219" x="2770188" y="4724400"/>
          <p14:tracePt t="48354" x="2778125" y="4724400"/>
          <p14:tracePt t="48362" x="2786063" y="4724400"/>
          <p14:tracePt t="48387" x="2795588" y="4724400"/>
          <p14:tracePt t="48419" x="2811463" y="4724400"/>
          <p14:tracePt t="48426" x="2820988" y="4724400"/>
          <p14:tracePt t="48442" x="2828925" y="4724400"/>
          <p14:tracePt t="48451" x="2846388" y="4724400"/>
          <p14:tracePt t="48482" x="2863850" y="4724400"/>
          <p14:tracePt t="48490" x="2879725" y="4724400"/>
          <p14:tracePt t="48501" x="2889250" y="4724400"/>
          <p14:tracePt t="48517" x="2922588" y="4724400"/>
          <p14:tracePt t="48535" x="2955925" y="4724400"/>
          <p14:tracePt t="48551" x="2990850" y="4724400"/>
          <p14:tracePt t="48568" x="3016250" y="4724400"/>
          <p14:tracePt t="48585" x="3059113" y="4724400"/>
          <p14:tracePt t="48602" x="3100388" y="4724400"/>
          <p14:tracePt t="48618" x="3152775" y="4724400"/>
          <p14:tracePt t="48620" x="3186113" y="4716463"/>
          <p14:tracePt t="48635" x="3203575" y="4716463"/>
          <p14:tracePt t="48651" x="3262313" y="4716463"/>
          <p14:tracePt t="48668" x="3297238" y="4716463"/>
          <p14:tracePt t="48685" x="3330575" y="4716463"/>
          <p14:tracePt t="48701" x="3373438" y="4716463"/>
          <p14:tracePt t="48719" x="3398838" y="4716463"/>
          <p14:tracePt t="48734" x="3424238" y="4716463"/>
          <p14:tracePt t="48751" x="3457575" y="4716463"/>
          <p14:tracePt t="48768" x="3475038" y="4716463"/>
          <p14:tracePt t="48784" x="3500438" y="4716463"/>
          <p14:tracePt t="48802" x="3525838" y="4716463"/>
          <p14:tracePt t="48818" x="3559175" y="4716463"/>
          <p14:tracePt t="48835" x="3602038" y="4708525"/>
          <p14:tracePt t="48851" x="3636963" y="4708525"/>
          <p14:tracePt t="48868" x="3644900" y="4708525"/>
          <p14:tracePt t="48884" x="3662363" y="4708525"/>
          <p14:tracePt t="48901" x="3678238" y="4708525"/>
          <p14:tracePt t="48918" x="3713163" y="4708525"/>
          <p14:tracePt t="48934" x="3746500" y="4708525"/>
          <p14:tracePt t="48950" x="3781425" y="4708525"/>
          <p14:tracePt t="48967" x="3822700" y="4708525"/>
          <p14:tracePt t="48984" x="3873500" y="4708525"/>
          <p14:tracePt t="49001" x="3908425" y="4708525"/>
          <p14:tracePt t="49018" x="3951288" y="4708525"/>
          <p14:tracePt t="49035" x="4010025" y="4708525"/>
          <p14:tracePt t="49037" x="4044950" y="4708525"/>
          <p14:tracePt t="49051" x="4086225" y="4708525"/>
          <p14:tracePt t="49067" x="4137025" y="4708525"/>
          <p14:tracePt t="49084" x="4179888" y="4708525"/>
          <p14:tracePt t="49101" x="4214813" y="4708525"/>
          <p14:tracePt t="49118" x="4230688" y="4708525"/>
          <p14:tracePt t="49134" x="4265613" y="4708525"/>
          <p14:tracePt t="49151" x="4291013" y="4708525"/>
          <p14:tracePt t="49168" x="4316413" y="4708525"/>
          <p14:tracePt t="49184" x="4324350" y="4708525"/>
          <p14:tracePt t="49200" x="4349750" y="4708525"/>
          <p14:tracePt t="49217" x="4384675" y="4708525"/>
          <p14:tracePt t="49235" x="4400550" y="4699000"/>
          <p14:tracePt t="49236" x="4418013" y="4699000"/>
          <p14:tracePt t="49251" x="4435475" y="4699000"/>
          <p14:tracePt t="49298" x="4443413" y="4699000"/>
          <p14:tracePt t="49322" x="4451350" y="4699000"/>
          <p14:tracePt t="49338" x="4460875" y="4699000"/>
          <p14:tracePt t="49370" x="4476750" y="4699000"/>
          <p14:tracePt t="49378" x="4486275" y="4699000"/>
          <p14:tracePt t="49394" x="4494213" y="4699000"/>
          <p14:tracePt t="49402" x="4511675" y="4699000"/>
          <p14:tracePt t="49419" x="4529138" y="4699000"/>
          <p14:tracePt t="49434" x="4537075" y="4699000"/>
          <p14:tracePt t="49450" x="4579938" y="4699000"/>
          <p14:tracePt t="49467" x="4613275" y="4699000"/>
          <p14:tracePt t="49484" x="4638675" y="4699000"/>
          <p14:tracePt t="49500" x="4664075" y="4699000"/>
          <p14:tracePt t="49518" x="4689475" y="4699000"/>
          <p14:tracePt t="49524" x="4699000" y="4699000"/>
          <p14:tracePt t="49534" x="4714875" y="4699000"/>
          <p14:tracePt t="49550" x="4732338" y="4708525"/>
          <p14:tracePt t="49567" x="4757738" y="4716463"/>
          <p14:tracePt t="49584" x="4775200" y="4716463"/>
          <p14:tracePt t="49600" x="4800600" y="4716463"/>
          <p14:tracePt t="49617" x="4833938" y="4716463"/>
          <p14:tracePt t="49633" x="4851400" y="4716463"/>
          <p14:tracePt t="49650" x="4859338" y="4716463"/>
          <p14:tracePt t="49697" x="4876800" y="4716463"/>
          <p14:tracePt t="49705" x="4884738" y="4716463"/>
          <p14:tracePt t="49761" x="4894263" y="4716463"/>
          <p14:tracePt t="49793" x="4910138" y="4716463"/>
          <p14:tracePt t="49889" x="4902200" y="4724400"/>
          <p14:tracePt t="49897" x="4894263" y="4724400"/>
          <p14:tracePt t="49906" x="4884738" y="4724400"/>
          <p14:tracePt t="49917" x="4833938" y="4749800"/>
          <p14:tracePt t="49933" x="4757738" y="4767263"/>
          <p14:tracePt t="49950" x="4664075" y="4792663"/>
          <p14:tracePt t="49967" x="4562475" y="4810125"/>
          <p14:tracePt t="49983" x="4400550" y="4868863"/>
          <p14:tracePt t="50000" x="4248150" y="4911725"/>
          <p14:tracePt t="50017" x="4129088" y="4954588"/>
          <p14:tracePt t="50018" x="4078288" y="4962525"/>
          <p14:tracePt t="50034" x="4035425" y="4972050"/>
          <p14:tracePt t="50036" x="3992563" y="4972050"/>
          <p14:tracePt t="50051" x="3959225" y="4979988"/>
          <p14:tracePt t="50052" x="3925888" y="4979988"/>
          <p14:tracePt t="50067" x="3865563" y="4997450"/>
          <p14:tracePt t="50083" x="3806825" y="5005388"/>
          <p14:tracePt t="50102" x="3756025" y="5013325"/>
          <p14:tracePt t="50117" x="3713163" y="5030788"/>
          <p14:tracePt t="50134" x="3670300" y="5048250"/>
          <p14:tracePt t="50151" x="3619500" y="5056188"/>
          <p14:tracePt t="50167" x="3568700" y="5056188"/>
          <p14:tracePt t="50184" x="3533775" y="5073650"/>
          <p14:tracePt t="50203" x="3492500" y="5081588"/>
          <p14:tracePt t="50204" x="3482975" y="5081588"/>
          <p14:tracePt t="50219" x="3457575" y="5081588"/>
          <p14:tracePt t="50220" x="3424238" y="5091113"/>
          <p14:tracePt t="50234" x="3406775" y="5091113"/>
          <p14:tracePt t="50251" x="3363913" y="5099050"/>
          <p14:tracePt t="50253" x="3348038" y="5099050"/>
          <p14:tracePt t="50267" x="3313113" y="5099050"/>
          <p14:tracePt t="50285" x="3270250" y="5106988"/>
          <p14:tracePt t="50302" x="3228975" y="5116513"/>
          <p14:tracePt t="50319" x="3178175" y="5132388"/>
          <p14:tracePt t="50333" x="3117850" y="5149850"/>
          <p14:tracePt t="50350" x="3008313" y="5167313"/>
          <p14:tracePt t="50366" x="2947988" y="5167313"/>
          <p14:tracePt t="50383" x="2905125" y="5175250"/>
          <p14:tracePt t="50400" x="2871788" y="5175250"/>
          <p14:tracePt t="50417" x="2846388" y="5192713"/>
          <p14:tracePt t="50418" x="2838450" y="5192713"/>
          <p14:tracePt t="50433" x="2828925" y="5192713"/>
          <p14:tracePt t="50451" x="2820988" y="5192713"/>
          <p14:tracePt t="50473" x="2811463" y="5200650"/>
          <p14:tracePt t="50666" x="2803525" y="5200650"/>
          <p14:tracePt t="50673" x="2803525" y="5226050"/>
          <p14:tracePt t="50683" x="2811463" y="5243513"/>
          <p14:tracePt t="50700" x="2828925" y="5243513"/>
          <p14:tracePt t="50716" x="2879725" y="5268913"/>
          <p14:tracePt t="50733" x="2947988" y="5302250"/>
          <p14:tracePt t="50750" x="2998788" y="5319713"/>
          <p14:tracePt t="50766" x="3084513" y="5353050"/>
          <p14:tracePt t="50783" x="3135313" y="5362575"/>
          <p14:tracePt t="50800" x="3219450" y="5380038"/>
          <p14:tracePt t="50817" x="3338513" y="5395913"/>
          <p14:tracePt t="50818" x="3406775" y="5395913"/>
          <p14:tracePt t="50833" x="3449638" y="5395913"/>
          <p14:tracePt t="50850" x="3543300" y="5395913"/>
          <p14:tracePt t="50866" x="3636963" y="5395913"/>
          <p14:tracePt t="50883" x="3670300" y="5395913"/>
          <p14:tracePt t="50900" x="3738563" y="5387975"/>
          <p14:tracePt t="50916" x="3797300" y="5380038"/>
          <p14:tracePt t="50933" x="3857625" y="5380038"/>
          <p14:tracePt t="50950" x="3890963" y="5362575"/>
          <p14:tracePt t="50966" x="3933825" y="5353050"/>
          <p14:tracePt t="50983" x="3967163" y="5353050"/>
          <p14:tracePt t="51000" x="3992563" y="5353050"/>
          <p14:tracePt t="51017" x="4027488" y="5353050"/>
          <p14:tracePt t="51033" x="4086225" y="5353050"/>
          <p14:tracePt t="51050" x="4154488" y="5353050"/>
          <p14:tracePt t="51066" x="4248150" y="5353050"/>
          <p14:tracePt t="51083" x="4359275" y="5353050"/>
          <p14:tracePt t="51099" x="4410075" y="5353050"/>
          <p14:tracePt t="51116" x="4435475" y="5353050"/>
          <p14:tracePt t="51169" x="4443413" y="5353050"/>
          <p14:tracePt t="51185" x="4435475" y="5362575"/>
          <p14:tracePt t="51193" x="4359275" y="5370513"/>
          <p14:tracePt t="51201" x="4281488" y="5405438"/>
          <p14:tracePt t="51216" x="4154488" y="5421313"/>
          <p14:tracePt t="51233" x="3865563" y="5472113"/>
          <p14:tracePt t="51250" x="3568700" y="5524500"/>
          <p14:tracePt t="51266" x="3270250" y="5557838"/>
          <p14:tracePt t="51283" x="2889250" y="5600700"/>
          <p14:tracePt t="51299" x="2770188" y="5608638"/>
          <p14:tracePt t="51316" x="2701925" y="5634038"/>
          <p14:tracePt t="51333" x="2659063" y="5634038"/>
          <p14:tracePt t="51349" x="2608263" y="5641975"/>
          <p14:tracePt t="51366" x="2540000" y="5641975"/>
          <p14:tracePt t="51383" x="2455863" y="5641975"/>
          <p14:tracePt t="51399" x="2311400" y="5641975"/>
          <p14:tracePt t="51416" x="2174875" y="5641975"/>
          <p14:tracePt t="51433" x="2038350" y="5651500"/>
          <p14:tracePt t="51450" x="1936750" y="5659438"/>
          <p14:tracePt t="51466" x="1801813" y="5694363"/>
          <p14:tracePt t="51483" x="1579563" y="5710238"/>
          <p14:tracePt t="51500" x="1477963" y="5735638"/>
          <p14:tracePt t="51516" x="1409700" y="5745163"/>
          <p14:tracePt t="51533" x="1401763" y="5753100"/>
          <p14:tracePt t="51585" x="1393825" y="5761038"/>
          <p14:tracePt t="51593" x="1401763" y="5770563"/>
          <p14:tracePt t="51601" x="1419225" y="5770563"/>
          <p14:tracePt t="51616" x="1495425" y="5770563"/>
          <p14:tracePt t="51633" x="1724025" y="5770563"/>
          <p14:tracePt t="51650" x="2065338" y="5735638"/>
          <p14:tracePt t="51666" x="2879725" y="5600700"/>
          <p14:tracePt t="51683" x="4187825" y="5413375"/>
          <p14:tracePt t="51699" x="4740275" y="5327650"/>
          <p14:tracePt t="51716" x="5064125" y="5302250"/>
          <p14:tracePt t="51732" x="5276850" y="5260975"/>
          <p14:tracePt t="51749" x="5454650" y="5200650"/>
          <p14:tracePt t="51766" x="5607050" y="5157788"/>
          <p14:tracePt t="51783" x="5743575" y="5091113"/>
          <p14:tracePt t="51799" x="5853113" y="5048250"/>
          <p14:tracePt t="51817" x="5938838" y="4997450"/>
          <p14:tracePt t="51817" x="5989638" y="4954588"/>
          <p14:tracePt t="51833" x="6015038" y="4937125"/>
          <p14:tracePt t="51850" x="6065838" y="4911725"/>
          <p14:tracePt t="51866" x="6091238" y="4878388"/>
          <p14:tracePt t="51883" x="6116638" y="4835525"/>
          <p14:tracePt t="51899" x="6134100" y="4810125"/>
          <p14:tracePt t="51916" x="6151563" y="4792663"/>
          <p14:tracePt t="51932" x="6159500" y="4775200"/>
          <p14:tracePt t="51953" x="6167438" y="4767263"/>
          <p14:tracePt t="51970" x="6184900" y="4749800"/>
          <p14:tracePt t="52794" x="6167438" y="4749800"/>
          <p14:tracePt t="52810" x="6142038" y="4749800"/>
          <p14:tracePt t="52818" x="6126163" y="4749800"/>
          <p14:tracePt t="52834" x="6091238" y="4733925"/>
          <p14:tracePt t="52849" x="6083300" y="4724400"/>
          <p14:tracePt t="52929" x="6091238" y="4724400"/>
          <p14:tracePt t="53074" x="6116638" y="4741863"/>
          <p14:tracePt t="53084" x="6176963" y="4749800"/>
          <p14:tracePt t="53089" x="6253163" y="4775200"/>
          <p14:tracePt t="53099" x="6321425" y="4775200"/>
          <p14:tracePt t="53115" x="6534150" y="4775200"/>
          <p14:tracePt t="53132" x="6805613" y="4775200"/>
          <p14:tracePt t="53149" x="7112000" y="4775200"/>
          <p14:tracePt t="53166" x="7416800" y="4784725"/>
          <p14:tracePt t="53182" x="7715250" y="4784725"/>
          <p14:tracePt t="53200" x="7943850" y="4784725"/>
          <p14:tracePt t="53216" x="8088313" y="4775200"/>
          <p14:tracePt t="53232" x="8215313" y="4708525"/>
          <p14:tracePt t="53250" x="8445500" y="4538663"/>
          <p14:tracePt t="53265" x="8521700" y="4495800"/>
          <p14:tracePt t="53282" x="8691563" y="4419600"/>
          <p14:tracePt t="53298" x="8878888" y="4325938"/>
          <p14:tracePt t="53315" x="9013825" y="4265613"/>
          <p14:tracePt t="53332" x="9142413" y="4164013"/>
          <p14:tracePt t="53348" x="9302750" y="4044950"/>
          <p14:tracePt t="53365" x="9490075" y="3892550"/>
          <p14:tracePt t="53382" x="9685338" y="3756025"/>
          <p14:tracePt t="53399" x="9839325" y="3636963"/>
          <p14:tracePt t="53415" x="9940925" y="3568700"/>
          <p14:tracePt t="53432" x="9999663" y="3509963"/>
          <p14:tracePt t="53448" x="10050463" y="3424238"/>
          <p14:tracePt t="53466" x="10059988" y="3382963"/>
          <p14:tracePt t="53482" x="10067925" y="3330575"/>
          <p14:tracePt t="53498" x="10067925" y="3246438"/>
          <p14:tracePt t="53515" x="10093325" y="3170238"/>
          <p14:tracePt t="53532" x="10093325" y="3041650"/>
          <p14:tracePt t="53549" x="10093325" y="2846388"/>
          <p14:tracePt t="53565" x="10075863" y="2711450"/>
          <p14:tracePt t="53582" x="10034588" y="2566988"/>
          <p14:tracePt t="53599" x="9983788" y="2413000"/>
          <p14:tracePt t="53616" x="9890125" y="2235200"/>
          <p14:tracePt t="53632" x="9786938" y="2065338"/>
          <p14:tracePt t="53651" x="9667875" y="1895475"/>
          <p14:tracePt t="53667" x="9652000" y="1878013"/>
          <p14:tracePt t="53684" x="9642475" y="1870075"/>
          <p14:tracePt t="53730" x="9626600" y="1860550"/>
          <p14:tracePt t="53738" x="9601200" y="1860550"/>
          <p14:tracePt t="53749" x="9583738" y="1860550"/>
          <p14:tracePt t="53765" x="9507538" y="1860550"/>
          <p14:tracePt t="53783" x="9431338" y="1878013"/>
          <p14:tracePt t="53798" x="9363075" y="1878013"/>
          <p14:tracePt t="53815" x="9312275" y="1878013"/>
          <p14:tracePt t="53832" x="9277350" y="1878013"/>
          <p14:tracePt t="53849" x="9261475" y="1878013"/>
          <p14:tracePt t="53865" x="9236075" y="1878013"/>
          <p14:tracePt t="53882" x="9201150" y="1895475"/>
          <p14:tracePt t="53898" x="9150350" y="1938338"/>
          <p14:tracePt t="53915" x="9107488" y="1971675"/>
          <p14:tracePt t="53932" x="9082088" y="1979613"/>
          <p14:tracePt t="53949" x="9074150" y="1989138"/>
          <p14:tracePt t="53965" x="9056688" y="2005013"/>
          <p14:tracePt t="53982" x="9031288" y="2022475"/>
          <p14:tracePt t="53998" x="8980488" y="2039938"/>
          <p14:tracePt t="54014" x="8947150" y="2073275"/>
          <p14:tracePt t="54031" x="8894763" y="2098675"/>
          <p14:tracePt t="54050" x="8836025" y="2149475"/>
          <p14:tracePt t="54066" x="8802688" y="2159000"/>
          <p14:tracePt t="54066" x="8785225" y="2174875"/>
          <p14:tracePt t="54130" x="8777288" y="2184400"/>
          <p14:tracePt t="54139" x="8767763" y="2184400"/>
          <p14:tracePt t="54149" x="8759825" y="2192338"/>
          <p14:tracePt t="54165" x="8724900" y="2217738"/>
          <p14:tracePt t="54182" x="8709025" y="2235200"/>
          <p14:tracePt t="54198" x="8658225" y="2268538"/>
          <p14:tracePt t="54215" x="8564563" y="2311400"/>
          <p14:tracePt t="54232" x="8435975" y="2397125"/>
          <p14:tracePt t="54248" x="8301038" y="2473325"/>
          <p14:tracePt t="54266" x="8207375" y="2566988"/>
          <p14:tracePt t="54282" x="8181975" y="2600325"/>
          <p14:tracePt t="54300" x="8164513" y="2633663"/>
          <p14:tracePt t="54315" x="8156575" y="2643188"/>
          <p14:tracePt t="54363" x="8156575" y="2651125"/>
          <p14:tracePt t="54380" x="8139113" y="2668588"/>
          <p14:tracePt t="54396" x="8121650" y="2686050"/>
          <p14:tracePt t="54402" x="8121650" y="2693988"/>
          <p14:tracePt t="54415" x="8113713" y="2701925"/>
          <p14:tracePt t="54432" x="8088313" y="2736850"/>
          <p14:tracePt t="54449" x="8062913" y="2787650"/>
          <p14:tracePt t="54465" x="8045450" y="2813050"/>
          <p14:tracePt t="54466" x="8037513" y="2846388"/>
          <p14:tracePt t="54482" x="8029575" y="2855913"/>
          <p14:tracePt t="54483" x="8020050" y="2863850"/>
          <p14:tracePt t="54499" x="8004175" y="2889250"/>
          <p14:tracePt t="54500" x="8004175" y="2906713"/>
          <p14:tracePt t="54515" x="7977188" y="2932113"/>
          <p14:tracePt t="54531" x="7969250" y="2949575"/>
          <p14:tracePt t="54548" x="7961313" y="2982913"/>
          <p14:tracePt t="54565" x="7943850" y="3000375"/>
          <p14:tracePt t="54582" x="7943850" y="3008313"/>
          <p14:tracePt t="54598" x="7935913" y="3041650"/>
          <p14:tracePt t="54615" x="7926388" y="3051175"/>
          <p14:tracePt t="54631" x="7926388" y="3059113"/>
          <p14:tracePt t="54649" x="7910513" y="3084513"/>
          <p14:tracePt t="54649" x="7910513" y="3094038"/>
          <p14:tracePt t="54665" x="7900988" y="3101975"/>
          <p14:tracePt t="54681" x="7900988" y="3109913"/>
          <p14:tracePt t="54699" x="7900988" y="3119438"/>
          <p14:tracePt t="54700" x="7900988" y="3127375"/>
          <p14:tracePt t="54715" x="7900988" y="3135313"/>
          <p14:tracePt t="54732" x="7893050" y="3152775"/>
          <p14:tracePt t="54755" x="7893050" y="3170238"/>
          <p14:tracePt t="54765" x="7893050" y="3178175"/>
          <p14:tracePt t="54782" x="7893050" y="3186113"/>
          <p14:tracePt t="54799" x="7893050" y="3203575"/>
          <p14:tracePt t="54815" x="7893050" y="3211513"/>
          <p14:tracePt t="54832" x="7893050" y="3221038"/>
          <p14:tracePt t="54848" x="7900988" y="3221038"/>
          <p14:tracePt t="54867" x="7986713" y="3221038"/>
          <p14:tracePt t="54882" x="8045450" y="3203575"/>
          <p14:tracePt t="54884" x="8096250" y="3178175"/>
          <p14:tracePt t="54900" x="8164513" y="3109913"/>
          <p14:tracePt t="54901" x="8199438" y="3059113"/>
          <p14:tracePt t="54916" x="8240713" y="2949575"/>
          <p14:tracePt t="54932" x="8240713" y="2863850"/>
          <p14:tracePt t="54948" x="8240713" y="2770188"/>
          <p14:tracePt t="54965" x="8189913" y="2686050"/>
          <p14:tracePt t="54981" x="8139113" y="2608263"/>
          <p14:tracePt t="54998" x="8088313" y="2549525"/>
          <p14:tracePt t="55016" x="8054975" y="2516188"/>
          <p14:tracePt t="55019" x="8037513" y="2489200"/>
          <p14:tracePt t="55032" x="8012113" y="2463800"/>
          <p14:tracePt t="55048" x="7969250" y="2413000"/>
          <p14:tracePt t="55064" x="7900988" y="2362200"/>
          <p14:tracePt t="55081" x="7832725" y="2319338"/>
          <p14:tracePt t="55099" x="7748588" y="2260600"/>
          <p14:tracePt t="55099" x="7688263" y="2235200"/>
          <p14:tracePt t="55115" x="7621588" y="2217738"/>
          <p14:tracePt t="55131" x="7570788" y="2217738"/>
          <p14:tracePt t="55148" x="7493000" y="2217738"/>
          <p14:tracePt t="55164" x="7426325" y="2217738"/>
          <p14:tracePt t="55181" x="7358063" y="2252663"/>
          <p14:tracePt t="55198" x="7264400" y="2303463"/>
          <p14:tracePt t="55214" x="7162800" y="2379663"/>
          <p14:tracePt t="55231" x="7043738" y="2498725"/>
          <p14:tracePt t="55248" x="6942138" y="2608263"/>
          <p14:tracePt t="55265" x="6856413" y="2711450"/>
          <p14:tracePt t="55281" x="6797675" y="2855913"/>
          <p14:tracePt t="55299" x="6704013" y="3008313"/>
          <p14:tracePt t="55299" x="6678613" y="3084513"/>
          <p14:tracePt t="55314" x="6575425" y="3238500"/>
          <p14:tracePt t="55331" x="6473825" y="3416300"/>
          <p14:tracePt t="55348" x="6397625" y="3586163"/>
          <p14:tracePt t="55365" x="6303963" y="3730625"/>
          <p14:tracePt t="55381" x="6253163" y="3849688"/>
          <p14:tracePt t="55398" x="6253163" y="3968750"/>
          <p14:tracePt t="55415" x="6253163" y="4105275"/>
          <p14:tracePt t="55434" x="6286500" y="4325938"/>
          <p14:tracePt t="55450" x="6354763" y="4478338"/>
          <p14:tracePt t="55466" x="6440488" y="4605338"/>
          <p14:tracePt t="55483" x="6534150" y="4724400"/>
          <p14:tracePt t="55498" x="6592888" y="4792663"/>
          <p14:tracePt t="55514" x="6719888" y="4919663"/>
          <p14:tracePt t="55531" x="7008813" y="5116513"/>
          <p14:tracePt t="55547" x="7196138" y="5235575"/>
          <p14:tracePt t="55565" x="7400925" y="5327650"/>
          <p14:tracePt t="55581" x="7604125" y="5362575"/>
          <p14:tracePt t="55598" x="7756525" y="5370513"/>
          <p14:tracePt t="55614" x="7859713" y="5370513"/>
          <p14:tracePt t="55631" x="7951788" y="5370513"/>
          <p14:tracePt t="55648" x="8037513" y="5353050"/>
          <p14:tracePt t="55664" x="8131175" y="5302250"/>
          <p14:tracePt t="55682" x="8189913" y="5251450"/>
          <p14:tracePt t="55683" x="8224838" y="5200650"/>
          <p14:tracePt t="55699" x="8240713" y="5167313"/>
          <p14:tracePt t="55701" x="8250238" y="5132388"/>
          <p14:tracePt t="55715" x="8275638" y="5099050"/>
          <p14:tracePt t="55731" x="8308975" y="5005388"/>
          <p14:tracePt t="55748" x="8326438" y="4972050"/>
          <p14:tracePt t="55766" x="8326438" y="4946650"/>
          <p14:tracePt t="55781" x="8343900" y="4911725"/>
          <p14:tracePt t="55799" x="8359775" y="4886325"/>
          <p14:tracePt t="55819" x="8369300" y="4835525"/>
          <p14:tracePt t="55821" x="8385175" y="4810125"/>
          <p14:tracePt t="55835" x="8385175" y="4775200"/>
          <p14:tracePt t="55848" x="8385175" y="4759325"/>
          <p14:tracePt t="55864" x="8394700" y="4741863"/>
          <p14:tracePt t="55899" x="8394700" y="4724400"/>
          <p14:tracePt t="55946" x="8394700" y="4716463"/>
          <p14:tracePt t="55954" x="8402638" y="4716463"/>
          <p14:tracePt t="56122" x="8402638" y="4708525"/>
          <p14:tracePt t="56130" x="8402638" y="4691063"/>
          <p14:tracePt t="56146" x="8402638" y="4683125"/>
          <p14:tracePt t="56155" x="8402638" y="4673600"/>
          <p14:tracePt t="56164" x="8402638" y="4657725"/>
          <p14:tracePt t="56181" x="8402638" y="4630738"/>
          <p14:tracePt t="56197" x="8402638" y="4597400"/>
          <p14:tracePt t="56214" x="8402638" y="4572000"/>
          <p14:tracePt t="56231" x="8402638" y="4554538"/>
          <p14:tracePt t="56247" x="8410575" y="4538663"/>
          <p14:tracePt t="56274" x="8410575" y="4529138"/>
          <p14:tracePt t="56378" x="8420100" y="4521200"/>
          <p14:tracePt t="56402" x="8445500" y="4521200"/>
          <p14:tracePt t="56410" x="8453438" y="4521200"/>
          <p14:tracePt t="56418" x="8488363" y="4521200"/>
          <p14:tracePt t="56430" x="8496300" y="4521200"/>
          <p14:tracePt t="56449" x="8504238" y="4486275"/>
          <p14:tracePt t="56450" x="8504238" y="4427538"/>
          <p14:tracePt t="56464" x="8504238" y="4419600"/>
          <p14:tracePt t="56481" x="8478838" y="4402138"/>
          <p14:tracePt t="56595" x="8488363" y="4427538"/>
          <p14:tracePt t="56601" x="8504238" y="4452938"/>
          <p14:tracePt t="56614" x="8513763" y="4452938"/>
          <p14:tracePt t="56630" x="8521700" y="4470400"/>
          <p14:tracePt t="56647" x="8529638" y="4478338"/>
          <p14:tracePt t="56674" x="8547100" y="4478338"/>
          <p14:tracePt t="56682" x="8555038" y="4478338"/>
          <p14:tracePt t="56698" x="8564563" y="4478338"/>
          <p14:tracePt t="56699" x="8580438" y="4478338"/>
          <p14:tracePt t="56715" x="8605838" y="4478338"/>
          <p14:tracePt t="56730" x="8648700" y="4470400"/>
          <p14:tracePt t="56747" x="8666163" y="4460875"/>
          <p14:tracePt t="56764" x="8691563" y="4452938"/>
          <p14:tracePt t="56780" x="8709025" y="4452938"/>
          <p14:tracePt t="56797" x="8716963" y="4452938"/>
          <p14:tracePt t="57385" x="8724900" y="4445000"/>
          <p14:tracePt t="57394" x="8724900" y="4435475"/>
          <p14:tracePt t="57401" x="8724900" y="4419600"/>
          <p14:tracePt t="57419" x="8716963" y="4394200"/>
          <p14:tracePt t="57430" x="8709025" y="4368800"/>
          <p14:tracePt t="57447" x="8691563" y="4333875"/>
          <p14:tracePt t="57464" x="8683625" y="4325938"/>
          <p14:tracePt t="57483" x="8674100" y="4300538"/>
          <p14:tracePt t="57484" x="8674100" y="4291013"/>
          <p14:tracePt t="57497" x="8666163" y="4283075"/>
          <p14:tracePt t="57517" x="8658225" y="4283075"/>
          <p14:tracePt t="57533" x="8658225" y="4275138"/>
          <p14:tracePt t="57565" x="8648700" y="4265613"/>
          <p14:tracePt t="57570" x="8640763" y="4265613"/>
          <p14:tracePt t="57581" x="8623300" y="4265613"/>
          <p14:tracePt t="57597" x="8605838" y="4257675"/>
          <p14:tracePt t="57613" x="8589963" y="4249738"/>
          <p14:tracePt t="57630" x="8580438" y="4249738"/>
          <p14:tracePt t="57647" x="8572500" y="4249738"/>
          <p14:tracePt t="57663" x="8564563" y="4249738"/>
          <p14:tracePt t="57680" x="8555038" y="4249738"/>
          <p14:tracePt t="57698" x="8513763" y="4240213"/>
          <p14:tracePt t="57715" x="8488363" y="4232275"/>
          <p14:tracePt t="57730" x="8478838" y="4232275"/>
          <p14:tracePt t="57747" x="8453438" y="4214813"/>
          <p14:tracePt t="57763" x="8445500" y="4214813"/>
          <p14:tracePt t="57780" x="8420100" y="4206875"/>
          <p14:tracePt t="57797" x="8410575" y="4206875"/>
          <p14:tracePt t="57815" x="8377238" y="4197350"/>
          <p14:tracePt t="57832" x="8351838" y="4197350"/>
          <p14:tracePt t="57834" x="8326438" y="4181475"/>
          <p14:tracePt t="57847" x="8318500" y="4181475"/>
          <p14:tracePt t="57864" x="8283575" y="4171950"/>
          <p14:tracePt t="57867" x="8275638" y="4171950"/>
          <p14:tracePt t="57880" x="8266113" y="4171950"/>
          <p14:tracePt t="57898" x="8240713" y="4164013"/>
          <p14:tracePt t="57914" x="8207375" y="4146550"/>
          <p14:tracePt t="57916" x="8199438" y="4146550"/>
          <p14:tracePt t="57930" x="8189913" y="4146550"/>
          <p14:tracePt t="57948" x="8174038" y="4138613"/>
          <p14:tracePt t="57964" x="8147050" y="4138613"/>
          <p14:tracePt t="58019" x="8147050" y="4130675"/>
          <p14:tracePt t="58148" x="8139113" y="4130675"/>
          <p14:tracePt t="58169" x="8121650" y="4130675"/>
          <p14:tracePt t="58218" x="8113713" y="4130675"/>
          <p14:tracePt t="58235" x="8105775" y="4130675"/>
          <p14:tracePt t="58266" x="8096250" y="4130675"/>
          <p14:tracePt t="58281" x="8088313" y="4130675"/>
          <p14:tracePt t="58474" x="8088313" y="4156075"/>
          <p14:tracePt t="58481" x="8131175" y="4164013"/>
          <p14:tracePt t="58489" x="8189913" y="4164013"/>
          <p14:tracePt t="58498" x="8275638" y="4164013"/>
          <p14:tracePt t="58513" x="8334375" y="4164013"/>
          <p14:tracePt t="58514" x="8420100" y="4164013"/>
          <p14:tracePt t="58530" x="8488363" y="4164013"/>
          <p14:tracePt t="58546" x="8666163" y="4105275"/>
          <p14:tracePt t="58563" x="9064625" y="4011613"/>
          <p14:tracePt t="58580" x="9439275" y="3917950"/>
          <p14:tracePt t="58596" x="9839325" y="3798888"/>
          <p14:tracePt t="58613" x="10136188" y="3713163"/>
          <p14:tracePt t="58630" x="10306050" y="3619500"/>
          <p14:tracePt t="58646" x="10399713" y="3586163"/>
          <p14:tracePt t="58663" x="10415588" y="3568700"/>
          <p14:tracePt t="58679" x="10475913" y="3535363"/>
          <p14:tracePt t="58696" x="10569575" y="3449638"/>
          <p14:tracePt t="58714" x="10704513" y="3348038"/>
          <p14:tracePt t="58730" x="10790238" y="3263900"/>
          <p14:tracePt t="58747" x="10874375" y="3186113"/>
          <p14:tracePt t="58763" x="10917238" y="3160713"/>
          <p14:tracePt t="58780" x="10926763" y="3144838"/>
          <p14:tracePt t="58797" x="10960100" y="3127375"/>
          <p14:tracePt t="58813" x="11002963" y="3101975"/>
          <p14:tracePt t="58830" x="11053763" y="3076575"/>
          <p14:tracePt t="58846" x="11087100" y="3059113"/>
          <p14:tracePt t="58863" x="11112500" y="3051175"/>
          <p14:tracePt t="58879" x="11112500" y="3041650"/>
          <p14:tracePt t="58896" x="11129963" y="3041650"/>
          <p14:tracePt t="58914" x="11137900" y="3041650"/>
          <p14:tracePt t="58915" x="11147425" y="3041650"/>
          <p14:tracePt t="58929" x="11155363" y="3041650"/>
          <p14:tracePt t="59131" x="11163300" y="3041650"/>
          <p14:tracePt t="59186" x="11172825" y="3041650"/>
          <p14:tracePt t="59194" x="11172825" y="3051175"/>
          <p14:tracePt t="59218" x="11172825" y="3076575"/>
          <p14:tracePt t="59234" x="11172825" y="3084513"/>
          <p14:tracePt t="59242" x="11163300" y="3094038"/>
          <p14:tracePt t="59258" x="11163300" y="3101975"/>
          <p14:tracePt t="59266" x="11163300" y="3109913"/>
          <p14:tracePt t="59279" x="11155363" y="3127375"/>
          <p14:tracePt t="59296" x="11155363" y="3135313"/>
          <p14:tracePt t="59312" x="11137900" y="3160713"/>
          <p14:tracePt t="59329" x="11137900" y="3186113"/>
          <p14:tracePt t="59347" x="11137900" y="3228975"/>
          <p14:tracePt t="59348" x="11137900" y="3254375"/>
          <p14:tracePt t="59367" x="11129963" y="3305175"/>
          <p14:tracePt t="59382" x="11129963" y="3340100"/>
          <p14:tracePt t="59398" x="11129963" y="3348038"/>
          <p14:tracePt t="59570" x="11137900" y="3348038"/>
          <p14:tracePt t="59578" x="11172825" y="3330575"/>
          <p14:tracePt t="59585" x="11231563" y="3289300"/>
          <p14:tracePt t="59596" x="11274425" y="3246438"/>
          <p14:tracePt t="59613" x="11350625" y="3170238"/>
          <p14:tracePt t="59630" x="11410950" y="3109913"/>
          <p14:tracePt t="59647" x="11426825" y="3067050"/>
          <p14:tracePt t="59663" x="11436350" y="3033713"/>
          <p14:tracePt t="59679" x="11436350" y="3016250"/>
          <p14:tracePt t="59696" x="11436350" y="2982913"/>
          <p14:tracePt t="59713" x="11436350" y="2949575"/>
          <p14:tracePt t="59715" x="11426825" y="2940050"/>
          <p14:tracePt t="59730" x="11410950" y="2906713"/>
          <p14:tracePt t="59746" x="11385550" y="2871788"/>
          <p14:tracePt t="59762" x="11360150" y="2838450"/>
          <p14:tracePt t="59779" x="11350625" y="2830513"/>
          <p14:tracePt t="59796" x="11333163" y="2813050"/>
          <p14:tracePt t="59813" x="11333163" y="2805113"/>
          <p14:tracePt t="59830" x="11317288" y="2795588"/>
          <p14:tracePt t="59847" x="11307763" y="2795588"/>
          <p14:tracePt t="59863" x="11291888" y="2778125"/>
          <p14:tracePt t="59880" x="11274425" y="2778125"/>
          <p14:tracePt t="59899" x="11249025" y="2778125"/>
          <p14:tracePt t="59914" x="11215688" y="2778125"/>
          <p14:tracePt t="59931" x="11206163" y="2787650"/>
          <p14:tracePt t="59948" x="11172825" y="2795588"/>
          <p14:tracePt t="59964" x="11155363" y="2805113"/>
          <p14:tracePt t="59979" x="11137900" y="2813050"/>
          <p14:tracePt t="59996" x="11112500" y="2820988"/>
          <p14:tracePt t="60013" x="11087100" y="2846388"/>
          <p14:tracePt t="60029" x="11071225" y="2855913"/>
          <p14:tracePt t="60046" x="11028363" y="2871788"/>
          <p14:tracePt t="60063" x="11018838" y="2889250"/>
          <p14:tracePt t="60079" x="11002963" y="2914650"/>
          <p14:tracePt t="60096" x="10993438" y="2922588"/>
          <p14:tracePt t="60115" x="10993438" y="2940050"/>
          <p14:tracePt t="60147" x="10993438" y="2949575"/>
          <p14:tracePt t="60154" x="10993438" y="2957513"/>
          <p14:tracePt t="60169" x="10993438" y="2965450"/>
          <p14:tracePt t="60180" x="10993438" y="2974975"/>
          <p14:tracePt t="60196" x="10993438" y="2982913"/>
          <p14:tracePt t="60218" x="10993438" y="3000375"/>
          <p14:tracePt t="60229" x="10993438" y="3008313"/>
          <p14:tracePt t="60246" x="10993438" y="3033713"/>
          <p14:tracePt t="60262" x="10993438" y="3051175"/>
          <p14:tracePt t="60279" x="11002963" y="3094038"/>
          <p14:tracePt t="60295" x="11010900" y="3119438"/>
          <p14:tracePt t="60312" x="11018838" y="3144838"/>
          <p14:tracePt t="60329" x="11028363" y="3152775"/>
          <p14:tracePt t="60347" x="11028363" y="3160713"/>
          <p14:tracePt t="60363" x="11036300" y="3160713"/>
          <p14:tracePt t="60380" x="11053763" y="3178175"/>
          <p14:tracePt t="60395" x="11079163" y="3186113"/>
          <p14:tracePt t="60412" x="11087100" y="3195638"/>
          <p14:tracePt t="60430" x="11112500" y="3195638"/>
          <p14:tracePt t="60446" x="11129963" y="3195638"/>
          <p14:tracePt t="60462" x="11155363" y="3186113"/>
          <p14:tracePt t="60479" x="11172825" y="3170238"/>
          <p14:tracePt t="60496" x="11188700" y="3160713"/>
          <p14:tracePt t="60512" x="11215688" y="3135313"/>
          <p14:tracePt t="60529" x="11223625" y="3101975"/>
          <p14:tracePt t="60546" x="11223625" y="3067050"/>
          <p14:tracePt t="60562" x="11223625" y="3016250"/>
          <p14:tracePt t="60578" x="11223625" y="2974975"/>
          <p14:tracePt t="60595" x="11223625" y="2940050"/>
          <p14:tracePt t="60613" x="11223625" y="2932113"/>
          <p14:tracePt t="60629" x="11206163" y="2906713"/>
          <p14:tracePt t="60634" x="11198225" y="2897188"/>
          <p14:tracePt t="60645" x="11188700" y="2897188"/>
          <p14:tracePt t="60662" x="11172825" y="2889250"/>
          <p14:tracePt t="60681" x="11155363" y="2871788"/>
          <p14:tracePt t="60695" x="11147425" y="2871788"/>
          <p14:tracePt t="60712" x="11122025" y="2863850"/>
          <p14:tracePt t="60729" x="11112500" y="2863850"/>
          <p14:tracePt t="60746" x="11087100" y="2863850"/>
          <p14:tracePt t="60762" x="11071225" y="2863850"/>
          <p14:tracePt t="60779" x="11044238" y="2863850"/>
          <p14:tracePt t="60795" x="11018838" y="2863850"/>
          <p14:tracePt t="60812" x="10977563" y="2863850"/>
          <p14:tracePt t="60829" x="10917238" y="2863850"/>
          <p14:tracePt t="60845" x="10823575" y="2863850"/>
          <p14:tracePt t="60862" x="10663238" y="2863850"/>
          <p14:tracePt t="60879" x="10475913" y="2897188"/>
          <p14:tracePt t="60895" x="10313988" y="2922588"/>
          <p14:tracePt t="60912" x="10153650" y="2940050"/>
          <p14:tracePt t="60929" x="10067925" y="2949575"/>
          <p14:tracePt t="60945" x="9983788" y="2965450"/>
          <p14:tracePt t="60962" x="9948863" y="2974975"/>
          <p14:tracePt t="60978" x="9915525" y="2974975"/>
          <p14:tracePt t="60995" x="9906000" y="2974975"/>
          <p14:tracePt t="61012" x="9880600" y="2974975"/>
          <p14:tracePt t="61028" x="9880600" y="2982913"/>
          <p14:tracePt t="61045" x="9872663" y="2982913"/>
          <p14:tracePt t="61066" x="9864725" y="2982913"/>
          <p14:tracePt t="61081" x="9855200" y="2982913"/>
          <p14:tracePt t="61095" x="9847263" y="2982913"/>
          <p14:tracePt t="61112" x="9839325" y="2982913"/>
          <p14:tracePt t="61297" x="9839325" y="2990850"/>
          <p14:tracePt t="61313" x="9847263" y="3016250"/>
          <p14:tracePt t="61321" x="9864725" y="3025775"/>
          <p14:tracePt t="61330" x="9906000" y="3041650"/>
          <p14:tracePt t="61345" x="9983788" y="3059113"/>
          <p14:tracePt t="61362" x="10093325" y="3101975"/>
          <p14:tracePt t="61378" x="10298113" y="3109913"/>
          <p14:tracePt t="61395" x="10399713" y="3109913"/>
          <p14:tracePt t="61412" x="10442575" y="3109913"/>
          <p14:tracePt t="61429" x="10475913" y="3109913"/>
          <p14:tracePt t="61445" x="10501313" y="3101975"/>
          <p14:tracePt t="61462" x="10534650" y="3094038"/>
          <p14:tracePt t="61482" x="10569575" y="3084513"/>
          <p14:tracePt t="61495" x="10577513" y="3076575"/>
          <p14:tracePt t="61513" x="10612438" y="3067050"/>
          <p14:tracePt t="61515" x="10645775" y="3059113"/>
          <p14:tracePt t="61529" x="10653713" y="3051175"/>
          <p14:tracePt t="61548" x="10688638" y="3051175"/>
          <p14:tracePt t="61563" x="10704513" y="3051175"/>
          <p14:tracePt t="61579" x="10721975" y="3051175"/>
          <p14:tracePt t="61596" x="10756900" y="3051175"/>
          <p14:tracePt t="61612" x="10807700" y="3059113"/>
          <p14:tracePt t="61629" x="10858500" y="3076575"/>
          <p14:tracePt t="61646" x="10891838" y="3084513"/>
          <p14:tracePt t="61662" x="10926763" y="3084513"/>
          <p14:tracePt t="61679" x="10960100" y="3084513"/>
          <p14:tracePt t="61696" x="10985500" y="3084513"/>
          <p14:tracePt t="61712" x="11010900" y="3084513"/>
          <p14:tracePt t="61729" x="11036300" y="3084513"/>
          <p14:tracePt t="61731" x="11044238" y="3084513"/>
          <p14:tracePt t="61747" x="11061700" y="3084513"/>
          <p14:tracePt t="61749" x="11071225" y="3076575"/>
          <p14:tracePt t="61819" x="11079163" y="3076575"/>
          <p14:tracePt t="61835" x="11104563" y="3067050"/>
          <p14:tracePt t="61858" x="11112500" y="3067050"/>
          <p14:tracePt t="61866" x="11129963" y="3059113"/>
          <p14:tracePt t="61879" x="11137900" y="3059113"/>
          <p14:tracePt t="61895" x="11163300" y="3051175"/>
          <p14:tracePt t="61912" x="11188700" y="3041650"/>
          <p14:tracePt t="61914" x="11206163" y="3041650"/>
          <p14:tracePt t="61929" x="11231563" y="3025775"/>
          <p14:tracePt t="61947" x="11333163" y="2940050"/>
          <p14:tracePt t="61963" x="11360150" y="2889250"/>
          <p14:tracePt t="61964" x="11393488" y="2855913"/>
          <p14:tracePt t="61979" x="11410950" y="2830513"/>
          <p14:tracePt t="61995" x="11426825" y="2770188"/>
          <p14:tracePt t="62012" x="11436350" y="2736850"/>
          <p14:tracePt t="62042" x="11436350" y="2727325"/>
          <p14:tracePt t="62058" x="11436350" y="2711450"/>
          <p14:tracePt t="62066" x="11426825" y="2693988"/>
          <p14:tracePt t="62079" x="11418888" y="2676525"/>
          <p14:tracePt t="62094" x="11376025" y="2660650"/>
          <p14:tracePt t="62112" x="11350625" y="2643188"/>
          <p14:tracePt t="62128" x="11307763" y="2633663"/>
          <p14:tracePt t="62145" x="11282363" y="2617788"/>
          <p14:tracePt t="62162" x="11249025" y="2592388"/>
          <p14:tracePt t="62178" x="11231563" y="2592388"/>
          <p14:tracePt t="62195" x="11198225" y="2557463"/>
          <p14:tracePt t="62211" x="11172825" y="2541588"/>
          <p14:tracePt t="62228" x="11129963" y="2516188"/>
          <p14:tracePt t="62245" x="11112500" y="2516188"/>
          <p14:tracePt t="62261" x="11061700" y="2481263"/>
          <p14:tracePt t="62278" x="11002963" y="2447925"/>
          <p14:tracePt t="62295" x="10942638" y="2422525"/>
          <p14:tracePt t="62312" x="10883900" y="2397125"/>
          <p14:tracePt t="62328" x="10798175" y="2371725"/>
          <p14:tracePt t="62344" x="10704513" y="2344738"/>
          <p14:tracePt t="62362" x="10612438" y="2311400"/>
          <p14:tracePt t="62378" x="10534650" y="2293938"/>
          <p14:tracePt t="62394" x="10442575" y="2286000"/>
          <p14:tracePt t="62411" x="10382250" y="2286000"/>
          <p14:tracePt t="62428" x="10339388" y="2286000"/>
          <p14:tracePt t="62444" x="10288588" y="2311400"/>
          <p14:tracePt t="62461" x="10229850" y="2354263"/>
          <p14:tracePt t="62478" x="10161588" y="2413000"/>
          <p14:tracePt t="62495" x="10067925" y="2463800"/>
          <p14:tracePt t="62511" x="9991725" y="2549525"/>
          <p14:tracePt t="62528" x="9923463" y="2633663"/>
          <p14:tracePt t="62545" x="9898063" y="2693988"/>
          <p14:tracePt t="62561" x="9864725" y="2744788"/>
          <p14:tracePt t="62579" x="9864725" y="2787650"/>
          <p14:tracePt t="62579" x="9864725" y="2795588"/>
          <p14:tracePt t="62595" x="9864725" y="2830513"/>
          <p14:tracePt t="62611" x="9864725" y="2889250"/>
          <p14:tracePt t="62628" x="9864725" y="2949575"/>
          <p14:tracePt t="62644" x="9898063" y="3059113"/>
          <p14:tracePt t="62661" x="9940925" y="3178175"/>
          <p14:tracePt t="62678" x="9999663" y="3254375"/>
          <p14:tracePt t="62694" x="10034588" y="3322638"/>
          <p14:tracePt t="62711" x="10075863" y="3382963"/>
          <p14:tracePt t="62728" x="10101263" y="3433763"/>
          <p14:tracePt t="62744" x="10118725" y="3475038"/>
          <p14:tracePt t="62761" x="10136188" y="3517900"/>
          <p14:tracePt t="62778" x="10161588" y="3552825"/>
          <p14:tracePt t="62794" x="10194925" y="3568700"/>
          <p14:tracePt t="62811" x="10255250" y="3568700"/>
          <p14:tracePt t="62828" x="10306050" y="3568700"/>
          <p14:tracePt t="62845" x="10374313" y="3568700"/>
          <p14:tracePt t="62862" x="10415588" y="3568700"/>
          <p14:tracePt t="62877" x="10509250" y="3552825"/>
          <p14:tracePt t="62894" x="10577513" y="3527425"/>
          <p14:tracePt t="62911" x="10653713" y="3502025"/>
          <p14:tracePt t="62928" x="10721975" y="3467100"/>
          <p14:tracePt t="62944" x="10782300" y="3441700"/>
          <p14:tracePt t="62961" x="10807700" y="3408363"/>
          <p14:tracePt t="62978" x="10823575" y="3398838"/>
          <p14:tracePt t="62994" x="10848975" y="3365500"/>
          <p14:tracePt t="63011" x="10874375" y="3314700"/>
          <p14:tracePt t="63028" x="10926763" y="3254375"/>
          <p14:tracePt t="63044" x="10952163" y="3203575"/>
          <p14:tracePt t="63061" x="10968038" y="3160713"/>
          <p14:tracePt t="63078" x="11002963" y="3101975"/>
          <p14:tracePt t="63094" x="11018838" y="3051175"/>
          <p14:tracePt t="63112" x="11044238" y="3016250"/>
          <p14:tracePt t="63128" x="11061700" y="2974975"/>
          <p14:tracePt t="63145" x="11079163" y="2922588"/>
          <p14:tracePt t="63161" x="11104563" y="2855913"/>
          <p14:tracePt t="63163" x="11122025" y="2838450"/>
          <p14:tracePt t="63178" x="11129963" y="2813050"/>
          <p14:tracePt t="63194" x="11147425" y="2762250"/>
          <p14:tracePt t="63211" x="11155363" y="2744788"/>
          <p14:tracePt t="63228" x="11155363" y="2719388"/>
          <p14:tracePt t="63245" x="11155363" y="2701925"/>
          <p14:tracePt t="63261" x="11155363" y="2686050"/>
          <p14:tracePt t="63278" x="11155363" y="2676525"/>
          <p14:tracePt t="63295" x="11155363" y="2651125"/>
          <p14:tracePt t="63311" x="11155363" y="2608263"/>
          <p14:tracePt t="63328" x="11137900" y="2574925"/>
          <p14:tracePt t="63345" x="11122025" y="2541588"/>
          <p14:tracePt t="63362" x="11112500" y="2532063"/>
          <p14:tracePt t="63363" x="11104563" y="2524125"/>
          <p14:tracePt t="63378" x="11096625" y="2524125"/>
          <p14:tracePt t="63395" x="11061700" y="2498725"/>
          <p14:tracePt t="63411" x="10968038" y="2455863"/>
          <p14:tracePt t="63428" x="10866438" y="2455863"/>
          <p14:tracePt t="63444" x="10739438" y="2455863"/>
          <p14:tracePt t="63461" x="10620375" y="2455863"/>
          <p14:tracePt t="63478" x="10544175" y="2455863"/>
          <p14:tracePt t="63494" x="10509250" y="2455863"/>
          <p14:tracePt t="63511" x="10501313" y="2455863"/>
          <p14:tracePt t="63554" x="10483850" y="2455863"/>
          <p14:tracePt t="63562" x="10467975" y="2455863"/>
          <p14:tracePt t="63569" x="10425113" y="2455863"/>
          <p14:tracePt t="63579" x="10390188" y="2455863"/>
          <p14:tracePt t="63594" x="10356850" y="2463800"/>
          <p14:tracePt t="63611" x="10245725" y="2498725"/>
          <p14:tracePt t="63628" x="10144125" y="2516188"/>
          <p14:tracePt t="63647" x="10009188" y="2557463"/>
          <p14:tracePt t="63663" x="9804400" y="2608263"/>
          <p14:tracePt t="63678" x="9540875" y="2693988"/>
          <p14:tracePt t="63695" x="9183688" y="2855913"/>
          <p14:tracePt t="63712" x="8853488" y="3000375"/>
          <p14:tracePt t="63729" x="8742363" y="3051175"/>
          <p14:tracePt t="63745" x="8734425" y="3059113"/>
          <p14:tracePt t="63762" x="8724900" y="3059113"/>
          <p14:tracePt t="63899" x="8716963" y="3059113"/>
          <p14:tracePt t="63907" x="8716963" y="3076575"/>
          <p14:tracePt t="63914" x="8716963" y="3084513"/>
          <p14:tracePt t="63928" x="8716963" y="3094038"/>
          <p14:tracePt t="63945" x="8716963" y="3127375"/>
          <p14:tracePt t="63962" x="8734425" y="3170238"/>
          <p14:tracePt t="63979" x="8785225" y="3211513"/>
          <p14:tracePt t="63980" x="8802688" y="3228975"/>
          <p14:tracePt t="63995" x="8853488" y="3238500"/>
          <p14:tracePt t="63997" x="8878888" y="3246438"/>
          <p14:tracePt t="64011" x="8929688" y="3254375"/>
          <p14:tracePt t="64028" x="8963025" y="3254375"/>
          <p14:tracePt t="64045" x="9005888" y="3254375"/>
          <p14:tracePt t="64061" x="9064625" y="3254375"/>
          <p14:tracePt t="64077" x="9099550" y="3254375"/>
          <p14:tracePt t="64094" x="9117013" y="3254375"/>
          <p14:tracePt t="64110" x="9132888" y="3254375"/>
          <p14:tracePt t="64178" x="9099550" y="3254375"/>
          <p14:tracePt t="64186" x="9056688" y="3254375"/>
          <p14:tracePt t="64195" x="8955088" y="3297238"/>
          <p14:tracePt t="64211" x="8734425" y="3390900"/>
          <p14:tracePt t="64227" x="8410575" y="3492500"/>
          <p14:tracePt t="64244" x="8037513" y="3603625"/>
          <p14:tracePt t="64260" x="7723188" y="3697288"/>
          <p14:tracePt t="64277" x="7545388" y="3773488"/>
          <p14:tracePt t="64294" x="7391400" y="3867150"/>
          <p14:tracePt t="64310" x="7315200" y="3943350"/>
          <p14:tracePt t="64328" x="7246938" y="4052888"/>
          <p14:tracePt t="64344" x="7221538" y="4121150"/>
          <p14:tracePt t="64361" x="7178675" y="4197350"/>
          <p14:tracePt t="64378" x="7170738" y="4224338"/>
          <p14:tracePt t="64379" x="7170738" y="4240213"/>
          <p14:tracePt t="64394" x="7170738" y="4249738"/>
          <p14:tracePt t="64410" x="7170738" y="4316413"/>
          <p14:tracePt t="64427" x="7170738" y="4359275"/>
          <p14:tracePt t="64446" x="7170738" y="4410075"/>
          <p14:tracePt t="64461" x="7170738" y="4445000"/>
          <p14:tracePt t="64478" x="7188200" y="4521200"/>
          <p14:tracePt t="64495" x="7196138" y="4546600"/>
          <p14:tracePt t="64511" x="7213600" y="4554538"/>
          <p14:tracePt t="64529" x="7239000" y="4597400"/>
          <p14:tracePt t="64530" x="7246938" y="4605338"/>
          <p14:tracePt t="64546" x="7289800" y="4614863"/>
          <p14:tracePt t="64561" x="7332663" y="4614863"/>
          <p14:tracePt t="64579" x="7493000" y="4605338"/>
          <p14:tracePt t="64595" x="7586663" y="4554538"/>
          <p14:tracePt t="64597" x="7688263" y="4503738"/>
          <p14:tracePt t="64612" x="7791450" y="4445000"/>
          <p14:tracePt t="64614" x="7926388" y="4351338"/>
          <p14:tracePt t="64630" x="8240713" y="4105275"/>
          <p14:tracePt t="64644" x="8420100" y="3917950"/>
          <p14:tracePt t="64661" x="8513763" y="3713163"/>
          <p14:tracePt t="64677" x="8513763" y="3568700"/>
          <p14:tracePt t="64695" x="8513763" y="3398838"/>
          <p14:tracePt t="64712" x="8445500" y="3178175"/>
          <p14:tracePt t="64715" x="8402638" y="3094038"/>
          <p14:tracePt t="64728" x="8359775" y="2974975"/>
          <p14:tracePt t="64745" x="8291513" y="2820988"/>
          <p14:tracePt t="64747" x="8258175" y="2762250"/>
          <p14:tracePt t="64761" x="8224838" y="2686050"/>
          <p14:tracePt t="64778" x="8131175" y="2549525"/>
          <p14:tracePt t="64796" x="8037513" y="2463800"/>
          <p14:tracePt t="64811" x="8012113" y="2447925"/>
          <p14:tracePt t="64812" x="7969250" y="2422525"/>
          <p14:tracePt t="64828" x="7918450" y="2405063"/>
          <p14:tracePt t="64829" x="7859713" y="2371725"/>
          <p14:tracePt t="64844" x="7791450" y="2371725"/>
          <p14:tracePt t="64861" x="7705725" y="2371725"/>
          <p14:tracePt t="64877" x="7578725" y="2371725"/>
          <p14:tracePt t="64896" x="7485063" y="2371725"/>
          <p14:tracePt t="64898" x="7442200" y="2379663"/>
          <p14:tracePt t="64910" x="7408863" y="2387600"/>
          <p14:tracePt t="64913" x="7383463" y="2397125"/>
          <p14:tracePt t="64927" x="7366000" y="2413000"/>
          <p14:tracePt t="64944" x="7332663" y="2455863"/>
          <p14:tracePt t="64960" x="7281863" y="2549525"/>
          <p14:tracePt t="64978" x="7170738" y="2762250"/>
          <p14:tracePt t="64994" x="7137400" y="2855913"/>
          <p14:tracePt t="65010" x="7059613" y="3008313"/>
          <p14:tracePt t="65027" x="7018338" y="3228975"/>
          <p14:tracePt t="65044" x="7018338" y="3340100"/>
          <p14:tracePt t="65060" x="7018338" y="3459163"/>
          <p14:tracePt t="65077" x="7043738" y="3603625"/>
          <p14:tracePt t="65093" x="7119938" y="3756025"/>
          <p14:tracePt t="65110" x="7170738" y="3900488"/>
          <p14:tracePt t="65127" x="7229475" y="4037013"/>
          <p14:tracePt t="65143" x="7307263" y="4189413"/>
          <p14:tracePt t="65161" x="7467600" y="4359275"/>
          <p14:tracePt t="65162" x="7570788" y="4452938"/>
          <p14:tracePt t="65177" x="7672388" y="4513263"/>
          <p14:tracePt t="65178" x="7781925" y="4572000"/>
          <p14:tracePt t="65194" x="7885113" y="4605338"/>
          <p14:tracePt t="65195" x="7969250" y="4622800"/>
          <p14:tracePt t="65210" x="8070850" y="4657725"/>
          <p14:tracePt t="65227" x="8343900" y="4683125"/>
          <p14:tracePt t="65244" x="8555038" y="4708525"/>
          <p14:tracePt t="65260" x="8843963" y="4699000"/>
          <p14:tracePt t="65277" x="9226550" y="4579938"/>
          <p14:tracePt t="65293" x="9583738" y="4410075"/>
          <p14:tracePt t="65310" x="9864725" y="4240213"/>
          <p14:tracePt t="65327" x="10075863" y="4087813"/>
          <p14:tracePt t="65344" x="10204450" y="3960813"/>
          <p14:tracePt t="65360" x="10348913" y="3841750"/>
          <p14:tracePt t="65378" x="10483850" y="3679825"/>
          <p14:tracePt t="65379" x="10552113" y="3578225"/>
          <p14:tracePt t="65394" x="10628313" y="3484563"/>
          <p14:tracePt t="65410" x="10704513" y="3330575"/>
          <p14:tracePt t="65427" x="10704513" y="3263900"/>
          <p14:tracePt t="65428" x="10714038" y="3246438"/>
          <p14:tracePt t="65444" x="10714038" y="3203575"/>
          <p14:tracePt t="65460" x="10714038" y="3170238"/>
          <p14:tracePt t="65476" x="10696575" y="3101975"/>
          <p14:tracePt t="65494" x="10612438" y="2974975"/>
          <p14:tracePt t="65510" x="10458450" y="2762250"/>
          <p14:tracePt t="65527" x="10255250" y="2574925"/>
          <p14:tracePt t="65543" x="10085388" y="2438400"/>
          <p14:tracePt t="65560" x="9906000" y="2319338"/>
          <p14:tracePt t="65577" x="9710738" y="2209800"/>
          <p14:tracePt t="65578" x="9617075" y="2159000"/>
          <p14:tracePt t="65594" x="9523413" y="2108200"/>
          <p14:tracePt t="65594" x="9421813" y="2055813"/>
          <p14:tracePt t="65610" x="9337675" y="2014538"/>
          <p14:tracePt t="65626" x="9107488" y="1928813"/>
          <p14:tracePt t="65643" x="8988425" y="1885950"/>
          <p14:tracePt t="65660" x="8836025" y="1852613"/>
          <p14:tracePt t="65677" x="8724900" y="1844675"/>
          <p14:tracePt t="65693" x="8504238" y="1844675"/>
          <p14:tracePt t="65710" x="8232775" y="1844675"/>
          <p14:tracePt t="65727" x="7986713" y="1844675"/>
          <p14:tracePt t="65743" x="7740650" y="1860550"/>
          <p14:tracePt t="65760" x="7535863" y="1903413"/>
          <p14:tracePt t="65778" x="7323138" y="1971675"/>
          <p14:tracePt t="65779" x="7229475" y="1997075"/>
          <p14:tracePt t="65797" x="7077075" y="2073275"/>
          <p14:tracePt t="65811" x="7018338" y="2098675"/>
          <p14:tracePt t="65812" x="6950075" y="2159000"/>
          <p14:tracePt t="65827" x="6805613" y="2278063"/>
          <p14:tracePt t="65844" x="6729413" y="2354263"/>
          <p14:tracePt t="65860" x="6653213" y="2438400"/>
          <p14:tracePt t="65877" x="6592888" y="2541588"/>
          <p14:tracePt t="65893" x="6524625" y="2693988"/>
          <p14:tracePt t="65910" x="6483350" y="2813050"/>
          <p14:tracePt t="65927" x="6465888" y="2932113"/>
          <p14:tracePt t="65944" x="6430963" y="3059113"/>
          <p14:tracePt t="65960" x="6430963" y="3144838"/>
          <p14:tracePt t="65977" x="6456363" y="3238500"/>
          <p14:tracePt t="65994" x="6483350" y="3330575"/>
          <p14:tracePt t="65995" x="6491288" y="3382963"/>
          <p14:tracePt t="66010" x="6491288" y="3424238"/>
          <p14:tracePt t="66028" x="6524625" y="3603625"/>
          <p14:tracePt t="66046" x="6542088" y="3722688"/>
          <p14:tracePt t="66060" x="6584950" y="3832225"/>
          <p14:tracePt t="66077" x="6635750" y="3968750"/>
          <p14:tracePt t="66093" x="6711950" y="4079875"/>
          <p14:tracePt t="66110" x="6838950" y="4206875"/>
          <p14:tracePt t="66128" x="7026275" y="4325938"/>
          <p14:tracePt t="66129" x="7127875" y="4384675"/>
          <p14:tracePt t="66143" x="7204075" y="4419600"/>
          <p14:tracePt t="66160" x="7348538" y="4435475"/>
          <p14:tracePt t="66179" x="7477125" y="4452938"/>
          <p14:tracePt t="66195" x="7502525" y="4452938"/>
          <p14:tracePt t="66210" x="7510463" y="4452938"/>
          <p14:tracePt t="66227" x="7561263" y="4452938"/>
          <p14:tracePt t="66243" x="7654925" y="4452938"/>
          <p14:tracePt t="66260" x="7723188" y="4452938"/>
          <p14:tracePt t="66276" x="7799388" y="4470400"/>
          <p14:tracePt t="66293" x="7842250" y="4470400"/>
          <p14:tracePt t="66310" x="7859713" y="4470400"/>
          <p14:tracePt t="66326" x="7867650" y="4470400"/>
          <p14:tracePt t="66355" x="7875588" y="4470400"/>
          <p14:tracePt t="66361" x="7893050" y="4470400"/>
          <p14:tracePt t="66376" x="7900988" y="4470400"/>
          <p14:tracePt t="66393" x="7926388" y="4460875"/>
          <p14:tracePt t="66410" x="7943850" y="4452938"/>
          <p14:tracePt t="66411" x="7943850" y="4445000"/>
          <p14:tracePt t="66426" x="7943850" y="4427538"/>
          <p14:tracePt t="66443" x="7961313" y="4341813"/>
          <p14:tracePt t="66460" x="7969250" y="4308475"/>
          <p14:tracePt t="66476" x="7969250" y="4275138"/>
          <p14:tracePt t="66493" x="7977188" y="4232275"/>
          <p14:tracePt t="66510" x="7977188" y="4206875"/>
          <p14:tracePt t="66527" x="7977188" y="4189413"/>
          <p14:tracePt t="66555" x="7977188" y="4181475"/>
          <p14:tracePt t="66747" x="7994650" y="4171950"/>
          <p14:tracePt t="66754" x="8004175" y="4171950"/>
          <p14:tracePt t="66762" x="8037513" y="4164013"/>
          <p14:tracePt t="66777" x="8070850" y="4146550"/>
          <p14:tracePt t="66779" x="8088313" y="4138613"/>
          <p14:tracePt t="66794" x="8113713" y="4130675"/>
          <p14:tracePt t="66796" x="8121650" y="4121150"/>
          <p14:tracePt t="66811" x="8164513" y="4095750"/>
          <p14:tracePt t="66814" x="8164513" y="4087813"/>
          <p14:tracePt t="66827" x="8174038" y="4087813"/>
          <p14:tracePt t="66829" x="8181975" y="4079875"/>
          <p14:tracePt t="66843" x="8189913" y="4062413"/>
          <p14:tracePt t="66862" x="8199438" y="4037013"/>
          <p14:tracePt t="66876" x="8207375" y="4011613"/>
          <p14:tracePt t="66893" x="8207375" y="4002088"/>
          <p14:tracePt t="66910" x="8207375" y="3986213"/>
          <p14:tracePt t="66927" x="8207375" y="3968750"/>
          <p14:tracePt t="66944" x="8207375" y="3943350"/>
          <p14:tracePt t="66945" x="8207375" y="3935413"/>
          <p14:tracePt t="66960" x="8189913" y="3925888"/>
          <p14:tracePt t="66977" x="8174038" y="3908425"/>
          <p14:tracePt t="66994" x="8156575" y="3900488"/>
          <p14:tracePt t="66996" x="8139113" y="3900488"/>
          <p14:tracePt t="67010" x="8131175" y="3900488"/>
          <p14:tracePt t="67028" x="8105775" y="3900488"/>
          <p14:tracePt t="67043" x="8070850" y="3900488"/>
          <p14:tracePt t="67060" x="8062913" y="3900488"/>
          <p14:tracePt t="67076" x="8045450" y="3900488"/>
          <p14:tracePt t="67092" x="8029575" y="3900488"/>
          <p14:tracePt t="67110" x="8004175" y="3900488"/>
          <p14:tracePt t="67126" x="7969250" y="3900488"/>
          <p14:tracePt t="67142" x="7943850" y="3900488"/>
          <p14:tracePt t="67159" x="7900988" y="3917950"/>
          <p14:tracePt t="67176" x="7875588" y="3935413"/>
          <p14:tracePt t="67193" x="7850188" y="3951288"/>
          <p14:tracePt t="67194" x="7850188" y="3960813"/>
          <p14:tracePt t="67209" x="7816850" y="3968750"/>
          <p14:tracePt t="67227" x="7816850" y="3976688"/>
          <p14:tracePt t="67242" x="7799388" y="4002088"/>
          <p14:tracePt t="67259" x="7791450" y="4011613"/>
          <p14:tracePt t="67275" x="7781925" y="4037013"/>
          <p14:tracePt t="67292" x="7781925" y="4052888"/>
          <p14:tracePt t="67309" x="7781925" y="4079875"/>
          <p14:tracePt t="67326" x="7781925" y="4105275"/>
          <p14:tracePt t="67342" x="7781925" y="4121150"/>
          <p14:tracePt t="67359" x="7781925" y="4156075"/>
          <p14:tracePt t="67376" x="7791450" y="4171950"/>
          <p14:tracePt t="67392" x="7799388" y="4181475"/>
          <p14:tracePt t="67410" x="7824788" y="4214813"/>
          <p14:tracePt t="67411" x="7824788" y="4224338"/>
          <p14:tracePt t="67426" x="7832725" y="4224338"/>
          <p14:tracePt t="67443" x="7842250" y="4240213"/>
          <p14:tracePt t="67459" x="7850188" y="4249738"/>
          <p14:tracePt t="67476" x="7867650" y="4249738"/>
          <p14:tracePt t="67493" x="7885113" y="4249738"/>
          <p14:tracePt t="67509" x="7926388" y="4249738"/>
          <p14:tracePt t="67525" x="7961313" y="4249738"/>
          <p14:tracePt t="67543" x="8029575" y="4240213"/>
          <p14:tracePt t="67559" x="8088313" y="4206875"/>
          <p14:tracePt t="67575" x="8121650" y="4189413"/>
          <p14:tracePt t="67592" x="8156575" y="4156075"/>
          <p14:tracePt t="67609" x="8164513" y="4156075"/>
          <p14:tracePt t="67625" x="8174038" y="4146550"/>
          <p14:tracePt t="67690" x="8147050" y="4146550"/>
          <p14:tracePt t="67698" x="8121650" y="4146550"/>
          <p14:tracePt t="67709" x="8080375" y="4146550"/>
          <p14:tracePt t="67726" x="7986713" y="4146550"/>
          <p14:tracePt t="67742" x="7850188" y="4146550"/>
          <p14:tracePt t="67759" x="7723188" y="4121150"/>
          <p14:tracePt t="67776" x="7637463" y="4113213"/>
          <p14:tracePt t="67792" x="7527925" y="4079875"/>
          <p14:tracePt t="67810" x="7442200" y="4044950"/>
          <p14:tracePt t="67812" x="7434263" y="4027488"/>
          <p14:tracePt t="67828" x="7373938" y="3986213"/>
          <p14:tracePt t="67843" x="7297738" y="3883025"/>
          <p14:tracePt t="67860" x="7221538" y="3748088"/>
          <p14:tracePt t="67876" x="7162800" y="3594100"/>
          <p14:tracePt t="67893" x="7085013" y="3424238"/>
          <p14:tracePt t="67909" x="6983413" y="3254375"/>
          <p14:tracePt t="67927" x="6915150" y="3119438"/>
          <p14:tracePt t="67942" x="6864350" y="3008313"/>
          <p14:tracePt t="67959" x="6838950" y="2932113"/>
          <p14:tracePt t="67976" x="6838950" y="2881313"/>
          <p14:tracePt t="67992" x="6831013" y="2855913"/>
          <p14:tracePt t="68009" x="6831013" y="2830513"/>
          <p14:tracePt t="68026" x="6831013" y="2805113"/>
          <p14:tracePt t="68027" x="6831013" y="2787650"/>
          <p14:tracePt t="68042" x="6831013" y="2770188"/>
          <p14:tracePt t="68059" x="6864350" y="2693988"/>
          <p14:tracePt t="68075" x="6899275" y="2600325"/>
          <p14:tracePt t="68092" x="6950075" y="2516188"/>
          <p14:tracePt t="68109" x="7051675" y="2413000"/>
          <p14:tracePt t="68125" x="7178675" y="2344738"/>
          <p14:tracePt t="68142" x="7315200" y="2293938"/>
          <p14:tracePt t="68158" x="7502525" y="2252663"/>
          <p14:tracePt t="68175" x="7688263" y="2252663"/>
          <p14:tracePt t="68192" x="7859713" y="2252663"/>
          <p14:tracePt t="68209" x="8012113" y="2252663"/>
          <p14:tracePt t="68211" x="8088313" y="2252663"/>
          <p14:tracePt t="68226" x="8131175" y="2252663"/>
          <p14:tracePt t="68242" x="8266113" y="2278063"/>
          <p14:tracePt t="68259" x="8504238" y="2354263"/>
          <p14:tracePt t="68275" x="8716963" y="2379663"/>
          <p14:tracePt t="68293" x="8980488" y="2413000"/>
          <p14:tracePt t="68309" x="9201150" y="2413000"/>
          <p14:tracePt t="68326" x="9498013" y="2422525"/>
          <p14:tracePt t="68342" x="9786938" y="2473325"/>
          <p14:tracePt t="68360" x="10017125" y="2489200"/>
          <p14:tracePt t="68363" x="10126663" y="2489200"/>
          <p14:tracePt t="68376" x="10229850" y="2498725"/>
          <p14:tracePt t="68394" x="10450513" y="2541588"/>
          <p14:tracePt t="68410" x="10493375" y="2541588"/>
          <p14:tracePt t="68412" x="10544175" y="2549525"/>
          <p14:tracePt t="68429" x="10645775" y="2574925"/>
          <p14:tracePt t="68445" x="10739438" y="2608263"/>
          <p14:tracePt t="68459" x="10790238" y="2617788"/>
          <p14:tracePt t="68461" x="10833100" y="2633663"/>
          <p14:tracePt t="68476" x="10901363" y="2633663"/>
          <p14:tracePt t="68492" x="10977563" y="2643188"/>
          <p14:tracePt t="68509" x="11044238" y="2651125"/>
          <p14:tracePt t="68526" x="11079163" y="2651125"/>
          <p14:tracePt t="68594" x="11096625" y="2668588"/>
          <p14:tracePt t="68619" x="11096625" y="2676525"/>
          <p14:tracePt t="68626" x="11096625" y="2693988"/>
          <p14:tracePt t="68634" x="11096625" y="2701925"/>
          <p14:tracePt t="68643" x="11096625" y="2727325"/>
          <p14:tracePt t="68658" x="11096625" y="2795588"/>
          <p14:tracePt t="68675" x="11079163" y="2922588"/>
          <p14:tracePt t="68692" x="11061700" y="3084513"/>
          <p14:tracePt t="68708" x="11044238" y="3271838"/>
          <p14:tracePt t="68726" x="11018838" y="3441700"/>
          <p14:tracePt t="68742" x="11018838" y="3543300"/>
          <p14:tracePt t="68759" x="11018838" y="3603625"/>
          <p14:tracePt t="68775" x="11018838" y="3619500"/>
          <p14:tracePt t="68792" x="11018838" y="3629025"/>
          <p14:tracePt t="68808" x="11018838" y="3662363"/>
          <p14:tracePt t="68825" x="11010900" y="3679825"/>
          <p14:tracePt t="68842" x="11010900" y="3722688"/>
          <p14:tracePt t="68858" x="11002963" y="3756025"/>
          <p14:tracePt t="68875" x="10977563" y="3806825"/>
          <p14:tracePt t="68892" x="10968038" y="3832225"/>
          <p14:tracePt t="68908" x="10926763" y="3875088"/>
          <p14:tracePt t="68926" x="10848975" y="3925888"/>
          <p14:tracePt t="68942" x="10729913" y="3968750"/>
          <p14:tracePt t="68959" x="10509250" y="4037013"/>
          <p14:tracePt t="68976" x="10271125" y="4070350"/>
          <p14:tracePt t="68992" x="10042525" y="4105275"/>
          <p14:tracePt t="69008" x="9855200" y="4105275"/>
          <p14:tracePt t="69027" x="9626600" y="4105275"/>
          <p14:tracePt t="69043" x="9515475" y="4105275"/>
          <p14:tracePt t="69059" x="9286875" y="4105275"/>
          <p14:tracePt t="69060" x="9132888" y="4105275"/>
          <p14:tracePt t="69077" x="8818563" y="4105275"/>
          <p14:tracePt t="69091" x="8504238" y="4105275"/>
          <p14:tracePt t="69108" x="8240713" y="4105275"/>
          <p14:tracePt t="69125" x="8037513" y="4105275"/>
          <p14:tracePt t="69142" x="7859713" y="4105275"/>
          <p14:tracePt t="69158" x="7688263" y="4105275"/>
          <p14:tracePt t="69175" x="7561263" y="4105275"/>
          <p14:tracePt t="69191" x="7459663" y="4105275"/>
          <p14:tracePt t="69208" x="7400925" y="4113213"/>
          <p14:tracePt t="69225" x="7323138" y="4121150"/>
          <p14:tracePt t="69242" x="7272338" y="4130675"/>
          <p14:tracePt t="69259" x="7221538" y="4138613"/>
          <p14:tracePt t="69276" x="7145338" y="4138613"/>
          <p14:tracePt t="69292" x="7102475" y="4138613"/>
          <p14:tracePt t="69308" x="7069138" y="4138613"/>
          <p14:tracePt t="69325" x="7034213" y="4138613"/>
          <p14:tracePt t="69342" x="7026275" y="4138613"/>
          <p14:tracePt t="69359" x="7018338" y="4138613"/>
          <p14:tracePt t="69375" x="7000875" y="4138613"/>
          <p14:tracePt t="69393" x="6983413" y="4138613"/>
          <p14:tracePt t="69408" x="6975475" y="4113213"/>
          <p14:tracePt t="69426" x="6950075" y="4062413"/>
          <p14:tracePt t="69427" x="6942138" y="4011613"/>
          <p14:tracePt t="69442" x="6932613" y="3951288"/>
          <p14:tracePt t="69459" x="6881813" y="3763963"/>
          <p14:tracePt t="69461" x="6848475" y="3662363"/>
          <p14:tracePt t="69475" x="6823075" y="3441700"/>
          <p14:tracePt t="69494" x="6788150" y="3279775"/>
          <p14:tracePt t="69510" x="6780213" y="3170238"/>
          <p14:tracePt t="69527" x="6770688" y="3076575"/>
          <p14:tracePt t="69542" x="6754813" y="3033713"/>
          <p14:tracePt t="69558" x="6754813" y="3016250"/>
          <p14:tracePt t="69575" x="6754813" y="2990850"/>
          <p14:tracePt t="69592" x="6754813" y="2940050"/>
          <p14:tracePt t="69608" x="6762750" y="2932113"/>
          <p14:tracePt t="69625" x="6770688" y="2906713"/>
          <p14:tracePt t="69626" x="6780213" y="2906713"/>
          <p14:tracePt t="69642" x="6788150" y="2897188"/>
          <p14:tracePt t="69643" x="6788150" y="2889250"/>
          <p14:tracePt t="69658" x="6797675" y="2881313"/>
          <p14:tracePt t="69675" x="6838950" y="2838450"/>
          <p14:tracePt t="69691" x="6899275" y="2795588"/>
          <p14:tracePt t="69708" x="6992938" y="2727325"/>
          <p14:tracePt t="69725" x="7085013" y="2660650"/>
          <p14:tracePt t="69742" x="7178675" y="2617788"/>
          <p14:tracePt t="69758" x="7229475" y="2582863"/>
          <p14:tracePt t="69775" x="7264400" y="2566988"/>
          <p14:tracePt t="69791" x="7323138" y="2541588"/>
          <p14:tracePt t="69808" x="7391400" y="2516188"/>
          <p14:tracePt t="69825" x="7459663" y="2489200"/>
          <p14:tracePt t="69842" x="7527925" y="2473325"/>
          <p14:tracePt t="69858" x="7596188" y="2473325"/>
          <p14:tracePt t="69874" x="7646988" y="2473325"/>
          <p14:tracePt t="69891" x="7723188" y="2473325"/>
          <p14:tracePt t="69908" x="7867650" y="2481263"/>
          <p14:tracePt t="69924" x="8181975" y="2532063"/>
          <p14:tracePt t="69943" x="8605838" y="2574925"/>
          <p14:tracePt t="69959" x="9107488" y="2651125"/>
          <p14:tracePt t="69975" x="9439275" y="2660650"/>
          <p14:tracePt t="69991" x="9720263" y="2676525"/>
          <p14:tracePt t="70008" x="9956800" y="2676525"/>
          <p14:tracePt t="70027" x="10229850" y="2676525"/>
          <p14:tracePt t="70042" x="10298113" y="2676525"/>
          <p14:tracePt t="70043" x="10374313" y="2676525"/>
          <p14:tracePt t="70059" x="10425113" y="2676525"/>
          <p14:tracePt t="70060" x="10475913" y="2676525"/>
          <p14:tracePt t="70075" x="10518775" y="2676525"/>
          <p14:tracePt t="70077" x="10560050" y="2676525"/>
          <p14:tracePt t="70091" x="10602913" y="2676525"/>
          <p14:tracePt t="70108" x="10637838" y="2676525"/>
          <p14:tracePt t="70125" x="10671175" y="2676525"/>
          <p14:tracePt t="70142" x="10721975" y="2686050"/>
          <p14:tracePt t="70158" x="10756900" y="2701925"/>
          <p14:tracePt t="70176" x="10782300" y="2711450"/>
          <p14:tracePt t="70219" x="10790238" y="2719388"/>
          <p14:tracePt t="70227" x="10798175" y="2727325"/>
          <p14:tracePt t="70235" x="10798175" y="2744788"/>
          <p14:tracePt t="70244" x="10798175" y="2770188"/>
          <p14:tracePt t="70258" x="10798175" y="2778125"/>
          <p14:tracePt t="70274" x="10798175" y="2871788"/>
          <p14:tracePt t="70291" x="10798175" y="2974975"/>
          <p14:tracePt t="70308" x="10772775" y="3094038"/>
          <p14:tracePt t="70324" x="10729913" y="3246438"/>
          <p14:tracePt t="70341" x="10679113" y="3408363"/>
          <p14:tracePt t="70358" x="10671175" y="3484563"/>
          <p14:tracePt t="70375" x="10663238" y="3560763"/>
          <p14:tracePt t="70377" x="10663238" y="3586163"/>
          <p14:tracePt t="70391" x="10663238" y="3611563"/>
          <p14:tracePt t="70410" x="10663238" y="3654425"/>
          <p14:tracePt t="70426" x="10663238" y="3679825"/>
          <p14:tracePt t="70446" x="10663238" y="3705225"/>
          <p14:tracePt t="70459" x="10663238" y="3713163"/>
          <p14:tracePt t="70460" x="10653713" y="3722688"/>
          <p14:tracePt t="70477" x="10653713" y="3738563"/>
          <p14:tracePt t="70556" x="10645775" y="3756025"/>
          <p14:tracePt t="70562" x="10637838" y="3763963"/>
          <p14:tracePt t="70578" x="10628313" y="3773488"/>
          <p14:tracePt t="70591" x="10602913" y="3781425"/>
          <p14:tracePt t="70607" x="10577513" y="3798888"/>
          <p14:tracePt t="70624" x="10526713" y="3816350"/>
          <p14:tracePt t="70641" x="10483850" y="3816350"/>
          <p14:tracePt t="70658" x="10415588" y="3824288"/>
          <p14:tracePt t="70675" x="10331450" y="3832225"/>
          <p14:tracePt t="70677" x="10280650" y="3841750"/>
          <p14:tracePt t="70691" x="10169525" y="3841750"/>
          <p14:tracePt t="70709" x="10042525" y="3841750"/>
          <p14:tracePt t="70725" x="9906000" y="3841750"/>
          <p14:tracePt t="70742" x="9821863" y="3841750"/>
          <p14:tracePt t="70759" x="9771063" y="3841750"/>
          <p14:tracePt t="70775" x="9753600" y="3841750"/>
          <p14:tracePt t="70791" x="9745663" y="3841750"/>
          <p14:tracePt t="70808" x="9720263" y="3841750"/>
          <p14:tracePt t="70825" x="9694863" y="3841750"/>
          <p14:tracePt t="70841" x="9652000" y="3841750"/>
          <p14:tracePt t="70858" x="9626600" y="3841750"/>
          <p14:tracePt t="70874" x="9601200" y="3841750"/>
          <p14:tracePt t="70891" x="9583738" y="3841750"/>
          <p14:tracePt t="71323" x="9566275" y="3841750"/>
          <p14:tracePt t="71330" x="9540875" y="3841750"/>
          <p14:tracePt t="71340" x="9523413" y="3841750"/>
          <p14:tracePt t="71358" x="9498013" y="3841750"/>
          <p14:tracePt t="71375" x="9464675" y="3841750"/>
          <p14:tracePt t="71391" x="9447213" y="3841750"/>
          <p14:tracePt t="71407" x="9431338" y="3841750"/>
          <p14:tracePt t="71424" x="9421813" y="3841750"/>
          <p14:tracePt t="71441" x="9413875" y="3841750"/>
          <p14:tracePt t="71458" x="9405938" y="3841750"/>
          <p14:tracePt t="71459" x="9388475" y="3841750"/>
          <p14:tracePt t="71474" x="9380538" y="3841750"/>
          <p14:tracePt t="71491" x="9345613" y="3841750"/>
          <p14:tracePt t="71508" x="9312275" y="3841750"/>
          <p14:tracePt t="71570" x="9294813" y="3841750"/>
          <p14:tracePt t="71610" x="9286875" y="3841750"/>
          <p14:tracePt t="71939" x="9261475" y="3841750"/>
          <p14:tracePt t="71945" x="9251950" y="3841750"/>
          <p14:tracePt t="71957" x="9226550" y="3841750"/>
          <p14:tracePt t="71974" x="9218613" y="3841750"/>
          <p14:tracePt t="71990" x="9193213" y="3841750"/>
          <p14:tracePt t="72007" x="9167813" y="3841750"/>
          <p14:tracePt t="72024" x="9150350" y="3841750"/>
          <p14:tracePt t="72040" x="9124950" y="3841750"/>
          <p14:tracePt t="72057" x="9082088" y="3841750"/>
          <p14:tracePt t="72074" x="8980488" y="3857625"/>
          <p14:tracePt t="72090" x="8742363" y="3925888"/>
          <p14:tracePt t="72107" x="8615363" y="3976688"/>
          <p14:tracePt t="72124" x="8539163" y="4002088"/>
          <p14:tracePt t="72140" x="8496300" y="4027488"/>
          <p14:tracePt t="72157" x="8445500" y="4052888"/>
          <p14:tracePt t="72173" x="8318500" y="4105275"/>
          <p14:tracePt t="72191" x="8121650" y="4171950"/>
          <p14:tracePt t="72208" x="7875588" y="4300538"/>
          <p14:tracePt t="72210" x="7705725" y="4368800"/>
          <p14:tracePt t="72224" x="7545388" y="4435475"/>
          <p14:tracePt t="72241" x="7315200" y="4546600"/>
          <p14:tracePt t="72243" x="7221538" y="4597400"/>
          <p14:tracePt t="72258" x="7145338" y="4640263"/>
          <p14:tracePt t="72260" x="7094538" y="4665663"/>
          <p14:tracePt t="72275" x="6932613" y="4749800"/>
          <p14:tracePt t="72290" x="6856413" y="4767263"/>
          <p14:tracePt t="72308" x="6729413" y="4810125"/>
          <p14:tracePt t="72310" x="6686550" y="4827588"/>
          <p14:tracePt t="72324" x="6600825" y="4843463"/>
          <p14:tracePt t="72340" x="6559550" y="4843463"/>
          <p14:tracePt t="72358" x="6508750" y="4843463"/>
          <p14:tracePt t="72374" x="6448425" y="4835525"/>
          <p14:tracePt t="72390" x="6354763" y="4802188"/>
          <p14:tracePt t="72409" x="6303963" y="4792663"/>
          <p14:tracePt t="72410" x="6261100" y="4784725"/>
          <p14:tracePt t="72424" x="6227763" y="4784725"/>
          <p14:tracePt t="72442" x="6134100" y="4767263"/>
          <p14:tracePt t="72459" x="6083300" y="4759325"/>
          <p14:tracePt t="72474" x="6065838" y="4749800"/>
          <p14:tracePt t="72490" x="6024563" y="4741863"/>
          <p14:tracePt t="72507" x="5921375" y="4708525"/>
          <p14:tracePt t="72524" x="5845175" y="4665663"/>
          <p14:tracePt t="72540" x="5811838" y="4640263"/>
          <p14:tracePt t="72557" x="5786438" y="4630738"/>
          <p14:tracePt t="79330" x="5819775" y="4622800"/>
          <p14:tracePt t="79339" x="5837238" y="4605338"/>
          <p14:tracePt t="79346" x="5837238" y="4597400"/>
          <p14:tracePt t="79355" x="5837238" y="4589463"/>
          <p14:tracePt t="79370" x="5837238" y="4564063"/>
          <p14:tracePt t="79387" x="5827713" y="4495800"/>
          <p14:tracePt t="79404" x="5827713" y="4410075"/>
          <p14:tracePt t="79420" x="5827713" y="4240213"/>
          <p14:tracePt t="79437" x="5827713" y="4027488"/>
          <p14:tracePt t="79454" x="5827713" y="3900488"/>
          <p14:tracePt t="79471" x="5827713" y="3824288"/>
          <p14:tracePt t="79487" x="5827713" y="3806825"/>
          <p14:tracePt t="79618" x="5819775" y="3798888"/>
          <p14:tracePt t="79625" x="5819775" y="3806825"/>
          <p14:tracePt t="79637" x="5819775" y="3816350"/>
          <p14:tracePt t="79656" x="5819775" y="3832225"/>
          <p14:tracePt t="102758" x="5811838" y="3841750"/>
          <p14:tracePt t="102762" x="5743575" y="3857625"/>
          <p14:tracePt t="102778" x="5735638" y="3857625"/>
          <p14:tracePt t="102850" x="5726113" y="3867150"/>
          <p14:tracePt t="102858" x="5718175" y="3875088"/>
          <p14:tracePt t="102866" x="5718175" y="3883025"/>
          <p14:tracePt t="102876" x="5708650" y="3883025"/>
          <p14:tracePt t="102893" x="5700713" y="3900488"/>
          <p14:tracePt t="103033" x="5708650" y="3900488"/>
          <p14:tracePt t="103041" x="5880100" y="3900488"/>
          <p14:tracePt t="103049" x="6007100" y="3892550"/>
          <p14:tracePt t="103060" x="6116638" y="3875088"/>
          <p14:tracePt t="103077" x="6235700" y="3875088"/>
          <p14:tracePt t="103093" x="6261100" y="3875088"/>
          <p14:tracePt t="103110" x="6278563" y="3917950"/>
          <p14:tracePt t="103127" x="6278563" y="3951288"/>
          <p14:tracePt t="103143" x="6286500" y="3960813"/>
          <p14:tracePt t="103160" x="6329363" y="4011613"/>
          <p14:tracePt t="103178" x="6516688" y="4113213"/>
          <p14:tracePt t="103179" x="6762750" y="4181475"/>
          <p14:tracePt t="103194" x="7059613" y="4291013"/>
          <p14:tracePt t="103195" x="7451725" y="4460875"/>
          <p14:tracePt t="103211" x="7816850" y="4657725"/>
          <p14:tracePt t="103211" x="8070850" y="4810125"/>
          <p14:tracePt t="103227" x="8207375" y="4886325"/>
          <p14:tracePt t="103229" x="8308975" y="4929188"/>
          <p14:tracePt t="103244" x="8343900" y="4929188"/>
          <p14:tracePt t="103260" x="8351838" y="4903788"/>
          <p14:tracePt t="103277" x="8351838" y="4802188"/>
          <p14:tracePt t="103293" x="8351838" y="4691063"/>
          <p14:tracePt t="103310" x="8369300" y="4538663"/>
          <p14:tracePt t="103327" x="8470900" y="4402138"/>
          <p14:tracePt t="103344" x="8597900" y="4275138"/>
          <p14:tracePt t="103346" x="8674100" y="4249738"/>
          <p14:tracePt t="103360" x="8750300" y="4224338"/>
          <p14:tracePt t="103377" x="8828088" y="4224338"/>
          <p14:tracePt t="103379" x="8843963" y="4224338"/>
          <p14:tracePt t="103397" x="8853488" y="4224338"/>
          <p14:tracePt t="103419" x="8853488" y="4232275"/>
          <p14:tracePt t="103435" x="8818563" y="4249738"/>
          <p14:tracePt t="103443" x="8777288" y="4257675"/>
          <p14:tracePt t="103460" x="8666163" y="4291013"/>
          <p14:tracePt t="103477" x="8572500" y="4308475"/>
          <p14:tracePt t="103493" x="8504238" y="4308475"/>
          <p14:tracePt t="103510" x="8445500" y="4308475"/>
          <p14:tracePt t="103526" x="8428038" y="4291013"/>
          <p14:tracePt t="103543" x="8402638" y="4240213"/>
          <p14:tracePt t="103560" x="8385175" y="4181475"/>
          <p14:tracePt t="103577" x="8369300" y="4105275"/>
          <p14:tracePt t="103594" x="8326438" y="4011613"/>
          <p14:tracePt t="103610" x="8275638" y="3900488"/>
          <p14:tracePt t="103627" x="8199438" y="3756025"/>
          <p14:tracePt t="103643" x="8139113" y="3687763"/>
          <p14:tracePt t="103682" x="8131175" y="3687763"/>
          <p14:tracePt t="103698" x="8113713" y="3687763"/>
          <p14:tracePt t="103714" x="8105775" y="3687763"/>
          <p14:tracePt t="103722" x="8096250" y="3697288"/>
          <p14:tracePt t="103738" x="8088313" y="3705225"/>
          <p14:tracePt t="103762" x="8088313" y="3722688"/>
          <p14:tracePt t="103769" x="8088313" y="3738563"/>
          <p14:tracePt t="103778" x="8088313" y="3748088"/>
          <p14:tracePt t="103793" x="8070850" y="3773488"/>
          <p14:tracePt t="103810" x="8070850" y="3798888"/>
          <p14:tracePt t="103827" x="8062913" y="3832225"/>
          <p14:tracePt t="103843" x="8062913" y="3867150"/>
          <p14:tracePt t="103859" x="8062913" y="3883025"/>
          <p14:tracePt t="103876" x="8062913" y="3892550"/>
          <p14:tracePt t="103954" x="8062913" y="3900488"/>
          <p14:tracePt t="103978" x="8045450" y="3900488"/>
          <p14:tracePt t="103987" x="8037513" y="3900488"/>
          <p14:tracePt t="104019" x="8029575" y="3900488"/>
          <p14:tracePt t="104028" x="8012113" y="3900488"/>
          <p14:tracePt t="104035" x="8004175" y="3892550"/>
          <p14:tracePt t="104050" x="7994650" y="3892550"/>
          <p14:tracePt t="104066" x="7986713" y="3892550"/>
          <p14:tracePt t="104076" x="7977188" y="3892550"/>
          <p14:tracePt t="104093" x="7961313" y="3892550"/>
          <p14:tracePt t="104110" x="7910513" y="3892550"/>
          <p14:tracePt t="104126" x="7875588" y="3892550"/>
          <p14:tracePt t="104143" x="7781925" y="3892550"/>
          <p14:tracePt t="104160" x="7723188" y="3892550"/>
          <p14:tracePt t="104177" x="7697788" y="3892550"/>
          <p14:tracePt t="104178" x="7688263" y="3892550"/>
          <p14:tracePt t="104196" x="7680325" y="3900488"/>
          <p14:tracePt t="104210" x="7680325" y="3908425"/>
          <p14:tracePt t="104229" x="7680325" y="3976688"/>
          <p14:tracePt t="104244" x="7680325" y="4027488"/>
          <p14:tracePt t="104260" x="7680325" y="4095750"/>
          <p14:tracePt t="104277" x="7680325" y="4138613"/>
          <p14:tracePt t="104292" x="7680325" y="4171950"/>
          <p14:tracePt t="104310" x="7680325" y="4206875"/>
          <p14:tracePt t="104326" x="7680325" y="4249738"/>
          <p14:tracePt t="104343" x="7705725" y="4291013"/>
          <p14:tracePt t="104360" x="7715250" y="4325938"/>
          <p14:tracePt t="104376" x="7740650" y="4351338"/>
          <p14:tracePt t="104393" x="7756525" y="4376738"/>
          <p14:tracePt t="104410" x="7781925" y="4384675"/>
          <p14:tracePt t="104411" x="7799388" y="4394200"/>
          <p14:tracePt t="104428" x="7859713" y="4394200"/>
          <p14:tracePt t="104443" x="7935913" y="4394200"/>
          <p14:tracePt t="104460" x="8020050" y="4394200"/>
          <p14:tracePt t="104477" x="8105775" y="4394200"/>
          <p14:tracePt t="104493" x="8174038" y="4368800"/>
          <p14:tracePt t="104510" x="8240713" y="4325938"/>
          <p14:tracePt t="104527" x="8283575" y="4275138"/>
          <p14:tracePt t="104545" x="8308975" y="4232275"/>
          <p14:tracePt t="104560" x="8308975" y="4224338"/>
          <p14:tracePt t="104578" x="8308975" y="4189413"/>
          <p14:tracePt t="104595" x="8308975" y="4164013"/>
          <p14:tracePt t="104611" x="8308975" y="4156075"/>
          <p14:tracePt t="104612" x="8308975" y="4138613"/>
          <p14:tracePt t="104627" x="8308975" y="4130675"/>
          <p14:tracePt t="104628" x="8308975" y="4121150"/>
          <p14:tracePt t="104643" x="8308975" y="4105275"/>
          <p14:tracePt t="104660" x="8308975" y="4079875"/>
          <p14:tracePt t="104676" x="8291513" y="4052888"/>
          <p14:tracePt t="104693" x="8266113" y="4052888"/>
          <p14:tracePt t="104711" x="8207375" y="4027488"/>
          <p14:tracePt t="104730" x="8105775" y="3994150"/>
          <p14:tracePt t="104744" x="8096250" y="3986213"/>
          <p14:tracePt t="104746" x="8088313" y="3976688"/>
          <p14:tracePt t="104759" x="8080375" y="3976688"/>
          <p14:tracePt t="104778" x="8070850" y="3968750"/>
          <p14:tracePt t="104819" x="8062913" y="3968750"/>
          <p14:tracePt t="104834" x="8054975" y="3968750"/>
          <p14:tracePt t="104842" x="8037513" y="3968750"/>
          <p14:tracePt t="104858" x="8029575" y="3968750"/>
          <p14:tracePt t="104866" x="8020050" y="3968750"/>
          <p14:tracePt t="104876" x="8012113" y="3968750"/>
          <p14:tracePt t="104893" x="7986713" y="3968750"/>
          <p14:tracePt t="104909" x="7977188" y="3968750"/>
          <p14:tracePt t="104927" x="7951788" y="3968750"/>
          <p14:tracePt t="104944" x="7943850" y="3968750"/>
          <p14:tracePt t="104947" x="7935913" y="3968750"/>
          <p14:tracePt t="104955" x="7918450" y="3968750"/>
          <p14:tracePt t="104962" x="7910513" y="3976688"/>
          <p14:tracePt t="104978" x="7893050" y="3994150"/>
          <p14:tracePt t="104993" x="7875588" y="4011613"/>
          <p14:tracePt t="105012" x="7859713" y="4052888"/>
          <p14:tracePt t="105028" x="7842250" y="4062413"/>
          <p14:tracePt t="105044" x="7842250" y="4079875"/>
          <p14:tracePt t="105060" x="7842250" y="4087813"/>
          <p14:tracePt t="105076" x="7842250" y="4105275"/>
          <p14:tracePt t="105093" x="7842250" y="4121150"/>
          <p14:tracePt t="105110" x="7850188" y="4138613"/>
          <p14:tracePt t="105126" x="7859713" y="4164013"/>
          <p14:tracePt t="105143" x="7859713" y="4181475"/>
          <p14:tracePt t="105159" x="7875588" y="4197350"/>
          <p14:tracePt t="105177" x="7885113" y="4206875"/>
          <p14:tracePt t="105194" x="7918450" y="4240213"/>
          <p14:tracePt t="105211" x="7926388" y="4249738"/>
          <p14:tracePt t="105229" x="7977188" y="4249738"/>
          <p14:tracePt t="105247" x="8037513" y="4249738"/>
          <p14:tracePt t="105250" x="8088313" y="4249738"/>
          <p14:tracePt t="105260" x="8113713" y="4249738"/>
          <p14:tracePt t="105278" x="8189913" y="4249738"/>
          <p14:tracePt t="105293" x="8250238" y="4224338"/>
          <p14:tracePt t="105309" x="8283575" y="4197350"/>
          <p14:tracePt t="105326" x="8308975" y="4181475"/>
          <p14:tracePt t="105343" x="8308975" y="4164013"/>
          <p14:tracePt t="105359" x="8318500" y="4121150"/>
          <p14:tracePt t="105376" x="8318500" y="4087813"/>
          <p14:tracePt t="105394" x="8318500" y="4044950"/>
          <p14:tracePt t="105410" x="8318500" y="4037013"/>
          <p14:tracePt t="105411" x="8301038" y="4019550"/>
          <p14:tracePt t="105428" x="8275638" y="3986213"/>
          <p14:tracePt t="105444" x="8250238" y="3960813"/>
          <p14:tracePt t="105459" x="8224838" y="3943350"/>
          <p14:tracePt t="105476" x="8181975" y="3908425"/>
          <p14:tracePt t="105493" x="8131175" y="3875088"/>
          <p14:tracePt t="105509" x="8088313" y="3849688"/>
          <p14:tracePt t="105527" x="8080375" y="3841750"/>
          <p14:tracePt t="105543" x="8062913" y="3832225"/>
          <p14:tracePt t="105560" x="8054975" y="3832225"/>
          <p14:tracePt t="105578" x="8029575" y="3832225"/>
          <p14:tracePt t="105594" x="8012113" y="3832225"/>
          <p14:tracePt t="105595" x="8004175" y="3832225"/>
          <p14:tracePt t="105609" x="7986713" y="3832225"/>
          <p14:tracePt t="105627" x="7961313" y="3832225"/>
          <p14:tracePt t="105629" x="7943850" y="3832225"/>
          <p14:tracePt t="105645" x="7918450" y="3832225"/>
          <p14:tracePt t="105660" x="7885113" y="3849688"/>
          <p14:tracePt t="105676" x="7867650" y="3857625"/>
          <p14:tracePt t="105694" x="7842250" y="3883025"/>
          <p14:tracePt t="105710" x="7816850" y="3892550"/>
          <p14:tracePt t="105726" x="7781925" y="3925888"/>
          <p14:tracePt t="105742" x="7766050" y="3943350"/>
          <p14:tracePt t="105762" x="7756525" y="3951288"/>
          <p14:tracePt t="105778" x="7748588" y="3960813"/>
          <p14:tracePt t="105794" x="7748588" y="3968750"/>
          <p14:tracePt t="105810" x="7748588" y="3976688"/>
          <p14:tracePt t="105811" x="7740650" y="3986213"/>
          <p14:tracePt t="105828" x="7740650" y="4019550"/>
          <p14:tracePt t="105843" x="7740650" y="4037013"/>
          <p14:tracePt t="105845" x="7740650" y="4052888"/>
          <p14:tracePt t="105859" x="7740650" y="4087813"/>
          <p14:tracePt t="105875" x="7740650" y="4113213"/>
          <p14:tracePt t="105892" x="7740650" y="4138613"/>
          <p14:tracePt t="105909" x="7740650" y="4171950"/>
          <p14:tracePt t="105926" x="7756525" y="4189413"/>
          <p14:tracePt t="105942" x="7781925" y="4214813"/>
          <p14:tracePt t="105959" x="7816850" y="4240213"/>
          <p14:tracePt t="105976" x="7832725" y="4265613"/>
          <p14:tracePt t="105992" x="7875588" y="4283075"/>
          <p14:tracePt t="106010" x="7893050" y="4308475"/>
          <p14:tracePt t="106025" x="7943850" y="4333875"/>
          <p14:tracePt t="106043" x="7969250" y="4341813"/>
          <p14:tracePt t="106059" x="7986713" y="4351338"/>
          <p14:tracePt t="106075" x="8037513" y="4368800"/>
          <p14:tracePt t="106092" x="8070850" y="4368800"/>
          <p14:tracePt t="106109" x="8096250" y="4368800"/>
          <p14:tracePt t="106126" x="8139113" y="4368800"/>
          <p14:tracePt t="106142" x="8156575" y="4368800"/>
          <p14:tracePt t="106159" x="8181975" y="4368800"/>
          <p14:tracePt t="106176" x="8207375" y="4359275"/>
          <p14:tracePt t="106178" x="8224838" y="4341813"/>
          <p14:tracePt t="106194" x="8240713" y="4325938"/>
          <p14:tracePt t="106209" x="8258175" y="4308475"/>
          <p14:tracePt t="106210" x="8266113" y="4291013"/>
          <p14:tracePt t="106228" x="8291513" y="4232275"/>
          <p14:tracePt t="106243" x="8308975" y="4206875"/>
          <p14:tracePt t="106245" x="8334375" y="4164013"/>
          <p14:tracePt t="106259" x="8343900" y="4113213"/>
          <p14:tracePt t="106276" x="8351838" y="4062413"/>
          <p14:tracePt t="106292" x="8351838" y="4027488"/>
          <p14:tracePt t="106310" x="8369300" y="3986213"/>
          <p14:tracePt t="106326" x="8369300" y="3960813"/>
          <p14:tracePt t="106343" x="8369300" y="3951288"/>
          <p14:tracePt t="106359" x="8369300" y="3917950"/>
          <p14:tracePt t="106376" x="8308975" y="3867150"/>
          <p14:tracePt t="106392" x="8232775" y="3816350"/>
          <p14:tracePt t="106409" x="8139113" y="3773488"/>
          <p14:tracePt t="106411" x="8105775" y="3763963"/>
          <p14:tracePt t="106428" x="8054975" y="3738563"/>
          <p14:tracePt t="106442" x="8029575" y="3730625"/>
          <p14:tracePt t="106458" x="8020050" y="3730625"/>
          <p14:tracePt t="106476" x="7986713" y="3730625"/>
          <p14:tracePt t="106493" x="7969250" y="3730625"/>
          <p14:tracePt t="106509" x="7951788" y="3730625"/>
          <p14:tracePt t="106525" x="7918450" y="3730625"/>
          <p14:tracePt t="106542" x="7893050" y="3730625"/>
          <p14:tracePt t="106559" x="7875588" y="3730625"/>
          <p14:tracePt t="106576" x="7859713" y="3748088"/>
          <p14:tracePt t="106577" x="7850188" y="3756025"/>
          <p14:tracePt t="106592" x="7842250" y="3763963"/>
          <p14:tracePt t="106609" x="7816850" y="3790950"/>
          <p14:tracePt t="106625" x="7816850" y="3798888"/>
          <p14:tracePt t="106642" x="7807325" y="3816350"/>
          <p14:tracePt t="106643" x="7807325" y="3824288"/>
          <p14:tracePt t="106658" x="7807325" y="3832225"/>
          <p14:tracePt t="106675" x="7807325" y="3867150"/>
          <p14:tracePt t="106692" x="7791450" y="3883025"/>
          <p14:tracePt t="106708" x="7791450" y="3892550"/>
          <p14:tracePt t="106725" x="7791450" y="3908425"/>
          <p14:tracePt t="106742" x="7791450" y="3925888"/>
          <p14:tracePt t="106759" x="7791450" y="3951288"/>
          <p14:tracePt t="106775" x="7791450" y="3960813"/>
          <p14:tracePt t="106792" x="7791450" y="3976688"/>
          <p14:tracePt t="106808" x="7791450" y="3986213"/>
          <p14:tracePt t="106834" x="7791450" y="3994150"/>
          <p14:tracePt t="106874" x="7791450" y="4002088"/>
          <p14:tracePt t="106883" x="7791450" y="4011613"/>
          <p14:tracePt t="107010" x="7791450" y="4019550"/>
          <p14:tracePt t="107018" x="7791450" y="4027488"/>
          <p14:tracePt t="107033" x="7791450" y="4044950"/>
          <p14:tracePt t="107043" x="7791450" y="4052888"/>
          <p14:tracePt t="107058" x="7791450" y="4062413"/>
          <p14:tracePt t="107075" x="7791450" y="4087813"/>
          <p14:tracePt t="107091" x="7791450" y="4105275"/>
          <p14:tracePt t="107109" x="7748588" y="4121150"/>
          <p14:tracePt t="107125" x="7672388" y="4130675"/>
          <p14:tracePt t="107141" x="7570788" y="4138613"/>
          <p14:tracePt t="107158" x="7442200" y="4138613"/>
          <p14:tracePt t="107175" x="7323138" y="4138613"/>
          <p14:tracePt t="107191" x="7246938" y="4138613"/>
          <p14:tracePt t="107208" x="7196138" y="4121150"/>
          <p14:tracePt t="107226" x="7137400" y="4079875"/>
          <p14:tracePt t="107226" x="7112000" y="4052888"/>
          <p14:tracePt t="107242" x="7069138" y="4019550"/>
          <p14:tracePt t="107243" x="7051675" y="3986213"/>
          <p14:tracePt t="107259" x="7026275" y="3935413"/>
          <p14:tracePt t="107275" x="6950075" y="3790950"/>
          <p14:tracePt t="107292" x="6788150" y="3543300"/>
          <p14:tracePt t="107308" x="6678613" y="3373438"/>
          <p14:tracePt t="107325" x="6592888" y="3211513"/>
          <p14:tracePt t="107341" x="6567488" y="3094038"/>
          <p14:tracePt t="107358" x="6567488" y="2974975"/>
          <p14:tracePt t="107375" x="6567488" y="2897188"/>
          <p14:tracePt t="107392" x="6584950" y="2820988"/>
          <p14:tracePt t="107408" x="6600825" y="2770188"/>
          <p14:tracePt t="107425" x="6626225" y="2736850"/>
          <p14:tracePt t="107442" x="6669088" y="2660650"/>
          <p14:tracePt t="107458" x="6711950" y="2608263"/>
          <p14:tracePt t="107474" x="6797675" y="2516188"/>
          <p14:tracePt t="107491" x="6856413" y="2473325"/>
          <p14:tracePt t="107508" x="6924675" y="2447925"/>
          <p14:tracePt t="107524" x="6992938" y="2422525"/>
          <p14:tracePt t="107541" x="7051675" y="2405063"/>
          <p14:tracePt t="107558" x="7119938" y="2387600"/>
          <p14:tracePt t="107574" x="7221538" y="2379663"/>
          <p14:tracePt t="107591" x="7315200" y="2371725"/>
          <p14:tracePt t="107608" x="7383463" y="2371725"/>
          <p14:tracePt t="107625" x="7442200" y="2371725"/>
          <p14:tracePt t="107626" x="7459663" y="2371725"/>
          <p14:tracePt t="107642" x="7467600" y="2371725"/>
          <p14:tracePt t="107658" x="7502525" y="2371725"/>
          <p14:tracePt t="107659" x="7518400" y="2371725"/>
          <p14:tracePt t="107674" x="7545388" y="2371725"/>
          <p14:tracePt t="107691" x="7604125" y="2438400"/>
          <p14:tracePt t="107708" x="7646988" y="2524125"/>
          <p14:tracePt t="107725" x="7672388" y="2660650"/>
          <p14:tracePt t="107741" x="7705725" y="2820988"/>
          <p14:tracePt t="107758" x="7748588" y="2940050"/>
          <p14:tracePt t="107774" x="7791450" y="3033713"/>
          <p14:tracePt t="107792" x="7824788" y="3101975"/>
          <p14:tracePt t="107809" x="7842250" y="3152775"/>
          <p14:tracePt t="107810" x="7842250" y="3170238"/>
          <p14:tracePt t="107827" x="7859713" y="3246438"/>
          <p14:tracePt t="107843" x="7875588" y="3305175"/>
          <p14:tracePt t="107845" x="7875588" y="3373438"/>
          <p14:tracePt t="107858" x="7885113" y="3424238"/>
          <p14:tracePt t="107860" x="7885113" y="3475038"/>
          <p14:tracePt t="107875" x="7893050" y="3535363"/>
          <p14:tracePt t="107876" x="7893050" y="3586163"/>
          <p14:tracePt t="107891" x="7893050" y="3713163"/>
          <p14:tracePt t="107908" x="7893050" y="3816350"/>
          <p14:tracePt t="107928" x="7893050" y="3925888"/>
          <p14:tracePt t="107930" x="7867650" y="4002088"/>
          <p14:tracePt t="107941" x="7850188" y="4079875"/>
          <p14:tracePt t="107959" x="7842250" y="4197350"/>
          <p14:tracePt t="107975" x="7799388" y="4283075"/>
          <p14:tracePt t="107992" x="7781925" y="4316413"/>
          <p14:tracePt t="108008" x="7740650" y="4351338"/>
          <p14:tracePt t="108025" x="7697788" y="4359275"/>
          <p14:tracePt t="108041" x="7629525" y="4359275"/>
          <p14:tracePt t="108058" x="7578725" y="4359275"/>
          <p14:tracePt t="108074" x="7477125" y="4333875"/>
          <p14:tracePt t="108091" x="7373938" y="4249738"/>
          <p14:tracePt t="108107" x="7239000" y="4130675"/>
          <p14:tracePt t="108125" x="7094538" y="3968750"/>
          <p14:tracePt t="108141" x="6975475" y="3841750"/>
          <p14:tracePt t="108159" x="6907213" y="3756025"/>
          <p14:tracePt t="108177" x="6856413" y="3679825"/>
          <p14:tracePt t="108179" x="6848475" y="3654425"/>
          <p14:tracePt t="108194" x="6831013" y="3619500"/>
          <p14:tracePt t="108208" x="6823075" y="3603625"/>
          <p14:tracePt t="108224" x="6813550" y="3560763"/>
          <p14:tracePt t="108242" x="6813550" y="3509963"/>
          <p14:tracePt t="108243" x="6813550" y="3492500"/>
          <p14:tracePt t="108259" x="6813550" y="3467100"/>
          <p14:tracePt t="108260" x="6813550" y="3424238"/>
          <p14:tracePt t="108275" x="6813550" y="3382963"/>
          <p14:tracePt t="108292" x="6823075" y="3271838"/>
          <p14:tracePt t="108308" x="6881813" y="3170238"/>
          <p14:tracePt t="108324" x="6915150" y="3084513"/>
          <p14:tracePt t="108341" x="6967538" y="3000375"/>
          <p14:tracePt t="108358" x="7026275" y="2914650"/>
          <p14:tracePt t="108374" x="7085013" y="2838450"/>
          <p14:tracePt t="108391" x="7178675" y="2770188"/>
          <p14:tracePt t="108407" x="7264400" y="2736850"/>
          <p14:tracePt t="108424" x="7400925" y="2693988"/>
          <p14:tracePt t="108442" x="7502525" y="2668588"/>
          <p14:tracePt t="108443" x="7561263" y="2668588"/>
          <p14:tracePt t="108459" x="7612063" y="2643188"/>
          <p14:tracePt t="108459" x="7672388" y="2633663"/>
          <p14:tracePt t="108475" x="7748588" y="2617788"/>
          <p14:tracePt t="108491" x="7824788" y="2592388"/>
          <p14:tracePt t="108508" x="7867650" y="2592388"/>
          <p14:tracePt t="108525" x="7893050" y="2592388"/>
          <p14:tracePt t="108541" x="7900988" y="2592388"/>
          <p14:tracePt t="108558" x="7926388" y="2600325"/>
          <p14:tracePt t="108575" x="7943850" y="2643188"/>
          <p14:tracePt t="108591" x="7977188" y="2693988"/>
          <p14:tracePt t="108610" x="8029575" y="2805113"/>
          <p14:tracePt t="108628" x="8062913" y="2889250"/>
          <p14:tracePt t="108642" x="8070850" y="2922588"/>
          <p14:tracePt t="108643" x="8080375" y="2974975"/>
          <p14:tracePt t="108659" x="8105775" y="3076575"/>
          <p14:tracePt t="108674" x="8105775" y="3135313"/>
          <p14:tracePt t="108691" x="8105775" y="3297238"/>
          <p14:tracePt t="108710" x="8105775" y="3355975"/>
          <p14:tracePt t="108726" x="8105775" y="3449638"/>
          <p14:tracePt t="108741" x="8096250" y="3527425"/>
          <p14:tracePt t="108758" x="8070850" y="3629025"/>
          <p14:tracePt t="108775" x="8054975" y="3722688"/>
          <p14:tracePt t="108779" x="8045450" y="3756025"/>
          <p14:tracePt t="108791" x="8029575" y="3781425"/>
          <p14:tracePt t="108810" x="7986713" y="3849688"/>
          <p14:tracePt t="108825" x="7969250" y="3875088"/>
          <p14:tracePt t="108842" x="7961313" y="3883025"/>
          <p14:tracePt t="108843" x="7943850" y="3892550"/>
          <p14:tracePt t="108859" x="7918450" y="3917950"/>
          <p14:tracePt t="108877" x="7885113" y="3917950"/>
          <p14:tracePt t="108891" x="7850188" y="3935413"/>
          <p14:tracePt t="108908" x="7842250" y="3935413"/>
          <p14:tracePt t="108925" x="7832725" y="3935413"/>
          <p14:tracePt t="108941" x="7816850" y="3935413"/>
          <p14:tracePt t="108958" x="7807325" y="3935413"/>
          <p14:tracePt t="108974" x="7799388" y="3935413"/>
          <p14:tracePt t="108992" x="7791450" y="3935413"/>
          <p14:tracePt t="108994" x="7781925" y="3935413"/>
          <p14:tracePt t="109106" x="7773988" y="3935413"/>
          <p14:tracePt t="109129" x="7773988" y="3943350"/>
          <p14:tracePt t="109155" x="7773988" y="3951288"/>
          <p14:tracePt t="109162" x="7773988" y="3976688"/>
          <p14:tracePt t="109178" x="7781925" y="3986213"/>
          <p14:tracePt t="109191" x="7781925" y="4002088"/>
          <p14:tracePt t="109207" x="7781925" y="4019550"/>
          <p14:tracePt t="109226" x="7791450" y="4044950"/>
          <p14:tracePt t="109242" x="7807325" y="4087813"/>
          <p14:tracePt t="109259" x="7832725" y="4105275"/>
          <p14:tracePt t="109276" x="7859713" y="4121150"/>
          <p14:tracePt t="109291" x="7885113" y="4130675"/>
          <p14:tracePt t="109293" x="7900988" y="4146550"/>
          <p14:tracePt t="109310" x="7910513" y="4146550"/>
          <p14:tracePt t="109325" x="7926388" y="4146550"/>
          <p14:tracePt t="109341" x="7969250" y="4146550"/>
          <p14:tracePt t="109358" x="7986713" y="4138613"/>
          <p14:tracePt t="109375" x="7994650" y="4113213"/>
          <p14:tracePt t="109378" x="8004175" y="4095750"/>
          <p14:tracePt t="109391" x="8004175" y="4087813"/>
          <p14:tracePt t="109409" x="8004175" y="4070350"/>
          <p14:tracePt t="109425" x="8012113" y="4052888"/>
          <p14:tracePt t="109440" x="8020050" y="4044950"/>
          <p14:tracePt t="109466" x="8029575" y="4037013"/>
          <p14:tracePt t="109530" x="8045450" y="4037013"/>
          <p14:tracePt t="109538" x="8054975" y="4027488"/>
          <p14:tracePt t="109546" x="8062913" y="4019550"/>
          <p14:tracePt t="109557" x="8070850" y="4019550"/>
          <p14:tracePt t="109574" x="8096250" y="4011613"/>
          <p14:tracePt t="109590" x="8105775" y="4002088"/>
          <p14:tracePt t="109607" x="8113713" y="3994150"/>
          <p14:tracePt t="109625" x="8113713" y="3986213"/>
          <p14:tracePt t="109641" x="8113713" y="3976688"/>
          <p14:tracePt t="109657" x="8113713" y="3960813"/>
          <p14:tracePt t="109674" x="8113713" y="3951288"/>
          <p14:tracePt t="109676" x="8113713" y="3935413"/>
          <p14:tracePt t="109691" x="8113713" y="3917950"/>
          <p14:tracePt t="109707" x="8088313" y="3900488"/>
          <p14:tracePt t="109723" x="8062913" y="3875088"/>
          <p14:tracePt t="109740" x="8037513" y="3875088"/>
          <p14:tracePt t="109757" x="8004175" y="3857625"/>
          <p14:tracePt t="109774" x="8004175" y="3849688"/>
          <p14:tracePt t="109791" x="7994650" y="3849688"/>
          <p14:tracePt t="109809" x="7986713" y="3849688"/>
          <p14:tracePt t="109835" x="7977188" y="3849688"/>
          <p14:tracePt t="109851" x="7961313" y="3849688"/>
          <p14:tracePt t="109866" x="7951788" y="3849688"/>
          <p14:tracePt t="109876" x="7943850" y="3849688"/>
          <p14:tracePt t="109891" x="7935913" y="3849688"/>
          <p14:tracePt t="109907" x="7910513" y="3857625"/>
          <p14:tracePt t="109925" x="7893050" y="3867150"/>
          <p14:tracePt t="109941" x="7875588" y="3883025"/>
          <p14:tracePt t="109961" x="7850188" y="3892550"/>
          <p14:tracePt t="109962" x="7850188" y="3900488"/>
          <p14:tracePt t="109974" x="7842250" y="3917950"/>
          <p14:tracePt t="109990" x="7832725" y="3917950"/>
          <p14:tracePt t="110008" x="7824788" y="3935413"/>
          <p14:tracePt t="110024" x="7824788" y="3943350"/>
          <p14:tracePt t="110040" x="7824788" y="3960813"/>
          <p14:tracePt t="110057" x="7816850" y="3986213"/>
          <p14:tracePt t="110074" x="7807325" y="4002088"/>
          <p14:tracePt t="110090" x="7807325" y="4019550"/>
          <p14:tracePt t="110107" x="7807325" y="4044950"/>
          <p14:tracePt t="110123" x="7807325" y="4052888"/>
          <p14:tracePt t="110140" x="7807325" y="4070350"/>
          <p14:tracePt t="110157" x="7807325" y="4105275"/>
          <p14:tracePt t="110175" x="7807325" y="4113213"/>
          <p14:tracePt t="110190" x="7807325" y="4138613"/>
          <p14:tracePt t="110206" x="7807325" y="4146550"/>
          <p14:tracePt t="110223" x="7807325" y="4164013"/>
          <p14:tracePt t="110240" x="7807325" y="4181475"/>
          <p14:tracePt t="110257" x="7807325" y="4189413"/>
          <p14:tracePt t="110258" x="7807325" y="4197350"/>
          <p14:tracePt t="110418" x="7807325" y="4206875"/>
          <p14:tracePt t="110426" x="7816850" y="4206875"/>
          <p14:tracePt t="110434" x="7824788" y="4206875"/>
          <p14:tracePt t="110442" x="7832725" y="4206875"/>
          <p14:tracePt t="110458" x="7885113" y="4206875"/>
          <p14:tracePt t="110474" x="7893050" y="4206875"/>
          <p14:tracePt t="110475" x="7926388" y="4206875"/>
          <p14:tracePt t="110491" x="7961313" y="4206875"/>
          <p14:tracePt t="110492" x="8004175" y="4206875"/>
          <p14:tracePt t="110508" x="8054975" y="4206875"/>
          <p14:tracePt t="110525" x="8131175" y="4197350"/>
          <p14:tracePt t="110540" x="8224838" y="4181475"/>
          <p14:tracePt t="110557" x="8308975" y="4156075"/>
          <p14:tracePt t="110573" x="8334375" y="4146550"/>
          <p14:tracePt t="110594" x="8343900" y="4146550"/>
          <p14:tracePt t="110609" x="8343900" y="4138613"/>
          <p14:tracePt t="110753" x="8351838" y="4138613"/>
          <p14:tracePt t="110778" x="8351838" y="4130675"/>
          <p14:tracePt t="110787" x="8351838" y="4121150"/>
          <p14:tracePt t="110793" x="8351838" y="4113213"/>
          <p14:tracePt t="110810" x="8343900" y="4105275"/>
          <p14:tracePt t="110825" x="8334375" y="4095750"/>
          <p14:tracePt t="110825" x="8326438" y="4087813"/>
          <p14:tracePt t="110840" x="8326438" y="4079875"/>
          <p14:tracePt t="110858" x="8308975" y="4037013"/>
          <p14:tracePt t="110874" x="8301038" y="4019550"/>
          <p14:tracePt t="110875" x="8283575" y="4002088"/>
          <p14:tracePt t="110890" x="8266113" y="3976688"/>
          <p14:tracePt t="110906" x="8240713" y="3925888"/>
          <p14:tracePt t="110923" x="8232775" y="3917950"/>
          <p14:tracePt t="110940" x="8232775" y="3908425"/>
          <p14:tracePt t="110956" x="8215313" y="3892550"/>
          <p14:tracePt t="110973" x="8207375" y="3875088"/>
          <p14:tracePt t="110990" x="8199438" y="3867150"/>
          <p14:tracePt t="111006" x="8181975" y="3857625"/>
          <p14:tracePt t="111031" x="8147050" y="3849688"/>
          <p14:tracePt t="111043" x="8096250" y="3849688"/>
          <p14:tracePt t="111060" x="8070850" y="3849688"/>
          <p14:tracePt t="111076" x="8037513" y="3849688"/>
          <p14:tracePt t="111091" x="8020050" y="3849688"/>
          <p14:tracePt t="111108" x="8012113" y="3849688"/>
          <p14:tracePt t="111126" x="8004175" y="3849688"/>
          <p14:tracePt t="111140" x="7969250" y="3857625"/>
          <p14:tracePt t="111158" x="7951788" y="3857625"/>
          <p14:tracePt t="111173" x="7943850" y="3867150"/>
          <p14:tracePt t="111191" x="7918450" y="3875088"/>
          <p14:tracePt t="111207" x="7910513" y="3883025"/>
          <p14:tracePt t="111224" x="7893050" y="3892550"/>
          <p14:tracePt t="111241" x="7875588" y="3892550"/>
          <p14:tracePt t="111258" x="7867650" y="3892550"/>
          <p14:tracePt t="111370" x="7867650" y="3900488"/>
          <p14:tracePt t="111378" x="7867650" y="3908425"/>
          <p14:tracePt t="111409" x="7867650" y="3917950"/>
          <p14:tracePt t="111548" x="7859713" y="3917950"/>
          <p14:tracePt t="111610" x="7850188" y="3917950"/>
          <p14:tracePt t="111650" x="7842250" y="3917950"/>
          <p14:tracePt t="111673" x="7842250" y="3908425"/>
          <p14:tracePt t="111682" x="7842250" y="3892550"/>
          <p14:tracePt t="111691" x="7842250" y="3867150"/>
          <p14:tracePt t="111707" x="7842250" y="3832225"/>
          <p14:tracePt t="111708" x="7842250" y="3816350"/>
          <p14:tracePt t="111723" x="7842250" y="3798888"/>
          <p14:tracePt t="111762" x="7816850" y="3790950"/>
          <p14:tracePt t="111769" x="7791450" y="3790950"/>
          <p14:tracePt t="111778" x="7748588" y="3790950"/>
          <p14:tracePt t="111790" x="7697788" y="3806825"/>
          <p14:tracePt t="111806" x="7586663" y="3832225"/>
          <p14:tracePt t="111823" x="7553325" y="3832225"/>
          <p14:tracePt t="111839" x="7518400" y="3832225"/>
          <p14:tracePt t="111857" x="7493000" y="3806825"/>
          <p14:tracePt t="111874" x="7477125" y="3790950"/>
          <p14:tracePt t="111891" x="7459663" y="3781425"/>
          <p14:tracePt t="111939" x="7451725" y="3781425"/>
          <p14:tracePt t="111955" x="7451725" y="3756025"/>
          <p14:tracePt t="111962" x="7451725" y="3722688"/>
          <p14:tracePt t="111973" x="7451725" y="3705225"/>
          <p14:tracePt t="111990" x="7459663" y="3636963"/>
          <p14:tracePt t="112007" x="7477125" y="3611563"/>
          <p14:tracePt t="112024" x="7493000" y="3586163"/>
          <p14:tracePt t="112039" x="7510463" y="3552825"/>
          <p14:tracePt t="112059" x="7535863" y="3527425"/>
          <p14:tracePt t="112075" x="7561263" y="3492500"/>
          <p14:tracePt t="112091" x="7570788" y="3467100"/>
          <p14:tracePt t="112108" x="7596188" y="3424238"/>
          <p14:tracePt t="112123" x="7596188" y="3390900"/>
          <p14:tracePt t="112139" x="7604125" y="3348038"/>
          <p14:tracePt t="112157" x="7621588" y="3340100"/>
          <p14:tracePt t="112173" x="7629525" y="3322638"/>
          <p14:tracePt t="112190" x="7637463" y="3305175"/>
          <p14:tracePt t="112206" x="7680325" y="3263900"/>
          <p14:tracePt t="112223" x="7766050" y="3186113"/>
          <p14:tracePt t="112240" x="7850188" y="3119438"/>
          <p14:tracePt t="112256" x="7893050" y="3094038"/>
          <p14:tracePt t="112273" x="7910513" y="3076575"/>
          <p14:tracePt t="112274" x="7926388" y="3059113"/>
          <p14:tracePt t="112290" x="7935913" y="3059113"/>
          <p14:tracePt t="112306" x="7951788" y="3041650"/>
          <p14:tracePt t="112323" x="7994650" y="3000375"/>
          <p14:tracePt t="112339" x="8020050" y="2974975"/>
          <p14:tracePt t="112356" x="8029575" y="2957513"/>
          <p14:tracePt t="112376" x="8037513" y="2949575"/>
          <p14:tracePt t="112405" x="8045450" y="2949575"/>
          <p14:tracePt t="112418" x="8054975" y="2940050"/>
          <p14:tracePt t="112436" x="8070850" y="2932113"/>
          <p14:tracePt t="112441" x="8080375" y="2922588"/>
          <p14:tracePt t="112456" x="8088313" y="2922588"/>
          <p14:tracePt t="112472" x="8096250" y="2922588"/>
          <p14:tracePt t="112490" x="8113713" y="2914650"/>
          <p14:tracePt t="112491" x="8131175" y="2906713"/>
          <p14:tracePt t="112514" x="8139113" y="2897188"/>
          <p14:tracePt t="112523" x="8156575" y="2889250"/>
          <p14:tracePt t="112539" x="8156575" y="2881313"/>
          <p14:tracePt t="112556" x="8164513" y="2871788"/>
          <p14:tracePt t="112588" x="8164513" y="2863850"/>
          <p14:tracePt t="112595" x="8164513" y="2855913"/>
          <p14:tracePt t="112619" x="8164513" y="2838450"/>
          <p14:tracePt t="112627" x="8164513" y="2830513"/>
          <p14:tracePt t="112642" x="8164513" y="2813050"/>
          <p14:tracePt t="112658" x="8147050" y="2813050"/>
          <p14:tracePt t="112672" x="8121650" y="2813050"/>
          <p14:tracePt t="112690" x="8070850" y="2813050"/>
          <p14:tracePt t="112691" x="8045450" y="2813050"/>
          <p14:tracePt t="112707" x="8037513" y="2813050"/>
          <p14:tracePt t="112707" x="8012113" y="2813050"/>
          <p14:tracePt t="112724" x="7994650" y="2813050"/>
          <p14:tracePt t="112739" x="7977188" y="2813050"/>
          <p14:tracePt t="112755" x="7969250" y="2813050"/>
          <p14:tracePt t="112772" x="7935913" y="2813050"/>
          <p14:tracePt t="112789" x="7910513" y="2813050"/>
          <p14:tracePt t="112806" x="7885113" y="2813050"/>
          <p14:tracePt t="112858" x="7867650" y="2805113"/>
          <p14:tracePt t="112875" x="7867650" y="2787650"/>
          <p14:tracePt t="112882" x="7859713" y="2762250"/>
          <p14:tracePt t="112898" x="7850188" y="2752725"/>
          <p14:tracePt t="112907" x="7850188" y="2736850"/>
          <p14:tracePt t="112923" x="7842250" y="2711450"/>
          <p14:tracePt t="112939" x="7842250" y="2686050"/>
          <p14:tracePt t="112955" x="7824788" y="2643188"/>
          <p14:tracePt t="112972" x="7816850" y="2625725"/>
          <p14:tracePt t="112989" x="7807325" y="2600325"/>
          <p14:tracePt t="113006" x="7781925" y="2582863"/>
          <p14:tracePt t="113022" x="7766050" y="2574925"/>
          <p14:tracePt t="113039" x="7748588" y="2574925"/>
          <p14:tracePt t="113055" x="7731125" y="2557463"/>
          <p14:tracePt t="113072" x="7705725" y="2557463"/>
          <p14:tracePt t="113089" x="7662863" y="2557463"/>
          <p14:tracePt t="113106" x="7586663" y="2557463"/>
          <p14:tracePt t="113122" x="7416800" y="2557463"/>
          <p14:tracePt t="113123" x="7297738" y="2541588"/>
          <p14:tracePt t="113139" x="7127875" y="2524125"/>
          <p14:tracePt t="113155" x="6983413" y="2524125"/>
          <p14:tracePt t="113172" x="6907213" y="2524125"/>
          <p14:tracePt t="113189" x="6889750" y="2524125"/>
          <p14:tracePt t="113205" x="6873875" y="2532063"/>
          <p14:tracePt t="113222" x="6838950" y="2592388"/>
          <p14:tracePt t="113239" x="6823075" y="2625725"/>
          <p14:tracePt t="113257" x="6780213" y="2693988"/>
          <p14:tracePt t="113258" x="6780213" y="2711450"/>
          <p14:tracePt t="113272" x="6762750" y="2744788"/>
          <p14:tracePt t="113289" x="6745288" y="2778125"/>
          <p14:tracePt t="113306" x="6745288" y="2805113"/>
          <p14:tracePt t="113307" x="6737350" y="2820988"/>
          <p14:tracePt t="113322" x="6737350" y="2838450"/>
          <p14:tracePt t="113338" x="6737350" y="2889250"/>
          <p14:tracePt t="113355" x="6737350" y="2965450"/>
          <p14:tracePt t="113372" x="6737350" y="3041650"/>
          <p14:tracePt t="113389" x="6737350" y="3135313"/>
          <p14:tracePt t="113405" x="6737350" y="3186113"/>
          <p14:tracePt t="113422" x="6737350" y="3221038"/>
          <p14:tracePt t="113439" x="6745288" y="3254375"/>
          <p14:tracePt t="113455" x="6754813" y="3279775"/>
          <p14:tracePt t="113472" x="6754813" y="3330575"/>
          <p14:tracePt t="113489" x="6762750" y="3373438"/>
          <p14:tracePt t="113490" x="6762750" y="3398838"/>
          <p14:tracePt t="113506" x="6780213" y="3416300"/>
          <p14:tracePt t="113526" x="6788150" y="3441700"/>
          <p14:tracePt t="113539" x="6797675" y="3467100"/>
          <p14:tracePt t="113556" x="6805613" y="3492500"/>
          <p14:tracePt t="113572" x="6813550" y="3492500"/>
          <p14:tracePt t="113589" x="6823075" y="3509963"/>
          <p14:tracePt t="113605" x="6823075" y="3517900"/>
          <p14:tracePt t="113622" x="6831013" y="3535363"/>
          <p14:tracePt t="113639" x="6848475" y="3543300"/>
          <p14:tracePt t="113655" x="6848475" y="3560763"/>
          <p14:tracePt t="113672" x="6864350" y="3594100"/>
          <p14:tracePt t="113689" x="6899275" y="3646488"/>
          <p14:tracePt t="113707" x="6907213" y="3646488"/>
          <p14:tracePt t="113723" x="6907213" y="3654425"/>
          <p14:tracePt t="113738" x="6907213" y="3662363"/>
          <p14:tracePt t="113755" x="6915150" y="3662363"/>
          <p14:tracePt t="113772" x="6924675" y="3662363"/>
          <p14:tracePt t="113789" x="6958013" y="3662363"/>
          <p14:tracePt t="113806" x="7000875" y="3662363"/>
          <p14:tracePt t="113822" x="7077075" y="3646488"/>
          <p14:tracePt t="113839" x="7178675" y="3629025"/>
          <p14:tracePt t="113855" x="7332663" y="3629025"/>
          <p14:tracePt t="113873" x="7493000" y="3629025"/>
          <p14:tracePt t="113890" x="7621588" y="3629025"/>
          <p14:tracePt t="113891" x="7662863" y="3629025"/>
          <p14:tracePt t="113906" x="7680325" y="3629025"/>
          <p14:tracePt t="113907" x="7688263" y="3629025"/>
          <p14:tracePt t="113922" x="7705725" y="3629025"/>
          <p14:tracePt t="113938" x="7731125" y="3629025"/>
          <p14:tracePt t="113955" x="7748588" y="3603625"/>
          <p14:tracePt t="113972" x="7756525" y="3586163"/>
          <p14:tracePt t="113989" x="7766050" y="3578225"/>
          <p14:tracePt t="114018" x="7773988" y="3568700"/>
          <p14:tracePt t="114050" x="7781925" y="3560763"/>
          <p14:tracePt t="114057" x="7781925" y="3543300"/>
          <p14:tracePt t="114066" x="7799388" y="3535363"/>
          <p14:tracePt t="114073" x="7807325" y="3527425"/>
          <p14:tracePt t="114088" x="7816850" y="3509963"/>
          <p14:tracePt t="114105" x="7832725" y="3475038"/>
          <p14:tracePt t="114122" x="7859713" y="3424238"/>
          <p14:tracePt t="114138" x="7885113" y="3373438"/>
          <p14:tracePt t="114155" x="7935913" y="3160713"/>
          <p14:tracePt t="114172" x="7943850" y="3033713"/>
          <p14:tracePt t="114189" x="7961313" y="2974975"/>
          <p14:tracePt t="114205" x="7961313" y="2906713"/>
          <p14:tracePt t="114225" x="7961313" y="2881313"/>
          <p14:tracePt t="114227" x="7961313" y="2863850"/>
          <p14:tracePt t="114239" x="7961313" y="2855913"/>
          <p14:tracePt t="114256" x="7951788" y="2838450"/>
          <p14:tracePt t="114259" x="7943850" y="2838450"/>
          <p14:tracePt t="114330" x="7943850" y="2830513"/>
          <p14:tracePt t="114340" x="7943850" y="2813050"/>
          <p14:tracePt t="114362" x="7943850" y="2805113"/>
          <p14:tracePt t="114370" x="7943850" y="2795588"/>
          <p14:tracePt t="114378" x="7943850" y="2787650"/>
          <p14:tracePt t="114388" x="7943850" y="2770188"/>
          <p14:tracePt t="114405" x="7961313" y="2752725"/>
          <p14:tracePt t="114421" x="7986713" y="2736850"/>
          <p14:tracePt t="114438" x="8004175" y="2727325"/>
          <p14:tracePt t="114456" x="8037513" y="2719388"/>
          <p14:tracePt t="114472" x="8045450" y="2711450"/>
          <p14:tracePt t="114489" x="8054975" y="2711450"/>
          <p14:tracePt t="114490" x="8070850" y="2711450"/>
          <p14:tracePt t="114506" x="8070850" y="2701925"/>
          <p14:tracePt t="114508" x="8080375" y="2701925"/>
          <p14:tracePt t="114522" x="8088313" y="2701925"/>
          <p14:tracePt t="114539" x="8096250" y="2701925"/>
          <p14:tracePt t="114555" x="8105775" y="2701925"/>
          <p14:tracePt t="114574" x="8113713" y="2701925"/>
          <p14:tracePt t="114589" x="8131175" y="2701925"/>
          <p14:tracePt t="114606" x="8139113" y="2701925"/>
          <p14:tracePt t="114622" x="8147050" y="2701925"/>
          <p14:tracePt t="114638" x="8156575" y="2693988"/>
          <p14:tracePt t="114655" x="8164513" y="2686050"/>
          <p14:tracePt t="114698" x="8164513" y="2676525"/>
          <p14:tracePt t="114706" x="8164513" y="2668588"/>
          <p14:tracePt t="114715" x="8139113" y="2660650"/>
          <p14:tracePt t="114724" x="8131175" y="2651125"/>
          <p14:tracePt t="114742" x="8088313" y="2633663"/>
          <p14:tracePt t="114758" x="8062913" y="2617788"/>
          <p14:tracePt t="114773" x="8029575" y="2592388"/>
          <p14:tracePt t="114790" x="8004175" y="2582863"/>
          <p14:tracePt t="114806" x="7969250" y="2566988"/>
          <p14:tracePt t="114822" x="7926388" y="2549525"/>
          <p14:tracePt t="114839" x="7867650" y="2516188"/>
          <p14:tracePt t="114858" x="7799388" y="2498725"/>
          <p14:tracePt t="114873" x="7781925" y="2489200"/>
          <p14:tracePt t="114874" x="7766050" y="2489200"/>
          <p14:tracePt t="114890" x="7723188" y="2481263"/>
          <p14:tracePt t="114908" x="7697788" y="2481263"/>
          <p14:tracePt t="114923" x="7688263" y="2481263"/>
          <p14:tracePt t="114939" x="7637463" y="2481263"/>
          <p14:tracePt t="114955" x="7561263" y="2498725"/>
          <p14:tracePt t="114972" x="7442200" y="2506663"/>
          <p14:tracePt t="114988" x="7408863" y="2524125"/>
          <p14:tracePt t="115005" x="7366000" y="2524125"/>
          <p14:tracePt t="115021" x="7358063" y="2532063"/>
          <p14:tracePt t="115038" x="7332663" y="2532063"/>
          <p14:tracePt t="115055" x="7281863" y="2532063"/>
          <p14:tracePt t="115071" x="7229475" y="2557463"/>
          <p14:tracePt t="115088" x="7204075" y="2566988"/>
          <p14:tracePt t="115104" x="7178675" y="2566988"/>
          <p14:tracePt t="115121" x="7162800" y="2574925"/>
          <p14:tracePt t="115138" x="7145338" y="2582863"/>
          <p14:tracePt t="115155" x="7127875" y="2600325"/>
          <p14:tracePt t="115171" x="7102475" y="2617788"/>
          <p14:tracePt t="115188" x="7085013" y="2633663"/>
          <p14:tracePt t="115205" x="7085013" y="2660650"/>
          <p14:tracePt t="115221" x="7077075" y="2676525"/>
          <p14:tracePt t="115238" x="7077075" y="2711450"/>
          <p14:tracePt t="115254" x="7077075" y="2752725"/>
          <p14:tracePt t="115271" x="7069138" y="2830513"/>
          <p14:tracePt t="115288" x="7043738" y="2906713"/>
          <p14:tracePt t="115305" x="7034213" y="3008313"/>
          <p14:tracePt t="115306" x="7034213" y="3051175"/>
          <p14:tracePt t="115321" x="7034213" y="3109913"/>
          <p14:tracePt t="115322" x="7034213" y="3135313"/>
          <p14:tracePt t="115338" x="7026275" y="3170238"/>
          <p14:tracePt t="115355" x="7026275" y="3221038"/>
          <p14:tracePt t="115371" x="7026275" y="3297238"/>
          <p14:tracePt t="115388" x="7026275" y="3348038"/>
          <p14:tracePt t="115405" x="7026275" y="3398838"/>
          <p14:tracePt t="115422" x="7026275" y="3459163"/>
          <p14:tracePt t="115438" x="7026275" y="3484563"/>
          <p14:tracePt t="115454" x="7026275" y="3517900"/>
          <p14:tracePt t="115471" x="7026275" y="3535363"/>
          <p14:tracePt t="115489" x="7026275" y="3552825"/>
          <p14:tracePt t="115491" x="7034213" y="3560763"/>
          <p14:tracePt t="115507" x="7043738" y="3586163"/>
          <p14:tracePt t="115548" x="7051675" y="3594100"/>
          <p14:tracePt t="115556" x="7059613" y="3594100"/>
          <p14:tracePt t="115562" x="7069138" y="3594100"/>
          <p14:tracePt t="115571" x="7094538" y="3594100"/>
          <p14:tracePt t="115588" x="7119938" y="3594100"/>
          <p14:tracePt t="115605" x="7162800" y="3594100"/>
          <p14:tracePt t="115621" x="7196138" y="3594100"/>
          <p14:tracePt t="115639" x="7246938" y="3594100"/>
          <p14:tracePt t="115658" x="7340600" y="3552825"/>
          <p14:tracePt t="115672" x="7373938" y="3535363"/>
          <p14:tracePt t="115688" x="7416800" y="3527425"/>
          <p14:tracePt t="115705" x="7434263" y="3527425"/>
          <p14:tracePt t="115739" x="7442200" y="3517900"/>
          <p14:tracePt t="115755" x="7451725" y="3517900"/>
          <p14:tracePt t="115762" x="7459663" y="3517900"/>
          <p14:tracePt t="115771" x="7467600" y="3517900"/>
          <p14:tracePt t="115788" x="7493000" y="3517900"/>
          <p14:tracePt t="115805" x="7510463" y="3517900"/>
          <p14:tracePt t="115841" x="7518400" y="3517900"/>
          <p14:tracePt t="115849" x="7527925" y="3517900"/>
          <p14:tracePt t="115857" x="7535863" y="3517900"/>
          <p14:tracePt t="115871" x="7545388" y="3509963"/>
          <p14:tracePt t="115891" x="7570788" y="3492500"/>
          <p14:tracePt t="115909" x="7604125" y="3459163"/>
          <p14:tracePt t="115923" x="7621588" y="3441700"/>
          <p14:tracePt t="115938" x="7621588" y="3424238"/>
          <p14:tracePt t="115939" x="7621588" y="3408363"/>
          <p14:tracePt t="115955" x="7621588" y="3390900"/>
          <p14:tracePt t="115971" x="7621588" y="3322638"/>
          <p14:tracePt t="115987" x="7621588" y="3263900"/>
          <p14:tracePt t="116005" x="7637463" y="3238500"/>
          <p14:tracePt t="116139" x="7646988" y="3228975"/>
          <p14:tracePt t="116155" x="7662863" y="3228975"/>
          <p14:tracePt t="116161" x="7688263" y="3254375"/>
          <p14:tracePt t="116171" x="7697788" y="3271838"/>
          <p14:tracePt t="116187" x="7731125" y="3340100"/>
          <p14:tracePt t="116204" x="7781925" y="3467100"/>
          <p14:tracePt t="116220" x="7824788" y="3527425"/>
          <p14:tracePt t="116237" x="7867650" y="3586163"/>
          <p14:tracePt t="116254" x="7900988" y="3646488"/>
          <p14:tracePt t="116271" x="7918450" y="3697288"/>
          <p14:tracePt t="116288" x="7918450" y="3738563"/>
          <p14:tracePt t="116304" x="7918450" y="3816350"/>
          <p14:tracePt t="116321" x="7918450" y="3849688"/>
          <p14:tracePt t="116322" x="7918450" y="3857625"/>
          <p14:tracePt t="116346" x="7918450" y="3867150"/>
          <p14:tracePt t="116356" x="7918450" y="3875088"/>
          <p14:tracePt t="116371" x="7918450" y="3883025"/>
          <p14:tracePt t="116387" x="7918450" y="3892550"/>
          <p14:tracePt t="116404" x="7918450" y="3908425"/>
          <p14:tracePt t="116421" x="7918450" y="3917950"/>
          <p14:tracePt t="116474" x="7926388" y="3917950"/>
          <p14:tracePt t="116482" x="7935913" y="3917950"/>
          <p14:tracePt t="116498" x="7943850" y="3917950"/>
          <p14:tracePt t="116505" x="7951788" y="3917950"/>
          <p14:tracePt t="116521" x="7969250" y="3917950"/>
          <p14:tracePt t="116522" x="7977188" y="3917950"/>
          <p14:tracePt t="116538" x="8004175" y="3917950"/>
          <p14:tracePt t="116539" x="8012113" y="3908425"/>
          <p14:tracePt t="116555" x="8029575" y="3908425"/>
          <p14:tracePt t="116557" x="8037513" y="3900488"/>
          <p14:tracePt t="116571" x="8045450" y="3892550"/>
          <p14:tracePt t="116611" x="8045450" y="3883025"/>
          <p14:tracePt t="116621" x="8045450" y="3875088"/>
          <p14:tracePt t="116636" x="8029575" y="3875088"/>
          <p14:tracePt t="116642" x="8012113" y="3875088"/>
          <p14:tracePt t="116654" x="7994650" y="3875088"/>
          <p14:tracePt t="116670" x="7926388" y="3867150"/>
          <p14:tracePt t="116687" x="7885113" y="3867150"/>
          <p14:tracePt t="116705" x="7859713" y="3867150"/>
          <p14:tracePt t="116706" x="7842250" y="3867150"/>
          <p14:tracePt t="116722" x="7816850" y="3867150"/>
          <p14:tracePt t="116738" x="7807325" y="3867150"/>
          <p14:tracePt t="116738" x="7807325" y="3875088"/>
          <p14:tracePt t="116754" x="7799388" y="3883025"/>
          <p14:tracePt t="116755" x="7781925" y="3917950"/>
          <p14:tracePt t="116771" x="7766050" y="3960813"/>
          <p14:tracePt t="116787" x="7756525" y="3994150"/>
          <p14:tracePt t="116804" x="7740650" y="4027488"/>
          <p14:tracePt t="116820" x="7740650" y="4070350"/>
          <p14:tracePt t="116837" x="7740650" y="4121150"/>
          <p14:tracePt t="116853" x="7740650" y="4171950"/>
          <p14:tracePt t="116870" x="7740650" y="4189413"/>
          <p14:tracePt t="116887" x="7740650" y="4214813"/>
          <p14:tracePt t="116914" x="7740650" y="4224338"/>
          <p14:tracePt t="116922" x="7748588" y="4232275"/>
          <p14:tracePt t="116955" x="7756525" y="4240213"/>
          <p14:tracePt t="116962" x="7773988" y="4249738"/>
          <p14:tracePt t="116970" x="7791450" y="4249738"/>
          <p14:tracePt t="116987" x="7832725" y="4257675"/>
          <p14:tracePt t="117004" x="7875588" y="4257675"/>
          <p14:tracePt t="117020" x="7935913" y="4249738"/>
          <p14:tracePt t="117037" x="8004175" y="4240213"/>
          <p14:tracePt t="117054" x="8070850" y="4206875"/>
          <p14:tracePt t="117071" x="8113713" y="4181475"/>
          <p14:tracePt t="117087" x="8139113" y="4138613"/>
          <p14:tracePt t="117103" x="8164513" y="4095750"/>
          <p14:tracePt t="117121" x="8174038" y="4037013"/>
          <p14:tracePt t="117137" x="8174038" y="4002088"/>
          <p14:tracePt t="117155" x="8174038" y="3943350"/>
          <p14:tracePt t="117155" x="8174038" y="3917950"/>
          <p14:tracePt t="117170" x="8174038" y="3841750"/>
          <p14:tracePt t="117187" x="8174038" y="3763963"/>
          <p14:tracePt t="117204" x="8174038" y="3756025"/>
          <p14:tracePt t="117220" x="8174038" y="3748088"/>
          <p14:tracePt t="117237" x="8174038" y="3730625"/>
          <p14:tracePt t="117254" x="8174038" y="3722688"/>
          <p14:tracePt t="117270" x="8174038" y="3705225"/>
          <p14:tracePt t="117287" x="8164513" y="3697288"/>
          <p14:tracePt t="117303" x="8147050" y="3697288"/>
          <p14:tracePt t="117320" x="8113713" y="3697288"/>
          <p14:tracePt t="117337" x="8096250" y="3687763"/>
          <p14:tracePt t="117338" x="8080375" y="3687763"/>
          <p14:tracePt t="117354" x="8062913" y="3687763"/>
          <p14:tracePt t="117370" x="7994650" y="3687763"/>
          <p14:tracePt t="117387" x="7969250" y="3687763"/>
          <p14:tracePt t="117403" x="7951788" y="3687763"/>
          <p14:tracePt t="117421" x="7943850" y="3687763"/>
          <p14:tracePt t="117437" x="7935913" y="3687763"/>
          <p14:tracePt t="117453" x="7918450" y="3697288"/>
          <p14:tracePt t="117470" x="7910513" y="3697288"/>
          <p14:tracePt t="117487" x="7893050" y="3705225"/>
          <p14:tracePt t="117547" x="7893050" y="3713163"/>
          <p14:tracePt t="117571" x="7885113" y="3713163"/>
          <p14:tracePt t="117578" x="7875588" y="3713163"/>
          <p14:tracePt t="117587" x="7867650" y="3722688"/>
          <p14:tracePt t="117603" x="7867650" y="3730625"/>
          <p14:tracePt t="117626" x="7859713" y="3730625"/>
          <p14:tracePt t="117649" x="7859713" y="3738563"/>
          <p14:tracePt t="117658" x="7850188" y="3748088"/>
          <p14:tracePt t="117670" x="7850188" y="3756025"/>
          <p14:tracePt t="117687" x="7850188" y="3763963"/>
          <p14:tracePt t="117703" x="7842250" y="3773488"/>
          <p14:tracePt t="117720" x="7842250" y="3781425"/>
          <p14:tracePt t="117737" x="7832725" y="3790950"/>
          <p14:tracePt t="117753" x="7832725" y="3798888"/>
          <p14:tracePt t="117802" x="7832725" y="3816350"/>
          <p14:tracePt t="117810" x="7832725" y="3824288"/>
          <p14:tracePt t="117826" x="7824788" y="3824288"/>
          <p14:tracePt t="117850" x="7824788" y="3832225"/>
          <p14:tracePt t="117889" x="7824788" y="3841750"/>
          <p14:tracePt t="117915" x="7824788" y="3849688"/>
          <p14:tracePt t="117930" x="7824788" y="3857625"/>
          <p14:tracePt t="117946" x="7824788" y="3867150"/>
          <p14:tracePt t="117962" x="7824788" y="3875088"/>
          <p14:tracePt t="117986" x="7824788" y="3883025"/>
          <p14:tracePt t="117993" x="7824788" y="3892550"/>
          <p14:tracePt t="118034" x="7824788" y="3908425"/>
          <p14:tracePt t="118042" x="7824788" y="3917950"/>
          <p14:tracePt t="118058" x="7824788" y="3925888"/>
          <p14:tracePt t="118070" x="7824788" y="3943350"/>
          <p14:tracePt t="118086" x="7807325" y="3951288"/>
          <p14:tracePt t="118104" x="7807325" y="3960813"/>
          <p14:tracePt t="118120" x="7807325" y="3968750"/>
          <p14:tracePt t="118138" x="7807325" y="4002088"/>
          <p14:tracePt t="118155" x="7807325" y="4011613"/>
          <p14:tracePt t="118170" x="7807325" y="4019550"/>
          <p14:tracePt t="118187" x="7807325" y="4037013"/>
          <p14:tracePt t="118204" x="7807325" y="4044950"/>
          <p14:tracePt t="118220" x="7807325" y="4052888"/>
          <p14:tracePt t="118237" x="7807325" y="4062413"/>
          <p14:tracePt t="118253" x="7807325" y="4070350"/>
          <p14:tracePt t="118355" x="7807325" y="4079875"/>
          <p14:tracePt t="118475" x="7807325" y="4087813"/>
          <p14:tracePt t="118594" x="7807325" y="4095750"/>
          <p14:tracePt t="118755" x="7799388" y="4105275"/>
          <p14:tracePt t="118882" x="7799388" y="4095750"/>
          <p14:tracePt t="118905" x="7799388" y="4087813"/>
          <p14:tracePt t="118938" x="7799388" y="4079875"/>
          <p14:tracePt t="118970" x="7799388" y="4070350"/>
          <p14:tracePt t="119036" x="7807325" y="4070350"/>
          <p14:tracePt t="119042" x="7816850" y="4079875"/>
          <p14:tracePt t="119061" x="7816850" y="4087813"/>
          <p14:tracePt t="119074" x="7816850" y="4095750"/>
          <p14:tracePt t="119106" x="7816850" y="4105275"/>
          <p14:tracePt t="119121" x="7832725" y="4113213"/>
          <p14:tracePt t="119138" x="7842250" y="4130675"/>
          <p14:tracePt t="119148" x="7842250" y="4138613"/>
          <p14:tracePt t="119170" x="7850188" y="4156075"/>
          <p14:tracePt t="119178" x="7850188" y="4171950"/>
          <p14:tracePt t="119195" x="7850188" y="4181475"/>
          <p14:tracePt t="119202" x="7867650" y="4197350"/>
          <p14:tracePt t="119219" x="7875588" y="4197350"/>
          <p14:tracePt t="119236" x="7875588" y="4206875"/>
          <p14:tracePt t="119258" x="7893050" y="4206875"/>
          <p14:tracePt t="119270" x="7900988" y="4206875"/>
          <p14:tracePt t="119286" x="7926388" y="4206875"/>
          <p14:tracePt t="119303" x="7943850" y="4206875"/>
          <p14:tracePt t="119319" x="7986713" y="4189413"/>
          <p14:tracePt t="119336" x="8029575" y="4164013"/>
          <p14:tracePt t="119353" x="8080375" y="4130675"/>
          <p14:tracePt t="119354" x="8088313" y="4113213"/>
          <p14:tracePt t="119370" x="8105775" y="4105275"/>
          <p14:tracePt t="119387" x="8147050" y="4052888"/>
          <p14:tracePt t="119403" x="8174038" y="4019550"/>
          <p14:tracePt t="119420" x="8174038" y="4011613"/>
          <p14:tracePt t="119439" x="8174038" y="3986213"/>
          <p14:tracePt t="119453" x="8174038" y="3951288"/>
          <p14:tracePt t="119470" x="8181975" y="3900488"/>
          <p14:tracePt t="119486" x="8181975" y="3867150"/>
          <p14:tracePt t="119503" x="8181975" y="3849688"/>
          <p14:tracePt t="119521" x="8181975" y="3841750"/>
          <p14:tracePt t="119537" x="8181975" y="3832225"/>
          <p14:tracePt t="119555" x="8181975" y="3806825"/>
          <p14:tracePt t="119571" x="8181975" y="3798888"/>
          <p14:tracePt t="119586" x="8181975" y="3781425"/>
          <p14:tracePt t="119603" x="8174038" y="3773488"/>
          <p14:tracePt t="119619" x="8147050" y="3763963"/>
          <p14:tracePt t="119636" x="8121650" y="3756025"/>
          <p14:tracePt t="119653" x="8096250" y="3756025"/>
          <p14:tracePt t="119670" x="8054975" y="3756025"/>
          <p14:tracePt t="119686" x="8012113" y="3756025"/>
          <p14:tracePt t="119702" x="7961313" y="3756025"/>
          <p14:tracePt t="119719" x="7926388" y="3756025"/>
          <p14:tracePt t="119736" x="7900988" y="3773488"/>
          <p14:tracePt t="119753" x="7885113" y="3816350"/>
          <p14:tracePt t="119770" x="7875588" y="3849688"/>
          <p14:tracePt t="119786" x="7859713" y="3883025"/>
          <p14:tracePt t="119802" x="7859713" y="3908425"/>
          <p14:tracePt t="119820" x="7859713" y="3935413"/>
          <p14:tracePt t="119835" x="7842250" y="3951288"/>
          <p14:tracePt t="119853" x="7842250" y="3986213"/>
          <p14:tracePt t="119870" x="7842250" y="4011613"/>
          <p14:tracePt t="119886" x="7842250" y="4052888"/>
          <p14:tracePt t="119902" x="7842250" y="4087813"/>
          <p14:tracePt t="119919" x="7842250" y="4113213"/>
          <p14:tracePt t="119938" x="7842250" y="4130675"/>
          <p14:tracePt t="119954" x="7850188" y="4146550"/>
          <p14:tracePt t="119969" x="7850188" y="4156075"/>
          <p14:tracePt t="119986" x="7875588" y="4189413"/>
          <p14:tracePt t="120002" x="7900988" y="4214813"/>
          <p14:tracePt t="120019" x="7943850" y="4232275"/>
          <p14:tracePt t="120036" x="7969250" y="4240213"/>
          <p14:tracePt t="120053" x="7986713" y="4240213"/>
          <p14:tracePt t="120069" x="8004175" y="4240213"/>
          <p14:tracePt t="120086" x="8029575" y="4240213"/>
          <p14:tracePt t="120103" x="8045450" y="4232275"/>
          <p14:tracePt t="120119" x="8070850" y="4224338"/>
          <p14:tracePt t="120135" x="8105775" y="4189413"/>
          <p14:tracePt t="120154" x="8147050" y="4164013"/>
          <p14:tracePt t="120170" x="8164513" y="4130675"/>
          <p14:tracePt t="120189" x="8199438" y="4070350"/>
          <p14:tracePt t="120204" x="8224838" y="4002088"/>
          <p14:tracePt t="120220" x="8240713" y="3951288"/>
          <p14:tracePt t="120236" x="8250238" y="3892550"/>
          <p14:tracePt t="120252" x="8275638" y="3790950"/>
          <p14:tracePt t="120269" x="8275638" y="3697288"/>
          <p14:tracePt t="120285" x="8275638" y="3578225"/>
          <p14:tracePt t="120302" x="8250238" y="3433763"/>
          <p14:tracePt t="120319" x="8224838" y="3254375"/>
          <p14:tracePt t="120336" x="8224838" y="3195638"/>
          <p14:tracePt t="120354" x="8215313" y="3033713"/>
          <p14:tracePt t="120370" x="8199438" y="2871788"/>
          <p14:tracePt t="120387" x="8181975" y="2787650"/>
          <p14:tracePt t="120403" x="8139113" y="2633663"/>
          <p14:tracePt t="120405" x="8105775" y="2574925"/>
          <p14:tracePt t="120419" x="8070850" y="2489200"/>
          <p14:tracePt t="120438" x="8054975" y="2455863"/>
          <p14:tracePt t="120455" x="8020050" y="2422525"/>
          <p14:tracePt t="120469" x="8004175" y="2405063"/>
          <p14:tracePt t="120486" x="7994650" y="2397125"/>
          <p14:tracePt t="120503" x="7986713" y="2397125"/>
          <p14:tracePt t="120519" x="7961313" y="2387600"/>
          <p14:tracePt t="120536" x="7935913" y="2387600"/>
          <p14:tracePt t="120553" x="7900988" y="2371725"/>
          <p14:tracePt t="120570" x="7832725" y="2362200"/>
          <p14:tracePt t="120570" x="7756525" y="2362200"/>
          <p14:tracePt t="120586" x="7688263" y="2344738"/>
          <p14:tracePt t="120602" x="7527925" y="2303463"/>
          <p14:tracePt t="120619" x="7358063" y="2260600"/>
          <p14:tracePt t="120635" x="7307263" y="2260600"/>
          <p14:tracePt t="120652" x="7272338" y="2260600"/>
          <p14:tracePt t="120668" x="7256463" y="2268538"/>
          <p14:tracePt t="120686" x="7204075" y="2286000"/>
          <p14:tracePt t="120702" x="7069138" y="2371725"/>
          <p14:tracePt t="120719" x="6924675" y="2430463"/>
          <p14:tracePt t="120736" x="6797675" y="2489200"/>
          <p14:tracePt t="120752" x="6754813" y="2516188"/>
          <p14:tracePt t="120769" x="6729413" y="2549525"/>
          <p14:tracePt t="120786" x="6719888" y="2582863"/>
          <p14:tracePt t="120802" x="6686550" y="2643188"/>
          <p14:tracePt t="120819" x="6643688" y="2805113"/>
          <p14:tracePt t="120836" x="6626225" y="2914650"/>
          <p14:tracePt t="120852" x="6626225" y="3008313"/>
          <p14:tracePt t="120869" x="6626225" y="3084513"/>
          <p14:tracePt t="120886" x="6626225" y="3135313"/>
          <p14:tracePt t="120903" x="6635750" y="3186113"/>
          <p14:tracePt t="120919" x="6643688" y="3254375"/>
          <p14:tracePt t="120936" x="6653213" y="3382963"/>
          <p14:tracePt t="120952" x="6686550" y="3560763"/>
          <p14:tracePt t="120971" x="6711950" y="3763963"/>
          <p14:tracePt t="120989" x="6754813" y="3875088"/>
          <p14:tracePt t="121005" x="6797675" y="3960813"/>
          <p14:tracePt t="121019" x="6831013" y="4027488"/>
          <p14:tracePt t="121036" x="6848475" y="4079875"/>
          <p14:tracePt t="121052" x="6873875" y="4156075"/>
          <p14:tracePt t="121069" x="6881813" y="4197350"/>
          <p14:tracePt t="121086" x="6899275" y="4257675"/>
          <p14:tracePt t="121102" x="6932613" y="4300538"/>
          <p14:tracePt t="121119" x="6950075" y="4333875"/>
          <p14:tracePt t="121136" x="6967538" y="4359275"/>
          <p14:tracePt t="121139" x="6983413" y="4368800"/>
          <p14:tracePt t="121152" x="6992938" y="4376738"/>
          <p14:tracePt t="121169" x="6992938" y="4384675"/>
          <p14:tracePt t="121186" x="7008813" y="4394200"/>
          <p14:tracePt t="121205" x="7018338" y="4394200"/>
          <p14:tracePt t="121220" x="7018338" y="4402138"/>
          <p14:tracePt t="121250" x="7026275" y="4402138"/>
          <p14:tracePt t="121258" x="7034213" y="4410075"/>
          <p14:tracePt t="121387" x="7043738" y="4410075"/>
          <p14:tracePt t="122476" x="7051675" y="4410075"/>
          <p14:tracePt t="122482" x="7051675" y="4435475"/>
          <p14:tracePt t="122489" x="7018338" y="4452938"/>
          <p14:tracePt t="122501" x="6983413" y="4478338"/>
          <p14:tracePt t="122518" x="6967538" y="4478338"/>
          <p14:tracePt t="122650" x="6967538" y="4470400"/>
          <p14:tracePt t="122659" x="6967538" y="4452938"/>
          <p14:tracePt t="122674" x="6967538" y="4445000"/>
          <p14:tracePt t="122685" x="6967538" y="4435475"/>
          <p14:tracePt t="122701" x="6967538" y="4410075"/>
          <p14:tracePt t="122718" x="6967538" y="4402138"/>
          <p14:tracePt t="122882" x="6975475" y="4394200"/>
          <p14:tracePt t="122890" x="6983413" y="4384675"/>
          <p14:tracePt t="122906" x="7000875" y="4376738"/>
          <p14:tracePt t="122918" x="7018338" y="4376738"/>
          <p14:tracePt t="122935" x="7069138" y="4376738"/>
          <p14:tracePt t="122951" x="7119938" y="4376738"/>
          <p14:tracePt t="122968" x="7188200" y="4368800"/>
          <p14:tracePt t="122984" x="7229475" y="4368800"/>
          <p14:tracePt t="123001" x="7297738" y="4368800"/>
          <p14:tracePt t="123018" x="7383463" y="4368800"/>
          <p14:tracePt t="123019" x="7459663" y="4368800"/>
          <p14:tracePt t="123035" x="7527925" y="4368800"/>
          <p14:tracePt t="123036" x="7596188" y="4368800"/>
          <p14:tracePt t="123051" x="7731125" y="4325938"/>
          <p14:tracePt t="123068" x="7799388" y="4316413"/>
          <p14:tracePt t="123084" x="7832725" y="4291013"/>
          <p14:tracePt t="123101" x="7867650" y="4291013"/>
          <p14:tracePt t="123129" x="7893050" y="4291013"/>
          <p14:tracePt t="123138" x="7893050" y="4283075"/>
          <p14:tracePt t="123151" x="7910513" y="4283075"/>
          <p14:tracePt t="123168" x="7943850" y="4275138"/>
          <p14:tracePt t="123185" x="7986713" y="4257675"/>
          <p14:tracePt t="123186" x="8004175" y="4249738"/>
          <p14:tracePt t="123201" x="8012113" y="4249738"/>
          <p14:tracePt t="123218" x="8037513" y="4249738"/>
          <p14:tracePt t="123219" x="8054975" y="4240213"/>
          <p14:tracePt t="123234" x="8088313" y="4214813"/>
          <p14:tracePt t="123250" x="8131175" y="4164013"/>
          <p14:tracePt t="123267" x="8164513" y="4105275"/>
          <p14:tracePt t="123285" x="8174038" y="4070350"/>
          <p14:tracePt t="123301" x="8181975" y="4027488"/>
          <p14:tracePt t="123318" x="8181975" y="3976688"/>
          <p14:tracePt t="123336" x="8181975" y="3935413"/>
          <p14:tracePt t="123338" x="8181975" y="3892550"/>
          <p14:tracePt t="123351" x="8181975" y="3857625"/>
          <p14:tracePt t="123367" x="8181975" y="3756025"/>
          <p14:tracePt t="123388" x="8181975" y="3560763"/>
          <p14:tracePt t="123401" x="8181975" y="3459163"/>
          <p14:tracePt t="123403" x="8181975" y="3398838"/>
          <p14:tracePt t="123419" x="8181975" y="3305175"/>
          <p14:tracePt t="123435" x="8181975" y="3246438"/>
          <p14:tracePt t="123452" x="8181975" y="3152775"/>
          <p14:tracePt t="123468" x="8181975" y="3051175"/>
          <p14:tracePt t="123485" x="8181975" y="2974975"/>
          <p14:tracePt t="123501" x="8181975" y="2940050"/>
          <p14:tracePt t="123518" x="8181975" y="2906713"/>
          <p14:tracePt t="123534" x="8181975" y="2881313"/>
          <p14:tracePt t="123552" x="8181975" y="2830513"/>
          <p14:tracePt t="123567" x="8181975" y="2778125"/>
          <p14:tracePt t="123584" x="8181975" y="2719388"/>
          <p14:tracePt t="123601" x="8181975" y="2676525"/>
          <p14:tracePt t="123618" x="8181975" y="2668588"/>
          <p14:tracePt t="123619" x="8181975" y="2651125"/>
          <p14:tracePt t="123698" x="8174038" y="2643188"/>
          <p14:tracePt t="123715" x="8156575" y="2633663"/>
          <p14:tracePt t="123721" x="8131175" y="2633663"/>
          <p14:tracePt t="123734" x="8096250" y="2625725"/>
          <p14:tracePt t="123751" x="8029575" y="2600325"/>
          <p14:tracePt t="123767" x="7910513" y="2549525"/>
          <p14:tracePt t="123784" x="7781925" y="2506663"/>
          <p14:tracePt t="123801" x="7654925" y="2473325"/>
          <p14:tracePt t="123802" x="7578725" y="2473325"/>
          <p14:tracePt t="123818" x="7535863" y="2455863"/>
          <p14:tracePt t="123819" x="7485063" y="2455863"/>
          <p14:tracePt t="123834" x="7442200" y="2455863"/>
          <p14:tracePt t="123850" x="7332663" y="2463800"/>
          <p14:tracePt t="123868" x="7272338" y="2489200"/>
          <p14:tracePt t="123884" x="7221538" y="2541588"/>
          <p14:tracePt t="123901" x="7188200" y="2592388"/>
          <p14:tracePt t="123918" x="7127875" y="2686050"/>
          <p14:tracePt t="123934" x="7069138" y="2787650"/>
          <p14:tracePt t="123951" x="7018338" y="2897188"/>
          <p14:tracePt t="123967" x="6983413" y="3025775"/>
          <p14:tracePt t="123985" x="6932613" y="3119438"/>
          <p14:tracePt t="124001" x="6899275" y="3228975"/>
          <p14:tracePt t="124018" x="6889750" y="3330575"/>
          <p14:tracePt t="124020" x="6889750" y="3398838"/>
          <p14:tracePt t="124038" x="6889750" y="3502025"/>
          <p14:tracePt t="124050" x="6915150" y="3594100"/>
          <p14:tracePt t="124068" x="6932613" y="3687763"/>
          <p14:tracePt t="124087" x="6958013" y="3806825"/>
          <p14:tracePt t="124101" x="6992938" y="4019550"/>
          <p14:tracePt t="124117" x="7008813" y="4249738"/>
          <p14:tracePt t="124134" x="7026275" y="4452938"/>
          <p14:tracePt t="124150" x="7059613" y="4546600"/>
          <p14:tracePt t="124167" x="7069138" y="4564063"/>
          <p14:tracePt t="124184" x="7085013" y="4579938"/>
          <p14:tracePt t="124201" x="7112000" y="4589463"/>
          <p14:tracePt t="124202" x="7127875" y="4589463"/>
          <p14:tracePt t="124219" x="7153275" y="4589463"/>
          <p14:tracePt t="124220" x="7196138" y="4572000"/>
          <p14:tracePt t="124235" x="7246938" y="4564063"/>
          <p14:tracePt t="124235" x="7289800" y="4546600"/>
          <p14:tracePt t="124251" x="7451725" y="4521200"/>
          <p14:tracePt t="124267" x="7715250" y="4478338"/>
          <p14:tracePt t="124283" x="7969250" y="4452938"/>
          <p14:tracePt t="124301" x="8105775" y="4402138"/>
          <p14:tracePt t="124318" x="8174038" y="4351338"/>
          <p14:tracePt t="124334" x="8199438" y="4325938"/>
          <p14:tracePt t="124353" x="8215313" y="4300538"/>
          <p14:tracePt t="124378" x="8215313" y="4291013"/>
          <p14:tracePt t="124418" x="8207375" y="4265613"/>
          <p14:tracePt t="124426" x="8199438" y="4257675"/>
          <p14:tracePt t="124435" x="8189913" y="4240213"/>
          <p14:tracePt t="124451" x="8147050" y="4197350"/>
          <p14:tracePt t="124467" x="8139113" y="4189413"/>
          <p14:tracePt t="124484" x="8121650" y="4181475"/>
          <p14:tracePt t="124501" x="8088313" y="4171950"/>
          <p14:tracePt t="124517" x="8037513" y="4156075"/>
          <p14:tracePt t="124534" x="7961313" y="4138613"/>
          <p14:tracePt t="124550" x="7935913" y="4121150"/>
          <p14:tracePt t="124567" x="7918450" y="4113213"/>
          <p14:tracePt t="124584" x="7910513" y="4105275"/>
          <p14:tracePt t="124652" x="7893050" y="4105275"/>
          <p14:tracePt t="124722" x="7885113" y="4113213"/>
          <p14:tracePt t="124754" x="7875588" y="4121150"/>
          <p14:tracePt t="124802" x="7867650" y="4121150"/>
          <p14:tracePt t="124826" x="7859713" y="4130675"/>
          <p14:tracePt t="124834" x="7850188" y="4130675"/>
          <p14:tracePt t="124842" x="7832725" y="4146550"/>
          <p14:tracePt t="124851" x="7824788" y="4146550"/>
          <p14:tracePt t="124867" x="7816850" y="4156075"/>
          <p14:tracePt t="124883" x="7807325" y="4164013"/>
          <p14:tracePt t="124900" x="7799388" y="4171950"/>
          <p14:tracePt t="124918" x="7791450" y="4181475"/>
          <p14:tracePt t="124934" x="7781925" y="4206875"/>
          <p14:tracePt t="124950" x="7773988" y="4214813"/>
          <p14:tracePt t="124978" x="7773988" y="4224338"/>
          <p14:tracePt t="125282" x="7766050" y="4232275"/>
          <p14:tracePt t="125339" x="7756525" y="4240213"/>
          <p14:tracePt t="125579" x="7748588" y="4240213"/>
          <p14:tracePt t="125602" x="7748588" y="4249738"/>
          <p14:tracePt t="125610" x="7748588" y="4257675"/>
          <p14:tracePt t="125618" x="7748588" y="4265613"/>
          <p14:tracePt t="125635" x="7731125" y="4283075"/>
          <p14:tracePt t="125651" x="7723188" y="4291013"/>
          <p14:tracePt t="125818" x="7723188" y="4300538"/>
          <p14:tracePt t="125875" x="7723188" y="4308475"/>
          <p14:tracePt t="125970" x="7723188" y="4316413"/>
          <p14:tracePt t="125986" x="7731125" y="4316413"/>
          <p14:tracePt t="126001" x="7748588" y="4316413"/>
          <p14:tracePt t="126009" x="7756525" y="4316413"/>
          <p14:tracePt t="126018" x="7766050" y="4316413"/>
          <p14:tracePt t="126034" x="7791450" y="4316413"/>
          <p14:tracePt t="126050" x="7832725" y="4283075"/>
          <p14:tracePt t="126051" x="7832725" y="4275138"/>
          <p14:tracePt t="126147" x="7850188" y="4275138"/>
          <p14:tracePt t="126154" x="7859713" y="4351338"/>
          <p14:tracePt t="126166" x="7885113" y="4410075"/>
          <p14:tracePt t="126183" x="7943850" y="4538663"/>
          <p14:tracePt t="126199" x="7986713" y="4605338"/>
          <p14:tracePt t="126216" x="8004175" y="4665663"/>
          <p14:tracePt t="126234" x="8004175" y="4683125"/>
          <p14:tracePt t="126250" x="7986713" y="4683125"/>
          <p14:tracePt t="126266" x="7951788" y="4683125"/>
          <p14:tracePt t="126283" x="7910513" y="4665663"/>
          <p14:tracePt t="126300" x="7910513" y="4622800"/>
          <p14:tracePt t="126317" x="7885113" y="4589463"/>
          <p14:tracePt t="126333" x="7875588" y="4564063"/>
          <p14:tracePt t="126349" x="7867650" y="4538663"/>
          <p14:tracePt t="126366" x="7859713" y="4521200"/>
          <p14:tracePt t="126383" x="7850188" y="4495800"/>
          <p14:tracePt t="126400" x="7842250" y="4460875"/>
          <p14:tracePt t="126416" x="7842250" y="4384675"/>
          <p14:tracePt t="126433" x="7842250" y="4316413"/>
          <p14:tracePt t="126450" x="7842250" y="4249738"/>
          <p14:tracePt t="126466" x="7842250" y="4197350"/>
          <p14:tracePt t="126483" x="7842250" y="4138613"/>
          <p14:tracePt t="126500" x="7832725" y="4105275"/>
          <p14:tracePt t="126516" x="7824788" y="4070350"/>
          <p14:tracePt t="126539" x="7824788" y="4062413"/>
          <p14:tracePt t="126550" x="7824788" y="4052888"/>
          <p14:tracePt t="126567" x="7807325" y="4037013"/>
          <p14:tracePt t="126585" x="7807325" y="4019550"/>
          <p14:tracePt t="126602" x="7799388" y="4019550"/>
          <p14:tracePt t="126616" x="7799388" y="4011613"/>
          <p14:tracePt t="126632" x="7791450" y="4002088"/>
          <p14:tracePt t="126651" x="7781925" y="3994150"/>
          <p14:tracePt t="126667" x="7773988" y="3986213"/>
          <p14:tracePt t="126683" x="7773988" y="3968750"/>
          <p14:tracePt t="126699" x="7766050" y="3968750"/>
          <p14:tracePt t="126794" x="7766050" y="3960813"/>
          <p14:tracePt t="126819" x="7766050" y="3951288"/>
          <p14:tracePt t="126835" x="7766050" y="3943350"/>
          <p14:tracePt t="126851" x="7766050" y="3935413"/>
          <p14:tracePt t="126858" x="7766050" y="3925888"/>
          <p14:tracePt t="126875" x="7766050" y="3917950"/>
          <p14:tracePt t="126915" x="7766050" y="3908425"/>
          <p14:tracePt t="127371" x="7756525" y="3900488"/>
          <p14:tracePt t="127378" x="7748588" y="3908425"/>
          <p14:tracePt t="127394" x="7740650" y="3917950"/>
          <p14:tracePt t="127409" x="7731125" y="3917950"/>
          <p14:tracePt t="127417" x="7731125" y="3925888"/>
          <p14:tracePt t="127432" x="7731125" y="3951288"/>
          <p14:tracePt t="127450" x="7715250" y="3986213"/>
          <p14:tracePt t="127466" x="7705725" y="4019550"/>
          <p14:tracePt t="127482" x="7688263" y="4105275"/>
          <p14:tracePt t="127499" x="7688263" y="4181475"/>
          <p14:tracePt t="127516" x="7688263" y="4214813"/>
          <p14:tracePt t="127532" x="7688263" y="4257675"/>
          <p14:tracePt t="127550" x="7705725" y="4265613"/>
          <p14:tracePt t="127566" x="7705725" y="4275138"/>
          <p14:tracePt t="127584" x="7715250" y="4291013"/>
          <p14:tracePt t="127610" x="7723188" y="4300538"/>
          <p14:tracePt t="127626" x="7731125" y="4300538"/>
          <p14:tracePt t="127634" x="7740650" y="4300538"/>
          <p14:tracePt t="127649" x="7748588" y="4300538"/>
          <p14:tracePt t="127666" x="7781925" y="4300538"/>
          <p14:tracePt t="127682" x="7807325" y="4300538"/>
          <p14:tracePt t="127699" x="7824788" y="4300538"/>
          <p14:tracePt t="127716" x="7842250" y="4291013"/>
          <p14:tracePt t="127732" x="7875588" y="4249738"/>
          <p14:tracePt t="127749" x="7893050" y="4214813"/>
          <p14:tracePt t="127766" x="7893050" y="4181475"/>
          <p14:tracePt t="127782" x="7893050" y="4171950"/>
          <p14:tracePt t="127799" x="7893050" y="4164013"/>
          <p14:tracePt t="127826" x="7893050" y="4156075"/>
          <p14:tracePt t="127850" x="7893050" y="4146550"/>
          <p14:tracePt t="127858" x="7893050" y="4138613"/>
          <p14:tracePt t="127955" x="7893050" y="4130675"/>
          <p14:tracePt t="127969" x="7885113" y="4130675"/>
          <p14:tracePt t="127978" x="7875588" y="4130675"/>
          <p14:tracePt t="128001" x="7867650" y="4130675"/>
          <p14:tracePt t="128009" x="7850188" y="4130675"/>
          <p14:tracePt t="128026" x="7842250" y="4130675"/>
          <p14:tracePt t="128042" x="7832725" y="4130675"/>
          <p14:tracePt t="128050" x="7824788" y="4130675"/>
          <p14:tracePt t="128066" x="7816850" y="4130675"/>
          <p14:tracePt t="128083" x="7807325" y="4130675"/>
          <p14:tracePt t="128099" x="7799388" y="4156075"/>
          <p14:tracePt t="128115" x="7799388" y="4181475"/>
          <p14:tracePt t="128132" x="7781925" y="4214813"/>
          <p14:tracePt t="128149" x="7781925" y="4232275"/>
          <p14:tracePt t="128165" x="7781925" y="4240213"/>
          <p14:tracePt t="128183" x="7781925" y="4249738"/>
          <p14:tracePt t="128199" x="7791450" y="4257675"/>
          <p14:tracePt t="128215" x="7816850" y="4265613"/>
          <p14:tracePt t="128232" x="7842250" y="4275138"/>
          <p14:tracePt t="128249" x="7867650" y="4275138"/>
          <p14:tracePt t="128266" x="7918450" y="4275138"/>
          <p14:tracePt t="128282" x="7951788" y="4275138"/>
          <p14:tracePt t="128299" x="8020050" y="4240213"/>
          <p14:tracePt t="128315" x="8062913" y="4224338"/>
          <p14:tracePt t="128332" x="8105775" y="4197350"/>
          <p14:tracePt t="128349" x="8121650" y="4189413"/>
          <p14:tracePt t="128366" x="8131175" y="4156075"/>
          <p14:tracePt t="128383" x="8147050" y="4130675"/>
          <p14:tracePt t="128399" x="8147050" y="4105275"/>
          <p14:tracePt t="128417" x="8156575" y="4079875"/>
          <p14:tracePt t="128418" x="8164513" y="4062413"/>
          <p14:tracePt t="128433" x="8181975" y="4037013"/>
          <p14:tracePt t="128450" x="8181975" y="4019550"/>
          <p14:tracePt t="128451" x="8181975" y="4011613"/>
          <p14:tracePt t="128466" x="8181975" y="4002088"/>
          <p14:tracePt t="128468" x="8181975" y="3994150"/>
          <p14:tracePt t="128483" x="8181975" y="3976688"/>
          <p14:tracePt t="128485" x="8181975" y="3968750"/>
          <p14:tracePt t="128498" x="8181975" y="3960813"/>
          <p14:tracePt t="128516" x="8181975" y="3951288"/>
          <p14:tracePt t="128532" x="8181975" y="3935413"/>
          <p14:tracePt t="128555" x="8181975" y="3925888"/>
          <p14:tracePt t="128578" x="8181975" y="3917950"/>
          <p14:tracePt t="128595" x="8156575" y="3917950"/>
          <p14:tracePt t="128602" x="8156575" y="3908425"/>
          <p14:tracePt t="128618" x="8131175" y="3900488"/>
          <p14:tracePt t="128632" x="8121650" y="3900488"/>
          <p14:tracePt t="128649" x="8113713" y="3900488"/>
          <p14:tracePt t="128651" x="8105775" y="3900488"/>
          <p14:tracePt t="128667" x="8080375" y="3892550"/>
          <p14:tracePt t="128682" x="8070850" y="3892550"/>
          <p14:tracePt t="128699" x="8054975" y="3883025"/>
          <p14:tracePt t="128718" x="8045450" y="3883025"/>
          <p14:tracePt t="128732" x="8020050" y="3883025"/>
          <p14:tracePt t="128749" x="7994650" y="3883025"/>
          <p14:tracePt t="128766" x="7977188" y="3883025"/>
          <p14:tracePt t="128782" x="7961313" y="3883025"/>
          <p14:tracePt t="128798" x="7951788" y="3883025"/>
          <p14:tracePt t="128818" x="7935913" y="3883025"/>
          <p14:tracePt t="128831" x="7926388" y="3883025"/>
          <p14:tracePt t="128848" x="7918450" y="3892550"/>
          <p14:tracePt t="128865" x="7900988" y="3900488"/>
          <p14:tracePt t="128882" x="7885113" y="3900488"/>
          <p14:tracePt t="128900" x="7885113" y="3908425"/>
          <p14:tracePt t="128915" x="7859713" y="3917950"/>
          <p14:tracePt t="128932" x="7850188" y="3925888"/>
          <p14:tracePt t="128949" x="7842250" y="3935413"/>
          <p14:tracePt t="128966" x="7832725" y="3943350"/>
          <p14:tracePt t="128982" x="7816850" y="3951288"/>
          <p14:tracePt t="128999" x="7807325" y="3960813"/>
          <p14:tracePt t="129016" x="7799388" y="3968750"/>
          <p14:tracePt t="129033" x="7791450" y="3968750"/>
          <p14:tracePt t="129051" x="7791450" y="3986213"/>
          <p14:tracePt t="129076" x="7791450" y="4011613"/>
          <p14:tracePt t="129085" x="7791450" y="4019550"/>
          <p14:tracePt t="129100" x="7791450" y="4037013"/>
          <p14:tracePt t="129117" x="7791450" y="4052888"/>
          <p14:tracePt t="129132" x="7791450" y="4070350"/>
          <p14:tracePt t="129148" x="7791450" y="4095750"/>
          <p14:tracePt t="129165" x="7791450" y="4130675"/>
          <p14:tracePt t="129182" x="7791450" y="4156075"/>
          <p14:tracePt t="129198" x="7791450" y="4181475"/>
          <p14:tracePt t="129216" x="7791450" y="4206875"/>
          <p14:tracePt t="129218" x="7799388" y="4224338"/>
          <p14:tracePt t="129234" x="7799388" y="4232275"/>
          <p14:tracePt t="129250" x="7807325" y="4240213"/>
          <p14:tracePt t="129268" x="7816850" y="4257675"/>
          <p14:tracePt t="129290" x="7824788" y="4265613"/>
          <p14:tracePt t="129306" x="7832725" y="4275138"/>
          <p14:tracePt t="129315" x="7842250" y="4283075"/>
          <p14:tracePt t="129331" x="7850188" y="4283075"/>
          <p14:tracePt t="129348" x="7867650" y="4283075"/>
          <p14:tracePt t="129365" x="7893050" y="4283075"/>
          <p14:tracePt t="129382" x="7926388" y="4283075"/>
          <p14:tracePt t="129398" x="7951788" y="4283075"/>
          <p14:tracePt t="129415" x="7961313" y="4283075"/>
          <p14:tracePt t="129432" x="7986713" y="4283075"/>
          <p14:tracePt t="129449" x="7994650" y="4275138"/>
          <p14:tracePt t="129450" x="8004175" y="4265613"/>
          <p14:tracePt t="129466" x="8012113" y="4257675"/>
          <p14:tracePt t="129483" x="8020050" y="4257675"/>
          <p14:tracePt t="129498" x="8029575" y="4257675"/>
          <p14:tracePt t="129515" x="8062913" y="4240213"/>
          <p14:tracePt t="129539" x="8088313" y="4240213"/>
          <p14:tracePt t="129553" x="8096250" y="4232275"/>
          <p14:tracePt t="129567" x="8113713" y="4232275"/>
          <p14:tracePt t="129582" x="8139113" y="4224338"/>
          <p14:tracePt t="129599" x="8164513" y="4214813"/>
          <p14:tracePt t="129616" x="8189913" y="4206875"/>
          <p14:tracePt t="129632" x="8215313" y="4197350"/>
          <p14:tracePt t="129649" x="8250238" y="4189413"/>
          <p14:tracePt t="129667" x="8258175" y="4181475"/>
          <p14:tracePt t="129715" x="8266113" y="4171950"/>
          <p14:tracePt t="129755" x="8266113" y="4164013"/>
          <p14:tracePt t="129787" x="8266113" y="4156075"/>
          <p14:tracePt t="129801" x="8266113" y="4146550"/>
          <p14:tracePt t="129809" x="8266113" y="4138613"/>
          <p14:tracePt t="129817" x="8266113" y="4130675"/>
          <p14:tracePt t="129831" x="8258175" y="4121150"/>
          <p14:tracePt t="129850" x="8258175" y="4105275"/>
          <p14:tracePt t="129865" x="8258175" y="4087813"/>
          <p14:tracePt t="129882" x="8250238" y="4079875"/>
          <p14:tracePt t="129883" x="8232775" y="4062413"/>
          <p14:tracePt t="129898" x="8232775" y="4052888"/>
          <p14:tracePt t="129915" x="8232775" y="4044950"/>
          <p14:tracePt t="129938" x="8232775" y="4027488"/>
          <p14:tracePt t="129964" x="8232775" y="4019550"/>
          <p14:tracePt t="129979" x="8232775" y="4011613"/>
          <p14:tracePt t="129987" x="8232775" y="4002088"/>
          <p14:tracePt t="129998" x="8224838" y="3994150"/>
          <p14:tracePt t="130027" x="8224838" y="3986213"/>
          <p14:tracePt t="130043" x="8224838" y="3976688"/>
          <p14:tracePt t="130066" x="8215313" y="3976688"/>
          <p14:tracePt t="130075" x="8215313" y="3968750"/>
          <p14:tracePt t="130100" x="8215313" y="3960813"/>
          <p14:tracePt t="130116" x="8215313" y="3951288"/>
          <p14:tracePt t="130154" x="8207375" y="3943350"/>
          <p14:tracePt t="130162" x="8199438" y="3935413"/>
          <p14:tracePt t="130210" x="8189913" y="3925888"/>
          <p14:tracePt t="130275" x="8181975" y="3917950"/>
          <p14:tracePt t="130282" x="8174038" y="3917950"/>
          <p14:tracePt t="130305" x="8164513" y="3917950"/>
          <p14:tracePt t="130330" x="8156575" y="3917950"/>
          <p14:tracePt t="130347" x="8147050" y="3917950"/>
          <p14:tracePt t="130387" x="8139113" y="3917950"/>
          <p14:tracePt t="130402" x="8131175" y="3917950"/>
          <p14:tracePt t="130417" x="8121650" y="3925888"/>
          <p14:tracePt t="130434" x="8113713" y="3925888"/>
          <p14:tracePt t="130466" x="8105775" y="3925888"/>
          <p14:tracePt t="130498" x="8096250" y="3925888"/>
          <p14:tracePt t="130516" x="8088313" y="3925888"/>
          <p14:tracePt t="130561" x="8080375" y="3925888"/>
          <p14:tracePt t="130578" x="8070850" y="3925888"/>
          <p14:tracePt t="130627" x="8054975" y="3925888"/>
          <p14:tracePt t="130650" x="8045450" y="3925888"/>
          <p14:tracePt t="130690" x="8037513" y="3935413"/>
          <p14:tracePt t="130722" x="8020050" y="3935413"/>
          <p14:tracePt t="130738" x="8012113" y="3943350"/>
          <p14:tracePt t="130795" x="8004175" y="3951288"/>
          <p14:tracePt t="130802" x="7994650" y="3951288"/>
          <p14:tracePt t="130826" x="7986713" y="3960813"/>
          <p14:tracePt t="130954" x="7977188" y="3960813"/>
          <p14:tracePt t="131059" x="7969250" y="3968750"/>
          <p14:tracePt t="131106" x="7961313" y="3968750"/>
          <p14:tracePt t="131138" x="7951788" y="3968750"/>
          <p14:tracePt t="131218" x="7943850" y="3976688"/>
          <p14:tracePt t="131242" x="7943850" y="3986213"/>
          <p14:tracePt t="131258" x="7935913" y="3994150"/>
          <p14:tracePt t="131274" x="7918450" y="3994150"/>
          <p14:tracePt t="131315" x="7918450" y="4002088"/>
          <p14:tracePt t="131338" x="7910513" y="4002088"/>
          <p14:tracePt t="131346" x="7900988" y="4011613"/>
          <p14:tracePt t="131354" x="7900988" y="4019550"/>
          <p14:tracePt t="131369" x="7893050" y="4019550"/>
          <p14:tracePt t="131380" x="7875588" y="4019550"/>
          <p14:tracePt t="131397" x="7867650" y="4019550"/>
          <p14:tracePt t="131415" x="7859713" y="4019550"/>
          <p14:tracePt t="131431" x="7850188" y="4027488"/>
          <p14:tracePt t="131449" x="7799388" y="4037013"/>
          <p14:tracePt t="131450" x="7781925" y="4037013"/>
          <p14:tracePt t="131467" x="7731125" y="4037013"/>
          <p14:tracePt t="131481" x="7715250" y="4037013"/>
          <p14:tracePt t="131483" x="7697788" y="4037013"/>
          <p14:tracePt t="131498" x="7662863" y="4037013"/>
          <p14:tracePt t="131499" x="7637463" y="4037013"/>
          <p14:tracePt t="131514" x="7596188" y="4037013"/>
          <p14:tracePt t="131531" x="7527925" y="4037013"/>
          <p14:tracePt t="131548" x="7485063" y="4037013"/>
          <p14:tracePt t="131564" x="7477125" y="4037013"/>
          <p14:tracePt t="131582" x="7459663" y="4052888"/>
          <p14:tracePt t="131598" x="7451725" y="4052888"/>
          <p14:tracePt t="131615" x="7442200" y="4062413"/>
          <p14:tracePt t="131618" x="7426325" y="4070350"/>
          <p14:tracePt t="131632" x="7408863" y="4095750"/>
          <p14:tracePt t="131659" x="7408863" y="4113213"/>
          <p14:tracePt t="131675" x="7408863" y="4121150"/>
          <p14:tracePt t="131682" x="7408863" y="4130675"/>
          <p14:tracePt t="131698" x="7408863" y="4138613"/>
          <p14:tracePt t="131699" x="7408863" y="4146550"/>
          <p14:tracePt t="131715" x="7416800" y="4164013"/>
          <p14:tracePt t="131730" x="7467600" y="4197350"/>
          <p14:tracePt t="131748" x="7535863" y="4224338"/>
          <p14:tracePt t="131764" x="7612063" y="4249738"/>
          <p14:tracePt t="131781" x="7680325" y="4265613"/>
          <p14:tracePt t="131797" x="7781925" y="4265613"/>
          <p14:tracePt t="131814" x="7867650" y="4265613"/>
          <p14:tracePt t="131830" x="7977188" y="4224338"/>
          <p14:tracePt t="131847" x="8080375" y="4189413"/>
          <p14:tracePt t="131864" x="8174038" y="4130675"/>
          <p14:tracePt t="131865" x="8199438" y="4105275"/>
          <p14:tracePt t="131881" x="8215313" y="4079875"/>
          <p14:tracePt t="131898" x="8258175" y="3994150"/>
          <p14:tracePt t="131899" x="8275638" y="3935413"/>
          <p14:tracePt t="131915" x="8275638" y="3900488"/>
          <p14:tracePt t="131915" x="8283575" y="3849688"/>
          <p14:tracePt t="131930" x="8318500" y="3713163"/>
          <p14:tracePt t="131947" x="8326438" y="3586163"/>
          <p14:tracePt t="131964" x="8326438" y="3441700"/>
          <p14:tracePt t="131981" x="8326438" y="3246438"/>
          <p14:tracePt t="131997" x="8326438" y="3041650"/>
          <p14:tracePt t="132014" x="8301038" y="2846388"/>
          <p14:tracePt t="132031" x="8232775" y="2625725"/>
          <p14:tracePt t="132047" x="8139113" y="2455863"/>
          <p14:tracePt t="132065" x="8088313" y="2319338"/>
          <p14:tracePt t="132068" x="8070850" y="2286000"/>
          <p14:tracePt t="132082" x="8045450" y="2227263"/>
          <p14:tracePt t="132099" x="8037513" y="2209800"/>
          <p14:tracePt t="132115" x="8037513" y="2200275"/>
          <p14:tracePt t="132139" x="8029575" y="2184400"/>
          <p14:tracePt t="132155" x="8012113" y="2174875"/>
          <p14:tracePt t="132166" x="8004175" y="2166938"/>
          <p14:tracePt t="132181" x="7977188" y="2149475"/>
          <p14:tracePt t="132197" x="7935913" y="2133600"/>
          <p14:tracePt t="132214" x="7867650" y="2124075"/>
          <p14:tracePt t="132231" x="7799388" y="2108200"/>
          <p14:tracePt t="132248" x="7723188" y="2098675"/>
          <p14:tracePt t="132265" x="7621588" y="2098675"/>
          <p14:tracePt t="132266" x="7553325" y="2098675"/>
          <p14:tracePt t="132281" x="7527925" y="2098675"/>
          <p14:tracePt t="132299" x="7391400" y="2159000"/>
          <p14:tracePt t="132315" x="7348538" y="2174875"/>
          <p14:tracePt t="132317" x="7315200" y="2209800"/>
          <p14:tracePt t="132331" x="7264400" y="2252663"/>
          <p14:tracePt t="132332" x="7239000" y="2268538"/>
          <p14:tracePt t="132348" x="7188200" y="2311400"/>
          <p14:tracePt t="132366" x="7162800" y="2328863"/>
          <p14:tracePt t="132381" x="7127875" y="2379663"/>
          <p14:tracePt t="132398" x="7085013" y="2455863"/>
          <p14:tracePt t="132416" x="7059613" y="2524125"/>
          <p14:tracePt t="132420" x="7043738" y="2574925"/>
          <p14:tracePt t="132432" x="7034213" y="2617788"/>
          <p14:tracePt t="132434" x="7008813" y="2693988"/>
          <p14:tracePt t="132448" x="7000875" y="2736850"/>
          <p14:tracePt t="132451" x="6983413" y="2805113"/>
          <p14:tracePt t="132467" x="6958013" y="2932113"/>
          <p14:tracePt t="132481" x="6950075" y="2990850"/>
          <p14:tracePt t="132499" x="6950075" y="3135313"/>
          <p14:tracePt t="132515" x="6950075" y="3221038"/>
          <p14:tracePt t="132517" x="6950075" y="3297238"/>
          <p14:tracePt t="132530" x="6950075" y="3365500"/>
          <p14:tracePt t="132547" x="6950075" y="3492500"/>
          <p14:tracePt t="132564" x="6950075" y="3586163"/>
          <p14:tracePt t="132580" x="6950075" y="3646488"/>
          <p14:tracePt t="132597" x="6950075" y="3748088"/>
          <p14:tracePt t="132614" x="6950075" y="3824288"/>
          <p14:tracePt t="132630" x="6975475" y="3892550"/>
          <p14:tracePt t="132647" x="7000875" y="3925888"/>
          <p14:tracePt t="132664" x="7018338" y="3976688"/>
          <p14:tracePt t="132680" x="7034213" y="4019550"/>
          <p14:tracePt t="132699" x="7043738" y="4044950"/>
          <p14:tracePt t="132714" x="7043738" y="4052888"/>
          <p14:tracePt t="132716" x="7051675" y="4070350"/>
          <p14:tracePt t="132731" x="7059613" y="4087813"/>
          <p14:tracePt t="133195" x="7069138" y="4087813"/>
          <p14:tracePt t="133201" x="7077075" y="4087813"/>
          <p14:tracePt t="133810" x="7069138" y="4087813"/>
          <p14:tracePt t="133835" x="7059613" y="4087813"/>
          <p14:tracePt t="133858" x="7043738" y="4087813"/>
          <p14:tracePt t="133882" x="7034213" y="4087813"/>
          <p14:tracePt t="133891" x="7026275" y="4087813"/>
          <p14:tracePt t="133899" x="7008813" y="4087813"/>
          <p14:tracePt t="133913" x="6975475" y="4087813"/>
          <p14:tracePt t="133931" x="6924675" y="4087813"/>
          <p14:tracePt t="133932" x="6899275" y="4087813"/>
          <p14:tracePt t="133948" x="6864350" y="4087813"/>
          <p14:tracePt t="133964" x="6848475" y="4087813"/>
          <p14:tracePt t="134034" x="6831013" y="4087813"/>
          <p14:tracePt t="134066" x="6823075" y="4087813"/>
          <p14:tracePt t="134147" x="6813550" y="4087813"/>
          <p14:tracePt t="134234" x="6813550" y="4079875"/>
          <p14:tracePt t="134242" x="6813550" y="4070350"/>
          <p14:tracePt t="134306" x="6813550" y="4062413"/>
          <p14:tracePt t="134362" x="6813550" y="4052888"/>
          <p14:tracePt t="134378" x="6813550" y="4044950"/>
          <p14:tracePt t="134410" x="6813550" y="4027488"/>
          <p14:tracePt t="134434" x="6813550" y="4019550"/>
          <p14:tracePt t="134481" x="6813550" y="4011613"/>
          <p14:tracePt t="134497" x="6813550" y="3994150"/>
          <p14:tracePt t="134539" x="6813550" y="3986213"/>
          <p14:tracePt t="134562" x="6813550" y="3976688"/>
          <p14:tracePt t="135042" x="6797675" y="3968750"/>
          <p14:tracePt t="135049" x="6780213" y="3968750"/>
          <p14:tracePt t="135062" x="6762750" y="3968750"/>
          <p14:tracePt t="135079" x="6754813" y="3917950"/>
          <p14:tracePt t="135096" x="6797675" y="3849688"/>
          <p14:tracePt t="135097" x="6805613" y="3849688"/>
          <p14:tracePt t="135114" x="6813550" y="3832225"/>
          <p14:tracePt t="135138" x="6813550" y="3824288"/>
          <p14:tracePt t="135186" x="6813550" y="3816350"/>
          <p14:tracePt t="135250" x="6813550" y="3824288"/>
          <p14:tracePt t="135258" x="6813550" y="3832225"/>
          <p14:tracePt t="135275" x="6813550" y="3857625"/>
          <p14:tracePt t="135281" x="6805613" y="3857625"/>
          <p14:tracePt t="135307" x="6797675" y="3857625"/>
          <p14:tracePt t="135330" x="6788150" y="3857625"/>
          <p14:tracePt t="135338" x="6780213" y="3857625"/>
          <p14:tracePt t="135410" x="6770688" y="3857625"/>
          <p14:tracePt t="135418" x="6762750" y="3857625"/>
          <p14:tracePt t="135682" x="6754813" y="3857625"/>
          <p14:tracePt t="135690" x="6745288" y="3857625"/>
          <p14:tracePt t="135729" x="6737350" y="3849688"/>
          <p14:tracePt t="135842" x="6729413" y="3849688"/>
          <p14:tracePt t="135963" x="6719888" y="3849688"/>
          <p14:tracePt t="135987" x="6711950" y="3849688"/>
          <p14:tracePt t="135994" x="6704013" y="3849688"/>
          <p14:tracePt t="136018" x="6686550" y="3849688"/>
          <p14:tracePt t="136026" x="6678613" y="3849688"/>
          <p14:tracePt t="136049" x="6669088" y="3849688"/>
          <p14:tracePt t="136058" x="6653213" y="3857625"/>
          <p14:tracePt t="136065" x="6643688" y="3867150"/>
          <p14:tracePt t="136078" x="6626225" y="3875088"/>
          <p14:tracePt t="136096" x="6610350" y="3875088"/>
          <p14:tracePt t="136112" x="6559550" y="3900488"/>
          <p14:tracePt t="136129" x="6483350" y="3935413"/>
          <p14:tracePt t="136147" x="6389688" y="3951288"/>
          <p14:tracePt t="136164" x="6364288" y="3951288"/>
          <p14:tracePt t="136166" x="6354763" y="3951288"/>
          <p14:tracePt t="136179" x="6329363" y="3960813"/>
          <p14:tracePt t="136197" x="6321425" y="3976688"/>
          <p14:tracePt t="136219" x="6303963" y="3976688"/>
          <p14:tracePt t="136229" x="6296025" y="3976688"/>
          <p14:tracePt t="136245" x="6286500" y="3994150"/>
          <p14:tracePt t="136262" x="6278563" y="4002088"/>
          <p14:tracePt t="136279" x="6261100" y="4037013"/>
          <p14:tracePt t="136295" x="6253163" y="4052888"/>
          <p14:tracePt t="136312" x="6253163" y="4070350"/>
          <p14:tracePt t="136329" x="6245225" y="4087813"/>
          <p14:tracePt t="136330" x="6227763" y="4095750"/>
          <p14:tracePt t="136347" x="6227763" y="4113213"/>
          <p14:tracePt t="136362" x="6227763" y="4121150"/>
          <p14:tracePt t="136363" x="6227763" y="4130675"/>
          <p14:tracePt t="136379" x="6219825" y="4146550"/>
          <p14:tracePt t="136395" x="6219825" y="4156075"/>
          <p14:tracePt t="136412" x="6210300" y="4156075"/>
          <p14:tracePt t="136428" x="6210300" y="4164013"/>
          <p14:tracePt t="136466" x="6210300" y="4171950"/>
          <p14:tracePt t="136929" x="6210300" y="4181475"/>
          <p14:tracePt t="136938" x="6219825" y="4181475"/>
          <p14:tracePt t="136962" x="6235700" y="4181475"/>
          <p14:tracePt t="136969" x="6245225" y="4181475"/>
          <p14:tracePt t="136980" x="6261100" y="4181475"/>
          <p14:tracePt t="136995" x="6311900" y="4164013"/>
          <p14:tracePt t="137012" x="6364288" y="4164013"/>
          <p14:tracePt t="137028" x="6397625" y="4164013"/>
          <p14:tracePt t="137045" x="6440488" y="4156075"/>
          <p14:tracePt t="137062" x="6473825" y="4138613"/>
          <p14:tracePt t="137078" x="6524625" y="4130675"/>
          <p14:tracePt t="137095" x="6575425" y="4130675"/>
          <p14:tracePt t="137111" x="6635750" y="4130675"/>
          <p14:tracePt t="137129" x="6678613" y="4130675"/>
          <p14:tracePt t="137146" x="6797675" y="4130675"/>
          <p14:tracePt t="137162" x="6831013" y="4130675"/>
          <p14:tracePt t="137163" x="6881813" y="4130675"/>
          <p14:tracePt t="137178" x="6924675" y="4130675"/>
          <p14:tracePt t="137195" x="7051675" y="4130675"/>
          <p14:tracePt t="137211" x="7119938" y="4130675"/>
          <p14:tracePt t="137229" x="7188200" y="4130675"/>
          <p14:tracePt t="137248" x="7221538" y="4130675"/>
          <p14:tracePt t="137261" x="7239000" y="4130675"/>
          <p14:tracePt t="137279" x="7256463" y="4130675"/>
          <p14:tracePt t="137296" x="7264400" y="4130675"/>
          <p14:tracePt t="137311" x="7289800" y="4130675"/>
          <p14:tracePt t="137329" x="7315200" y="4130675"/>
          <p14:tracePt t="137331" x="7323138" y="4130675"/>
          <p14:tracePt t="137355" x="7332663" y="4130675"/>
          <p14:tracePt t="137364" x="7340600" y="4130675"/>
          <p14:tracePt t="137380" x="7358063" y="4130675"/>
          <p14:tracePt t="137395" x="7366000" y="4121150"/>
          <p14:tracePt t="137412" x="7383463" y="4113213"/>
          <p14:tracePt t="137429" x="7400925" y="4095750"/>
          <p14:tracePt t="137445" x="7426325" y="4079875"/>
          <p14:tracePt t="137462" x="7434263" y="4062413"/>
          <p14:tracePt t="137479" x="7467600" y="4044950"/>
          <p14:tracePt t="137500" x="7510463" y="4027488"/>
          <p14:tracePt t="137514" x="7553325" y="4002088"/>
          <p14:tracePt t="137529" x="7570788" y="3994150"/>
          <p14:tracePt t="137546" x="7621588" y="3994150"/>
          <p14:tracePt t="137563" x="7680325" y="3968750"/>
          <p14:tracePt t="137579" x="7723188" y="3943350"/>
          <p14:tracePt t="137595" x="7842250" y="3908425"/>
          <p14:tracePt t="137611" x="7893050" y="3900488"/>
          <p14:tracePt t="137628" x="7935913" y="3875088"/>
          <p14:tracePt t="137645" x="7986713" y="3857625"/>
          <p14:tracePt t="137661" x="8054975" y="3806825"/>
          <p14:tracePt t="137679" x="8105775" y="3773488"/>
          <p14:tracePt t="137698" x="8189913" y="3713163"/>
          <p14:tracePt t="137712" x="8207375" y="3697288"/>
          <p14:tracePt t="137729" x="8240713" y="3654425"/>
          <p14:tracePt t="137731" x="8258175" y="3619500"/>
          <p14:tracePt t="137746" x="8266113" y="3603625"/>
          <p14:tracePt t="137747" x="8283575" y="3586163"/>
          <p14:tracePt t="137762" x="8301038" y="3552825"/>
          <p14:tracePt t="137763" x="8318500" y="3509963"/>
          <p14:tracePt t="137779" x="8343900" y="3467100"/>
          <p14:tracePt t="137796" x="8359775" y="3373438"/>
          <p14:tracePt t="137812" x="8385175" y="3314700"/>
          <p14:tracePt t="137828" x="8394700" y="3238500"/>
          <p14:tracePt t="137844" x="8394700" y="3160713"/>
          <p14:tracePt t="137861" x="8394700" y="3109913"/>
          <p14:tracePt t="137878" x="8394700" y="3033713"/>
          <p14:tracePt t="137894" x="8377238" y="2922588"/>
          <p14:tracePt t="137911" x="8326438" y="2787650"/>
          <p14:tracePt t="137928" x="8258175" y="2633663"/>
          <p14:tracePt t="137945" x="8207375" y="2516188"/>
          <p14:tracePt t="137961" x="8164513" y="2430463"/>
          <p14:tracePt t="137978" x="8164513" y="2413000"/>
          <p14:tracePt t="137994" x="8139113" y="2387600"/>
          <p14:tracePt t="138018" x="8139113" y="2379663"/>
          <p14:tracePt t="138034" x="8105775" y="2362200"/>
          <p14:tracePt t="138049" x="8105775" y="2354263"/>
          <p14:tracePt t="138061" x="8080375" y="2354263"/>
          <p14:tracePt t="138078" x="8029575" y="2319338"/>
          <p14:tracePt t="138094" x="7986713" y="2303463"/>
          <p14:tracePt t="138111" x="7943850" y="2278063"/>
          <p14:tracePt t="138128" x="7893050" y="2268538"/>
          <p14:tracePt t="138144" x="7842250" y="2260600"/>
          <p14:tracePt t="138161" x="7807325" y="2260600"/>
          <p14:tracePt t="138178" x="7791450" y="2260600"/>
          <p14:tracePt t="138195" x="7723188" y="2260600"/>
          <p14:tracePt t="138211" x="7578725" y="2286000"/>
          <p14:tracePt t="138228" x="7434263" y="2311400"/>
          <p14:tracePt t="138244" x="7323138" y="2336800"/>
          <p14:tracePt t="138261" x="7246938" y="2344738"/>
          <p14:tracePt t="138277" x="7188200" y="2344738"/>
          <p14:tracePt t="138295" x="7137400" y="2354263"/>
          <p14:tracePt t="138311" x="7094538" y="2362200"/>
          <p14:tracePt t="138328" x="7051675" y="2371725"/>
          <p14:tracePt t="138344" x="7008813" y="2397125"/>
          <p14:tracePt t="138361" x="6967538" y="2430463"/>
          <p14:tracePt t="138378" x="6950075" y="2438400"/>
          <p14:tracePt t="138379" x="6942138" y="2455863"/>
          <p14:tracePt t="138402" x="6932613" y="2463800"/>
          <p14:tracePt t="138418" x="6932613" y="2481263"/>
          <p14:tracePt t="138427" x="6924675" y="2489200"/>
          <p14:tracePt t="138444" x="6924675" y="2516188"/>
          <p14:tracePt t="138461" x="6924675" y="2549525"/>
          <p14:tracePt t="138477" x="6924675" y="2557463"/>
          <p14:tracePt t="138494" x="6924675" y="2574925"/>
          <p14:tracePt t="138511" x="6924675" y="2600325"/>
          <p14:tracePt t="138527" x="6924675" y="2625725"/>
          <p14:tracePt t="138544" x="6924675" y="2668588"/>
          <p14:tracePt t="138562" x="6924675" y="2736850"/>
          <p14:tracePt t="138579" x="6924675" y="2787650"/>
          <p14:tracePt t="138580" x="6924675" y="2830513"/>
          <p14:tracePt t="138595" x="6924675" y="2863850"/>
          <p14:tracePt t="138596" x="6924675" y="2889250"/>
          <p14:tracePt t="138611" x="6924675" y="2932113"/>
          <p14:tracePt t="138628" x="6924675" y="2957513"/>
          <p14:tracePt t="138645" x="6924675" y="3008313"/>
          <p14:tracePt t="138661" x="6924675" y="3094038"/>
          <p14:tracePt t="138678" x="6924675" y="3178175"/>
          <p14:tracePt t="138695" x="6924675" y="3279775"/>
          <p14:tracePt t="138704" x="6924675" y="3322638"/>
          <p14:tracePt t="138712" x="6924675" y="3355975"/>
          <p14:tracePt t="138728" x="6924675" y="3390900"/>
          <p14:tracePt t="138746" x="6924675" y="3416300"/>
          <p14:tracePt t="138763" x="6924675" y="3424238"/>
          <p14:tracePt t="138779" x="6924675" y="3433763"/>
          <p14:tracePt t="138796" x="6924675" y="3459163"/>
          <p14:tracePt t="138811" x="6924675" y="3475038"/>
          <p14:tracePt t="138829" x="6924675" y="3492500"/>
          <p14:tracePt t="138847" x="6924675" y="3517900"/>
          <p14:tracePt t="138850" x="6942138" y="3535363"/>
          <p14:tracePt t="138891" x="6942138" y="3560763"/>
          <p14:tracePt t="138906" x="6942138" y="3568700"/>
          <p14:tracePt t="138915" x="6942138" y="3586163"/>
          <p14:tracePt t="138928" x="6950075" y="3594100"/>
          <p14:tracePt t="138944" x="6958013" y="3619500"/>
          <p14:tracePt t="138961" x="6975475" y="3646488"/>
          <p14:tracePt t="138962" x="6983413" y="3662363"/>
          <p14:tracePt t="138978" x="6983413" y="3671888"/>
          <p14:tracePt t="139002" x="6983413" y="3687763"/>
          <p14:tracePt t="139514" x="7000875" y="3697288"/>
          <p14:tracePt t="139530" x="7008813" y="3697288"/>
          <p14:tracePt t="139682" x="7018338" y="3697288"/>
          <p14:tracePt t="139778" x="7018338" y="3705225"/>
          <p14:tracePt t="139826" x="7008813" y="3705225"/>
          <p14:tracePt t="139842" x="7000875" y="3713163"/>
          <p14:tracePt t="139987" x="7018338" y="3713163"/>
          <p14:tracePt t="139994" x="7034213" y="3713163"/>
          <p14:tracePt t="140002" x="7077075" y="3713163"/>
          <p14:tracePt t="140011" x="7102475" y="3713163"/>
          <p14:tracePt t="140026" x="7178675" y="3697288"/>
          <p14:tracePt t="140043" x="7229475" y="3687763"/>
          <p14:tracePt t="140060" x="7256463" y="3671888"/>
          <p14:tracePt t="140077" x="7272338" y="3662363"/>
          <p14:tracePt t="140094" x="7281863" y="3654425"/>
          <p14:tracePt t="140110" x="7297738" y="3654425"/>
          <p14:tracePt t="140127" x="7323138" y="3646488"/>
          <p14:tracePt t="140143" x="7366000" y="3636963"/>
          <p14:tracePt t="140161" x="7442200" y="3611563"/>
          <p14:tracePt t="140162" x="7467600" y="3611563"/>
          <p14:tracePt t="140177" x="7493000" y="3603625"/>
          <p14:tracePt t="140178" x="7527925" y="3594100"/>
          <p14:tracePt t="140194" x="7545388" y="3594100"/>
          <p14:tracePt t="140210" x="7604125" y="3594100"/>
          <p14:tracePt t="140227" x="7646988" y="3594100"/>
          <p14:tracePt t="140244" x="7672388" y="3594100"/>
          <p14:tracePt t="140260" x="7705725" y="3611563"/>
          <p14:tracePt t="140277" x="7723188" y="3619500"/>
          <p14:tracePt t="140293" x="7740650" y="3646488"/>
          <p14:tracePt t="140310" x="7773988" y="3705225"/>
          <p14:tracePt t="140326" x="7791450" y="3763963"/>
          <p14:tracePt t="140344" x="7816850" y="3806825"/>
          <p14:tracePt t="140360" x="7824788" y="3841750"/>
          <p14:tracePt t="140379" x="7832725" y="3892550"/>
          <p14:tracePt t="140395" x="7832725" y="3925888"/>
          <p14:tracePt t="140411" x="7842250" y="3935413"/>
          <p14:tracePt t="140412" x="7850188" y="3951288"/>
          <p14:tracePt t="140427" x="7859713" y="3960813"/>
          <p14:tracePt t="140444" x="7867650" y="3994150"/>
          <p14:tracePt t="140474" x="7867650" y="4011613"/>
          <p14:tracePt t="140482" x="7875588" y="4027488"/>
          <p14:tracePt t="140498" x="7885113" y="4027488"/>
          <p14:tracePt t="140510" x="7893050" y="4037013"/>
          <p14:tracePt t="140526" x="7893050" y="4044950"/>
          <p14:tracePt t="140543" x="7893050" y="4052888"/>
          <p14:tracePt t="140562" x="7900988" y="4062413"/>
          <p14:tracePt t="140603" x="7910513" y="4070350"/>
          <p14:tracePt t="140618" x="7918450" y="4079875"/>
          <p14:tracePt t="140626" x="7926388" y="4087813"/>
          <p14:tracePt t="140642" x="7935913" y="4095750"/>
          <p14:tracePt t="140666" x="7943850" y="4105275"/>
          <p14:tracePt t="140682" x="7951788" y="4105275"/>
          <p14:tracePt t="140689" x="7961313" y="4105275"/>
          <p14:tracePt t="140706" x="7969250" y="4105275"/>
          <p14:tracePt t="140714" x="7977188" y="4105275"/>
          <p14:tracePt t="140726" x="7986713" y="4105275"/>
          <p14:tracePt t="140743" x="8012113" y="4121150"/>
          <p14:tracePt t="140761" x="8012113" y="4130675"/>
          <p14:tracePt t="140778" x="8020050" y="4130675"/>
          <p14:tracePt t="140794" x="8045450" y="4130675"/>
          <p14:tracePt t="140810" x="8070850" y="4130675"/>
          <p14:tracePt t="140827" x="8105775" y="4113213"/>
          <p14:tracePt t="140829" x="8131175" y="4095750"/>
          <p14:tracePt t="140844" x="8174038" y="4052888"/>
          <p14:tracePt t="140860" x="8207375" y="4019550"/>
          <p14:tracePt t="140879" x="8232775" y="3986213"/>
          <p14:tracePt t="140882" x="8240713" y="3968750"/>
          <p14:tracePt t="140896" x="8240713" y="3960813"/>
          <p14:tracePt t="140930" x="8240713" y="3951288"/>
          <p14:tracePt t="140946" x="8240713" y="3935413"/>
          <p14:tracePt t="140955" x="8224838" y="3917950"/>
          <p14:tracePt t="140963" x="8207375" y="3908425"/>
          <p14:tracePt t="140979" x="8174038" y="3883025"/>
          <p14:tracePt t="140995" x="8156575" y="3875088"/>
          <p14:tracePt t="141046" x="8147050" y="3875088"/>
          <p14:tracePt t="141059" x="8139113" y="3875088"/>
          <p14:tracePt t="141067" x="8131175" y="3875088"/>
          <p14:tracePt t="141082" x="8113713" y="3875088"/>
          <p14:tracePt t="141093" x="8113713" y="3883025"/>
          <p14:tracePt t="141110" x="8113713" y="3892550"/>
          <p14:tracePt t="141259" x="8113713" y="3900488"/>
          <p14:tracePt t="141266" x="8121650" y="3900488"/>
          <p14:tracePt t="141276" x="8131175" y="3900488"/>
          <p14:tracePt t="141293" x="8224838" y="3875088"/>
          <p14:tracePt t="141310" x="8377238" y="3781425"/>
          <p14:tracePt t="141327" x="8793163" y="3671888"/>
          <p14:tracePt t="141344" x="9183688" y="3543300"/>
          <p14:tracePt t="141360" x="9532938" y="3449638"/>
          <p14:tracePt t="141378" x="9847263" y="3330575"/>
          <p14:tracePt t="141396" x="10017125" y="3254375"/>
          <p14:tracePt t="141413" x="10144125" y="3195638"/>
          <p14:tracePt t="141430" x="10255250" y="3127375"/>
          <p14:tracePt t="141445" x="10331450" y="3076575"/>
          <p14:tracePt t="141461" x="10442575" y="3000375"/>
          <p14:tracePt t="141477" x="10569575" y="2932113"/>
          <p14:tracePt t="141494" x="10688638" y="2889250"/>
          <p14:tracePt t="141511" x="10823575" y="2863850"/>
          <p14:tracePt t="141514" x="10858500" y="2863850"/>
          <p14:tracePt t="141528" x="10901363" y="2863850"/>
          <p14:tracePt t="141529" x="10909300" y="2863850"/>
          <p14:tracePt t="141544" x="10942638" y="2863850"/>
          <p14:tracePt t="141560" x="10985500" y="2863850"/>
          <p14:tracePt t="141561" x="11028363" y="2863850"/>
          <p14:tracePt t="141578" x="11137900" y="2838450"/>
          <p14:tracePt t="141594" x="11223625" y="2830513"/>
          <p14:tracePt t="141610" x="11249025" y="2830513"/>
          <p14:tracePt t="141626" x="11291888" y="2820988"/>
          <p14:tracePt t="141738" x="11299825" y="2830513"/>
          <p14:tracePt t="141745" x="11299825" y="2838450"/>
          <p14:tracePt t="141754" x="11291888" y="2881313"/>
          <p14:tracePt t="141761" x="11282363" y="2889250"/>
          <p14:tracePt t="141777" x="11274425" y="2914650"/>
          <p14:tracePt t="141778" x="11256963" y="2940050"/>
          <p14:tracePt t="141794" x="11249025" y="2949575"/>
          <p14:tracePt t="141795" x="11241088" y="2957513"/>
          <p14:tracePt t="141811" x="11231563" y="2957513"/>
          <p14:tracePt t="141834" x="11223625" y="2957513"/>
          <p14:tracePt t="141842" x="11215688" y="2957513"/>
          <p14:tracePt t="141859" x="11198225" y="2965450"/>
          <p14:tracePt t="141877" x="11180763" y="2982913"/>
          <p14:tracePt t="141893" x="11155363" y="2990850"/>
          <p14:tracePt t="141909" x="11147425" y="2990850"/>
          <p14:tracePt t="141926" x="11104563" y="3016250"/>
          <p14:tracePt t="141943" x="11071225" y="3033713"/>
          <p14:tracePt t="141959" x="11036300" y="3059113"/>
          <p14:tracePt t="141976" x="11002963" y="3094038"/>
          <p14:tracePt t="141992" x="10977563" y="3119438"/>
          <p14:tracePt t="142009" x="10960100" y="3127375"/>
          <p14:tracePt t="142026" x="10952163" y="3135313"/>
          <p14:tracePt t="142042" x="10934700" y="3144838"/>
          <p14:tracePt t="142060" x="10934700" y="3152775"/>
          <p14:tracePt t="142076" x="10926763" y="3152775"/>
          <p14:tracePt t="142093" x="10917238" y="3178175"/>
          <p14:tracePt t="142109" x="10909300" y="3203575"/>
          <p14:tracePt t="142138" x="10909300" y="3211513"/>
          <p14:tracePt t="142162" x="10909300" y="3228975"/>
          <p14:tracePt t="142170" x="10917238" y="3238500"/>
          <p14:tracePt t="142177" x="10934700" y="3246438"/>
          <p14:tracePt t="142193" x="10942638" y="3271838"/>
          <p14:tracePt t="142195" x="10968038" y="3289300"/>
          <p14:tracePt t="142210" x="10985500" y="3305175"/>
          <p14:tracePt t="142227" x="11018838" y="3314700"/>
          <p14:tracePt t="142229" x="11053763" y="3322638"/>
          <p14:tracePt t="142245" x="11112500" y="3340100"/>
          <p14:tracePt t="142260" x="11129963" y="3340100"/>
          <p14:tracePt t="142277" x="11147425" y="3340100"/>
          <p14:tracePt t="142294" x="11163300" y="3340100"/>
          <p14:tracePt t="142310" x="11188700" y="3340100"/>
          <p14:tracePt t="142326" x="11198225" y="3322638"/>
          <p14:tracePt t="142343" x="11206163" y="3289300"/>
          <p14:tracePt t="142360" x="11215688" y="3254375"/>
          <p14:tracePt t="142377" x="11223625" y="3211513"/>
          <p14:tracePt t="142379" x="11223625" y="3203575"/>
          <p14:tracePt t="142393" x="11223625" y="3178175"/>
          <p14:tracePt t="142410" x="11223625" y="3144838"/>
          <p14:tracePt t="142412" x="11223625" y="3127375"/>
          <p14:tracePt t="142425" x="11223625" y="3101975"/>
          <p14:tracePt t="142442" x="11215688" y="3084513"/>
          <p14:tracePt t="142460" x="11180763" y="3051175"/>
          <p14:tracePt t="142477" x="11155363" y="3025775"/>
          <p14:tracePt t="142493" x="11129963" y="3008313"/>
          <p14:tracePt t="142509" x="11087100" y="2982913"/>
          <p14:tracePt t="142526" x="11071225" y="2974975"/>
          <p14:tracePt t="142543" x="11044238" y="2974975"/>
          <p14:tracePt t="142559" x="11028363" y="2965450"/>
          <p14:tracePt t="142578" x="10977563" y="2965450"/>
          <p14:tracePt t="142594" x="10968038" y="2965450"/>
          <p14:tracePt t="142595" x="10952163" y="2965450"/>
          <p14:tracePt t="142610" x="10917238" y="2965450"/>
          <p14:tracePt t="142611" x="10909300" y="2965450"/>
          <p14:tracePt t="142628" x="10901363" y="2965450"/>
          <p14:tracePt t="142642" x="10874375" y="2974975"/>
          <p14:tracePt t="142661" x="10858500" y="2990850"/>
          <p14:tracePt t="142676" x="10833100" y="3025775"/>
          <p14:tracePt t="142693" x="10833100" y="3059113"/>
          <p14:tracePt t="142710" x="10823575" y="3127375"/>
          <p14:tracePt t="142726" x="10823575" y="3170238"/>
          <p14:tracePt t="142742" x="10823575" y="3211513"/>
          <p14:tracePt t="142759" x="10823575" y="3254375"/>
          <p14:tracePt t="142776" x="10823575" y="3279775"/>
          <p14:tracePt t="142794" x="10841038" y="3314700"/>
          <p14:tracePt t="142795" x="10848975" y="3322638"/>
          <p14:tracePt t="142812" x="10858500" y="3330575"/>
          <p14:tracePt t="142826" x="10866438" y="3340100"/>
          <p14:tracePt t="142828" x="10883900" y="3355975"/>
          <p14:tracePt t="142843" x="10901363" y="3355975"/>
          <p14:tracePt t="142859" x="10917238" y="3365500"/>
          <p14:tracePt t="142876" x="10942638" y="3373438"/>
          <p14:tracePt t="142892" x="10968038" y="3373438"/>
          <p14:tracePt t="142909" x="10977563" y="3373438"/>
          <p14:tracePt t="142926" x="10993438" y="3373438"/>
          <p14:tracePt t="142942" x="11002963" y="3373438"/>
          <p14:tracePt t="142978" x="11002963" y="3355975"/>
          <p14:tracePt t="142985" x="10960100" y="3340100"/>
          <p14:tracePt t="142995" x="10917238" y="3314700"/>
          <p14:tracePt t="143010" x="10858500" y="3305175"/>
          <p14:tracePt t="143026" x="10704513" y="3289300"/>
          <p14:tracePt t="143027" x="10637838" y="3289300"/>
          <p14:tracePt t="143043" x="10552113" y="3263900"/>
          <p14:tracePt t="143059" x="10382250" y="3238500"/>
          <p14:tracePt t="143077" x="10263188" y="3195638"/>
          <p14:tracePt t="143094" x="10179050" y="3144838"/>
          <p14:tracePt t="143110" x="10110788" y="3101975"/>
          <p14:tracePt t="143128" x="10093325" y="3059113"/>
          <p14:tracePt t="143131" x="10075863" y="3025775"/>
          <p14:tracePt t="143143" x="10067925" y="2990850"/>
          <p14:tracePt t="143162" x="10059988" y="2940050"/>
          <p14:tracePt t="143163" x="10059988" y="2914650"/>
          <p14:tracePt t="143175" x="10059988" y="2881313"/>
          <p14:tracePt t="143194" x="10059988" y="2795588"/>
          <p14:tracePt t="143211" x="10017125" y="2541588"/>
          <p14:tracePt t="143227" x="10017125" y="2473325"/>
          <p14:tracePt t="143229" x="10009188" y="2438400"/>
          <p14:tracePt t="143244" x="9999663" y="2413000"/>
          <p14:tracePt t="143247" x="9991725" y="2405063"/>
          <p14:tracePt t="143259" x="9991725" y="2397125"/>
          <p14:tracePt t="143277" x="9991725" y="2387600"/>
          <p14:tracePt t="143298" x="9991725" y="2371725"/>
          <p14:tracePt t="143309" x="9991725" y="2362200"/>
          <p14:tracePt t="143325" x="10050463" y="2354263"/>
          <p14:tracePt t="143342" x="10101263" y="2344738"/>
          <p14:tracePt t="143360" x="10186988" y="2319338"/>
          <p14:tracePt t="143376" x="10220325" y="2319338"/>
          <p14:tracePt t="143394" x="10298113" y="2278063"/>
          <p14:tracePt t="143409" x="10306050" y="2268538"/>
          <p14:tracePt t="143410" x="10323513" y="2260600"/>
          <p14:tracePt t="143426" x="10348913" y="2235200"/>
          <p14:tracePt t="143427" x="10356850" y="2227263"/>
          <p14:tracePt t="143443" x="10382250" y="2200275"/>
          <p14:tracePt t="143444" x="10390188" y="2192338"/>
          <p14:tracePt t="143458" x="10415588" y="2166938"/>
          <p14:tracePt t="143476" x="10433050" y="2133600"/>
          <p14:tracePt t="143492" x="10450513" y="2133600"/>
          <p14:tracePt t="143509" x="10450513" y="2124075"/>
          <p14:tracePt t="143525" x="10467975" y="2124075"/>
          <p14:tracePt t="143545" x="10475913" y="2124075"/>
          <p14:tracePt t="143559" x="10509250" y="2133600"/>
          <p14:tracePt t="143576" x="10534650" y="2149475"/>
          <p14:tracePt t="143577" x="10560050" y="2166938"/>
          <p14:tracePt t="143592" x="10577513" y="2184400"/>
          <p14:tracePt t="143610" x="10679113" y="2227263"/>
          <p14:tracePt t="143626" x="10772775" y="2260600"/>
          <p14:tracePt t="143642" x="10833100" y="2286000"/>
          <p14:tracePt t="143644" x="10909300" y="2303463"/>
          <p14:tracePt t="143660" x="11010900" y="2319338"/>
          <p14:tracePt t="143675" x="11053763" y="2319338"/>
          <p14:tracePt t="143692" x="11061700" y="2328863"/>
          <p14:tracePt t="143754" x="11061700" y="2336800"/>
          <p14:tracePt t="143769" x="11071225" y="2344738"/>
          <p14:tracePt t="143777" x="11071225" y="2354263"/>
          <p14:tracePt t="143787" x="11071225" y="2379663"/>
          <p14:tracePt t="143794" x="11071225" y="2413000"/>
          <p14:tracePt t="143809" x="11071225" y="2430463"/>
          <p14:tracePt t="143826" x="11071225" y="2489200"/>
          <p14:tracePt t="143828" x="11071225" y="2524125"/>
          <p14:tracePt t="143842" x="11071225" y="2557463"/>
          <p14:tracePt t="143859" x="11018838" y="2668588"/>
          <p14:tracePt t="143875" x="10993438" y="2752725"/>
          <p14:tracePt t="143893" x="10985500" y="2855913"/>
          <p14:tracePt t="143910" x="10985500" y="2957513"/>
          <p14:tracePt t="143928" x="10985500" y="3041650"/>
          <p14:tracePt t="143930" x="10985500" y="3094038"/>
          <p14:tracePt t="143942" x="10985500" y="3119438"/>
          <p14:tracePt t="143960" x="10985500" y="3160713"/>
          <p14:tracePt t="143976" x="10993438" y="3178175"/>
          <p14:tracePt t="144003" x="10993438" y="3186113"/>
          <p14:tracePt t="144130" x="11002963" y="3186113"/>
          <p14:tracePt t="144138" x="11028363" y="3195638"/>
          <p14:tracePt t="144155" x="11053763" y="3195638"/>
          <p14:tracePt t="144161" x="11061700" y="3195638"/>
          <p14:tracePt t="144176" x="11096625" y="3195638"/>
          <p14:tracePt t="144192" x="11129963" y="3195638"/>
          <p14:tracePt t="144209" x="11180763" y="3195638"/>
          <p14:tracePt t="144225" x="11198225" y="3195638"/>
          <p14:tracePt t="145090" x="11206163" y="3203575"/>
          <p14:tracePt t="145250" x="11198225" y="3211513"/>
          <p14:tracePt t="145267" x="11180763" y="3221038"/>
          <p14:tracePt t="145282" x="11172825" y="3228975"/>
          <p14:tracePt t="145290" x="11155363" y="3228975"/>
          <p14:tracePt t="145298" x="11147425" y="3238500"/>
          <p14:tracePt t="145346" x="11137900" y="3238500"/>
          <p14:tracePt t="145386" x="11122025" y="3238500"/>
          <p14:tracePt t="145402" x="11112500" y="3238500"/>
          <p14:tracePt t="145435" x="11104563" y="3238500"/>
          <p14:tracePt t="145450" x="11096625" y="3238500"/>
          <p14:tracePt t="145467" x="11087100" y="3238500"/>
          <p14:tracePt t="145476" x="11079163" y="3238500"/>
          <p14:tracePt t="145492" x="11071225" y="3238500"/>
          <p14:tracePt t="145498" x="11061700" y="3238500"/>
          <p14:tracePt t="145509" x="11053763" y="3238500"/>
          <p14:tracePt t="145526" x="11044238" y="3238500"/>
          <p14:tracePt t="145542" x="11028363" y="3238500"/>
          <p14:tracePt t="145559" x="11010900" y="3238500"/>
          <p14:tracePt t="145575" x="10993438" y="3238500"/>
          <p14:tracePt t="145603" x="10977563" y="3238500"/>
          <p14:tracePt t="145610" x="10952163" y="3238500"/>
          <p14:tracePt t="145626" x="10926763" y="3238500"/>
          <p14:tracePt t="145641" x="10917238" y="3238500"/>
          <p14:tracePt t="145658" x="10874375" y="3238500"/>
          <p14:tracePt t="145659" x="10866438" y="3238500"/>
          <p14:tracePt t="145676" x="10848975" y="3238500"/>
          <p14:tracePt t="145677" x="10841038" y="3238500"/>
          <p14:tracePt t="145691" x="10823575" y="3238500"/>
          <p14:tracePt t="145708" x="10815638" y="3238500"/>
          <p14:tracePt t="145724" x="10807700" y="3238500"/>
          <p14:tracePt t="145741" x="10790238" y="3238500"/>
          <p14:tracePt t="145758" x="10772775" y="3238500"/>
          <p14:tracePt t="145776" x="10747375" y="3238500"/>
          <p14:tracePt t="145779" x="10729913" y="3238500"/>
          <p14:tracePt t="145792" x="10721975" y="3238500"/>
          <p14:tracePt t="145808" x="10704513" y="3228975"/>
          <p14:tracePt t="145825" x="10704513" y="3221038"/>
          <p14:tracePt t="145876" x="10696575" y="3221038"/>
          <p14:tracePt t="145890" x="10688638" y="3221038"/>
          <p14:tracePt t="145930" x="10679113" y="3221038"/>
          <p14:tracePt t="146035" x="10663238" y="3221038"/>
          <p14:tracePt t="146315" x="10653713" y="3221038"/>
          <p14:tracePt t="150275" x="10645775" y="3211513"/>
          <p14:tracePt t="150282" x="10637838" y="3211513"/>
          <p14:tracePt t="150292" x="10628313" y="3211513"/>
          <p14:tracePt t="150308" x="10620375" y="3211513"/>
          <p14:tracePt t="150325" x="10594975" y="3211513"/>
          <p14:tracePt t="150339" x="10569575" y="3211513"/>
          <p14:tracePt t="150357" x="10560050" y="3211513"/>
          <p14:tracePt t="150442" x="10552113" y="3211513"/>
          <p14:tracePt t="150482" x="10544175" y="3211513"/>
          <p14:tracePt t="150538" x="10526713" y="3221038"/>
          <p14:tracePt t="150795" x="10518775" y="3221038"/>
          <p14:tracePt t="150809" x="10509250" y="3221038"/>
          <p14:tracePt t="150842" x="10501313" y="3221038"/>
          <p14:tracePt t="150849" x="10493375" y="3221038"/>
          <p14:tracePt t="150873" x="10467975" y="3221038"/>
          <p14:tracePt t="150890" x="10458450" y="3221038"/>
          <p14:tracePt t="150898" x="10450513" y="3221038"/>
          <p14:tracePt t="150907" x="10442575" y="3221038"/>
          <p14:tracePt t="150922" x="10433050" y="3221038"/>
          <p14:tracePt t="150939" x="10390188" y="3221038"/>
          <p14:tracePt t="150955" x="10364788" y="3221038"/>
          <p14:tracePt t="150972" x="10348913" y="3221038"/>
          <p14:tracePt t="150989" x="10331450" y="3221038"/>
          <p14:tracePt t="151005" x="10306050" y="3221038"/>
          <p14:tracePt t="151022" x="10298113" y="3221038"/>
          <p14:tracePt t="151039" x="10271125" y="3228975"/>
          <p14:tracePt t="151057" x="10245725" y="3228975"/>
          <p14:tracePt t="151058" x="10237788" y="3238500"/>
          <p14:tracePt t="151075" x="10204450" y="3238500"/>
          <p14:tracePt t="151090" x="10179050" y="3238500"/>
          <p14:tracePt t="151091" x="10169525" y="3238500"/>
          <p14:tracePt t="151109" x="10110788" y="3238500"/>
          <p14:tracePt t="151125" x="10042525" y="3254375"/>
          <p14:tracePt t="151139" x="9956800" y="3263900"/>
          <p14:tracePt t="151156" x="9839325" y="3279775"/>
          <p14:tracePt t="151172" x="9753600" y="3297238"/>
          <p14:tracePt t="151189" x="9677400" y="3297238"/>
          <p14:tracePt t="151206" x="9634538" y="3305175"/>
          <p14:tracePt t="151222" x="9591675" y="3314700"/>
          <p14:tracePt t="151238" x="9523413" y="3322638"/>
          <p14:tracePt t="151256" x="9439275" y="3322638"/>
          <p14:tracePt t="151272" x="9320213" y="3340100"/>
          <p14:tracePt t="151289" x="9201150" y="3355975"/>
          <p14:tracePt t="151290" x="9158288" y="3355975"/>
          <p14:tracePt t="151305" x="9099550" y="3365500"/>
          <p14:tracePt t="151322" x="9023350" y="3373438"/>
          <p14:tracePt t="151338" x="8980488" y="3390900"/>
          <p14:tracePt t="151355" x="8972550" y="3390900"/>
          <p14:tracePt t="151372" x="8947150" y="3398838"/>
          <p14:tracePt t="151388" x="8929688" y="3408363"/>
          <p14:tracePt t="151405" x="8921750" y="3408363"/>
          <p14:tracePt t="151422" x="8912225" y="3408363"/>
          <p14:tracePt t="151571" x="8929688" y="3408363"/>
          <p14:tracePt t="151578" x="8955088" y="3382963"/>
          <p14:tracePt t="151588" x="8988425" y="3373438"/>
          <p14:tracePt t="151605" x="9039225" y="3348038"/>
          <p14:tracePt t="151621" x="9074150" y="3340100"/>
          <p14:tracePt t="151639" x="9124950" y="3322638"/>
          <p14:tracePt t="151655" x="9142413" y="3314700"/>
          <p14:tracePt t="151672" x="9183688" y="3314700"/>
          <p14:tracePt t="151688" x="9244013" y="3314700"/>
          <p14:tracePt t="151706" x="9320213" y="3314700"/>
          <p14:tracePt t="151721" x="9337675" y="3314700"/>
          <p14:tracePt t="151738" x="9396413" y="3314700"/>
          <p14:tracePt t="151755" x="9439275" y="3305175"/>
          <p14:tracePt t="151771" x="9456738" y="3297238"/>
          <p14:tracePt t="151788" x="9464675" y="3297238"/>
          <p14:tracePt t="151805" x="9482138" y="3297238"/>
          <p14:tracePt t="151822" x="9490075" y="3297238"/>
          <p14:tracePt t="151839" x="9498013" y="3289300"/>
          <p14:tracePt t="151930" x="9498013" y="3279775"/>
          <p14:tracePt t="151940" x="9482138" y="3279775"/>
          <p14:tracePt t="151947" x="9439275" y="3279775"/>
          <p14:tracePt t="151955" x="9396413" y="3279775"/>
          <p14:tracePt t="151972" x="9269413" y="3279775"/>
          <p14:tracePt t="151989" x="9091613" y="3263900"/>
          <p14:tracePt t="152005" x="8904288" y="3228975"/>
          <p14:tracePt t="152022" x="8734425" y="3211513"/>
          <p14:tracePt t="152038" x="8605838" y="3211513"/>
          <p14:tracePt t="152055" x="8513763" y="3211513"/>
          <p14:tracePt t="152071" x="8453438" y="3211513"/>
          <p14:tracePt t="152089" x="8334375" y="3211513"/>
          <p14:tracePt t="152090" x="8291513" y="3211513"/>
          <p14:tracePt t="152105" x="8266113" y="3211513"/>
          <p14:tracePt t="152106" x="8224838" y="3211513"/>
          <p14:tracePt t="152122" x="8207375" y="3211513"/>
          <p14:tracePt t="152123" x="8189913" y="3211513"/>
          <p14:tracePt t="152138" x="8174038" y="3211513"/>
          <p14:tracePt t="152158" x="8139113" y="3211513"/>
          <p14:tracePt t="152172" x="8121650" y="3211513"/>
          <p14:tracePt t="152189" x="8105775" y="3211513"/>
          <p14:tracePt t="152209" x="8096250" y="3211513"/>
          <p14:tracePt t="152234" x="8088313" y="3211513"/>
          <p14:tracePt t="153948" x="8080375" y="3211513"/>
          <p14:tracePt t="153962" x="8070850" y="3211513"/>
          <p14:tracePt t="154507" x="8070850" y="3221038"/>
          <p14:tracePt t="154522" x="8080375" y="3221038"/>
          <p14:tracePt t="154529" x="8088313" y="3228975"/>
          <p14:tracePt t="154539" x="8096250" y="3228975"/>
          <p14:tracePt t="154555" x="8113713" y="3228975"/>
          <p14:tracePt t="154570" x="8121650" y="3228975"/>
          <p14:tracePt t="154595" x="8131175" y="3228975"/>
          <p14:tracePt t="154626" x="8139113" y="3238500"/>
          <p14:tracePt t="154658" x="8156575" y="3238500"/>
          <p14:tracePt t="154923" x="8164513" y="3238500"/>
          <p14:tracePt t="155002" x="8174038" y="3238500"/>
          <p14:tracePt t="155122" x="8189913" y="3238500"/>
          <p14:tracePt t="155649" x="8199438" y="3238500"/>
          <p14:tracePt t="155658" x="8207375" y="3238500"/>
          <p14:tracePt t="155665" x="8215313" y="3238500"/>
          <p14:tracePt t="157322" x="8215313" y="3246438"/>
          <p14:tracePt t="157730" x="8207375" y="3246438"/>
          <p14:tracePt t="157738" x="8199438" y="3246438"/>
          <p14:tracePt t="157762" x="8174038" y="3246438"/>
          <p14:tracePt t="157770" x="8156575" y="3263900"/>
          <p14:tracePt t="157787" x="8156575" y="3271838"/>
          <p14:tracePt t="157795" x="8131175" y="3279775"/>
          <p14:tracePt t="157804" x="8113713" y="3297238"/>
          <p14:tracePt t="157819" x="8096250" y="3314700"/>
          <p14:tracePt t="157836" x="8054975" y="3340100"/>
          <p14:tracePt t="157853" x="8020050" y="3373438"/>
          <p14:tracePt t="157870" x="8012113" y="3382963"/>
          <p14:tracePt t="157886" x="7977188" y="3398838"/>
          <p14:tracePt t="157902" x="7943850" y="3433763"/>
          <p14:tracePt t="157919" x="7867650" y="3475038"/>
          <p14:tracePt t="157936" x="7773988" y="3543300"/>
          <p14:tracePt t="157952" x="7697788" y="3594100"/>
          <p14:tracePt t="157969" x="7662863" y="3619500"/>
          <p14:tracePt t="157986" x="7637463" y="3636963"/>
          <p14:tracePt t="158002" x="7621588" y="3671888"/>
          <p14:tracePt t="158019" x="7621588" y="3687763"/>
          <p14:tracePt t="158036" x="7612063" y="3756025"/>
          <p14:tracePt t="158052" x="7596188" y="3824288"/>
          <p14:tracePt t="158069" x="7596188" y="3883025"/>
          <p14:tracePt t="158086" x="7596188" y="3943350"/>
          <p14:tracePt t="158103" x="7596188" y="3994150"/>
          <p14:tracePt t="158120" x="7596188" y="4027488"/>
          <p14:tracePt t="158138" x="7621588" y="4095750"/>
          <p14:tracePt t="158153" x="7629525" y="4113213"/>
          <p14:tracePt t="158155" x="7637463" y="4130675"/>
          <p14:tracePt t="158170" x="7654925" y="4164013"/>
          <p14:tracePt t="158171" x="7654925" y="4171950"/>
          <p14:tracePt t="158186" x="7672388" y="4181475"/>
          <p14:tracePt t="158203" x="7688263" y="4197350"/>
          <p14:tracePt t="158219" x="7748588" y="4197350"/>
          <p14:tracePt t="158235" x="7807325" y="4197350"/>
          <p14:tracePt t="158252" x="7850188" y="4189413"/>
          <p14:tracePt t="158269" x="7900988" y="4171950"/>
          <p14:tracePt t="158286" x="7986713" y="4130675"/>
          <p14:tracePt t="158302" x="8037513" y="4105275"/>
          <p14:tracePt t="158319" x="8096250" y="4070350"/>
          <p14:tracePt t="158335" x="8139113" y="4052888"/>
          <p14:tracePt t="158352" x="8156575" y="4037013"/>
          <p14:tracePt t="158369" x="8164513" y="4027488"/>
          <p14:tracePt t="158387" x="8174038" y="4027488"/>
          <p14:tracePt t="158402" x="8181975" y="4019550"/>
          <p14:tracePt t="158418" x="8189913" y="4011613"/>
          <p14:tracePt t="158435" x="8199438" y="4002088"/>
          <p14:tracePt t="158452" x="8199438" y="3994150"/>
          <p14:tracePt t="158468" x="8199438" y="3976688"/>
          <p14:tracePt t="158486" x="8199438" y="3960813"/>
          <p14:tracePt t="158502" x="8207375" y="3951288"/>
          <p14:tracePt t="158547" x="8207375" y="3935413"/>
          <p14:tracePt t="158620" x="8199438" y="3925888"/>
          <p14:tracePt t="158659" x="8199438" y="3917950"/>
          <p14:tracePt t="158674" x="8181975" y="3900488"/>
          <p14:tracePt t="158698" x="8174038" y="3892550"/>
          <p14:tracePt t="158746" x="8174038" y="3883025"/>
          <p14:tracePt t="158770" x="8174038" y="3875088"/>
          <p14:tracePt t="158788" x="8174038" y="3867150"/>
          <p14:tracePt t="158794" x="8174038" y="3849688"/>
          <p14:tracePt t="158810" x="8174038" y="3841750"/>
          <p14:tracePt t="158819" x="8174038" y="3832225"/>
          <p14:tracePt t="158838" x="8174038" y="3816350"/>
          <p14:tracePt t="158854" x="8181975" y="3806825"/>
          <p14:tracePt t="158884" x="8199438" y="3806825"/>
          <p14:tracePt t="158891" x="8207375" y="3806825"/>
          <p14:tracePt t="158902" x="8215313" y="3806825"/>
          <p14:tracePt t="158918" x="8232775" y="3806825"/>
          <p14:tracePt t="158935" x="8240713" y="3806825"/>
          <p14:tracePt t="158952" x="8250238" y="3806825"/>
          <p14:tracePt t="158969" x="8266113" y="3806825"/>
          <p14:tracePt t="158988" x="8301038" y="3790950"/>
          <p14:tracePt t="159003" x="8326438" y="3773488"/>
          <p14:tracePt t="159020" x="8369300" y="3738563"/>
          <p14:tracePt t="159035" x="8394700" y="3705225"/>
          <p14:tracePt t="159052" x="8445500" y="3636963"/>
          <p14:tracePt t="159069" x="8470900" y="3603625"/>
          <p14:tracePt t="159086" x="8478838" y="3535363"/>
          <p14:tracePt t="159102" x="8513763" y="3416300"/>
          <p14:tracePt t="159121" x="8513763" y="3271838"/>
          <p14:tracePt t="159122" x="8513763" y="3186113"/>
          <p14:tracePt t="159135" x="8513763" y="3144838"/>
          <p14:tracePt t="159152" x="8496300" y="3076575"/>
          <p14:tracePt t="159170" x="8453438" y="2982913"/>
          <p14:tracePt t="159172" x="8435975" y="2940050"/>
          <p14:tracePt t="159187" x="8410575" y="2871788"/>
          <p14:tracePt t="159202" x="8394700" y="2830513"/>
          <p14:tracePt t="159218" x="8343900" y="2701925"/>
          <p14:tracePt t="159235" x="8224838" y="2489200"/>
          <p14:tracePt t="159252" x="8156575" y="2387600"/>
          <p14:tracePt t="159269" x="8105775" y="2336800"/>
          <p14:tracePt t="159285" x="8054975" y="2293938"/>
          <p14:tracePt t="159302" x="8004175" y="2260600"/>
          <p14:tracePt t="159318" x="7943850" y="2243138"/>
          <p14:tracePt t="159336" x="7893050" y="2217738"/>
          <p14:tracePt t="159351" x="7824788" y="2200275"/>
          <p14:tracePt t="159370" x="7646988" y="2184400"/>
          <p14:tracePt t="159388" x="7561263" y="2184400"/>
          <p14:tracePt t="159402" x="7535863" y="2184400"/>
          <p14:tracePt t="159419" x="7459663" y="2184400"/>
          <p14:tracePt t="159435" x="7373938" y="2184400"/>
          <p14:tracePt t="159451" x="7289800" y="2184400"/>
          <p14:tracePt t="159468" x="7196138" y="2184400"/>
          <p14:tracePt t="159485" x="7127875" y="2184400"/>
          <p14:tracePt t="159501" x="7094538" y="2192338"/>
          <p14:tracePt t="159518" x="7085013" y="2192338"/>
          <p14:tracePt t="159535" x="7069138" y="2192338"/>
          <p14:tracePt t="159552" x="7059613" y="2200275"/>
          <p14:tracePt t="159578" x="7051675" y="2209800"/>
          <p14:tracePt t="159595" x="7043738" y="2217738"/>
          <p14:tracePt t="159609" x="7026275" y="2227263"/>
          <p14:tracePt t="159626" x="7018338" y="2227263"/>
          <p14:tracePt t="159635" x="7018338" y="2235200"/>
          <p14:tracePt t="159652" x="7008813" y="2243138"/>
          <p14:tracePt t="159668" x="7008813" y="2252663"/>
          <p14:tracePt t="159690" x="7000875" y="2260600"/>
          <p14:tracePt t="159706" x="7000875" y="2268538"/>
          <p14:tracePt t="159718" x="7000875" y="2278063"/>
          <p14:tracePt t="159735" x="7000875" y="2354263"/>
          <p14:tracePt t="159751" x="7000875" y="2463800"/>
          <p14:tracePt t="159768" x="7000875" y="2625725"/>
          <p14:tracePt t="159785" x="7000875" y="2770188"/>
          <p14:tracePt t="159802" x="7000875" y="2871788"/>
          <p14:tracePt t="159818" x="7000875" y="2957513"/>
          <p14:tracePt t="159819" x="7000875" y="2990850"/>
          <p14:tracePt t="159835" x="7000875" y="3076575"/>
          <p14:tracePt t="159851" x="7000875" y="3178175"/>
          <p14:tracePt t="159868" x="7008813" y="3254375"/>
          <p14:tracePt t="159885" x="7008813" y="3330575"/>
          <p14:tracePt t="159901" x="7018338" y="3382963"/>
          <p14:tracePt t="159919" x="7034213" y="3441700"/>
          <p14:tracePt t="159936" x="7043738" y="3475038"/>
          <p14:tracePt t="159937" x="7043738" y="3492500"/>
          <p14:tracePt t="159952" x="7043738" y="3502025"/>
          <p14:tracePt t="159968" x="7043738" y="3535363"/>
          <p14:tracePt t="159985" x="7043738" y="3560763"/>
          <p14:tracePt t="160002" x="7043738" y="3594100"/>
          <p14:tracePt t="160018" x="7051675" y="3636963"/>
          <p14:tracePt t="160035" x="7051675" y="3705225"/>
          <p14:tracePt t="160052" x="7059613" y="3748088"/>
          <p14:tracePt t="160069" x="7069138" y="3781425"/>
          <p14:tracePt t="160088" x="7077075" y="3824288"/>
          <p14:tracePt t="160090" x="7085013" y="3849688"/>
          <p14:tracePt t="160102" x="7094538" y="3867150"/>
          <p14:tracePt t="160119" x="7127875" y="3917950"/>
          <p14:tracePt t="160135" x="7145338" y="3943350"/>
          <p14:tracePt t="160151" x="7170738" y="3960813"/>
          <p14:tracePt t="160168" x="7213600" y="3968750"/>
          <p14:tracePt t="160186" x="7272338" y="3986213"/>
          <p14:tracePt t="160202" x="7307263" y="4002088"/>
          <p14:tracePt t="160203" x="7348538" y="4002088"/>
          <p14:tracePt t="160218" x="7400925" y="4011613"/>
          <p14:tracePt t="160235" x="7586663" y="4019550"/>
          <p14:tracePt t="160251" x="7756525" y="4019550"/>
          <p14:tracePt t="160268" x="7918450" y="4019550"/>
          <p14:tracePt t="160284" x="8045450" y="4019550"/>
          <p14:tracePt t="160301" x="8113713" y="4019550"/>
          <p14:tracePt t="160318" x="8147050" y="4019550"/>
          <p14:tracePt t="160335" x="8181975" y="4019550"/>
          <p14:tracePt t="160351" x="8199438" y="4019550"/>
          <p14:tracePt t="160369" x="8207375" y="4019550"/>
          <p14:tracePt t="160385" x="8215313" y="4019550"/>
          <p14:tracePt t="160386" x="8224838" y="4002088"/>
          <p14:tracePt t="160402" x="8258175" y="3968750"/>
          <p14:tracePt t="160403" x="8258175" y="3960813"/>
          <p14:tracePt t="160418" x="8283575" y="3935413"/>
          <p14:tracePt t="160435" x="8301038" y="3900488"/>
          <p14:tracePt t="160436" x="8308975" y="3883025"/>
          <p14:tracePt t="160451" x="8318500" y="3875088"/>
          <p14:tracePt t="160468" x="8318500" y="3857625"/>
          <p14:tracePt t="160485" x="8318500" y="3824288"/>
          <p14:tracePt t="160501" x="8318500" y="3781425"/>
          <p14:tracePt t="160518" x="8318500" y="3722688"/>
          <p14:tracePt t="160534" x="8318500" y="3636963"/>
          <p14:tracePt t="160551" x="8318500" y="3552825"/>
          <p14:tracePt t="160567" x="8318500" y="3467100"/>
          <p14:tracePt t="160585" x="8318500" y="3382963"/>
          <p14:tracePt t="160586" x="8318500" y="3322638"/>
          <p14:tracePt t="160601" x="8318500" y="3263900"/>
          <p14:tracePt t="160619" x="8318500" y="3119438"/>
          <p14:tracePt t="160619" x="8318500" y="3033713"/>
          <p14:tracePt t="160634" x="8318500" y="2855913"/>
          <p14:tracePt t="160651" x="8318500" y="2778125"/>
          <p14:tracePt t="160668" x="8318500" y="2727325"/>
          <p14:tracePt t="160684" x="8318500" y="2719388"/>
          <p14:tracePt t="160701" x="8318500" y="2693988"/>
          <p14:tracePt t="160755" x="8318500" y="2686050"/>
          <p14:tracePt t="160770" x="8318500" y="2676525"/>
          <p14:tracePt t="160804" x="8308975" y="2668588"/>
          <p14:tracePt t="161163" x="8301038" y="2668588"/>
          <p14:tracePt t="161219" x="8291513" y="2676525"/>
          <p14:tracePt t="161274" x="8275638" y="2686050"/>
          <p14:tracePt t="161314" x="8275638" y="2693988"/>
          <p14:tracePt t="161329" x="8266113" y="2693988"/>
          <p14:tracePt t="161346" x="8258175" y="2701925"/>
          <p14:tracePt t="161353" x="8250238" y="2711450"/>
          <p14:tracePt t="161385" x="8240713" y="2719388"/>
          <p14:tracePt t="161410" x="8232775" y="2719388"/>
          <p14:tracePt t="161437" x="8224838" y="2727325"/>
          <p14:tracePt t="161475" x="8224838" y="2736850"/>
          <p14:tracePt t="161570" x="8224838" y="2744788"/>
          <p14:tracePt t="161595" x="8224838" y="2752725"/>
          <p14:tracePt t="161601" x="8224838" y="2762250"/>
          <p14:tracePt t="161609" x="8215313" y="2762250"/>
          <p14:tracePt t="161690" x="8215313" y="2778125"/>
          <p14:tracePt t="161770" x="8207375" y="2795588"/>
          <p14:tracePt t="161810" x="8199438" y="2795588"/>
          <p14:tracePt t="161819" x="8199438" y="2805113"/>
          <p14:tracePt t="161835" x="8189913" y="2813050"/>
          <p14:tracePt t="161858" x="8181975" y="2820988"/>
          <p14:tracePt t="161866" x="8181975" y="2830513"/>
          <p14:tracePt t="161874" x="8164513" y="2830513"/>
          <p14:tracePt t="161884" x="8156575" y="2830513"/>
          <p14:tracePt t="161900" x="8096250" y="2838450"/>
          <p14:tracePt t="161917" x="8029575" y="2838450"/>
          <p14:tracePt t="161935" x="7977188" y="2838450"/>
          <p14:tracePt t="161951" x="7961313" y="2838450"/>
          <p14:tracePt t="161969" x="7926388" y="2838450"/>
          <p14:tracePt t="161985" x="7910513" y="2838450"/>
          <p14:tracePt t="162003" x="7900988" y="2838450"/>
          <p14:tracePt t="162019" x="7893050" y="2838450"/>
          <p14:tracePt t="162037" x="7885113" y="2838450"/>
          <p14:tracePt t="162116" x="7875588" y="2838450"/>
          <p14:tracePt t="162139" x="7867650" y="2838450"/>
          <p14:tracePt t="162242" x="7859713" y="2838450"/>
          <p14:tracePt t="162249" x="7850188" y="2846388"/>
          <p14:tracePt t="162395" x="7842250" y="2846388"/>
          <p14:tracePt t="162449" x="7842250" y="2830513"/>
          <p14:tracePt t="162457" x="7842250" y="2820988"/>
          <p14:tracePt t="162474" x="7859713" y="2813050"/>
          <p14:tracePt t="162483" x="7867650" y="2813050"/>
          <p14:tracePt t="162500" x="7918450" y="2787650"/>
          <p14:tracePt t="162517" x="7943850" y="2787650"/>
          <p14:tracePt t="162534" x="7961313" y="2787650"/>
          <p14:tracePt t="162570" x="7969250" y="2787650"/>
          <p14:tracePt t="162588" x="7986713" y="2787650"/>
          <p14:tracePt t="162595" x="7994650" y="2795588"/>
          <p14:tracePt t="162610" x="8012113" y="2795588"/>
          <p14:tracePt t="162627" x="8020050" y="2795588"/>
          <p14:tracePt t="162642" x="8045450" y="2795588"/>
          <p14:tracePt t="162659" x="8070850" y="2813050"/>
          <p14:tracePt t="162675" x="8080375" y="2813050"/>
          <p14:tracePt t="162683" x="8096250" y="2813050"/>
          <p14:tracePt t="162700" x="8131175" y="2820988"/>
          <p14:tracePt t="162716" x="8156575" y="2820988"/>
          <p14:tracePt t="162733" x="8189913" y="2830513"/>
          <p14:tracePt t="163116" x="8199438" y="2838450"/>
          <p14:tracePt t="163155" x="8189913" y="2846388"/>
          <p14:tracePt t="163178" x="8174038" y="2846388"/>
          <p14:tracePt t="163186" x="8164513" y="2846388"/>
          <p14:tracePt t="163194" x="8164513" y="2855913"/>
          <p14:tracePt t="163201" x="8156575" y="2855913"/>
          <p14:tracePt t="163217" x="8131175" y="2863850"/>
          <p14:tracePt t="163233" x="8105775" y="2863850"/>
          <p14:tracePt t="163250" x="8062913" y="2871788"/>
          <p14:tracePt t="163267" x="8004175" y="2889250"/>
          <p14:tracePt t="163283" x="7900988" y="2897188"/>
          <p14:tracePt t="163300" x="7850188" y="2897188"/>
          <p14:tracePt t="163317" x="7807325" y="2897188"/>
          <p14:tracePt t="163334" x="7791450" y="2897188"/>
          <p14:tracePt t="163350" x="7756525" y="2906713"/>
          <p14:tracePt t="163367" x="7715250" y="2922588"/>
          <p14:tracePt t="163386" x="7680325" y="2932113"/>
          <p14:tracePt t="163400" x="7654925" y="2932113"/>
          <p14:tracePt t="163417" x="7646988" y="2932113"/>
          <p14:tracePt t="163490" x="7637463" y="2932113"/>
          <p14:tracePt t="163698" x="7646988" y="2932113"/>
          <p14:tracePt t="163707" x="7654925" y="2932113"/>
          <p14:tracePt t="163716" x="7680325" y="2932113"/>
          <p14:tracePt t="163733" x="7723188" y="2940050"/>
          <p14:tracePt t="163749" x="7781925" y="2940050"/>
          <p14:tracePt t="163766" x="7859713" y="2940050"/>
          <p14:tracePt t="163783" x="7977188" y="2940050"/>
          <p14:tracePt t="163800" x="8080375" y="2940050"/>
          <p14:tracePt t="163816" x="8147050" y="2940050"/>
          <p14:tracePt t="163834" x="8199438" y="2940050"/>
          <p14:tracePt t="163850" x="8215313" y="2940050"/>
          <p14:tracePt t="163866" x="8232775" y="2940050"/>
          <p14:tracePt t="163883" x="8250238" y="2940050"/>
          <p14:tracePt t="163899" x="8258175" y="2940050"/>
          <p14:tracePt t="163916" x="8266113" y="2940050"/>
          <p14:tracePt t="164234" x="8258175" y="2940050"/>
          <p14:tracePt t="164258" x="8250238" y="2940050"/>
          <p14:tracePt t="164267" x="8232775" y="2940050"/>
          <p14:tracePt t="164273" x="8224838" y="2940050"/>
          <p14:tracePt t="164283" x="8215313" y="2940050"/>
          <p14:tracePt t="164299" x="8181975" y="2957513"/>
          <p14:tracePt t="164316" x="8156575" y="2957513"/>
          <p14:tracePt t="164332" x="8147050" y="2957513"/>
          <p14:tracePt t="164350" x="8131175" y="2957513"/>
          <p14:tracePt t="164366" x="8113713" y="2957513"/>
          <p14:tracePt t="164382" x="8088313" y="2957513"/>
          <p14:tracePt t="164399" x="8054975" y="2957513"/>
          <p14:tracePt t="164416" x="7994650" y="2957513"/>
          <p14:tracePt t="164434" x="7926388" y="2957513"/>
          <p14:tracePt t="164450" x="7910513" y="2957513"/>
          <p14:tracePt t="164467" x="7900988" y="2957513"/>
          <p14:tracePt t="164468" x="7893050" y="2957513"/>
          <p14:tracePt t="164483" x="7885113" y="2957513"/>
          <p14:tracePt t="164500" x="7867650" y="2957513"/>
          <p14:tracePt t="164516" x="7850188" y="2957513"/>
          <p14:tracePt t="164533" x="7842250" y="2957513"/>
          <p14:tracePt t="164549" x="7832725" y="2957513"/>
          <p14:tracePt t="164566" x="7816850" y="2957513"/>
          <p14:tracePt t="164586" x="7807325" y="2957513"/>
          <p14:tracePt t="164599" x="7799388" y="2957513"/>
          <p14:tracePt t="164616" x="7781925" y="2957513"/>
          <p14:tracePt t="164634" x="7756525" y="2957513"/>
          <p14:tracePt t="164635" x="7748588" y="2957513"/>
          <p14:tracePt t="164650" x="7740650" y="2957513"/>
          <p14:tracePt t="164666" x="7723188" y="2957513"/>
          <p14:tracePt t="164683" x="7705725" y="2957513"/>
          <p14:tracePt t="164700" x="7697788" y="2957513"/>
          <p14:tracePt t="164716" x="7688263" y="2957513"/>
          <p14:tracePt t="164737" x="7680325" y="2957513"/>
          <p14:tracePt t="164795" x="7672388" y="2957513"/>
          <p14:tracePt t="164818" x="7662863" y="2957513"/>
          <p14:tracePt t="164842" x="7654925" y="2957513"/>
          <p14:tracePt t="164858" x="7646988" y="2957513"/>
          <p14:tracePt t="164874" x="7629525" y="2957513"/>
          <p14:tracePt t="164889" x="7621588" y="2957513"/>
          <p14:tracePt t="164898" x="7612063" y="2957513"/>
          <p14:tracePt t="164929" x="7596188" y="2965450"/>
          <p14:tracePt t="164954" x="7586663" y="2965450"/>
          <p14:tracePt t="164970" x="7578725" y="2965450"/>
          <p14:tracePt t="164978" x="7570788" y="2965450"/>
          <p14:tracePt t="164987" x="7561263" y="2965450"/>
          <p14:tracePt t="165001" x="7553325" y="2965450"/>
          <p14:tracePt t="165075" x="7535863" y="2965450"/>
          <p14:tracePt t="165107" x="7527925" y="2965450"/>
          <p14:tracePt t="165202" x="7518400" y="2965450"/>
          <p14:tracePt t="165234" x="7502525" y="2974975"/>
          <p14:tracePt t="165290" x="7493000" y="2982913"/>
          <p14:tracePt t="165402" x="7477125" y="2990850"/>
          <p14:tracePt t="165562" x="7485063" y="3000375"/>
          <p14:tracePt t="165570" x="7493000" y="3008313"/>
          <p14:tracePt t="165609" x="7502525" y="3008313"/>
          <p14:tracePt t="165617" x="7518400" y="3008313"/>
          <p14:tracePt t="165633" x="7527925" y="3008313"/>
          <p14:tracePt t="165641" x="7545388" y="3025775"/>
          <p14:tracePt t="165658" x="7553325" y="3025775"/>
          <p14:tracePt t="165666" x="7561263" y="3025775"/>
          <p14:tracePt t="165682" x="7570788" y="3025775"/>
          <p14:tracePt t="165699" x="7596188" y="3025775"/>
          <p14:tracePt t="165722" x="7621588" y="3033713"/>
          <p14:tracePt t="165737" x="7629525" y="3033713"/>
          <p14:tracePt t="165752" x="7646988" y="3033713"/>
          <p14:tracePt t="165756" x="7654925" y="3033713"/>
          <p14:tracePt t="165772" x="7680325" y="3033713"/>
          <p14:tracePt t="165784" x="7697788" y="3033713"/>
          <p14:tracePt t="165785" x="7715250" y="3033713"/>
          <p14:tracePt t="165799" x="7715250" y="3041650"/>
          <p14:tracePt t="165821" x="7723188" y="3041650"/>
          <p14:tracePt t="165834" x="7731125" y="3041650"/>
          <p14:tracePt t="165858" x="7740650" y="3041650"/>
          <p14:tracePt t="166083" x="7748588" y="3041650"/>
          <p14:tracePt t="166819" x="7756525" y="3041650"/>
          <p14:tracePt t="166826" x="7756525" y="3051175"/>
          <p14:tracePt t="166841" x="7756525" y="3067050"/>
          <p14:tracePt t="166866" x="7756525" y="3084513"/>
          <p14:tracePt t="166874" x="7748588" y="3094038"/>
          <p14:tracePt t="166906" x="7748588" y="3101975"/>
          <p14:tracePt t="166922" x="7748588" y="3109913"/>
          <p14:tracePt t="166955" x="7740650" y="3127375"/>
          <p14:tracePt t="166986" x="7740650" y="3135313"/>
          <p14:tracePt t="167083" x="7723188" y="3144838"/>
          <p14:tracePt t="167179" x="7715250" y="3152775"/>
          <p14:tracePt t="167330" x="7715250" y="3160713"/>
          <p14:tracePt t="167947" x="7705725" y="3170238"/>
          <p14:tracePt t="167954" x="7697788" y="3170238"/>
          <p14:tracePt t="168034" x="7688263" y="3170238"/>
          <p14:tracePt t="168090" x="7680325" y="3170238"/>
          <p14:tracePt t="168346" x="7672388" y="3170238"/>
          <p14:tracePt t="168362" x="7662863" y="3178175"/>
          <p14:tracePt t="168386" x="7654925" y="3186113"/>
          <p14:tracePt t="168530" x="7654925" y="3195638"/>
          <p14:tracePt t="168538" x="7654925" y="3211513"/>
          <p14:tracePt t="168554" x="7646988" y="3211513"/>
          <p14:tracePt t="168578" x="7646988" y="3221038"/>
          <p14:tracePt t="168602" x="7646988" y="3228975"/>
          <p14:tracePt t="168618" x="7646988" y="3238500"/>
          <p14:tracePt t="168627" x="7637463" y="3246438"/>
          <p14:tracePt t="168634" x="7629525" y="3254375"/>
          <p14:tracePt t="168682" x="7629525" y="3271838"/>
          <p14:tracePt t="168690" x="7629525" y="3279775"/>
          <p14:tracePt t="169121" x="7621588" y="3289300"/>
          <p14:tracePt t="169154" x="7621588" y="3305175"/>
          <p14:tracePt t="169177" x="7612063" y="3305175"/>
          <p14:tracePt t="170170" x="7604125" y="3322638"/>
          <p14:tracePt t="170179" x="7604125" y="3330575"/>
          <p14:tracePt t="170195" x="7604125" y="3340100"/>
          <p14:tracePt t="170201" x="7596188" y="3355975"/>
          <p14:tracePt t="170218" x="7586663" y="3373438"/>
          <p14:tracePt t="170230" x="7586663" y="3390900"/>
          <p14:tracePt t="170248" x="7578725" y="3416300"/>
          <p14:tracePt t="170263" x="7570788" y="3459163"/>
          <p14:tracePt t="170280" x="7570788" y="3475038"/>
          <p14:tracePt t="170298" x="7570788" y="3484563"/>
          <p14:tracePt t="170300" x="7570788" y="3492500"/>
          <p14:tracePt t="170322" x="7561263" y="3517900"/>
          <p14:tracePt t="170322" x="7561263" y="3527425"/>
          <p14:tracePt t="170332" x="7561263" y="3543300"/>
          <p14:tracePt t="170347" x="7561263" y="3568700"/>
          <p14:tracePt t="170364" x="7561263" y="3594100"/>
          <p14:tracePt t="170380" x="7561263" y="3619500"/>
          <p14:tracePt t="170397" x="7553325" y="3662363"/>
          <p14:tracePt t="170414" x="7545388" y="3722688"/>
          <p14:tracePt t="170442" x="7545388" y="3679825"/>
          <p14:tracePt t="170449" x="7578725" y="3679825"/>
          <p14:tracePt t="170463" x="7586663" y="3654425"/>
          <p14:tracePt t="170595" x="7578725" y="3654425"/>
          <p14:tracePt t="170634" x="7578725" y="3646488"/>
          <p14:tracePt t="170650" x="7578725" y="3636963"/>
          <p14:tracePt t="170682" x="7578725" y="3619500"/>
          <p14:tracePt t="170690" x="7578725" y="3603625"/>
          <p14:tracePt t="170698" x="7578725" y="3578225"/>
          <p14:tracePt t="170713" x="7578725" y="3535363"/>
          <p14:tracePt t="170714" x="7578725" y="3484563"/>
          <p14:tracePt t="170730" x="7578725" y="3441700"/>
          <p14:tracePt t="170747" x="7561263" y="3228975"/>
          <p14:tracePt t="170763" x="7510463" y="3076575"/>
          <p14:tracePt t="170780" x="7442200" y="2965450"/>
          <p14:tracePt t="170796" x="7383463" y="2881313"/>
          <p14:tracePt t="170813" x="7340600" y="2838450"/>
          <p14:tracePt t="170830" x="7307263" y="2795588"/>
          <p14:tracePt t="170847" x="7213600" y="2711450"/>
          <p14:tracePt t="170863" x="7085013" y="2532063"/>
          <p14:tracePt t="170880" x="6950075" y="2336800"/>
          <p14:tracePt t="170897" x="6797675" y="2124075"/>
          <p14:tracePt t="170914" x="6686550" y="1954213"/>
          <p14:tracePt t="170915" x="6626225" y="1903413"/>
          <p14:tracePt t="170930" x="6575425" y="1844675"/>
          <p14:tracePt t="170947" x="6465888" y="1725613"/>
          <p14:tracePt t="170964" x="6397625" y="1649413"/>
          <p14:tracePt t="170980" x="6380163" y="1649413"/>
          <p14:tracePt t="170997" x="6338888" y="1639888"/>
          <p14:tracePt t="171015" x="6253163" y="1622425"/>
          <p14:tracePt t="171017" x="6176963" y="1597025"/>
          <p14:tracePt t="171029" x="6091238" y="1589088"/>
          <p14:tracePt t="171046" x="5921375" y="1530350"/>
          <p14:tracePt t="171063" x="5761038" y="1487488"/>
          <p14:tracePt t="171080" x="5599113" y="1462088"/>
          <p14:tracePt t="171096" x="5429250" y="1436688"/>
          <p14:tracePt t="171114" x="5259388" y="1436688"/>
          <p14:tracePt t="171114" x="5183188" y="1436688"/>
          <p14:tracePt t="171130" x="5097463" y="1436688"/>
          <p14:tracePt t="171146" x="4884738" y="1436688"/>
          <p14:tracePt t="171163" x="4808538" y="1436688"/>
          <p14:tracePt t="171179" x="4749800" y="1436688"/>
          <p14:tracePt t="171243" x="4740275" y="1436688"/>
          <p14:tracePt t="171258" x="4740275" y="1444625"/>
          <p14:tracePt t="171274" x="4740275" y="1452563"/>
          <p14:tracePt t="171281" x="4740275" y="1470025"/>
          <p14:tracePt t="171297" x="4749800" y="1487488"/>
          <p14:tracePt t="171314" x="4808538" y="1530350"/>
          <p14:tracePt t="171314" x="4868863" y="1563688"/>
          <p14:tracePt t="171330" x="4945063" y="1581150"/>
          <p14:tracePt t="171346" x="5173663" y="1674813"/>
          <p14:tracePt t="171363" x="5862638" y="1793875"/>
          <p14:tracePt t="171380" x="6456363" y="1827213"/>
          <p14:tracePt t="171398" x="6950075" y="1827213"/>
          <p14:tracePt t="171414" x="7264400" y="1827213"/>
          <p14:tracePt t="171431" x="7477125" y="1827213"/>
          <p14:tracePt t="171447" x="7637463" y="1835150"/>
          <p14:tracePt t="171466" x="7832725" y="1835150"/>
          <p14:tracePt t="171480" x="7893050" y="1835150"/>
          <p14:tracePt t="171499" x="8156575" y="1766888"/>
          <p14:tracePt t="171515" x="8291513" y="1751013"/>
          <p14:tracePt t="171530" x="8343900" y="1725613"/>
          <p14:tracePt t="171532" x="8359775" y="1725613"/>
          <p14:tracePt t="171547" x="8385175" y="1725613"/>
          <p14:tracePt t="171549" x="8394700" y="1725613"/>
          <p14:tracePt t="171564" x="8410575" y="1725613"/>
          <p14:tracePt t="171580" x="8420100" y="1725613"/>
          <p14:tracePt t="171596" x="8445500" y="1725613"/>
          <p14:tracePt t="171613" x="8462963" y="1725613"/>
          <p14:tracePt t="171630" x="8470900" y="1725613"/>
          <p14:tracePt t="171650" x="8470900" y="1708150"/>
          <p14:tracePt t="171664" x="8428038" y="1690688"/>
          <p14:tracePt t="171667" x="8326438" y="1682750"/>
          <p14:tracePt t="171680" x="8199438" y="1682750"/>
          <p14:tracePt t="171682" x="8062913" y="1682750"/>
          <p14:tracePt t="171697" x="7918450" y="1682750"/>
          <p14:tracePt t="171713" x="7545388" y="1682750"/>
          <p14:tracePt t="171730" x="7196138" y="1682750"/>
          <p14:tracePt t="171746" x="6813550" y="1682750"/>
          <p14:tracePt t="171762" x="6346825" y="1665288"/>
          <p14:tracePt t="171780" x="6134100" y="1657350"/>
          <p14:tracePt t="171796" x="5981700" y="1622425"/>
          <p14:tracePt t="171813" x="5853113" y="1614488"/>
          <p14:tracePt t="171830" x="5761038" y="1614488"/>
          <p14:tracePt t="171847" x="5692775" y="1614488"/>
          <p14:tracePt t="171863" x="5683250" y="1614488"/>
          <p14:tracePt t="171880" x="5675313" y="1614488"/>
          <p14:tracePt t="172026" x="5667375" y="1614488"/>
          <p14:tracePt t="172057" x="5657850" y="1614488"/>
          <p14:tracePt t="172074" x="5649913" y="1614488"/>
          <p14:tracePt t="172113" x="5641975" y="1614488"/>
          <p14:tracePt t="172121" x="5632450" y="1622425"/>
          <p14:tracePt t="172138" x="5632450" y="1631950"/>
          <p14:tracePt t="172147" x="5624513" y="1649413"/>
          <p14:tracePt t="172163" x="5616575" y="1682750"/>
          <p14:tracePt t="172179" x="5599113" y="1700213"/>
          <p14:tracePt t="172196" x="5581650" y="1733550"/>
          <p14:tracePt t="172213" x="5565775" y="1793875"/>
          <p14:tracePt t="172229" x="5548313" y="1827213"/>
          <p14:tracePt t="172246" x="5522913" y="1870075"/>
          <p14:tracePt t="172262" x="5513388" y="1928813"/>
          <p14:tracePt t="172279" x="5505450" y="1963738"/>
          <p14:tracePt t="172297" x="5505450" y="2030413"/>
          <p14:tracePt t="172313" x="5505450" y="2047875"/>
          <p14:tracePt t="172330" x="5505450" y="2073275"/>
          <p14:tracePt t="172346" x="5505450" y="2098675"/>
          <p14:tracePt t="172347" x="5505450" y="2116138"/>
          <p14:tracePt t="172362" x="5505450" y="2133600"/>
          <p14:tracePt t="172379" x="5505450" y="2141538"/>
          <p14:tracePt t="172396" x="5505450" y="2159000"/>
          <p14:tracePt t="172413" x="5505450" y="2174875"/>
          <p14:tracePt t="172429" x="5505450" y="2192338"/>
          <p14:tracePt t="172449" x="5505450" y="2200275"/>
          <p14:tracePt t="172463" x="5505450" y="2209800"/>
          <p14:tracePt t="172479" x="5505450" y="2217738"/>
          <p14:tracePt t="172497" x="5505450" y="2227263"/>
          <p14:tracePt t="172499" x="5505450" y="2235200"/>
          <p14:tracePt t="172515" x="5505450" y="2252663"/>
          <p14:tracePt t="172532" x="5505450" y="2260600"/>
          <p14:tracePt t="172548" x="5505450" y="2278063"/>
          <p14:tracePt t="172563" x="5505450" y="2286000"/>
          <p14:tracePt t="172579" x="5505450" y="2293938"/>
          <p14:tracePt t="172595" x="5513388" y="2319338"/>
          <p14:tracePt t="172612" x="5513388" y="2328863"/>
          <p14:tracePt t="172630" x="5513388" y="2344738"/>
          <p14:tracePt t="172647" x="5522913" y="2362200"/>
          <p14:tracePt t="172663" x="5530850" y="2387600"/>
          <p14:tracePt t="172679" x="5530850" y="2397125"/>
          <p14:tracePt t="172697" x="5538788" y="2413000"/>
          <p14:tracePt t="172712" x="5548313" y="2422525"/>
          <p14:tracePt t="172730" x="5556250" y="2447925"/>
          <p14:tracePt t="172746" x="5565775" y="2463800"/>
          <p14:tracePt t="172764" x="5573713" y="2473325"/>
          <p14:tracePt t="172779" x="5591175" y="2489200"/>
          <p14:tracePt t="172796" x="5607050" y="2498725"/>
          <p14:tracePt t="172813" x="5624513" y="2516188"/>
          <p14:tracePt t="172829" x="5641975" y="2532063"/>
          <p14:tracePt t="172846" x="5667375" y="2541588"/>
          <p14:tracePt t="172863" x="5683250" y="2557463"/>
          <p14:tracePt t="172879" x="5718175" y="2566988"/>
          <p14:tracePt t="172896" x="5751513" y="2592388"/>
          <p14:tracePt t="172913" x="5786438" y="2600325"/>
          <p14:tracePt t="172914" x="5794375" y="2608263"/>
          <p14:tracePt t="172931" x="5827713" y="2625725"/>
          <p14:tracePt t="172946" x="5845175" y="2633663"/>
          <p14:tracePt t="172963" x="5888038" y="2660650"/>
          <p14:tracePt t="172979" x="5913438" y="2668588"/>
          <p14:tracePt t="172995" x="5956300" y="2676525"/>
          <p14:tracePt t="173012" x="5997575" y="2701925"/>
          <p14:tracePt t="173029" x="6049963" y="2719388"/>
          <p14:tracePt t="173045" x="6065838" y="2736850"/>
          <p14:tracePt t="173062" x="6083300" y="2744788"/>
          <p14:tracePt t="173098" x="6108700" y="2752725"/>
          <p14:tracePt t="173181" x="6116638" y="2762250"/>
          <p14:tracePt t="173249" x="6126163" y="2770188"/>
          <p14:tracePt t="173298" x="6134100" y="2778125"/>
          <p14:tracePt t="173306" x="6134100" y="2787650"/>
          <p14:tracePt t="173313" x="6142038" y="2795588"/>
          <p14:tracePt t="173331" x="6151563" y="2805113"/>
          <p14:tracePt t="173346" x="6159500" y="2813050"/>
          <p14:tracePt t="173362" x="6167438" y="2820988"/>
          <p14:tracePt t="173379" x="6176963" y="2838450"/>
          <p14:tracePt t="173410" x="6184900" y="2838450"/>
          <p14:tracePt t="173459" x="6194425" y="2863850"/>
          <p14:tracePt t="173491" x="6202363" y="2863850"/>
          <p14:tracePt t="173515" x="6202363" y="2871788"/>
          <p14:tracePt t="173570" x="6210300" y="2881313"/>
          <p14:tracePt t="174722" x="6219825" y="2889250"/>
          <p14:tracePt t="174730" x="6235700" y="2906713"/>
          <p14:tracePt t="174738" x="6245225" y="2922588"/>
          <p14:tracePt t="174746" x="6245225" y="2940050"/>
          <p14:tracePt t="174763" x="6245225" y="2957513"/>
          <p14:tracePt t="174778" x="6245225" y="2965450"/>
          <p14:tracePt t="174794" x="6245225" y="3025775"/>
          <p14:tracePt t="174811" x="6245225" y="3067050"/>
          <p14:tracePt t="174828" x="6245225" y="3109913"/>
          <p14:tracePt t="174846" x="6245225" y="3144838"/>
          <p14:tracePt t="174861" x="6245225" y="3170238"/>
          <p14:tracePt t="174878" x="6245225" y="3211513"/>
          <p14:tracePt t="174895" x="6261100" y="3254375"/>
          <p14:tracePt t="174911" x="6286500" y="3297238"/>
          <p14:tracePt t="174928" x="6321425" y="3330575"/>
          <p14:tracePt t="174946" x="6354763" y="3390900"/>
          <p14:tracePt t="174946" x="6380163" y="3416300"/>
          <p14:tracePt t="174962" x="6415088" y="3467100"/>
          <p14:tracePt t="174978" x="6473825" y="3517900"/>
          <p14:tracePt t="174995" x="6542088" y="3578225"/>
          <p14:tracePt t="175013" x="6550025" y="3586163"/>
          <p14:tracePt t="175028" x="6559550" y="3594100"/>
          <p14:tracePt t="175045" x="6567488" y="3603625"/>
          <p14:tracePt t="175082" x="6575425" y="3619500"/>
          <p14:tracePt t="175098" x="6592888" y="3629025"/>
          <p14:tracePt t="175130" x="6600825" y="3629025"/>
          <p14:tracePt t="175146" x="6600825" y="3636963"/>
          <p14:tracePt t="175163" x="6626225" y="3662363"/>
          <p14:tracePt t="175170" x="6643688" y="3671888"/>
          <p14:tracePt t="175180" x="6661150" y="3697288"/>
          <p14:tracePt t="175195" x="6719888" y="3738563"/>
          <p14:tracePt t="175211" x="6762750" y="3798888"/>
          <p14:tracePt t="175228" x="6797675" y="3832225"/>
          <p14:tracePt t="175245" x="6831013" y="3875088"/>
          <p14:tracePt t="175262" x="6873875" y="3925888"/>
          <p14:tracePt t="175279" x="6942138" y="4002088"/>
          <p14:tracePt t="175295" x="7008813" y="4105275"/>
          <p14:tracePt t="175312" x="7085013" y="4181475"/>
          <p14:tracePt t="175328" x="7153275" y="4232275"/>
          <p14:tracePt t="175349" x="7178675" y="4249738"/>
          <p14:tracePt t="175361" x="7188200" y="4257675"/>
          <p14:tracePt t="175379" x="7196138" y="4265613"/>
          <p14:tracePt t="175419" x="7196138" y="4283075"/>
          <p14:tracePt t="175428" x="7196138" y="4291013"/>
          <p14:tracePt t="175602" x="7188200" y="4291013"/>
          <p14:tracePt t="175634" x="7178675" y="4291013"/>
          <p14:tracePt t="175658" x="7170738" y="4291013"/>
          <p14:tracePt t="175842" x="7162800" y="4291013"/>
          <p14:tracePt t="175938" x="7145338" y="4291013"/>
          <p14:tracePt t="181882" x="7137400" y="4291013"/>
          <p14:tracePt t="181890" x="7119938" y="4275138"/>
          <p14:tracePt t="181898" x="7069138" y="4232275"/>
          <p14:tracePt t="181908" x="6992938" y="4181475"/>
          <p14:tracePt t="181925" x="6864350" y="4095750"/>
          <p14:tracePt t="181942" x="6762750" y="4027488"/>
          <p14:tracePt t="181958" x="6678613" y="3968750"/>
          <p14:tracePt t="181975" x="6550025" y="3867150"/>
          <p14:tracePt t="181991" x="6430963" y="3773488"/>
          <p14:tracePt t="182009" x="6346825" y="3679825"/>
          <p14:tracePt t="182010" x="6303963" y="3646488"/>
          <p14:tracePt t="182026" x="6286500" y="3619500"/>
          <p14:tracePt t="182026" x="6253163" y="3586163"/>
          <p14:tracePt t="182042" x="6210300" y="3543300"/>
          <p14:tracePt t="182060" x="6142038" y="3502025"/>
          <p14:tracePt t="182061" x="6108700" y="3484563"/>
          <p14:tracePt t="182076" x="5888038" y="3390900"/>
          <p14:tracePt t="182092" x="5700713" y="3348038"/>
          <p14:tracePt t="182108" x="5548313" y="3314700"/>
          <p14:tracePt t="182126" x="5454650" y="3305175"/>
          <p14:tracePt t="182141" x="5429250" y="3305175"/>
          <p14:tracePt t="182158" x="5421313" y="3305175"/>
          <p14:tracePt t="182210" x="5403850" y="3305175"/>
          <p14:tracePt t="182218" x="5386388" y="3305175"/>
          <p14:tracePt t="182226" x="5368925" y="3305175"/>
          <p14:tracePt t="182242" x="5360988" y="3305175"/>
          <p14:tracePt t="182243" x="5353050" y="3305175"/>
          <p14:tracePt t="182259" x="5343525" y="3305175"/>
          <p14:tracePt t="186931" x="5318125" y="3305175"/>
          <p14:tracePt t="186939" x="5302250" y="3305175"/>
          <p14:tracePt t="186947" x="5292725" y="3305175"/>
          <p14:tracePt t="186956" x="5292725" y="3314700"/>
          <p14:tracePt t="186973" x="5284788" y="3322638"/>
          <p14:tracePt t="186991" x="5276850" y="3322638"/>
          <p14:tracePt t="187006" x="5259388" y="3322638"/>
          <p14:tracePt t="187023" x="5241925" y="3322638"/>
          <p14:tracePt t="187044" x="5224463" y="3322638"/>
          <p14:tracePt t="187057" x="5208588" y="3322638"/>
          <p14:tracePt t="187109" x="5199063" y="3322638"/>
          <p14:tracePt t="187178" x="5183188" y="3330575"/>
          <p14:tracePt t="187986" x="5191125" y="3330575"/>
          <p14:tracePt t="187995" x="5199063" y="3330575"/>
          <p14:tracePt t="188009" x="5208588" y="3330575"/>
          <p14:tracePt t="188022" x="5233988" y="3330575"/>
          <p14:tracePt t="188039" x="5267325" y="3314700"/>
          <p14:tracePt t="188055" x="5353050" y="3297238"/>
          <p14:tracePt t="188075" x="5530850" y="3254375"/>
          <p14:tracePt t="188090" x="5616575" y="3221038"/>
          <p14:tracePt t="188091" x="5708650" y="3203575"/>
          <p14:tracePt t="188106" x="5811838" y="3195638"/>
          <p14:tracePt t="188108" x="5938838" y="3170238"/>
          <p14:tracePt t="188124" x="6176963" y="3152775"/>
          <p14:tracePt t="188139" x="6354763" y="3119438"/>
          <p14:tracePt t="188156" x="6499225" y="3094038"/>
          <p14:tracePt t="188173" x="6626225" y="3084513"/>
          <p14:tracePt t="188189" x="6745288" y="3051175"/>
          <p14:tracePt t="188205" x="6856413" y="3033713"/>
          <p14:tracePt t="188222" x="6950075" y="3016250"/>
          <p14:tracePt t="188239" x="7000875" y="3008313"/>
          <p14:tracePt t="188256" x="7034213" y="3008313"/>
          <p14:tracePt t="188272" x="7094538" y="3000375"/>
          <p14:tracePt t="188290" x="7137400" y="2990850"/>
          <p14:tracePt t="188306" x="7188200" y="2974975"/>
          <p14:tracePt t="188322" x="7246938" y="2974975"/>
          <p14:tracePt t="188339" x="7358063" y="2974975"/>
          <p14:tracePt t="188356" x="7416800" y="2974975"/>
          <p14:tracePt t="188372" x="7451725" y="2974975"/>
          <p14:tracePt t="188388" x="7459663" y="2974975"/>
          <p14:tracePt t="188405" x="7477125" y="2974975"/>
          <p14:tracePt t="188423" x="7485063" y="2974975"/>
          <p14:tracePt t="188440" x="7493000" y="2974975"/>
          <p14:tracePt t="188441" x="7493000" y="2982913"/>
          <p14:tracePt t="188460" x="7527925" y="3000375"/>
          <p14:tracePt t="188474" x="7545388" y="3008313"/>
          <p14:tracePt t="188490" x="7561263" y="3016250"/>
          <p14:tracePt t="188492" x="7578725" y="3033713"/>
          <p14:tracePt t="188507" x="7596188" y="3041650"/>
          <p14:tracePt t="188509" x="7604125" y="3051175"/>
          <p14:tracePt t="188523" x="7629525" y="3051175"/>
          <p14:tracePt t="188525" x="7662863" y="3067050"/>
          <p14:tracePt t="188539" x="7723188" y="3084513"/>
          <p14:tracePt t="188556" x="7799388" y="3109913"/>
          <p14:tracePt t="188573" x="7842250" y="3119438"/>
          <p14:tracePt t="188609" x="7850188" y="3127375"/>
          <p14:tracePt t="188636" x="7850188" y="3135313"/>
          <p14:tracePt t="188650" x="7850188" y="3144838"/>
          <p14:tracePt t="188657" x="7850188" y="3152775"/>
          <p14:tracePt t="188672" x="7832725" y="3170238"/>
          <p14:tracePt t="188690" x="7807325" y="3203575"/>
          <p14:tracePt t="188706" x="7756525" y="3238500"/>
          <p14:tracePt t="188707" x="7723188" y="3279775"/>
          <p14:tracePt t="188722" x="7672388" y="3314700"/>
          <p14:tracePt t="188723" x="7637463" y="3322638"/>
          <p14:tracePt t="188739" x="7570788" y="3365500"/>
          <p14:tracePt t="188755" x="7485063" y="3390900"/>
          <p14:tracePt t="188772" x="7426325" y="3433763"/>
          <p14:tracePt t="188789" x="7358063" y="3484563"/>
          <p14:tracePt t="188806" x="7297738" y="3568700"/>
          <p14:tracePt t="188822" x="7256463" y="3679825"/>
          <p14:tracePt t="188838" x="7213600" y="3806825"/>
          <p14:tracePt t="188855" x="7204075" y="3892550"/>
          <p14:tracePt t="188872" x="7204075" y="3968750"/>
          <p14:tracePt t="188890" x="7246938" y="4062413"/>
          <p14:tracePt t="188907" x="7348538" y="4121150"/>
          <p14:tracePt t="188917" x="7408863" y="4156075"/>
          <p14:tracePt t="188923" x="7510463" y="4171950"/>
          <p14:tracePt t="188940" x="7731125" y="4224338"/>
          <p14:tracePt t="188957" x="7961313" y="4257675"/>
          <p14:tracePt t="188972" x="8156575" y="4265613"/>
          <p14:tracePt t="188990" x="8308975" y="4232275"/>
          <p14:tracePt t="189006" x="8410575" y="4156075"/>
          <p14:tracePt t="189022" x="8470900" y="4011613"/>
          <p14:tracePt t="189039" x="8504238" y="3816350"/>
          <p14:tracePt t="189055" x="8521700" y="3543300"/>
          <p14:tracePt t="189072" x="8521700" y="3305175"/>
          <p14:tracePt t="189089" x="8521700" y="3135313"/>
          <p14:tracePt t="189091" x="8504238" y="3041650"/>
          <p14:tracePt t="189107" x="8462963" y="2940050"/>
          <p14:tracePt t="189122" x="8435975" y="2889250"/>
          <p14:tracePt t="189140" x="8351838" y="2787650"/>
          <p14:tracePt t="189157" x="8301038" y="2719388"/>
          <p14:tracePt t="189172" x="8224838" y="2651125"/>
          <p14:tracePt t="189190" x="8096250" y="2592388"/>
          <p14:tracePt t="189206" x="7961313" y="2541588"/>
          <p14:tracePt t="189222" x="7807325" y="2463800"/>
          <p14:tracePt t="189242" x="7723188" y="2447925"/>
          <p14:tracePt t="189256" x="7697788" y="2447925"/>
          <p14:tracePt t="189272" x="7621588" y="2455863"/>
          <p14:tracePt t="189290" x="7510463" y="2506663"/>
          <p14:tracePt t="189293" x="7459663" y="2532063"/>
          <p14:tracePt t="189307" x="7348538" y="2592388"/>
          <p14:tracePt t="189323" x="7307263" y="2625725"/>
          <p14:tracePt t="189325" x="7272338" y="2633663"/>
          <p14:tracePt t="189339" x="7256463" y="2660650"/>
          <p14:tracePt t="189342" x="7204075" y="2668588"/>
          <p14:tracePt t="189355" x="7162800" y="2686050"/>
          <p14:tracePt t="189372" x="7127875" y="2693988"/>
          <p14:tracePt t="189389" x="7119938" y="2693988"/>
          <p14:tracePt t="189405" x="7102475" y="2711450"/>
          <p14:tracePt t="189422" x="7069138" y="2752725"/>
          <p14:tracePt t="189438" x="7026275" y="2855913"/>
          <p14:tracePt t="189456" x="7000875" y="2974975"/>
          <p14:tracePt t="189471" x="6958013" y="3109913"/>
          <p14:tracePt t="189489" x="6915150" y="3246438"/>
          <p14:tracePt t="189490" x="6907213" y="3330575"/>
          <p14:tracePt t="189509" x="6889750" y="3560763"/>
          <p14:tracePt t="189522" x="6889750" y="3697288"/>
          <p14:tracePt t="189540" x="6889750" y="3976688"/>
          <p14:tracePt t="189541" x="6889750" y="4105275"/>
          <p14:tracePt t="189555" x="6889750" y="4265613"/>
          <p14:tracePt t="189572" x="6889750" y="4291013"/>
          <p14:tracePt t="189594" x="6889750" y="4300538"/>
          <p14:tracePt t="189609" x="6899275" y="4308475"/>
          <p14:tracePt t="189666" x="6915150" y="4308475"/>
          <p14:tracePt t="189674" x="6950075" y="4308475"/>
          <p14:tracePt t="189682" x="7000875" y="4283075"/>
          <p14:tracePt t="189690" x="7094538" y="4249738"/>
          <p14:tracePt t="189705" x="7170738" y="4197350"/>
          <p14:tracePt t="189722" x="7366000" y="4095750"/>
          <p14:tracePt t="189739" x="7570788" y="4019550"/>
          <p14:tracePt t="189740" x="7715250" y="3986213"/>
          <p14:tracePt t="189755" x="7951788" y="3968750"/>
          <p14:tracePt t="189772" x="8147050" y="3935413"/>
          <p14:tracePt t="189789" x="8291513" y="3892550"/>
          <p14:tracePt t="189805" x="8343900" y="3867150"/>
          <p14:tracePt t="189821" x="8359775" y="3849688"/>
          <p14:tracePt t="189838" x="8369300" y="3841750"/>
          <p14:tracePt t="189855" x="8377238" y="3806825"/>
          <p14:tracePt t="189871" x="8377238" y="3763963"/>
          <p14:tracePt t="189889" x="8402638" y="3687763"/>
          <p14:tracePt t="189889" x="8402638" y="3662363"/>
          <p14:tracePt t="189906" x="8402638" y="3603625"/>
          <p14:tracePt t="189907" x="8402638" y="3509963"/>
          <p14:tracePt t="189921" x="8402638" y="3408363"/>
          <p14:tracePt t="189939" x="8402638" y="3178175"/>
          <p14:tracePt t="189940" x="8402638" y="3094038"/>
          <p14:tracePt t="189959" x="8402638" y="2957513"/>
          <p14:tracePt t="189972" x="8402638" y="2813050"/>
          <p14:tracePt t="189988" x="8402638" y="2651125"/>
          <p14:tracePt t="190005" x="8402638" y="2541588"/>
          <p14:tracePt t="190024" x="8402638" y="2473325"/>
          <p14:tracePt t="190027" x="8402638" y="2455863"/>
          <p14:tracePt t="190051" x="8402638" y="2438400"/>
          <p14:tracePt t="190074" x="8377238" y="2438400"/>
          <p14:tracePt t="190082" x="8359775" y="2438400"/>
          <p14:tracePt t="190090" x="8334375" y="2438400"/>
          <p14:tracePt t="190107" x="8301038" y="2438400"/>
          <p14:tracePt t="190122" x="8258175" y="2438400"/>
          <p14:tracePt t="190123" x="8215313" y="2438400"/>
          <p14:tracePt t="190140" x="8139113" y="2438400"/>
          <p14:tracePt t="190141" x="8029575" y="2438400"/>
          <p14:tracePt t="190156" x="7781925" y="2379663"/>
          <p14:tracePt t="190172" x="7578725" y="2344738"/>
          <p14:tracePt t="190188" x="7485063" y="2319338"/>
          <p14:tracePt t="190209" x="7442200" y="2319338"/>
          <p14:tracePt t="190210" x="7426325" y="2319338"/>
          <p14:tracePt t="190227" x="7416800" y="2319338"/>
          <p14:tracePt t="190238" x="7400925" y="2336800"/>
          <p14:tracePt t="190255" x="7383463" y="2344738"/>
          <p14:tracePt t="190271" x="7383463" y="2354263"/>
          <p14:tracePt t="190288" x="7383463" y="2371725"/>
          <p14:tracePt t="190305" x="7383463" y="2387600"/>
          <p14:tracePt t="190306" x="7383463" y="2405063"/>
          <p14:tracePt t="190322" x="7383463" y="2422525"/>
          <p14:tracePt t="190323" x="7383463" y="2447925"/>
          <p14:tracePt t="190338" x="7383463" y="2489200"/>
          <p14:tracePt t="190356" x="7400925" y="2660650"/>
          <p14:tracePt t="190371" x="7400925" y="2795588"/>
          <p14:tracePt t="190388" x="7400925" y="2889250"/>
          <p14:tracePt t="190405" x="7400925" y="2957513"/>
          <p14:tracePt t="190421" x="7400925" y="3051175"/>
          <p14:tracePt t="190438" x="7408863" y="3152775"/>
          <p14:tracePt t="190455" x="7434263" y="3314700"/>
          <p14:tracePt t="190471" x="7442200" y="3484563"/>
          <p14:tracePt t="190488" x="7442200" y="3603625"/>
          <p14:tracePt t="190505" x="7442200" y="3662363"/>
          <p14:tracePt t="190506" x="7451725" y="3687763"/>
          <p14:tracePt t="190522" x="7451725" y="3705225"/>
          <p14:tracePt t="190522" x="7459663" y="3738563"/>
          <p14:tracePt t="190539" x="7467600" y="3748088"/>
          <p14:tracePt t="190539" x="7477125" y="3763963"/>
          <p14:tracePt t="190555" x="7485063" y="3781425"/>
          <p14:tracePt t="190556" x="7485063" y="3790950"/>
          <p14:tracePt t="190571" x="7485063" y="3806825"/>
          <p14:tracePt t="190588" x="7485063" y="3824288"/>
          <p14:tracePt t="191457" x="7485063" y="3832225"/>
          <p14:tracePt t="191513" x="7485063" y="3841750"/>
          <p14:tracePt t="191546" x="7485063" y="3857625"/>
          <p14:tracePt t="191555" x="7493000" y="3857625"/>
          <p14:tracePt t="191769" x="7510463" y="3875088"/>
          <p14:tracePt t="191827" x="7518400" y="3875088"/>
          <p14:tracePt t="191842" x="7535863" y="3875088"/>
          <p14:tracePt t="191867" x="7545388" y="3875088"/>
          <p14:tracePt t="191874" x="7553325" y="3867150"/>
          <p14:tracePt t="191889" x="7561263" y="3867150"/>
          <p14:tracePt t="191904" x="7570788" y="3849688"/>
          <p14:tracePt t="191920" x="7586663" y="3832225"/>
          <p14:tracePt t="191938" x="7596188" y="3798888"/>
          <p14:tracePt t="191939" x="7604125" y="3798888"/>
          <p14:tracePt t="191954" x="7612063" y="3790950"/>
          <p14:tracePt t="191971" x="7637463" y="3763963"/>
          <p14:tracePt t="191987" x="7646988" y="3756025"/>
          <p14:tracePt t="192004" x="7654925" y="3748088"/>
          <p14:tracePt t="192021" x="7662863" y="3730625"/>
          <p14:tracePt t="192037" x="7672388" y="3730625"/>
          <p14:tracePt t="192054" x="7680325" y="3722688"/>
          <p14:tracePt t="192070" x="7688263" y="3705225"/>
          <p14:tracePt t="192087" x="7697788" y="3705225"/>
          <p14:tracePt t="192103" x="7715250" y="3697288"/>
          <p14:tracePt t="192218" x="7723188" y="3697288"/>
          <p14:tracePt t="192242" x="7731125" y="3697288"/>
          <p14:tracePt t="192257" x="7740650" y="3697288"/>
          <p14:tracePt t="192281" x="7748588" y="3697288"/>
          <p14:tracePt t="192298" x="7756525" y="3697288"/>
          <p14:tracePt t="192305" x="7756525" y="3705225"/>
          <p14:tracePt t="192313" x="7766050" y="3713163"/>
          <p14:tracePt t="192321" x="7773988" y="3722688"/>
          <p14:tracePt t="192337" x="7799388" y="3738563"/>
          <p14:tracePt t="192355" x="7867650" y="3756025"/>
          <p14:tracePt t="192370" x="7900988" y="3756025"/>
          <p14:tracePt t="192387" x="7951788" y="3756025"/>
          <p14:tracePt t="192404" x="7961313" y="3756025"/>
          <p14:tracePt t="192420" x="7977188" y="3756025"/>
          <p14:tracePt t="192437" x="7986713" y="3763963"/>
          <p14:tracePt t="192453" x="7986713" y="3773488"/>
          <p14:tracePt t="192470" x="7986713" y="3790950"/>
          <p14:tracePt t="192487" x="7935913" y="3806825"/>
          <p14:tracePt t="192504" x="7910513" y="3841750"/>
          <p14:tracePt t="192506" x="7900988" y="3849688"/>
          <p14:tracePt t="192521" x="7885113" y="3857625"/>
          <p14:tracePt t="192521" x="7867650" y="3875088"/>
          <p14:tracePt t="192538" x="7842250" y="3883025"/>
          <p14:tracePt t="192539" x="7832725" y="3892550"/>
          <p14:tracePt t="192554" x="7816850" y="3917950"/>
          <p14:tracePt t="192556" x="7799388" y="3925888"/>
          <p14:tracePt t="192570" x="7781925" y="3925888"/>
          <p14:tracePt t="192746" x="7781925" y="3917950"/>
          <p14:tracePt t="192754" x="7781925" y="3900488"/>
          <p14:tracePt t="192762" x="7781925" y="3883025"/>
          <p14:tracePt t="192778" x="7799388" y="3849688"/>
          <p14:tracePt t="192787" x="7816850" y="3798888"/>
          <p14:tracePt t="192803" x="7859713" y="3705225"/>
          <p14:tracePt t="192820" x="7875588" y="3619500"/>
          <p14:tracePt t="192837" x="7893050" y="3568700"/>
          <p14:tracePt t="192854" x="7893050" y="3543300"/>
          <p14:tracePt t="192870" x="7900988" y="3509963"/>
          <p14:tracePt t="192887" x="7910513" y="3492500"/>
          <p14:tracePt t="192903" x="7910513" y="3484563"/>
          <p14:tracePt t="192920" x="7910513" y="3475038"/>
          <p14:tracePt t="192937" x="7910513" y="3449638"/>
          <p14:tracePt t="192953" x="7910513" y="3441700"/>
          <p14:tracePt t="192970" x="7910513" y="3433763"/>
          <p14:tracePt t="192987" x="7910513" y="3408363"/>
          <p14:tracePt t="193003" x="7910513" y="3373438"/>
          <p14:tracePt t="193020" x="7893050" y="3355975"/>
          <p14:tracePt t="193036" x="7867650" y="3340100"/>
          <p14:tracePt t="193053" x="7850188" y="3322638"/>
          <p14:tracePt t="193070" x="7816850" y="3305175"/>
          <p14:tracePt t="193089" x="7799388" y="3305175"/>
          <p14:tracePt t="193105" x="7791450" y="3305175"/>
          <p14:tracePt t="193145" x="7781925" y="3305175"/>
          <p14:tracePt t="193258" x="7781925" y="3297238"/>
          <p14:tracePt t="193267" x="7781925" y="3289300"/>
          <p14:tracePt t="193274" x="7781925" y="3279775"/>
          <p14:tracePt t="193286" x="7773988" y="3263900"/>
          <p14:tracePt t="193303" x="7705725" y="3211513"/>
          <p14:tracePt t="193320" x="7621588" y="3170238"/>
          <p14:tracePt t="193337" x="7535863" y="3135313"/>
          <p14:tracePt t="193353" x="7527925" y="3127375"/>
          <p14:tracePt t="193354" x="7502525" y="3101975"/>
          <p14:tracePt t="193370" x="7477125" y="3094038"/>
          <p14:tracePt t="193387" x="7459663" y="3076575"/>
          <p14:tracePt t="193403" x="7459663" y="3016250"/>
          <p14:tracePt t="193420" x="7459663" y="3000375"/>
          <p14:tracePt t="193437" x="7459663" y="2982913"/>
          <p14:tracePt t="193453" x="7459663" y="2974975"/>
          <p14:tracePt t="193470" x="7459663" y="2965450"/>
          <p14:tracePt t="193489" x="7459663" y="2957513"/>
          <p14:tracePt t="193510" x="7459663" y="2940050"/>
          <p14:tracePt t="193522" x="7459663" y="2932113"/>
          <p14:tracePt t="193547" x="7459663" y="2922588"/>
          <p14:tracePt t="193628" x="7459663" y="2914650"/>
          <p14:tracePt t="193650" x="7467600" y="2906713"/>
          <p14:tracePt t="193689" x="7467600" y="2897188"/>
          <p14:tracePt t="193698" x="7467600" y="2889250"/>
          <p14:tracePt t="193714" x="7485063" y="2863850"/>
          <p14:tracePt t="193730" x="7485063" y="2855913"/>
          <p14:tracePt t="193738" x="7493000" y="2846388"/>
          <p14:tracePt t="193753" x="7493000" y="2838450"/>
          <p14:tracePt t="193771" x="7502525" y="2805113"/>
          <p14:tracePt t="193787" x="7502525" y="2795588"/>
          <p14:tracePt t="193803" x="7518400" y="2762250"/>
          <p14:tracePt t="193820" x="7527925" y="2736850"/>
          <p14:tracePt t="193836" x="7527925" y="2701925"/>
          <p14:tracePt t="193853" x="7535863" y="2676525"/>
          <p14:tracePt t="193870" x="7535863" y="2660650"/>
          <p14:tracePt t="193887" x="7535863" y="2643188"/>
          <p14:tracePt t="193903" x="7535863" y="2633663"/>
          <p14:tracePt t="193922" x="7535863" y="2625725"/>
          <p14:tracePt t="193938" x="7535863" y="2617788"/>
          <p14:tracePt t="193954" x="7535863" y="2600325"/>
          <p14:tracePt t="193970" x="7535863" y="2592388"/>
          <p14:tracePt t="193989" x="7527925" y="2574925"/>
          <p14:tracePt t="194005" x="7527925" y="2566988"/>
          <p14:tracePt t="194021" x="7518400" y="2557463"/>
          <p14:tracePt t="194042" x="7518400" y="2549525"/>
          <p14:tracePt t="194058" x="7510463" y="2541588"/>
          <p14:tracePt t="194069" x="7502525" y="2541588"/>
          <p14:tracePt t="194087" x="7493000" y="2532063"/>
          <p14:tracePt t="194104" x="7485063" y="2532063"/>
          <p14:tracePt t="194107" x="7477125" y="2524125"/>
          <p14:tracePt t="194130" x="7467600" y="2524125"/>
          <p14:tracePt t="194139" x="7459663" y="2516188"/>
          <p14:tracePt t="194155" x="7451725" y="2516188"/>
          <p14:tracePt t="194172" x="7451725" y="2506663"/>
          <p14:tracePt t="194187" x="7434263" y="2506663"/>
          <p14:tracePt t="194203" x="7408863" y="2506663"/>
          <p14:tracePt t="194221" x="7391400" y="2498725"/>
          <p14:tracePt t="194240" x="7373938" y="2498725"/>
          <p14:tracePt t="194241" x="7340600" y="2498725"/>
          <p14:tracePt t="194259" x="7332663" y="2498725"/>
          <p14:tracePt t="194271" x="7323138" y="2498725"/>
          <p14:tracePt t="194286" x="7289800" y="2489200"/>
          <p14:tracePt t="194303" x="7256463" y="2489200"/>
          <p14:tracePt t="194320" x="7213600" y="2481263"/>
          <p14:tracePt t="194337" x="7178675" y="2473325"/>
          <p14:tracePt t="194338" x="7162800" y="2473325"/>
          <p14:tracePt t="194354" x="7153275" y="2473325"/>
          <p14:tracePt t="194370" x="7137400" y="2473325"/>
          <p14:tracePt t="194371" x="7127875" y="2473325"/>
          <p14:tracePt t="194386" x="7119938" y="2473325"/>
          <p14:tracePt t="194403" x="7085013" y="2473325"/>
          <p14:tracePt t="194420" x="7059613" y="2473325"/>
          <p14:tracePt t="194436" x="7051675" y="2473325"/>
          <p14:tracePt t="194459" x="7034213" y="2473325"/>
          <p14:tracePt t="194482" x="7026275" y="2473325"/>
          <p14:tracePt t="194489" x="7018338" y="2473325"/>
          <p14:tracePt t="194503" x="7008813" y="2473325"/>
          <p14:tracePt t="194519" x="7000875" y="2473325"/>
          <p14:tracePt t="194536" x="6992938" y="2463800"/>
          <p14:tracePt t="194553" x="6975475" y="2463800"/>
          <p14:tracePt t="194569" x="6967538" y="2463800"/>
          <p14:tracePt t="194602" x="6950075" y="2455863"/>
          <p14:tracePt t="194610" x="6950075" y="2447925"/>
          <p14:tracePt t="194620" x="6942138" y="2447925"/>
          <p14:tracePt t="194868" x="6932613" y="2447925"/>
          <p14:tracePt t="194939" x="6924675" y="2447925"/>
          <p14:tracePt t="194955" x="6915150" y="2447925"/>
          <p14:tracePt t="194962" x="6907213" y="2447925"/>
          <p14:tracePt t="194971" x="6899275" y="2447925"/>
          <p14:tracePt t="195049" x="6899275" y="2455863"/>
          <p14:tracePt t="195065" x="6889750" y="2463800"/>
          <p14:tracePt t="195081" x="6873875" y="2473325"/>
          <p14:tracePt t="195098" x="6873875" y="2481263"/>
          <p14:tracePt t="195170" x="6864350" y="2489200"/>
          <p14:tracePt t="195265" x="6856413" y="2498725"/>
          <p14:tracePt t="195297" x="6856413" y="2506663"/>
          <p14:tracePt t="195314" x="6848475" y="2516188"/>
          <p14:tracePt t="195337" x="6848475" y="2524125"/>
          <p14:tracePt t="195346" x="6848475" y="2532063"/>
          <p14:tracePt t="195370" x="6848475" y="2541588"/>
          <p14:tracePt t="195387" x="6838950" y="2566988"/>
          <p14:tracePt t="195409" x="6838950" y="2574925"/>
          <p14:tracePt t="195425" x="6838950" y="2592388"/>
          <p14:tracePt t="195433" x="6838950" y="2600325"/>
          <p14:tracePt t="195441" x="6838950" y="2625725"/>
          <p14:tracePt t="195452" x="6838950" y="2633663"/>
          <p14:tracePt t="195469" x="6838950" y="2693988"/>
          <p14:tracePt t="195485" x="6838950" y="2744788"/>
          <p14:tracePt t="195502" x="6838950" y="2795588"/>
          <p14:tracePt t="195519" x="6838950" y="2838450"/>
          <p14:tracePt t="195536" x="6838950" y="2889250"/>
          <p14:tracePt t="195554" x="6838950" y="2982913"/>
          <p14:tracePt t="195569" x="6848475" y="3025775"/>
          <p14:tracePt t="195571" x="6848475" y="3051175"/>
          <p14:tracePt t="195586" x="6856413" y="3076575"/>
          <p14:tracePt t="195603" x="6864350" y="3178175"/>
          <p14:tracePt t="195619" x="6881813" y="3238500"/>
          <p14:tracePt t="195635" x="6889750" y="3279775"/>
          <p14:tracePt t="195653" x="6889750" y="3348038"/>
          <p14:tracePt t="195669" x="6889750" y="3416300"/>
          <p14:tracePt t="195686" x="6889750" y="3484563"/>
          <p14:tracePt t="195702" x="6889750" y="3594100"/>
          <p14:tracePt t="195719" x="6889750" y="3705225"/>
          <p14:tracePt t="195737" x="6889750" y="3849688"/>
          <p14:tracePt t="195752" x="6889750" y="3900488"/>
          <p14:tracePt t="195769" x="6899275" y="3951288"/>
          <p14:tracePt t="195785" x="6899275" y="4002088"/>
          <p14:tracePt t="195805" x="6924675" y="4052888"/>
          <p14:tracePt t="195820" x="6932613" y="4087813"/>
          <p14:tracePt t="195835" x="6942138" y="4105275"/>
          <p14:tracePt t="195853" x="6942138" y="4121150"/>
          <p14:tracePt t="195869" x="6950075" y="4138613"/>
          <p14:tracePt t="195885" x="6950075" y="4146550"/>
          <p14:tracePt t="195902" x="6950075" y="4171950"/>
          <p14:tracePt t="195919" x="6958013" y="4206875"/>
          <p14:tracePt t="195935" x="6967538" y="4206875"/>
          <p14:tracePt t="195953" x="6967538" y="4214813"/>
          <p14:tracePt t="195971" x="6967538" y="4224338"/>
          <p14:tracePt t="195994" x="6975475" y="4240213"/>
          <p14:tracePt t="196018" x="6983413" y="4240213"/>
          <p14:tracePt t="196049" x="6992938" y="4240213"/>
          <p14:tracePt t="196090" x="7000875" y="4240213"/>
          <p14:tracePt t="196121" x="7008813" y="4240213"/>
          <p14:tracePt t="196138" x="7018338" y="4240213"/>
          <p14:tracePt t="196146" x="7026275" y="4240213"/>
          <p14:tracePt t="196187" x="7034213" y="4240213"/>
          <p14:tracePt t="196194" x="7043738" y="4240213"/>
          <p14:tracePt t="196209" x="7051675" y="4240213"/>
          <p14:tracePt t="196220" x="7051675" y="4232275"/>
          <p14:tracePt t="196237" x="7059613" y="4232275"/>
          <p14:tracePt t="196252" x="7069138" y="4232275"/>
          <p14:tracePt t="196268" x="7077075" y="4232275"/>
          <p14:tracePt t="196285" x="7085013" y="4232275"/>
          <p14:tracePt t="196302" x="7094538" y="4232275"/>
          <p14:tracePt t="196319" x="7112000" y="4232275"/>
          <p14:tracePt t="196335" x="7145338" y="4232275"/>
          <p14:tracePt t="196352" x="7178675" y="4232275"/>
          <p14:tracePt t="196369" x="7239000" y="4232275"/>
          <p14:tracePt t="196386" x="7297738" y="4232275"/>
          <p14:tracePt t="196402" x="7373938" y="4232275"/>
          <p14:tracePt t="196419" x="7426325" y="4232275"/>
          <p14:tracePt t="196420" x="7467600" y="4249738"/>
          <p14:tracePt t="196435" x="7518400" y="4249738"/>
          <p14:tracePt t="196452" x="7578725" y="4257675"/>
          <p14:tracePt t="196468" x="7596188" y="4257675"/>
          <p14:tracePt t="196485" x="7612063" y="4257675"/>
          <p14:tracePt t="196502" x="7629525" y="4257675"/>
          <p14:tracePt t="196518" x="7637463" y="4257675"/>
          <p14:tracePt t="196535" x="7646988" y="4257675"/>
          <p14:tracePt t="196553" x="7654925" y="4257675"/>
          <p14:tracePt t="196947" x="7672388" y="4257675"/>
          <p14:tracePt t="197067" x="7680325" y="4257675"/>
          <p14:tracePt t="197090" x="7688263" y="4249738"/>
          <p14:tracePt t="197138" x="7697788" y="4240213"/>
          <p14:tracePt t="197178" x="7697788" y="4232275"/>
          <p14:tracePt t="197195" x="7697788" y="4224338"/>
          <p14:tracePt t="197218" x="7697788" y="4214813"/>
          <p14:tracePt t="197226" x="7705725" y="4206875"/>
          <p14:tracePt t="197243" x="7705725" y="4197350"/>
          <p14:tracePt t="197290" x="7715250" y="4189413"/>
          <p14:tracePt t="197305" x="7715250" y="4171950"/>
          <p14:tracePt t="197346" x="7715250" y="4164013"/>
          <p14:tracePt t="197419" x="7715250" y="4156075"/>
          <p14:tracePt t="197449" x="7715250" y="4146550"/>
          <p14:tracePt t="197490" x="7715250" y="4138613"/>
          <p14:tracePt t="197538" x="7715250" y="4130675"/>
          <p14:tracePt t="197714" x="7715250" y="4121150"/>
          <p14:tracePt t="197721" x="7705725" y="4113213"/>
          <p14:tracePt t="197729" x="7705725" y="4105275"/>
          <p14:tracePt t="197737" x="7705725" y="4095750"/>
          <p14:tracePt t="197751" x="7705725" y="4087813"/>
          <p14:tracePt t="197770" x="7697788" y="4019550"/>
          <p14:tracePt t="197786" x="7697788" y="3986213"/>
          <p14:tracePt t="197802" x="7697788" y="3976688"/>
          <p14:tracePt t="197803" x="7697788" y="3960813"/>
          <p14:tracePt t="197818" x="7697788" y="3951288"/>
          <p14:tracePt t="197835" x="7697788" y="3925888"/>
          <p14:tracePt t="197851" x="7697788" y="3908425"/>
          <p14:tracePt t="197869" x="7697788" y="3900488"/>
          <p14:tracePt t="197885" x="7697788" y="3892550"/>
          <p14:tracePt t="197901" x="7697788" y="3875088"/>
          <p14:tracePt t="197921" x="7697788" y="3867150"/>
          <p14:tracePt t="197937" x="7697788" y="3857625"/>
          <p14:tracePt t="197951" x="7697788" y="3849688"/>
          <p14:tracePt t="197968" x="7697788" y="3841750"/>
          <p14:tracePt t="197984" x="7705725" y="3832225"/>
          <p14:tracePt t="198074" x="7705725" y="3816350"/>
          <p14:tracePt t="198106" x="7705725" y="3806825"/>
          <p14:tracePt t="198202" x="7715250" y="3806825"/>
          <p14:tracePt t="198267" x="7715250" y="3798888"/>
          <p14:tracePt t="198466" x="7715250" y="3790950"/>
          <p14:tracePt t="198483" x="7705725" y="3790950"/>
          <p14:tracePt t="198489" x="7697788" y="3790950"/>
          <p14:tracePt t="198505" x="7688263" y="3790950"/>
          <p14:tracePt t="198522" x="7680325" y="3790950"/>
          <p14:tracePt t="198594" x="7672388" y="3790950"/>
          <p14:tracePt t="198658" x="7654925" y="3790950"/>
          <p14:tracePt t="198786" x="7646988" y="3790950"/>
          <p14:tracePt t="198841" x="7646988" y="3781425"/>
          <p14:tracePt t="198953" x="7637463" y="3781425"/>
          <p14:tracePt t="199006" x="7621588" y="3781425"/>
          <p14:tracePt t="199037" x="7612063" y="3781425"/>
          <p14:tracePt t="199059" x="7604125" y="3781425"/>
          <p14:tracePt t="199137" x="7596188" y="3781425"/>
          <p14:tracePt t="199236" x="7586663" y="3790950"/>
          <p14:tracePt t="199610" x="7578725" y="3790950"/>
          <p14:tracePt t="200338" x="7561263" y="3790950"/>
          <p14:tracePt t="200347" x="7553325" y="3790950"/>
          <p14:tracePt t="200378" x="7545388" y="3790950"/>
          <p14:tracePt t="200452" x="7535863" y="3790950"/>
          <p14:tracePt t="200474" x="7527925" y="3790950"/>
          <p14:tracePt t="200489" x="7518400" y="3781425"/>
          <p14:tracePt t="200498" x="7518400" y="3773488"/>
          <p14:tracePt t="200506" x="7510463" y="3763963"/>
          <p14:tracePt t="200517" x="7510463" y="3748088"/>
          <p14:tracePt t="200533" x="7510463" y="3738563"/>
          <p14:tracePt t="200550" x="7485063" y="3705225"/>
          <p14:tracePt t="200567" x="7477125" y="3679825"/>
          <p14:tracePt t="200585" x="7477125" y="3671888"/>
          <p14:tracePt t="200599" x="7477125" y="3662363"/>
          <p14:tracePt t="200618" x="7477125" y="3629025"/>
          <p14:tracePt t="200634" x="7467600" y="3594100"/>
          <p14:tracePt t="200650" x="7451725" y="3552825"/>
          <p14:tracePt t="200668" x="7426325" y="3441700"/>
          <p14:tracePt t="200684" x="7391400" y="3340100"/>
          <p14:tracePt t="200701" x="7340600" y="3254375"/>
          <p14:tracePt t="200718" x="7323138" y="3211513"/>
          <p14:tracePt t="200734" x="7307263" y="3178175"/>
          <p14:tracePt t="200750" x="7307263" y="3170238"/>
          <p14:tracePt t="200767" x="7297738" y="3144838"/>
          <p14:tracePt t="200785" x="7289800" y="3119438"/>
          <p14:tracePt t="200786" x="7281863" y="3109913"/>
          <p14:tracePt t="200801" x="7272338" y="3109913"/>
          <p14:tracePt t="200842" x="7272338" y="3101975"/>
          <p14:tracePt t="200851" x="7272338" y="3076575"/>
          <p14:tracePt t="200857" x="7272338" y="3067050"/>
          <p14:tracePt t="200868" x="7281863" y="3051175"/>
          <p14:tracePt t="200884" x="7297738" y="3041650"/>
          <p14:tracePt t="201026" x="7297738" y="3051175"/>
          <p14:tracePt t="201034" x="7297738" y="3067050"/>
          <p14:tracePt t="201051" x="7297738" y="3094038"/>
          <p14:tracePt t="201074" x="7289800" y="3094038"/>
          <p14:tracePt t="201082" x="7272338" y="3094038"/>
          <p14:tracePt t="201089" x="7264400" y="3094038"/>
          <p14:tracePt t="201100" x="7264400" y="3076575"/>
          <p14:tracePt t="201117" x="7246938" y="3008313"/>
          <p14:tracePt t="201133" x="7246938" y="2940050"/>
          <p14:tracePt t="201150" x="7246938" y="2855913"/>
          <p14:tracePt t="201167" x="7213600" y="2643188"/>
          <p14:tracePt t="201184" x="7127875" y="2379663"/>
          <p14:tracePt t="201186" x="7094538" y="2268538"/>
          <p14:tracePt t="201200" x="7051675" y="2174875"/>
          <p14:tracePt t="201219" x="6950075" y="2022475"/>
          <p14:tracePt t="201235" x="6915150" y="1963738"/>
          <p14:tracePt t="201251" x="6907213" y="1938338"/>
          <p14:tracePt t="201253" x="6881813" y="1903413"/>
          <p14:tracePt t="201266" x="6864350" y="1878013"/>
          <p14:tracePt t="201284" x="6780213" y="1758950"/>
          <p14:tracePt t="201299" x="6711950" y="1682750"/>
          <p14:tracePt t="201316" x="6626225" y="1631950"/>
          <p14:tracePt t="201333" x="6559550" y="1589088"/>
          <p14:tracePt t="201350" x="6430963" y="1538288"/>
          <p14:tracePt t="201366" x="6296025" y="1495425"/>
          <p14:tracePt t="201383" x="6083300" y="1401763"/>
          <p14:tracePt t="201400" x="5845175" y="1292225"/>
          <p14:tracePt t="201417" x="5632450" y="1206500"/>
          <p14:tracePt t="201434" x="5462588" y="1147763"/>
          <p14:tracePt t="201435" x="5386388" y="1147763"/>
          <p14:tracePt t="201450" x="5327650" y="1138238"/>
          <p14:tracePt t="201466" x="5241925" y="1138238"/>
          <p14:tracePt t="201483" x="5165725" y="1138238"/>
          <p14:tracePt t="201500" x="5106988" y="1147763"/>
          <p14:tracePt t="201517" x="5038725" y="1181100"/>
          <p14:tracePt t="201533" x="4995863" y="1216025"/>
          <p14:tracePt t="201550" x="4935538" y="1249363"/>
          <p14:tracePt t="201566" x="4884738" y="1274763"/>
          <p14:tracePt t="201583" x="4868863" y="1282700"/>
          <p14:tracePt t="201600" x="4868863" y="1292225"/>
          <p14:tracePt t="201668" x="4876800" y="1325563"/>
          <p14:tracePt t="201674" x="4927600" y="1343025"/>
          <p14:tracePt t="201683" x="4962525" y="1360488"/>
          <p14:tracePt t="201700" x="5080000" y="1393825"/>
          <p14:tracePt t="201716" x="5249863" y="1436688"/>
          <p14:tracePt t="201732" x="5462588" y="1452563"/>
          <p14:tracePt t="201749" x="5718175" y="1487488"/>
          <p14:tracePt t="201766" x="5930900" y="1520825"/>
          <p14:tracePt t="201783" x="6116638" y="1538288"/>
          <p14:tracePt t="201799" x="6245225" y="1538288"/>
          <p14:tracePt t="201816" x="6380163" y="1538288"/>
          <p14:tracePt t="201833" x="6508750" y="1512888"/>
          <p14:tracePt t="201850" x="6711950" y="1477963"/>
          <p14:tracePt t="201851" x="6838950" y="1477963"/>
          <p14:tracePt t="201867" x="6992938" y="1477963"/>
          <p14:tracePt t="201883" x="7502525" y="1477963"/>
          <p14:tracePt t="201899" x="7943850" y="1487488"/>
          <p14:tracePt t="201916" x="8250238" y="1512888"/>
          <p14:tracePt t="201933" x="8504238" y="1563688"/>
          <p14:tracePt t="201950" x="8716963" y="1563688"/>
          <p14:tracePt t="201966" x="8886825" y="1563688"/>
          <p14:tracePt t="201982" x="9005888" y="1563688"/>
          <p14:tracePt t="202000" x="9074150" y="1546225"/>
          <p14:tracePt t="202016" x="9124950" y="1546225"/>
          <p14:tracePt t="202034" x="9167813" y="1538288"/>
          <p14:tracePt t="202035" x="9175750" y="1538288"/>
          <p14:tracePt t="202050" x="9193213" y="1530350"/>
          <p14:tracePt t="202051" x="9201150" y="1530350"/>
          <p14:tracePt t="202066" x="9209088" y="1530350"/>
          <p14:tracePt t="202084" x="9244013" y="1512888"/>
          <p14:tracePt t="202100" x="9251950" y="1512888"/>
          <p14:tracePt t="202116" x="9269413" y="1504950"/>
          <p14:tracePt t="202133" x="9312275" y="1504950"/>
          <p14:tracePt t="202150" x="9337675" y="1477963"/>
          <p14:tracePt t="202166" x="9353550" y="1470025"/>
          <p14:tracePt t="202182" x="9371013" y="1462088"/>
          <p14:tracePt t="202199" x="9388475" y="1444625"/>
          <p14:tracePt t="202216" x="9405938" y="1419225"/>
          <p14:tracePt t="202233" x="9413875" y="1411288"/>
          <p14:tracePt t="202249" x="9421813" y="1385888"/>
          <p14:tracePt t="202266" x="9431338" y="1343025"/>
          <p14:tracePt t="202282" x="9431338" y="1317625"/>
          <p14:tracePt t="202301" x="9431338" y="1308100"/>
          <p14:tracePt t="202660" x="9431338" y="1300163"/>
          <p14:tracePt t="202668" x="9431338" y="1282700"/>
          <p14:tracePt t="202682" x="9431338" y="1274763"/>
          <p14:tracePt t="202690" x="9431338" y="1266825"/>
          <p14:tracePt t="202699" x="9431338" y="1257300"/>
          <p14:tracePt t="202716" x="9431338" y="1241425"/>
          <p14:tracePt t="202733" x="9431338" y="1223963"/>
          <p14:tracePt t="202750" x="9431338" y="1216025"/>
          <p14:tracePt t="202766" x="9431338" y="1189038"/>
          <p14:tracePt t="202786" x="9421813" y="1181100"/>
          <p14:tracePt t="202800" x="9421813" y="1173163"/>
          <p14:tracePt t="202816" x="9421813" y="1155700"/>
          <p14:tracePt t="202833" x="9405938" y="1104900"/>
          <p14:tracePt t="202850" x="9363075" y="1036638"/>
          <p14:tracePt t="202850" x="9328150" y="1003300"/>
          <p14:tracePt t="202868" x="9302750" y="960438"/>
          <p14:tracePt t="202884" x="9286875" y="942975"/>
          <p14:tracePt t="202938" x="9277350" y="935038"/>
          <p14:tracePt t="202954" x="9261475" y="925513"/>
          <p14:tracePt t="202962" x="9244013" y="925513"/>
          <p14:tracePt t="202969" x="9201150" y="909638"/>
          <p14:tracePt t="202982" x="9175750" y="900113"/>
          <p14:tracePt t="202999" x="9132888" y="884238"/>
          <p14:tracePt t="203020" x="9039225" y="849313"/>
          <p14:tracePt t="203038" x="8988425" y="823913"/>
          <p14:tracePt t="203049" x="8963025" y="823913"/>
          <p14:tracePt t="203067" x="8894763" y="815975"/>
          <p14:tracePt t="203068" x="8843963" y="815975"/>
          <p14:tracePt t="203084" x="8734425" y="798513"/>
          <p14:tracePt t="203104" x="8658225" y="798513"/>
          <p14:tracePt t="203107" x="8615363" y="798513"/>
          <p14:tracePt t="203115" x="8572500" y="798513"/>
          <p14:tracePt t="203132" x="8445500" y="798513"/>
          <p14:tracePt t="203149" x="8275638" y="798513"/>
          <p14:tracePt t="203166" x="8045450" y="798513"/>
          <p14:tracePt t="203183" x="7807325" y="798513"/>
          <p14:tracePt t="203199" x="7578725" y="798513"/>
          <p14:tracePt t="203215" x="7383463" y="798513"/>
          <p14:tracePt t="203232" x="7196138" y="798513"/>
          <p14:tracePt t="203250" x="7043738" y="798513"/>
          <p14:tracePt t="203251" x="6942138" y="798513"/>
          <p14:tracePt t="203266" x="6873875" y="798513"/>
          <p14:tracePt t="203282" x="6719888" y="798513"/>
          <p14:tracePt t="203299" x="6584950" y="798513"/>
          <p14:tracePt t="203315" x="6456363" y="798513"/>
          <p14:tracePt t="203332" x="6415088" y="798513"/>
          <p14:tracePt t="203349" x="6380163" y="773113"/>
          <p14:tracePt t="203367" x="6364288" y="773113"/>
          <p14:tracePt t="203382" x="6346825" y="765175"/>
          <p14:tracePt t="203399" x="6303963" y="747713"/>
          <p14:tracePt t="203416" x="6235700" y="730250"/>
          <p14:tracePt t="203432" x="6202363" y="730250"/>
          <p14:tracePt t="203449" x="6194425" y="730250"/>
          <p14:tracePt t="203507" x="6184900" y="730250"/>
          <p14:tracePt t="203514" x="6167438" y="730250"/>
          <p14:tracePt t="203529" x="6159500" y="730250"/>
          <p14:tracePt t="203548" x="6151563" y="730250"/>
          <p14:tracePt t="203554" x="6151563" y="739775"/>
          <p14:tracePt t="203565" x="6142038" y="747713"/>
          <p14:tracePt t="203582" x="6134100" y="765175"/>
          <p14:tracePt t="203599" x="6116638" y="781050"/>
          <p14:tracePt t="203616" x="6116638" y="798513"/>
          <p14:tracePt t="203633" x="6108700" y="833438"/>
          <p14:tracePt t="203649" x="6100763" y="841375"/>
          <p14:tracePt t="203666" x="6100763" y="849313"/>
          <p14:tracePt t="203682" x="6100763" y="866775"/>
          <p14:tracePt t="203698" x="6100763" y="892175"/>
          <p14:tracePt t="203716" x="6100763" y="900113"/>
          <p14:tracePt t="203732" x="6100763" y="909638"/>
          <p14:tracePt t="203749" x="6100763" y="935038"/>
          <p14:tracePt t="203765" x="6100763" y="942975"/>
          <p14:tracePt t="203782" x="6100763" y="960438"/>
          <p14:tracePt t="203810" x="6100763" y="968375"/>
          <p14:tracePt t="203850" x="6100763" y="977900"/>
          <p14:tracePt t="203858" x="6100763" y="985838"/>
          <p14:tracePt t="203866" x="6108700" y="1003300"/>
          <p14:tracePt t="203882" x="6108700" y="1011238"/>
          <p14:tracePt t="203899" x="6108700" y="1036638"/>
          <p14:tracePt t="203915" x="6126163" y="1069975"/>
          <p14:tracePt t="203932" x="6126163" y="1087438"/>
          <p14:tracePt t="203949" x="6134100" y="1104900"/>
          <p14:tracePt t="203965" x="6134100" y="1112838"/>
          <p14:tracePt t="203982" x="6134100" y="1130300"/>
          <p14:tracePt t="203998" x="6142038" y="1138238"/>
          <p14:tracePt t="204015" x="6142038" y="1155700"/>
          <p14:tracePt t="204032" x="6142038" y="1163638"/>
          <p14:tracePt t="204049" x="6142038" y="1189038"/>
          <p14:tracePt t="204066" x="6159500" y="1216025"/>
          <p14:tracePt t="204082" x="6159500" y="1223963"/>
          <p14:tracePt t="204098" x="6159500" y="1241425"/>
          <p14:tracePt t="204115" x="6167438" y="1266825"/>
          <p14:tracePt t="204138" x="6167438" y="1274763"/>
          <p14:tracePt t="204178" x="6167438" y="1282700"/>
          <p14:tracePt t="204201" x="6167438" y="1292225"/>
          <p14:tracePt t="204410" x="6184900" y="1300163"/>
          <p14:tracePt t="204418" x="6194425" y="1300163"/>
          <p14:tracePt t="204434" x="6202363" y="1300163"/>
          <p14:tracePt t="204442" x="6227763" y="1300163"/>
          <p14:tracePt t="204466" x="6253163" y="1300163"/>
          <p14:tracePt t="204474" x="6253163" y="1308100"/>
          <p14:tracePt t="204483" x="6261100" y="1308100"/>
          <p14:tracePt t="204498" x="6286500" y="1308100"/>
          <p14:tracePt t="204515" x="6329363" y="1325563"/>
          <p14:tracePt t="204531" x="6364288" y="1325563"/>
          <p14:tracePt t="204549" x="6405563" y="1325563"/>
          <p14:tracePt t="204565" x="6465888" y="1325563"/>
          <p14:tracePt t="204581" x="6542088" y="1325563"/>
          <p14:tracePt t="204598" x="6584950" y="1325563"/>
          <p14:tracePt t="204615" x="6635750" y="1325563"/>
          <p14:tracePt t="204632" x="6686550" y="1325563"/>
          <p14:tracePt t="204648" x="6754813" y="1325563"/>
          <p14:tracePt t="204665" x="6831013" y="1325563"/>
          <p14:tracePt t="204682" x="6889750" y="1325563"/>
          <p14:tracePt t="204699" x="6975475" y="1325563"/>
          <p14:tracePt t="204718" x="7178675" y="1325563"/>
          <p14:tracePt t="204732" x="7366000" y="1325563"/>
          <p14:tracePt t="204749" x="7535863" y="1333500"/>
          <p14:tracePt t="204765" x="7654925" y="1343025"/>
          <p14:tracePt t="204782" x="7731125" y="1350963"/>
          <p14:tracePt t="204803" x="7791450" y="1376363"/>
          <p14:tracePt t="204808" x="7807325" y="1376363"/>
          <p14:tracePt t="204815" x="7832725" y="1376363"/>
          <p14:tracePt t="204831" x="7867650" y="1385888"/>
          <p14:tracePt t="204848" x="7910513" y="1393825"/>
          <p14:tracePt t="204865" x="7961313" y="1419225"/>
          <p14:tracePt t="204866" x="7994650" y="1427163"/>
          <p14:tracePt t="204882" x="8012113" y="1427163"/>
          <p14:tracePt t="204882" x="8029575" y="1427163"/>
          <p14:tracePt t="204899" x="8045450" y="1427163"/>
          <p14:tracePt t="204899" x="8070850" y="1427163"/>
          <p14:tracePt t="204915" x="8105775" y="1436688"/>
          <p14:tracePt t="204931" x="8113713" y="1436688"/>
          <p14:tracePt t="204954" x="8131175" y="1436688"/>
          <p14:tracePt t="204969" x="8139113" y="1436688"/>
          <p14:tracePt t="204995" x="8147050" y="1436688"/>
          <p14:tracePt t="205001" x="8164513" y="1436688"/>
          <p14:tracePt t="205026" x="8174038" y="1436688"/>
          <p14:tracePt t="206249" x="8174038" y="1444625"/>
          <p14:tracePt t="206698" x="8164513" y="1452563"/>
          <p14:tracePt t="206874" x="8156575" y="1452563"/>
          <p14:tracePt t="206882" x="8139113" y="1477963"/>
          <p14:tracePt t="206898" x="8121650" y="1495425"/>
          <p14:tracePt t="206906" x="8121650" y="1504950"/>
          <p14:tracePt t="206915" x="8105775" y="1520825"/>
          <p14:tracePt t="206931" x="8088313" y="1581150"/>
          <p14:tracePt t="206947" x="8080375" y="1631950"/>
          <p14:tracePt t="206964" x="8062913" y="1682750"/>
          <p14:tracePt t="206980" x="8062913" y="1708150"/>
          <p14:tracePt t="206997" x="8062913" y="1741488"/>
          <p14:tracePt t="207013" x="8062913" y="1766888"/>
          <p14:tracePt t="207030" x="8062913" y="1809750"/>
          <p14:tracePt t="207047" x="8045450" y="1852613"/>
          <p14:tracePt t="207063" x="8045450" y="1903413"/>
          <p14:tracePt t="207081" x="8037513" y="1989138"/>
          <p14:tracePt t="207082" x="8020050" y="2039938"/>
          <p14:tracePt t="207098" x="8012113" y="2098675"/>
          <p14:tracePt t="207099" x="8012113" y="2141538"/>
          <p14:tracePt t="207116" x="8004175" y="2209800"/>
          <p14:tracePt t="207131" x="8004175" y="2235200"/>
          <p14:tracePt t="207148" x="7994650" y="2278063"/>
          <p14:tracePt t="207164" x="7994650" y="2328863"/>
          <p14:tracePt t="207180" x="7986713" y="2379663"/>
          <p14:tracePt t="207198" x="7969250" y="2438400"/>
          <p14:tracePt t="207214" x="7969250" y="2489200"/>
          <p14:tracePt t="207231" x="7961313" y="2549525"/>
          <p14:tracePt t="207247" x="7961313" y="2592388"/>
          <p14:tracePt t="207264" x="7961313" y="2633663"/>
          <p14:tracePt t="207280" x="7961313" y="2660650"/>
          <p14:tracePt t="207297" x="7961313" y="2701925"/>
          <p14:tracePt t="207314" x="7961313" y="2736850"/>
          <p14:tracePt t="207330" x="7961313" y="2830513"/>
          <p14:tracePt t="207347" x="7935913" y="2922588"/>
          <p14:tracePt t="207367" x="7935913" y="2990850"/>
          <p14:tracePt t="207381" x="7926388" y="3041650"/>
          <p14:tracePt t="207398" x="7926388" y="3067050"/>
          <p14:tracePt t="207414" x="7926388" y="3109913"/>
          <p14:tracePt t="207430" x="7926388" y="3144838"/>
          <p14:tracePt t="207447" x="7926388" y="3186113"/>
          <p14:tracePt t="207464" x="7910513" y="3254375"/>
          <p14:tracePt t="207481" x="7893050" y="3305175"/>
          <p14:tracePt t="207498" x="7893050" y="3390900"/>
          <p14:tracePt t="207513" x="7893050" y="3408363"/>
          <p14:tracePt t="207530" x="7893050" y="3441700"/>
          <p14:tracePt t="207546" x="7893050" y="3484563"/>
          <p14:tracePt t="207564" x="7893050" y="3527425"/>
          <p14:tracePt t="207580" x="7893050" y="3568700"/>
          <p14:tracePt t="207597" x="7893050" y="3603625"/>
          <p14:tracePt t="207614" x="7893050" y="3636963"/>
          <p14:tracePt t="207630" x="7893050" y="3671888"/>
          <p14:tracePt t="207648" x="7893050" y="3687763"/>
          <p14:tracePt t="207667" x="7893050" y="3697288"/>
          <p14:tracePt t="207738" x="7893050" y="3705225"/>
          <p14:tracePt t="207762" x="7893050" y="3722688"/>
          <p14:tracePt t="207795" x="7900988" y="3730625"/>
          <p14:tracePt t="207826" x="7900988" y="3738563"/>
          <p14:tracePt t="207842" x="7900988" y="3748088"/>
          <p14:tracePt t="207849" x="7900988" y="3756025"/>
          <p14:tracePt t="207947" x="7900988" y="3763963"/>
          <p14:tracePt t="207978" x="7900988" y="3781425"/>
          <p14:tracePt t="207986" x="7900988" y="3790950"/>
          <p14:tracePt t="208009" x="7900988" y="3798888"/>
          <p14:tracePt t="208050" x="7900988" y="3816350"/>
          <p14:tracePt t="208090" x="7900988" y="3824288"/>
          <p14:tracePt t="208106" x="7900988" y="3832225"/>
          <p14:tracePt t="208131" x="7900988" y="3841750"/>
          <p14:tracePt t="208242" x="7900988" y="3849688"/>
          <p14:tracePt t="208249" x="7900988" y="3857625"/>
          <p14:tracePt t="208258" x="7893050" y="3857625"/>
          <p14:tracePt t="208274" x="7885113" y="3857625"/>
          <p14:tracePt t="208281" x="7867650" y="3857625"/>
          <p14:tracePt t="208298" x="7859713" y="3857625"/>
          <p14:tracePt t="208314" x="7850188" y="3857625"/>
          <p14:tracePt t="208330" x="7842250" y="3857625"/>
          <p14:tracePt t="208346" x="7824788" y="3857625"/>
          <p14:tracePt t="208363" x="7816850" y="3849688"/>
          <p14:tracePt t="208380" x="7807325" y="3849688"/>
          <p14:tracePt t="208401" x="7799388" y="3849688"/>
          <p14:tracePt t="208418" x="7791450" y="3841750"/>
          <p14:tracePt t="208442" x="7773988" y="3841750"/>
          <p14:tracePt t="208449" x="7766050" y="3841750"/>
          <p14:tracePt t="208465" x="7740650" y="3841750"/>
          <p14:tracePt t="208480" x="7731125" y="3841750"/>
          <p14:tracePt t="208498" x="7723188" y="3841750"/>
          <p14:tracePt t="208515" x="7715250" y="3841750"/>
          <p14:tracePt t="208530" x="7705725" y="3841750"/>
          <p14:tracePt t="208549" x="7662863" y="3841750"/>
          <p14:tracePt t="208564" x="7621588" y="3841750"/>
          <p14:tracePt t="208580" x="7578725" y="3841750"/>
          <p14:tracePt t="208597" x="7553325" y="3841750"/>
          <p14:tracePt t="208614" x="7535863" y="3841750"/>
          <p14:tracePt t="208630" x="7527925" y="3841750"/>
          <p14:tracePt t="208647" x="7518400" y="3841750"/>
          <p14:tracePt t="208663" x="7485063" y="3841750"/>
          <p14:tracePt t="208680" x="7459663" y="3841750"/>
          <p14:tracePt t="208697" x="7434263" y="3841750"/>
          <p14:tracePt t="208713" x="7426325" y="3841750"/>
          <p14:tracePt t="208754" x="7416800" y="3841750"/>
          <p14:tracePt t="208761" x="7408863" y="3832225"/>
          <p14:tracePt t="208794" x="7408863" y="3824288"/>
          <p14:tracePt t="208801" x="7400925" y="3816350"/>
          <p14:tracePt t="208826" x="7400925" y="3798888"/>
          <p14:tracePt t="208834" x="7400925" y="3790950"/>
          <p14:tracePt t="208846" x="7400925" y="3781425"/>
          <p14:tracePt t="208863" x="7400925" y="3763963"/>
          <p14:tracePt t="208879" x="7400925" y="3748088"/>
          <p14:tracePt t="208898" x="7400925" y="3730625"/>
          <p14:tracePt t="208916" x="7400925" y="3713163"/>
          <p14:tracePt t="208930" x="7400925" y="3697288"/>
          <p14:tracePt t="208947" x="7408863" y="3646488"/>
          <p14:tracePt t="208948" x="7434263" y="3603625"/>
          <p14:tracePt t="208964" x="7434263" y="3552825"/>
          <p14:tracePt t="208980" x="7442200" y="3492500"/>
          <p14:tracePt t="208998" x="7442200" y="3449638"/>
          <p14:tracePt t="209014" x="7442200" y="3398838"/>
          <p14:tracePt t="209029" x="7442200" y="3348038"/>
          <p14:tracePt t="209047" x="7442200" y="3305175"/>
          <p14:tracePt t="209063" x="7442200" y="3246438"/>
          <p14:tracePt t="209080" x="7442200" y="3170238"/>
          <p14:tracePt t="209096" x="7442200" y="3127375"/>
          <p14:tracePt t="209113" x="7442200" y="3094038"/>
          <p14:tracePt t="209130" x="7434263" y="3059113"/>
          <p14:tracePt t="209147" x="7434263" y="3025775"/>
          <p14:tracePt t="209148" x="7434263" y="2990850"/>
          <p14:tracePt t="209163" x="7434263" y="2914650"/>
          <p14:tracePt t="209179" x="7434263" y="2863850"/>
          <p14:tracePt t="209196" x="7434263" y="2830513"/>
          <p14:tracePt t="209213" x="7434263" y="2813050"/>
          <p14:tracePt t="209230" x="7434263" y="2805113"/>
          <p14:tracePt t="209267" x="7434263" y="2795588"/>
          <p14:tracePt t="209275" x="7442200" y="2787650"/>
          <p14:tracePt t="209290" x="7459663" y="2787650"/>
          <p14:tracePt t="209299" x="7477125" y="2787650"/>
          <p14:tracePt t="209314" x="7510463" y="2787650"/>
          <p14:tracePt t="209330" x="7545388" y="2787650"/>
          <p14:tracePt t="209332" x="7578725" y="2787650"/>
          <p14:tracePt t="209348" x="7621588" y="2787650"/>
          <p14:tracePt t="209363" x="7672388" y="2813050"/>
          <p14:tracePt t="209380" x="7705725" y="2846388"/>
          <p14:tracePt t="209396" x="7756525" y="2940050"/>
          <p14:tracePt t="209413" x="7807325" y="3041650"/>
          <p14:tracePt t="209430" x="7859713" y="3178175"/>
          <p14:tracePt t="209446" x="7867650" y="3322638"/>
          <p14:tracePt t="209462" x="7900988" y="3502025"/>
          <p14:tracePt t="209480" x="7943850" y="3722688"/>
          <p14:tracePt t="209496" x="8020050" y="3960813"/>
          <p14:tracePt t="209513" x="8062913" y="4130675"/>
          <p14:tracePt t="209529" x="8080375" y="4181475"/>
          <p14:tracePt t="209546" x="8080375" y="4197350"/>
          <p14:tracePt t="209562" x="8080375" y="4206875"/>
          <p14:tracePt t="209579" x="8080375" y="4214813"/>
          <p14:tracePt t="210218" x="8088313" y="4224338"/>
          <p14:tracePt t="210378" x="8088313" y="4232275"/>
          <p14:tracePt t="210394" x="8088313" y="4240213"/>
          <p14:tracePt t="210401" x="8080375" y="4249738"/>
          <p14:tracePt t="210412" x="8070850" y="4249738"/>
          <p14:tracePt t="210429" x="8020050" y="4249738"/>
          <p14:tracePt t="210445" x="7951788" y="4249738"/>
          <p14:tracePt t="210462" x="7900988" y="4249738"/>
          <p14:tracePt t="210479" x="7875588" y="4249738"/>
          <p14:tracePt t="210495" x="7842250" y="4249738"/>
          <p14:tracePt t="210513" x="7807325" y="4249738"/>
          <p14:tracePt t="210514" x="7799388" y="4249738"/>
          <p14:tracePt t="210529" x="7773988" y="4249738"/>
          <p14:tracePt t="210530" x="7756525" y="4249738"/>
          <p14:tracePt t="210546" x="7740650" y="4249738"/>
          <p14:tracePt t="210565" x="7705725" y="4249738"/>
          <p14:tracePt t="210587" x="7654925" y="4249738"/>
          <p14:tracePt t="210588" x="7637463" y="4249738"/>
          <p14:tracePt t="210595" x="7629525" y="4249738"/>
          <p14:tracePt t="210613" x="7604125" y="4249738"/>
          <p14:tracePt t="210629" x="7586663" y="4249738"/>
          <p14:tracePt t="210647" x="7553325" y="4249738"/>
          <p14:tracePt t="210651" x="7535863" y="4249738"/>
          <p14:tracePt t="210662" x="7518400" y="4249738"/>
          <p14:tracePt t="210679" x="7493000" y="4249738"/>
          <p14:tracePt t="210695" x="7477125" y="4249738"/>
          <p14:tracePt t="210712" x="7459663" y="4249738"/>
          <p14:tracePt t="210729" x="7442200" y="4249738"/>
          <p14:tracePt t="210746" x="7383463" y="4249738"/>
          <p14:tracePt t="210748" x="7340600" y="4240213"/>
          <p14:tracePt t="210762" x="7281863" y="4232275"/>
          <p14:tracePt t="210779" x="7077075" y="4189413"/>
          <p14:tracePt t="210796" x="6958013" y="4156075"/>
          <p14:tracePt t="210812" x="6848475" y="4105275"/>
          <p14:tracePt t="210829" x="6719888" y="4027488"/>
          <p14:tracePt t="210846" x="6643688" y="3976688"/>
          <p14:tracePt t="210865" x="6610350" y="3951288"/>
          <p14:tracePt t="210867" x="6600825" y="3951288"/>
          <p14:tracePt t="210879" x="6592888" y="3943350"/>
          <p14:tracePt t="210895" x="6592888" y="3900488"/>
          <p14:tracePt t="210915" x="6661150" y="3654425"/>
          <p14:tracePt t="210930" x="6704013" y="3552825"/>
          <p14:tracePt t="210932" x="6754813" y="3416300"/>
          <p14:tracePt t="210947" x="6797675" y="3254375"/>
          <p14:tracePt t="210962" x="6805613" y="3186113"/>
          <p14:tracePt t="210979" x="6831013" y="3016250"/>
          <p14:tracePt t="210995" x="6848475" y="2957513"/>
          <p14:tracePt t="211012" x="6864350" y="2906713"/>
          <p14:tracePt t="211029" x="6889750" y="2846388"/>
          <p14:tracePt t="211045" x="6924675" y="2762250"/>
          <p14:tracePt t="211062" x="6942138" y="2686050"/>
          <p14:tracePt t="211079" x="6967538" y="2566988"/>
          <p14:tracePt t="211095" x="6992938" y="2422525"/>
          <p14:tracePt t="211112" x="6992938" y="2319338"/>
          <p14:tracePt t="211129" x="6992938" y="2278063"/>
          <p14:tracePt t="211147" x="7008813" y="2217738"/>
          <p14:tracePt t="211163" x="7008813" y="2209800"/>
          <p14:tracePt t="211166" x="7018338" y="2192338"/>
          <p14:tracePt t="211179" x="7018338" y="2184400"/>
          <p14:tracePt t="211196" x="7026275" y="2174875"/>
          <p14:tracePt t="211218" x="7034213" y="2174875"/>
          <p14:tracePt t="211229" x="7051675" y="2174875"/>
          <p14:tracePt t="211245" x="7145338" y="2227263"/>
          <p14:tracePt t="211262" x="7323138" y="2278063"/>
          <p14:tracePt t="211279" x="7596188" y="2328863"/>
          <p14:tracePt t="211298" x="7926388" y="2362200"/>
          <p14:tracePt t="211312" x="7986713" y="2362200"/>
          <p14:tracePt t="211334" x="8088313" y="2362200"/>
          <p14:tracePt t="211347" x="8105775" y="2362200"/>
          <p14:tracePt t="211363" x="8113713" y="2371725"/>
          <p14:tracePt t="211380" x="8113713" y="2447925"/>
          <p14:tracePt t="211396" x="8113713" y="2608263"/>
          <p14:tracePt t="211412" x="8080375" y="2778125"/>
          <p14:tracePt t="211429" x="8029575" y="2906713"/>
          <p14:tracePt t="211445" x="7969250" y="3094038"/>
          <p14:tracePt t="211462" x="7935913" y="3340100"/>
          <p14:tracePt t="211478" x="7935913" y="3662363"/>
          <p14:tracePt t="211495" x="8004175" y="3951288"/>
          <p14:tracePt t="211512" x="8062913" y="4095750"/>
          <p14:tracePt t="211529" x="8070850" y="4130675"/>
          <p14:tracePt t="211530" x="8070850" y="4146550"/>
          <p14:tracePt t="211548" x="8070850" y="4171950"/>
          <p14:tracePt t="211565" x="8070850" y="4197350"/>
          <p14:tracePt t="211579" x="8062913" y="4224338"/>
          <p14:tracePt t="211595" x="8045450" y="4249738"/>
          <p14:tracePt t="211613" x="8012113" y="4275138"/>
          <p14:tracePt t="211629" x="8004175" y="4283075"/>
          <p14:tracePt t="211650" x="7986713" y="4291013"/>
          <p14:tracePt t="211675" x="7969250" y="4308475"/>
          <p14:tracePt t="211682" x="7961313" y="4316413"/>
          <p14:tracePt t="211755" x="7951788" y="4316413"/>
          <p14:tracePt t="211764" x="7935913" y="4316413"/>
          <p14:tracePt t="211769" x="7900988" y="4316413"/>
          <p14:tracePt t="211778" x="7875588" y="4316413"/>
          <p14:tracePt t="211795" x="7731125" y="4316413"/>
          <p14:tracePt t="211812" x="7561263" y="4291013"/>
          <p14:tracePt t="211829" x="7332663" y="4257675"/>
          <p14:tracePt t="211846" x="7119938" y="4232275"/>
          <p14:tracePt t="211861" x="6942138" y="4206875"/>
          <p14:tracePt t="211878" x="6864350" y="4189413"/>
          <p14:tracePt t="211895" x="6831013" y="4189413"/>
          <p14:tracePt t="211897" x="6823075" y="4181475"/>
          <p14:tracePt t="211913" x="6805613" y="4164013"/>
          <p14:tracePt t="211929" x="6797675" y="4156075"/>
          <p14:tracePt t="211946" x="6770688" y="4156075"/>
          <p14:tracePt t="211962" x="6754813" y="4146550"/>
          <p14:tracePt t="211963" x="6729413" y="4146550"/>
          <p14:tracePt t="211978" x="6719888" y="4130675"/>
          <p14:tracePt t="211995" x="6704013" y="4121150"/>
          <p14:tracePt t="212018" x="6694488" y="4113213"/>
          <p14:tracePt t="212035" x="6694488" y="4105275"/>
          <p14:tracePt t="212044" x="6694488" y="4087813"/>
          <p14:tracePt t="212062" x="6686550" y="4062413"/>
          <p14:tracePt t="212078" x="6686550" y="4011613"/>
          <p14:tracePt t="212096" x="6686550" y="3892550"/>
          <p14:tracePt t="212115" x="6686550" y="3722688"/>
          <p14:tracePt t="212130" x="6704013" y="3671888"/>
          <p14:tracePt t="212132" x="6711950" y="3586163"/>
          <p14:tracePt t="212146" x="6745288" y="3484563"/>
          <p14:tracePt t="212164" x="6762750" y="3330575"/>
          <p14:tracePt t="212180" x="6780213" y="3178175"/>
          <p14:tracePt t="212196" x="6780213" y="3084513"/>
          <p14:tracePt t="212211" x="6780213" y="3041650"/>
          <p14:tracePt t="212228" x="6780213" y="3008313"/>
          <p14:tracePt t="212245" x="6788150" y="2965450"/>
          <p14:tracePt t="212262" x="6797675" y="2940050"/>
          <p14:tracePt t="212279" x="6805613" y="2914650"/>
          <p14:tracePt t="212295" x="6805613" y="2906713"/>
          <p14:tracePt t="212312" x="6805613" y="2897188"/>
          <p14:tracePt t="212329" x="6805613" y="2863850"/>
          <p14:tracePt t="212330" x="6813550" y="2830513"/>
          <p14:tracePt t="212351" x="6831013" y="2778125"/>
          <p14:tracePt t="212354" x="6831013" y="2744788"/>
          <p14:tracePt t="212363" x="6838950" y="2711450"/>
          <p14:tracePt t="212378" x="6838950" y="2686050"/>
          <p14:tracePt t="212396" x="6838950" y="2625725"/>
          <p14:tracePt t="212412" x="6838950" y="2600325"/>
          <p14:tracePt t="212442" x="6838950" y="2592388"/>
          <p14:tracePt t="212458" x="6848475" y="2574925"/>
          <p14:tracePt t="212467" x="6856413" y="2566988"/>
          <p14:tracePt t="212479" x="6873875" y="2557463"/>
          <p14:tracePt t="212497" x="6967538" y="2524125"/>
          <p14:tracePt t="212512" x="7008813" y="2506663"/>
          <p14:tracePt t="212514" x="7085013" y="2481263"/>
          <p14:tracePt t="212529" x="7145338" y="2463800"/>
          <p14:tracePt t="212530" x="7229475" y="2438400"/>
          <p14:tracePt t="212547" x="7391400" y="2422525"/>
          <p14:tracePt t="212562" x="7493000" y="2422525"/>
          <p14:tracePt t="212563" x="7578725" y="2422525"/>
          <p14:tracePt t="212579" x="7629525" y="2422525"/>
          <p14:tracePt t="212594" x="7773988" y="2422525"/>
          <p14:tracePt t="212612" x="7850188" y="2422525"/>
          <p14:tracePt t="212629" x="7885113" y="2422525"/>
          <p14:tracePt t="212645" x="7900988" y="2438400"/>
          <p14:tracePt t="212663" x="7918450" y="2438400"/>
          <p14:tracePt t="212679" x="7926388" y="2447925"/>
          <p14:tracePt t="212706" x="7935913" y="2463800"/>
          <p14:tracePt t="212755" x="7943850" y="2473325"/>
          <p14:tracePt t="212764" x="7943850" y="2481263"/>
          <p14:tracePt t="212770" x="7943850" y="2489200"/>
          <p14:tracePt t="212781" x="7951788" y="2489200"/>
          <p14:tracePt t="212794" x="7961313" y="2506663"/>
          <p14:tracePt t="212811" x="7969250" y="2549525"/>
          <p14:tracePt t="212828" x="7994650" y="2668588"/>
          <p14:tracePt t="212851" x="7994650" y="2906713"/>
          <p14:tracePt t="212862" x="7994650" y="2982913"/>
          <p14:tracePt t="212879" x="7969250" y="3119438"/>
          <p14:tracePt t="212883" x="7951788" y="3178175"/>
          <p14:tracePt t="212898" x="7943850" y="3263900"/>
          <p14:tracePt t="212911" x="7943850" y="3322638"/>
          <p14:tracePt t="212928" x="7943850" y="3424238"/>
          <p14:tracePt t="212946" x="7951788" y="3502025"/>
          <p14:tracePt t="212963" x="7951788" y="3527425"/>
          <p14:tracePt t="212965" x="7951788" y="3535363"/>
          <p14:tracePt t="212979" x="7951788" y="3552825"/>
          <p14:tracePt t="212996" x="7951788" y="3560763"/>
          <p14:tracePt t="213029" x="7951788" y="3568700"/>
          <p14:tracePt t="213043" x="7951788" y="3586163"/>
          <p14:tracePt t="213315" x="7951788" y="3594100"/>
          <p14:tracePt t="213339" x="7943850" y="3594100"/>
          <p14:tracePt t="213387" x="7935913" y="3594100"/>
          <p14:tracePt t="213442" x="7926388" y="3594100"/>
          <p14:tracePt t="213498" x="7918450" y="3594100"/>
          <p14:tracePt t="213546" x="7910513" y="3594100"/>
          <p14:tracePt t="213587" x="7893050" y="3594100"/>
          <p14:tracePt t="213635" x="7885113" y="3594100"/>
          <p14:tracePt t="213730" x="7875588" y="3594100"/>
          <p14:tracePt t="213746" x="7859713" y="3594100"/>
          <p14:tracePt t="213780" x="7850188" y="3594100"/>
          <p14:tracePt t="213796" x="7842250" y="3594100"/>
          <p14:tracePt t="213820" x="7832725" y="3594100"/>
          <p14:tracePt t="213827" x="7824788" y="3594100"/>
          <p14:tracePt t="213835" x="7816850" y="3594100"/>
          <p14:tracePt t="213899" x="7799388" y="3594100"/>
          <p14:tracePt t="213913" x="7791450" y="3594100"/>
          <p14:tracePt t="214130" x="7781925" y="3594100"/>
          <p14:tracePt t="214138" x="7773988" y="3594100"/>
          <p14:tracePt t="214154" x="7766050" y="3594100"/>
          <p14:tracePt t="214179" x="7756525" y="3594100"/>
          <p14:tracePt t="214218" x="7748588" y="3594100"/>
          <p14:tracePt t="214234" x="7740650" y="3594100"/>
          <p14:tracePt t="214243" x="7731125" y="3594100"/>
          <p14:tracePt t="214258" x="7723188" y="3594100"/>
          <p14:tracePt t="214346" x="7705725" y="3594100"/>
          <p14:tracePt t="214499" x="7697788" y="3586163"/>
          <p14:tracePt t="214586" x="7688263" y="3586163"/>
          <p14:tracePt t="214595" x="7680325" y="3586163"/>
          <p14:tracePt t="214618" x="7672388" y="3586163"/>
          <p14:tracePt t="214690" x="7662863" y="3586163"/>
          <p14:tracePt t="214697" x="7654925" y="3586163"/>
          <p14:tracePt t="215549" x="7646988" y="3586163"/>
          <p14:tracePt t="215554" x="7637463" y="3586163"/>
          <p14:tracePt t="215578" x="7629525" y="3586163"/>
          <p14:tracePt t="215585" x="7612063" y="3578225"/>
          <p14:tracePt t="215611" x="7604125" y="3568700"/>
          <p14:tracePt t="217243" x="7596188" y="3568700"/>
          <p14:tracePt t="217249" x="7586663" y="3568700"/>
          <p14:tracePt t="217267" x="7578725" y="3568700"/>
          <p14:tracePt t="217282" x="7570788" y="3568700"/>
          <p14:tracePt t="217307" x="7570788" y="3578225"/>
          <p14:tracePt t="217314" x="7570788" y="3586163"/>
          <p14:tracePt t="217330" x="7561263" y="3594100"/>
          <p14:tracePt t="217343" x="7561263" y="3611563"/>
          <p14:tracePt t="217360" x="7545388" y="3629025"/>
          <p14:tracePt t="217376" x="7535863" y="3662363"/>
          <p14:tracePt t="217393" x="7535863" y="3671888"/>
          <p14:tracePt t="217410" x="7527925" y="3697288"/>
          <p14:tracePt t="217411" x="7527925" y="3705225"/>
          <p14:tracePt t="217427" x="7527925" y="3713163"/>
          <p14:tracePt t="217428" x="7527925" y="3722688"/>
          <p14:tracePt t="217444" x="7510463" y="3738563"/>
          <p14:tracePt t="217467" x="7510463" y="3748088"/>
          <p14:tracePt t="217819" x="7502525" y="3756025"/>
          <p14:tracePt t="217835" x="7493000" y="3763963"/>
          <p14:tracePt t="219194" x="7510463" y="3773488"/>
          <p14:tracePt t="219202" x="7561263" y="3773488"/>
          <p14:tracePt t="219210" x="7629525" y="3756025"/>
          <p14:tracePt t="219225" x="7715250" y="3705225"/>
          <p14:tracePt t="219226" x="7799388" y="3654425"/>
          <p14:tracePt t="219242" x="7918450" y="3578225"/>
          <p14:tracePt t="219258" x="8029575" y="3502025"/>
          <p14:tracePt t="219275" x="8096250" y="3441700"/>
          <p14:tracePt t="219292" x="8105775" y="3441700"/>
          <p14:tracePt t="219308" x="8139113" y="3449638"/>
          <p14:tracePt t="219325" x="8174038" y="3449638"/>
          <p14:tracePt t="219342" x="8189913" y="3449638"/>
          <p14:tracePt t="219358" x="8207375" y="3449638"/>
          <p14:tracePt t="219375" x="8215313" y="3449638"/>
          <p14:tracePt t="219392" x="8215313" y="3441700"/>
          <p14:tracePt t="219409" x="8207375" y="3424238"/>
          <p14:tracePt t="219426" x="8207375" y="3416300"/>
          <p14:tracePt t="219442" x="8199438" y="3408363"/>
          <p14:tracePt t="219444" x="8189913" y="3408363"/>
          <p14:tracePt t="219458" x="8181975" y="3390900"/>
          <p14:tracePt t="219477" x="8164513" y="3373438"/>
          <p14:tracePt t="219493" x="8139113" y="3340100"/>
          <p14:tracePt t="219509" x="8105775" y="3322638"/>
          <p14:tracePt t="219525" x="8045450" y="3289300"/>
          <p14:tracePt t="219542" x="7977188" y="3271838"/>
          <p14:tracePt t="219558" x="7885113" y="3246438"/>
          <p14:tracePt t="219575" x="7766050" y="3203575"/>
          <p14:tracePt t="219591" x="7570788" y="3152775"/>
          <p14:tracePt t="219609" x="7366000" y="3119438"/>
          <p14:tracePt t="219610" x="7264400" y="3084513"/>
          <p14:tracePt t="219625" x="7137400" y="3067050"/>
          <p14:tracePt t="219642" x="6881813" y="3051175"/>
          <p14:tracePt t="219643" x="6719888" y="3025775"/>
          <p14:tracePt t="219659" x="6508750" y="2990850"/>
          <p14:tracePt t="219675" x="5946775" y="2855913"/>
          <p14:tracePt t="219694" x="5675313" y="2770188"/>
          <p14:tracePt t="219709" x="5353050" y="2625725"/>
          <p14:tracePt t="219726" x="4843463" y="2430463"/>
          <p14:tracePt t="219742" x="4273550" y="2192338"/>
          <p14:tracePt t="219759" x="3848100" y="2022475"/>
          <p14:tracePt t="219775" x="3559175" y="1938338"/>
          <p14:tracePt t="219792" x="3414713" y="1903413"/>
          <p14:tracePt t="219808" x="3398838" y="1903413"/>
          <p14:tracePt t="219843" x="3449638" y="1903413"/>
          <p14:tracePt t="219849" x="3551238" y="1963738"/>
          <p14:tracePt t="219860" x="3687763" y="2047875"/>
          <p14:tracePt t="219875" x="4298950" y="2336800"/>
          <p14:tracePt t="219891" x="5165725" y="2778125"/>
          <p14:tracePt t="219908" x="5938838" y="3254375"/>
          <p14:tracePt t="219924" x="6516688" y="3636963"/>
          <p14:tracePt t="219941" x="6686550" y="3773488"/>
          <p14:tracePt t="219958" x="6719888" y="3790950"/>
          <p14:tracePt t="219975" x="6737350" y="3790950"/>
          <p14:tracePt t="219991" x="6770688" y="3790950"/>
          <p14:tracePt t="220008" x="6881813" y="3748088"/>
          <p14:tracePt t="220025" x="7085013" y="3654425"/>
          <p14:tracePt t="220026" x="7229475" y="3603625"/>
          <p14:tracePt t="220042" x="7416800" y="3594100"/>
          <p14:tracePt t="220043" x="7646988" y="3594100"/>
          <p14:tracePt t="220058" x="7824788" y="3594100"/>
          <p14:tracePt t="220075" x="8326438" y="3586163"/>
          <p14:tracePt t="220092" x="8547100" y="3586163"/>
          <p14:tracePt t="220108" x="8658225" y="3552825"/>
          <p14:tracePt t="220125" x="8750300" y="3535363"/>
          <p14:tracePt t="220141" x="8828088" y="3509963"/>
          <p14:tracePt t="220160" x="8912225" y="3492500"/>
          <p14:tracePt t="220162" x="8937625" y="3484563"/>
          <p14:tracePt t="220180" x="8997950" y="3459163"/>
          <p14:tracePt t="220196" x="9091613" y="3441700"/>
          <p14:tracePt t="220208" x="9132888" y="3416300"/>
          <p14:tracePt t="220226" x="9269413" y="3365500"/>
          <p14:tracePt t="220243" x="9312275" y="3348038"/>
          <p14:tracePt t="220259" x="9320213" y="3348038"/>
          <p14:tracePt t="220260" x="9328150" y="3340100"/>
          <p14:tracePt t="220276" x="9337675" y="3330575"/>
          <p14:tracePt t="220394" x="9312275" y="3330575"/>
          <p14:tracePt t="220402" x="9286875" y="3330575"/>
          <p14:tracePt t="220409" x="9251950" y="3330575"/>
          <p14:tracePt t="220425" x="9218613" y="3330575"/>
          <p14:tracePt t="220442" x="9064625" y="3382963"/>
          <p14:tracePt t="220458" x="9005888" y="3390900"/>
          <p14:tracePt t="220474" x="8861425" y="3484563"/>
          <p14:tracePt t="220491" x="8742363" y="3543300"/>
          <p14:tracePt t="220508" x="8547100" y="3662363"/>
          <p14:tracePt t="220524" x="8326438" y="3756025"/>
          <p14:tracePt t="220541" x="8147050" y="3841750"/>
          <p14:tracePt t="220558" x="8045450" y="3908425"/>
          <p14:tracePt t="220574" x="8020050" y="3943350"/>
          <p14:tracePt t="220591" x="8012113" y="3951288"/>
          <p14:tracePt t="220650" x="8012113" y="3960813"/>
          <p14:tracePt t="220666" x="8012113" y="3976688"/>
          <p14:tracePt t="220706" x="8012113" y="3968750"/>
          <p14:tracePt t="220715" x="8012113" y="3857625"/>
          <p14:tracePt t="220725" x="8029575" y="3697288"/>
          <p14:tracePt t="220741" x="8029575" y="3398838"/>
          <p14:tracePt t="220757" x="8012113" y="3135313"/>
          <p14:tracePt t="220774" x="7969250" y="2982913"/>
          <p14:tracePt t="220791" x="7961313" y="2906713"/>
          <p14:tracePt t="220808" x="7961313" y="2830513"/>
          <p14:tracePt t="220826" x="7994650" y="2752725"/>
          <p14:tracePt t="220842" x="8020050" y="2727325"/>
          <p14:tracePt t="220858" x="8037513" y="2711450"/>
          <p14:tracePt t="220875" x="8054975" y="2686050"/>
          <p14:tracePt t="220906" x="8054975" y="2660650"/>
          <p14:tracePt t="220914" x="8045450" y="2651125"/>
          <p14:tracePt t="220924" x="8037513" y="2651125"/>
          <p14:tracePt t="220941" x="8020050" y="2651125"/>
          <p14:tracePt t="220959" x="7977188" y="2643188"/>
          <p14:tracePt t="220961" x="7951788" y="2643188"/>
          <p14:tracePt t="220976" x="7893050" y="2643188"/>
          <p14:tracePt t="220977" x="7832725" y="2643188"/>
          <p14:tracePt t="220991" x="7740650" y="2643188"/>
          <p14:tracePt t="221007" x="7510463" y="2643188"/>
          <p14:tracePt t="221026" x="7204075" y="2643188"/>
          <p14:tracePt t="221042" x="7145338" y="2643188"/>
          <p14:tracePt t="221044" x="7085013" y="2660650"/>
          <p14:tracePt t="221059" x="7059613" y="2668588"/>
          <p14:tracePt t="221060" x="7043738" y="2668588"/>
          <p14:tracePt t="221074" x="7034213" y="2676525"/>
          <p14:tracePt t="221091" x="6975475" y="2711450"/>
          <p14:tracePt t="221107" x="6932613" y="2736850"/>
          <p14:tracePt t="221124" x="6889750" y="2795588"/>
          <p14:tracePt t="221141" x="6838950" y="2932113"/>
          <p14:tracePt t="221157" x="6797675" y="3084513"/>
          <p14:tracePt t="221174" x="6780213" y="3186113"/>
          <p14:tracePt t="221191" x="6780213" y="3289300"/>
          <p14:tracePt t="221207" x="6780213" y="3433763"/>
          <p14:tracePt t="221226" x="6838950" y="3738563"/>
          <p14:tracePt t="221244" x="6881813" y="3943350"/>
          <p14:tracePt t="221260" x="6924675" y="4105275"/>
          <p14:tracePt t="221275" x="6932613" y="4156075"/>
          <p14:tracePt t="221291" x="6958013" y="4214813"/>
          <p14:tracePt t="221308" x="6958013" y="4232275"/>
          <p14:tracePt t="221324" x="6958013" y="4265613"/>
          <p14:tracePt t="221340" x="6958013" y="4283075"/>
          <p14:tracePt t="221357" x="6958013" y="4291013"/>
          <p14:tracePt t="221377" x="6967538" y="4300538"/>
          <p14:tracePt t="221391" x="6983413" y="4300538"/>
          <p14:tracePt t="221408" x="7034213" y="4300538"/>
          <p14:tracePt t="221424" x="7170738" y="4275138"/>
          <p14:tracePt t="221441" x="7307263" y="4224338"/>
          <p14:tracePt t="221460" x="7586663" y="4146550"/>
          <p14:tracePt t="221475" x="7748588" y="4121150"/>
          <p14:tracePt t="221491" x="8070850" y="4079875"/>
          <p14:tracePt t="221509" x="8113713" y="4062413"/>
          <p14:tracePt t="221526" x="8121650" y="4052888"/>
          <p14:tracePt t="221570" x="8121650" y="4037013"/>
          <p14:tracePt t="221586" x="8105775" y="4019550"/>
          <p14:tracePt t="221594" x="8054975" y="3994150"/>
          <p14:tracePt t="221602" x="8020050" y="3968750"/>
          <p14:tracePt t="221609" x="7900988" y="3917950"/>
          <p14:tracePt t="221626" x="7731125" y="3849688"/>
          <p14:tracePt t="221627" x="7518400" y="3756025"/>
          <p14:tracePt t="221641" x="7246938" y="3636963"/>
          <p14:tracePt t="221658" x="6653213" y="3408363"/>
          <p14:tracePt t="221658" x="6364288" y="3322638"/>
          <p14:tracePt t="221674" x="6075363" y="3254375"/>
          <p14:tracePt t="221691" x="5259388" y="3076575"/>
          <p14:tracePt t="221709" x="4706938" y="2990850"/>
          <p14:tracePt t="221724" x="4306888" y="2949575"/>
          <p14:tracePt t="221741" x="3916363" y="2881313"/>
          <p14:tracePt t="221758" x="3662363" y="2838450"/>
          <p14:tracePt t="221776" x="3424238" y="2762250"/>
          <p14:tracePt t="221779" x="3322638" y="2719388"/>
          <p14:tracePt t="221790" x="3194050" y="2660650"/>
          <p14:tracePt t="221807" x="2973388" y="2566988"/>
          <p14:tracePt t="221825" x="2608263" y="2344738"/>
          <p14:tracePt t="221842" x="2370138" y="2217738"/>
          <p14:tracePt t="221858" x="2251075" y="2124075"/>
          <p14:tracePt t="221859" x="2124075" y="2022475"/>
          <p14:tracePt t="221874" x="2005013" y="1938338"/>
          <p14:tracePt t="221891" x="1528763" y="1589088"/>
          <p14:tracePt t="221907" x="1257300" y="1376363"/>
          <p14:tracePt t="221924" x="993775" y="1206500"/>
          <p14:tracePt t="221945" x="765175" y="993775"/>
          <p14:tracePt t="221948" x="552450" y="858838"/>
          <p14:tracePt t="221958" x="415925" y="765175"/>
          <p14:tracePt t="221974" x="85725" y="519113"/>
          <p14:tracePt t="223403" x="2301875" y="152400"/>
          <p14:tracePt t="223403" x="2600325" y="296863"/>
          <p14:tracePt t="223403" x="2846388" y="390525"/>
          <p14:tracePt t="223403" x="3194050" y="560388"/>
          <p14:tracePt t="223403" x="3449638" y="747713"/>
          <p14:tracePt t="223403" x="3568700" y="884238"/>
          <p14:tracePt t="223403" x="3703638" y="1062038"/>
          <p14:tracePt t="223403" x="3941763" y="1325563"/>
          <p14:tracePt t="223403" x="4273550" y="1665288"/>
          <p14:tracePt t="223403" x="4749800" y="2133600"/>
          <p14:tracePt t="223403" x="5029200" y="2541588"/>
          <p14:tracePt t="223403" x="5199063" y="2820988"/>
          <p14:tracePt t="223403" x="5310188" y="3033713"/>
          <p14:tracePt t="223403" x="5411788" y="3186113"/>
          <p14:tracePt t="223403" x="5497513" y="3305175"/>
          <p14:tracePt t="223403" x="5565775" y="3416300"/>
          <p14:tracePt t="223403" x="5683250" y="3619500"/>
          <p14:tracePt t="223403" x="5786438" y="3798888"/>
          <p14:tracePt t="223403" x="5853113" y="3968750"/>
          <p14:tracePt t="223403" x="5930900" y="4105275"/>
          <p14:tracePt t="223403" x="6040438" y="4224338"/>
          <p14:tracePt t="223403" x="6194425" y="4384675"/>
          <p14:tracePt t="223403" x="6491288" y="4579938"/>
          <p14:tracePt t="223403" x="6881813" y="4810125"/>
          <p14:tracePt t="223403" x="7391400" y="5099050"/>
          <p14:tracePt t="223403" x="8343900" y="5489575"/>
          <p14:tracePt t="223403" x="8640763" y="5616575"/>
          <p14:tracePt t="223403" x="9251950" y="5813425"/>
          <p14:tracePt t="223403" x="9482138" y="5846763"/>
          <p14:tracePt t="223403" x="9659938" y="5854700"/>
          <p14:tracePt t="223403" x="9736138" y="5854700"/>
          <p14:tracePt t="223403" x="9779000" y="5854700"/>
          <p14:tracePt t="223403" x="9821863" y="5854700"/>
          <p14:tracePt t="223403" x="9864725" y="5854700"/>
          <p14:tracePt t="223403" x="9890125" y="5854700"/>
          <p14:tracePt t="223403" x="9898063" y="5854700"/>
          <p14:tracePt t="223403" x="9931400" y="5854700"/>
          <p14:tracePt t="223403" x="9966325" y="5854700"/>
          <p14:tracePt t="223403" x="9983788" y="5854700"/>
          <p14:tracePt t="223403" x="10042525" y="5854700"/>
          <p14:tracePt t="223403" x="10059988" y="5854700"/>
          <p14:tracePt t="223403" x="10101263" y="5854700"/>
          <p14:tracePt t="223403" x="10136188" y="5854700"/>
          <p14:tracePt t="223403" x="10179050" y="5854700"/>
          <p14:tracePt t="223403" x="10271125" y="5854700"/>
          <p14:tracePt t="223403" x="10374313" y="5846763"/>
          <p14:tracePt t="223403" x="10433050" y="5838825"/>
          <p14:tracePt t="223403" x="10475913" y="5838825"/>
          <p14:tracePt t="223403" x="10509250" y="5838825"/>
          <p14:tracePt t="223403" x="10526713" y="5838825"/>
          <p14:tracePt t="223403" x="10552113" y="5829300"/>
          <p14:tracePt t="223403" x="10688638" y="5788025"/>
          <p14:tracePt t="223403" x="10823575" y="5761038"/>
          <p14:tracePt t="223403" x="10942638" y="5745163"/>
          <p14:tracePt t="223403" x="11044238" y="5727700"/>
          <p14:tracePt t="223403" x="11155363" y="5719763"/>
          <p14:tracePt t="223403" x="11188700" y="5702300"/>
          <p14:tracePt t="223403" x="11231563" y="5684838"/>
          <p14:tracePt t="223403" x="11274425" y="5651500"/>
          <p14:tracePt t="223403" x="11418888" y="5565775"/>
          <p14:tracePt t="223403" x="11571288" y="5472113"/>
          <p14:tracePt t="223403" x="11725275" y="5380038"/>
          <p14:tracePt t="223403" x="11936413" y="5208588"/>
          <p14:tracePt t="223403" x="12030075" y="4546600"/>
          <p14:tracePt t="223403" x="11920538" y="4495800"/>
          <p14:tracePt t="223403" x="11860213" y="4460875"/>
          <p14:tracePt t="223403" x="11690350" y="4351338"/>
          <p14:tracePt t="223403" x="11639550" y="4291013"/>
          <p14:tracePt t="223403" x="11588750" y="4257675"/>
          <p14:tracePt t="223403" x="11495088" y="4164013"/>
          <p14:tracePt t="223403" x="11418888" y="4095750"/>
          <p14:tracePt t="223403" x="11418888" y="4070350"/>
          <p14:tracePt t="223403" x="11512550" y="3935413"/>
          <p14:tracePt t="223403" x="11674475" y="3687763"/>
          <p14:tracePt t="223403" x="11733213" y="3586163"/>
          <p14:tracePt t="223403" x="11961813" y="2736850"/>
          <p14:tracePt t="223403" x="12080875" y="2141538"/>
        </p14:tracePtLst>
      </p14:laserTrace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TextBox 13">
            <a:extLst>
              <a:ext uri="{FF2B5EF4-FFF2-40B4-BE49-F238E27FC236}">
                <a16:creationId xmlns:a16="http://schemas.microsoft.com/office/drawing/2014/main" xmlns="" id="{87257550-6B76-0921-6F03-193A15BDE0F1}"/>
              </a:ext>
            </a:extLst>
          </p:cNvPr>
          <p:cNvSpPr txBox="1"/>
          <p:nvPr/>
        </p:nvSpPr>
        <p:spPr>
          <a:xfrm>
            <a:off x="180431" y="1714500"/>
            <a:ext cx="11950050" cy="5124480"/>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The primary purpose of pooling, or the sharing</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of losses, is to reduce the variation in possible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outcomes as measured by the standard deviation or</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some other measure of dispersion, which reduces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risk..</a:t>
            </a:r>
            <a:endParaRPr lang="ar-YE" sz="2000" dirty="0">
              <a:solidFill>
                <a:srgbClr val="0A1F61"/>
              </a:solidFill>
              <a:cs typeface="Tajawal ExtraBold" panose="00000800000000000000" pitchFamily="2" charset="-78"/>
            </a:endParaRPr>
          </a:p>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A common measure of risk is the standard deviation,</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which is the square root of the variance.</a:t>
            </a:r>
            <a:endParaRPr lang="ar-YE" sz="2000" dirty="0">
              <a:solidFill>
                <a:srgbClr val="0A1F61"/>
              </a:solidFill>
              <a:cs typeface="Tajawal ExtraBold" panose="00000800000000000000" pitchFamily="2" charset="-78"/>
            </a:endParaRPr>
          </a:p>
          <a:p>
            <a:pPr marL="342900" indent="-342900" algn="l">
              <a:lnSpc>
                <a:spcPct val="150000"/>
              </a:lnSpc>
              <a:buFont typeface="Wingdings" panose="05000000000000000000" pitchFamily="2" charset="2"/>
              <a:buChar char="v"/>
            </a:pP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The law of large numbers states that the greater</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the number of exposures, the more closely will the</a:t>
            </a:r>
          </a:p>
          <a:p>
            <a:pPr algn="l">
              <a:lnSpc>
                <a:spcPct val="150000"/>
              </a:lnSpc>
            </a:pP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actual results approach the probable results that are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expected from an infinite number of exposures</a:t>
            </a:r>
            <a:r>
              <a:rPr lang="ar-YE" sz="2000" dirty="0">
                <a:solidFill>
                  <a:srgbClr val="0A1F61"/>
                </a:solidFill>
                <a:cs typeface="Tajawal ExtraBold" panose="00000800000000000000" pitchFamily="2" charset="-78"/>
              </a:rPr>
              <a:t>.</a:t>
            </a:r>
            <a:endParaRPr lang="en-US" sz="2000" dirty="0">
              <a:solidFill>
                <a:srgbClr val="0A1F61"/>
              </a:solidFill>
              <a:cs typeface="Tajawal ExtraBold" panose="00000800000000000000" pitchFamily="2" charset="-78"/>
            </a:endParaRPr>
          </a:p>
          <a:p>
            <a:pPr marL="342900" indent="-342900" algn="r" rtl="1">
              <a:lnSpc>
                <a:spcPct val="150000"/>
              </a:lnSpc>
              <a:buFont typeface="Wingdings" panose="05000000000000000000" pitchFamily="2" charset="2"/>
              <a:buChar char="v"/>
            </a:pPr>
            <a:r>
              <a:rPr lang="ar-YE" sz="2400" b="1" dirty="0">
                <a:solidFill>
                  <a:srgbClr val="0A1F61"/>
                </a:solidFill>
                <a:latin typeface="Traditional Arabic" panose="02020603050405020304" pitchFamily="18" charset="-78"/>
                <a:cs typeface="Traditional Arabic" panose="02020603050405020304" pitchFamily="18" charset="-78"/>
              </a:rPr>
              <a:t>الهدف الرئيسي من التجميع، أو تقاسم الخسائر، هو تقليل التفاوت في النتائج المحتملة كما يُقاس بالانحراف المعياري أو أي مقياس آخر للتشتت، مما يقلل من المخاطر.</a:t>
            </a:r>
          </a:p>
          <a:p>
            <a:pPr marL="342900" indent="-342900" algn="r" rtl="1">
              <a:lnSpc>
                <a:spcPct val="150000"/>
              </a:lnSpc>
              <a:buFont typeface="Wingdings" panose="05000000000000000000" pitchFamily="2" charset="2"/>
              <a:buChar char="v"/>
            </a:pPr>
            <a:r>
              <a:rPr lang="ar-YE" sz="2400" b="1" dirty="0">
                <a:solidFill>
                  <a:srgbClr val="0A1F61"/>
                </a:solidFill>
                <a:latin typeface="Traditional Arabic" panose="02020603050405020304" pitchFamily="18" charset="-78"/>
                <a:cs typeface="Traditional Arabic" panose="02020603050405020304" pitchFamily="18" charset="-78"/>
              </a:rPr>
              <a:t>يُعد الانحراف المعياري مقياسًا شائعًا للمخاطر، وهو الجذر التربيعي للتباين.</a:t>
            </a:r>
          </a:p>
          <a:p>
            <a:pPr marL="342900" indent="-342900" algn="r" rtl="1">
              <a:lnSpc>
                <a:spcPct val="150000"/>
              </a:lnSpc>
              <a:buFont typeface="Wingdings" panose="05000000000000000000" pitchFamily="2" charset="2"/>
              <a:buChar char="v"/>
            </a:pPr>
            <a:r>
              <a:rPr lang="ar-YE" sz="2400" b="1" dirty="0">
                <a:solidFill>
                  <a:srgbClr val="0A1F61"/>
                </a:solidFill>
                <a:latin typeface="Traditional Arabic" panose="02020603050405020304" pitchFamily="18" charset="-78"/>
                <a:cs typeface="Traditional Arabic" panose="02020603050405020304" pitchFamily="18" charset="-78"/>
              </a:rPr>
              <a:t>ينص قانون الأعداد الكبيرة على أنه كلما زاد عدد التعرضات، كلما اقتربت النتائج الفعلية من النتائج المحتملة المتوقعة من عدد لا نهائي من التعرضات</a:t>
            </a:r>
            <a:r>
              <a:rPr lang="ar-YE" sz="2000" b="1" dirty="0">
                <a:solidFill>
                  <a:srgbClr val="0A1F61"/>
                </a:solidFill>
                <a:cs typeface="Tajawal ExtraBold" panose="00000800000000000000" pitchFamily="2" charset="-78"/>
              </a:rPr>
              <a:t>.</a:t>
            </a:r>
            <a:endParaRPr lang="en-MY" sz="2000" b="1" dirty="0">
              <a:solidFill>
                <a:srgbClr val="0A1F61"/>
              </a:solidFill>
              <a:cs typeface="Tajawal ExtraBold" panose="00000800000000000000" pitchFamily="2" charset="-78"/>
            </a:endParaRPr>
          </a:p>
        </p:txBody>
      </p:sp>
      <p:sp>
        <p:nvSpPr>
          <p:cNvPr id="8" name="TextBox 7">
            <a:extLst>
              <a:ext uri="{FF2B5EF4-FFF2-40B4-BE49-F238E27FC236}">
                <a16:creationId xmlns:a16="http://schemas.microsoft.com/office/drawing/2014/main" xmlns="" id="{B50899BC-8F08-258D-8969-338688BCA3F6}"/>
              </a:ext>
            </a:extLst>
          </p:cNvPr>
          <p:cNvSpPr txBox="1"/>
          <p:nvPr/>
        </p:nvSpPr>
        <p:spPr>
          <a:xfrm>
            <a:off x="2936136" y="543261"/>
            <a:ext cx="7457824" cy="1200329"/>
          </a:xfrm>
          <a:prstGeom prst="rect">
            <a:avLst/>
          </a:prstGeom>
          <a:solidFill>
            <a:srgbClr val="00B0F0"/>
          </a:solidFill>
        </p:spPr>
        <p:txBody>
          <a:bodyPr wrap="square" rtlCol="0">
            <a:spAutoFit/>
          </a:bodyPr>
          <a:lstStyle/>
          <a:p>
            <a:pPr algn="ctr"/>
            <a:r>
              <a:rPr lang="en-US" sz="3200" b="1" dirty="0">
                <a:solidFill>
                  <a:schemeClr val="bg1"/>
                </a:solidFill>
                <a:latin typeface="Alexandria" charset="0"/>
              </a:rPr>
              <a:t>Pooling of Losses</a:t>
            </a:r>
            <a:endParaRPr lang="ar-YE" sz="3200" b="1" dirty="0">
              <a:solidFill>
                <a:schemeClr val="bg1"/>
              </a:solidFill>
              <a:latin typeface="Alexandria" charset="0"/>
            </a:endParaRPr>
          </a:p>
          <a:p>
            <a:pPr algn="ctr"/>
            <a:r>
              <a:rPr lang="ar-YE" sz="4000" b="1" dirty="0">
                <a:solidFill>
                  <a:schemeClr val="bg1"/>
                </a:solidFill>
                <a:latin typeface="Traditional Arabic" panose="02020603050405020304" pitchFamily="18" charset="-78"/>
                <a:cs typeface="Traditional Arabic" panose="02020603050405020304" pitchFamily="18" charset="-78"/>
              </a:rPr>
              <a:t>تجميع الخسائر</a:t>
            </a:r>
            <a:endParaRPr lang="ar-YE" sz="3600" b="1" dirty="0">
              <a:solidFill>
                <a:schemeClr val="bg1"/>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1740629013"/>
      </p:ext>
    </p:extLst>
  </p:cSld>
  <p:clrMapOvr>
    <a:masterClrMapping/>
  </p:clrMapOvr>
  <mc:AlternateContent xmlns:mc="http://schemas.openxmlformats.org/markup-compatibility/2006" xmlns:p14="http://schemas.microsoft.com/office/powerpoint/2010/main">
    <mc:Choice Requires="p14">
      <p:transition spd="slow" p14:dur="2000" advTm="208591"/>
    </mc:Choice>
    <mc:Fallback xmlns="">
      <p:transition spd="slow" advTm="208591"/>
    </mc:Fallback>
  </mc:AlternateContent>
  <p:extLst>
    <p:ext uri="{3A86A75C-4F4B-4683-9AE1-C65F6400EC91}">
      <p14:laserTraceLst xmlns:p14="http://schemas.microsoft.com/office/powerpoint/2010/main">
        <p14:tracePtLst>
          <p14:tracePt t="10962" x="3663950" y="6305550"/>
          <p14:tracePt t="11141" x="2998788" y="6721475"/>
          <p14:tracePt t="11151" x="3109913" y="6543675"/>
          <p14:tracePt t="11172" x="3551238" y="6059488"/>
          <p14:tracePt t="11175" x="3746500" y="5761038"/>
          <p14:tracePt t="11184" x="4017963" y="5438775"/>
          <p14:tracePt t="11201" x="4529138" y="4792663"/>
          <p14:tracePt t="11218" x="4876800" y="4265613"/>
          <p14:tracePt t="11235" x="5165725" y="3832225"/>
          <p14:tracePt t="11252" x="5394325" y="3433763"/>
          <p14:tracePt t="11269" x="5437188" y="3305175"/>
          <p14:tracePt t="11270" x="5462588" y="3228975"/>
          <p14:tracePt t="11286" x="5505450" y="3084513"/>
          <p14:tracePt t="11303" x="5538788" y="3000375"/>
          <p14:tracePt t="11317" x="5565775" y="2940050"/>
          <p14:tracePt t="11334" x="5581650" y="2871788"/>
          <p14:tracePt t="11350" x="5599113" y="2830513"/>
          <p14:tracePt t="11367" x="5641975" y="2736850"/>
          <p14:tracePt t="11384" x="5675313" y="2660650"/>
          <p14:tracePt t="11401" x="5683250" y="2643188"/>
          <p14:tracePt t="11445" x="5692775" y="2633663"/>
          <p14:tracePt t="11588" x="5700713" y="2617788"/>
          <p14:tracePt t="11597" x="5708650" y="2608263"/>
          <p14:tracePt t="11604" x="5708650" y="2600325"/>
          <p14:tracePt t="11620" x="5708650" y="2592388"/>
          <p14:tracePt t="11639" x="5708650" y="2582863"/>
          <p14:tracePt t="11810" x="5708650" y="2574925"/>
          <p14:tracePt t="11877" x="5708650" y="2557463"/>
          <p14:tracePt t="11885" x="5708650" y="2541588"/>
          <p14:tracePt t="11892" x="5700713" y="2541588"/>
          <p14:tracePt t="11908" x="5692775" y="2532063"/>
          <p14:tracePt t="11959" x="5692775" y="2549525"/>
          <p14:tracePt t="11968" x="5708650" y="2574925"/>
          <p14:tracePt t="11973" x="5718175" y="2600325"/>
          <p14:tracePt t="11985" x="5726113" y="2617788"/>
          <p14:tracePt t="12000" x="5726113" y="2625725"/>
          <p14:tracePt t="12018" x="5726113" y="2633663"/>
          <p14:tracePt t="12247" x="5726113" y="2643188"/>
          <p14:tracePt t="12253" x="5735638" y="2660650"/>
          <p14:tracePt t="12268" x="5743575" y="2668588"/>
          <p14:tracePt t="12326" x="5751513" y="2668588"/>
          <p14:tracePt t="12333" x="5761038" y="2668588"/>
          <p14:tracePt t="12342" x="5794375" y="2668588"/>
          <p14:tracePt t="12350" x="5837238" y="2660650"/>
          <p14:tracePt t="12366" x="5905500" y="2651125"/>
          <p14:tracePt t="12384" x="5956300" y="2651125"/>
          <p14:tracePt t="12400" x="6007100" y="2651125"/>
          <p14:tracePt t="12417" x="6024563" y="2651125"/>
          <p14:tracePt t="12435" x="6040438" y="2651125"/>
          <p14:tracePt t="12437" x="6057900" y="2651125"/>
          <p14:tracePt t="12451" x="6075363" y="2651125"/>
          <p14:tracePt t="12468" x="6167438" y="2651125"/>
          <p14:tracePt t="12487" x="6210300" y="2651125"/>
          <p14:tracePt t="12502" x="6235700" y="2651125"/>
          <p14:tracePt t="12517" x="6253163" y="2651125"/>
          <p14:tracePt t="12534" x="6270625" y="2651125"/>
          <p14:tracePt t="12550" x="6286500" y="2651125"/>
          <p14:tracePt t="12567" x="6311900" y="2651125"/>
          <p14:tracePt t="12583" x="6354763" y="2651125"/>
          <p14:tracePt t="12600" x="6423025" y="2651125"/>
          <p14:tracePt t="12617" x="6473825" y="2651125"/>
          <p14:tracePt t="12633" x="6508750" y="2651125"/>
          <p14:tracePt t="12650" x="6542088" y="2651125"/>
          <p14:tracePt t="12667" x="6567488" y="2643188"/>
          <p14:tracePt t="12683" x="6592888" y="2633663"/>
          <p14:tracePt t="12701" x="6635750" y="2617788"/>
          <p14:tracePt t="12718" x="6643688" y="2617788"/>
          <p14:tracePt t="12719" x="6669088" y="2608263"/>
          <p14:tracePt t="12733" x="6729413" y="2600325"/>
          <p14:tracePt t="12751" x="6780213" y="2574925"/>
          <p14:tracePt t="12767" x="6831013" y="2566988"/>
          <p14:tracePt t="12783" x="6856413" y="2557463"/>
          <p14:tracePt t="12800" x="6873875" y="2557463"/>
          <p14:tracePt t="12817" x="6873875" y="2549525"/>
          <p14:tracePt t="13006" x="6864350" y="2549525"/>
          <p14:tracePt t="13012" x="6831013" y="2541588"/>
          <p14:tracePt t="13021" x="6813550" y="2532063"/>
          <p14:tracePt t="13034" x="6780213" y="2524125"/>
          <p14:tracePt t="13050" x="6694488" y="2489200"/>
          <p14:tracePt t="13067" x="6643688" y="2489200"/>
          <p14:tracePt t="13068" x="6618288" y="2481263"/>
          <p14:tracePt t="13083" x="6584950" y="2481263"/>
          <p14:tracePt t="13084" x="6550025" y="2481263"/>
          <p14:tracePt t="13101" x="6483350" y="2481263"/>
          <p14:tracePt t="13118" x="6415088" y="2481263"/>
          <p14:tracePt t="13119" x="6346825" y="2481263"/>
          <p14:tracePt t="13135" x="6167438" y="2447925"/>
          <p14:tracePt t="13149" x="6024563" y="2447925"/>
          <p14:tracePt t="13166" x="5870575" y="2430463"/>
          <p14:tracePt t="13183" x="5735638" y="2430463"/>
          <p14:tracePt t="13199" x="5683250" y="2430463"/>
          <p14:tracePt t="13217" x="5624513" y="2430463"/>
          <p14:tracePt t="13233" x="5565775" y="2430463"/>
          <p14:tracePt t="13251" x="5480050" y="2430463"/>
          <p14:tracePt t="13252" x="5446713" y="2430463"/>
          <p14:tracePt t="13268" x="5378450" y="2430463"/>
          <p14:tracePt t="13285" x="5284788" y="2430463"/>
          <p14:tracePt t="13300" x="5233988" y="2430463"/>
          <p14:tracePt t="13317" x="5183188" y="2430463"/>
          <p14:tracePt t="13318" x="5157788" y="2430463"/>
          <p14:tracePt t="13333" x="5122863" y="2430463"/>
          <p14:tracePt t="13350" x="5089525" y="2430463"/>
          <p14:tracePt t="13368" x="5038725" y="2430463"/>
          <p14:tracePt t="13383" x="4962525" y="2430463"/>
          <p14:tracePt t="13400" x="4868863" y="2430463"/>
          <p14:tracePt t="13418" x="4818063" y="2430463"/>
          <p14:tracePt t="13433" x="4791075" y="2430463"/>
          <p14:tracePt t="13639" x="4783138" y="2430463"/>
          <p14:tracePt t="13668" x="4826000" y="2430463"/>
          <p14:tracePt t="13676" x="4868863" y="2430463"/>
          <p14:tracePt t="13684" x="4927600" y="2430463"/>
          <p14:tracePt t="13701" x="4970463" y="2430463"/>
          <p14:tracePt t="13703" x="5003800" y="2430463"/>
          <p14:tracePt t="13717" x="5038725" y="2422525"/>
          <p14:tracePt t="13735" x="5140325" y="2397125"/>
          <p14:tracePt t="13738" x="5216525" y="2387600"/>
          <p14:tracePt t="13751" x="5353050" y="2387600"/>
          <p14:tracePt t="13759" x="5411788" y="2387600"/>
          <p14:tracePt t="13767" x="5454650" y="2387600"/>
          <p14:tracePt t="13786" x="5530850" y="2387600"/>
          <p14:tracePt t="13789" x="5573713" y="2387600"/>
          <p14:tracePt t="13801" x="5632450" y="2387600"/>
          <p14:tracePt t="13818" x="5751513" y="2387600"/>
          <p14:tracePt t="13834" x="5853113" y="2387600"/>
          <p14:tracePt t="13850" x="5921375" y="2387600"/>
          <p14:tracePt t="13852" x="5946775" y="2387600"/>
          <p14:tracePt t="13866" x="5972175" y="2387600"/>
          <p14:tracePt t="13884" x="6015038" y="2387600"/>
          <p14:tracePt t="13902" x="6032500" y="2387600"/>
          <p14:tracePt t="13917" x="6040438" y="2387600"/>
          <p14:tracePt t="13934" x="6049963" y="2387600"/>
          <p14:tracePt t="13950" x="6065838" y="2387600"/>
          <p14:tracePt t="13966" x="6091238" y="2387600"/>
          <p14:tracePt t="13983" x="6108700" y="2387600"/>
          <p14:tracePt t="14000" x="6134100" y="2387600"/>
          <p14:tracePt t="14017" x="6142038" y="2387600"/>
          <p14:tracePt t="14033" x="6159500" y="2387600"/>
          <p14:tracePt t="14050" x="6176963" y="2387600"/>
          <p14:tracePt t="14068" x="6235700" y="2387600"/>
          <p14:tracePt t="14087" x="6270625" y="2387600"/>
          <p14:tracePt t="14101" x="6278563" y="2387600"/>
          <p14:tracePt t="14117" x="6321425" y="2387600"/>
          <p14:tracePt t="14119" x="6329363" y="2387600"/>
          <p14:tracePt t="14133" x="6338888" y="2387600"/>
          <p14:tracePt t="14150" x="6346825" y="2387600"/>
          <p14:tracePt t="14188" x="6364288" y="2387600"/>
          <p14:tracePt t="14197" x="6372225" y="2387600"/>
          <p14:tracePt t="14221" x="6380163" y="2387600"/>
          <p14:tracePt t="14237" x="6397625" y="2387600"/>
          <p14:tracePt t="14405" x="6397625" y="2397125"/>
          <p14:tracePt t="14429" x="6380163" y="2397125"/>
          <p14:tracePt t="14437" x="6372225" y="2397125"/>
          <p14:tracePt t="14449" x="6321425" y="2405063"/>
          <p14:tracePt t="14468" x="6219825" y="2422525"/>
          <p14:tracePt t="14483" x="6194425" y="2422525"/>
          <p14:tracePt t="14499" x="6134100" y="2430463"/>
          <p14:tracePt t="14516" x="6091238" y="2438400"/>
          <p14:tracePt t="14517" x="6049963" y="2438400"/>
          <p14:tracePt t="14532" x="6007100" y="2438400"/>
          <p14:tracePt t="14549" x="5870575" y="2438400"/>
          <p14:tracePt t="14566" x="5837238" y="2438400"/>
          <p14:tracePt t="14582" x="5819775" y="2438400"/>
          <p14:tracePt t="14599" x="5802313" y="2438400"/>
          <p14:tracePt t="15388" x="5819775" y="2438400"/>
          <p14:tracePt t="15396" x="5837238" y="2438400"/>
          <p14:tracePt t="15404" x="5870575" y="2438400"/>
          <p14:tracePt t="15415" x="5895975" y="2438400"/>
          <p14:tracePt t="15432" x="5921375" y="2438400"/>
          <p14:tracePt t="15449" x="5956300" y="2438400"/>
          <p14:tracePt t="15465" x="5972175" y="2438400"/>
          <p14:tracePt t="15484" x="5981700" y="2438400"/>
          <p14:tracePt t="15499" x="5997575" y="2438400"/>
          <p14:tracePt t="15516" x="6015038" y="2438400"/>
          <p14:tracePt t="15517" x="6032500" y="2438400"/>
          <p14:tracePt t="15532" x="6040438" y="2438400"/>
          <p14:tracePt t="15549" x="6075363" y="2438400"/>
          <p14:tracePt t="15565" x="6134100" y="2438400"/>
          <p14:tracePt t="15582" x="6227763" y="2438400"/>
          <p14:tracePt t="15599" x="6296025" y="2438400"/>
          <p14:tracePt t="15615" x="6354763" y="2438400"/>
          <p14:tracePt t="15632" x="6389688" y="2438400"/>
          <p14:tracePt t="15648" x="6405563" y="2438400"/>
          <p14:tracePt t="15665" x="6440488" y="2438400"/>
          <p14:tracePt t="15685" x="6465888" y="2430463"/>
          <p14:tracePt t="15709" x="6491288" y="2430463"/>
          <p14:tracePt t="15718" x="6499225" y="2430463"/>
          <p14:tracePt t="15734" x="6524625" y="2430463"/>
          <p14:tracePt t="15736" x="6542088" y="2430463"/>
          <p14:tracePt t="15751" x="6559550" y="2430463"/>
          <p14:tracePt t="15755" x="6567488" y="2430463"/>
          <p14:tracePt t="15768" x="6575425" y="2430463"/>
          <p14:tracePt t="15783" x="6592888" y="2430463"/>
          <p14:tracePt t="15804" x="6600825" y="2430463"/>
          <p14:tracePt t="15829" x="6610350" y="2422525"/>
          <p14:tracePt t="15860" x="6626225" y="2422525"/>
          <p14:tracePt t="15950" x="6635750" y="2422525"/>
          <p14:tracePt t="17909" x="6643688" y="2422525"/>
          <p14:tracePt t="17916" x="6661150" y="2422525"/>
          <p14:tracePt t="17925" x="6678613" y="2422525"/>
          <p14:tracePt t="17934" x="6704013" y="2422525"/>
          <p14:tracePt t="17951" x="6729413" y="2422525"/>
          <p14:tracePt t="17965" x="6745288" y="2422525"/>
          <p14:tracePt t="17968" x="6770688" y="2422525"/>
          <p14:tracePt t="17982" x="6950075" y="2438400"/>
          <p14:tracePt t="17999" x="7178675" y="2473325"/>
          <p14:tracePt t="18014" x="7383463" y="2489200"/>
          <p14:tracePt t="18032" x="7535863" y="2489200"/>
          <p14:tracePt t="18048" x="7654925" y="2489200"/>
          <p14:tracePt t="18066" x="7731125" y="2489200"/>
          <p14:tracePt t="18068" x="7766050" y="2489200"/>
          <p14:tracePt t="18082" x="7773988" y="2489200"/>
          <p14:tracePt t="18084" x="7799388" y="2489200"/>
          <p14:tracePt t="18098" x="7807325" y="2489200"/>
          <p14:tracePt t="18116" x="7842250" y="2481263"/>
          <p14:tracePt t="18118" x="7850188" y="2463800"/>
          <p14:tracePt t="18132" x="7885113" y="2447925"/>
          <p14:tracePt t="18150" x="7910513" y="2447925"/>
          <p14:tracePt t="18169" x="7943850" y="2430463"/>
          <p14:tracePt t="18184" x="7969250" y="2430463"/>
          <p14:tracePt t="18198" x="7986713" y="2422525"/>
          <p14:tracePt t="18214" x="8004175" y="2422525"/>
          <p14:tracePt t="18232" x="8029575" y="2422525"/>
          <p14:tracePt t="18248" x="8070850" y="2422525"/>
          <p14:tracePt t="18265" x="8113713" y="2422525"/>
          <p14:tracePt t="18281" x="8156575" y="2422525"/>
          <p14:tracePt t="18298" x="8181975" y="2422525"/>
          <p14:tracePt t="18315" x="8224838" y="2422525"/>
          <p14:tracePt t="18332" x="8266113" y="2422525"/>
          <p14:tracePt t="18349" x="8301038" y="2422525"/>
          <p14:tracePt t="18350" x="8334375" y="2422525"/>
          <p14:tracePt t="18366" x="8420100" y="2422525"/>
          <p14:tracePt t="18381" x="8453438" y="2422525"/>
          <p14:tracePt t="18398" x="8572500" y="2430463"/>
          <p14:tracePt t="18415" x="8623300" y="2438400"/>
          <p14:tracePt t="18433" x="8666163" y="2438400"/>
          <p14:tracePt t="18437" x="8699500" y="2438400"/>
          <p14:tracePt t="18448" x="8716963" y="2438400"/>
          <p14:tracePt t="18466" x="8793163" y="2438400"/>
          <p14:tracePt t="18468" x="8878888" y="2438400"/>
          <p14:tracePt t="18482" x="8947150" y="2438400"/>
          <p14:tracePt t="18503" x="9193213" y="2455863"/>
          <p14:tracePt t="18516" x="9380538" y="2489200"/>
          <p14:tracePt t="18533" x="9498013" y="2498725"/>
          <p14:tracePt t="18536" x="9609138" y="2498725"/>
          <p14:tracePt t="18550" x="9771063" y="2516188"/>
          <p14:tracePt t="18566" x="9898063" y="2532063"/>
          <p14:tracePt t="18583" x="9999663" y="2532063"/>
          <p14:tracePt t="18598" x="10059988" y="2532063"/>
          <p14:tracePt t="18617" x="10110788" y="2532063"/>
          <p14:tracePt t="18631" x="10136188" y="2524125"/>
          <p14:tracePt t="18648" x="10169525" y="2516188"/>
          <p14:tracePt t="18665" x="10204450" y="2498725"/>
          <p14:tracePt t="18686" x="10263188" y="2498725"/>
          <p14:tracePt t="18698" x="10271125" y="2498725"/>
          <p14:tracePt t="18699" x="10298113" y="2498725"/>
          <p14:tracePt t="18715" x="10313988" y="2498725"/>
          <p14:tracePt t="18716" x="10331450" y="2498725"/>
          <p14:tracePt t="18732" x="10348913" y="2498725"/>
          <p14:tracePt t="18734" x="10356850" y="2498725"/>
          <p14:tracePt t="18749" x="10374313" y="2498725"/>
          <p14:tracePt t="18752" x="10382250" y="2498725"/>
          <p14:tracePt t="18764" x="10390188" y="2489200"/>
          <p14:tracePt t="18765" x="10407650" y="2489200"/>
          <p14:tracePt t="18782" x="10415588" y="2481263"/>
          <p14:tracePt t="18797" x="10433050" y="2481263"/>
          <p14:tracePt t="18814" x="10450513" y="2463800"/>
          <p14:tracePt t="18942" x="10415588" y="2463800"/>
          <p14:tracePt t="18948" x="10331450" y="2463800"/>
          <p14:tracePt t="18957" x="10186988" y="2481263"/>
          <p14:tracePt t="18965" x="9966325" y="2498725"/>
          <p14:tracePt t="18981" x="9720263" y="2524125"/>
          <p14:tracePt t="18982" x="9532938" y="2549525"/>
          <p14:tracePt t="18997" x="9099550" y="2549525"/>
          <p14:tracePt t="19014" x="8716963" y="2549525"/>
          <p14:tracePt t="19030" x="8385175" y="2549525"/>
          <p14:tracePt t="19047" x="8080375" y="2549525"/>
          <p14:tracePt t="19064" x="7756525" y="2549525"/>
          <p14:tracePt t="19081" x="7426325" y="2600325"/>
          <p14:tracePt t="19098" x="7018338" y="2660650"/>
          <p14:tracePt t="19114" x="6678613" y="2701925"/>
          <p14:tracePt t="19131" x="6311900" y="2752725"/>
          <p14:tracePt t="19148" x="6007100" y="2805113"/>
          <p14:tracePt t="19165" x="5768975" y="2820988"/>
          <p14:tracePt t="19166" x="5591175" y="2846388"/>
          <p14:tracePt t="19183" x="5183188" y="2846388"/>
          <p14:tracePt t="19198" x="4945063" y="2846388"/>
          <p14:tracePt t="19214" x="4332288" y="2846388"/>
          <p14:tracePt t="19240" x="4044950" y="2846388"/>
          <p14:tracePt t="19241" x="3916363" y="2846388"/>
          <p14:tracePt t="19247" x="3806825" y="2846388"/>
          <p14:tracePt t="19264" x="3602038" y="2846388"/>
          <p14:tracePt t="19280" x="3457575" y="2863850"/>
          <p14:tracePt t="19298" x="3287713" y="2881313"/>
          <p14:tracePt t="19315" x="3109913" y="2914650"/>
          <p14:tracePt t="19316" x="3049588" y="2922588"/>
          <p14:tracePt t="19330" x="2965450" y="2957513"/>
          <p14:tracePt t="19347" x="2846388" y="2974975"/>
          <p14:tracePt t="19364" x="2770188" y="2990850"/>
          <p14:tracePt t="19381" x="2727325" y="2990850"/>
          <p14:tracePt t="19382" x="2709863" y="2990850"/>
          <p14:tracePt t="19397" x="2684463" y="2990850"/>
          <p14:tracePt t="19414" x="2590800" y="2990850"/>
          <p14:tracePt t="19430" x="2524125" y="2990850"/>
          <p14:tracePt t="19447" x="2463800" y="2990850"/>
          <p14:tracePt t="19465" x="2413000" y="2990850"/>
          <p14:tracePt t="19481" x="2379663" y="2990850"/>
          <p14:tracePt t="19497" x="2319338" y="2990850"/>
          <p14:tracePt t="19513" x="2251075" y="2990850"/>
          <p14:tracePt t="19530" x="2192338" y="2990850"/>
          <p14:tracePt t="19547" x="2149475" y="2990850"/>
          <p14:tracePt t="19732" x="2157413" y="2990850"/>
          <p14:tracePt t="19740" x="2166938" y="2990850"/>
          <p14:tracePt t="19757" x="2174875" y="2990850"/>
          <p14:tracePt t="19773" x="2182813" y="2990850"/>
          <p14:tracePt t="19820" x="2192338" y="2990850"/>
          <p14:tracePt t="19828" x="2200275" y="2990850"/>
          <p14:tracePt t="19836" x="2208213" y="2990850"/>
          <p14:tracePt t="19847" x="2217738" y="2990850"/>
          <p14:tracePt t="19863" x="2243138" y="2990850"/>
          <p14:tracePt t="19880" x="2251075" y="2982913"/>
          <p14:tracePt t="19966" x="2260600" y="2974975"/>
          <p14:tracePt t="19998" x="2268538" y="2974975"/>
          <p14:tracePt t="20005" x="2276475" y="2974975"/>
          <p14:tracePt t="20021" x="2286000" y="2965450"/>
          <p14:tracePt t="20110" x="2286000" y="2957513"/>
          <p14:tracePt t="21358" x="2276475" y="2957513"/>
          <p14:tracePt t="21373" x="2268538" y="2957513"/>
          <p14:tracePt t="21446" x="2251075" y="2957513"/>
          <p14:tracePt t="21468" x="2243138" y="2957513"/>
          <p14:tracePt t="21573" x="2225675" y="2949575"/>
          <p14:tracePt t="22894" x="2235200" y="2949575"/>
          <p14:tracePt t="22901" x="2243138" y="2949575"/>
          <p14:tracePt t="22912" x="2251075" y="2949575"/>
          <p14:tracePt t="22929" x="2301875" y="2949575"/>
          <p14:tracePt t="22945" x="2336800" y="2949575"/>
          <p14:tracePt t="22963" x="2344738" y="2949575"/>
          <p14:tracePt t="22979" x="2379663" y="2949575"/>
          <p14:tracePt t="22998" x="2405063" y="2949575"/>
          <p14:tracePt t="23018" x="2438400" y="2949575"/>
          <p14:tracePt t="23020" x="2446338" y="2949575"/>
          <p14:tracePt t="23030" x="2455863" y="2949575"/>
          <p14:tracePt t="23045" x="2514600" y="2949575"/>
          <p14:tracePt t="23062" x="2608263" y="2949575"/>
          <p14:tracePt t="23079" x="2778125" y="2949575"/>
          <p14:tracePt t="23096" x="2940050" y="2949575"/>
          <p14:tracePt t="23113" x="3049588" y="2949575"/>
          <p14:tracePt t="23129" x="3168650" y="2949575"/>
          <p14:tracePt t="23148" x="3305175" y="2957513"/>
          <p14:tracePt t="23165" x="3381375" y="2957513"/>
          <p14:tracePt t="23179" x="3389313" y="2957513"/>
          <p14:tracePt t="23197" x="3449638" y="2957513"/>
          <p14:tracePt t="23198" x="3467100" y="2957513"/>
          <p14:tracePt t="23212" x="3500438" y="2957513"/>
          <p14:tracePt t="23230" x="3568700" y="2957513"/>
          <p14:tracePt t="23231" x="3611563" y="2957513"/>
          <p14:tracePt t="23245" x="3670300" y="2957513"/>
          <p14:tracePt t="23263" x="3738563" y="2957513"/>
          <p14:tracePt t="23279" x="3781425" y="2957513"/>
          <p14:tracePt t="23296" x="3848100" y="2957513"/>
          <p14:tracePt t="23312" x="3900488" y="2957513"/>
          <p14:tracePt t="23329" x="3951288" y="2957513"/>
          <p14:tracePt t="23345" x="4002088" y="2957513"/>
          <p14:tracePt t="23364" x="4060825" y="2957513"/>
          <p14:tracePt t="23379" x="4078288" y="2957513"/>
          <p14:tracePt t="23396" x="4129088" y="2957513"/>
          <p14:tracePt t="23413" x="4205288" y="2957513"/>
          <p14:tracePt t="23429" x="4214813" y="2957513"/>
          <p14:tracePt t="23431" x="4230688" y="2957513"/>
          <p14:tracePt t="23446" x="4248150" y="2957513"/>
          <p14:tracePt t="23447" x="4256088" y="2957513"/>
          <p14:tracePt t="23462" x="4273550" y="2957513"/>
          <p14:tracePt t="23479" x="4291013" y="2957513"/>
          <p14:tracePt t="23501" x="4306888" y="2957513"/>
          <p14:tracePt t="23518" x="4324350" y="2957513"/>
          <p14:tracePt t="23528" x="4332288" y="2957513"/>
          <p14:tracePt t="23546" x="4349750" y="2957513"/>
          <p14:tracePt t="23562" x="4367213" y="2957513"/>
          <p14:tracePt t="23579" x="4375150" y="2957513"/>
          <p14:tracePt t="23596" x="4384675" y="2957513"/>
          <p14:tracePt t="23597" x="4392613" y="2957513"/>
          <p14:tracePt t="23612" x="4400550" y="2957513"/>
          <p14:tracePt t="23628" x="4418013" y="2957513"/>
          <p14:tracePt t="23645" x="4451350" y="2957513"/>
          <p14:tracePt t="23662" x="4503738" y="2949575"/>
          <p14:tracePt t="23678" x="4529138" y="2940050"/>
          <p14:tracePt t="23695" x="4554538" y="2940050"/>
          <p14:tracePt t="23711" x="4613275" y="2940050"/>
          <p14:tracePt t="23728" x="4673600" y="2940050"/>
          <p14:tracePt t="23756" x="4851400" y="2932113"/>
          <p14:tracePt t="23763" x="4894263" y="2932113"/>
          <p14:tracePt t="23778" x="4953000" y="2922588"/>
          <p14:tracePt t="23796" x="5029200" y="2897188"/>
          <p14:tracePt t="23797" x="5054600" y="2889250"/>
          <p14:tracePt t="23812" x="5080000" y="2889250"/>
          <p14:tracePt t="23814" x="5089525" y="2889250"/>
          <p14:tracePt t="23828" x="5106988" y="2889250"/>
          <p14:tracePt t="23845" x="5183188" y="2889250"/>
          <p14:tracePt t="23862" x="5241925" y="2889250"/>
          <p14:tracePt t="23878" x="5302250" y="2889250"/>
          <p14:tracePt t="23895" x="5353050" y="2889250"/>
          <p14:tracePt t="23911" x="5386388" y="2889250"/>
          <p14:tracePt t="23928" x="5394325" y="2889250"/>
          <p14:tracePt t="23945" x="5429250" y="2889250"/>
          <p14:tracePt t="23961" x="5454650" y="2889250"/>
          <p14:tracePt t="23978" x="5462588" y="2889250"/>
          <p14:tracePt t="23995" x="5497513" y="2889250"/>
          <p14:tracePt t="23996" x="5522913" y="2889250"/>
          <p14:tracePt t="24013" x="5565775" y="2889250"/>
          <p14:tracePt t="24029" x="5591175" y="2889250"/>
          <p14:tracePt t="24032" x="5599113" y="2889250"/>
          <p14:tracePt t="24045" x="5649913" y="2889250"/>
          <p14:tracePt t="24062" x="5683250" y="2889250"/>
          <p14:tracePt t="24079" x="5708650" y="2889250"/>
          <p14:tracePt t="24095" x="5726113" y="2889250"/>
          <p14:tracePt t="24111" x="5735638" y="2889250"/>
          <p14:tracePt t="24180" x="5700713" y="2889250"/>
          <p14:tracePt t="24189" x="5573713" y="2889250"/>
          <p14:tracePt t="24197" x="5429250" y="2889250"/>
          <p14:tracePt t="24213" x="5114925" y="2889250"/>
          <p14:tracePt t="24228" x="4945063" y="2889250"/>
          <p14:tracePt t="24245" x="4689475" y="2889250"/>
          <p14:tracePt t="24263" x="4410075" y="2889250"/>
          <p14:tracePt t="24279" x="4316413" y="2889250"/>
          <p14:tracePt t="24298" x="4256088" y="2889250"/>
          <p14:tracePt t="24306" x="4248150" y="2889250"/>
          <p14:tracePt t="24308" x="4240213" y="2889250"/>
          <p14:tracePt t="24317" x="4230688" y="2889250"/>
          <p14:tracePt t="24330" x="4222750" y="2889250"/>
          <p14:tracePt t="24349" x="4214813" y="2889250"/>
          <p14:tracePt t="24501" x="4281488" y="2897188"/>
          <p14:tracePt t="24508" x="4384675" y="2906713"/>
          <p14:tracePt t="24516" x="4494213" y="2922588"/>
          <p14:tracePt t="24528" x="4630738" y="2957513"/>
          <p14:tracePt t="24545" x="4894263" y="2982913"/>
          <p14:tracePt t="24562" x="5140325" y="3000375"/>
          <p14:tracePt t="24578" x="5353050" y="3025775"/>
          <p14:tracePt t="24595" x="5522913" y="3059113"/>
          <p14:tracePt t="24612" x="5641975" y="3067050"/>
          <p14:tracePt t="24613" x="5667375" y="3067050"/>
          <p14:tracePt t="24628" x="5675313" y="3067050"/>
          <p14:tracePt t="24645" x="5683250" y="3067050"/>
          <p14:tracePt t="25007" x="5700713" y="3067050"/>
          <p14:tracePt t="25014" x="5743575" y="3067050"/>
          <p14:tracePt t="25028" x="5811838" y="3067050"/>
          <p14:tracePt t="25045" x="6007100" y="3067050"/>
          <p14:tracePt t="25062" x="6346825" y="3067050"/>
          <p14:tracePt t="25078" x="6508750" y="3067050"/>
          <p14:tracePt t="25096" x="6661150" y="3067050"/>
          <p14:tracePt t="25115" x="6762750" y="3067050"/>
          <p14:tracePt t="25117" x="6805613" y="3067050"/>
          <p14:tracePt t="25128" x="6848475" y="3067050"/>
          <p14:tracePt t="25145" x="6907213" y="3067050"/>
          <p14:tracePt t="25161" x="6975475" y="3067050"/>
          <p14:tracePt t="25167" x="7018338" y="3059113"/>
          <p14:tracePt t="25178" x="7051675" y="3059113"/>
          <p14:tracePt t="25195" x="7094538" y="3051175"/>
          <p14:tracePt t="25196" x="7137400" y="3051175"/>
          <p14:tracePt t="25212" x="7170738" y="3051175"/>
          <p14:tracePt t="25213" x="7204075" y="3051175"/>
          <p14:tracePt t="25228" x="7246938" y="3051175"/>
          <p14:tracePt t="25245" x="7332663" y="3051175"/>
          <p14:tracePt t="25261" x="7451725" y="3051175"/>
          <p14:tracePt t="25279" x="7502525" y="3051175"/>
          <p14:tracePt t="25294" x="7586663" y="3025775"/>
          <p14:tracePt t="25311" x="7612063" y="3016250"/>
          <p14:tracePt t="25328" x="7621588" y="3016250"/>
          <p14:tracePt t="25344" x="7629525" y="3016250"/>
          <p14:tracePt t="25362" x="7646988" y="3016250"/>
          <p14:tracePt t="25378" x="7654925" y="3008313"/>
          <p14:tracePt t="25395" x="7662863" y="3000375"/>
          <p14:tracePt t="25413" x="7672388" y="3000375"/>
          <p14:tracePt t="25429" x="7688263" y="3000375"/>
          <p14:tracePt t="25501" x="7697788" y="2990850"/>
          <p14:tracePt t="25509" x="7697788" y="2949575"/>
          <p14:tracePt t="25517" x="7672388" y="2914650"/>
          <p14:tracePt t="25529" x="7586663" y="2795588"/>
          <p14:tracePt t="25532" x="7527925" y="2719388"/>
          <p14:tracePt t="25548" x="7477125" y="2668588"/>
          <p14:tracePt t="25709" x="7477125" y="2660650"/>
          <p14:tracePt t="25740" x="7477125" y="2668588"/>
          <p14:tracePt t="25748" x="7477125" y="2686050"/>
          <p14:tracePt t="25761" x="7477125" y="2711450"/>
          <p14:tracePt t="25778" x="7510463" y="2736850"/>
          <p14:tracePt t="25794" x="7518400" y="2744788"/>
          <p14:tracePt t="25811" x="7535863" y="2744788"/>
          <p14:tracePt t="25829" x="7570788" y="2736850"/>
          <p14:tracePt t="25846" x="7604125" y="2719388"/>
          <p14:tracePt t="25862" x="7612063" y="2711450"/>
          <p14:tracePt t="25879" x="7621588" y="2711450"/>
          <p14:tracePt t="25897" x="7629525" y="2711450"/>
          <p14:tracePt t="25911" x="7637463" y="2711450"/>
          <p14:tracePt t="25927" x="7654925" y="2711450"/>
          <p14:tracePt t="25950" x="7672388" y="2711450"/>
          <p14:tracePt t="25962" x="7680325" y="2711450"/>
          <p14:tracePt t="25978" x="7705725" y="2719388"/>
          <p14:tracePt t="25996" x="7756525" y="2736850"/>
          <p14:tracePt t="25998" x="7781925" y="2752725"/>
          <p14:tracePt t="26013" x="7816850" y="2762250"/>
          <p14:tracePt t="26028" x="7842250" y="2770188"/>
          <p14:tracePt t="26029" x="7850188" y="2770188"/>
          <p14:tracePt t="26048" x="7918450" y="2770188"/>
          <p14:tracePt t="26063" x="8020050" y="2770188"/>
          <p14:tracePt t="26077" x="8156575" y="2770188"/>
          <p14:tracePt t="26096" x="8301038" y="2770188"/>
          <p14:tracePt t="26112" x="8420100" y="2770188"/>
          <p14:tracePt t="26128" x="8504238" y="2770188"/>
          <p14:tracePt t="26146" x="8547100" y="2770188"/>
          <p14:tracePt t="27253" x="8555038" y="2770188"/>
          <p14:tracePt t="27286" x="8547100" y="2770188"/>
          <p14:tracePt t="27292" x="8529638" y="2787650"/>
          <p14:tracePt t="27308" x="8513763" y="2787650"/>
          <p14:tracePt t="27333" x="8504238" y="2787650"/>
          <p14:tracePt t="27342" x="8496300" y="2795588"/>
          <p14:tracePt t="27357" x="8488363" y="2795588"/>
          <p14:tracePt t="27365" x="8478838" y="2795588"/>
          <p14:tracePt t="27377" x="8470900" y="2795588"/>
          <p14:tracePt t="27396" x="8453438" y="2795588"/>
          <p14:tracePt t="27410" x="8445500" y="2795588"/>
          <p14:tracePt t="27427" x="8445500" y="2805113"/>
          <p14:tracePt t="27564" x="8470900" y="2805113"/>
          <p14:tracePt t="27573" x="8488363" y="2805113"/>
          <p14:tracePt t="27580" x="8529638" y="2805113"/>
          <p14:tracePt t="27593" x="8564563" y="2820988"/>
          <p14:tracePt t="27612" x="8683625" y="2820988"/>
          <p14:tracePt t="27628" x="8742363" y="2820988"/>
          <p14:tracePt t="27645" x="8828088" y="2820988"/>
          <p14:tracePt t="27662" x="8894763" y="2820988"/>
          <p14:tracePt t="27677" x="8921750" y="2830513"/>
          <p14:tracePt t="27678" x="8947150" y="2838450"/>
          <p14:tracePt t="27694" x="9013825" y="2838450"/>
          <p14:tracePt t="27711" x="9082088" y="2838450"/>
          <p14:tracePt t="27727" x="9150350" y="2838450"/>
          <p14:tracePt t="27745" x="9236075" y="2838450"/>
          <p14:tracePt t="27760" x="9294813" y="2838450"/>
          <p14:tracePt t="27779" x="9345613" y="2838450"/>
          <p14:tracePt t="27781" x="9363075" y="2838450"/>
          <p14:tracePt t="27793" x="9380538" y="2838450"/>
          <p14:tracePt t="27811" x="9421813" y="2838450"/>
          <p14:tracePt t="27814" x="9439275" y="2846388"/>
          <p14:tracePt t="27826" x="9464675" y="2855913"/>
          <p14:tracePt t="27846" x="9523413" y="2881313"/>
          <p14:tracePt t="27862" x="9575800" y="2881313"/>
          <p14:tracePt t="27879" x="9617075" y="2881313"/>
          <p14:tracePt t="27894" x="9652000" y="2897188"/>
          <p14:tracePt t="27896" x="9677400" y="2897188"/>
          <p14:tracePt t="27911" x="9745663" y="2906713"/>
          <p14:tracePt t="27927" x="9786938" y="2906713"/>
          <p14:tracePt t="27943" x="9829800" y="2906713"/>
          <p14:tracePt t="27960" x="9864725" y="2906713"/>
          <p14:tracePt t="27976" x="9898063" y="2906713"/>
          <p14:tracePt t="27994" x="9915525" y="2906713"/>
          <p14:tracePt t="28069" x="9923463" y="2914650"/>
          <p14:tracePt t="28086" x="9923463" y="2932113"/>
          <p14:tracePt t="28092" x="9847263" y="2949575"/>
          <p14:tracePt t="28101" x="9642475" y="2974975"/>
          <p14:tracePt t="28110" x="9302750" y="3041650"/>
          <p14:tracePt t="28127" x="8410575" y="3160713"/>
          <p14:tracePt t="28143" x="7348538" y="3322638"/>
          <p14:tracePt t="28160" x="6286500" y="3467100"/>
          <p14:tracePt t="28177" x="5497513" y="3603625"/>
          <p14:tracePt t="28193" x="4919663" y="3679825"/>
          <p14:tracePt t="28210" x="4519613" y="3722688"/>
          <p14:tracePt t="28227" x="4187825" y="3738563"/>
          <p14:tracePt t="28229" x="4010025" y="3748088"/>
          <p14:tracePt t="28244" x="3840163" y="3748088"/>
          <p14:tracePt t="28245" x="3695700" y="3748088"/>
          <p14:tracePt t="28260" x="3559175" y="3748088"/>
          <p14:tracePt t="28268" x="3441700" y="3748088"/>
          <p14:tracePt t="28271" x="3373438" y="3748088"/>
          <p14:tracePt t="28279" x="3270250" y="3748088"/>
          <p14:tracePt t="28294" x="3127375" y="3748088"/>
          <p14:tracePt t="28309" x="2955925" y="3748088"/>
          <p14:tracePt t="28326" x="2786063" y="3748088"/>
          <p14:tracePt t="28343" x="2608263" y="3748088"/>
          <p14:tracePt t="28360" x="2379663" y="3748088"/>
          <p14:tracePt t="28376" x="2149475" y="3748088"/>
          <p14:tracePt t="28393" x="1971675" y="3748088"/>
          <p14:tracePt t="28410" x="1766888" y="3748088"/>
          <p14:tracePt t="28426" x="1639888" y="3748088"/>
          <p14:tracePt t="28443" x="1554163" y="3748088"/>
          <p14:tracePt t="28460" x="1477963" y="3748088"/>
          <p14:tracePt t="28461" x="1435100" y="3748088"/>
          <p14:tracePt t="28476" x="1401763" y="3748088"/>
          <p14:tracePt t="28493" x="1317625" y="3748088"/>
          <p14:tracePt t="28509" x="1300163" y="3748088"/>
          <p14:tracePt t="28526" x="1274763" y="3748088"/>
          <p14:tracePt t="28544" x="1239838" y="3748088"/>
          <p14:tracePt t="28560" x="1214438" y="3748088"/>
          <p14:tracePt t="28576" x="1173163" y="3738563"/>
          <p14:tracePt t="28593" x="1079500" y="3705225"/>
          <p14:tracePt t="28610" x="1011238" y="3662363"/>
          <p14:tracePt t="28627" x="993775" y="3654425"/>
          <p14:tracePt t="28644" x="976313" y="3636963"/>
          <p14:tracePt t="28645" x="968375" y="3619500"/>
          <p14:tracePt t="28660" x="968375" y="3594100"/>
          <p14:tracePt t="28661" x="960438" y="3594100"/>
          <p14:tracePt t="28677" x="960438" y="3568700"/>
          <p14:tracePt t="28693" x="960438" y="3560763"/>
          <p14:tracePt t="28710" x="976313" y="3517900"/>
          <p14:tracePt t="28727" x="1019175" y="3475038"/>
          <p14:tracePt t="28743" x="1087438" y="3449638"/>
          <p14:tracePt t="28760" x="1138238" y="3424238"/>
          <p14:tracePt t="28777" x="1223963" y="3398838"/>
          <p14:tracePt t="28793" x="1308100" y="3390900"/>
          <p14:tracePt t="28809" x="1427163" y="3390900"/>
          <p14:tracePt t="28828" x="1520825" y="3382963"/>
          <p14:tracePt t="28829" x="1546225" y="3382963"/>
          <p14:tracePt t="28843" x="1579563" y="3382963"/>
          <p14:tracePt t="28844" x="1622425" y="3382963"/>
          <p14:tracePt t="28860" x="1639888" y="3382963"/>
          <p14:tracePt t="28861" x="1657350" y="3382963"/>
          <p14:tracePt t="28877" x="1673225" y="3382963"/>
          <p14:tracePt t="28893" x="1698625" y="3382963"/>
          <p14:tracePt t="28894" x="1724025" y="3382963"/>
          <p14:tracePt t="28910" x="1741488" y="3382963"/>
          <p14:tracePt t="28927" x="1766888" y="3382963"/>
          <p14:tracePt t="28943" x="1784350" y="3382963"/>
          <p14:tracePt t="28960" x="1801813" y="3382963"/>
          <p14:tracePt t="28977" x="1809750" y="3382963"/>
          <p14:tracePt t="28997" x="1817688" y="3382963"/>
          <p14:tracePt t="29010" x="1827213" y="3382963"/>
          <p14:tracePt t="29941" x="1835150" y="3382963"/>
          <p14:tracePt t="29980" x="1827213" y="3390900"/>
          <p14:tracePt t="29996" x="1817688" y="3390900"/>
          <p14:tracePt t="30004" x="1809750" y="3398838"/>
          <p14:tracePt t="30012" x="1801813" y="3398838"/>
          <p14:tracePt t="30026" x="1792288" y="3408363"/>
          <p14:tracePt t="30046" x="1758950" y="3416300"/>
          <p14:tracePt t="30059" x="1724025" y="3424238"/>
          <p14:tracePt t="30082" x="1673225" y="3441700"/>
          <p14:tracePt t="30084" x="1665288" y="3449638"/>
          <p14:tracePt t="30096" x="1631950" y="3449638"/>
          <p14:tracePt t="30109" x="1606550" y="3475038"/>
          <p14:tracePt t="30126" x="1563688" y="3484563"/>
          <p14:tracePt t="30143" x="1538288" y="3502025"/>
          <p14:tracePt t="30160" x="1470025" y="3527425"/>
          <p14:tracePt t="30177" x="1409700" y="3552825"/>
          <p14:tracePt t="30193" x="1317625" y="3586163"/>
          <p14:tracePt t="30209" x="1257300" y="3611563"/>
          <p14:tracePt t="30227" x="1214438" y="3636963"/>
          <p14:tracePt t="30229" x="1198563" y="3646488"/>
          <p14:tracePt t="30243" x="1173163" y="3654425"/>
          <p14:tracePt t="30259" x="1163638" y="3662363"/>
          <p14:tracePt t="30276" x="1147763" y="3662363"/>
          <p14:tracePt t="30374" x="1138238" y="3671888"/>
          <p14:tracePt t="30413" x="1130300" y="3679825"/>
          <p14:tracePt t="30486" x="1120775" y="3679825"/>
          <p14:tracePt t="30495" x="1112838" y="3679825"/>
          <p14:tracePt t="30510" x="1104900" y="3679825"/>
          <p14:tracePt t="30574" x="1087438" y="3679825"/>
          <p14:tracePt t="30581" x="1079500" y="3687763"/>
          <p14:tracePt t="30654" x="1079500" y="3697288"/>
          <p14:tracePt t="30695" x="1079500" y="3705225"/>
          <p14:tracePt t="30716" x="1079500" y="3722688"/>
          <p14:tracePt t="30740" x="1079500" y="3738563"/>
          <p14:tracePt t="30774" x="1079500" y="3756025"/>
          <p14:tracePt t="30797" x="1079500" y="3763963"/>
          <p14:tracePt t="30806" x="1079500" y="3773488"/>
          <p14:tracePt t="30828" x="1087438" y="3781425"/>
          <p14:tracePt t="30836" x="1087438" y="3790950"/>
          <p14:tracePt t="30844" x="1087438" y="3798888"/>
          <p14:tracePt t="30859" x="1095375" y="3798888"/>
          <p14:tracePt t="30877" x="1095375" y="3806825"/>
          <p14:tracePt t="30892" x="1104900" y="3816350"/>
          <p14:tracePt t="31013" x="1104900" y="3824288"/>
          <p14:tracePt t="31117" x="1112838" y="3824288"/>
          <p14:tracePt t="31188" x="1120775" y="3832225"/>
          <p14:tracePt t="31196" x="1130300" y="3832225"/>
          <p14:tracePt t="31209" x="1138238" y="3841750"/>
          <p14:tracePt t="31242" x="1147763" y="3841750"/>
          <p14:tracePt t="31245" x="1163638" y="3841750"/>
          <p14:tracePt t="31261" x="1173163" y="3849688"/>
          <p14:tracePt t="31278" x="1181100" y="3849688"/>
          <p14:tracePt t="31293" x="1189038" y="3849688"/>
          <p14:tracePt t="31294" x="1198563" y="3849688"/>
          <p14:tracePt t="31308" x="1206500" y="3849688"/>
          <p14:tracePt t="31310" x="1223963" y="3849688"/>
          <p14:tracePt t="31327" x="1239838" y="3849688"/>
          <p14:tracePt t="31344" x="1282700" y="3849688"/>
          <p14:tracePt t="31358" x="1343025" y="3849688"/>
          <p14:tracePt t="31375" x="1401763" y="3857625"/>
          <p14:tracePt t="31393" x="1462088" y="3857625"/>
          <p14:tracePt t="31396" x="1487488" y="3857625"/>
          <p14:tracePt t="31408" x="1503363" y="3857625"/>
          <p14:tracePt t="31430" x="1597025" y="3867150"/>
          <p14:tracePt t="31443" x="1622425" y="3867150"/>
          <p14:tracePt t="31459" x="1665288" y="3867150"/>
          <p14:tracePt t="31477" x="1690688" y="3867150"/>
          <p14:tracePt t="31495" x="1698625" y="3867150"/>
          <p14:tracePt t="31509" x="1716088" y="3867150"/>
          <p14:tracePt t="31528" x="1724025" y="3867150"/>
          <p14:tracePt t="31542" x="1733550" y="3867150"/>
          <p14:tracePt t="31559" x="1741488" y="3867150"/>
          <p14:tracePt t="31578" x="1758950" y="3867150"/>
          <p14:tracePt t="31607" x="1776413" y="3867150"/>
          <p14:tracePt t="31613" x="1784350" y="3867150"/>
          <p14:tracePt t="31629" x="1792288" y="3867150"/>
          <p14:tracePt t="31642" x="1801813" y="3867150"/>
          <p14:tracePt t="31645" x="1817688" y="3875088"/>
          <p14:tracePt t="31658" x="1827213" y="3875088"/>
          <p14:tracePt t="31676" x="1852613" y="3875088"/>
          <p14:tracePt t="31692" x="1860550" y="3875088"/>
          <p14:tracePt t="31710" x="1868488" y="3875088"/>
          <p14:tracePt t="31725" x="1878013" y="3875088"/>
          <p14:tracePt t="31742" x="1885950" y="3875088"/>
          <p14:tracePt t="31759" x="1911350" y="3875088"/>
          <p14:tracePt t="31776" x="1936750" y="3875088"/>
          <p14:tracePt t="31792" x="1946275" y="3875088"/>
          <p14:tracePt t="31808" x="1962150" y="3875088"/>
          <p14:tracePt t="31828" x="1971675" y="3875088"/>
          <p14:tracePt t="31847" x="1979613" y="3875088"/>
          <p14:tracePt t="31869" x="1987550" y="3875088"/>
          <p14:tracePt t="31876" x="1997075" y="3875088"/>
          <p14:tracePt t="31894" x="2005013" y="3875088"/>
          <p14:tracePt t="32012" x="2012950" y="3875088"/>
          <p14:tracePt t="37421" x="2047875" y="3875088"/>
          <p14:tracePt t="37428" x="2065338" y="3892550"/>
          <p14:tracePt t="37439" x="2081213" y="3892550"/>
          <p14:tracePt t="37456" x="2116138" y="3892550"/>
          <p14:tracePt t="37473" x="2192338" y="3892550"/>
          <p14:tracePt t="37489" x="2276475" y="3892550"/>
          <p14:tracePt t="37506" x="2438400" y="3892550"/>
          <p14:tracePt t="37522" x="2608263" y="3892550"/>
          <p14:tracePt t="37539" x="2744788" y="3892550"/>
          <p14:tracePt t="37556" x="2863850" y="3892550"/>
          <p14:tracePt t="37574" x="3092450" y="3892550"/>
          <p14:tracePt t="37589" x="3152775" y="3892550"/>
          <p14:tracePt t="37591" x="3203575" y="3892550"/>
          <p14:tracePt t="37606" x="3338513" y="3875088"/>
          <p14:tracePt t="37625" x="3467100" y="3875088"/>
          <p14:tracePt t="37642" x="3611563" y="3875088"/>
          <p14:tracePt t="37645" x="3652838" y="3875088"/>
          <p14:tracePt t="37657" x="3695700" y="3875088"/>
          <p14:tracePt t="37674" x="3789363" y="3875088"/>
          <p14:tracePt t="37676" x="3806825" y="3875088"/>
          <p14:tracePt t="37689" x="3848100" y="3875088"/>
          <p14:tracePt t="37707" x="3916363" y="3875088"/>
          <p14:tracePt t="37709" x="3959225" y="3875088"/>
          <p14:tracePt t="37724" x="4078288" y="3875088"/>
          <p14:tracePt t="37739" x="4129088" y="3875088"/>
          <p14:tracePt t="37756" x="4248150" y="3875088"/>
          <p14:tracePt t="37757" x="4349750" y="3875088"/>
          <p14:tracePt t="37772" x="4418013" y="3875088"/>
          <p14:tracePt t="37789" x="4587875" y="3875088"/>
          <p14:tracePt t="37805" x="4833938" y="3900488"/>
          <p14:tracePt t="37822" x="4995863" y="3908425"/>
          <p14:tracePt t="37839" x="5157788" y="3943350"/>
          <p14:tracePt t="37856" x="5284788" y="3951288"/>
          <p14:tracePt t="37873" x="5403850" y="3976688"/>
          <p14:tracePt t="37876" x="5487988" y="3994150"/>
          <p14:tracePt t="37893" x="5632450" y="4011613"/>
          <p14:tracePt t="37909" x="5794375" y="4027488"/>
          <p14:tracePt t="37923" x="5870575" y="4027488"/>
          <p14:tracePt t="37926" x="5956300" y="4027488"/>
          <p14:tracePt t="37941" x="6108700" y="4027488"/>
          <p14:tracePt t="37957" x="6167438" y="4027488"/>
          <p14:tracePt t="37973" x="6184900" y="4027488"/>
          <p14:tracePt t="37989" x="6194425" y="4027488"/>
          <p14:tracePt t="37990" x="6202363" y="4027488"/>
          <p14:tracePt t="38013" x="6219825" y="4027488"/>
          <p14:tracePt t="38165" x="6202363" y="4011613"/>
          <p14:tracePt t="38173" x="6184900" y="4002088"/>
          <p14:tracePt t="38181" x="6151563" y="3994150"/>
          <p14:tracePt t="38189" x="6126163" y="3994150"/>
          <p14:tracePt t="38205" x="5972175" y="3986213"/>
          <p14:tracePt t="38223" x="5768975" y="3951288"/>
          <p14:tracePt t="38238" x="5581650" y="3943350"/>
          <p14:tracePt t="38256" x="5454650" y="3943350"/>
          <p14:tracePt t="38272" x="5310188" y="3943350"/>
          <p14:tracePt t="38289" x="5208588" y="3943350"/>
          <p14:tracePt t="38306" x="5132388" y="3943350"/>
          <p14:tracePt t="38308" x="5089525" y="3943350"/>
          <p14:tracePt t="38322" x="5072063" y="3943350"/>
          <p14:tracePt t="38339" x="5029200" y="3943350"/>
          <p14:tracePt t="38517" x="5021263" y="3935413"/>
          <p14:tracePt t="38533" x="5029200" y="3925888"/>
          <p14:tracePt t="38540" x="5046663" y="3925888"/>
          <p14:tracePt t="38549" x="5072063" y="3925888"/>
          <p14:tracePt t="38556" x="5097463" y="3925888"/>
          <p14:tracePt t="38572" x="5132388" y="3925888"/>
          <p14:tracePt t="38589" x="5165725" y="3925888"/>
          <p14:tracePt t="38605" x="5224463" y="3925888"/>
          <p14:tracePt t="38623" x="5241925" y="3925888"/>
          <p14:tracePt t="38638" x="5249863" y="3917950"/>
          <p14:tracePt t="38656" x="5267325" y="3917950"/>
          <p14:tracePt t="38673" x="5302250" y="3908425"/>
          <p14:tracePt t="38688" x="5310188" y="3908425"/>
          <p14:tracePt t="38708" x="5335588" y="3908425"/>
          <p14:tracePt t="38741" x="5343525" y="3908425"/>
          <p14:tracePt t="38790" x="5360988" y="3908425"/>
          <p14:tracePt t="38806" x="5368925" y="3908425"/>
          <p14:tracePt t="38868" x="5378450" y="3908425"/>
          <p14:tracePt t="38893" x="5394325" y="3908425"/>
          <p14:tracePt t="40830" x="5403850" y="3908425"/>
          <p14:tracePt t="40837" x="5421313" y="3900488"/>
          <p14:tracePt t="40845" x="5437188" y="3900488"/>
          <p14:tracePt t="40854" x="5462588" y="3900488"/>
          <p14:tracePt t="40871" x="5565775" y="3867150"/>
          <p14:tracePt t="40888" x="5794375" y="3832225"/>
          <p14:tracePt t="40906" x="6032500" y="3832225"/>
          <p14:tracePt t="40907" x="6142038" y="3832225"/>
          <p14:tracePt t="40921" x="6270625" y="3832225"/>
          <p14:tracePt t="40938" x="6524625" y="3832225"/>
          <p14:tracePt t="40955" x="6643688" y="3832225"/>
          <p14:tracePt t="40971" x="6686550" y="3824288"/>
          <p14:tracePt t="40972" x="6704013" y="3824288"/>
          <p14:tracePt t="40989" x="6719888" y="3816350"/>
          <p14:tracePt t="40990" x="6745288" y="3806825"/>
          <p14:tracePt t="41006" x="6831013" y="3781425"/>
          <p14:tracePt t="41024" x="6915150" y="3763963"/>
          <p14:tracePt t="41038" x="6975475" y="3763963"/>
          <p14:tracePt t="41055" x="7043738" y="3748088"/>
          <p14:tracePt t="41072" x="7102475" y="3738563"/>
          <p14:tracePt t="41088" x="7162800" y="3730625"/>
          <p14:tracePt t="41104" x="7221538" y="3722688"/>
          <p14:tracePt t="41120" x="7315200" y="3705225"/>
          <p14:tracePt t="41137" x="7502525" y="3687763"/>
          <p14:tracePt t="41156" x="7773988" y="3671888"/>
          <p14:tracePt t="41170" x="7859713" y="3671888"/>
          <p14:tracePt t="41188" x="8054975" y="3671888"/>
          <p14:tracePt t="41206" x="8420100" y="3671888"/>
          <p14:tracePt t="41223" x="8716963" y="3713163"/>
          <p14:tracePt t="41237" x="8937625" y="3738563"/>
          <p14:tracePt t="41256" x="9117013" y="3763963"/>
          <p14:tracePt t="41271" x="9261475" y="3763963"/>
          <p14:tracePt t="41288" x="9363075" y="3773488"/>
          <p14:tracePt t="41304" x="9447213" y="3773488"/>
          <p14:tracePt t="41321" x="9575800" y="3806825"/>
          <p14:tracePt t="41337" x="9745663" y="3867150"/>
          <p14:tracePt t="41354" x="9906000" y="3892550"/>
          <p14:tracePt t="41371" x="10085388" y="3943350"/>
          <p14:tracePt t="41372" x="10144125" y="3951288"/>
          <p14:tracePt t="41388" x="10220325" y="3968750"/>
          <p14:tracePt t="41405" x="10348913" y="3968750"/>
          <p14:tracePt t="41406" x="10399713" y="3976688"/>
          <p14:tracePt t="41422" x="10467975" y="3976688"/>
          <p14:tracePt t="41423" x="10509250" y="3986213"/>
          <p14:tracePt t="41437" x="10594975" y="4002088"/>
          <p14:tracePt t="41455" x="10704513" y="4002088"/>
          <p14:tracePt t="41472" x="10756900" y="4002088"/>
          <p14:tracePt t="41489" x="10790238" y="4002088"/>
          <p14:tracePt t="41518" x="10807700" y="4002088"/>
          <p14:tracePt t="41525" x="10815638" y="4002088"/>
          <p14:tracePt t="41548" x="10833100" y="3994150"/>
          <p14:tracePt t="41556" x="10841038" y="3986213"/>
          <p14:tracePt t="41572" x="10848975" y="3986213"/>
          <p14:tracePt t="41587" x="10858500" y="3986213"/>
          <p14:tracePt t="41604" x="10866438" y="3976688"/>
          <p14:tracePt t="41621" x="10874375" y="3976688"/>
          <p14:tracePt t="41749" x="10883900" y="3968750"/>
          <p14:tracePt t="41773" x="10874375" y="3960813"/>
          <p14:tracePt t="41781" x="10833100" y="3960813"/>
          <p14:tracePt t="41789" x="10782300" y="3960813"/>
          <p14:tracePt t="41805" x="10714038" y="3960813"/>
          <p14:tracePt t="41806" x="10645775" y="3960813"/>
          <p14:tracePt t="41821" x="10552113" y="3943350"/>
          <p14:tracePt t="41822" x="10483850" y="3935413"/>
          <p14:tracePt t="41837" x="10306050" y="3900488"/>
          <p14:tracePt t="41854" x="10161588" y="3892550"/>
          <p14:tracePt t="41871" x="10059988" y="3883025"/>
          <p14:tracePt t="41888" x="9940925" y="3875088"/>
          <p14:tracePt t="41904" x="9829800" y="3875088"/>
          <p14:tracePt t="41925" x="9667875" y="3875088"/>
          <p14:tracePt t="41926" x="9558338" y="3875088"/>
          <p14:tracePt t="41937" x="9447213" y="3875088"/>
          <p14:tracePt t="41956" x="8988425" y="3875088"/>
          <p14:tracePt t="41971" x="8750300" y="3875088"/>
          <p14:tracePt t="41988" x="7859713" y="3875088"/>
          <p14:tracePt t="42004" x="7596188" y="3875088"/>
          <p14:tracePt t="42006" x="7391400" y="3875088"/>
          <p14:tracePt t="42021" x="7204075" y="3875088"/>
          <p14:tracePt t="42022" x="7077075" y="3908425"/>
          <p14:tracePt t="42037" x="6967538" y="3925888"/>
          <p14:tracePt t="42054" x="6550025" y="3994150"/>
          <p14:tracePt t="42070" x="6126163" y="4052888"/>
          <p14:tracePt t="42087" x="5548313" y="4130675"/>
          <p14:tracePt t="42104" x="4970463" y="4197350"/>
          <p14:tracePt t="42120" x="4562475" y="4197350"/>
          <p14:tracePt t="42137" x="4265613" y="4197350"/>
          <p14:tracePt t="42154" x="3992563" y="4197350"/>
          <p14:tracePt t="42171" x="3756025" y="4197350"/>
          <p14:tracePt t="42187" x="3457575" y="4197350"/>
          <p14:tracePt t="42188" x="3322638" y="4197350"/>
          <p14:tracePt t="42206" x="3127375" y="4197350"/>
          <p14:tracePt t="42223" x="3016250" y="4206875"/>
          <p14:tracePt t="42237" x="2982913" y="4214813"/>
          <p14:tracePt t="42255" x="2897188" y="4232275"/>
          <p14:tracePt t="42262" x="2871788" y="4232275"/>
          <p14:tracePt t="42271" x="2854325" y="4240213"/>
          <p14:tracePt t="42287" x="2795588" y="4240213"/>
          <p14:tracePt t="42304" x="2676525" y="4249738"/>
          <p14:tracePt t="42321" x="2532063" y="4249738"/>
          <p14:tracePt t="42337" x="2471738" y="4249738"/>
          <p14:tracePt t="42356" x="2395538" y="4249738"/>
          <p14:tracePt t="42371" x="2379663" y="4249738"/>
          <p14:tracePt t="42387" x="2336800" y="4249738"/>
          <p14:tracePt t="42404" x="2293938" y="4249738"/>
          <p14:tracePt t="42422" x="2235200" y="4249738"/>
          <p14:tracePt t="42437" x="2225675" y="4249738"/>
          <p14:tracePt t="42453" x="2174875" y="4249738"/>
          <p14:tracePt t="42470" x="2166938" y="4249738"/>
          <p14:tracePt t="42487" x="2141538" y="4249738"/>
          <p14:tracePt t="42504" x="2106613" y="4249738"/>
          <p14:tracePt t="42520" x="2047875" y="4240213"/>
          <p14:tracePt t="42537" x="1987550" y="4240213"/>
          <p14:tracePt t="42553" x="1920875" y="4232275"/>
          <p14:tracePt t="42570" x="1878013" y="4232275"/>
          <p14:tracePt t="42586" x="1860550" y="4232275"/>
          <p14:tracePt t="42604" x="1852613" y="4232275"/>
          <p14:tracePt t="42620" x="1817688" y="4232275"/>
          <p14:tracePt t="42637" x="1792288" y="4232275"/>
          <p14:tracePt t="42654" x="1766888" y="4232275"/>
          <p14:tracePt t="42671" x="1749425" y="4232275"/>
          <p14:tracePt t="42687" x="1724025" y="4232275"/>
          <p14:tracePt t="42704" x="1716088" y="4232275"/>
          <p14:tracePt t="42720" x="1698625" y="4232275"/>
          <p14:tracePt t="42736" x="1682750" y="4232275"/>
          <p14:tracePt t="42754" x="1673225" y="4232275"/>
          <p14:tracePt t="42772" x="1665288" y="4232275"/>
          <p14:tracePt t="42805" x="1657350" y="4232275"/>
          <p14:tracePt t="42861" x="1639888" y="4232275"/>
          <p14:tracePt t="42933" x="1631950" y="4232275"/>
          <p14:tracePt t="42956" x="1622425" y="4232275"/>
          <p14:tracePt t="42965" x="1614488" y="4232275"/>
          <p14:tracePt t="43005" x="1597025" y="4240213"/>
          <p14:tracePt t="43053" x="1579563" y="4240213"/>
          <p14:tracePt t="43094" x="1571625" y="4240213"/>
          <p14:tracePt t="43100" x="1563688" y="4249738"/>
          <p14:tracePt t="43141" x="1554163" y="4257675"/>
          <p14:tracePt t="43157" x="1546225" y="4265613"/>
          <p14:tracePt t="43181" x="1538288" y="4265613"/>
          <p14:tracePt t="43460" x="1528763" y="4275138"/>
          <p14:tracePt t="43517" x="1538288" y="4283075"/>
          <p14:tracePt t="43524" x="1546225" y="4283075"/>
          <p14:tracePt t="43537" x="1579563" y="4300538"/>
          <p14:tracePt t="43553" x="1622425" y="4308475"/>
          <p14:tracePt t="43570" x="1665288" y="4308475"/>
          <p14:tracePt t="43586" x="1690688" y="4308475"/>
          <p14:tracePt t="43603" x="1724025" y="4308475"/>
          <p14:tracePt t="43620" x="1766888" y="4316413"/>
          <p14:tracePt t="43637" x="1827213" y="4333875"/>
          <p14:tracePt t="43638" x="1852613" y="4333875"/>
          <p14:tracePt t="43653" x="1911350" y="4333875"/>
          <p14:tracePt t="43670" x="1987550" y="4333875"/>
          <p14:tracePt t="43686" x="2047875" y="4333875"/>
          <p14:tracePt t="43703" x="2090738" y="4333875"/>
          <p14:tracePt t="43720" x="2124075" y="4333875"/>
          <p14:tracePt t="43737" x="2141538" y="4333875"/>
          <p14:tracePt t="43754" x="2149475" y="4333875"/>
          <p14:tracePt t="43773" x="2166938" y="4333875"/>
          <p14:tracePt t="43786" x="2174875" y="4333875"/>
          <p14:tracePt t="43806" x="2208213" y="4333875"/>
          <p14:tracePt t="43820" x="2217738" y="4333875"/>
          <p14:tracePt t="43836" x="2235200" y="4333875"/>
          <p14:tracePt t="43852" x="2243138" y="4333875"/>
          <p14:tracePt t="43870" x="2251075" y="4333875"/>
          <p14:tracePt t="43886" x="2268538" y="4333875"/>
          <p14:tracePt t="43903" x="2286000" y="4333875"/>
          <p14:tracePt t="43919" x="2301875" y="4333875"/>
          <p14:tracePt t="43937" x="2311400" y="4333875"/>
          <p14:tracePt t="43953" x="2319338" y="4333875"/>
          <p14:tracePt t="43969" x="2327275" y="4333875"/>
          <p14:tracePt t="43987" x="2336800" y="4333875"/>
          <p14:tracePt t="44004" x="2352675" y="4325938"/>
          <p14:tracePt t="44020" x="2362200" y="4325938"/>
          <p14:tracePt t="44022" x="2370138" y="4325938"/>
          <p14:tracePt t="44037" x="2379663" y="4325938"/>
          <p14:tracePt t="44053" x="2395538" y="4325938"/>
          <p14:tracePt t="44070" x="2405063" y="4325938"/>
          <p14:tracePt t="44087" x="2413000" y="4325938"/>
          <p14:tracePt t="44103" x="2420938" y="4325938"/>
          <p14:tracePt t="44120" x="2438400" y="4316413"/>
          <p14:tracePt t="44140" x="2446338" y="4316413"/>
          <p14:tracePt t="44153" x="2455863" y="4316413"/>
          <p14:tracePt t="44170" x="2463800" y="4316413"/>
          <p14:tracePt t="44171" x="2471738" y="4316413"/>
          <p14:tracePt t="44186" x="2489200" y="4316413"/>
          <p14:tracePt t="44203" x="2506663" y="4316413"/>
          <p14:tracePt t="44219" x="2532063" y="4316413"/>
          <p14:tracePt t="44237" x="2600325" y="4316413"/>
          <p14:tracePt t="44238" x="2641600" y="4316413"/>
          <p14:tracePt t="44255" x="2770188" y="4316413"/>
          <p14:tracePt t="44269" x="2871788" y="4316413"/>
          <p14:tracePt t="44286" x="2947988" y="4316413"/>
          <p14:tracePt t="44304" x="3008313" y="4316413"/>
          <p14:tracePt t="44319" x="3074988" y="4316413"/>
          <p14:tracePt t="44336" x="3186113" y="4316413"/>
          <p14:tracePt t="44353" x="3287713" y="4316413"/>
          <p14:tracePt t="44369" x="3389313" y="4316413"/>
          <p14:tracePt t="44386" x="3508375" y="4316413"/>
          <p14:tracePt t="44404" x="3619500" y="4316413"/>
          <p14:tracePt t="44405" x="3695700" y="4316413"/>
          <p14:tracePt t="44420" x="3756025" y="4308475"/>
          <p14:tracePt t="44437" x="3857625" y="4291013"/>
          <p14:tracePt t="44438" x="3916363" y="4283075"/>
          <p14:tracePt t="44452" x="3976688" y="4283075"/>
          <p14:tracePt t="44469" x="4095750" y="4283075"/>
          <p14:tracePt t="44486" x="4121150" y="4283075"/>
          <p14:tracePt t="44503" x="4137025" y="4283075"/>
          <p14:tracePt t="44520" x="4154488" y="4275138"/>
          <p14:tracePt t="44536" x="4162425" y="4275138"/>
          <p14:tracePt t="44553" x="4179888" y="4275138"/>
          <p14:tracePt t="44573" x="4187825" y="4275138"/>
          <p14:tracePt t="44586" x="4205288" y="4275138"/>
          <p14:tracePt t="44604" x="4222750" y="4275138"/>
          <p14:tracePt t="44623" x="4230688" y="4275138"/>
          <p14:tracePt t="44637" x="4240213" y="4275138"/>
          <p14:tracePt t="44655" x="4256088" y="4275138"/>
          <p14:tracePt t="44673" x="4291013" y="4275138"/>
          <p14:tracePt t="44686" x="4324350" y="4275138"/>
          <p14:tracePt t="44703" x="4341813" y="4275138"/>
          <p14:tracePt t="44720" x="4349750" y="4275138"/>
          <p14:tracePt t="44736" x="4359275" y="4275138"/>
          <p14:tracePt t="45286" x="4375150" y="4275138"/>
          <p14:tracePt t="48045" x="4384675" y="4275138"/>
          <p14:tracePt t="48117" x="4392613" y="4275138"/>
          <p14:tracePt t="48125" x="4400550" y="4275138"/>
          <p14:tracePt t="48134" x="4410075" y="4275138"/>
          <p14:tracePt t="48151" x="4425950" y="4275138"/>
          <p14:tracePt t="48168" x="4435475" y="4275138"/>
          <p14:tracePt t="48184" x="4443413" y="4275138"/>
          <p14:tracePt t="48202" x="4468813" y="4275138"/>
          <p14:tracePt t="48217" x="4486275" y="4275138"/>
          <p14:tracePt t="48234" x="4519613" y="4275138"/>
          <p14:tracePt t="48251" x="4554538" y="4275138"/>
          <p14:tracePt t="48268" x="4605338" y="4275138"/>
          <p14:tracePt t="48288" x="4749800" y="4275138"/>
          <p14:tracePt t="48303" x="4851400" y="4275138"/>
          <p14:tracePt t="48318" x="4919663" y="4275138"/>
          <p14:tracePt t="48334" x="4978400" y="4275138"/>
          <p14:tracePt t="48351" x="5038725" y="4275138"/>
          <p14:tracePt t="48367" x="5072063" y="4275138"/>
          <p14:tracePt t="48384" x="5114925" y="4275138"/>
          <p14:tracePt t="48401" x="5157788" y="4275138"/>
          <p14:tracePt t="48418" x="5183188" y="4265613"/>
          <p14:tracePt t="48434" x="5199063" y="4265613"/>
          <p14:tracePt t="48451" x="5233988" y="4265613"/>
          <p14:tracePt t="48468" x="5267325" y="4265613"/>
          <p14:tracePt t="48484" x="5292725" y="4265613"/>
          <p14:tracePt t="48501" x="5353050" y="4265613"/>
          <p14:tracePt t="48518" x="5378450" y="4265613"/>
          <p14:tracePt t="48534" x="5411788" y="4265613"/>
          <p14:tracePt t="48550" x="5472113" y="4265613"/>
          <p14:tracePt t="48569" x="5505450" y="4265613"/>
          <p14:tracePt t="48584" x="5548313" y="4265613"/>
          <p14:tracePt t="48601" x="5591175" y="4265613"/>
          <p14:tracePt t="48617" x="5683250" y="4265613"/>
          <p14:tracePt t="48634" x="5768975" y="4265613"/>
          <p14:tracePt t="48651" x="5853113" y="4265613"/>
          <p14:tracePt t="48668" x="5938838" y="4265613"/>
          <p14:tracePt t="48669" x="5989638" y="4265613"/>
          <p14:tracePt t="48684" x="6015038" y="4265613"/>
          <p14:tracePt t="48702" x="6057900" y="4265613"/>
          <p14:tracePt t="48717" x="6083300" y="4265613"/>
          <p14:tracePt t="48734" x="6100763" y="4265613"/>
          <p14:tracePt t="48751" x="6116638" y="4265613"/>
          <p14:tracePt t="48767" x="6126163" y="4265613"/>
          <p14:tracePt t="48784" x="6142038" y="4265613"/>
          <p14:tracePt t="48801" x="6151563" y="4265613"/>
          <p14:tracePt t="48818" x="6159500" y="4257675"/>
          <p14:tracePt t="48862" x="6176963" y="4257675"/>
          <p14:tracePt t="48869" x="6184900" y="4257675"/>
          <p14:tracePt t="48886" x="6194425" y="4249738"/>
          <p14:tracePt t="48893" x="6194425" y="4240213"/>
          <p14:tracePt t="48902" x="6184900" y="4181475"/>
          <p14:tracePt t="48918" x="6091238" y="4164013"/>
          <p14:tracePt t="48934" x="6032500" y="4146550"/>
          <p14:tracePt t="49021" x="5997575" y="4146550"/>
          <p14:tracePt t="49053" x="5989638" y="4171950"/>
          <p14:tracePt t="49061" x="5938838" y="4214813"/>
          <p14:tracePt t="49069" x="5905500" y="4249738"/>
          <p14:tracePt t="49085" x="5870575" y="4291013"/>
          <p14:tracePt t="49086" x="5811838" y="4316413"/>
          <p14:tracePt t="49101" x="5794375" y="4333875"/>
          <p14:tracePt t="49117" x="5761038" y="4368800"/>
          <p14:tracePt t="49166" x="5761038" y="4359275"/>
          <p14:tracePt t="49174" x="5786438" y="4351338"/>
          <p14:tracePt t="49185" x="5837238" y="4341813"/>
          <p14:tracePt t="49208" x="5895975" y="4341813"/>
          <p14:tracePt t="49210" x="5930900" y="4325938"/>
          <p14:tracePt t="49216" x="5938838" y="4325938"/>
          <p14:tracePt t="49234" x="5981700" y="4308475"/>
          <p14:tracePt t="49251" x="6007100" y="4308475"/>
          <p14:tracePt t="49269" x="6040438" y="4291013"/>
          <p14:tracePt t="49270" x="6057900" y="4283075"/>
          <p14:tracePt t="49286" x="6108700" y="4275138"/>
          <p14:tracePt t="49301" x="6116638" y="4275138"/>
          <p14:tracePt t="49302" x="6126163" y="4275138"/>
          <p14:tracePt t="49317" x="6126163" y="4265613"/>
          <p14:tracePt t="49335" x="6159500" y="4265613"/>
          <p14:tracePt t="49351" x="6176963" y="4257675"/>
          <p14:tracePt t="49369" x="6210300" y="4257675"/>
          <p14:tracePt t="49373" x="6227763" y="4249738"/>
          <p14:tracePt t="49384" x="6235700" y="4249738"/>
          <p14:tracePt t="49401" x="6270625" y="4249738"/>
          <p14:tracePt t="49417" x="6303963" y="4240213"/>
          <p14:tracePt t="49434" x="6372225" y="4232275"/>
          <p14:tracePt t="49452" x="6415088" y="4232275"/>
          <p14:tracePt t="49468" x="6448425" y="4224338"/>
          <p14:tracePt t="49486" x="6483350" y="4214813"/>
          <p14:tracePt t="49502" x="6508750" y="4206875"/>
          <p14:tracePt t="49517" x="6534150" y="4206875"/>
          <p14:tracePt t="49518" x="6559550" y="4197350"/>
          <p14:tracePt t="49534" x="6600825" y="4197350"/>
          <p14:tracePt t="49551" x="6635750" y="4197350"/>
          <p14:tracePt t="49568" x="6669088" y="4189413"/>
          <p14:tracePt t="49584" x="6686550" y="4189413"/>
          <p14:tracePt t="49600" x="6711950" y="4181475"/>
          <p14:tracePt t="49617" x="6737350" y="4181475"/>
          <p14:tracePt t="49638" x="6762750" y="4171950"/>
          <p14:tracePt t="49653" x="6780213" y="4171950"/>
          <p14:tracePt t="49669" x="6797675" y="4171950"/>
          <p14:tracePt t="49686" x="6813550" y="4171950"/>
          <p14:tracePt t="49707" x="6823075" y="4171950"/>
          <p14:tracePt t="49710" x="6838950" y="4171950"/>
          <p14:tracePt t="49725" x="6848475" y="4171950"/>
          <p14:tracePt t="49733" x="6856413" y="4171950"/>
          <p14:tracePt t="49750" x="6864350" y="4164013"/>
          <p14:tracePt t="49782" x="6873875" y="4164013"/>
          <p14:tracePt t="49821" x="6889750" y="4164013"/>
          <p14:tracePt t="49853" x="6899275" y="4164013"/>
          <p14:tracePt t="49894" x="6907213" y="4164013"/>
          <p14:tracePt t="49918" x="6915150" y="4164013"/>
          <p14:tracePt t="49948" x="6924675" y="4164013"/>
          <p14:tracePt t="49988" x="6932613" y="4164013"/>
          <p14:tracePt t="49996" x="6932613" y="4171950"/>
          <p14:tracePt t="50005" x="6942138" y="4189413"/>
          <p14:tracePt t="50017" x="6942138" y="4197350"/>
          <p14:tracePt t="50033" x="6967538" y="4240213"/>
          <p14:tracePt t="50050" x="6992938" y="4291013"/>
          <p14:tracePt t="50067" x="7000875" y="4291013"/>
          <p14:tracePt t="50118" x="7000875" y="4300538"/>
          <p14:tracePt t="50525" x="7008813" y="4283075"/>
          <p14:tracePt t="50549" x="7034213" y="4275138"/>
          <p14:tracePt t="50564" x="7043738" y="4265613"/>
          <p14:tracePt t="50574" x="7051675" y="4257675"/>
          <p14:tracePt t="50584" x="7069138" y="4257675"/>
          <p14:tracePt t="50601" x="7077075" y="4249738"/>
          <p14:tracePt t="50617" x="7112000" y="4240213"/>
          <p14:tracePt t="50634" x="7153275" y="4214813"/>
          <p14:tracePt t="50637" x="7178675" y="4214813"/>
          <p14:tracePt t="50650" x="7188200" y="4206875"/>
          <p14:tracePt t="50667" x="7229475" y="4206875"/>
          <p14:tracePt t="50684" x="7256463" y="4206875"/>
          <p14:tracePt t="50700" x="7272338" y="4206875"/>
          <p14:tracePt t="50702" x="7281863" y="4197350"/>
          <p14:tracePt t="50717" x="7289800" y="4197350"/>
          <p14:tracePt t="50733" x="7315200" y="4197350"/>
          <p14:tracePt t="50750" x="7340600" y="4181475"/>
          <p14:tracePt t="50766" x="7348538" y="4181475"/>
          <p14:tracePt t="50784" x="7391400" y="4164013"/>
          <p14:tracePt t="50800" x="7408863" y="4164013"/>
          <p14:tracePt t="50816" x="7426325" y="4164013"/>
          <p14:tracePt t="50833" x="7442200" y="4164013"/>
          <p14:tracePt t="50850" x="7467600" y="4164013"/>
          <p14:tracePt t="50867" x="7493000" y="4164013"/>
          <p14:tracePt t="50883" x="7510463" y="4164013"/>
          <p14:tracePt t="50900" x="7518400" y="4164013"/>
          <p14:tracePt t="50940" x="7535863" y="4164013"/>
          <p14:tracePt t="50966" x="7545388" y="4164013"/>
          <p14:tracePt t="51005" x="7553325" y="4164013"/>
          <p14:tracePt t="51021" x="7570788" y="4164013"/>
          <p14:tracePt t="51046" x="7578725" y="4164013"/>
          <p14:tracePt t="51052" x="7586663" y="4164013"/>
          <p14:tracePt t="51061" x="7596188" y="4164013"/>
          <p14:tracePt t="51068" x="7604125" y="4164013"/>
          <p14:tracePt t="51084" x="7612063" y="4164013"/>
          <p14:tracePt t="51100" x="7629525" y="4164013"/>
          <p14:tracePt t="51116" x="7637463" y="4164013"/>
          <p14:tracePt t="51133" x="7662863" y="4164013"/>
          <p14:tracePt t="51149" x="7680325" y="4164013"/>
          <p14:tracePt t="51167" x="7697788" y="4164013"/>
          <p14:tracePt t="51183" x="7705725" y="4164013"/>
          <p14:tracePt t="51200" x="7723188" y="4164013"/>
          <p14:tracePt t="51217" x="7740650" y="4164013"/>
          <p14:tracePt t="51233" x="7748588" y="4164013"/>
          <p14:tracePt t="51252" x="7756525" y="4164013"/>
          <p14:tracePt t="51278" x="7766050" y="4164013"/>
          <p14:tracePt t="51285" x="7781925" y="4164013"/>
          <p14:tracePt t="51301" x="7791450" y="4164013"/>
          <p14:tracePt t="51304" x="7799388" y="4164013"/>
          <p14:tracePt t="51317" x="7824788" y="4164013"/>
          <p14:tracePt t="51334" x="7842250" y="4164013"/>
          <p14:tracePt t="51337" x="7859713" y="4164013"/>
          <p14:tracePt t="51351" x="7867650" y="4171950"/>
          <p14:tracePt t="51367" x="7885113" y="4171950"/>
          <p14:tracePt t="51383" x="7900988" y="4181475"/>
          <p14:tracePt t="51400" x="7918450" y="4181475"/>
          <p14:tracePt t="51416" x="7935913" y="4181475"/>
          <p14:tracePt t="51433" x="7943850" y="4181475"/>
          <p14:tracePt t="51452" x="7961313" y="4189413"/>
          <p14:tracePt t="51519" x="7969250" y="4189413"/>
          <p14:tracePt t="51527" x="7977188" y="4189413"/>
          <p14:tracePt t="51541" x="7994650" y="4189413"/>
          <p14:tracePt t="51606" x="8004175" y="4189413"/>
          <p14:tracePt t="51621" x="8012113" y="4189413"/>
          <p14:tracePt t="51637" x="8020050" y="4189413"/>
          <p14:tracePt t="51652" x="8029575" y="4189413"/>
          <p14:tracePt t="51685" x="8045450" y="4189413"/>
          <p14:tracePt t="51702" x="8062913" y="4197350"/>
          <p14:tracePt t="51708" x="8062913" y="4206875"/>
          <p14:tracePt t="51734" x="8080375" y="4206875"/>
          <p14:tracePt t="51749" x="8088313" y="4206875"/>
          <p14:tracePt t="51766" x="8096250" y="4206875"/>
          <p14:tracePt t="51772" x="8105775" y="4206875"/>
          <p14:tracePt t="51783" x="8113713" y="4206875"/>
          <p14:tracePt t="51800" x="8121650" y="4206875"/>
          <p14:tracePt t="51816" x="8147050" y="4206875"/>
          <p14:tracePt t="51833" x="8156575" y="4206875"/>
          <p14:tracePt t="51849" x="8189913" y="4206875"/>
          <p14:tracePt t="51866" x="8215313" y="4206875"/>
          <p14:tracePt t="51884" x="8240713" y="4206875"/>
          <p14:tracePt t="51900" x="8250238" y="4206875"/>
          <p14:tracePt t="51917" x="8283575" y="4206875"/>
          <p14:tracePt t="51933" x="8291513" y="4206875"/>
          <p14:tracePt t="51950" x="8343900" y="4206875"/>
          <p14:tracePt t="51966" x="8351838" y="4206875"/>
          <p14:tracePt t="51983" x="8377238" y="4206875"/>
          <p14:tracePt t="51999" x="8385175" y="4206875"/>
          <p14:tracePt t="52016" x="8402638" y="4206875"/>
          <p14:tracePt t="52033" x="8410575" y="4206875"/>
          <p14:tracePt t="52049" x="8435975" y="4206875"/>
          <p14:tracePt t="52066" x="8453438" y="4206875"/>
          <p14:tracePt t="52082" x="8478838" y="4206875"/>
          <p14:tracePt t="52100" x="8513763" y="4206875"/>
          <p14:tracePt t="52116" x="8547100" y="4214813"/>
          <p14:tracePt t="52117" x="8555038" y="4214813"/>
          <p14:tracePt t="52133" x="8580438" y="4224338"/>
          <p14:tracePt t="52149" x="8666163" y="4249738"/>
          <p14:tracePt t="52166" x="8734425" y="4249738"/>
          <p14:tracePt t="52183" x="8802688" y="4249738"/>
          <p14:tracePt t="52199" x="8878888" y="4249738"/>
          <p14:tracePt t="52217" x="8937625" y="4249738"/>
          <p14:tracePt t="52234" x="8997950" y="4249738"/>
          <p14:tracePt t="52236" x="9013825" y="4249738"/>
          <p14:tracePt t="52249" x="9031288" y="4249738"/>
          <p14:tracePt t="52267" x="9056688" y="4249738"/>
          <p14:tracePt t="52286" x="9099550" y="4257675"/>
          <p14:tracePt t="52303" x="9167813" y="4265613"/>
          <p14:tracePt t="52317" x="9261475" y="4300538"/>
          <p14:tracePt t="52334" x="9328150" y="4316413"/>
          <p14:tracePt t="52349" x="9371013" y="4333875"/>
          <p14:tracePt t="52367" x="9405938" y="4333875"/>
          <p14:tracePt t="52383" x="9421813" y="4341813"/>
          <p14:tracePt t="52399" x="9456738" y="4351338"/>
          <p14:tracePt t="52416" x="9490075" y="4368800"/>
          <p14:tracePt t="52432" x="9540875" y="4384675"/>
          <p14:tracePt t="52449" x="9566275" y="4384675"/>
          <p14:tracePt t="52466" x="9583738" y="4384675"/>
          <p14:tracePt t="52950" x="9583738" y="4394200"/>
          <p14:tracePt t="52957" x="9583738" y="4402138"/>
          <p14:tracePt t="52966" x="9575800" y="4402138"/>
          <p14:tracePt t="52982" x="9550400" y="4402138"/>
          <p14:tracePt t="52999" x="9532938" y="4402138"/>
          <p14:tracePt t="53015" x="9507538" y="4402138"/>
          <p14:tracePt t="53032" x="9472613" y="4402138"/>
          <p14:tracePt t="53049" x="9396413" y="4402138"/>
          <p14:tracePt t="53066" x="9345613" y="4402138"/>
          <p14:tracePt t="53067" x="9312275" y="4402138"/>
          <p14:tracePt t="53082" x="9269413" y="4410075"/>
          <p14:tracePt t="53102" x="9201150" y="4410075"/>
          <p14:tracePt t="53118" x="9183688" y="4410075"/>
          <p14:tracePt t="53133" x="9175750" y="4410075"/>
          <p14:tracePt t="53136" x="9158288" y="4410075"/>
          <p14:tracePt t="53151" x="9124950" y="4419600"/>
          <p14:tracePt t="53165" x="9091613" y="4419600"/>
          <p14:tracePt t="53182" x="9023350" y="4445000"/>
          <p14:tracePt t="53198" x="8963025" y="4460875"/>
          <p14:tracePt t="53215" x="8929688" y="4460875"/>
          <p14:tracePt t="53232" x="8912225" y="4470400"/>
          <p14:tracePt t="53248" x="8878888" y="4470400"/>
          <p14:tracePt t="53266" x="8861425" y="4478338"/>
          <p14:tracePt t="53282" x="8828088" y="4478338"/>
          <p14:tracePt t="53300" x="8750300" y="4486275"/>
          <p14:tracePt t="53301" x="8709025" y="4495800"/>
          <p14:tracePt t="53316" x="8632825" y="4495800"/>
          <p14:tracePt t="53318" x="8564563" y="4495800"/>
          <p14:tracePt t="53333" x="8496300" y="4495800"/>
          <p14:tracePt t="53335" x="8445500" y="4495800"/>
          <p14:tracePt t="53349" x="8394700" y="4495800"/>
          <p14:tracePt t="53350" x="8334375" y="4495800"/>
          <p14:tracePt t="53367" x="8275638" y="4495800"/>
          <p14:tracePt t="53383" x="8232775" y="4495800"/>
          <p14:tracePt t="53400" x="8199438" y="4503738"/>
          <p14:tracePt t="53416" x="8121650" y="4521200"/>
          <p14:tracePt t="53433" x="8045450" y="4521200"/>
          <p14:tracePt t="53449" x="7943850" y="4521200"/>
          <p14:tracePt t="53465" x="7842250" y="4521200"/>
          <p14:tracePt t="53482" x="7756525" y="4521200"/>
          <p14:tracePt t="53498" x="7680325" y="4521200"/>
          <p14:tracePt t="53516" x="7621588" y="4521200"/>
          <p14:tracePt t="53532" x="7570788" y="4521200"/>
          <p14:tracePt t="53548" x="7553325" y="4521200"/>
          <p14:tracePt t="53565" x="7527925" y="4521200"/>
          <p14:tracePt t="53582" x="7518400" y="4521200"/>
          <p14:tracePt t="53598" x="7493000" y="4521200"/>
          <p14:tracePt t="53615" x="7467600" y="4521200"/>
          <p14:tracePt t="53632" x="7442200" y="4521200"/>
          <p14:tracePt t="53649" x="7426325" y="4521200"/>
          <p14:tracePt t="53665" x="7400925" y="4521200"/>
          <p14:tracePt t="53684" x="7391400" y="4521200"/>
          <p14:tracePt t="53700" x="7373938" y="4521200"/>
          <p14:tracePt t="53716" x="7366000" y="4521200"/>
          <p14:tracePt t="53732" x="7358063" y="4521200"/>
          <p14:tracePt t="53733" x="7340600" y="4521200"/>
          <p14:tracePt t="53749" x="7332663" y="4521200"/>
          <p14:tracePt t="53751" x="7307263" y="4521200"/>
          <p14:tracePt t="53765" x="7256463" y="4521200"/>
          <p14:tracePt t="53782" x="7196138" y="4521200"/>
          <p14:tracePt t="53799" x="7145338" y="4521200"/>
          <p14:tracePt t="53815" x="7102475" y="4521200"/>
          <p14:tracePt t="53832" x="7069138" y="4521200"/>
          <p14:tracePt t="53848" x="7000875" y="4521200"/>
          <p14:tracePt t="53865" x="6950075" y="4521200"/>
          <p14:tracePt t="53882" x="6881813" y="4521200"/>
          <p14:tracePt t="53902" x="6838950" y="4521200"/>
          <p14:tracePt t="53916" x="6831013" y="4521200"/>
          <p14:tracePt t="53934" x="6805613" y="4521200"/>
          <p14:tracePt t="53949" x="6797675" y="4521200"/>
          <p14:tracePt t="53966" x="6745288" y="4521200"/>
          <p14:tracePt t="53982" x="6694488" y="4521200"/>
          <p14:tracePt t="53998" x="6653213" y="4521200"/>
          <p14:tracePt t="54015" x="6592888" y="4529138"/>
          <p14:tracePt t="54031" x="6559550" y="4529138"/>
          <p14:tracePt t="54048" x="6524625" y="4538663"/>
          <p14:tracePt t="54065" x="6473825" y="4538663"/>
          <p14:tracePt t="54081" x="6423025" y="4546600"/>
          <p14:tracePt t="54098" x="6329363" y="4572000"/>
          <p14:tracePt t="54116" x="6245225" y="4572000"/>
          <p14:tracePt t="54117" x="6202363" y="4572000"/>
          <p14:tracePt t="54132" x="6167438" y="4572000"/>
          <p14:tracePt t="54133" x="6134100" y="4572000"/>
          <p14:tracePt t="54148" x="6126163" y="4572000"/>
          <p14:tracePt t="54166" x="6091238" y="4572000"/>
          <p14:tracePt t="54181" x="6057900" y="4579938"/>
          <p14:tracePt t="54198" x="6007100" y="4579938"/>
          <p14:tracePt t="54215" x="5905500" y="4589463"/>
          <p14:tracePt t="54232" x="5768975" y="4605338"/>
          <p14:tracePt t="54249" x="5667375" y="4630738"/>
          <p14:tracePt t="54268" x="5565775" y="4640263"/>
          <p14:tracePt t="54271" x="5505450" y="4640263"/>
          <p14:tracePt t="54282" x="5429250" y="4657725"/>
          <p14:tracePt t="54285" x="5327650" y="4673600"/>
          <p14:tracePt t="54300" x="5114925" y="4691063"/>
          <p14:tracePt t="54317" x="4884738" y="4741863"/>
          <p14:tracePt t="54333" x="4630738" y="4775200"/>
          <p14:tracePt t="54348" x="4511675" y="4784725"/>
          <p14:tracePt t="54365" x="4248150" y="4784725"/>
          <p14:tracePt t="54381" x="4111625" y="4784725"/>
          <p14:tracePt t="54398" x="3976688" y="4784725"/>
          <p14:tracePt t="54415" x="3873500" y="4784725"/>
          <p14:tracePt t="54432" x="3814763" y="4784725"/>
          <p14:tracePt t="54448" x="3797300" y="4784725"/>
          <p14:tracePt t="54670" x="3822700" y="4792663"/>
          <p14:tracePt t="54677" x="3883025" y="4792663"/>
          <p14:tracePt t="54686" x="3925888" y="4792663"/>
          <p14:tracePt t="54701" x="4010025" y="4792663"/>
          <p14:tracePt t="54717" x="4086225" y="4792663"/>
          <p14:tracePt t="54733" x="4162425" y="4792663"/>
          <p14:tracePt t="54751" x="4248150" y="4792663"/>
          <p14:tracePt t="54767" x="4384675" y="4827588"/>
          <p14:tracePt t="54782" x="4529138" y="4827588"/>
          <p14:tracePt t="54798" x="4724400" y="4835525"/>
          <p14:tracePt t="54815" x="4894263" y="4835525"/>
          <p14:tracePt t="54831" x="5038725" y="4835525"/>
          <p14:tracePt t="54848" x="5122863" y="4835525"/>
          <p14:tracePt t="54865" x="5173663" y="4835525"/>
          <p14:tracePt t="54881" x="5233988" y="4835525"/>
          <p14:tracePt t="54898" x="5343525" y="4835525"/>
          <p14:tracePt t="54915" x="5505450" y="4835525"/>
          <p14:tracePt t="54916" x="5599113" y="4835525"/>
          <p14:tracePt t="54931" x="5726113" y="4835525"/>
          <p14:tracePt t="54949" x="6065838" y="4843463"/>
          <p14:tracePt t="54967" x="6210300" y="4860925"/>
          <p14:tracePt t="54982" x="6329363" y="4860925"/>
          <p14:tracePt t="54998" x="6473825" y="4860925"/>
          <p14:tracePt t="55015" x="6575425" y="4860925"/>
          <p14:tracePt t="55033" x="6704013" y="4878388"/>
          <p14:tracePt t="55048" x="6770688" y="4886325"/>
          <p14:tracePt t="55065" x="6823075" y="4894263"/>
          <p14:tracePt t="55082" x="6848475" y="4894263"/>
          <p14:tracePt t="55098" x="6873875" y="4894263"/>
          <p14:tracePt t="55114" x="6889750" y="4903788"/>
          <p14:tracePt t="55132" x="6924675" y="4903788"/>
          <p14:tracePt t="55133" x="6942138" y="4919663"/>
          <p14:tracePt t="55149" x="6958013" y="4919663"/>
          <p14:tracePt t="55152" x="6983413" y="4919663"/>
          <p14:tracePt t="55158" x="7018338" y="4919663"/>
          <p14:tracePt t="55167" x="7051675" y="4929188"/>
          <p14:tracePt t="55181" x="7127875" y="4929188"/>
          <p14:tracePt t="55198" x="7188200" y="4929188"/>
          <p14:tracePt t="55215" x="7229475" y="4929188"/>
          <p14:tracePt t="55233" x="7315200" y="4929188"/>
          <p14:tracePt t="55249" x="7366000" y="4929188"/>
          <p14:tracePt t="55267" x="7400925" y="4929188"/>
          <p14:tracePt t="55268" x="7408863" y="4929188"/>
          <p14:tracePt t="55282" x="7416800" y="4929188"/>
          <p14:tracePt t="55285" x="7442200" y="4929188"/>
          <p14:tracePt t="55298" x="7477125" y="4929188"/>
          <p14:tracePt t="55317" x="7527925" y="4929188"/>
          <p14:tracePt t="55333" x="7596188" y="4929188"/>
          <p14:tracePt t="55349" x="7629525" y="4929188"/>
          <p14:tracePt t="55350" x="7646988" y="4929188"/>
          <p14:tracePt t="55365" x="7680325" y="4929188"/>
          <p14:tracePt t="55366" x="7697788" y="4929188"/>
          <p14:tracePt t="55383" x="7773988" y="4929188"/>
          <p14:tracePt t="55398" x="7875588" y="4929188"/>
          <p14:tracePt t="55414" x="7943850" y="4929188"/>
          <p14:tracePt t="55431" x="7969250" y="4929188"/>
          <p14:tracePt t="55447" x="8004175" y="4929188"/>
          <p14:tracePt t="55464" x="8020050" y="4929188"/>
          <p14:tracePt t="55481" x="8045450" y="4929188"/>
          <p14:tracePt t="55498" x="8070850" y="4929188"/>
          <p14:tracePt t="55514" x="8096250" y="4929188"/>
          <p14:tracePt t="55532" x="8131175" y="4929188"/>
          <p14:tracePt t="55533" x="8147050" y="4929188"/>
          <p14:tracePt t="55548" x="8164513" y="4929188"/>
          <p14:tracePt t="55550" x="8181975" y="4937125"/>
          <p14:tracePt t="55566" x="8250238" y="4954588"/>
          <p14:tracePt t="55583" x="8326438" y="4962525"/>
          <p14:tracePt t="55598" x="8394700" y="4972050"/>
          <p14:tracePt t="55615" x="8470900" y="4972050"/>
          <p14:tracePt t="55632" x="8504238" y="4979988"/>
          <p14:tracePt t="55648" x="8529638" y="4979988"/>
          <p14:tracePt t="55664" x="8539163" y="4979988"/>
          <p14:tracePt t="55684" x="8580438" y="4979988"/>
          <p14:tracePt t="55697" x="8615363" y="4979988"/>
          <p14:tracePt t="55714" x="8724900" y="4979988"/>
          <p14:tracePt t="55731" x="8869363" y="4979988"/>
          <p14:tracePt t="55733" x="8929688" y="4972050"/>
          <p14:tracePt t="55748" x="8988425" y="4962525"/>
          <p14:tracePt t="55749" x="9013825" y="4954588"/>
          <p14:tracePt t="55766" x="9048750" y="4954588"/>
          <p14:tracePt t="55781" x="9074150" y="4946650"/>
          <p14:tracePt t="55798" x="9082088" y="4946650"/>
          <p14:tracePt t="55815" x="9117013" y="4937125"/>
          <p14:tracePt t="55831" x="9193213" y="4919663"/>
          <p14:tracePt t="55848" x="9261475" y="4911725"/>
          <p14:tracePt t="55865" x="9302750" y="4911725"/>
          <p14:tracePt t="55881" x="9337675" y="4903788"/>
          <p14:tracePt t="55898" x="9345613" y="4903788"/>
          <p14:tracePt t="55915" x="9353550" y="4894263"/>
          <p14:tracePt t="55941" x="9363075" y="4894263"/>
          <p14:tracePt t="55949" x="9371013" y="4894263"/>
          <p14:tracePt t="55964" x="9396413" y="4886325"/>
          <p14:tracePt t="55981" x="9421813" y="4886325"/>
          <p14:tracePt t="55997" x="9447213" y="4878388"/>
          <p14:tracePt t="57894" x="9439275" y="4878388"/>
          <p14:tracePt t="57917" x="9421813" y="4878388"/>
          <p14:tracePt t="57926" x="9413875" y="4878388"/>
          <p14:tracePt t="57941" x="9405938" y="4878388"/>
          <p14:tracePt t="57948" x="9396413" y="4878388"/>
          <p14:tracePt t="57963" x="9388475" y="4878388"/>
          <p14:tracePt t="57980" x="9380538" y="4878388"/>
          <p14:tracePt t="57996" x="9371013" y="4878388"/>
          <p14:tracePt t="58013" x="9363075" y="4886325"/>
          <p14:tracePt t="58030" x="9353550" y="4886325"/>
          <p14:tracePt t="58046" x="9345613" y="4886325"/>
          <p14:tracePt t="58063" x="9294813" y="4886325"/>
          <p14:tracePt t="58080" x="9244013" y="4886325"/>
          <p14:tracePt t="58096" x="9193213" y="4886325"/>
          <p14:tracePt t="58113" x="9132888" y="4886325"/>
          <p14:tracePt t="58130" x="9091613" y="4886325"/>
          <p14:tracePt t="58147" x="9064625" y="4886325"/>
          <p14:tracePt t="58148" x="9048750" y="4886325"/>
          <p14:tracePt t="58164" x="9031288" y="4886325"/>
          <p14:tracePt t="58165" x="9005888" y="4886325"/>
          <p14:tracePt t="58184" x="8980488" y="4886325"/>
          <p14:tracePt t="58197" x="8947150" y="4886325"/>
          <p14:tracePt t="58214" x="8912225" y="4886325"/>
          <p14:tracePt t="58229" x="8878888" y="4886325"/>
          <p14:tracePt t="58246" x="8828088" y="4886325"/>
          <p14:tracePt t="58263" x="8777288" y="4886325"/>
          <p14:tracePt t="58280" x="8724900" y="4886325"/>
          <p14:tracePt t="58296" x="8674100" y="4886325"/>
          <p14:tracePt t="58313" x="8615363" y="4886325"/>
          <p14:tracePt t="58330" x="8564563" y="4868863"/>
          <p14:tracePt t="58346" x="8513763" y="4868863"/>
          <p14:tracePt t="58365" x="8343900" y="4868863"/>
          <p14:tracePt t="58381" x="8283575" y="4868863"/>
          <p14:tracePt t="58384" x="8199438" y="4868863"/>
          <p14:tracePt t="58397" x="8121650" y="4868863"/>
          <p14:tracePt t="58413" x="7910513" y="4868863"/>
          <p14:tracePt t="58430" x="7688263" y="4868863"/>
          <p14:tracePt t="58447" x="7545388" y="4868863"/>
          <p14:tracePt t="58464" x="7094538" y="4868863"/>
          <p14:tracePt t="58480" x="6813550" y="4868863"/>
          <p14:tracePt t="58497" x="6643688" y="4868863"/>
          <p14:tracePt t="58513" x="6491288" y="4868863"/>
          <p14:tracePt t="58531" x="6346825" y="4868863"/>
          <p14:tracePt t="58534" x="6261100" y="4868863"/>
          <p14:tracePt t="58549" x="6091238" y="4868863"/>
          <p14:tracePt t="58566" x="5946775" y="4868863"/>
          <p14:tracePt t="58582" x="5811838" y="4835525"/>
          <p14:tracePt t="58598" x="5768975" y="4827588"/>
          <p14:tracePt t="58599" x="5692775" y="4827588"/>
          <p14:tracePt t="58615" x="5624513" y="4818063"/>
          <p14:tracePt t="58630" x="5581650" y="4810125"/>
          <p14:tracePt t="58647" x="5530850" y="4810125"/>
          <p14:tracePt t="58663" x="5480050" y="4792663"/>
          <p14:tracePt t="58680" x="5429250" y="4784725"/>
          <p14:tracePt t="58698" x="5403850" y="4784725"/>
          <p14:tracePt t="58702" x="5378450" y="4784725"/>
          <p14:tracePt t="58714" x="5378450" y="4775200"/>
          <p14:tracePt t="58730" x="5353050" y="4775200"/>
          <p14:tracePt t="58747" x="5343525" y="4775200"/>
          <p14:tracePt t="58764" x="5335588" y="4775200"/>
          <p14:tracePt t="58798" x="5327650" y="4775200"/>
          <p14:tracePt t="59015" x="5327650" y="4784725"/>
          <p14:tracePt t="59020" x="5327650" y="4827588"/>
          <p14:tracePt t="59029" x="5360988" y="4878388"/>
          <p14:tracePt t="59046" x="5437188" y="5005388"/>
          <p14:tracePt t="59062" x="5497513" y="5091113"/>
          <p14:tracePt t="59080" x="5505450" y="5106988"/>
          <p14:tracePt t="59096" x="5513388" y="5116513"/>
          <p14:tracePt t="88382" x="5538788" y="5106988"/>
          <p14:tracePt t="88388" x="5616575" y="4987925"/>
          <p14:tracePt t="88399" x="5776913" y="4759325"/>
          <p14:tracePt t="88417" x="6116638" y="4291013"/>
          <p14:tracePt t="88433" x="6311900" y="3883025"/>
          <p14:tracePt t="88450" x="6389688" y="3611563"/>
          <p14:tracePt t="88467" x="6448425" y="3433763"/>
          <p14:tracePt t="88484" x="6567488" y="3152775"/>
          <p14:tracePt t="88500" x="6618288" y="3067050"/>
          <p14:tracePt t="88517" x="6643688" y="2990850"/>
          <p14:tracePt t="88520" x="6643688" y="2965450"/>
          <p14:tracePt t="88573" x="6635750" y="2957513"/>
          <p14:tracePt t="88581" x="6567488" y="2957513"/>
          <p14:tracePt t="88589" x="6483350" y="2974975"/>
          <p14:tracePt t="88600" x="6354763" y="3025775"/>
          <p14:tracePt t="88616" x="6091238" y="3076575"/>
          <p14:tracePt t="88634" x="5888038" y="3127375"/>
          <p14:tracePt t="88636" x="5827713" y="3144838"/>
          <p14:tracePt t="88650" x="5768975" y="3178175"/>
          <p14:tracePt t="88666" x="5641975" y="3238500"/>
          <p14:tracePt t="88687" x="5480050" y="3330575"/>
          <p14:tracePt t="88701" x="5454650" y="3340100"/>
          <p14:tracePt t="88717" x="5437188" y="3348038"/>
          <p14:tracePt t="88734" x="5378450" y="3365500"/>
          <p14:tracePt t="88737" x="5360988" y="3365500"/>
          <p14:tracePt t="88751" x="5318125" y="3373438"/>
          <p14:tracePt t="88767" x="5302250" y="3382963"/>
          <p14:tracePt t="88789" x="5276850" y="3390900"/>
          <p14:tracePt t="88814" x="5259388" y="3398838"/>
          <p14:tracePt t="88822" x="5249863" y="3424238"/>
          <p14:tracePt t="88838" x="5224463" y="3424238"/>
          <p14:tracePt t="88849" x="5199063" y="3449638"/>
          <p14:tracePt t="88866" x="5173663" y="3467100"/>
          <p14:tracePt t="88884" x="5140325" y="3492500"/>
          <p14:tracePt t="88901" x="5122863" y="3502025"/>
          <p14:tracePt t="88917" x="5114925" y="3502025"/>
          <p14:tracePt t="88933" x="5106988" y="3517900"/>
          <p14:tracePt t="88950" x="5089525" y="3543300"/>
          <p14:tracePt t="88967" x="5080000" y="3552825"/>
          <p14:tracePt t="88984" x="5072063" y="3594100"/>
          <p14:tracePt t="89001" x="5054600" y="3629025"/>
          <p14:tracePt t="89016" x="5054600" y="3654425"/>
          <p14:tracePt t="89033" x="5046663" y="3671888"/>
          <p14:tracePt t="89049" x="5046663" y="3679825"/>
          <p14:tracePt t="89066" x="5046663" y="3687763"/>
          <p14:tracePt t="89085" x="5046663" y="3705225"/>
          <p14:tracePt t="89102" x="5046663" y="3713163"/>
          <p14:tracePt t="89158" x="5046663" y="3722688"/>
          <p14:tracePt t="89254" x="5046663" y="3730625"/>
          <p14:tracePt t="89789" x="5046663" y="3738563"/>
          <p14:tracePt t="89805" x="5054600" y="3738563"/>
          <p14:tracePt t="89813" x="5064125" y="3738563"/>
          <p14:tracePt t="89965" x="5072063" y="3738563"/>
          <p14:tracePt t="89973" x="5089525" y="3738563"/>
          <p14:tracePt t="89996" x="5097463" y="3738563"/>
          <p14:tracePt t="90005" x="5106988" y="3738563"/>
          <p14:tracePt t="90021" x="5114925" y="3738563"/>
          <p14:tracePt t="90036" x="5122863" y="3738563"/>
          <p14:tracePt t="90053" x="5132388" y="3738563"/>
          <p14:tracePt t="90065" x="5132388" y="3730625"/>
          <p14:tracePt t="90093" x="5148263" y="3730625"/>
          <p14:tracePt t="90108" x="5157788" y="3730625"/>
          <p14:tracePt t="90133" x="5165725" y="3730625"/>
          <p14:tracePt t="90166" x="5173663" y="3730625"/>
          <p14:tracePt t="90173" x="5183188" y="3730625"/>
          <p14:tracePt t="90184" x="5199063" y="3730625"/>
          <p14:tracePt t="90199" x="5216525" y="3730625"/>
          <p14:tracePt t="90216" x="5224463" y="3730625"/>
          <p14:tracePt t="90232" x="5249863" y="3730625"/>
          <p14:tracePt t="90341" x="5259388" y="3730625"/>
          <p14:tracePt t="90366" x="5267325" y="3730625"/>
          <p14:tracePt t="90454" x="5284788" y="3713163"/>
          <p14:tracePt t="90933" x="5292725" y="3713163"/>
          <p14:tracePt t="91052" x="5310188" y="3713163"/>
          <p14:tracePt t="91292" x="5327650" y="3713163"/>
          <p14:tracePt t="91468" x="5335588" y="3713163"/>
          <p14:tracePt t="91524" x="5343525" y="3713163"/>
          <p14:tracePt t="91540" x="5353050" y="3713163"/>
          <p14:tracePt t="91564" x="5360988" y="3713163"/>
          <p14:tracePt t="91628" x="5368925" y="3713163"/>
          <p14:tracePt t="91636" x="5378450" y="3713163"/>
          <p14:tracePt t="91668" x="5386388" y="3713163"/>
          <p14:tracePt t="91676" x="5403850" y="3713163"/>
          <p14:tracePt t="91692" x="5421313" y="3713163"/>
          <p14:tracePt t="91700" x="5446713" y="3722688"/>
          <p14:tracePt t="91716" x="5505450" y="3730625"/>
          <p14:tracePt t="91732" x="5591175" y="3738563"/>
          <p14:tracePt t="91748" x="5683250" y="3756025"/>
          <p14:tracePt t="91765" x="5802313" y="3763963"/>
          <p14:tracePt t="91781" x="5880100" y="3773488"/>
          <p14:tracePt t="91798" x="5921375" y="3773488"/>
          <p14:tracePt t="91815" x="5956300" y="3773488"/>
          <p14:tracePt t="91831" x="5964238" y="3773488"/>
          <p14:tracePt t="91848" x="5997575" y="3773488"/>
          <p14:tracePt t="91865" x="6007100" y="3773488"/>
          <p14:tracePt t="91882" x="6024563" y="3773488"/>
          <p14:tracePt t="91898" x="6057900" y="3773488"/>
          <p14:tracePt t="91915" x="6075363" y="3773488"/>
          <p14:tracePt t="91932" x="6100763" y="3773488"/>
          <p14:tracePt t="91933" x="6108700" y="3773488"/>
          <p14:tracePt t="91949" x="6116638" y="3773488"/>
          <p14:tracePt t="91965" x="6159500" y="3773488"/>
          <p14:tracePt t="91981" x="6167438" y="3773488"/>
          <p14:tracePt t="91998" x="6194425" y="3773488"/>
          <p14:tracePt t="92015" x="6227763" y="3773488"/>
          <p14:tracePt t="92032" x="6235700" y="3773488"/>
          <p14:tracePt t="92048" x="6261100" y="3773488"/>
          <p14:tracePt t="92065" x="6278563" y="3773488"/>
          <p14:tracePt t="92081" x="6286500" y="3773488"/>
          <p14:tracePt t="92098" x="6296025" y="3773488"/>
          <p14:tracePt t="92116" x="6311900" y="3773488"/>
          <p14:tracePt t="92133" x="6321425" y="3773488"/>
          <p14:tracePt t="92156" x="6329363" y="3773488"/>
          <p14:tracePt t="92172" x="6346825" y="3773488"/>
          <p14:tracePt t="92181" x="6354763" y="3773488"/>
          <p14:tracePt t="92198" x="6372225" y="3773488"/>
          <p14:tracePt t="92215" x="6389688" y="3773488"/>
          <p14:tracePt t="92231" x="6405563" y="3773488"/>
          <p14:tracePt t="92248" x="6423025" y="3773488"/>
          <p14:tracePt t="92264" x="6448425" y="3773488"/>
          <p14:tracePt t="92282" x="6473825" y="3773488"/>
          <p14:tracePt t="92300" x="6483350" y="3773488"/>
          <p14:tracePt t="92315" x="6491288" y="3773488"/>
          <p14:tracePt t="92332" x="6508750" y="3773488"/>
          <p14:tracePt t="92335" x="6516688" y="3773488"/>
          <p14:tracePt t="92349" x="6534150" y="3773488"/>
          <p14:tracePt t="92364" x="6592888" y="3773488"/>
          <p14:tracePt t="92381" x="6669088" y="3773488"/>
          <p14:tracePt t="92398" x="6729413" y="3773488"/>
          <p14:tracePt t="92414" x="6762750" y="3773488"/>
          <p14:tracePt t="92431" x="6788150" y="3773488"/>
          <p14:tracePt t="92448" x="6823075" y="3773488"/>
          <p14:tracePt t="92464" x="6915150" y="3748088"/>
          <p14:tracePt t="92481" x="6983413" y="3748088"/>
          <p14:tracePt t="92498" x="7026275" y="3738563"/>
          <p14:tracePt t="92514" x="7085013" y="3738563"/>
          <p14:tracePt t="92531" x="7145338" y="3738563"/>
          <p14:tracePt t="92548" x="7178675" y="3738563"/>
          <p14:tracePt t="92565" x="7204075" y="3738563"/>
          <p14:tracePt t="92566" x="7213600" y="3738563"/>
          <p14:tracePt t="92581" x="7246938" y="3730625"/>
          <p14:tracePt t="92597" x="7315200" y="3713163"/>
          <p14:tracePt t="92614" x="7383463" y="3713163"/>
          <p14:tracePt t="92631" x="7485063" y="3713163"/>
          <p14:tracePt t="92648" x="7545388" y="3713163"/>
          <p14:tracePt t="92664" x="7578725" y="3713163"/>
          <p14:tracePt t="92681" x="7612063" y="3713163"/>
          <p14:tracePt t="92698" x="7637463" y="3705225"/>
          <p14:tracePt t="92714" x="7654925" y="3705225"/>
          <p14:tracePt t="92732" x="7688263" y="3705225"/>
          <p14:tracePt t="92748" x="7715250" y="3697288"/>
          <p14:tracePt t="92764" x="7731125" y="3697288"/>
          <p14:tracePt t="92781" x="7756525" y="3697288"/>
          <p14:tracePt t="92798" x="7791450" y="3697288"/>
          <p14:tracePt t="92815" x="7842250" y="3697288"/>
          <p14:tracePt t="92831" x="7900988" y="3697288"/>
          <p14:tracePt t="92848" x="7961313" y="3697288"/>
          <p14:tracePt t="92864" x="8020050" y="3697288"/>
          <p14:tracePt t="92881" x="8080375" y="3697288"/>
          <p14:tracePt t="92898" x="8147050" y="3697288"/>
          <p14:tracePt t="92914" x="8199438" y="3697288"/>
          <p14:tracePt t="92931" x="8240713" y="3697288"/>
          <p14:tracePt t="92948" x="8283575" y="3697288"/>
          <p14:tracePt t="92964" x="8308975" y="3697288"/>
          <p14:tracePt t="92981" x="8326438" y="3697288"/>
          <p14:tracePt t="93020" x="8343900" y="3697288"/>
          <p14:tracePt t="93044" x="8351838" y="3687763"/>
          <p14:tracePt t="93100" x="8343900" y="3679825"/>
          <p14:tracePt t="93108" x="8318500" y="3679825"/>
          <p14:tracePt t="93116" x="8275638" y="3679825"/>
          <p14:tracePt t="93131" x="8232775" y="3679825"/>
          <p14:tracePt t="93148" x="8121650" y="3679825"/>
          <p14:tracePt t="93164" x="7986713" y="3671888"/>
          <p14:tracePt t="93181" x="7842250" y="3654425"/>
          <p14:tracePt t="93197" x="7680325" y="3629025"/>
          <p14:tracePt t="93214" x="7535863" y="3611563"/>
          <p14:tracePt t="93231" x="7373938" y="3586163"/>
          <p14:tracePt t="93247" x="7213600" y="3568700"/>
          <p14:tracePt t="93264" x="7043738" y="3543300"/>
          <p14:tracePt t="93281" x="6856413" y="3509963"/>
          <p14:tracePt t="93298" x="6678613" y="3492500"/>
          <p14:tracePt t="93314" x="6508750" y="3492500"/>
          <p14:tracePt t="93331" x="6338888" y="3492500"/>
          <p14:tracePt t="93347" x="6167438" y="3492500"/>
          <p14:tracePt t="93364" x="5964238" y="3467100"/>
          <p14:tracePt t="93380" x="5708650" y="3441700"/>
          <p14:tracePt t="93397" x="5581650" y="3441700"/>
          <p14:tracePt t="93414" x="5378450" y="3441700"/>
          <p14:tracePt t="93431" x="5224463" y="3441700"/>
          <p14:tracePt t="93447" x="5080000" y="3441700"/>
          <p14:tracePt t="93464" x="4953000" y="3441700"/>
          <p14:tracePt t="93480" x="4765675" y="3441700"/>
          <p14:tracePt t="93497" x="4587875" y="3441700"/>
          <p14:tracePt t="93514" x="4298950" y="3441700"/>
          <p14:tracePt t="93530" x="3916363" y="3492500"/>
          <p14:tracePt t="93547" x="3576638" y="3527425"/>
          <p14:tracePt t="93564" x="3363913" y="3543300"/>
          <p14:tracePt t="93581" x="3244850" y="3552825"/>
          <p14:tracePt t="93597" x="3168650" y="3560763"/>
          <p14:tracePt t="93614" x="3033713" y="3560763"/>
          <p14:tracePt t="93631" x="2871788" y="3578225"/>
          <p14:tracePt t="93647" x="2752725" y="3578225"/>
          <p14:tracePt t="93664" x="2668588" y="3586163"/>
          <p14:tracePt t="93681" x="2600325" y="3594100"/>
          <p14:tracePt t="93697" x="2540000" y="3603625"/>
          <p14:tracePt t="93714" x="2420938" y="3629025"/>
          <p14:tracePt t="93730" x="2268538" y="3629025"/>
          <p14:tracePt t="93747" x="2141538" y="3636963"/>
          <p14:tracePt t="93764" x="2047875" y="3654425"/>
          <p14:tracePt t="93780" x="1962150" y="3671888"/>
          <p14:tracePt t="93797" x="1903413" y="3687763"/>
          <p14:tracePt t="93814" x="1809750" y="3697288"/>
          <p14:tracePt t="93830" x="1647825" y="3722688"/>
          <p14:tracePt t="93847" x="1495425" y="3730625"/>
          <p14:tracePt t="93864" x="1376363" y="3730625"/>
          <p14:tracePt t="93880" x="1317625" y="3730625"/>
          <p14:tracePt t="93899" x="1308100" y="3730625"/>
          <p14:tracePt t="93914" x="1300163" y="3730625"/>
          <p14:tracePt t="93930" x="1290638" y="3730625"/>
          <p14:tracePt t="93932" x="1274763" y="3730625"/>
          <p14:tracePt t="93947" x="1265238" y="3730625"/>
          <p14:tracePt t="93964" x="1257300" y="3730625"/>
          <p14:tracePt t="94004" x="1249363" y="3730625"/>
          <p14:tracePt t="94196" x="1265238" y="3730625"/>
          <p14:tracePt t="94204" x="1290638" y="3730625"/>
          <p14:tracePt t="94214" x="1317625" y="3730625"/>
          <p14:tracePt t="94230" x="1409700" y="3730625"/>
          <p14:tracePt t="94247" x="1597025" y="3730625"/>
          <p14:tracePt t="94264" x="1827213" y="3730625"/>
          <p14:tracePt t="94280" x="2081213" y="3756025"/>
          <p14:tracePt t="94297" x="2311400" y="3790950"/>
          <p14:tracePt t="94314" x="2540000" y="3832225"/>
          <p14:tracePt t="94330" x="2719388" y="3875088"/>
          <p14:tracePt t="94347" x="2786063" y="3908425"/>
          <p14:tracePt t="94364" x="2820988" y="3908425"/>
          <p14:tracePt t="94380" x="2828925" y="3908425"/>
          <p14:tracePt t="94397" x="2897188" y="3908425"/>
          <p14:tracePt t="94414" x="2973388" y="3908425"/>
          <p14:tracePt t="94430" x="3143250" y="3908425"/>
          <p14:tracePt t="94447" x="3355975" y="3883025"/>
          <p14:tracePt t="94467" x="3586163" y="3867150"/>
          <p14:tracePt t="94468" x="3670300" y="3867150"/>
          <p14:tracePt t="94480" x="3781425" y="3867150"/>
          <p14:tracePt t="94497" x="3967163" y="3867150"/>
          <p14:tracePt t="94514" x="4111625" y="3867150"/>
          <p14:tracePt t="94530" x="4256088" y="3867150"/>
          <p14:tracePt t="94547" x="4367213" y="3867150"/>
          <p14:tracePt t="94564" x="4435475" y="3867150"/>
          <p14:tracePt t="94580" x="4494213" y="3867150"/>
          <p14:tracePt t="94597" x="4587875" y="3867150"/>
          <p14:tracePt t="94613" x="4724400" y="3867150"/>
          <p14:tracePt t="94630" x="4884738" y="3867150"/>
          <p14:tracePt t="94647" x="5114925" y="3892550"/>
          <p14:tracePt t="94663" x="5353050" y="3925888"/>
          <p14:tracePt t="94680" x="5616575" y="3960813"/>
          <p14:tracePt t="94697" x="5827713" y="3968750"/>
          <p14:tracePt t="94714" x="6040438" y="3994150"/>
          <p14:tracePt t="94731" x="6278563" y="4019550"/>
          <p14:tracePt t="94747" x="6550025" y="4052888"/>
          <p14:tracePt t="94764" x="6831013" y="4079875"/>
          <p14:tracePt t="94780" x="7008813" y="4079875"/>
          <p14:tracePt t="94797" x="7204075" y="4079875"/>
          <p14:tracePt t="94813" x="7323138" y="4079875"/>
          <p14:tracePt t="94830" x="7477125" y="4079875"/>
          <p14:tracePt t="94847" x="7662863" y="4052888"/>
          <p14:tracePt t="94863" x="7832725" y="4052888"/>
          <p14:tracePt t="94880" x="7926388" y="4052888"/>
          <p14:tracePt t="94897" x="7977188" y="4044950"/>
          <p14:tracePt t="94913" x="8062913" y="4044950"/>
          <p14:tracePt t="94931" x="8266113" y="4044950"/>
          <p14:tracePt t="94947" x="8435975" y="4044950"/>
          <p14:tracePt t="94964" x="8564563" y="4044950"/>
          <p14:tracePt t="94981" x="8666163" y="4044950"/>
          <p14:tracePt t="94982" x="8709025" y="4044950"/>
          <p14:tracePt t="94997" x="8750300" y="4044950"/>
          <p14:tracePt t="95013" x="8793163" y="4037013"/>
          <p14:tracePt t="95030" x="8818563" y="4037013"/>
          <p14:tracePt t="95047" x="8843963" y="4019550"/>
          <p14:tracePt t="95063" x="8886825" y="4011613"/>
          <p14:tracePt t="95080" x="8921750" y="4011613"/>
          <p14:tracePt t="95096" x="8937625" y="4011613"/>
          <p14:tracePt t="95113" x="8955088" y="4011613"/>
          <p14:tracePt t="95130" x="8972550" y="4002088"/>
          <p14:tracePt t="95147" x="8988425" y="4002088"/>
          <p14:tracePt t="95164" x="9023350" y="4002088"/>
          <p14:tracePt t="95165" x="9064625" y="3986213"/>
          <p14:tracePt t="95180" x="9082088" y="3986213"/>
          <p14:tracePt t="95196" x="9183688" y="3986213"/>
          <p14:tracePt t="95213" x="9218613" y="3986213"/>
          <p14:tracePt t="95230" x="9244013" y="3976688"/>
          <p14:tracePt t="95247" x="9251950" y="3976688"/>
          <p14:tracePt t="95263" x="9261475" y="3976688"/>
          <p14:tracePt t="95300" x="9261475" y="3968750"/>
          <p14:tracePt t="95717" x="9261475" y="3960813"/>
          <p14:tracePt t="95732" x="9244013" y="3951288"/>
          <p14:tracePt t="95740" x="9226550" y="3951288"/>
          <p14:tracePt t="95756" x="9201150" y="3951288"/>
          <p14:tracePt t="95772" x="9193213" y="3951288"/>
          <p14:tracePt t="95781" x="9175750" y="3951288"/>
          <p14:tracePt t="95796" x="9158288" y="3943350"/>
          <p14:tracePt t="95813" x="9005888" y="3917950"/>
          <p14:tracePt t="95830" x="8793163" y="3883025"/>
          <p14:tracePt t="95847" x="8547100" y="3867150"/>
          <p14:tracePt t="95863" x="8258175" y="3816350"/>
          <p14:tracePt t="95881" x="7986713" y="3763963"/>
          <p14:tracePt t="95897" x="7748588" y="3748088"/>
          <p14:tracePt t="95913" x="7561263" y="3713163"/>
          <p14:tracePt t="95935" x="7315200" y="3705225"/>
          <p14:tracePt t="95947" x="7204075" y="3705225"/>
          <p14:tracePt t="95963" x="6967538" y="3705225"/>
          <p14:tracePt t="95980" x="6719888" y="3705225"/>
          <p14:tracePt t="95981" x="6567488" y="3705225"/>
          <p14:tracePt t="95996" x="6440488" y="3705225"/>
          <p14:tracePt t="96013" x="6134100" y="3705225"/>
          <p14:tracePt t="96031" x="5930900" y="3705225"/>
          <p14:tracePt t="96048" x="5708650" y="3705225"/>
          <p14:tracePt t="96063" x="5403850" y="3705225"/>
          <p14:tracePt t="96080" x="5054600" y="3705225"/>
          <p14:tracePt t="96097" x="4775200" y="3705225"/>
          <p14:tracePt t="96113" x="4545013" y="3705225"/>
          <p14:tracePt t="96129" x="4435475" y="3705225"/>
          <p14:tracePt t="96146" x="4341813" y="3713163"/>
          <p14:tracePt t="96163" x="4230688" y="3738563"/>
          <p14:tracePt t="96180" x="4086225" y="3781425"/>
          <p14:tracePt t="96181" x="3992563" y="3816350"/>
          <p14:tracePt t="96196" x="3890963" y="3841750"/>
          <p14:tracePt t="96213" x="3652838" y="3925888"/>
          <p14:tracePt t="96230" x="3543300" y="3943350"/>
          <p14:tracePt t="96247" x="3414713" y="3976688"/>
          <p14:tracePt t="96263" x="3297238" y="3986213"/>
          <p14:tracePt t="96279" x="3152775" y="3986213"/>
          <p14:tracePt t="96303" x="2982913" y="3986213"/>
          <p14:tracePt t="96304" x="2897188" y="3986213"/>
          <p14:tracePt t="96315" x="2820988" y="3986213"/>
          <p14:tracePt t="96331" x="2744788" y="3976688"/>
          <p14:tracePt t="96347" x="2659063" y="3960813"/>
          <p14:tracePt t="96363" x="2600325" y="3943350"/>
          <p14:tracePt t="96380" x="2574925" y="3935413"/>
          <p14:tracePt t="96397" x="2532063" y="3925888"/>
          <p14:tracePt t="96413" x="2514600" y="3925888"/>
          <p14:tracePt t="96429" x="2506663" y="3917950"/>
          <p14:tracePt t="96446" x="2506663" y="3883025"/>
          <p14:tracePt t="96463" x="2549525" y="3806825"/>
          <p14:tracePt t="96480" x="2625725" y="3730625"/>
          <p14:tracePt t="96496" x="2719388" y="3671888"/>
          <p14:tracePt t="96513" x="2846388" y="3611563"/>
          <p14:tracePt t="96530" x="2973388" y="3560763"/>
          <p14:tracePt t="96546" x="3084513" y="3509963"/>
          <p14:tracePt t="96563" x="3168650" y="3467100"/>
          <p14:tracePt t="96565" x="3194050" y="3459163"/>
          <p14:tracePt t="96580" x="3203575" y="3459163"/>
          <p14:tracePt t="96596" x="3236913" y="3433763"/>
          <p14:tracePt t="96613" x="3270250" y="3416300"/>
          <p14:tracePt t="96630" x="3338513" y="3390900"/>
          <p14:tracePt t="96646" x="3414713" y="3390900"/>
          <p14:tracePt t="96663" x="3533775" y="3390900"/>
          <p14:tracePt t="96680" x="3636963" y="3390900"/>
          <p14:tracePt t="96697" x="3756025" y="3433763"/>
          <p14:tracePt t="96713" x="3925888" y="3527425"/>
          <p14:tracePt t="96729" x="4095750" y="3629025"/>
          <p14:tracePt t="96746" x="4179888" y="3679825"/>
          <p14:tracePt t="96764" x="4273550" y="3756025"/>
          <p14:tracePt t="96780" x="4298950" y="3763963"/>
          <p14:tracePt t="96796" x="4359275" y="3798888"/>
          <p14:tracePt t="96812" x="4400550" y="3806825"/>
          <p14:tracePt t="96830" x="4451350" y="3832225"/>
          <p14:tracePt t="96846" x="4494213" y="3857625"/>
          <p14:tracePt t="96863" x="4545013" y="3900488"/>
          <p14:tracePt t="96879" x="4613275" y="3943350"/>
          <p14:tracePt t="96896" x="4664075" y="3976688"/>
          <p14:tracePt t="96912" x="4689475" y="3976688"/>
          <p14:tracePt t="96929" x="4732338" y="4002088"/>
          <p14:tracePt t="96946" x="4765675" y="4002088"/>
          <p14:tracePt t="96964" x="4808538" y="4011613"/>
          <p14:tracePt t="96965" x="4843463" y="4011613"/>
          <p14:tracePt t="96980" x="4876800" y="4011613"/>
          <p14:tracePt t="96981" x="4919663" y="4011613"/>
          <p14:tracePt t="96996" x="4953000" y="4011613"/>
          <p14:tracePt t="97013" x="5013325" y="4011613"/>
          <p14:tracePt t="97029" x="5106988" y="3976688"/>
          <p14:tracePt t="97045" x="5140325" y="3943350"/>
          <p14:tracePt t="97062" x="5173663" y="3917950"/>
          <p14:tracePt t="97079" x="5191125" y="3892550"/>
          <p14:tracePt t="97096" x="5208588" y="3867150"/>
          <p14:tracePt t="97112" x="5216525" y="3849688"/>
          <p14:tracePt t="97129" x="5259388" y="3798888"/>
          <p14:tracePt t="97146" x="5310188" y="3738563"/>
          <p14:tracePt t="97162" x="5368925" y="3679825"/>
          <p14:tracePt t="97179" x="5446713" y="3619500"/>
          <p14:tracePt t="97196" x="5522913" y="3578225"/>
          <p14:tracePt t="97213" x="5573713" y="3552825"/>
          <p14:tracePt t="97229" x="5641975" y="3527425"/>
          <p14:tracePt t="97246" x="5700713" y="3509963"/>
          <p14:tracePt t="97262" x="5751513" y="3509963"/>
          <p14:tracePt t="97279" x="5786438" y="3509963"/>
          <p14:tracePt t="97296" x="5802313" y="3509963"/>
          <p14:tracePt t="97312" x="5870575" y="3509963"/>
          <p14:tracePt t="97329" x="5956300" y="3509963"/>
          <p14:tracePt t="97346" x="6032500" y="3509963"/>
          <p14:tracePt t="97363" x="6116638" y="3509963"/>
          <p14:tracePt t="97364" x="6142038" y="3509963"/>
          <p14:tracePt t="97379" x="6167438" y="3509963"/>
          <p14:tracePt t="97396" x="6210300" y="3509963"/>
          <p14:tracePt t="97412" x="6227763" y="3509963"/>
          <p14:tracePt t="97429" x="6245225" y="3517900"/>
          <p14:tracePt t="97446" x="6253163" y="3527425"/>
          <p14:tracePt t="97462" x="6261100" y="3527425"/>
          <p14:tracePt t="97479" x="6270625" y="3535363"/>
          <p14:tracePt t="97496" x="6303963" y="3586163"/>
          <p14:tracePt t="97512" x="6354763" y="3646488"/>
          <p14:tracePt t="97529" x="6423025" y="3756025"/>
          <p14:tracePt t="97545" x="6499225" y="3832225"/>
          <p14:tracePt t="97563" x="6534150" y="3875088"/>
          <p14:tracePt t="97579" x="6575425" y="3900488"/>
          <p14:tracePt t="97596" x="6575425" y="3908425"/>
          <p14:tracePt t="97597" x="6610350" y="3917950"/>
          <p14:tracePt t="97614" x="6626225" y="3935413"/>
          <p14:tracePt t="97630" x="6635750" y="3935413"/>
          <p14:tracePt t="97645" x="6678613" y="3935413"/>
          <p14:tracePt t="97662" x="6704013" y="3935413"/>
          <p14:tracePt t="97679" x="6711950" y="3935413"/>
          <p14:tracePt t="97695" x="6762750" y="3943350"/>
          <p14:tracePt t="97713" x="6831013" y="3951288"/>
          <p14:tracePt t="97729" x="6950075" y="3994150"/>
          <p14:tracePt t="97745" x="7085013" y="4037013"/>
          <p14:tracePt t="97762" x="7213600" y="4044950"/>
          <p14:tracePt t="97779" x="7289800" y="4044950"/>
          <p14:tracePt t="97796" x="7340600" y="4044950"/>
          <p14:tracePt t="97812" x="7348538" y="4044950"/>
          <p14:tracePt t="97829" x="7383463" y="4044950"/>
          <p14:tracePt t="97845" x="7408863" y="4037013"/>
          <p14:tracePt t="97862" x="7426325" y="3994150"/>
          <p14:tracePt t="97879" x="7459663" y="3951288"/>
          <p14:tracePt t="97896" x="7477125" y="3917950"/>
          <p14:tracePt t="97912" x="7510463" y="3875088"/>
          <p14:tracePt t="97929" x="7545388" y="3806825"/>
          <p14:tracePt t="97945" x="7586663" y="3738563"/>
          <p14:tracePt t="97962" x="7621588" y="3687763"/>
          <p14:tracePt t="97979" x="7654925" y="3654425"/>
          <p14:tracePt t="97996" x="7697788" y="3611563"/>
          <p14:tracePt t="97997" x="7715250" y="3603625"/>
          <p14:tracePt t="98013" x="7748588" y="3578225"/>
          <p14:tracePt t="98028" x="7875588" y="3535363"/>
          <p14:tracePt t="98045" x="7969250" y="3492500"/>
          <p14:tracePt t="98062" x="8020050" y="3484563"/>
          <p14:tracePt t="98078" x="8062913" y="3459163"/>
          <p14:tracePt t="98095" x="8096250" y="3449638"/>
          <p14:tracePt t="98112" x="8139113" y="3433763"/>
          <p14:tracePt t="98129" x="8164513" y="3416300"/>
          <p14:tracePt t="98146" x="8207375" y="3408363"/>
          <p14:tracePt t="98172" x="8215313" y="3408363"/>
          <p14:tracePt t="98188" x="8224838" y="3408363"/>
          <p14:tracePt t="98197" x="8232775" y="3408363"/>
          <p14:tracePt t="98212" x="8250238" y="3408363"/>
          <p14:tracePt t="98229" x="8275638" y="3408363"/>
          <p14:tracePt t="98246" x="8291513" y="3408363"/>
          <p14:tracePt t="98262" x="8301038" y="3408363"/>
          <p14:tracePt t="98278" x="8308975" y="3424238"/>
          <p14:tracePt t="98295" x="8326438" y="3449638"/>
          <p14:tracePt t="98312" x="8343900" y="3475038"/>
          <p14:tracePt t="98329" x="8369300" y="3517900"/>
          <p14:tracePt t="98345" x="8402638" y="3543300"/>
          <p14:tracePt t="98362" x="8445500" y="3568700"/>
          <p14:tracePt t="98378" x="8470900" y="3578225"/>
          <p14:tracePt t="98396" x="8504238" y="3594100"/>
          <p14:tracePt t="98396" x="8513763" y="3594100"/>
          <p14:tracePt t="98412" x="8521700" y="3594100"/>
          <p14:tracePt t="98429" x="8640763" y="3611563"/>
          <p14:tracePt t="98445" x="8810625" y="3671888"/>
          <p14:tracePt t="98462" x="8997950" y="3722688"/>
          <p14:tracePt t="98478" x="9158288" y="3773488"/>
          <p14:tracePt t="98496" x="9269413" y="3806825"/>
          <p14:tracePt t="98512" x="9337675" y="3816350"/>
          <p14:tracePt t="98528" x="9380538" y="3816350"/>
          <p14:tracePt t="98545" x="9413875" y="3824288"/>
          <p14:tracePt t="98562" x="9490075" y="3841750"/>
          <p14:tracePt t="98578" x="9583738" y="3857625"/>
          <p14:tracePt t="98595" x="9659938" y="3867150"/>
          <p14:tracePt t="98612" x="9720263" y="3883025"/>
          <p14:tracePt t="98613" x="9753600" y="3883025"/>
          <p14:tracePt t="98629" x="9804400" y="3883025"/>
          <p14:tracePt t="98645" x="10050463" y="3917950"/>
          <p14:tracePt t="98662" x="10263188" y="3951288"/>
          <p14:tracePt t="98678" x="10425113" y="3968750"/>
          <p14:tracePt t="98695" x="10483850" y="3968750"/>
          <p14:tracePt t="98712" x="10501313" y="3968750"/>
          <p14:tracePt t="98732" x="10509250" y="3968750"/>
          <p14:tracePt t="98745" x="10509250" y="3951288"/>
          <p14:tracePt t="98762" x="10518775" y="3935413"/>
          <p14:tracePt t="98779" x="10518775" y="3892550"/>
          <p14:tracePt t="98796" x="10518775" y="3841750"/>
          <p14:tracePt t="98798" x="10518775" y="3816350"/>
          <p14:tracePt t="98814" x="10518775" y="3781425"/>
          <p14:tracePt t="98816" x="10518775" y="3756025"/>
          <p14:tracePt t="98829" x="10518775" y="3722688"/>
          <p14:tracePt t="98847" x="10518775" y="3654425"/>
          <p14:tracePt t="98863" x="10518775" y="3629025"/>
          <p14:tracePt t="98879" x="10518775" y="3611563"/>
          <p14:tracePt t="98896" x="10526713" y="3603625"/>
          <p14:tracePt t="98912" x="10526713" y="3594100"/>
          <p14:tracePt t="99069" x="10526713" y="3586163"/>
          <p14:tracePt t="99086" x="10526713" y="3578225"/>
          <p14:tracePt t="99101" x="10518775" y="3578225"/>
          <p14:tracePt t="99117" x="10509250" y="3578225"/>
          <p14:tracePt t="99124" x="10483850" y="3578225"/>
          <p14:tracePt t="99133" x="10467975" y="3578225"/>
          <p14:tracePt t="99145" x="10399713" y="3578225"/>
          <p14:tracePt t="99162" x="10313988" y="3578225"/>
          <p14:tracePt t="99178" x="10179050" y="3578225"/>
          <p14:tracePt t="99196" x="10059988" y="3619500"/>
          <p14:tracePt t="99198" x="9983788" y="3646488"/>
          <p14:tracePt t="99213" x="9948863" y="3646488"/>
          <p14:tracePt t="99215" x="9915525" y="3654425"/>
          <p14:tracePt t="99230" x="9872663" y="3662363"/>
          <p14:tracePt t="99232" x="9812338" y="3662363"/>
          <p14:tracePt t="99246" x="9634538" y="3722688"/>
          <p14:tracePt t="99264" x="9320213" y="3806825"/>
          <p14:tracePt t="99279" x="8810625" y="3935413"/>
          <p14:tracePt t="99296" x="8096250" y="4011613"/>
          <p14:tracePt t="99312" x="7256463" y="4011613"/>
          <p14:tracePt t="99329" x="6278563" y="4011613"/>
          <p14:tracePt t="99345" x="5106988" y="4011613"/>
          <p14:tracePt t="99362" x="3951288" y="4011613"/>
          <p14:tracePt t="99380" x="2930525" y="4037013"/>
          <p14:tracePt t="99396" x="2803525" y="4079875"/>
          <p14:tracePt t="99398" x="2684463" y="4121150"/>
          <p14:tracePt t="99412" x="2625725" y="4146550"/>
          <p14:tracePt t="99414" x="2557463" y="4171950"/>
          <p14:tracePt t="99430" x="2463800" y="4232275"/>
          <p14:tracePt t="99445" x="2413000" y="4275138"/>
          <p14:tracePt t="99462" x="2352675" y="4325938"/>
          <p14:tracePt t="99479" x="2260600" y="4394200"/>
          <p14:tracePt t="99495" x="2174875" y="4470400"/>
          <p14:tracePt t="99511" x="2106613" y="4564063"/>
          <p14:tracePt t="99528" x="2047875" y="4673600"/>
          <p14:tracePt t="99544" x="2005013" y="4759325"/>
          <p14:tracePt t="99561" x="2005013" y="4827588"/>
          <p14:tracePt t="99578" x="1997075" y="4860925"/>
          <p14:tracePt t="99594" x="1997075" y="4894263"/>
          <p14:tracePt t="99611" x="1979613" y="4911725"/>
          <p14:tracePt t="99629" x="1979613" y="4919663"/>
          <p14:tracePt t="99645" x="1979613" y="4929188"/>
          <p14:tracePt t="99668" x="2012950" y="4946650"/>
          <p14:tracePt t="99678" x="2055813" y="4946650"/>
          <p14:tracePt t="99695" x="2166938" y="4946650"/>
          <p14:tracePt t="99712" x="2395538" y="4911725"/>
          <p14:tracePt t="99728" x="2668588" y="4852988"/>
          <p14:tracePt t="99746" x="2940050" y="4741863"/>
          <p14:tracePt t="99748" x="3041650" y="4691063"/>
          <p14:tracePt t="99764" x="3178175" y="4622800"/>
          <p14:tracePt t="99767" x="3297238" y="4546600"/>
          <p14:tracePt t="99779" x="3414713" y="4478338"/>
          <p14:tracePt t="99797" x="3627438" y="4316413"/>
          <p14:tracePt t="99799" x="3703638" y="4265613"/>
          <p14:tracePt t="99812" x="3756025" y="4224338"/>
          <p14:tracePt t="99829" x="3797300" y="4181475"/>
          <p14:tracePt t="99845" x="3832225" y="4138613"/>
          <p14:tracePt t="99862" x="3873500" y="4027488"/>
          <p14:tracePt t="99879" x="3925888" y="3892550"/>
          <p14:tracePt t="99896" x="3951288" y="3697288"/>
          <p14:tracePt t="99912" x="3992563" y="3517900"/>
          <p14:tracePt t="99929" x="3992563" y="3398838"/>
          <p14:tracePt t="99945" x="3992563" y="3314700"/>
          <p14:tracePt t="99961" x="3992563" y="3228975"/>
          <p14:tracePt t="99978" x="3992563" y="3135313"/>
          <p14:tracePt t="99994" x="3992563" y="3051175"/>
          <p14:tracePt t="100013" x="3992563" y="2906713"/>
          <p14:tracePt t="100015" x="3992563" y="2863850"/>
          <p14:tracePt t="100029" x="3992563" y="2805113"/>
          <p14:tracePt t="100031" x="3992563" y="2762250"/>
          <p14:tracePt t="100045" x="3992563" y="2727325"/>
          <p14:tracePt t="100061" x="3967163" y="2608263"/>
          <p14:tracePt t="100078" x="3951288" y="2549525"/>
          <p14:tracePt t="100095" x="3933825" y="2516188"/>
          <p14:tracePt t="100111" x="3933825" y="2481263"/>
          <p14:tracePt t="100140" x="3933825" y="2463800"/>
          <p14:tracePt t="100188" x="3925888" y="2455863"/>
          <p14:tracePt t="100221" x="3916363" y="2447925"/>
          <p14:tracePt t="101125" x="3916363" y="2455863"/>
          <p14:tracePt t="101157" x="3916363" y="2463800"/>
          <p14:tracePt t="101172" x="3916363" y="2473325"/>
          <p14:tracePt t="101188" x="3908425" y="2481263"/>
          <p14:tracePt t="101204" x="3900488" y="2489200"/>
          <p14:tracePt t="101229" x="3890963" y="2498725"/>
          <p14:tracePt t="101252" x="3883025" y="2498725"/>
          <p14:tracePt t="101292" x="3873500" y="2506663"/>
          <p14:tracePt t="101364" x="3873500" y="2516188"/>
          <p14:tracePt t="101396" x="3865563" y="2516188"/>
          <p14:tracePt t="101436" x="3857625" y="2516188"/>
          <p14:tracePt t="101500" x="3848100" y="2524125"/>
          <p14:tracePt t="101524" x="3840163" y="2524125"/>
          <p14:tracePt t="101556" x="3832225" y="2532063"/>
          <p14:tracePt t="101677" x="3822700" y="2541588"/>
          <p14:tracePt t="101709" x="3822700" y="2549525"/>
          <p14:tracePt t="101716" x="3832225" y="2557463"/>
          <p14:tracePt t="101732" x="3840163" y="2557463"/>
          <p14:tracePt t="101744" x="3848100" y="2566988"/>
          <p14:tracePt t="101761" x="3857625" y="2574925"/>
          <p14:tracePt t="101778" x="3883025" y="2592388"/>
          <p14:tracePt t="101795" x="3925888" y="2633663"/>
          <p14:tracePt t="101811" x="3951288" y="2660650"/>
          <p14:tracePt t="101828" x="4002088" y="2711450"/>
          <p14:tracePt t="101844" x="4035425" y="2744788"/>
          <p14:tracePt t="101845" x="4044950" y="2752725"/>
          <p14:tracePt t="101860" x="4052888" y="2762250"/>
          <p14:tracePt t="101878" x="4103688" y="2813050"/>
          <p14:tracePt t="101896" x="4121150" y="2838450"/>
          <p14:tracePt t="101911" x="4121150" y="2863850"/>
          <p14:tracePt t="101928" x="4121150" y="2897188"/>
          <p14:tracePt t="101944" x="4121150" y="2949575"/>
          <p14:tracePt t="101960" x="4121150" y="3016250"/>
          <p14:tracePt t="101977" x="4121150" y="3067050"/>
          <p14:tracePt t="101993" x="4121150" y="3144838"/>
          <p14:tracePt t="102010" x="4103688" y="3221038"/>
          <p14:tracePt t="102027" x="4086225" y="3271838"/>
          <p14:tracePt t="102046" x="4070350" y="3305175"/>
          <p14:tracePt t="102047" x="4060825" y="3340100"/>
          <p14:tracePt t="102061" x="4044950" y="3355975"/>
          <p14:tracePt t="102077" x="3976688" y="3441700"/>
          <p14:tracePt t="102094" x="3925888" y="3484563"/>
          <p14:tracePt t="102110" x="3873500" y="3517900"/>
          <p14:tracePt t="102127" x="3789363" y="3568700"/>
          <p14:tracePt t="102144" x="3670300" y="3636963"/>
          <p14:tracePt t="102161" x="3559175" y="3697288"/>
          <p14:tracePt t="102177" x="3457575" y="3730625"/>
          <p14:tracePt t="102193" x="3424238" y="3763963"/>
          <p14:tracePt t="102210" x="3381375" y="3781425"/>
          <p14:tracePt t="102228" x="3338513" y="3816350"/>
          <p14:tracePt t="102229" x="3305175" y="3832225"/>
          <p14:tracePt t="102245" x="3262313" y="3849688"/>
          <p14:tracePt t="102247" x="3244850" y="3867150"/>
          <p14:tracePt t="102261" x="3194050" y="3883025"/>
          <p14:tracePt t="102279" x="3092450" y="3925888"/>
          <p14:tracePt t="102295" x="3041650" y="3943350"/>
          <p14:tracePt t="102313" x="3016250" y="3968750"/>
          <p14:tracePt t="102328" x="2990850" y="3976688"/>
          <p14:tracePt t="102345" x="2965450" y="3986213"/>
          <p14:tracePt t="102361" x="2940050" y="4002088"/>
          <p14:tracePt t="102378" x="2940050" y="4011613"/>
          <p14:tracePt t="102405" x="2930525" y="4019550"/>
          <p14:tracePt t="102414" x="2922588" y="4019550"/>
          <p14:tracePt t="102431" x="2922588" y="4037013"/>
          <p14:tracePt t="102447" x="2922588" y="4062413"/>
          <p14:tracePt t="102463" x="2930525" y="4079875"/>
          <p14:tracePt t="102466" x="2940050" y="4079875"/>
          <p14:tracePt t="102469" x="2955925" y="4087813"/>
          <p14:tracePt t="102477" x="2990850" y="4105275"/>
          <p14:tracePt t="102495" x="3059113" y="4113213"/>
          <p14:tracePt t="102511" x="3160713" y="4121150"/>
          <p14:tracePt t="102528" x="3305175" y="4121150"/>
          <p14:tracePt t="102550" x="3457575" y="4121150"/>
          <p14:tracePt t="102554" x="3533775" y="4113213"/>
          <p14:tracePt t="102561" x="3611563" y="4087813"/>
          <p14:tracePt t="102569" x="3670300" y="4079875"/>
          <p14:tracePt t="102577" x="3756025" y="4052888"/>
          <p14:tracePt t="102594" x="3865563" y="4027488"/>
          <p14:tracePt t="102611" x="3925888" y="4002088"/>
          <p14:tracePt t="102627" x="3992563" y="3968750"/>
          <p14:tracePt t="102645" x="4095750" y="3900488"/>
          <p14:tracePt t="102646" x="4121150" y="3875088"/>
          <p14:tracePt t="102661" x="4154488" y="3841750"/>
          <p14:tracePt t="102677" x="4197350" y="3781425"/>
          <p14:tracePt t="102697" x="4230688" y="3705225"/>
          <p14:tracePt t="102712" x="4248150" y="3646488"/>
          <p14:tracePt t="102726" x="4273550" y="3578225"/>
          <p14:tracePt t="102743" x="4281488" y="3535363"/>
          <p14:tracePt t="102760" x="4316413" y="3441700"/>
          <p14:tracePt t="102777" x="4332288" y="3365500"/>
          <p14:tracePt t="102794" x="4367213" y="3254375"/>
          <p14:tracePt t="102815" x="4375150" y="3135313"/>
          <p14:tracePt t="102828" x="4384675" y="3101975"/>
          <p14:tracePt t="102829" x="4384675" y="3076575"/>
          <p14:tracePt t="102846" x="4384675" y="3008313"/>
          <p14:tracePt t="102862" x="4384675" y="2932113"/>
          <p14:tracePt t="102878" x="4384675" y="2922588"/>
          <p14:tracePt t="102879" x="4384675" y="2889250"/>
          <p14:tracePt t="102896" x="4384675" y="2830513"/>
          <p14:tracePt t="102911" x="4392613" y="2795588"/>
          <p14:tracePt t="102928" x="4392613" y="2770188"/>
          <p14:tracePt t="102945" x="4392613" y="2736850"/>
          <p14:tracePt t="102960" x="4392613" y="2701925"/>
          <p14:tracePt t="102978" x="4392613" y="2668588"/>
          <p14:tracePt t="102980" x="4392613" y="2643188"/>
          <p14:tracePt t="102993" x="4384675" y="2633663"/>
          <p14:tracePt t="103010" x="4375150" y="2592388"/>
          <p14:tracePt t="103027" x="4367213" y="2592388"/>
          <p14:tracePt t="103045" x="4359275" y="2566988"/>
          <p14:tracePt t="103060" x="4359275" y="2541588"/>
          <p14:tracePt t="103062" x="4349750" y="2524125"/>
          <p14:tracePt t="103078" x="4332288" y="2498725"/>
          <p14:tracePt t="103093" x="4324350" y="2489200"/>
          <p14:tracePt t="103110" x="4324350" y="2473325"/>
          <p14:tracePt t="103127" x="4316413" y="2455863"/>
          <p14:tracePt t="103180" x="4316413" y="2447925"/>
          <p14:tracePt t="103249" x="4316413" y="2438400"/>
          <p14:tracePt t="103310" x="4306888" y="2430463"/>
          <p14:tracePt t="104581" x="4316413" y="2438400"/>
          <p14:tracePt t="104588" x="4324350" y="2438400"/>
          <p14:tracePt t="104606" x="4332288" y="2447925"/>
          <p14:tracePt t="104628" x="4341813" y="2455863"/>
          <p14:tracePt t="104653" x="4341813" y="2463800"/>
          <p14:tracePt t="105477" x="4349750" y="2473325"/>
          <p14:tracePt t="105510" x="4359275" y="2481263"/>
          <p14:tracePt t="105573" x="4359275" y="2489200"/>
          <p14:tracePt t="105662" x="4359275" y="2498725"/>
          <p14:tracePt t="105686" x="4359275" y="2506663"/>
          <p14:tracePt t="105701" x="4359275" y="2516188"/>
          <p14:tracePt t="105709" x="4349750" y="2524125"/>
          <p14:tracePt t="105725" x="4349750" y="2532063"/>
          <p14:tracePt t="105741" x="4341813" y="2532063"/>
          <p14:tracePt t="105756" x="4332288" y="2541588"/>
          <p14:tracePt t="105766" x="4332288" y="2549525"/>
          <p14:tracePt t="105780" x="4324350" y="2557463"/>
          <p14:tracePt t="105792" x="4316413" y="2566988"/>
          <p14:tracePt t="105808" x="4306888" y="2574925"/>
          <p14:tracePt t="105826" x="4298950" y="2574925"/>
          <p14:tracePt t="105842" x="4281488" y="2592388"/>
          <p14:tracePt t="105859" x="4281488" y="2600325"/>
          <p14:tracePt t="105894" x="4273550" y="2600325"/>
          <p14:tracePt t="105901" x="4265613" y="2600325"/>
          <p14:tracePt t="105927" x="4256088" y="2608263"/>
          <p14:tracePt t="105941" x="4248150" y="2625725"/>
          <p14:tracePt t="105965" x="4240213" y="2625725"/>
          <p14:tracePt t="106006" x="4230688" y="2633663"/>
          <p14:tracePt t="106476" x="4222750" y="2643188"/>
          <p14:tracePt t="106869" x="4222750" y="2651125"/>
          <p14:tracePt t="106998" x="4214813" y="2660650"/>
          <p14:tracePt t="107022" x="4205288" y="2660650"/>
          <p14:tracePt t="107101" x="4197350" y="2660650"/>
          <p14:tracePt t="173181" x="4179888" y="2660650"/>
          <p14:tracePt t="173188" x="4146550" y="2660650"/>
          <p14:tracePt t="173197" x="4121150" y="2651125"/>
          <p14:tracePt t="173212" x="4111625" y="2643188"/>
          <p14:tracePt t="173229" x="4103688" y="2643188"/>
          <p14:tracePt t="173260" x="4086225" y="2643188"/>
          <p14:tracePt t="173294" x="4078288" y="2643188"/>
          <p14:tracePt t="173300" x="4070350" y="2633663"/>
          <p14:tracePt t="173373" x="4060825" y="2633663"/>
          <p14:tracePt t="173388" x="4060825" y="2643188"/>
          <p14:tracePt t="173397" x="4052888" y="2660650"/>
          <p14:tracePt t="173405" x="4052888" y="2668588"/>
          <p14:tracePt t="173413" x="4052888" y="2686050"/>
          <p14:tracePt t="173428" x="4052888" y="2693988"/>
          <p14:tracePt t="173445" x="4052888" y="2719388"/>
          <p14:tracePt t="173462" x="4027488" y="2744788"/>
          <p14:tracePt t="173492" x="4027488" y="2752725"/>
          <p14:tracePt t="173516" x="4017963" y="2778125"/>
          <p14:tracePt t="173524" x="4002088" y="2795588"/>
          <p14:tracePt t="173532" x="3992563" y="2813050"/>
          <p14:tracePt t="173545" x="3984625" y="2830513"/>
          <p14:tracePt t="173562" x="3959225" y="2897188"/>
          <p14:tracePt t="173579" x="3941763" y="2949575"/>
          <p14:tracePt t="173596" x="3933825" y="2982913"/>
          <p14:tracePt t="173598" x="3933825" y="2990850"/>
          <p14:tracePt t="173612" x="3916363" y="3016250"/>
          <p14:tracePt t="173632" x="3916363" y="3041650"/>
          <p14:tracePt t="173647" x="3900488" y="3076575"/>
          <p14:tracePt t="173662" x="3873500" y="3119438"/>
          <p14:tracePt t="173679" x="3822700" y="3186113"/>
          <p14:tracePt t="173695" x="3771900" y="3254375"/>
          <p14:tracePt t="173712" x="3721100" y="3314700"/>
          <p14:tracePt t="173729" x="3670300" y="3365500"/>
          <p14:tracePt t="173746" x="3636963" y="3398838"/>
          <p14:tracePt t="173764" x="3619500" y="3424238"/>
          <p14:tracePt t="173778" x="3611563" y="3433763"/>
          <p14:tracePt t="173796" x="3602038" y="3433763"/>
          <p14:tracePt t="173797" x="3602038" y="3441700"/>
          <p14:tracePt t="173812" x="3594100" y="3449638"/>
          <p14:tracePt t="173829" x="3586163" y="3459163"/>
          <p14:tracePt t="173845" x="3586163" y="3467100"/>
          <p14:tracePt t="173862" x="3576638" y="3484563"/>
          <p14:tracePt t="173900" x="3568700" y="3492500"/>
          <p14:tracePt t="173917" x="3559175" y="3492500"/>
          <p14:tracePt t="173941" x="3559175" y="3502025"/>
          <p14:tracePt t="173965" x="3559175" y="3509963"/>
          <p14:tracePt t="176526" x="3543300" y="3517900"/>
          <p14:tracePt t="176533" x="3533775" y="3517900"/>
          <p14:tracePt t="176548" x="3525838" y="3517900"/>
          <p14:tracePt t="176581" x="3517900" y="3527425"/>
          <p14:tracePt t="176597" x="3517900" y="3535363"/>
          <p14:tracePt t="176605" x="3508375" y="3543300"/>
          <p14:tracePt t="176654" x="3500438" y="3552825"/>
          <p14:tracePt t="177117" x="3500438" y="3560763"/>
          <p14:tracePt t="177173" x="3508375" y="3560763"/>
          <p14:tracePt t="177188" x="3525838" y="3560763"/>
          <p14:tracePt t="177212" x="3533775" y="3560763"/>
          <p14:tracePt t="177228" x="3543300" y="3560763"/>
          <p14:tracePt t="177236" x="3551238" y="3560763"/>
          <p14:tracePt t="177245" x="3559175" y="3552825"/>
          <p14:tracePt t="177260" x="3568700" y="3552825"/>
          <p14:tracePt t="177301" x="3576638" y="3543300"/>
          <p14:tracePt t="177317" x="3586163" y="3543300"/>
          <p14:tracePt t="177334" x="3594100" y="3543300"/>
          <p14:tracePt t="177349" x="3602038" y="3543300"/>
          <p14:tracePt t="177356" x="3611563" y="3535363"/>
          <p14:tracePt t="177374" x="3627438" y="3527425"/>
          <p14:tracePt t="177381" x="3652838" y="3517900"/>
          <p14:tracePt t="177395" x="3670300" y="3509963"/>
          <p14:tracePt t="177412" x="3695700" y="3502025"/>
          <p14:tracePt t="177429" x="3721100" y="3492500"/>
          <p14:tracePt t="177445" x="3729038" y="3484563"/>
          <p14:tracePt t="177476" x="3738563" y="3475038"/>
          <p14:tracePt t="177508" x="3756025" y="3475038"/>
          <p14:tracePt t="177526" x="3756025" y="3467100"/>
          <p14:tracePt t="177549" x="3763963" y="3467100"/>
          <p14:tracePt t="177774" x="3771900" y="3467100"/>
          <p14:tracePt t="178348" x="3789363" y="3467100"/>
          <p14:tracePt t="178364" x="3806825" y="3467100"/>
          <p14:tracePt t="178372" x="3822700" y="3467100"/>
          <p14:tracePt t="178388" x="3832225" y="3467100"/>
          <p14:tracePt t="178396" x="3857625" y="3467100"/>
          <p14:tracePt t="178410" x="3900488" y="3467100"/>
          <p14:tracePt t="178427" x="4002088" y="3492500"/>
          <p14:tracePt t="178428" x="4060825" y="3502025"/>
          <p14:tracePt t="178444" x="4095750" y="3502025"/>
          <p14:tracePt t="178461" x="4146550" y="3509963"/>
          <p14:tracePt t="178463" x="4171950" y="3509963"/>
          <p14:tracePt t="178477" x="4187825" y="3509963"/>
          <p14:tracePt t="178495" x="4222750" y="3527425"/>
          <p14:tracePt t="188509" x="4222750" y="3560763"/>
          <p14:tracePt t="188516" x="4222750" y="3586163"/>
          <p14:tracePt t="188525" x="4230688" y="3611563"/>
          <p14:tracePt t="188605" x="4230688" y="3619500"/>
          <p14:tracePt t="188613" x="4222750" y="3636963"/>
          <p14:tracePt t="188622" x="4214813" y="3662363"/>
          <p14:tracePt t="188638" x="4154488" y="3798888"/>
          <p14:tracePt t="188656" x="4095750" y="3892550"/>
          <p14:tracePt t="188672" x="4052888" y="3976688"/>
          <p14:tracePt t="188689" x="4035425" y="4037013"/>
          <p14:tracePt t="188706" x="4027488" y="4079875"/>
          <p14:tracePt t="188722" x="4027488" y="4121150"/>
          <p14:tracePt t="188739" x="4027488" y="4138613"/>
          <p14:tracePt t="188757" x="4027488" y="4164013"/>
          <p14:tracePt t="188773" x="4052888" y="4181475"/>
          <p14:tracePt t="188788" x="4103688" y="4206875"/>
          <p14:tracePt t="188806" x="4392613" y="4249738"/>
          <p14:tracePt t="188823" x="4630738" y="4283075"/>
          <p14:tracePt t="188839" x="4859338" y="4316413"/>
          <p14:tracePt t="188856" x="5064125" y="4376738"/>
          <p14:tracePt t="188879" x="5302250" y="4435475"/>
          <p14:tracePt t="188889" x="5343525" y="4435475"/>
          <p14:tracePt t="188906" x="5421313" y="4435475"/>
          <p14:tracePt t="188909" x="5454650" y="4435475"/>
          <p14:tracePt t="188922" x="5462588" y="4435475"/>
          <p14:tracePt t="188939" x="5538788" y="4435475"/>
          <p14:tracePt t="188957" x="5700713" y="4435475"/>
          <p14:tracePt t="188958" x="5802313" y="4435475"/>
          <p14:tracePt t="188973" x="5913438" y="4435475"/>
          <p14:tracePt t="188976" x="6024563" y="4452938"/>
          <p14:tracePt t="188988" x="6142038" y="4452938"/>
          <p14:tracePt t="189006" x="6415088" y="4470400"/>
          <p14:tracePt t="189023" x="6508750" y="4470400"/>
          <p14:tracePt t="189039" x="6559550" y="4470400"/>
          <p14:tracePt t="189056" x="6567488" y="4470400"/>
          <p14:tracePt t="189073" x="6575425" y="4470400"/>
          <p14:tracePt t="189088" x="6600825" y="4470400"/>
          <p14:tracePt t="189106" x="6626225" y="4460875"/>
          <p14:tracePt t="189122" x="6661150" y="4445000"/>
          <p14:tracePt t="189138" x="6678613" y="4435475"/>
          <p14:tracePt t="189156" x="6686550" y="4435475"/>
          <p14:tracePt t="189157" x="6694488" y="4435475"/>
          <p14:tracePt t="189172" x="6704013" y="4427538"/>
          <p14:tracePt t="189189" x="6711950" y="4427538"/>
          <p14:tracePt t="189205" x="6729413" y="4419600"/>
          <p14:tracePt t="189222" x="6745288" y="4410075"/>
          <p14:tracePt t="189238" x="6754813" y="4402138"/>
          <p14:tracePt t="189256" x="6762750" y="4394200"/>
          <p14:tracePt t="189272" x="6780213" y="4384675"/>
          <p14:tracePt t="189853" x="6770688" y="4384675"/>
          <p14:tracePt t="189942" x="6762750" y="4384675"/>
          <p14:tracePt t="190006" x="6762750" y="4402138"/>
          <p14:tracePt t="190108" x="6780213" y="4419600"/>
          <p14:tracePt t="190621" x="6788150" y="4427538"/>
          <p14:tracePt t="190708" x="6788150" y="4435475"/>
          <p14:tracePt t="190718" x="6797675" y="4445000"/>
          <p14:tracePt t="190791" x="6805613" y="4452938"/>
          <p14:tracePt t="190806" x="6813550" y="4460875"/>
          <p14:tracePt t="190828" x="6823075" y="4460875"/>
          <p14:tracePt t="190852" x="6823075" y="4470400"/>
          <p14:tracePt t="190887" x="6831013" y="4486275"/>
          <p14:tracePt t="194014" x="6838950" y="4486275"/>
          <p14:tracePt t="194030" x="6831013" y="4495800"/>
          <p14:tracePt t="194039" x="6831013" y="4503738"/>
          <p14:tracePt t="194055" x="6823075" y="4503738"/>
          <p14:tracePt t="194070" x="6813550" y="4503738"/>
          <p14:tracePt t="194086" x="6805613" y="4513263"/>
          <p14:tracePt t="194103" x="6788150" y="4513263"/>
          <p14:tracePt t="194119" x="6780213" y="4513263"/>
          <p14:tracePt t="194269" x="6770688" y="4513263"/>
          <p14:tracePt t="194285" x="6762750" y="4513263"/>
          <p14:tracePt t="194341" x="6754813" y="4513263"/>
          <p14:tracePt t="194397" x="6745288" y="4521200"/>
          <p14:tracePt t="196490" x="6737350" y="4521200"/>
          <p14:tracePt t="196493" x="6729413" y="4521200"/>
          <p14:tracePt t="196540" x="6719888" y="4521200"/>
          <p14:tracePt t="196573" x="6711950" y="4521200"/>
          <p14:tracePt t="202684" x="6686550" y="4521200"/>
          <p14:tracePt t="202692" x="6643688" y="4521200"/>
          <p14:tracePt t="202700" x="6618288" y="4521200"/>
          <p14:tracePt t="202716" x="6592888" y="4521200"/>
          <p14:tracePt t="202718" x="6559550" y="4538663"/>
          <p14:tracePt t="202732" x="6516688" y="4546600"/>
          <p14:tracePt t="202749" x="6448425" y="4564063"/>
          <p14:tracePt t="202766" x="6430963" y="4572000"/>
          <p14:tracePt t="202782" x="6415088" y="4579938"/>
          <p14:tracePt t="202799" x="6397625" y="4589463"/>
          <p14:tracePt t="202821" x="6380163" y="4597400"/>
          <p14:tracePt t="202966" x="6380163" y="4605338"/>
          <p14:tracePt t="202972" x="6380163" y="4614863"/>
          <p14:tracePt t="202982" x="6380163" y="4622800"/>
          <p14:tracePt t="202999" x="6440488" y="4622800"/>
          <p14:tracePt t="203016" x="6524625" y="4665663"/>
          <p14:tracePt t="203032" x="6575425" y="4673600"/>
          <p14:tracePt t="203049" x="6610350" y="4683125"/>
          <p14:tracePt t="203065" x="6643688" y="4691063"/>
          <p14:tracePt t="203084" x="6729413" y="4699000"/>
          <p14:tracePt t="203099" x="6754813" y="4708525"/>
          <p14:tracePt t="203117" x="6838950" y="4724400"/>
          <p14:tracePt t="203133" x="6848475" y="4724400"/>
          <p14:tracePt t="203136" x="6856413" y="4724400"/>
          <p14:tracePt t="203151" x="6864350" y="4724400"/>
          <p14:tracePt t="203166" x="6873875" y="4724400"/>
          <p14:tracePt t="203183" x="6881813" y="4724400"/>
          <p14:tracePt t="203226" x="6889750" y="4724400"/>
          <p14:tracePt t="203230" x="6899275" y="4724400"/>
          <p14:tracePt t="203236" x="6907213" y="4724400"/>
          <p14:tracePt t="203254" x="6915150" y="4724400"/>
          <p14:tracePt t="203293" x="6932613" y="4724400"/>
          <p14:tracePt t="203318" x="6942138" y="4724400"/>
          <p14:tracePt t="203335" x="6967538" y="4724400"/>
          <p14:tracePt t="203364" x="6975475" y="4724400"/>
          <p14:tracePt t="203989" x="6983413" y="4724400"/>
          <p14:tracePt t="203996" x="6992938" y="4724400"/>
          <p14:tracePt t="204005" x="7000875" y="4724400"/>
          <p14:tracePt t="204016" x="7008813" y="4724400"/>
          <p14:tracePt t="204034" x="7034213" y="4724400"/>
          <p14:tracePt t="204037" x="7043738" y="4724400"/>
          <p14:tracePt t="204052" x="7069138" y="4724400"/>
          <p14:tracePt t="204066" x="7077075" y="4724400"/>
          <p14:tracePt t="204085" x="7137400" y="4724400"/>
          <p14:tracePt t="204098" x="7145338" y="4724400"/>
          <p14:tracePt t="204117" x="7178675" y="4724400"/>
          <p14:tracePt t="204132" x="7204075" y="4724400"/>
          <p14:tracePt t="204148" x="7221538" y="4724400"/>
          <p14:tracePt t="204165" x="7264400" y="4724400"/>
          <p14:tracePt t="204182" x="7281863" y="4724400"/>
          <p14:tracePt t="204198" x="7297738" y="4724400"/>
          <p14:tracePt t="204294" x="7307263" y="4724400"/>
          <p14:tracePt t="204327" x="7315200" y="4724400"/>
          <p14:tracePt t="204340" x="7323138" y="4724400"/>
          <p14:tracePt t="204350" x="7332663" y="4716463"/>
          <p14:tracePt t="204364" x="7348538" y="4699000"/>
          <p14:tracePt t="204373" x="7358063" y="4699000"/>
          <p14:tracePt t="204381" x="7373938" y="4691063"/>
          <p14:tracePt t="204398" x="7400925" y="4657725"/>
          <p14:tracePt t="204415" x="7451725" y="4605338"/>
          <p14:tracePt t="204431" x="7485063" y="4564063"/>
          <p14:tracePt t="204448" x="7510463" y="4529138"/>
          <p14:tracePt t="204465" x="7518400" y="4495800"/>
          <p14:tracePt t="204481" x="7527925" y="4486275"/>
          <p14:tracePt t="204498" x="7535863" y="4470400"/>
          <p14:tracePt t="204541" x="7535863" y="4460875"/>
          <p14:tracePt t="204669" x="7535863" y="4445000"/>
          <p14:tracePt t="204701" x="7518400" y="4435475"/>
          <p14:tracePt t="204708" x="7477125" y="4435475"/>
          <p14:tracePt t="204716" x="7442200" y="4435475"/>
          <p14:tracePt t="204732" x="7400925" y="4435475"/>
          <p14:tracePt t="204733" x="7358063" y="4427538"/>
          <p14:tracePt t="204749" x="7315200" y="4427538"/>
          <p14:tracePt t="204765" x="7221538" y="4427538"/>
          <p14:tracePt t="204781" x="7043738" y="4394200"/>
          <p14:tracePt t="204798" x="6950075" y="4376738"/>
          <p14:tracePt t="204815" x="6881813" y="4368800"/>
          <p14:tracePt t="204832" x="6831013" y="4341813"/>
          <p14:tracePt t="204849" x="6797675" y="4333875"/>
          <p14:tracePt t="204865" x="6788150" y="4333875"/>
          <p14:tracePt t="204881" x="6770688" y="4316413"/>
          <p14:tracePt t="204901" x="6762750" y="4316413"/>
          <p14:tracePt t="204917" x="6737350" y="4316413"/>
          <p14:tracePt t="204933" x="6704013" y="4316413"/>
          <p14:tracePt t="204948" x="6678613" y="4316413"/>
          <p14:tracePt t="204966" x="6626225" y="4308475"/>
          <p14:tracePt t="204981" x="6610350" y="4308475"/>
          <p14:tracePt t="204998" x="6600825" y="4308475"/>
          <p14:tracePt t="207421" x="6584950" y="4300538"/>
          <p14:tracePt t="207446" x="6575425" y="4300538"/>
          <p14:tracePt t="207453" x="6567488" y="4300538"/>
          <p14:tracePt t="207464" x="6542088" y="4291013"/>
          <p14:tracePt t="207480" x="6516688" y="4283075"/>
          <p14:tracePt t="207498" x="6473825" y="4275138"/>
          <p14:tracePt t="207499" x="6456363" y="4275138"/>
          <p14:tracePt t="207514" x="6440488" y="4265613"/>
          <p14:tracePt t="207517" x="6405563" y="4265613"/>
          <p14:tracePt t="207530" x="6380163" y="4265613"/>
          <p14:tracePt t="207547" x="6270625" y="4265613"/>
          <p14:tracePt t="207549" x="6227763" y="4265613"/>
          <p14:tracePt t="207564" x="6159500" y="4265613"/>
          <p14:tracePt t="207565" x="6100763" y="4265613"/>
          <p14:tracePt t="207581" x="5888038" y="4265613"/>
          <p14:tracePt t="207597" x="5776913" y="4257675"/>
          <p14:tracePt t="207614" x="5446713" y="4197350"/>
          <p14:tracePt t="207630" x="5267325" y="4171950"/>
          <p14:tracePt t="207647" x="5080000" y="4138613"/>
          <p14:tracePt t="207663" x="4800600" y="4019550"/>
          <p14:tracePt t="207680" x="4298950" y="3730625"/>
          <p14:tracePt t="207697" x="3729038" y="3398838"/>
          <p14:tracePt t="207713" x="3244850" y="3000375"/>
          <p14:tracePt t="207730" x="2770188" y="2608263"/>
          <p14:tracePt t="207747" x="2336800" y="2227263"/>
          <p14:tracePt t="207748" x="2065338" y="1989138"/>
          <p14:tracePt t="207764" x="1792288" y="1751013"/>
          <p14:tracePt t="207766" x="1487488" y="1470025"/>
          <p14:tracePt t="207781" x="1189038" y="1181100"/>
          <p14:tracePt t="207782" x="874713" y="874713"/>
          <p14:tracePt t="207797" x="517525" y="509588"/>
          <p14:tracePt t="208591" x="5054600" y="119063"/>
          <p14:tracePt t="208591" x="5480050" y="177800"/>
          <p14:tracePt t="208591" x="5956300" y="271463"/>
          <p14:tracePt t="208591" x="6719888" y="441325"/>
          <p14:tracePt t="208591" x="7477125" y="671513"/>
          <p14:tracePt t="208591" x="8181975" y="952500"/>
          <p14:tracePt t="208591" x="8699500" y="1181100"/>
          <p14:tracePt t="208591" x="9328150" y="1411288"/>
          <p14:tracePt t="208591" x="9566275" y="1487488"/>
          <p14:tracePt t="208591" x="9829800" y="1571625"/>
          <p14:tracePt t="208591" x="10280650" y="1741488"/>
          <p14:tracePt t="208591" x="10407650" y="1784350"/>
          <p14:tracePt t="208591" x="10544175" y="1835150"/>
          <p14:tracePt t="208591" x="10653713" y="1885950"/>
          <p14:tracePt t="208591" x="10663238" y="1895475"/>
          <p14:tracePt t="208591" x="10671175" y="1895475"/>
          <p14:tracePt t="208591" x="10671175" y="1946275"/>
          <p14:tracePt t="208591" x="10628313" y="2005013"/>
          <p14:tracePt t="208591" x="10585450" y="2030413"/>
          <p14:tracePt t="208591" x="10569575" y="2047875"/>
          <p14:tracePt t="208591" x="10569575" y="2055813"/>
          <p14:tracePt t="208591" x="10569575" y="2065338"/>
          <p14:tracePt t="208591" x="10560050" y="2065338"/>
          <p14:tracePt t="208591" x="10552113" y="2073275"/>
          <p14:tracePt t="208591" x="10552113" y="2082800"/>
          <p14:tracePt t="208591" x="10534650" y="2082800"/>
          <p14:tracePt t="208591" x="10518775" y="2090738"/>
          <p14:tracePt t="208591" x="10560050" y="2098675"/>
          <p14:tracePt t="208591" x="10620375" y="2090738"/>
          <p14:tracePt t="208591" x="10798175" y="2005013"/>
          <p14:tracePt t="208591" x="11053763" y="1895475"/>
          <p14:tracePt t="208591" x="11307763" y="1725613"/>
          <p14:tracePt t="208591" x="11487150" y="1538288"/>
          <p14:tracePt t="208591" x="11639550" y="1343025"/>
          <p14:tracePt t="208591" x="11766550" y="1155700"/>
          <p14:tracePt t="208591" x="11877675" y="985838"/>
          <p14:tracePt t="208591" x="11920538" y="909638"/>
          <p14:tracePt t="208591" x="11961813" y="833438"/>
          <p14:tracePt t="208591" x="12014200" y="747713"/>
          <p14:tracePt t="208591" x="12022138" y="714375"/>
          <p14:tracePt t="208591" x="12030075" y="704850"/>
          <p14:tracePt t="208591" x="12004675" y="696913"/>
          <p14:tracePt t="208591" x="11945938" y="696913"/>
          <p14:tracePt t="208591" x="11877675" y="730250"/>
          <p14:tracePt t="208591" x="11809413" y="747713"/>
          <p14:tracePt t="208591" x="11657013" y="849313"/>
          <p14:tracePt t="208591" x="11487150" y="935038"/>
          <p14:tracePt t="208591" x="11317288" y="968375"/>
          <p14:tracePt t="208591" x="11266488" y="1003300"/>
          <p14:tracePt t="208591" x="11241088" y="1003300"/>
          <p14:tracePt t="208591" x="11241088" y="1011238"/>
          <p14:tracePt t="208591" x="11163300" y="1054100"/>
          <p14:tracePt t="208591" x="11071225" y="1163638"/>
          <p14:tracePt t="208591" x="10968038" y="1231900"/>
          <p14:tracePt t="208591" x="10721975" y="1393825"/>
          <p14:tracePt t="208591" x="10620375" y="1411288"/>
          <p14:tracePt t="208591" x="10552113" y="1444625"/>
          <p14:tracePt t="208591" x="10594975" y="1452563"/>
          <p14:tracePt t="208591" x="10721975" y="1427163"/>
          <p14:tracePt t="208591" x="11291888" y="1096963"/>
          <p14:tracePt t="208591" x="12123738" y="390525"/>
        </p14:tracePtLst>
      </p14:laserTrace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8C9C6905-96B6-3DD2-F43C-9F4FB4B473D7}"/>
              </a:ext>
            </a:extLst>
          </p:cNvPr>
          <p:cNvSpPr txBox="1"/>
          <p:nvPr/>
        </p:nvSpPr>
        <p:spPr>
          <a:xfrm>
            <a:off x="3239174" y="589234"/>
            <a:ext cx="7162172" cy="1323439"/>
          </a:xfrm>
          <a:prstGeom prst="rect">
            <a:avLst/>
          </a:prstGeom>
          <a:solidFill>
            <a:srgbClr val="00B0F0"/>
          </a:solidFill>
        </p:spPr>
        <p:txBody>
          <a:bodyPr wrap="square" rtlCol="0">
            <a:spAutoFit/>
          </a:bodyPr>
          <a:lstStyle/>
          <a:p>
            <a:pPr algn="ctr"/>
            <a:r>
              <a:rPr lang="en-US" sz="4000" b="1" dirty="0">
                <a:solidFill>
                  <a:schemeClr val="bg1"/>
                </a:solidFill>
                <a:latin typeface="Alexandria" charset="0"/>
              </a:rPr>
              <a:t>Payment of Fortuitous Losses</a:t>
            </a:r>
            <a:endParaRPr lang="ar-YE" sz="4000" b="1" dirty="0">
              <a:solidFill>
                <a:schemeClr val="bg1"/>
              </a:solidFill>
              <a:latin typeface="Alexandria" charset="0"/>
            </a:endParaRPr>
          </a:p>
          <a:p>
            <a:pPr algn="ctr"/>
            <a:r>
              <a:rPr lang="ar-YE" sz="4000" b="1" dirty="0">
                <a:solidFill>
                  <a:schemeClr val="bg1"/>
                </a:solidFill>
                <a:latin typeface="Traditional Arabic" panose="02020603050405020304" pitchFamily="18" charset="-78"/>
                <a:cs typeface="Traditional Arabic" panose="02020603050405020304" pitchFamily="18" charset="-78"/>
              </a:rPr>
              <a:t>دفع الخسائر العرضية</a:t>
            </a:r>
            <a:endParaRPr lang="en-US" sz="4000" b="1" dirty="0">
              <a:solidFill>
                <a:schemeClr val="bg1"/>
              </a:solidFill>
              <a:latin typeface="Traditional Arabic" panose="02020603050405020304" pitchFamily="18" charset="-78"/>
              <a:cs typeface="Traditional Arabic" panose="02020603050405020304" pitchFamily="18" charset="-78"/>
            </a:endParaRPr>
          </a:p>
        </p:txBody>
      </p:sp>
      <p:sp>
        <p:nvSpPr>
          <p:cNvPr id="14" name="TextBox 13">
            <a:extLst>
              <a:ext uri="{FF2B5EF4-FFF2-40B4-BE49-F238E27FC236}">
                <a16:creationId xmlns:a16="http://schemas.microsoft.com/office/drawing/2014/main" xmlns="" id="{87257550-6B76-0921-6F03-193A15BDE0F1}"/>
              </a:ext>
            </a:extLst>
          </p:cNvPr>
          <p:cNvSpPr txBox="1"/>
          <p:nvPr/>
        </p:nvSpPr>
        <p:spPr>
          <a:xfrm>
            <a:off x="180431" y="2176626"/>
            <a:ext cx="12011569" cy="3824124"/>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A second characteristic of private insurance is the payment of fortuitous losses. A fortuitous loss is one that is unforeseen and unexpected by the insured and occurs as a result of chance . In other words, the loss must be accidental. The law of large numbers is based on the assumption that losses are accidental and occur randomly. For example, a person may slip on an icy sidewalk and break a leg. The loss would be fortuitous.</a:t>
            </a:r>
            <a:r>
              <a:rPr lang="ar-YE" sz="2000" dirty="0">
                <a:solidFill>
                  <a:srgbClr val="0A1F61"/>
                </a:solidFill>
                <a:cs typeface="Tajawal ExtraBold" panose="00000800000000000000" pitchFamily="2" charset="-78"/>
              </a:rPr>
              <a:t>.</a:t>
            </a:r>
          </a:p>
          <a:p>
            <a:pPr marL="342900" indent="-342900" algn="r" rtl="1">
              <a:lnSpc>
                <a:spcPct val="150000"/>
              </a:lnSpc>
              <a:buFont typeface="Wingdings" panose="05000000000000000000" pitchFamily="2" charset="2"/>
              <a:buChar char="v"/>
            </a:pPr>
            <a:r>
              <a:rPr lang="ar-YE" sz="2800" dirty="0">
                <a:solidFill>
                  <a:srgbClr val="0A1F61"/>
                </a:solidFill>
                <a:latin typeface="Traditional Arabic" panose="02020603050405020304" pitchFamily="18" charset="-78"/>
                <a:cs typeface="Traditional Arabic" panose="02020603050405020304" pitchFamily="18" charset="-78"/>
              </a:rPr>
              <a:t>الخاصية الثانية للتأمين الخاص هي دفع الخسائر العرضية. الخسارة العرضية هي تلك التي تكون غير متوقعة وغير متوقعة من قبل المؤمن عليه وتحدث نتيجة للصدفة. بعبارة أخرى، يجب أن تكون الخسارة حادثية. قانون الأعداد الكبيرة يعتمد على افتراض أن الخسائر عرضية وتحدث بشكل عشوائي. مثلاً : قد ينزلق شخص على رصيف جليدي ويكسر ساقه فهذه الخسارة تعتبر عرضية.</a:t>
            </a:r>
            <a:endParaRPr lang="en-US" sz="2800" dirty="0">
              <a:solidFill>
                <a:srgbClr val="0A1F61"/>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2028186284"/>
      </p:ext>
    </p:extLst>
  </p:cSld>
  <p:clrMapOvr>
    <a:masterClrMapping/>
  </p:clrMapOvr>
  <mc:AlternateContent xmlns:mc="http://schemas.openxmlformats.org/markup-compatibility/2006" xmlns:p14="http://schemas.microsoft.com/office/powerpoint/2010/main">
    <mc:Choice Requires="p14">
      <p:transition spd="slow" p14:dur="2000" advTm="124182"/>
    </mc:Choice>
    <mc:Fallback xmlns="">
      <p:transition spd="slow" advTm="124182"/>
    </mc:Fallback>
  </mc:AlternateContent>
  <p:extLst>
    <p:ext uri="{3A86A75C-4F4B-4683-9AE1-C65F6400EC91}">
      <p14:laserTraceLst xmlns:p14="http://schemas.microsoft.com/office/powerpoint/2010/main">
        <p14:tracePtLst>
          <p14:tracePt t="20492" x="3721100" y="6254750"/>
          <p14:tracePt t="20626" x="3406775" y="5915025"/>
          <p14:tracePt t="20642" x="3789363" y="5286375"/>
          <p14:tracePt t="20660" x="4103688" y="4749800"/>
          <p14:tracePt t="20662" x="4240213" y="4470400"/>
          <p14:tracePt t="20678" x="4460875" y="4052888"/>
          <p14:tracePt t="20694" x="4579938" y="3763963"/>
          <p14:tracePt t="20709" x="4613275" y="3662363"/>
          <p14:tracePt t="20710" x="4638675" y="3586163"/>
          <p14:tracePt t="20726" x="4656138" y="3543300"/>
          <p14:tracePt t="20727" x="4664075" y="3517900"/>
          <p14:tracePt t="20744" x="4689475" y="3492500"/>
          <p14:tracePt t="20759" x="4699000" y="3459163"/>
          <p14:tracePt t="20791" x="4706938" y="3449638"/>
          <p14:tracePt t="20798" x="4714875" y="3441700"/>
          <p14:tracePt t="20838" x="4714875" y="3433763"/>
          <p14:tracePt t="20845" x="4740275" y="3382963"/>
          <p14:tracePt t="20859" x="4775200" y="3330575"/>
          <p14:tracePt t="20876" x="4843463" y="3254375"/>
          <p14:tracePt t="20893" x="4876800" y="3228975"/>
          <p14:tracePt t="20894" x="4884738" y="3195638"/>
          <p14:tracePt t="20911" x="4894263" y="3195638"/>
          <p14:tracePt t="20949" x="4927600" y="3178175"/>
          <p14:tracePt t="20960" x="4953000" y="3127375"/>
          <p14:tracePt t="20965" x="4995863" y="3059113"/>
          <p14:tracePt t="20975" x="5046663" y="3008313"/>
          <p14:tracePt t="20992" x="5140325" y="2932113"/>
          <p14:tracePt t="21009" x="5191125" y="2889250"/>
          <p14:tracePt t="21025" x="5216525" y="2871788"/>
          <p14:tracePt t="21043" x="5224463" y="2871788"/>
          <p14:tracePt t="21094" x="5259388" y="2863850"/>
          <p14:tracePt t="21102" x="5302250" y="2855913"/>
          <p14:tracePt t="21110" x="5343525" y="2855913"/>
          <p14:tracePt t="21129" x="5446713" y="2846388"/>
          <p14:tracePt t="21142" x="5522913" y="2846388"/>
          <p14:tracePt t="21143" x="5581650" y="2846388"/>
          <p14:tracePt t="21168" x="5667375" y="2846388"/>
          <p14:tracePt t="21170" x="5692775" y="2846388"/>
          <p14:tracePt t="21174" x="5700713" y="2846388"/>
          <p14:tracePt t="21193" x="5708650" y="2846388"/>
          <p14:tracePt t="21486" x="5726113" y="2846388"/>
          <p14:tracePt t="21494" x="5794375" y="2846388"/>
          <p14:tracePt t="21501" x="5853113" y="2846388"/>
          <p14:tracePt t="21510" x="5930900" y="2846388"/>
          <p14:tracePt t="21525" x="5972175" y="2846388"/>
          <p14:tracePt t="21526" x="5989638" y="2846388"/>
          <p14:tracePt t="21542" x="6057900" y="2863850"/>
          <p14:tracePt t="21543" x="6083300" y="2871788"/>
          <p14:tracePt t="21558" x="6151563" y="2881313"/>
          <p14:tracePt t="21701" x="6159500" y="2881313"/>
          <p14:tracePt t="21710" x="6184900" y="2881313"/>
          <p14:tracePt t="21717" x="6227763" y="2889250"/>
          <p14:tracePt t="21727" x="6278563" y="2914650"/>
          <p14:tracePt t="21743" x="6364288" y="2914650"/>
          <p14:tracePt t="21758" x="6423025" y="2922588"/>
          <p14:tracePt t="21775" x="6661150" y="2965450"/>
          <p14:tracePt t="21792" x="6788150" y="2974975"/>
          <p14:tracePt t="21808" x="6831013" y="2982913"/>
          <p14:tracePt t="21895" x="6838950" y="2982913"/>
          <p14:tracePt t="21928" x="6848475" y="2982913"/>
          <p14:tracePt t="21934" x="6856413" y="2982913"/>
          <p14:tracePt t="21943" x="6864350" y="2982913"/>
          <p14:tracePt t="21959" x="6889750" y="2982913"/>
          <p14:tracePt t="21960" x="6907213" y="2982913"/>
          <p14:tracePt t="21975" x="6932613" y="2982913"/>
          <p14:tracePt t="21994" x="6967538" y="2982913"/>
          <p14:tracePt t="22008" x="7000875" y="2974975"/>
          <p14:tracePt t="24989" x="7018338" y="2974975"/>
          <p14:tracePt t="24997" x="7026275" y="2974975"/>
          <p14:tracePt t="25007" x="7077075" y="2974975"/>
          <p14:tracePt t="25024" x="7213600" y="2974975"/>
          <p14:tracePt t="25042" x="7221538" y="2974975"/>
          <p14:tracePt t="25057" x="7272338" y="2974975"/>
          <p14:tracePt t="25074" x="7281863" y="2974975"/>
          <p14:tracePt t="25101" x="7289800" y="2982913"/>
          <p14:tracePt t="25182" x="7297738" y="2982913"/>
          <p14:tracePt t="25192" x="7332663" y="2982913"/>
          <p14:tracePt t="25197" x="7373938" y="2982913"/>
          <p14:tracePt t="25209" x="7408863" y="2982913"/>
          <p14:tracePt t="25231" x="7477125" y="2982913"/>
          <p14:tracePt t="25240" x="7510463" y="2982913"/>
          <p14:tracePt t="27980" x="7646988" y="2982913"/>
          <p14:tracePt t="27984" x="7688263" y="2982913"/>
          <p14:tracePt t="27989" x="7715250" y="2982913"/>
          <p14:tracePt t="27997" x="7799388" y="2982913"/>
          <p14:tracePt t="28007" x="7926388" y="2982913"/>
          <p14:tracePt t="28022" x="8020050" y="2990850"/>
          <p14:tracePt t="28040" x="8045450" y="2990850"/>
          <p14:tracePt t="28041" x="8054975" y="2990850"/>
          <p14:tracePt t="28102" x="8062913" y="2990850"/>
          <p14:tracePt t="28110" x="8070850" y="2990850"/>
          <p14:tracePt t="28122" x="8088313" y="2990850"/>
          <p14:tracePt t="28139" x="8105775" y="2990850"/>
          <p14:tracePt t="28157" x="8139113" y="2990850"/>
          <p14:tracePt t="28172" x="8147050" y="2990850"/>
          <p14:tracePt t="28231" x="8156575" y="2990850"/>
          <p14:tracePt t="28241" x="8174038" y="2990850"/>
          <p14:tracePt t="28247" x="8181975" y="2990850"/>
          <p14:tracePt t="28454" x="8181975" y="3000375"/>
          <p14:tracePt t="28469" x="8181975" y="3008313"/>
          <p14:tracePt t="28495" x="8181975" y="3016250"/>
          <p14:tracePt t="28509" x="8181975" y="3025775"/>
          <p14:tracePt t="28518" x="8164513" y="3033713"/>
          <p14:tracePt t="28527" x="8156575" y="3041650"/>
          <p14:tracePt t="28538" x="8147050" y="3051175"/>
          <p14:tracePt t="28557" x="8121650" y="3059113"/>
          <p14:tracePt t="28572" x="8113713" y="3067050"/>
          <p14:tracePt t="28590" x="8113713" y="3076575"/>
          <p14:tracePt t="28591" x="8096250" y="3084513"/>
          <p14:tracePt t="28606" x="8088313" y="3084513"/>
          <p14:tracePt t="28622" x="8080375" y="3084513"/>
          <p14:tracePt t="28638" x="8054975" y="3109913"/>
          <p14:tracePt t="28655" x="7994650" y="3135313"/>
          <p14:tracePt t="28673" x="7977188" y="3152775"/>
          <p14:tracePt t="28688" x="7969250" y="3152775"/>
          <p14:tracePt t="28726" x="7961313" y="3160713"/>
          <p14:tracePt t="28734" x="7918450" y="3186113"/>
          <p14:tracePt t="28742" x="7900988" y="3195638"/>
          <p14:tracePt t="28758" x="7850188" y="3203575"/>
          <p14:tracePt t="28777" x="7824788" y="3203575"/>
          <p14:tracePt t="28790" x="7799388" y="3221038"/>
          <p14:tracePt t="28792" x="7791450" y="3221038"/>
          <p14:tracePt t="28806" x="7781925" y="3221038"/>
          <p14:tracePt t="28830" x="7766050" y="3221038"/>
          <p14:tracePt t="28838" x="7756525" y="3221038"/>
          <p14:tracePt t="28855" x="7705725" y="3228975"/>
          <p14:tracePt t="28872" x="7646988" y="3238500"/>
          <p14:tracePt t="28888" x="7570788" y="3246438"/>
          <p14:tracePt t="28905" x="7510463" y="3246438"/>
          <p14:tracePt t="28922" x="7467600" y="3246438"/>
          <p14:tracePt t="28939" x="7442200" y="3246438"/>
          <p14:tracePt t="29059" x="7416800" y="3246438"/>
          <p14:tracePt t="29061" x="7400925" y="3254375"/>
          <p14:tracePt t="29198" x="7391400" y="3263900"/>
          <p14:tracePt t="29207" x="7383463" y="3263900"/>
          <p14:tracePt t="29214" x="7373938" y="3263900"/>
          <p14:tracePt t="29223" x="7366000" y="3271838"/>
          <p14:tracePt t="29606" x="7373938" y="3271838"/>
          <p14:tracePt t="29614" x="7408863" y="3271838"/>
          <p14:tracePt t="29623" x="7442200" y="3271838"/>
          <p14:tracePt t="29638" x="7459663" y="3271838"/>
          <p14:tracePt t="29639" x="7502525" y="3271838"/>
          <p14:tracePt t="29655" x="7535863" y="3271838"/>
          <p14:tracePt t="29671" x="7561263" y="3271838"/>
          <p14:tracePt t="29717" x="7570788" y="3271838"/>
          <p14:tracePt t="29725" x="7578725" y="3271838"/>
          <p14:tracePt t="29733" x="7604125" y="3263900"/>
          <p14:tracePt t="29757" x="7629525" y="3254375"/>
          <p14:tracePt t="29765" x="7637463" y="3246438"/>
          <p14:tracePt t="29773" x="7646988" y="3246438"/>
          <p14:tracePt t="29788" x="7662863" y="3246438"/>
          <p14:tracePt t="29804" x="7662863" y="3238500"/>
          <p14:tracePt t="29855" x="7672388" y="3238500"/>
          <p14:tracePt t="29870" x="7672388" y="3228975"/>
          <p14:tracePt t="29877" x="7680325" y="3221038"/>
          <p14:tracePt t="29888" x="7697788" y="3211513"/>
          <p14:tracePt t="29905" x="7705725" y="3211513"/>
          <p14:tracePt t="32214" x="7688263" y="3203575"/>
          <p14:tracePt t="32222" x="7662863" y="3195638"/>
          <p14:tracePt t="32229" x="7629525" y="3195638"/>
          <p14:tracePt t="32239" x="7596188" y="3186113"/>
          <p14:tracePt t="32255" x="7502525" y="3178175"/>
          <p14:tracePt t="32270" x="7485063" y="3170238"/>
          <p14:tracePt t="32342" x="7467600" y="3170238"/>
          <p14:tracePt t="32349" x="7426325" y="3170238"/>
          <p14:tracePt t="32357" x="7383463" y="3170238"/>
          <p14:tracePt t="32370" x="7348538" y="3170238"/>
          <p14:tracePt t="32387" x="7281863" y="3170238"/>
          <p14:tracePt t="32404" x="7153275" y="3170238"/>
          <p14:tracePt t="32407" x="7119938" y="3170238"/>
          <p14:tracePt t="32420" x="7112000" y="3170238"/>
          <p14:tracePt t="32437" x="7102475" y="3170238"/>
          <p14:tracePt t="32469" x="7085013" y="3170238"/>
          <p14:tracePt t="32478" x="7043738" y="3170238"/>
          <p14:tracePt t="32487" x="6967538" y="3152775"/>
          <p14:tracePt t="32511" x="6711950" y="3152775"/>
          <p14:tracePt t="32520" x="6592888" y="3135313"/>
          <p14:tracePt t="32539" x="6423025" y="3135313"/>
          <p14:tracePt t="32554" x="6278563" y="3127375"/>
          <p14:tracePt t="32570" x="6194425" y="3127375"/>
          <p14:tracePt t="32587" x="6151563" y="3127375"/>
          <p14:tracePt t="32614" x="6134100" y="3127375"/>
          <p14:tracePt t="32719" x="6065838" y="3127375"/>
          <p14:tracePt t="32726" x="5956300" y="3152775"/>
          <p14:tracePt t="32737" x="5837238" y="3170238"/>
          <p14:tracePt t="32754" x="5556250" y="3211513"/>
          <p14:tracePt t="32777" x="5267325" y="3238500"/>
          <p14:tracePt t="32786" x="5233988" y="3254375"/>
          <p14:tracePt t="32871" x="5224463" y="3263900"/>
          <p14:tracePt t="32934" x="5208588" y="3263900"/>
          <p14:tracePt t="32941" x="5173663" y="3279775"/>
          <p14:tracePt t="32953" x="5114925" y="3305175"/>
          <p14:tracePt t="32970" x="5038725" y="3314700"/>
          <p14:tracePt t="32987" x="4962525" y="3322638"/>
          <p14:tracePt t="33004" x="4902200" y="3322638"/>
          <p14:tracePt t="33020" x="4894263" y="3322638"/>
          <p14:tracePt t="33317" x="4935538" y="3340100"/>
          <p14:tracePt t="33326" x="4995863" y="3340100"/>
          <p14:tracePt t="33337" x="5038725" y="3340100"/>
          <p14:tracePt t="33356" x="5148263" y="3340100"/>
          <p14:tracePt t="33359" x="5173663" y="3340100"/>
          <p14:tracePt t="33370" x="5208588" y="3340100"/>
          <p14:tracePt t="33387" x="5224463" y="3340100"/>
          <p14:tracePt t="33471" x="5233988" y="3340100"/>
          <p14:tracePt t="33518" x="5259388" y="3340100"/>
          <p14:tracePt t="33534" x="5276850" y="3340100"/>
          <p14:tracePt t="33542" x="5292725" y="3340100"/>
          <p14:tracePt t="33558" x="5310188" y="3340100"/>
          <p14:tracePt t="33559" x="5335588" y="3340100"/>
          <p14:tracePt t="33571" x="5368925" y="3340100"/>
          <p14:tracePt t="33587" x="5411788" y="3340100"/>
          <p14:tracePt t="33605" x="5497513" y="3340100"/>
          <p14:tracePt t="33622" x="5538788" y="3340100"/>
          <p14:tracePt t="33637" x="5599113" y="3340100"/>
          <p14:tracePt t="33654" x="5607050" y="3340100"/>
          <p14:tracePt t="33670" x="5632450" y="3340100"/>
          <p14:tracePt t="33749" x="5649913" y="3340100"/>
          <p14:tracePt t="33757" x="5692775" y="3340100"/>
          <p14:tracePt t="33769" x="5718175" y="3340100"/>
          <p14:tracePt t="33786" x="5786438" y="3340100"/>
          <p14:tracePt t="33809" x="5905500" y="3355975"/>
          <p14:tracePt t="33825" x="5956300" y="3365500"/>
          <p14:tracePt t="33840" x="5972175" y="3365500"/>
          <p14:tracePt t="33989" x="5989638" y="3365500"/>
          <p14:tracePt t="33998" x="6049963" y="3382963"/>
          <p14:tracePt t="34005" x="6075363" y="3382963"/>
          <p14:tracePt t="34019" x="6091238" y="3382963"/>
          <p14:tracePt t="34036" x="6167438" y="3390900"/>
          <p14:tracePt t="34055" x="6253163" y="3390900"/>
          <p14:tracePt t="34070" x="6286500" y="3390900"/>
          <p14:tracePt t="34086" x="6296025" y="3390900"/>
          <p14:tracePt t="34262" x="6311900" y="3390900"/>
          <p14:tracePt t="34271" x="6321425" y="3390900"/>
          <p14:tracePt t="34277" x="6329363" y="3390900"/>
          <p14:tracePt t="34463" x="6346825" y="3390900"/>
          <p14:tracePt t="34477" x="6354763" y="3390900"/>
          <p14:tracePt t="34487" x="6380163" y="3390900"/>
          <p14:tracePt t="34493" x="6397625" y="3390900"/>
          <p14:tracePt t="34502" x="6430963" y="3390900"/>
          <p14:tracePt t="34519" x="6499225" y="3390900"/>
          <p14:tracePt t="34536" x="6550025" y="3390900"/>
          <p14:tracePt t="34553" x="6575425" y="3390900"/>
          <p14:tracePt t="34814" x="6584950" y="3390900"/>
          <p14:tracePt t="34821" x="6610350" y="3390900"/>
          <p14:tracePt t="34829" x="6618288" y="3382963"/>
          <p14:tracePt t="34838" x="6643688" y="3382963"/>
          <p14:tracePt t="34853" x="6669088" y="3382963"/>
          <p14:tracePt t="34854" x="6686550" y="3382963"/>
          <p14:tracePt t="34870" x="6704013" y="3382963"/>
          <p14:tracePt t="34870" x="6745288" y="3382963"/>
          <p14:tracePt t="34887" x="6780213" y="3382963"/>
          <p14:tracePt t="34887" x="6797675" y="3382963"/>
          <p14:tracePt t="34906" x="6856413" y="3382963"/>
          <p14:tracePt t="34920" x="6881813" y="3382963"/>
          <p14:tracePt t="34936" x="6889750" y="3382963"/>
          <p14:tracePt t="35493" x="6881813" y="3382963"/>
          <p14:tracePt t="35542" x="6864350" y="3382963"/>
          <p14:tracePt t="35558" x="6856413" y="3382963"/>
          <p14:tracePt t="36077" x="6864350" y="3382963"/>
          <p14:tracePt t="36087" x="6881813" y="3382963"/>
          <p14:tracePt t="36094" x="6889750" y="3382963"/>
          <p14:tracePt t="36104" x="6907213" y="3382963"/>
          <p14:tracePt t="36119" x="6924675" y="3382963"/>
          <p14:tracePt t="36135" x="6950075" y="3382963"/>
          <p14:tracePt t="36152" x="6983413" y="3382963"/>
          <p14:tracePt t="36169" x="7026275" y="3390900"/>
          <p14:tracePt t="36186" x="7102475" y="3398838"/>
          <p14:tracePt t="36203" x="7162800" y="3398838"/>
          <p14:tracePt t="36205" x="7170738" y="3398838"/>
          <p14:tracePt t="36219" x="7178675" y="3398838"/>
          <p14:tracePt t="41222" x="7213600" y="3398838"/>
          <p14:tracePt t="41230" x="7246938" y="3398838"/>
          <p14:tracePt t="41237" x="7264400" y="3398838"/>
          <p14:tracePt t="41249" x="7281863" y="3398838"/>
          <p14:tracePt t="41266" x="7383463" y="3398838"/>
          <p14:tracePt t="41283" x="7459663" y="3398838"/>
          <p14:tracePt t="41300" x="7586663" y="3398838"/>
          <p14:tracePt t="41317" x="7637463" y="3398838"/>
          <p14:tracePt t="41318" x="7662863" y="3398838"/>
          <p14:tracePt t="41333" x="7688263" y="3398838"/>
          <p14:tracePt t="41351" x="7697788" y="3398838"/>
          <p14:tracePt t="41366" x="7715250" y="3398838"/>
          <p14:tracePt t="41383" x="7723188" y="3398838"/>
          <p14:tracePt t="41567" x="7697788" y="3398838"/>
          <p14:tracePt t="41574" x="7654925" y="3398838"/>
          <p14:tracePt t="41586" x="7629525" y="3398838"/>
          <p14:tracePt t="41599" x="7578725" y="3408363"/>
          <p14:tracePt t="41616" x="7561263" y="3408363"/>
          <p14:tracePt t="41633" x="7518400" y="3424238"/>
          <p14:tracePt t="41650" x="7493000" y="3424238"/>
          <p14:tracePt t="41667" x="7340600" y="3449638"/>
          <p14:tracePt t="41683" x="7018338" y="3449638"/>
          <p14:tracePt t="41700" x="6380163" y="3449638"/>
          <p14:tracePt t="41702" x="6032500" y="3449638"/>
          <p14:tracePt t="41718" x="5343525" y="3449638"/>
          <p14:tracePt t="41737" x="4935538" y="3398838"/>
          <p14:tracePt t="41750" x="4808538" y="3398838"/>
          <p14:tracePt t="41767" x="4638675" y="3382963"/>
          <p14:tracePt t="41768" x="4605338" y="3382963"/>
          <p14:tracePt t="41783" x="4545013" y="3382963"/>
          <p14:tracePt t="41799" x="4392613" y="3382963"/>
          <p14:tracePt t="41816" x="4121150" y="3408363"/>
          <p14:tracePt t="41833" x="3840163" y="3433763"/>
          <p14:tracePt t="41850" x="3517900" y="3449638"/>
          <p14:tracePt t="41866" x="3279775" y="3492500"/>
          <p14:tracePt t="41882" x="3074988" y="3527425"/>
          <p14:tracePt t="41899" x="2922588" y="3560763"/>
          <p14:tracePt t="41917" x="2854325" y="3586163"/>
          <p14:tracePt t="41917" x="2838450" y="3586163"/>
          <p14:tracePt t="42102" x="2820988" y="3603625"/>
          <p14:tracePt t="42109" x="2803525" y="3619500"/>
          <p14:tracePt t="42286" x="2803525" y="3646488"/>
          <p14:tracePt t="42293" x="2871788" y="3713163"/>
          <p14:tracePt t="42301" x="2905125" y="3738563"/>
          <p14:tracePt t="42315" x="2940050" y="3763963"/>
          <p14:tracePt t="42333" x="2990850" y="3773488"/>
          <p14:tracePt t="42334" x="3016250" y="3773488"/>
          <p14:tracePt t="42349" x="3049588" y="3781425"/>
          <p14:tracePt t="42367" x="3092450" y="3781425"/>
          <p14:tracePt t="42367" x="3135313" y="3781425"/>
          <p14:tracePt t="42383" x="3297238" y="3781425"/>
          <p14:tracePt t="42399" x="3517900" y="3781425"/>
          <p14:tracePt t="42416" x="3814763" y="3781425"/>
          <p14:tracePt t="42432" x="4111625" y="3781425"/>
          <p14:tracePt t="42449" x="4375150" y="3781425"/>
          <p14:tracePt t="42465" x="4494213" y="3781425"/>
          <p14:tracePt t="42482" x="4537075" y="3781425"/>
          <p14:tracePt t="42533" x="4554538" y="3781425"/>
          <p14:tracePt t="42559" x="4562475" y="3781425"/>
          <p14:tracePt t="42567" x="4570413" y="3781425"/>
          <p14:tracePt t="42574" x="4587875" y="3781425"/>
          <p14:tracePt t="42582" x="4605338" y="3781425"/>
          <p14:tracePt t="42599" x="4638675" y="3781425"/>
          <p14:tracePt t="42616" x="4724400" y="3781425"/>
          <p14:tracePt t="42639" x="4970463" y="3790950"/>
          <p14:tracePt t="42651" x="5046663" y="3806825"/>
          <p14:tracePt t="42666" x="5191125" y="3841750"/>
          <p14:tracePt t="42683" x="5259388" y="3857625"/>
          <p14:tracePt t="42759" x="5267325" y="3867150"/>
          <p14:tracePt t="42791" x="5233988" y="3867150"/>
          <p14:tracePt t="42798" x="5199063" y="3867150"/>
          <p14:tracePt t="42806" x="5165725" y="3867150"/>
          <p14:tracePt t="42815" x="5106988" y="3867150"/>
          <p14:tracePt t="42832" x="4894263" y="3867150"/>
          <p14:tracePt t="42849" x="4595813" y="3867150"/>
          <p14:tracePt t="42866" x="4298950" y="3857625"/>
          <p14:tracePt t="42888" x="3890963" y="3806825"/>
          <p14:tracePt t="42896" x="3806825" y="3790950"/>
          <p14:tracePt t="42901" x="3721100" y="3790950"/>
          <p14:tracePt t="42919" x="3586163" y="3790950"/>
          <p14:tracePt t="42934" x="3414713" y="3790950"/>
          <p14:tracePt t="42950" x="3348038" y="3790950"/>
          <p14:tracePt t="42952" x="3244850" y="3790950"/>
          <p14:tracePt t="42967" x="3152775" y="3790950"/>
          <p14:tracePt t="42968" x="3067050" y="3790950"/>
          <p14:tracePt t="42983" x="2973388" y="3790950"/>
          <p14:tracePt t="42984" x="2905125" y="3790950"/>
          <p14:tracePt t="42999" x="2820988" y="3790950"/>
          <p14:tracePt t="43016" x="2760663" y="3790950"/>
          <p14:tracePt t="43033" x="2659063" y="3790950"/>
          <p14:tracePt t="43049" x="2506663" y="3790950"/>
          <p14:tracePt t="43065" x="2352675" y="3790950"/>
          <p14:tracePt t="43082" x="2251075" y="3790950"/>
          <p14:tracePt t="43100" x="2208213" y="3790950"/>
          <p14:tracePt t="43174" x="2174875" y="3790950"/>
          <p14:tracePt t="43186" x="2132013" y="3790950"/>
          <p14:tracePt t="43189" x="2106613" y="3790950"/>
          <p14:tracePt t="43200" x="2081213" y="3790950"/>
          <p14:tracePt t="43216" x="2012950" y="3790950"/>
          <p14:tracePt t="43233" x="1920875" y="3790950"/>
          <p14:tracePt t="43249" x="1885950" y="3790950"/>
          <p14:tracePt t="43265" x="1835150" y="3790950"/>
          <p14:tracePt t="43282" x="1827213" y="3790950"/>
          <p14:tracePt t="43502" x="1852613" y="3781425"/>
          <p14:tracePt t="43510" x="1946275" y="3773488"/>
          <p14:tracePt t="43518" x="2047875" y="3748088"/>
          <p14:tracePt t="43532" x="2149475" y="3738563"/>
          <p14:tracePt t="43549" x="2336800" y="3713163"/>
          <p14:tracePt t="43550" x="2455863" y="3697288"/>
          <p14:tracePt t="43566" x="2608263" y="3697288"/>
          <p14:tracePt t="43583" x="2735263" y="3697288"/>
          <p14:tracePt t="43606" x="2828925" y="3697288"/>
          <p14:tracePt t="43608" x="2889250" y="3697288"/>
          <p14:tracePt t="43615" x="2940050" y="3697288"/>
          <p14:tracePt t="43632" x="3059113" y="3697288"/>
          <p14:tracePt t="43649" x="3143250" y="3697288"/>
          <p14:tracePt t="43667" x="3244850" y="3687763"/>
          <p14:tracePt t="43682" x="3406775" y="3687763"/>
          <p14:tracePt t="43699" x="3551238" y="3671888"/>
          <p14:tracePt t="43718" x="3756025" y="3646488"/>
          <p14:tracePt t="43734" x="3840163" y="3646488"/>
          <p14:tracePt t="43749" x="3873500" y="3646488"/>
          <p14:tracePt t="43750" x="3908425" y="3646488"/>
          <p14:tracePt t="43767" x="3941763" y="3646488"/>
          <p14:tracePt t="43782" x="3951288" y="3646488"/>
          <p14:tracePt t="43783" x="3959225" y="3646488"/>
          <p14:tracePt t="43798" x="3984625" y="3646488"/>
          <p14:tracePt t="43815" x="3992563" y="3646488"/>
          <p14:tracePt t="43832" x="4010025" y="3646488"/>
          <p14:tracePt t="43848" x="4044950" y="3646488"/>
          <p14:tracePt t="43866" x="4078288" y="3646488"/>
          <p14:tracePt t="43882" x="4146550" y="3646488"/>
          <p14:tracePt t="43898" x="4240213" y="3654425"/>
          <p14:tracePt t="43915" x="4316413" y="3679825"/>
          <p14:tracePt t="43932" x="4349750" y="3687763"/>
          <p14:tracePt t="43949" x="4359275" y="3697288"/>
          <p14:tracePt t="47534" x="4384675" y="3697288"/>
          <p14:tracePt t="47542" x="4443413" y="3697288"/>
          <p14:tracePt t="47550" x="4486275" y="3697288"/>
          <p14:tracePt t="47563" x="4570413" y="3697288"/>
          <p14:tracePt t="47580" x="4732338" y="3697288"/>
          <p14:tracePt t="47598" x="4876800" y="3697288"/>
          <p14:tracePt t="47613" x="4919663" y="3705225"/>
          <p14:tracePt t="47630" x="4927600" y="3705225"/>
          <p14:tracePt t="51029" x="4962525" y="3705225"/>
          <p14:tracePt t="51037" x="5038725" y="3722688"/>
          <p14:tracePt t="51047" x="5106988" y="3722688"/>
          <p14:tracePt t="51062" x="5208588" y="3722688"/>
          <p14:tracePt t="51063" x="5353050" y="3730625"/>
          <p14:tracePt t="51079" x="5683250" y="3798888"/>
          <p14:tracePt t="51096" x="5938838" y="3849688"/>
          <p14:tracePt t="51114" x="6075363" y="3857625"/>
          <p14:tracePt t="51129" x="6126163" y="3867150"/>
          <p14:tracePt t="51162" x="6134100" y="3867150"/>
          <p14:tracePt t="51171" x="6159500" y="3867150"/>
          <p14:tracePt t="51173" x="6210300" y="3875088"/>
          <p14:tracePt t="51181" x="6261100" y="3875088"/>
          <p14:tracePt t="51195" x="6321425" y="3900488"/>
          <p14:tracePt t="51213" x="6415088" y="3908425"/>
          <p14:tracePt t="51214" x="6448425" y="3917950"/>
          <p14:tracePt t="51229" x="6483350" y="3917950"/>
          <p14:tracePt t="51247" x="6491288" y="3917950"/>
          <p14:tracePt t="51286" x="6499225" y="3917950"/>
          <p14:tracePt t="51935" x="6491288" y="3917950"/>
          <p14:tracePt t="51942" x="6473825" y="3900488"/>
          <p14:tracePt t="51949" x="6448425" y="3892550"/>
          <p14:tracePt t="51962" x="6405563" y="3857625"/>
          <p14:tracePt t="51979" x="6311900" y="3806825"/>
          <p14:tracePt t="51995" x="6303963" y="3773488"/>
          <p14:tracePt t="52269" x="6311900" y="3773488"/>
          <p14:tracePt t="52281" x="6321425" y="3773488"/>
          <p14:tracePt t="52286" x="6329363" y="3773488"/>
          <p14:tracePt t="52295" x="6338888" y="3773488"/>
          <p14:tracePt t="52311" x="6380163" y="3773488"/>
          <p14:tracePt t="52328" x="6415088" y="3781425"/>
          <p14:tracePt t="52345" x="6491288" y="3790950"/>
          <p14:tracePt t="52362" x="6600825" y="3816350"/>
          <p14:tracePt t="52378" x="6678613" y="3824288"/>
          <p14:tracePt t="52398" x="6737350" y="3849688"/>
          <p14:tracePt t="52590" x="6745288" y="3849688"/>
          <p14:tracePt t="52614" x="6762750" y="3849688"/>
          <p14:tracePt t="52621" x="6780213" y="3857625"/>
          <p14:tracePt t="52629" x="6788150" y="3857625"/>
          <p14:tracePt t="52645" x="6813550" y="3857625"/>
          <p14:tracePt t="52662" x="6848475" y="3867150"/>
          <p14:tracePt t="52663" x="6856413" y="3867150"/>
          <p14:tracePt t="52678" x="6864350" y="3867150"/>
          <p14:tracePt t="52694" x="6889750" y="3875088"/>
          <p14:tracePt t="52870" x="6899275" y="3875088"/>
          <p14:tracePt t="52879" x="6932613" y="3875088"/>
          <p14:tracePt t="52885" x="6975475" y="3875088"/>
          <p14:tracePt t="52894" x="7008813" y="3875088"/>
          <p14:tracePt t="52911" x="7077075" y="3857625"/>
          <p14:tracePt t="52928" x="7153275" y="3849688"/>
          <p14:tracePt t="52944" x="7188200" y="3841750"/>
          <p14:tracePt t="52962" x="7213600" y="3832225"/>
          <p14:tracePt t="52990" x="7213600" y="3824288"/>
          <p14:tracePt t="52997" x="7221538" y="3824288"/>
          <p14:tracePt t="53038" x="7229475" y="3816350"/>
          <p14:tracePt t="53054" x="7239000" y="3816350"/>
          <p14:tracePt t="53063" x="7246938" y="3816350"/>
          <p14:tracePt t="53070" x="7256463" y="3806825"/>
          <p14:tracePt t="53079" x="7272338" y="3798888"/>
          <p14:tracePt t="53094" x="7281863" y="3798888"/>
          <p14:tracePt t="53115" x="7281863" y="3790950"/>
          <p14:tracePt t="53128" x="7289800" y="3781425"/>
          <p14:tracePt t="53144" x="7297738" y="3781425"/>
          <p14:tracePt t="53161" x="7307263" y="3781425"/>
          <p14:tracePt t="53189" x="7315200" y="3781425"/>
          <p14:tracePt t="53197" x="7323138" y="3781425"/>
          <p14:tracePt t="53211" x="7332663" y="3773488"/>
          <p14:tracePt t="53228" x="7366000" y="3773488"/>
          <p14:tracePt t="53245" x="7416800" y="3773488"/>
          <p14:tracePt t="53245" x="7518400" y="3773488"/>
          <p14:tracePt t="53261" x="7646988" y="3773488"/>
          <p14:tracePt t="53262" x="7731125" y="3773488"/>
          <p14:tracePt t="53278" x="7773988" y="3773488"/>
          <p14:tracePt t="53295" x="7791450" y="3773488"/>
          <p14:tracePt t="53359" x="7799388" y="3773488"/>
          <p14:tracePt t="53377" x="7816850" y="3773488"/>
          <p14:tracePt t="53382" x="7850188" y="3773488"/>
          <p14:tracePt t="53394" x="7859713" y="3773488"/>
          <p14:tracePt t="53411" x="7893050" y="3773488"/>
          <p14:tracePt t="53427" x="7926388" y="3790950"/>
          <p14:tracePt t="53549" x="7918450" y="3798888"/>
          <p14:tracePt t="53558" x="7893050" y="3798888"/>
          <p14:tracePt t="53565" x="7850188" y="3816350"/>
          <p14:tracePt t="53578" x="7807325" y="3824288"/>
          <p14:tracePt t="53598" x="7502525" y="3849688"/>
          <p14:tracePt t="53611" x="7391400" y="3857625"/>
          <p14:tracePt t="53627" x="7162800" y="3857625"/>
          <p14:tracePt t="53646" x="6754813" y="3883025"/>
          <p14:tracePt t="53662" x="6643688" y="3883025"/>
          <p14:tracePt t="53664" x="6534150" y="3883025"/>
          <p14:tracePt t="53678" x="6430963" y="3883025"/>
          <p14:tracePt t="53679" x="6346825" y="3883025"/>
          <p14:tracePt t="53696" x="6202363" y="3883025"/>
          <p14:tracePt t="53711" x="6032500" y="3892550"/>
          <p14:tracePt t="53730" x="5870575" y="3892550"/>
          <p14:tracePt t="53746" x="5692775" y="3908425"/>
          <p14:tracePt t="53761" x="5462588" y="3943350"/>
          <p14:tracePt t="53778" x="5284788" y="3960813"/>
          <p14:tracePt t="53794" x="5165725" y="3960813"/>
          <p14:tracePt t="53811" x="5132388" y="3968750"/>
          <p14:tracePt t="53827" x="5122863" y="3968750"/>
          <p14:tracePt t="53847" x="5003800" y="3968750"/>
          <p14:tracePt t="53861" x="4927600" y="3968750"/>
          <p14:tracePt t="53862" x="4859338" y="3968750"/>
          <p14:tracePt t="53878" x="4775200" y="3968750"/>
          <p14:tracePt t="53879" x="4689475" y="3968750"/>
          <p14:tracePt t="53894" x="4605338" y="3968750"/>
          <p14:tracePt t="53911" x="4400550" y="3968750"/>
          <p14:tracePt t="53927" x="4359275" y="3976688"/>
          <p14:tracePt t="53981" x="4332288" y="3986213"/>
          <p14:tracePt t="53989" x="4298950" y="3994150"/>
          <p14:tracePt t="53997" x="4256088" y="3994150"/>
          <p14:tracePt t="54011" x="4222750" y="4002088"/>
          <p14:tracePt t="54027" x="4187825" y="4002088"/>
          <p14:tracePt t="54044" x="4162425" y="4011613"/>
          <p14:tracePt t="54621" x="4154488" y="4011613"/>
          <p14:tracePt t="60623" x="4154488" y="4019550"/>
          <p14:tracePt t="122559" x="4111625" y="4062413"/>
          <p14:tracePt t="122565" x="3951288" y="4164013"/>
          <p14:tracePt t="122573" x="3814763" y="4257675"/>
          <p14:tracePt t="122582" x="3771900" y="4275138"/>
          <p14:tracePt t="122597" x="3763963" y="4283075"/>
          <p14:tracePt t="122598" x="3729038" y="4300538"/>
          <p14:tracePt t="122613" x="3678238" y="4333875"/>
          <p14:tracePt t="122630" x="3525838" y="4419600"/>
          <p14:tracePt t="122648" x="3525838" y="4427538"/>
          <p14:tracePt t="122669" x="3508375" y="4427538"/>
          <p14:tracePt t="122680" x="3492500" y="4445000"/>
          <p14:tracePt t="122697" x="3449638" y="4486275"/>
          <p14:tracePt t="122713" x="3355975" y="4564063"/>
          <p14:tracePt t="122730" x="3236913" y="4665663"/>
          <p14:tracePt t="122746" x="3135313" y="4741863"/>
          <p14:tracePt t="122763" x="3117850" y="4759325"/>
          <p14:tracePt t="122798" x="3100388" y="4775200"/>
          <p14:tracePt t="122807" x="3074988" y="4810125"/>
          <p14:tracePt t="122814" x="3041650" y="4860925"/>
          <p14:tracePt t="122830" x="2955925" y="4987925"/>
          <p14:tracePt t="122847" x="2854325" y="5116513"/>
          <p14:tracePt t="122863" x="2760663" y="5208588"/>
          <p14:tracePt t="122880" x="2709863" y="5268913"/>
          <p14:tracePt t="122926" x="2709863" y="5327650"/>
          <p14:tracePt t="122934" x="2719388" y="5430838"/>
          <p14:tracePt t="122941" x="2778125" y="5524500"/>
          <p14:tracePt t="122949" x="2820988" y="5608638"/>
          <p14:tracePt t="122964" x="2879725" y="5676900"/>
          <p14:tracePt t="122966" x="2930525" y="5727700"/>
          <p14:tracePt t="122981" x="2973388" y="5795963"/>
          <p14:tracePt t="122982" x="3008313" y="5829300"/>
          <p14:tracePt t="122998" x="3049588" y="5880100"/>
          <p14:tracePt t="122999" x="3084513" y="5922963"/>
          <p14:tracePt t="123014" x="3084513" y="5948363"/>
          <p14:tracePt t="123015" x="3092450" y="5973763"/>
          <p14:tracePt t="123030" x="3100388" y="6008688"/>
          <p14:tracePt t="123036" x="3100388" y="6049963"/>
          <p14:tracePt t="123038" x="3100388" y="6092825"/>
          <p14:tracePt t="123046" x="3100388" y="6118225"/>
          <p14:tracePt t="123065" x="3100388" y="6186488"/>
          <p14:tracePt t="123080" x="3059113" y="6254750"/>
          <p14:tracePt t="123097" x="2990850" y="6330950"/>
          <p14:tracePt t="123113" x="2955925" y="6373813"/>
          <p14:tracePt t="123137" x="2905125" y="6467475"/>
          <p14:tracePt t="123147" x="2897188" y="6500813"/>
          <p14:tracePt t="123173" x="2863850" y="6561138"/>
          <p14:tracePt t="123174" x="2854325" y="6569075"/>
          <p14:tracePt t="123182" x="2846388" y="6594475"/>
          <p14:tracePt t="123197" x="2828925" y="6611938"/>
          <p14:tracePt t="123198" x="2795588" y="6637338"/>
          <p14:tracePt t="123214" x="2719388" y="6645275"/>
          <p14:tracePt t="123229" x="2676525" y="6645275"/>
          <p14:tracePt t="123246" x="2557463" y="6526213"/>
          <p14:tracePt t="123264" x="2489200" y="6330950"/>
          <p14:tracePt t="123281" x="2420938" y="6127750"/>
          <p14:tracePt t="123296" x="2327275" y="5922963"/>
          <p14:tracePt t="123313" x="1971675" y="5302250"/>
          <p14:tracePt t="123330" x="1563688" y="4572000"/>
          <p14:tracePt t="123346" x="1189038" y="3892550"/>
          <p14:tracePt t="123363" x="798513" y="3263900"/>
          <p14:tracePt t="123380" x="492125" y="2752725"/>
          <p14:tracePt t="123397" x="322263" y="2405063"/>
          <p14:tracePt t="123398" x="255588" y="2217738"/>
          <p14:tracePt t="123414" x="195263" y="2090738"/>
          <p14:tracePt t="123415" x="161925" y="1954213"/>
          <p14:tracePt t="123431" x="136525" y="1844675"/>
          <p14:tracePt t="123432" x="111125" y="1725613"/>
          <p14:tracePt t="123447" x="111125" y="1462088"/>
          <p14:tracePt t="123464" x="111125" y="1155700"/>
          <p14:tracePt t="123480" x="25400" y="790575"/>
        </p14:tracePtLst>
      </p14:laserTrace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8C9C6905-96B6-3DD2-F43C-9F4FB4B473D7}"/>
              </a:ext>
            </a:extLst>
          </p:cNvPr>
          <p:cNvSpPr txBox="1"/>
          <p:nvPr/>
        </p:nvSpPr>
        <p:spPr>
          <a:xfrm>
            <a:off x="2758423" y="546620"/>
            <a:ext cx="7810045" cy="1200329"/>
          </a:xfrm>
          <a:prstGeom prst="rect">
            <a:avLst/>
          </a:prstGeom>
          <a:solidFill>
            <a:srgbClr val="00B0F0"/>
          </a:solidFill>
        </p:spPr>
        <p:txBody>
          <a:bodyPr wrap="square" rtlCol="0">
            <a:spAutoFit/>
          </a:bodyPr>
          <a:lstStyle/>
          <a:p>
            <a:pPr algn="ctr"/>
            <a:r>
              <a:rPr lang="en-US" sz="3600" b="1" dirty="0">
                <a:solidFill>
                  <a:schemeClr val="bg1"/>
                </a:solidFill>
                <a:latin typeface="Alexandria" charset="0"/>
              </a:rPr>
              <a:t>Risk Transfer</a:t>
            </a:r>
          </a:p>
          <a:p>
            <a:pPr algn="ctr"/>
            <a:r>
              <a:rPr lang="ar-YE" sz="3600" b="1" dirty="0">
                <a:solidFill>
                  <a:schemeClr val="bg1"/>
                </a:solidFill>
                <a:latin typeface="Traditional Arabic" panose="02020603050405020304" pitchFamily="18" charset="-78"/>
                <a:cs typeface="Traditional Arabic" panose="02020603050405020304" pitchFamily="18" charset="-78"/>
              </a:rPr>
              <a:t>نقل المخاطر</a:t>
            </a:r>
          </a:p>
        </p:txBody>
      </p:sp>
      <p:sp>
        <p:nvSpPr>
          <p:cNvPr id="14" name="TextBox 13">
            <a:extLst>
              <a:ext uri="{FF2B5EF4-FFF2-40B4-BE49-F238E27FC236}">
                <a16:creationId xmlns:a16="http://schemas.microsoft.com/office/drawing/2014/main" xmlns="" id="{87257550-6B76-0921-6F03-193A15BDE0F1}"/>
              </a:ext>
            </a:extLst>
          </p:cNvPr>
          <p:cNvSpPr txBox="1"/>
          <p:nvPr/>
        </p:nvSpPr>
        <p:spPr>
          <a:xfrm>
            <a:off x="180431" y="1746949"/>
            <a:ext cx="11866160" cy="4932119"/>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Risk transfer is another essential element of insurance. With the exception of self-insurance, a true insurance  plan always involves risk transfer. Risk transfer means that a pure risk is transferred from the insured to the insurer, who typically is in a stronger financial position to pay the loss than the insured . From the viewpoint of  the individual, pure risks that are typically transferred to insurers include the risk of premature death, excessive  longevity, poor health, disability, destruction and theft of property, and personal liability lawsuits.</a:t>
            </a:r>
          </a:p>
          <a:p>
            <a:pPr marL="342900" indent="-342900" algn="r" rtl="1">
              <a:lnSpc>
                <a:spcPct val="150000"/>
              </a:lnSpc>
              <a:buFont typeface="Wingdings" panose="05000000000000000000" pitchFamily="2" charset="2"/>
              <a:buChar char="v"/>
            </a:pPr>
            <a:r>
              <a:rPr lang="ar-YE" sz="2800" dirty="0">
                <a:solidFill>
                  <a:srgbClr val="0A1F61"/>
                </a:solidFill>
                <a:latin typeface="Traditional Arabic" panose="02020603050405020304" pitchFamily="18" charset="-78"/>
                <a:cs typeface="Traditional Arabic" panose="02020603050405020304" pitchFamily="18" charset="-78"/>
              </a:rPr>
              <a:t>نقل المخاطر هو عنصر أساسي آخر في التأمين. باستثناء التأمين الذاتي، يتضمن أي خطة تأمينية حقيقية دائمًا نقل المخاطر. يعني نقل المخاطر أن الخطر يتم نقله من المؤمن له إلى شركة التأمين، التي تكون عادةً في وضع مالي أقوى لدفع الخسارة من المؤمن له. من وجهة نظر الفرد، تشمل المخاطر البحتة التي يتم نقلها عادةً إلى شركات التأمين أخطار الوفاة المبكرة، طول العمر، تدهور الصحة، الإعاقة، تدمير وسرقة الممتلكات، والدعاوى القضائية المتعلقة بالمسؤولية الشخصية.</a:t>
            </a:r>
            <a:endParaRPr lang="en-MY" sz="2800" dirty="0">
              <a:solidFill>
                <a:srgbClr val="0A1F61"/>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3912469672"/>
      </p:ext>
    </p:extLst>
  </p:cSld>
  <p:clrMapOvr>
    <a:masterClrMapping/>
  </p:clrMapOvr>
  <mc:AlternateContent xmlns:mc="http://schemas.openxmlformats.org/markup-compatibility/2006" xmlns:p14="http://schemas.microsoft.com/office/powerpoint/2010/main">
    <mc:Choice Requires="p14">
      <p:transition spd="slow" p14:dur="2000" advTm="126691"/>
    </mc:Choice>
    <mc:Fallback xmlns="">
      <p:transition spd="slow" advTm="126691"/>
    </mc:Fallback>
  </mc:AlternateContent>
  <p:extLst>
    <p:ext uri="{3A86A75C-4F4B-4683-9AE1-C65F6400EC91}">
      <p14:laserTraceLst xmlns:p14="http://schemas.microsoft.com/office/powerpoint/2010/main">
        <p14:tracePtLst>
          <p14:tracePt t="5882" x="3651250" y="6254750"/>
          <p14:tracePt t="6107" x="2838450" y="6526213"/>
          <p14:tracePt t="6121" x="2838450" y="6424613"/>
          <p14:tracePt t="6122" x="2838450" y="6237288"/>
          <p14:tracePt t="6136" x="2838450" y="6034088"/>
          <p14:tracePt t="6154" x="2838450" y="5421313"/>
          <p14:tracePt t="6170" x="2838450" y="5260975"/>
          <p14:tracePt t="6171" x="2838450" y="5141913"/>
          <p14:tracePt t="6186" x="2838450" y="5022850"/>
          <p14:tracePt t="6203" x="2838450" y="4868863"/>
          <p14:tracePt t="6204" x="2838450" y="4810125"/>
          <p14:tracePt t="6220" x="2838450" y="4733925"/>
          <p14:tracePt t="6236" x="2838450" y="4622800"/>
          <p14:tracePt t="6254" x="2863850" y="4478338"/>
          <p14:tracePt t="6270" x="2879725" y="4368800"/>
          <p14:tracePt t="6287" x="2879725" y="4316413"/>
          <p14:tracePt t="6378" x="2879725" y="4308475"/>
          <p14:tracePt t="6388" x="2889250" y="4291013"/>
          <p14:tracePt t="6395" x="2914650" y="4257675"/>
          <p14:tracePt t="6404" x="2922588" y="4232275"/>
          <p14:tracePt t="6420" x="2930525" y="4224338"/>
          <p14:tracePt t="7058" x="2930525" y="4197350"/>
          <p14:tracePt t="7066" x="2930525" y="4156075"/>
          <p14:tracePt t="7074" x="2930525" y="4121150"/>
          <p14:tracePt t="7085" x="2930525" y="4113213"/>
          <p14:tracePt t="7102" x="2955925" y="4062413"/>
          <p14:tracePt t="7119" x="3033713" y="3986213"/>
          <p14:tracePt t="7135" x="3152775" y="3917950"/>
          <p14:tracePt t="7153" x="3279775" y="3816350"/>
          <p14:tracePt t="7154" x="3338513" y="3748088"/>
          <p14:tracePt t="7180" x="3457575" y="3662363"/>
          <p14:tracePt t="7187" x="3467100" y="3646488"/>
          <p14:tracePt t="7202" x="3467100" y="3629025"/>
          <p14:tracePt t="7221" x="3475038" y="3619500"/>
          <p14:tracePt t="7236" x="3492500" y="3594100"/>
          <p14:tracePt t="7387" x="3492500" y="3560763"/>
          <p14:tracePt t="7394" x="3492500" y="3459163"/>
          <p14:tracePt t="7404" x="3467100" y="3408363"/>
          <p14:tracePt t="7418" x="3322638" y="3238500"/>
          <p14:tracePt t="7436" x="3178175" y="3101975"/>
          <p14:tracePt t="7452" x="3109913" y="3051175"/>
          <p14:tracePt t="7469" x="3092450" y="3033713"/>
          <p14:tracePt t="7562" x="3067050" y="2982913"/>
          <p14:tracePt t="7570" x="3016250" y="2881313"/>
          <p14:tracePt t="7578" x="2947988" y="2787650"/>
          <p14:tracePt t="7587" x="2905125" y="2736850"/>
          <p14:tracePt t="7602" x="2871788" y="2701925"/>
          <p14:tracePt t="7618" x="2760663" y="2608263"/>
          <p14:tracePt t="7635" x="2719388" y="2582863"/>
          <p14:tracePt t="7652" x="2719388" y="2574925"/>
          <p14:tracePt t="7669" x="2709863" y="2549525"/>
          <p14:tracePt t="7686" x="2709863" y="2463800"/>
          <p14:tracePt t="7703" x="2709863" y="2405063"/>
          <p14:tracePt t="7719" x="2709863" y="2397125"/>
          <p14:tracePt t="7735" x="2709863" y="2371725"/>
          <p14:tracePt t="7753" x="2803525" y="2268538"/>
          <p14:tracePt t="7754" x="2871788" y="2227263"/>
          <p14:tracePt t="7769" x="2955925" y="2184400"/>
          <p14:tracePt t="7771" x="3016250" y="2166938"/>
          <p14:tracePt t="7785" x="3092450" y="2133600"/>
          <p14:tracePt t="7803" x="3186113" y="2108200"/>
          <p14:tracePt t="7803" x="3219450" y="2108200"/>
          <p14:tracePt t="7819" x="3254375" y="2108200"/>
          <p14:tracePt t="7850" x="3270250" y="2108200"/>
          <p14:tracePt t="7857" x="3313113" y="2108200"/>
          <p14:tracePt t="7868" x="3355975" y="2108200"/>
          <p14:tracePt t="7886" x="3457575" y="2141538"/>
          <p14:tracePt t="7902" x="3619500" y="2209800"/>
          <p14:tracePt t="7919" x="3857625" y="2303463"/>
          <p14:tracePt t="7935" x="4044950" y="2379663"/>
          <p14:tracePt t="7953" x="4240213" y="2463800"/>
          <p14:tracePt t="7976" x="4392613" y="2473325"/>
          <p14:tracePt t="7979" x="4418013" y="2473325"/>
          <p14:tracePt t="7987" x="4435475" y="2473325"/>
          <p14:tracePt t="8002" x="4443413" y="2473325"/>
          <p14:tracePt t="8020" x="4451350" y="2473325"/>
          <p14:tracePt t="8036" x="4511675" y="2473325"/>
          <p14:tracePt t="8053" x="4595813" y="2463800"/>
          <p14:tracePt t="8070" x="4699000" y="2455863"/>
          <p14:tracePt t="8085" x="4818063" y="2430463"/>
          <p14:tracePt t="8102" x="4910138" y="2413000"/>
          <p14:tracePt t="8119" x="4970463" y="2405063"/>
          <p14:tracePt t="8137" x="5021263" y="2397125"/>
          <p14:tracePt t="8178" x="5021263" y="2387600"/>
          <p14:tracePt t="8188" x="5064125" y="2371725"/>
          <p14:tracePt t="8195" x="5080000" y="2362200"/>
          <p14:tracePt t="8204" x="5122863" y="2344738"/>
          <p14:tracePt t="8222" x="5259388" y="2319338"/>
          <p14:tracePt t="8237" x="5472113" y="2286000"/>
          <p14:tracePt t="8262" x="5786438" y="2286000"/>
          <p14:tracePt t="8269" x="5837238" y="2286000"/>
          <p14:tracePt t="8286" x="5862638" y="2286000"/>
          <p14:tracePt t="8426" x="5930900" y="2286000"/>
          <p14:tracePt t="8434" x="5981700" y="2286000"/>
          <p14:tracePt t="8442" x="6032500" y="2286000"/>
          <p14:tracePt t="8452" x="6075363" y="2286000"/>
          <p14:tracePt t="8468" x="6151563" y="2286000"/>
          <p14:tracePt t="8488" x="6159500" y="2286000"/>
          <p14:tracePt t="8658" x="6151563" y="2293938"/>
          <p14:tracePt t="8667" x="6134100" y="2293938"/>
          <p14:tracePt t="8674" x="6108700" y="2293938"/>
          <p14:tracePt t="8686" x="6083300" y="2293938"/>
          <p14:tracePt t="8703" x="6015038" y="2319338"/>
          <p14:tracePt t="8723" x="5921375" y="2328863"/>
          <p14:tracePt t="8735" x="5913438" y="2328863"/>
          <p14:tracePt t="8803" x="5888038" y="2336800"/>
          <p14:tracePt t="8810" x="5794375" y="2344738"/>
          <p14:tracePt t="8821" x="5692775" y="2379663"/>
          <p14:tracePt t="8836" x="5513388" y="2405063"/>
          <p14:tracePt t="8852" x="5394325" y="2430463"/>
          <p14:tracePt t="8870" x="5360988" y="2430463"/>
          <p14:tracePt t="8885" x="5353050" y="2430463"/>
          <p14:tracePt t="9067" x="5411788" y="2430463"/>
          <p14:tracePt t="9075" x="5487988" y="2430463"/>
          <p14:tracePt t="9085" x="5548313" y="2430463"/>
          <p14:tracePt t="9103" x="5692775" y="2422525"/>
          <p14:tracePt t="9119" x="5786438" y="2405063"/>
          <p14:tracePt t="9178" x="5794375" y="2397125"/>
          <p14:tracePt t="9187" x="5819775" y="2379663"/>
          <p14:tracePt t="9194" x="5870575" y="2362200"/>
          <p14:tracePt t="9203" x="5930900" y="2344738"/>
          <p14:tracePt t="9219" x="5972175" y="2328863"/>
          <p14:tracePt t="9236" x="5997575" y="2319338"/>
          <p14:tracePt t="9253" x="6024563" y="2303463"/>
          <p14:tracePt t="9332" x="6032500" y="2303463"/>
          <p14:tracePt t="13242" x="6159500" y="2278063"/>
          <p14:tracePt t="13251" x="6286500" y="2268538"/>
          <p14:tracePt t="13258" x="6346825" y="2243138"/>
          <p14:tracePt t="13269" x="6397625" y="2235200"/>
          <p14:tracePt t="13285" x="6499225" y="2227263"/>
          <p14:tracePt t="13306" x="6534150" y="2209800"/>
          <p14:tracePt t="13378" x="6542088" y="2209800"/>
          <p14:tracePt t="13387" x="6592888" y="2209800"/>
          <p14:tracePt t="13399" x="6653213" y="2209800"/>
          <p14:tracePt t="13403" x="6694488" y="2209800"/>
          <p14:tracePt t="13417" x="6711950" y="2209800"/>
          <p14:tracePt t="13418" x="6770688" y="2209800"/>
          <p14:tracePt t="13434" x="6864350" y="2209800"/>
          <p14:tracePt t="13453" x="6873875" y="2209800"/>
          <p14:tracePt t="13468" x="6899275" y="2209800"/>
          <p14:tracePt t="13469" x="6907213" y="2209800"/>
          <p14:tracePt t="13586" x="6915150" y="2209800"/>
          <p14:tracePt t="13595" x="6942138" y="2209800"/>
          <p14:tracePt t="13603" x="6983413" y="2209800"/>
          <p14:tracePt t="13616" x="7034213" y="2209800"/>
          <p14:tracePt t="13634" x="7162800" y="2209800"/>
          <p14:tracePt t="13635" x="7196138" y="2217738"/>
          <p14:tracePt t="13650" x="7229475" y="2217738"/>
          <p14:tracePt t="13666" x="7264400" y="2227263"/>
          <p14:tracePt t="13683" x="7272338" y="2227263"/>
          <p14:tracePt t="13890" x="7332663" y="2243138"/>
          <p14:tracePt t="13898" x="7366000" y="2243138"/>
          <p14:tracePt t="13906" x="7391400" y="2252663"/>
          <p14:tracePt t="13916" x="7434263" y="2252663"/>
          <p14:tracePt t="13932" x="7459663" y="2260600"/>
          <p14:tracePt t="14242" x="7467600" y="2260600"/>
          <p14:tracePt t="14251" x="7535863" y="2260600"/>
          <p14:tracePt t="14258" x="7545388" y="2260600"/>
          <p14:tracePt t="14287" x="7578725" y="2260600"/>
          <p14:tracePt t="14290" x="7586663" y="2260600"/>
          <p14:tracePt t="14304" x="7596188" y="2260600"/>
          <p14:tracePt t="14315" x="7629525" y="2260600"/>
          <p14:tracePt t="14333" x="7646988" y="2260600"/>
          <p14:tracePt t="14818" x="7637463" y="2260600"/>
          <p14:tracePt t="15922" x="7680325" y="2252663"/>
          <p14:tracePt t="15930" x="7723188" y="2252663"/>
          <p14:tracePt t="15938" x="7766050" y="2252663"/>
          <p14:tracePt t="15949" x="7824788" y="2252663"/>
          <p14:tracePt t="15966" x="7900988" y="2252663"/>
          <p14:tracePt t="15987" x="7951788" y="2235200"/>
          <p14:tracePt t="15998" x="7969250" y="2235200"/>
          <p14:tracePt t="16016" x="7977188" y="2235200"/>
          <p14:tracePt t="16032" x="8037513" y="2217738"/>
          <p14:tracePt t="16054" x="8181975" y="2209800"/>
          <p14:tracePt t="16066" x="8232775" y="2209800"/>
          <p14:tracePt t="16083" x="8326438" y="2209800"/>
          <p14:tracePt t="16099" x="8369300" y="2209800"/>
          <p14:tracePt t="16100" x="8402638" y="2209800"/>
          <p14:tracePt t="16116" x="8435975" y="2209800"/>
          <p14:tracePt t="16117" x="8478838" y="2209800"/>
          <p14:tracePt t="16133" x="8529638" y="2209800"/>
          <p14:tracePt t="16152" x="8589963" y="2209800"/>
          <p14:tracePt t="16154" x="8623300" y="2209800"/>
          <p14:tracePt t="16165" x="8666163" y="2209800"/>
          <p14:tracePt t="16182" x="8724900" y="2209800"/>
          <p14:tracePt t="16199" x="8777288" y="2209800"/>
          <p14:tracePt t="16216" x="8802688" y="2209800"/>
          <p14:tracePt t="16218" x="8818563" y="2209800"/>
          <p14:tracePt t="16235" x="8828088" y="2200275"/>
          <p14:tracePt t="16283" x="8836025" y="2200275"/>
          <p14:tracePt t="16290" x="8843963" y="2200275"/>
          <p14:tracePt t="16483" x="8818563" y="2200275"/>
          <p14:tracePt t="16491" x="8777288" y="2200275"/>
          <p14:tracePt t="16502" x="8716963" y="2200275"/>
          <p14:tracePt t="16515" x="8615363" y="2200275"/>
          <p14:tracePt t="16516" x="8521700" y="2192338"/>
          <p14:tracePt t="16532" x="8343900" y="2159000"/>
          <p14:tracePt t="16552" x="8181975" y="2149475"/>
          <p14:tracePt t="16554" x="8131175" y="2149475"/>
          <p14:tracePt t="16565" x="8080375" y="2141538"/>
          <p14:tracePt t="16582" x="8029575" y="2141538"/>
          <p14:tracePt t="16602" x="8020050" y="2141538"/>
          <p14:tracePt t="16730" x="7986713" y="2141538"/>
          <p14:tracePt t="16738" x="7935913" y="2159000"/>
          <p14:tracePt t="16748" x="7900988" y="2174875"/>
          <p14:tracePt t="16765" x="7832725" y="2209800"/>
          <p14:tracePt t="16781" x="7740650" y="2217738"/>
          <p14:tracePt t="16799" x="7697788" y="2235200"/>
          <p14:tracePt t="16938" x="7748588" y="2243138"/>
          <p14:tracePt t="16946" x="7832725" y="2243138"/>
          <p14:tracePt t="16954" x="7935913" y="2243138"/>
          <p14:tracePt t="16965" x="8062913" y="2243138"/>
          <p14:tracePt t="16984" x="8369300" y="2243138"/>
          <p14:tracePt t="16986" x="8521700" y="2243138"/>
          <p14:tracePt t="16998" x="8648700" y="2243138"/>
          <p14:tracePt t="17015" x="8904288" y="2243138"/>
          <p14:tracePt t="17036" x="9201150" y="2235200"/>
          <p14:tracePt t="17049" x="9286875" y="2227263"/>
          <p14:tracePt t="17066" x="9405938" y="2217738"/>
          <p14:tracePt t="17066" x="9490075" y="2209800"/>
          <p14:tracePt t="17082" x="9550400" y="2200275"/>
          <p14:tracePt t="17083" x="9609138" y="2200275"/>
          <p14:tracePt t="17098" x="9652000" y="2200275"/>
          <p14:tracePt t="17101" x="9685338" y="2200275"/>
          <p14:tracePt t="17115" x="9720263" y="2200275"/>
          <p14:tracePt t="17116" x="9745663" y="2200275"/>
          <p14:tracePt t="17131" x="9796463" y="2192338"/>
          <p14:tracePt t="17148" x="9839325" y="2184400"/>
          <p14:tracePt t="17165" x="9847263" y="2184400"/>
          <p14:tracePt t="17181" x="9864725" y="2166938"/>
          <p14:tracePt t="17199" x="9890125" y="2159000"/>
          <p14:tracePt t="17215" x="9940925" y="2149475"/>
          <p14:tracePt t="17232" x="9948863" y="2149475"/>
          <p14:tracePt t="17491" x="9940925" y="2149475"/>
          <p14:tracePt t="17498" x="9931400" y="2149475"/>
          <p14:tracePt t="17506" x="9915525" y="2149475"/>
          <p14:tracePt t="17516" x="9906000" y="2149475"/>
          <p14:tracePt t="17530" x="9890125" y="2149475"/>
          <p14:tracePt t="17547" x="9821863" y="2149475"/>
          <p14:tracePt t="17565" x="9728200" y="2184400"/>
          <p14:tracePt t="17581" x="9634538" y="2209800"/>
          <p14:tracePt t="17598" x="9540875" y="2235200"/>
          <p14:tracePt t="17615" x="9456738" y="2260600"/>
          <p14:tracePt t="17631" x="9312275" y="2268538"/>
          <p14:tracePt t="17648" x="9158288" y="2278063"/>
          <p14:tracePt t="17664" x="8997950" y="2278063"/>
          <p14:tracePt t="17666" x="8929688" y="2278063"/>
          <p14:tracePt t="17682" x="8869363" y="2278063"/>
          <p14:tracePt t="17683" x="8836025" y="2278063"/>
          <p14:tracePt t="17698" x="8828088" y="2278063"/>
          <p14:tracePt t="17700" x="8818563" y="2278063"/>
          <p14:tracePt t="17771" x="8785225" y="2278063"/>
          <p14:tracePt t="17778" x="8683625" y="2278063"/>
          <p14:tracePt t="17786" x="8555038" y="2278063"/>
          <p14:tracePt t="17797" x="8428038" y="2278063"/>
          <p14:tracePt t="17820" x="8020050" y="2278063"/>
          <p14:tracePt t="17837" x="7781925" y="2278063"/>
          <p14:tracePt t="17851" x="7629525" y="2278063"/>
          <p14:tracePt t="17865" x="7578725" y="2278063"/>
          <p14:tracePt t="17866" x="7561263" y="2260600"/>
          <p14:tracePt t="18034" x="7518400" y="2260600"/>
          <p14:tracePt t="18042" x="7323138" y="2260600"/>
          <p14:tracePt t="18050" x="7085013" y="2268538"/>
          <p14:tracePt t="18064" x="6907213" y="2268538"/>
          <p14:tracePt t="18082" x="6473825" y="2268538"/>
          <p14:tracePt t="18083" x="6270625" y="2268538"/>
          <p14:tracePt t="18098" x="6091238" y="2268538"/>
          <p14:tracePt t="18100" x="5981700" y="2268538"/>
          <p14:tracePt t="18115" x="5905500" y="2268538"/>
          <p14:tracePt t="18116" x="5880100" y="2268538"/>
          <p14:tracePt t="18131" x="5870575" y="2268538"/>
          <p14:tracePt t="18298" x="5811838" y="2278063"/>
          <p14:tracePt t="18306" x="5751513" y="2286000"/>
          <p14:tracePt t="18316" x="5708650" y="2311400"/>
          <p14:tracePt t="18332" x="5649913" y="2311400"/>
          <p14:tracePt t="18347" x="5591175" y="2311400"/>
          <p14:tracePt t="18365" x="5581650" y="2311400"/>
          <p14:tracePt t="18381" x="5573713" y="2311400"/>
          <p14:tracePt t="18397" x="5556250" y="2311400"/>
          <p14:tracePt t="18414" x="5522913" y="2319338"/>
          <p14:tracePt t="18431" x="5403850" y="2328863"/>
          <p14:tracePt t="18447" x="5259388" y="2354263"/>
          <p14:tracePt t="18464" x="5021263" y="2354263"/>
          <p14:tracePt t="18482" x="4656138" y="2354263"/>
          <p14:tracePt t="18497" x="4529138" y="2354263"/>
          <p14:tracePt t="18499" x="4410075" y="2354263"/>
          <p14:tracePt t="18516" x="4273550" y="2354263"/>
          <p14:tracePt t="18532" x="4240213" y="2354263"/>
          <p14:tracePt t="18586" x="4214813" y="2354263"/>
          <p14:tracePt t="18594" x="4146550" y="2362200"/>
          <p14:tracePt t="18602" x="4035425" y="2371725"/>
          <p14:tracePt t="18614" x="3908425" y="2405063"/>
          <p14:tracePt t="18635" x="3594100" y="2438400"/>
          <p14:tracePt t="18648" x="3500438" y="2463800"/>
          <p14:tracePt t="18651" x="3432175" y="2473325"/>
          <p14:tracePt t="18664" x="3381375" y="2473325"/>
          <p14:tracePt t="18681" x="3338513" y="2481263"/>
          <p14:tracePt t="18697" x="3322638" y="2481263"/>
          <p14:tracePt t="18802" x="3322638" y="2489200"/>
          <p14:tracePt t="18810" x="3287713" y="2506663"/>
          <p14:tracePt t="18820" x="3219450" y="2506663"/>
          <p14:tracePt t="18830" x="3127375" y="2524125"/>
          <p14:tracePt t="18848" x="3024188" y="2524125"/>
          <p14:tracePt t="18864" x="2940050" y="2532063"/>
          <p14:tracePt t="18880" x="2854325" y="2532063"/>
          <p14:tracePt t="18881" x="2803525" y="2532063"/>
          <p14:tracePt t="18898" x="2727325" y="2557463"/>
          <p14:tracePt t="18914" x="2709863" y="2557463"/>
          <p14:tracePt t="19074" x="2709863" y="2566988"/>
          <p14:tracePt t="19090" x="2693988" y="2574925"/>
          <p14:tracePt t="19098" x="2668588" y="2582863"/>
          <p14:tracePt t="19106" x="2641600" y="2600325"/>
          <p14:tracePt t="19115" x="2633663" y="2600325"/>
          <p14:tracePt t="19130" x="2616200" y="2608263"/>
          <p14:tracePt t="19147" x="2608263" y="2608263"/>
          <p14:tracePt t="19754" x="2659063" y="2625725"/>
          <p14:tracePt t="19762" x="2701925" y="2633663"/>
          <p14:tracePt t="19770" x="2709863" y="2633663"/>
          <p14:tracePt t="19938" x="2727325" y="2633663"/>
          <p14:tracePt t="20171" x="2735263" y="2633663"/>
          <p14:tracePt t="20178" x="2803525" y="2633663"/>
          <p14:tracePt t="20186" x="2846388" y="2633663"/>
          <p14:tracePt t="20197" x="2871788" y="2633663"/>
          <p14:tracePt t="20213" x="2955925" y="2633663"/>
          <p14:tracePt t="20231" x="3143250" y="2643188"/>
          <p14:tracePt t="20247" x="3228975" y="2651125"/>
          <p14:tracePt t="20263" x="3244850" y="2651125"/>
          <p14:tracePt t="20442" x="3262313" y="2651125"/>
          <p14:tracePt t="20482" x="3287713" y="2651125"/>
          <p14:tracePt t="20490" x="3330575" y="2651125"/>
          <p14:tracePt t="20498" x="3373438" y="2651125"/>
          <p14:tracePt t="20514" x="3389313" y="2651125"/>
          <p14:tracePt t="20515" x="3424238" y="2651125"/>
          <p14:tracePt t="20530" x="3508375" y="2676525"/>
          <p14:tracePt t="20546" x="3678238" y="2701925"/>
          <p14:tracePt t="20562" x="3832225" y="2727325"/>
          <p14:tracePt t="20579" x="3848100" y="2736850"/>
          <p14:tracePt t="20810" x="3857625" y="2736850"/>
          <p14:tracePt t="20818" x="3883025" y="2736850"/>
          <p14:tracePt t="20829" x="3951288" y="2736850"/>
          <p14:tracePt t="20847" x="4017963" y="2736850"/>
          <p14:tracePt t="20851" x="4111625" y="2736850"/>
          <p14:tracePt t="20863" x="4230688" y="2736850"/>
          <p14:tracePt t="20879" x="4435475" y="2736850"/>
          <p14:tracePt t="20896" x="4646613" y="2736850"/>
          <p14:tracePt t="20913" x="4833938" y="2736850"/>
          <p14:tracePt t="20914" x="4876800" y="2736850"/>
          <p14:tracePt t="20932" x="4927600" y="2736850"/>
          <p14:tracePt t="20946" x="4945063" y="2736850"/>
          <p14:tracePt t="21074" x="4962525" y="2727325"/>
          <p14:tracePt t="21082" x="4995863" y="2727325"/>
          <p14:tracePt t="21090" x="5013325" y="2727325"/>
          <p14:tracePt t="21098" x="5021263" y="2727325"/>
          <p14:tracePt t="21113" x="5046663" y="2727325"/>
          <p14:tracePt t="21114" x="5072063" y="2727325"/>
          <p14:tracePt t="21130" x="5106988" y="2727325"/>
          <p14:tracePt t="21131" x="5122863" y="2727325"/>
          <p14:tracePt t="21146" x="5140325" y="2727325"/>
          <p14:tracePt t="21148" x="5148263" y="2727325"/>
          <p14:tracePt t="21164" x="5157788" y="2727325"/>
          <p14:tracePt t="21266" x="5148263" y="2727325"/>
          <p14:tracePt t="21275" x="5072063" y="2727325"/>
          <p14:tracePt t="21282" x="4995863" y="2727325"/>
          <p14:tracePt t="21295" x="4953000" y="2727325"/>
          <p14:tracePt t="21315" x="4681538" y="2727325"/>
          <p14:tracePt t="21331" x="4511675" y="2727325"/>
          <p14:tracePt t="21351" x="4298950" y="2727325"/>
          <p14:tracePt t="21354" x="4240213" y="2719388"/>
          <p14:tracePt t="21364" x="4197350" y="2719388"/>
          <p14:tracePt t="21380" x="4146550" y="2719388"/>
          <p14:tracePt t="21397" x="4111625" y="2719388"/>
          <p14:tracePt t="21602" x="4197350" y="2719388"/>
          <p14:tracePt t="21610" x="4316413" y="2719388"/>
          <p14:tracePt t="21617" x="4425950" y="2711450"/>
          <p14:tracePt t="21629" x="4494213" y="2711450"/>
          <p14:tracePt t="21646" x="4765675" y="2711450"/>
          <p14:tracePt t="21663" x="5003800" y="2711450"/>
          <p14:tracePt t="21679" x="5267325" y="2711450"/>
          <p14:tracePt t="21696" x="5429250" y="2711450"/>
          <p14:tracePt t="21713" x="5462588" y="2711450"/>
          <p14:tracePt t="21883" x="5437188" y="2711450"/>
          <p14:tracePt t="21894" x="5403850" y="2711450"/>
          <p14:tracePt t="21898" x="5394325" y="2711450"/>
          <p14:tracePt t="21913" x="5353050" y="2711450"/>
          <p14:tracePt t="21914" x="5310188" y="2711450"/>
          <p14:tracePt t="21929" x="5224463" y="2711450"/>
          <p14:tracePt t="21946" x="5064125" y="2711450"/>
          <p14:tracePt t="21963" x="4843463" y="2711450"/>
          <p14:tracePt t="21965" x="4724400" y="2711450"/>
          <p14:tracePt t="21979" x="4570413" y="2711450"/>
          <p14:tracePt t="21997" x="4494213" y="2711450"/>
          <p14:tracePt t="21998" x="4476750" y="2711450"/>
          <p14:tracePt t="22013" x="4468813" y="2711450"/>
          <p14:tracePt t="22290" x="4519613" y="2727325"/>
          <p14:tracePt t="22297" x="4579938" y="2736850"/>
          <p14:tracePt t="22306" x="4646613" y="2736850"/>
          <p14:tracePt t="22314" x="4714875" y="2736850"/>
          <p14:tracePt t="22329" x="4833938" y="2736850"/>
          <p14:tracePt t="22346" x="5046663" y="2736850"/>
          <p14:tracePt t="22364" x="5233988" y="2736850"/>
          <p14:tracePt t="22383" x="5241925" y="2736850"/>
          <p14:tracePt t="22610" x="5183188" y="2736850"/>
          <p14:tracePt t="22618" x="5140325" y="2736850"/>
          <p14:tracePt t="22630" x="5080000" y="2736850"/>
          <p14:tracePt t="22645" x="4987925" y="2736850"/>
          <p14:tracePt t="22664" x="4935538" y="2736850"/>
          <p14:tracePt t="22922" x="4894263" y="2744788"/>
          <p14:tracePt t="22930" x="4818063" y="2778125"/>
          <p14:tracePt t="22938" x="4714875" y="2795588"/>
          <p14:tracePt t="22947" x="4613275" y="2813050"/>
          <p14:tracePt t="22965" x="4418013" y="2813050"/>
          <p14:tracePt t="22979" x="4230688" y="2813050"/>
          <p14:tracePt t="22995" x="4179888" y="2813050"/>
          <p14:tracePt t="23418" x="4222750" y="2813050"/>
          <p14:tracePt t="23419" x="4248150" y="2813050"/>
          <p14:tracePt t="23426" x="4273550" y="2813050"/>
          <p14:tracePt t="23434" x="4316413" y="2813050"/>
          <p14:tracePt t="23445" x="4349750" y="2813050"/>
          <p14:tracePt t="23463" x="4418013" y="2813050"/>
          <p14:tracePt t="23479" x="4451350" y="2813050"/>
          <p14:tracePt t="23538" x="4468813" y="2795588"/>
          <p14:tracePt t="23548" x="4511675" y="2795588"/>
          <p14:tracePt t="23554" x="4545013" y="2795588"/>
          <p14:tracePt t="23563" x="4562475" y="2787650"/>
          <p14:tracePt t="23583" x="4621213" y="2787650"/>
          <p14:tracePt t="23586" x="4664075" y="2787650"/>
          <p14:tracePt t="23597" x="4681538" y="2787650"/>
          <p14:tracePt t="23615" x="4714875" y="2787650"/>
          <p14:tracePt t="23629" x="4724400" y="2787650"/>
          <p14:tracePt t="23763" x="4732338" y="2787650"/>
          <p14:tracePt t="23932" x="4740275" y="2787650"/>
          <p14:tracePt t="23938" x="4783138" y="2787650"/>
          <p14:tracePt t="23947" x="4833938" y="2787650"/>
          <p14:tracePt t="23967" x="4970463" y="2787650"/>
          <p14:tracePt t="23981" x="5064125" y="2787650"/>
          <p14:tracePt t="23996" x="5089525" y="2787650"/>
          <p14:tracePt t="26274" x="5122863" y="2787650"/>
          <p14:tracePt t="26282" x="5140325" y="2787650"/>
          <p14:tracePt t="26294" x="5183188" y="2770188"/>
          <p14:tracePt t="26311" x="5386388" y="2736850"/>
          <p14:tracePt t="26327" x="5573713" y="2736850"/>
          <p14:tracePt t="26344" x="5802313" y="2736850"/>
          <p14:tracePt t="26366" x="5938838" y="2736850"/>
          <p14:tracePt t="26382" x="5972175" y="2736850"/>
          <p14:tracePt t="26397" x="5989638" y="2736850"/>
          <p14:tracePt t="26554" x="6024563" y="2736850"/>
          <p14:tracePt t="26562" x="6032500" y="2736850"/>
          <p14:tracePt t="26570" x="6040438" y="2736850"/>
          <p14:tracePt t="32226" x="6049963" y="2736850"/>
          <p14:tracePt t="32235" x="6091238" y="2736850"/>
          <p14:tracePt t="32243" x="6167438" y="2736850"/>
          <p14:tracePt t="32259" x="6227763" y="2752725"/>
          <p14:tracePt t="32259" x="6253163" y="2752725"/>
          <p14:tracePt t="32275" x="6338888" y="2762250"/>
          <p14:tracePt t="32291" x="6932613" y="2871788"/>
          <p14:tracePt t="32307" x="7137400" y="2889250"/>
          <p14:tracePt t="32325" x="7272338" y="2922588"/>
          <p14:tracePt t="32403" x="7297738" y="2922588"/>
          <p14:tracePt t="32410" x="7340600" y="2922588"/>
          <p14:tracePt t="32418" x="7383463" y="2914650"/>
          <p14:tracePt t="32426" x="7459663" y="2897188"/>
          <p14:tracePt t="32442" x="7518400" y="2897188"/>
          <p14:tracePt t="32443" x="7561263" y="2881313"/>
          <p14:tracePt t="32458" x="7596188" y="2881313"/>
          <p14:tracePt t="32475" x="7637463" y="2871788"/>
          <p14:tracePt t="32493" x="7715250" y="2855913"/>
          <p14:tracePt t="32509" x="7766050" y="2830513"/>
          <p14:tracePt t="32525" x="7867650" y="2813050"/>
          <p14:tracePt t="32541" x="8004175" y="2787650"/>
          <p14:tracePt t="32558" x="8054975" y="2787650"/>
          <p14:tracePt t="32574" x="8088313" y="2787650"/>
          <p14:tracePt t="32642" x="8096250" y="2787650"/>
          <p14:tracePt t="32922" x="8105775" y="2787650"/>
          <p14:tracePt t="33698" x="8113713" y="2787650"/>
          <p14:tracePt t="33770" x="8113713" y="2795588"/>
          <p14:tracePt t="33811" x="8113713" y="2805113"/>
          <p14:tracePt t="33845" x="8105775" y="2813050"/>
          <p14:tracePt t="33883" x="8105775" y="2820988"/>
          <p14:tracePt t="33892" x="8105775" y="2830513"/>
          <p14:tracePt t="33924" x="8105775" y="2846388"/>
          <p14:tracePt t="33930" x="8105775" y="2855913"/>
          <p14:tracePt t="33996" x="8105775" y="2871788"/>
          <p14:tracePt t="34018" x="8105775" y="2881313"/>
          <p14:tracePt t="34050" x="8105775" y="2889250"/>
          <p14:tracePt t="34058" x="8105775" y="2906713"/>
          <p14:tracePt t="34186" x="8105775" y="2914650"/>
          <p14:tracePt t="34194" x="8105775" y="2922588"/>
          <p14:tracePt t="34234" x="8105775" y="2932113"/>
          <p14:tracePt t="34492" x="8105775" y="2940050"/>
          <p14:tracePt t="34530" x="8105775" y="2949575"/>
          <p14:tracePt t="34578" x="8105775" y="2957513"/>
          <p14:tracePt t="34587" x="8096250" y="2957513"/>
          <p14:tracePt t="34619" x="8080375" y="2974975"/>
          <p14:tracePt t="34627" x="8080375" y="2982913"/>
          <p14:tracePt t="34642" x="8070850" y="2990850"/>
          <p14:tracePt t="37331" x="8070850" y="3000375"/>
          <p14:tracePt t="37339" x="8062913" y="3008313"/>
          <p14:tracePt t="37355" x="8054975" y="3008313"/>
          <p14:tracePt t="37419" x="8054975" y="3016250"/>
          <p14:tracePt t="37435" x="8045450" y="3025775"/>
          <p14:tracePt t="37460" x="8045450" y="3033713"/>
          <p14:tracePt t="37466" x="8029575" y="3033713"/>
          <p14:tracePt t="37475" x="8029575" y="3041650"/>
          <p14:tracePt t="37489" x="8020050" y="3041650"/>
          <p14:tracePt t="37506" x="8012113" y="3051175"/>
          <p14:tracePt t="37858" x="7986713" y="3051175"/>
          <p14:tracePt t="37866" x="7961313" y="3051175"/>
          <p14:tracePt t="37873" x="7951788" y="3051175"/>
          <p14:tracePt t="37890" x="7926388" y="3051175"/>
          <p14:tracePt t="37906" x="7918450" y="3067050"/>
          <p14:tracePt t="37907" x="7885113" y="3067050"/>
          <p14:tracePt t="37922" x="7875588" y="3067050"/>
          <p14:tracePt t="37923" x="7867650" y="3076575"/>
          <p14:tracePt t="38147" x="7867650" y="3067050"/>
          <p14:tracePt t="38155" x="7893050" y="3051175"/>
          <p14:tracePt t="38162" x="7943850" y="3025775"/>
          <p14:tracePt t="38172" x="7994650" y="3016250"/>
          <p14:tracePt t="38189" x="8080375" y="2965450"/>
          <p14:tracePt t="38205" x="8147050" y="2940050"/>
          <p14:tracePt t="38222" x="8232775" y="2914650"/>
          <p14:tracePt t="38240" x="8377238" y="2897188"/>
          <p14:tracePt t="38243" x="8453438" y="2881313"/>
          <p14:tracePt t="38257" x="8547100" y="2871788"/>
          <p14:tracePt t="38272" x="8555038" y="2871788"/>
          <p14:tracePt t="38291" x="8605838" y="2855913"/>
          <p14:tracePt t="38306" x="8615363" y="2855913"/>
          <p14:tracePt t="38324" x="8699500" y="2838450"/>
          <p14:tracePt t="38339" x="8742363" y="2838450"/>
          <p14:tracePt t="38340" x="8802688" y="2813050"/>
          <p14:tracePt t="38356" x="8878888" y="2787650"/>
          <p14:tracePt t="38374" x="8980488" y="2762250"/>
          <p14:tracePt t="38389" x="9023350" y="2752725"/>
          <p14:tracePt t="38405" x="9039225" y="2752725"/>
          <p14:tracePt t="38422" x="9064625" y="2752725"/>
          <p14:tracePt t="38439" x="9099550" y="2744788"/>
          <p14:tracePt t="38455" x="9132888" y="2744788"/>
          <p14:tracePt t="38472" x="9193213" y="2744788"/>
          <p14:tracePt t="38489" x="9226550" y="2744788"/>
          <p14:tracePt t="38492" x="9244013" y="2744788"/>
          <p14:tracePt t="38506" x="9261475" y="2744788"/>
          <p14:tracePt t="38507" x="9286875" y="2744788"/>
          <p14:tracePt t="38524" x="9312275" y="2744788"/>
          <p14:tracePt t="38540" x="9371013" y="2744788"/>
          <p14:tracePt t="38556" x="9396413" y="2752725"/>
          <p14:tracePt t="38610" x="9413875" y="2752725"/>
          <p14:tracePt t="38618" x="9439275" y="2762250"/>
          <p14:tracePt t="38625" x="9507538" y="2770188"/>
          <p14:tracePt t="38640" x="9558338" y="2770188"/>
          <p14:tracePt t="38655" x="9710738" y="2805113"/>
          <p14:tracePt t="38672" x="9839325" y="2805113"/>
          <p14:tracePt t="38690" x="9966325" y="2805113"/>
          <p14:tracePt t="38705" x="9974263" y="2805113"/>
          <p14:tracePt t="38724" x="9983788" y="2805113"/>
          <p14:tracePt t="38739" x="10009188" y="2805113"/>
          <p14:tracePt t="38740" x="10042525" y="2805113"/>
          <p14:tracePt t="38755" x="10153650" y="2795588"/>
          <p14:tracePt t="38773" x="10271125" y="2778125"/>
          <p14:tracePt t="38791" x="10382250" y="2762250"/>
          <p14:tracePt t="38805" x="10415588" y="2762250"/>
          <p14:tracePt t="38823" x="10433050" y="2752725"/>
          <p14:tracePt t="38839" x="10475913" y="2736850"/>
          <p14:tracePt t="38855" x="10501313" y="2727325"/>
          <p14:tracePt t="38872" x="10544175" y="2719388"/>
          <p14:tracePt t="38873" x="10552113" y="2719388"/>
          <p14:tracePt t="38889" x="10560050" y="2711450"/>
          <p14:tracePt t="38890" x="10577513" y="2711450"/>
          <p14:tracePt t="38909" x="10612438" y="2701925"/>
          <p14:tracePt t="38915" x="10628313" y="2701925"/>
          <p14:tracePt t="39042" x="10594975" y="2701925"/>
          <p14:tracePt t="39050" x="10518775" y="2727325"/>
          <p14:tracePt t="39058" x="10399713" y="2762250"/>
          <p14:tracePt t="39071" x="10271125" y="2805113"/>
          <p14:tracePt t="39088" x="9974263" y="2906713"/>
          <p14:tracePt t="39106" x="9694863" y="2965450"/>
          <p14:tracePt t="39107" x="9472613" y="3000375"/>
          <p14:tracePt t="39123" x="8785225" y="3000375"/>
          <p14:tracePt t="39140" x="8377238" y="3000375"/>
          <p14:tracePt t="39141" x="7910513" y="2965450"/>
          <p14:tracePt t="39155" x="7102475" y="2855913"/>
          <p14:tracePt t="39173" x="6405563" y="2744788"/>
          <p14:tracePt t="39189" x="5802313" y="2660650"/>
          <p14:tracePt t="39205" x="5411788" y="2643188"/>
          <p14:tracePt t="39222" x="5148263" y="2643188"/>
          <p14:tracePt t="39238" x="4894263" y="2643188"/>
          <p14:tracePt t="39256" x="4587875" y="2711450"/>
          <p14:tracePt t="39257" x="4418013" y="2752725"/>
          <p14:tracePt t="39273" x="4179888" y="2830513"/>
          <p14:tracePt t="39274" x="3951288" y="2889250"/>
          <p14:tracePt t="39289" x="3763963" y="2914650"/>
          <p14:tracePt t="39305" x="3441700" y="2965450"/>
          <p14:tracePt t="39324" x="2998788" y="3025775"/>
          <p14:tracePt t="39341" x="2803525" y="3041650"/>
          <p14:tracePt t="39355" x="2676525" y="3041650"/>
          <p14:tracePt t="39372" x="2590800" y="3041650"/>
          <p14:tracePt t="39388" x="2549525" y="3041650"/>
          <p14:tracePt t="39405" x="2481263" y="3041650"/>
          <p14:tracePt t="39425" x="2430463" y="3041650"/>
          <p14:tracePt t="39427" x="2387600" y="3041650"/>
          <p14:tracePt t="39442" x="2311400" y="3041650"/>
          <p14:tracePt t="39455" x="2260600" y="3041650"/>
          <p14:tracePt t="39471" x="2182813" y="3041650"/>
          <p14:tracePt t="39475" x="2149475" y="3041650"/>
          <p14:tracePt t="39488" x="2132013" y="3041650"/>
          <p14:tracePt t="39505" x="2055813" y="3051175"/>
          <p14:tracePt t="39507" x="2022475" y="3051175"/>
          <p14:tracePt t="39523" x="1954213" y="3076575"/>
          <p14:tracePt t="39538" x="1920875" y="3076575"/>
          <p14:tracePt t="39555" x="1733550" y="3094038"/>
          <p14:tracePt t="39571" x="1639888" y="3109913"/>
          <p14:tracePt t="39588" x="1614488" y="3119438"/>
          <p14:tracePt t="41139" x="1673225" y="3119438"/>
          <p14:tracePt t="41147" x="1766888" y="3119438"/>
          <p14:tracePt t="41155" x="1827213" y="3119438"/>
          <p14:tracePt t="41174" x="1971675" y="3119438"/>
          <p14:tracePt t="41187" x="2038350" y="3119438"/>
          <p14:tracePt t="41444" x="2047875" y="3119438"/>
          <p14:tracePt t="41451" x="2098675" y="3127375"/>
          <p14:tracePt t="41463" x="2132013" y="3127375"/>
          <p14:tracePt t="41472" x="2166938" y="3127375"/>
          <p14:tracePt t="41475" x="2217738" y="3127375"/>
          <p14:tracePt t="41487" x="2276475" y="3127375"/>
          <p14:tracePt t="41504" x="2336800" y="3135313"/>
          <p14:tracePt t="41524" x="2420938" y="3152775"/>
          <p14:tracePt t="41555" x="2430463" y="3152775"/>
          <p14:tracePt t="41626" x="2455863" y="3152775"/>
          <p14:tracePt t="41634" x="2489200" y="3160713"/>
          <p14:tracePt t="41643" x="2497138" y="3160713"/>
          <p14:tracePt t="41654" x="2532063" y="3160713"/>
          <p14:tracePt t="41674" x="2633663" y="3178175"/>
          <p14:tracePt t="41687" x="2651125" y="3178175"/>
          <p14:tracePt t="41850" x="2684463" y="3178175"/>
          <p14:tracePt t="41858" x="2727325" y="3178175"/>
          <p14:tracePt t="41870" x="2744788" y="3178175"/>
          <p14:tracePt t="41887" x="2846388" y="3195638"/>
          <p14:tracePt t="41904" x="2973388" y="3203575"/>
          <p14:tracePt t="41920" x="3074988" y="3211513"/>
          <p14:tracePt t="41922" x="3127375" y="3211513"/>
          <p14:tracePt t="41941" x="3211513" y="3211513"/>
          <p14:tracePt t="41955" x="3236913" y="3211513"/>
          <p14:tracePt t="44642" x="3270250" y="3211513"/>
          <p14:tracePt t="44650" x="3355975" y="3211513"/>
          <p14:tracePt t="44657" x="3424238" y="3211513"/>
          <p14:tracePt t="44669" x="3525838" y="3211513"/>
          <p14:tracePt t="44686" x="3865563" y="3211513"/>
          <p14:tracePt t="44702" x="4179888" y="3211513"/>
          <p14:tracePt t="44719" x="4341813" y="3221038"/>
          <p14:tracePt t="44736" x="4418013" y="3228975"/>
          <p14:tracePt t="44803" x="4425950" y="3228975"/>
          <p14:tracePt t="44825" x="4451350" y="3228975"/>
          <p14:tracePt t="44834" x="4476750" y="3228975"/>
          <p14:tracePt t="44851" x="4486275" y="3228975"/>
          <p14:tracePt t="44858" x="4503738" y="3228975"/>
          <p14:tracePt t="44868" x="4519613" y="3228975"/>
          <p14:tracePt t="44885" x="4537075" y="3228975"/>
          <p14:tracePt t="44902" x="4554538" y="3228975"/>
          <p14:tracePt t="44919" x="4570413" y="3228975"/>
          <p14:tracePt t="44936" x="4587875" y="3228975"/>
          <p14:tracePt t="44952" x="4638675" y="3228975"/>
          <p14:tracePt t="44969" x="4689475" y="3228975"/>
          <p14:tracePt t="44970" x="4714875" y="3228975"/>
          <p14:tracePt t="44986" x="4732338" y="3228975"/>
          <p14:tracePt t="44987" x="4765675" y="3228975"/>
          <p14:tracePt t="45002" x="4791075" y="3228975"/>
          <p14:tracePt t="45019" x="4843463" y="3211513"/>
          <p14:tracePt t="45036" x="4884738" y="3203575"/>
          <p14:tracePt t="45052" x="4894263" y="3203575"/>
          <p14:tracePt t="45069" x="4902200" y="3203575"/>
          <p14:tracePt t="45090" x="4919663" y="3203575"/>
          <p14:tracePt t="45184" x="4927600" y="3203575"/>
          <p14:tracePt t="45195" x="4935538" y="3195638"/>
          <p14:tracePt t="45205" x="4962525" y="3178175"/>
          <p14:tracePt t="45223" x="4970463" y="3170238"/>
          <p14:tracePt t="77644" x="4978400" y="3195638"/>
          <p14:tracePt t="77650" x="4970463" y="3297238"/>
          <p14:tracePt t="77658" x="4953000" y="3390900"/>
          <p14:tracePt t="77671" x="4935538" y="3459163"/>
          <p14:tracePt t="77687" x="4927600" y="3492500"/>
          <p14:tracePt t="77706" x="4927600" y="3509963"/>
          <p14:tracePt t="77722" x="4919663" y="3517900"/>
          <p14:tracePt t="77737" x="4919663" y="3527425"/>
          <p14:tracePt t="77762" x="4910138" y="3543300"/>
          <p14:tracePt t="77771" x="4902200" y="3552825"/>
          <p14:tracePt t="77787" x="4868863" y="3594100"/>
          <p14:tracePt t="77804" x="4791075" y="3646488"/>
          <p14:tracePt t="77821" x="4630738" y="3738563"/>
          <p14:tracePt t="77839" x="4460875" y="3798888"/>
          <p14:tracePt t="77854" x="4367213" y="3841750"/>
          <p14:tracePt t="77906" x="4349750" y="3841750"/>
          <p14:tracePt t="77914" x="4341813" y="3849688"/>
          <p14:tracePt t="77923" x="4332288" y="3857625"/>
          <p14:tracePt t="77938" x="4265613" y="3908425"/>
          <p14:tracePt t="77939" x="4187825" y="3951288"/>
          <p14:tracePt t="77955" x="4070350" y="4027488"/>
          <p14:tracePt t="77957" x="4002088" y="4070350"/>
          <p14:tracePt t="77975" x="3848100" y="4181475"/>
          <p14:tracePt t="77996" x="3746500" y="4232275"/>
          <p14:tracePt t="78187" x="3729038" y="4232275"/>
          <p14:tracePt t="78194" x="3662363" y="4232275"/>
          <p14:tracePt t="78204" x="3576638" y="4232275"/>
          <p14:tracePt t="78221" x="3381375" y="4232275"/>
          <p14:tracePt t="78237" x="3127375" y="4171950"/>
          <p14:tracePt t="78254" x="2930525" y="4113213"/>
          <p14:tracePt t="78271" x="2846388" y="4087813"/>
          <p14:tracePt t="78330" x="2838450" y="4087813"/>
          <p14:tracePt t="79156" x="2838450" y="4079875"/>
          <p14:tracePt t="79163" x="2871788" y="4079875"/>
          <p14:tracePt t="79172" x="2998788" y="4079875"/>
          <p14:tracePt t="79187" x="3084513" y="4079875"/>
          <p14:tracePt t="79204" x="3117850" y="4070350"/>
          <p14:tracePt t="79221" x="3186113" y="4070350"/>
          <p14:tracePt t="79642" x="3228975" y="4052888"/>
          <p14:tracePt t="79650" x="3322638" y="4052888"/>
          <p14:tracePt t="79657" x="3441700" y="4052888"/>
          <p14:tracePt t="79670" x="3500438" y="4044950"/>
          <p14:tracePt t="79687" x="3586163" y="4037013"/>
          <p14:tracePt t="79707" x="3662363" y="4037013"/>
          <p14:tracePt t="80634" x="3678238" y="4027488"/>
          <p14:tracePt t="80642" x="3806825" y="4002088"/>
          <p14:tracePt t="80653" x="4111625" y="3917950"/>
          <p14:tracePt t="80669" x="4554538" y="3841750"/>
          <p14:tracePt t="80686" x="4783138" y="3841750"/>
          <p14:tracePt t="80703" x="4808538" y="3841750"/>
          <p14:tracePt t="81978" x="4818063" y="3841750"/>
          <p14:tracePt t="82106" x="4818063" y="3849688"/>
          <p14:tracePt t="82114" x="4800600" y="3857625"/>
          <p14:tracePt t="82122" x="4783138" y="3875088"/>
          <p14:tracePt t="82135" x="4783138" y="3883025"/>
          <p14:tracePt t="82152" x="4732338" y="3925888"/>
          <p14:tracePt t="82169" x="4699000" y="3943350"/>
          <p14:tracePt t="82243" x="4689475" y="3951288"/>
          <p14:tracePt t="82250" x="4673600" y="3960813"/>
          <p14:tracePt t="82258" x="4621213" y="3968750"/>
          <p14:tracePt t="82269" x="4545013" y="3994150"/>
          <p14:tracePt t="82285" x="4468813" y="4002088"/>
          <p14:tracePt t="82302" x="4392613" y="4011613"/>
          <p14:tracePt t="82319" x="4349750" y="4019550"/>
          <p14:tracePt t="83763" x="4349750" y="4027488"/>
          <p14:tracePt t="87698" x="4367213" y="4027488"/>
          <p14:tracePt t="87705" x="4410075" y="4027488"/>
          <p14:tracePt t="87717" x="4451350" y="4019550"/>
          <p14:tracePt t="87733" x="4529138" y="4019550"/>
          <p14:tracePt t="87750" x="4554538" y="4011613"/>
          <p14:tracePt t="87766" x="4554538" y="4002088"/>
          <p14:tracePt t="88226" x="4595813" y="4002088"/>
          <p14:tracePt t="88235" x="4681538" y="4027488"/>
          <p14:tracePt t="88242" x="4706938" y="4027488"/>
          <p14:tracePt t="88251" x="4740275" y="4027488"/>
          <p14:tracePt t="88266" x="4783138" y="4044950"/>
          <p14:tracePt t="88283" x="4851400" y="4052888"/>
          <p14:tracePt t="94082" x="4876800" y="4052888"/>
          <p14:tracePt t="94090" x="4894263" y="4044950"/>
          <p14:tracePt t="94106" x="4927600" y="4027488"/>
          <p14:tracePt t="94117" x="4962525" y="4011613"/>
          <p14:tracePt t="94132" x="5003800" y="4002088"/>
          <p14:tracePt t="94147" x="5013325" y="4002088"/>
          <p14:tracePt t="94164" x="5021263" y="3994150"/>
          <p14:tracePt t="94242" x="5029200" y="3994150"/>
          <p14:tracePt t="94250" x="5054600" y="3994150"/>
          <p14:tracePt t="94264" x="5097463" y="3994150"/>
          <p14:tracePt t="94280" x="5140325" y="3994150"/>
          <p14:tracePt t="94298" x="5199063" y="3986213"/>
          <p14:tracePt t="94313" x="5208588" y="3976688"/>
          <p14:tracePt t="94706" x="5216525" y="3976688"/>
          <p14:tracePt t="94813" x="5216525" y="3986213"/>
          <p14:tracePt t="94818" x="5216525" y="3994150"/>
          <p14:tracePt t="94890" x="5216525" y="4002088"/>
          <p14:tracePt t="94947" x="5216525" y="4011613"/>
          <p14:tracePt t="94954" x="5216525" y="4019550"/>
          <p14:tracePt t="95507" x="5216525" y="4027488"/>
          <p14:tracePt t="95514" x="5224463" y="4027488"/>
          <p14:tracePt t="95522" x="5241925" y="4027488"/>
          <p14:tracePt t="95531" x="5276850" y="4027488"/>
          <p14:tracePt t="95546" x="5327650" y="4027488"/>
          <p14:tracePt t="95563" x="5522913" y="4044950"/>
          <p14:tracePt t="95580" x="5649913" y="4044950"/>
          <p14:tracePt t="95596" x="5718175" y="4070350"/>
          <p14:tracePt t="95613" x="5735638" y="4070350"/>
          <p14:tracePt t="95682" x="5743575" y="4070350"/>
          <p14:tracePt t="95690" x="5761038" y="4070350"/>
          <p14:tracePt t="95698" x="5786438" y="4070350"/>
          <p14:tracePt t="95714" x="5827713" y="4070350"/>
          <p14:tracePt t="95715" x="5870575" y="4070350"/>
          <p14:tracePt t="95730" x="5921375" y="4070350"/>
          <p14:tracePt t="95732" x="5964238" y="4070350"/>
          <p14:tracePt t="95747" x="6007100" y="4070350"/>
          <p14:tracePt t="95749" x="6015038" y="4070350"/>
          <p14:tracePt t="95765" x="6024563" y="4070350"/>
          <p14:tracePt t="95834" x="6040438" y="4070350"/>
          <p14:tracePt t="95842" x="6057900" y="4070350"/>
          <p14:tracePt t="95850" x="6065838" y="4070350"/>
          <p14:tracePt t="95863" x="6091238" y="4070350"/>
          <p14:tracePt t="95880" x="6108700" y="4070350"/>
          <p14:tracePt t="95896" x="6116638" y="4070350"/>
          <p14:tracePt t="96306" x="6126163" y="4070350"/>
          <p14:tracePt t="96314" x="6142038" y="4070350"/>
          <p14:tracePt t="96321" x="6210300" y="4079875"/>
          <p14:tracePt t="96331" x="6253163" y="4095750"/>
          <p14:tracePt t="96347" x="6303963" y="4105275"/>
          <p14:tracePt t="96348" x="6338888" y="4130675"/>
          <p14:tracePt t="96362" x="6415088" y="4130675"/>
          <p14:tracePt t="96379" x="6491288" y="4146550"/>
          <p14:tracePt t="96396" x="6534150" y="4146550"/>
          <p14:tracePt t="96412" x="6542088" y="4146550"/>
          <p14:tracePt t="96466" x="6550025" y="4146550"/>
          <p14:tracePt t="96490" x="6559550" y="4146550"/>
          <p14:tracePt t="96522" x="6567488" y="4146550"/>
          <p14:tracePt t="97066" x="6567488" y="4156075"/>
          <p14:tracePt t="97074" x="6567488" y="4164013"/>
          <p14:tracePt t="125185" x="6499225" y="4079875"/>
          <p14:tracePt t="125194" x="6219825" y="3798888"/>
          <p14:tracePt t="125202" x="5921375" y="3560763"/>
          <p14:tracePt t="125217" x="5497513" y="3297238"/>
          <p14:tracePt t="125218" x="5003800" y="2974975"/>
          <p14:tracePt t="125233" x="4595813" y="2651125"/>
          <p14:tracePt t="125234" x="4248150" y="2260600"/>
          <p14:tracePt t="125250" x="3992563" y="1885950"/>
          <p14:tracePt t="125266" x="3305175" y="1138238"/>
          <p14:tracePt t="125283" x="2760663" y="765175"/>
          <p14:tracePt t="125301" x="2446338" y="552450"/>
          <p14:tracePt t="125317" x="2157413" y="347663"/>
          <p14:tracePt t="125333" x="1766888" y="136525"/>
          <p14:tracePt t="125350" x="1503363" y="17463"/>
          <p14:tracePt t="126691" x="636588" y="50800"/>
          <p14:tracePt t="126691" x="1173163" y="136525"/>
          <p14:tracePt t="126691" x="1758950" y="195263"/>
          <p14:tracePt t="126691" x="2947988" y="407988"/>
          <p14:tracePt t="126691" x="3568700" y="519113"/>
          <p14:tracePt t="126691" x="5429250" y="1011238"/>
          <p14:tracePt t="126691" x="6456363" y="1300163"/>
          <p14:tracePt t="126691" x="7373938" y="1563688"/>
          <p14:tracePt t="126691" x="8215313" y="1819275"/>
          <p14:tracePt t="126691" x="8853488" y="2108200"/>
          <p14:tracePt t="126691" x="9286875" y="2303463"/>
          <p14:tracePt t="126691" x="9456738" y="2405063"/>
          <p14:tracePt t="126691" x="9532938" y="2481263"/>
          <p14:tracePt t="126691" x="9575800" y="2532063"/>
          <p14:tracePt t="126691" x="9601200" y="2574925"/>
          <p14:tracePt t="126691" x="9702800" y="2770188"/>
          <p14:tracePt t="126691" x="9966325" y="3254375"/>
          <p14:tracePt t="126691" x="10212388" y="3679825"/>
          <p14:tracePt t="126691" x="10442575" y="4079875"/>
          <p14:tracePt t="126691" x="10577513" y="4384675"/>
          <p14:tracePt t="126691" x="10628313" y="4529138"/>
          <p14:tracePt t="126691" x="10679113" y="4605338"/>
          <p14:tracePt t="126691" x="10696575" y="4665663"/>
          <p14:tracePt t="126691" x="10714038" y="4699000"/>
          <p14:tracePt t="126691" x="10782300" y="4827588"/>
          <p14:tracePt t="126691" x="10782300" y="4835525"/>
          <p14:tracePt t="126691" x="10782300" y="4843463"/>
          <p14:tracePt t="126691" x="10782300" y="4775200"/>
          <p14:tracePt t="126691" x="10782300" y="4622800"/>
          <p14:tracePt t="126691" x="10782300" y="4197350"/>
          <p14:tracePt t="126691" x="10782300" y="3705225"/>
          <p14:tracePt t="126691" x="10866438" y="3094038"/>
          <p14:tracePt t="126691" x="11104563" y="2676525"/>
          <p14:tracePt t="126691" x="11588750" y="2047875"/>
          <p14:tracePt t="126691" x="11707813" y="1852613"/>
          <p14:tracePt t="126691" x="12072938" y="1249363"/>
        </p14:tracePtLst>
      </p14:laserTrace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8C9C6905-96B6-3DD2-F43C-9F4FB4B473D7}"/>
              </a:ext>
            </a:extLst>
          </p:cNvPr>
          <p:cNvSpPr txBox="1"/>
          <p:nvPr/>
        </p:nvSpPr>
        <p:spPr>
          <a:xfrm>
            <a:off x="2626178" y="570509"/>
            <a:ext cx="7788489" cy="1323439"/>
          </a:xfrm>
          <a:prstGeom prst="rect">
            <a:avLst/>
          </a:prstGeom>
          <a:solidFill>
            <a:srgbClr val="00B0F0"/>
          </a:solidFill>
        </p:spPr>
        <p:txBody>
          <a:bodyPr wrap="square" rtlCol="0">
            <a:spAutoFit/>
          </a:bodyPr>
          <a:lstStyle/>
          <a:p>
            <a:pPr algn="ctr"/>
            <a:r>
              <a:rPr lang="en-US" sz="4000" b="1" dirty="0">
                <a:solidFill>
                  <a:schemeClr val="bg1"/>
                </a:solidFill>
                <a:latin typeface="Alexandria" charset="0"/>
              </a:rPr>
              <a:t>Indemnification</a:t>
            </a:r>
            <a:endParaRPr lang="ar-YE" sz="4000" b="1" dirty="0">
              <a:solidFill>
                <a:schemeClr val="bg1"/>
              </a:solidFill>
              <a:latin typeface="Alexandria" charset="0"/>
            </a:endParaRPr>
          </a:p>
          <a:p>
            <a:pPr algn="ctr"/>
            <a:r>
              <a:rPr lang="ar-YE" sz="4000" b="1" dirty="0">
                <a:solidFill>
                  <a:schemeClr val="bg1"/>
                </a:solidFill>
                <a:latin typeface="Traditional Arabic" panose="02020603050405020304" pitchFamily="18" charset="-78"/>
                <a:cs typeface="Traditional Arabic" panose="02020603050405020304" pitchFamily="18" charset="-78"/>
              </a:rPr>
              <a:t>التعويض</a:t>
            </a:r>
            <a:endParaRPr lang="en-US" sz="4000" b="1" dirty="0">
              <a:solidFill>
                <a:schemeClr val="bg1"/>
              </a:solidFill>
              <a:latin typeface="Traditional Arabic" panose="02020603050405020304" pitchFamily="18" charset="-78"/>
              <a:cs typeface="Traditional Arabic" panose="02020603050405020304" pitchFamily="18" charset="-78"/>
            </a:endParaRPr>
          </a:p>
        </p:txBody>
      </p:sp>
      <p:sp>
        <p:nvSpPr>
          <p:cNvPr id="14" name="TextBox 13">
            <a:extLst>
              <a:ext uri="{FF2B5EF4-FFF2-40B4-BE49-F238E27FC236}">
                <a16:creationId xmlns:a16="http://schemas.microsoft.com/office/drawing/2014/main" xmlns="" id="{87257550-6B76-0921-6F03-193A15BDE0F1}"/>
              </a:ext>
            </a:extLst>
          </p:cNvPr>
          <p:cNvSpPr txBox="1"/>
          <p:nvPr/>
        </p:nvSpPr>
        <p:spPr>
          <a:xfrm>
            <a:off x="348232" y="1917837"/>
            <a:ext cx="11495535" cy="4755148"/>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b="1" dirty="0">
                <a:solidFill>
                  <a:srgbClr val="0A1F61"/>
                </a:solidFill>
                <a:cs typeface="Tajawal ExtraBold" panose="00000800000000000000" pitchFamily="2" charset="-78"/>
              </a:rPr>
              <a:t>A final characteristic of insurance is indemnification for losses. </a:t>
            </a:r>
            <a:r>
              <a:rPr lang="en-US" dirty="0">
                <a:solidFill>
                  <a:srgbClr val="0A1F61"/>
                </a:solidFill>
                <a:cs typeface="Tajawal ExtraBold" panose="00000800000000000000" pitchFamily="2" charset="-78"/>
              </a:rPr>
              <a:t>Indemnification means that the insured is restored to his or her approximate financial position prior to the occurrence of the loss . Thus, if</a:t>
            </a:r>
            <a:r>
              <a:rPr lang="ar-YE" dirty="0">
                <a:solidFill>
                  <a:srgbClr val="0A1F61"/>
                </a:solidFill>
                <a:cs typeface="Tajawal ExtraBold" panose="00000800000000000000" pitchFamily="2" charset="-78"/>
              </a:rPr>
              <a:t> </a:t>
            </a:r>
            <a:r>
              <a:rPr lang="en-US" dirty="0">
                <a:solidFill>
                  <a:srgbClr val="0A1F61"/>
                </a:solidFill>
                <a:cs typeface="Tajawal ExtraBold" panose="00000800000000000000" pitchFamily="2" charset="-78"/>
              </a:rPr>
              <a:t>a home  burns in a fire, a homeowners policy will indemnify or restore the owner to your previous position. If you are  sued because of the negligent operation of an automobile, your auto liability insurance policy will pay those  sums that you are legally obligated to pay. Similarly, if the insured seriously disabled, a disability-income insurance policy will restore at least part of the lost wages</a:t>
            </a:r>
            <a:r>
              <a:rPr lang="ar-YE" dirty="0">
                <a:solidFill>
                  <a:srgbClr val="0A1F61"/>
                </a:solidFill>
                <a:cs typeface="Tajawal ExtraBold" panose="00000800000000000000" pitchFamily="2" charset="-78"/>
              </a:rPr>
              <a:t>.</a:t>
            </a:r>
          </a:p>
          <a:p>
            <a:pPr marL="342900" indent="-342900" algn="r" rtl="1">
              <a:lnSpc>
                <a:spcPct val="150000"/>
              </a:lnSpc>
              <a:buFont typeface="Wingdings" panose="05000000000000000000" pitchFamily="2" charset="2"/>
              <a:buChar char="v"/>
            </a:pPr>
            <a:r>
              <a:rPr lang="ar-YE" sz="2400" dirty="0">
                <a:solidFill>
                  <a:srgbClr val="0A1F61"/>
                </a:solidFill>
                <a:latin typeface="Traditional Arabic" panose="02020603050405020304" pitchFamily="18" charset="-78"/>
                <a:cs typeface="Traditional Arabic" panose="02020603050405020304" pitchFamily="18" charset="-78"/>
              </a:rPr>
              <a:t>الخاصية</a:t>
            </a:r>
            <a:r>
              <a:rPr lang="ar-YE" sz="2400" dirty="0">
                <a:solidFill>
                  <a:srgbClr val="0A1F61"/>
                </a:solidFill>
                <a:cs typeface="Tajawal ExtraBold" panose="00000800000000000000" pitchFamily="2" charset="-78"/>
              </a:rPr>
              <a:t> </a:t>
            </a:r>
            <a:r>
              <a:rPr lang="ar-YE" sz="2400" dirty="0">
                <a:solidFill>
                  <a:srgbClr val="0A1F61"/>
                </a:solidFill>
                <a:latin typeface="Traditional Arabic" panose="02020603050405020304" pitchFamily="18" charset="-78"/>
                <a:cs typeface="Traditional Arabic" panose="02020603050405020304" pitchFamily="18" charset="-78"/>
              </a:rPr>
              <a:t>الأخيرة للتأمين هي التعويض عن الخسائر. يعني التعويض أن يتم إعادة المؤمن إلى وضعه المالي التقريبي قبل حدوث الخسارة. على سبيل المثال، إذا احترق منزل</a:t>
            </a:r>
            <a:r>
              <a:rPr lang="en-US" sz="2400" dirty="0">
                <a:solidFill>
                  <a:srgbClr val="0A1F61"/>
                </a:solidFill>
                <a:latin typeface="Traditional Arabic" panose="02020603050405020304" pitchFamily="18" charset="-78"/>
                <a:cs typeface="Traditional Arabic" panose="02020603050405020304" pitchFamily="18" charset="-78"/>
              </a:rPr>
              <a:t> </a:t>
            </a:r>
            <a:r>
              <a:rPr lang="ar-YE" sz="2400" dirty="0">
                <a:solidFill>
                  <a:srgbClr val="0A1F61"/>
                </a:solidFill>
                <a:latin typeface="Traditional Arabic" panose="02020603050405020304" pitchFamily="18" charset="-78"/>
                <a:cs typeface="Traditional Arabic" panose="02020603050405020304" pitchFamily="18" charset="-78"/>
              </a:rPr>
              <a:t>في حريق، فإن بوليصة التأمين على المنازل ستعوض أو تعيد</a:t>
            </a:r>
            <a:r>
              <a:rPr lang="en-US" sz="2400" dirty="0">
                <a:solidFill>
                  <a:srgbClr val="0A1F61"/>
                </a:solidFill>
                <a:latin typeface="Traditional Arabic" panose="02020603050405020304" pitchFamily="18" charset="-78"/>
                <a:cs typeface="Traditional Arabic" panose="02020603050405020304" pitchFamily="18" charset="-78"/>
              </a:rPr>
              <a:t> </a:t>
            </a:r>
            <a:r>
              <a:rPr lang="ar-YE" sz="2400" dirty="0">
                <a:solidFill>
                  <a:srgbClr val="0A1F61"/>
                </a:solidFill>
                <a:latin typeface="Traditional Arabic" panose="02020603050405020304" pitchFamily="18" charset="-78"/>
                <a:cs typeface="Traditional Arabic" panose="02020603050405020304" pitchFamily="18" charset="-78"/>
              </a:rPr>
              <a:t> إلى وضعك السابق. وإذا تمت مقاضاتك بسبب تشغيل سيارة بشكل غير سليم، فإن بوليصة تأمين المسؤولية على السيارات ستدفع المبالغ التي تكون ملزمًا قانونيًا بدفعها. وبالمثل، إذا أصيب المؤمن عليه بإعاقة خطيرة، فإن بوليصة التأمين على الدخل بسبب الإعاقة ستعوض على الأقل جزءً من الأجور المفقودة</a:t>
            </a:r>
            <a:r>
              <a:rPr lang="ar-YE" sz="2400" dirty="0">
                <a:solidFill>
                  <a:srgbClr val="0A1F61"/>
                </a:solidFill>
                <a:cs typeface="Tajawal ExtraBold" panose="00000800000000000000" pitchFamily="2" charset="-78"/>
              </a:rPr>
              <a:t>.</a:t>
            </a:r>
            <a:endParaRPr lang="en-MY" sz="24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522288212"/>
      </p:ext>
    </p:extLst>
  </p:cSld>
  <p:clrMapOvr>
    <a:masterClrMapping/>
  </p:clrMapOvr>
  <mc:AlternateContent xmlns:mc="http://schemas.openxmlformats.org/markup-compatibility/2006" xmlns:p14="http://schemas.microsoft.com/office/powerpoint/2010/main">
    <mc:Choice Requires="p14">
      <p:transition spd="slow" p14:dur="2000" advTm="120002"/>
    </mc:Choice>
    <mc:Fallback xmlns="">
      <p:transition spd="slow" advTm="120002"/>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8C9C6905-96B6-3DD2-F43C-9F4FB4B473D7}"/>
              </a:ext>
            </a:extLst>
          </p:cNvPr>
          <p:cNvSpPr txBox="1"/>
          <p:nvPr/>
        </p:nvSpPr>
        <p:spPr>
          <a:xfrm>
            <a:off x="2357293" y="617697"/>
            <a:ext cx="9508497" cy="1312608"/>
          </a:xfrm>
          <a:prstGeom prst="rect">
            <a:avLst/>
          </a:prstGeom>
          <a:solidFill>
            <a:srgbClr val="00B0F0"/>
          </a:solidFill>
        </p:spPr>
        <p:txBody>
          <a:bodyPr wrap="square" rtlCol="0">
            <a:spAutoFit/>
          </a:bodyPr>
          <a:lstStyle/>
          <a:p>
            <a:pPr algn="ctr"/>
            <a:r>
              <a:rPr lang="en-US" sz="4000" b="1" dirty="0">
                <a:solidFill>
                  <a:schemeClr val="bg1"/>
                </a:solidFill>
                <a:latin typeface="Alexandria" charset="0"/>
              </a:rPr>
              <a:t>characteristics of an insurable risk</a:t>
            </a:r>
            <a:endParaRPr lang="ar-YE" sz="4000" b="1" dirty="0">
              <a:solidFill>
                <a:schemeClr val="bg1"/>
              </a:solidFill>
              <a:latin typeface="Alexandria" charset="0"/>
            </a:endParaRPr>
          </a:p>
          <a:p>
            <a:pPr algn="ctr"/>
            <a:r>
              <a:rPr lang="ar-YE" sz="4000" b="1" dirty="0">
                <a:solidFill>
                  <a:schemeClr val="bg1"/>
                </a:solidFill>
                <a:latin typeface="Traditional Arabic" panose="02020603050405020304" pitchFamily="18" charset="-78"/>
                <a:cs typeface="Traditional Arabic" panose="02020603050405020304" pitchFamily="18" charset="-78"/>
              </a:rPr>
              <a:t>خصائص الخطر القابل للتأمين</a:t>
            </a:r>
            <a:endParaRPr lang="en-US" sz="4000" b="1" dirty="0">
              <a:solidFill>
                <a:schemeClr val="bg1"/>
              </a:solidFill>
              <a:latin typeface="Traditional Arabic" panose="02020603050405020304" pitchFamily="18" charset="-78"/>
              <a:cs typeface="Traditional Arabic" panose="02020603050405020304" pitchFamily="18" charset="-78"/>
            </a:endParaRPr>
          </a:p>
        </p:txBody>
      </p:sp>
      <p:sp>
        <p:nvSpPr>
          <p:cNvPr id="14" name="TextBox 13">
            <a:extLst>
              <a:ext uri="{FF2B5EF4-FFF2-40B4-BE49-F238E27FC236}">
                <a16:creationId xmlns:a16="http://schemas.microsoft.com/office/drawing/2014/main" xmlns="" id="{87257550-6B76-0921-6F03-193A15BDE0F1}"/>
              </a:ext>
            </a:extLst>
          </p:cNvPr>
          <p:cNvSpPr txBox="1"/>
          <p:nvPr/>
        </p:nvSpPr>
        <p:spPr>
          <a:xfrm>
            <a:off x="326210" y="1930305"/>
            <a:ext cx="6528729" cy="4618059"/>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dirty="0">
                <a:solidFill>
                  <a:srgbClr val="0A1F61"/>
                </a:solidFill>
                <a:cs typeface="Tajawal ExtraBold" panose="00000800000000000000" pitchFamily="2" charset="-78"/>
              </a:rPr>
              <a:t>Private insurers generally insure only pure risks. However, some pure risks are not privately insurable.</a:t>
            </a:r>
            <a:r>
              <a:rPr lang="ar-YE" dirty="0">
                <a:solidFill>
                  <a:srgbClr val="0A1F61"/>
                </a:solidFill>
                <a:cs typeface="Tajawal ExtraBold" panose="00000800000000000000" pitchFamily="2" charset="-78"/>
              </a:rPr>
              <a:t> </a:t>
            </a:r>
            <a:r>
              <a:rPr lang="en-US" dirty="0">
                <a:solidFill>
                  <a:srgbClr val="0A1F61"/>
                </a:solidFill>
                <a:cs typeface="Tajawal ExtraBold" panose="00000800000000000000" pitchFamily="2" charset="-78"/>
              </a:rPr>
              <a:t> From the viewpoint of a private insurer, an insurable risk ideally should have certain characteristics. There  are ideally six characteristics of an insurable risk : </a:t>
            </a:r>
          </a:p>
          <a:p>
            <a:pPr algn="l">
              <a:lnSpc>
                <a:spcPct val="150000"/>
              </a:lnSpc>
            </a:pPr>
            <a:r>
              <a:rPr lang="en-US" dirty="0">
                <a:solidFill>
                  <a:srgbClr val="0A1F61"/>
                </a:solidFill>
                <a:cs typeface="Tajawal ExtraBold" panose="00000800000000000000" pitchFamily="2" charset="-78"/>
              </a:rPr>
              <a:t> There must be a large number of exposure units.</a:t>
            </a:r>
          </a:p>
          <a:p>
            <a:pPr algn="l">
              <a:lnSpc>
                <a:spcPct val="150000"/>
              </a:lnSpc>
            </a:pPr>
            <a:r>
              <a:rPr lang="en-US" dirty="0">
                <a:solidFill>
                  <a:srgbClr val="0A1F61"/>
                </a:solidFill>
                <a:cs typeface="Tajawal ExtraBold" panose="00000800000000000000" pitchFamily="2" charset="-78"/>
              </a:rPr>
              <a:t>■ The loss must be accidental and unintentional.</a:t>
            </a:r>
          </a:p>
          <a:p>
            <a:pPr algn="l">
              <a:lnSpc>
                <a:spcPct val="150000"/>
              </a:lnSpc>
            </a:pPr>
            <a:r>
              <a:rPr lang="en-US" dirty="0">
                <a:solidFill>
                  <a:srgbClr val="0A1F61"/>
                </a:solidFill>
                <a:cs typeface="Tajawal ExtraBold" panose="00000800000000000000" pitchFamily="2" charset="-78"/>
              </a:rPr>
              <a:t>■ The loss must be determinable and measurable.</a:t>
            </a:r>
          </a:p>
          <a:p>
            <a:pPr algn="l">
              <a:lnSpc>
                <a:spcPct val="150000"/>
              </a:lnSpc>
            </a:pPr>
            <a:r>
              <a:rPr lang="en-US" dirty="0">
                <a:solidFill>
                  <a:srgbClr val="0A1F61"/>
                </a:solidFill>
                <a:cs typeface="Tajawal ExtraBold" panose="00000800000000000000" pitchFamily="2" charset="-78"/>
              </a:rPr>
              <a:t>■ The loss should not be catastrophic.</a:t>
            </a:r>
          </a:p>
          <a:p>
            <a:pPr algn="l">
              <a:lnSpc>
                <a:spcPct val="150000"/>
              </a:lnSpc>
            </a:pPr>
            <a:r>
              <a:rPr lang="en-US" dirty="0">
                <a:solidFill>
                  <a:srgbClr val="0A1F61"/>
                </a:solidFill>
                <a:cs typeface="Tajawal ExtraBold" panose="00000800000000000000" pitchFamily="2" charset="-78"/>
              </a:rPr>
              <a:t>■ The chance of loss must be calculable.</a:t>
            </a:r>
          </a:p>
          <a:p>
            <a:pPr algn="l">
              <a:lnSpc>
                <a:spcPct val="150000"/>
              </a:lnSpc>
            </a:pPr>
            <a:r>
              <a:rPr lang="en-US" dirty="0">
                <a:solidFill>
                  <a:srgbClr val="0A1F61"/>
                </a:solidFill>
                <a:cs typeface="Tajawal ExtraBold" panose="00000800000000000000" pitchFamily="2" charset="-78"/>
              </a:rPr>
              <a:t>■ The premium must be economically feasible.</a:t>
            </a:r>
            <a:endParaRPr lang="en-MY" dirty="0">
              <a:solidFill>
                <a:srgbClr val="0A1F61"/>
              </a:solidFill>
              <a:cs typeface="Tajawal ExtraBold" panose="00000800000000000000" pitchFamily="2" charset="-78"/>
            </a:endParaRPr>
          </a:p>
        </p:txBody>
      </p:sp>
      <p:sp>
        <p:nvSpPr>
          <p:cNvPr id="9" name="TextBox 8">
            <a:extLst>
              <a:ext uri="{FF2B5EF4-FFF2-40B4-BE49-F238E27FC236}">
                <a16:creationId xmlns:a16="http://schemas.microsoft.com/office/drawing/2014/main" xmlns="" id="{87611D7D-0CB2-FE34-A272-2100B3127E95}"/>
              </a:ext>
            </a:extLst>
          </p:cNvPr>
          <p:cNvSpPr txBox="1"/>
          <p:nvPr/>
        </p:nvSpPr>
        <p:spPr>
          <a:xfrm>
            <a:off x="6916285" y="2001382"/>
            <a:ext cx="4957894" cy="4524315"/>
          </a:xfrm>
          <a:prstGeom prst="rect">
            <a:avLst/>
          </a:prstGeom>
          <a:noFill/>
        </p:spPr>
        <p:txBody>
          <a:bodyPr wrap="square">
            <a:spAutoFit/>
          </a:bodyPr>
          <a:lstStyle/>
          <a:p>
            <a:pPr marL="342900" indent="-342900" algn="r" rtl="1">
              <a:buFont typeface="Wingdings" panose="05000000000000000000" pitchFamily="2" charset="2"/>
              <a:buChar char="v"/>
            </a:pPr>
            <a:r>
              <a:rPr lang="ar-YE" sz="2400" dirty="0">
                <a:latin typeface="Traditional Arabic" panose="02020603050405020304" pitchFamily="18" charset="-78"/>
                <a:cs typeface="Traditional Arabic" panose="02020603050405020304" pitchFamily="18" charset="-78"/>
              </a:rPr>
              <a:t>عادة ما تؤمن شركات التأمين الخاصة فقط المخاطر البحتة. ومع ذلك، بعض المخاطر البحتة لا تكون قابلة للتأمين بشكل خاص.من وجهة نظر شركة التأمين الخاصة، يجب أن يتمتع الخطر القابل للتأمين بشكل مثالي بخصائص معينة. هناك ست خصائص مثالية للخطر القابل للتأمين:</a:t>
            </a:r>
          </a:p>
          <a:p>
            <a:pPr algn="r" rtl="1"/>
            <a:r>
              <a:rPr lang="ar-YE" sz="2400" dirty="0">
                <a:latin typeface="Traditional Arabic" panose="02020603050405020304" pitchFamily="18" charset="-78"/>
                <a:cs typeface="Traditional Arabic" panose="02020603050405020304" pitchFamily="18" charset="-78"/>
              </a:rPr>
              <a:t> ■ يجب أن يكون هناك عدد كبير من وحدات التعرض.</a:t>
            </a:r>
          </a:p>
          <a:p>
            <a:pPr algn="r" rtl="1"/>
            <a:r>
              <a:rPr lang="ar-YE" sz="2400" dirty="0">
                <a:latin typeface="Traditional Arabic" panose="02020603050405020304" pitchFamily="18" charset="-78"/>
                <a:cs typeface="Traditional Arabic" panose="02020603050405020304" pitchFamily="18" charset="-78"/>
              </a:rPr>
              <a:t> ■ يجب أن تكون الخسارة عرضية وغير متعمدة. </a:t>
            </a:r>
          </a:p>
          <a:p>
            <a:pPr algn="r" rtl="1"/>
            <a:r>
              <a:rPr lang="ar-YE" sz="2400" dirty="0">
                <a:latin typeface="Traditional Arabic" panose="02020603050405020304" pitchFamily="18" charset="-78"/>
                <a:cs typeface="Traditional Arabic" panose="02020603050405020304" pitchFamily="18" charset="-78"/>
              </a:rPr>
              <a:t> ■ يجب أن تكون الخسارة قابلة للتحديد والقياس. </a:t>
            </a:r>
          </a:p>
          <a:p>
            <a:pPr algn="r" rtl="1"/>
            <a:r>
              <a:rPr lang="ar-YE" sz="2400" dirty="0">
                <a:latin typeface="Traditional Arabic" panose="02020603050405020304" pitchFamily="18" charset="-78"/>
                <a:cs typeface="Traditional Arabic" panose="02020603050405020304" pitchFamily="18" charset="-78"/>
              </a:rPr>
              <a:t> ■ يجب ألا تكون الخسارة كارثية.</a:t>
            </a:r>
          </a:p>
          <a:p>
            <a:pPr algn="r" rtl="1"/>
            <a:r>
              <a:rPr lang="ar-YE" sz="2400" dirty="0">
                <a:latin typeface="Traditional Arabic" panose="02020603050405020304" pitchFamily="18" charset="-78"/>
                <a:cs typeface="Traditional Arabic" panose="02020603050405020304" pitchFamily="18" charset="-78"/>
              </a:rPr>
              <a:t> ■ يجب أن تكون فرصة الخسارة قابلة للحساب.</a:t>
            </a:r>
          </a:p>
          <a:p>
            <a:pPr algn="r" rtl="1"/>
            <a:r>
              <a:rPr lang="ar-YE" sz="2400" dirty="0">
                <a:latin typeface="Traditional Arabic" panose="02020603050405020304" pitchFamily="18" charset="-78"/>
                <a:cs typeface="Traditional Arabic" panose="02020603050405020304" pitchFamily="18" charset="-78"/>
              </a:rPr>
              <a:t> ■ يجب أن يكون القسط مجدياً اقتصادياً.</a:t>
            </a:r>
            <a:endParaRPr lang="en-MY" sz="2400"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248934190"/>
      </p:ext>
    </p:extLst>
  </p:cSld>
  <p:clrMapOvr>
    <a:masterClrMapping/>
  </p:clrMapOvr>
  <mc:AlternateContent xmlns:mc="http://schemas.openxmlformats.org/markup-compatibility/2006" xmlns:p14="http://schemas.microsoft.com/office/powerpoint/2010/main">
    <mc:Choice Requires="p14">
      <p:transition spd="slow" p14:dur="2000" advTm="89741"/>
    </mc:Choice>
    <mc:Fallback xmlns="">
      <p:transition spd="slow" advTm="89741"/>
    </mc:Fallback>
  </mc:AlternateContent>
  <p:extLst>
    <p:ext uri="{3A86A75C-4F4B-4683-9AE1-C65F6400EC91}">
      <p14:laserTraceLst xmlns:p14="http://schemas.microsoft.com/office/powerpoint/2010/main">
        <p14:tracePtLst>
          <p14:tracePt t="8802" x="3765550" y="6350000"/>
          <p14:tracePt t="8957" x="3211513" y="6637338"/>
          <p14:tracePt t="8964" x="3244850" y="6500813"/>
          <p14:tracePt t="8973" x="3348038" y="6262688"/>
          <p14:tracePt t="8989" x="3482975" y="6008688"/>
          <p14:tracePt t="8990" x="3644900" y="5727700"/>
          <p14:tracePt t="9005" x="4086225" y="5116513"/>
          <p14:tracePt t="9022" x="4359275" y="4683125"/>
          <p14:tracePt t="9038" x="4537075" y="4257675"/>
          <p14:tracePt t="9056" x="4843463" y="3543300"/>
          <p14:tracePt t="9073" x="5224463" y="2625725"/>
          <p14:tracePt t="9089" x="5343525" y="2217738"/>
          <p14:tracePt t="9105" x="5421313" y="1954213"/>
          <p14:tracePt t="9122" x="5480050" y="1766888"/>
          <p14:tracePt t="9138" x="5497513" y="1649413"/>
          <p14:tracePt t="9155" x="5505450" y="1606550"/>
          <p14:tracePt t="9172" x="5505450" y="1589088"/>
          <p14:tracePt t="9188" x="5530850" y="1504950"/>
          <p14:tracePt t="9205" x="5675313" y="1274763"/>
          <p14:tracePt t="9206" x="5726113" y="1198563"/>
          <p14:tracePt t="9221" x="5811838" y="1112838"/>
          <p14:tracePt t="9238" x="5837238" y="1079500"/>
          <p14:tracePt t="9254" x="5845175" y="1069975"/>
          <p14:tracePt t="9549" x="5853113" y="1069975"/>
          <p14:tracePt t="9556" x="5921375" y="1069975"/>
          <p14:tracePt t="9573" x="6091238" y="1069975"/>
          <p14:tracePt t="9588" x="6219825" y="1069975"/>
          <p14:tracePt t="9589" x="6423025" y="1104900"/>
          <p14:tracePt t="9605" x="6661150" y="1122363"/>
          <p14:tracePt t="9623" x="7145338" y="1122363"/>
          <p14:tracePt t="9638" x="7366000" y="1122363"/>
          <p14:tracePt t="9654" x="7485063" y="1122363"/>
          <p14:tracePt t="9673" x="7535863" y="1122363"/>
          <p14:tracePt t="9733" x="7578725" y="1122363"/>
          <p14:tracePt t="9740" x="7646988" y="1122363"/>
          <p14:tracePt t="9748" x="7748588" y="1138238"/>
          <p14:tracePt t="9756" x="7850188" y="1147763"/>
          <p14:tracePt t="9773" x="8037513" y="1189038"/>
          <p14:tracePt t="9788" x="8121650" y="1206500"/>
          <p14:tracePt t="9789" x="8189913" y="1231900"/>
          <p14:tracePt t="9804" x="8250238" y="1241425"/>
          <p14:tracePt t="9821" x="8326438" y="1249363"/>
          <p14:tracePt t="9877" x="8351838" y="1274763"/>
          <p14:tracePt t="9884" x="8385175" y="1292225"/>
          <p14:tracePt t="9892" x="8410575" y="1308100"/>
          <p14:tracePt t="9904" x="8428038" y="1325563"/>
          <p14:tracePt t="9921" x="8470900" y="1368425"/>
          <p14:tracePt t="9938" x="8496300" y="1385888"/>
          <p14:tracePt t="9954" x="8521700" y="1419225"/>
          <p14:tracePt t="10140" x="8521700" y="1436688"/>
          <p14:tracePt t="10181" x="8513763" y="1436688"/>
          <p14:tracePt t="10189" x="8504238" y="1436688"/>
          <p14:tracePt t="10196" x="8496300" y="1436688"/>
          <p14:tracePt t="10206" x="8478838" y="1436688"/>
          <p14:tracePt t="10222" x="8453438" y="1436688"/>
          <p14:tracePt t="10223" x="8410575" y="1436688"/>
          <p14:tracePt t="10237" x="8318500" y="1436688"/>
          <p14:tracePt t="10254" x="8232775" y="1436688"/>
          <p14:tracePt t="10271" x="8156575" y="1436688"/>
          <p14:tracePt t="10287" x="8121650" y="1436688"/>
          <p14:tracePt t="10395" x="8113713" y="1436688"/>
          <p14:tracePt t="10525" x="8070850" y="1436688"/>
          <p14:tracePt t="10532" x="7951788" y="1436688"/>
          <p14:tracePt t="10540" x="7842250" y="1436688"/>
          <p14:tracePt t="10554" x="7731125" y="1436688"/>
          <p14:tracePt t="10555" x="7612063" y="1419225"/>
          <p14:tracePt t="10571" x="7485063" y="1393825"/>
          <p14:tracePt t="10587" x="7281863" y="1360488"/>
          <p14:tracePt t="10606" x="7204075" y="1360488"/>
          <p14:tracePt t="10780" x="7188200" y="1360488"/>
          <p14:tracePt t="10788" x="7051675" y="1360488"/>
          <p14:tracePt t="10796" x="6942138" y="1360488"/>
          <p14:tracePt t="10806" x="6864350" y="1360488"/>
          <p14:tracePt t="10824" x="6669088" y="1343025"/>
          <p14:tracePt t="10837" x="6550025" y="1333500"/>
          <p14:tracePt t="10855" x="6524625" y="1317625"/>
          <p14:tracePt t="10948" x="6516688" y="1317625"/>
          <p14:tracePt t="10956" x="6440488" y="1317625"/>
          <p14:tracePt t="10964" x="6364288" y="1317625"/>
          <p14:tracePt t="10972" x="6261100" y="1333500"/>
          <p14:tracePt t="10988" x="6210300" y="1333500"/>
          <p14:tracePt t="10988" x="6108700" y="1343025"/>
          <p14:tracePt t="11004" x="5972175" y="1376363"/>
          <p14:tracePt t="11021" x="5692775" y="1401763"/>
          <p14:tracePt t="11022" x="5581650" y="1436688"/>
          <p14:tracePt t="11037" x="5360988" y="1462088"/>
          <p14:tracePt t="11054" x="5267325" y="1477963"/>
          <p14:tracePt t="11071" x="5259388" y="1477963"/>
          <p14:tracePt t="11117" x="5249863" y="1487488"/>
          <p14:tracePt t="11124" x="5241925" y="1487488"/>
          <p14:tracePt t="11138" x="5191125" y="1504950"/>
          <p14:tracePt t="11141" x="5122863" y="1530350"/>
          <p14:tracePt t="11153" x="5021263" y="1555750"/>
          <p14:tracePt t="11170" x="4927600" y="1581150"/>
          <p14:tracePt t="11188" x="4884738" y="1597025"/>
          <p14:tracePt t="11205" x="4859338" y="1614488"/>
          <p14:tracePt t="11205" x="4851400" y="1622425"/>
          <p14:tracePt t="11222" x="4833938" y="1631950"/>
          <p14:tracePt t="11311" x="4826000" y="1631950"/>
          <p14:tracePt t="11324" x="4818063" y="1631950"/>
          <p14:tracePt t="12476" x="4808538" y="1631950"/>
          <p14:tracePt t="12485" x="4757738" y="1639888"/>
          <p14:tracePt t="12493" x="4673600" y="1716088"/>
          <p14:tracePt t="12503" x="4587875" y="1758950"/>
          <p14:tracePt t="12524" x="4316413" y="1895475"/>
          <p14:tracePt t="12530" x="4146550" y="1938338"/>
          <p14:tracePt t="12537" x="3900488" y="2073275"/>
          <p14:tracePt t="12553" x="3551238" y="2227263"/>
          <p14:tracePt t="12570" x="3363913" y="2336800"/>
          <p14:tracePt t="12573" x="3330575" y="2362200"/>
          <p14:tracePt t="12587" x="3322638" y="2379663"/>
          <p14:tracePt t="12603" x="3322638" y="2387600"/>
          <p14:tracePt t="12621" x="3322638" y="2405063"/>
          <p14:tracePt t="12653" x="3313113" y="2397125"/>
          <p14:tracePt t="12821" x="3313113" y="2371725"/>
          <p14:tracePt t="14734" x="3449638" y="2362200"/>
          <p14:tracePt t="14741" x="3551238" y="2354263"/>
          <p14:tracePt t="14752" x="3627438" y="2336800"/>
          <p14:tracePt t="14768" x="3781425" y="2336800"/>
          <p14:tracePt t="14785" x="3822700" y="2336800"/>
          <p14:tracePt t="14802" x="3848100" y="2336800"/>
          <p14:tracePt t="14854" x="3857625" y="2336800"/>
          <p14:tracePt t="21684" x="3857625" y="2344738"/>
          <p14:tracePt t="21693" x="3857625" y="2362200"/>
          <p14:tracePt t="21701" x="3857625" y="2379663"/>
          <p14:tracePt t="21717" x="3857625" y="2422525"/>
          <p14:tracePt t="21718" x="3865563" y="2481263"/>
          <p14:tracePt t="21733" x="3873500" y="2516188"/>
          <p14:tracePt t="21734" x="3873500" y="2524125"/>
          <p14:tracePt t="21756" x="3873500" y="2532063"/>
          <p14:tracePt t="21772" x="3873500" y="2549525"/>
          <p14:tracePt t="21782" x="3883025" y="2557463"/>
          <p14:tracePt t="21845" x="3890963" y="2557463"/>
          <p14:tracePt t="21854" x="3900488" y="2557463"/>
          <p14:tracePt t="21869" x="3900488" y="2541588"/>
          <p14:tracePt t="21882" x="3900488" y="2532063"/>
          <p14:tracePt t="21884" x="3900488" y="2516188"/>
          <p14:tracePt t="21899" x="3900488" y="2506663"/>
          <p14:tracePt t="21916" x="3900488" y="2498725"/>
          <p14:tracePt t="21918" x="3900488" y="2489200"/>
          <p14:tracePt t="21933" x="3908425" y="2489200"/>
          <p14:tracePt t="22068" x="3916363" y="2489200"/>
          <p14:tracePt t="22461" x="3916363" y="2498725"/>
          <p14:tracePt t="22468" x="3925888" y="2506663"/>
          <p14:tracePt t="26973" x="3925888" y="2516188"/>
          <p14:tracePt t="26982" x="3925888" y="2524125"/>
          <p14:tracePt t="26989" x="3916363" y="2532063"/>
          <p14:tracePt t="27005" x="3916363" y="2549525"/>
          <p14:tracePt t="27013" x="3908425" y="2557463"/>
          <p14:tracePt t="27030" x="3908425" y="2582863"/>
          <p14:tracePt t="27047" x="3908425" y="2617788"/>
          <p14:tracePt t="27063" x="3883025" y="2701925"/>
          <p14:tracePt t="27080" x="3873500" y="2770188"/>
          <p14:tracePt t="27097" x="3865563" y="2830513"/>
          <p14:tracePt t="27113" x="3840163" y="2889250"/>
          <p14:tracePt t="27131" x="3840163" y="2922588"/>
          <p14:tracePt t="27132" x="3832225" y="2940050"/>
          <p14:tracePt t="27146" x="3832225" y="2949575"/>
          <p14:tracePt t="27164" x="3832225" y="2957513"/>
          <p14:tracePt t="27182" x="3832225" y="2965450"/>
          <p14:tracePt t="27197" x="3832225" y="2974975"/>
          <p14:tracePt t="27200" x="3822700" y="2982913"/>
          <p14:tracePt t="27221" x="3814763" y="2990850"/>
          <p14:tracePt t="27230" x="3806825" y="2990850"/>
          <p14:tracePt t="27247" x="3771900" y="3033713"/>
          <p14:tracePt t="27263" x="3721100" y="3067050"/>
          <p14:tracePt t="27280" x="3644900" y="3084513"/>
          <p14:tracePt t="27297" x="3594100" y="3094038"/>
          <p14:tracePt t="27313" x="3559175" y="3094038"/>
          <p14:tracePt t="27330" x="3525838" y="3101975"/>
          <p14:tracePt t="27347" x="3475038" y="3101975"/>
          <p14:tracePt t="27348" x="3441700" y="3109913"/>
          <p14:tracePt t="27363" x="3398838" y="3109913"/>
          <p14:tracePt t="27380" x="3305175" y="3109913"/>
          <p14:tracePt t="27396" x="3194050" y="3144838"/>
          <p14:tracePt t="27413" x="3084513" y="3170238"/>
          <p14:tracePt t="27430" x="3049588" y="3178175"/>
          <p14:tracePt t="27447" x="3041650" y="3186113"/>
          <p14:tracePt t="27467" x="3033713" y="3195638"/>
          <p14:tracePt t="27481" x="3016250" y="3211513"/>
          <p14:tracePt t="27497" x="2973388" y="3263900"/>
          <p14:tracePt t="27513" x="2955925" y="3279775"/>
          <p14:tracePt t="27532" x="2947988" y="3314700"/>
          <p14:tracePt t="27548" x="2947988" y="3340100"/>
          <p14:tracePt t="27564" x="2947988" y="3355975"/>
          <p14:tracePt t="27566" x="2947988" y="3373438"/>
          <p14:tracePt t="27605" x="2947988" y="3382963"/>
          <p14:tracePt t="27615" x="2955925" y="3408363"/>
          <p14:tracePt t="27620" x="3024188" y="3441700"/>
          <p14:tracePt t="27629" x="3067050" y="3449638"/>
          <p14:tracePt t="27646" x="3194050" y="3459163"/>
          <p14:tracePt t="27663" x="3330575" y="3467100"/>
          <p14:tracePt t="27681" x="3381375" y="3484563"/>
          <p14:tracePt t="27697" x="3424238" y="3484563"/>
          <p14:tracePt t="27748" x="3441700" y="3484563"/>
          <p14:tracePt t="27756" x="3449638" y="3475038"/>
          <p14:tracePt t="27766" x="3482975" y="3459163"/>
          <p14:tracePt t="27781" x="3533775" y="3433763"/>
          <p14:tracePt t="27797" x="3568700" y="3424238"/>
          <p14:tracePt t="27799" x="3576638" y="3424238"/>
          <p14:tracePt t="27814" x="3586163" y="3416300"/>
          <p14:tracePt t="27836" x="3594100" y="3408363"/>
          <p14:tracePt t="27901" x="3602038" y="3408363"/>
          <p14:tracePt t="28077" x="3602038" y="3398838"/>
          <p14:tracePt t="28157" x="3602038" y="3390900"/>
          <p14:tracePt t="28165" x="3602038" y="3355975"/>
          <p14:tracePt t="28173" x="3602038" y="3322638"/>
          <p14:tracePt t="28181" x="3602038" y="3314700"/>
          <p14:tracePt t="28204" x="3602038" y="3305175"/>
          <p14:tracePt t="28214" x="3602038" y="3297238"/>
          <p14:tracePt t="28229" x="3602038" y="3289300"/>
          <p14:tracePt t="28276" x="3602038" y="3271838"/>
          <p14:tracePt t="28284" x="3602038" y="3263900"/>
          <p14:tracePt t="28296" x="3611563" y="3238500"/>
          <p14:tracePt t="28313" x="3611563" y="3211513"/>
          <p14:tracePt t="28330" x="3611563" y="3203575"/>
          <p14:tracePt t="28346" x="3611563" y="3186113"/>
          <p14:tracePt t="28420" x="3619500" y="3178175"/>
          <p14:tracePt t="28460" x="3627438" y="3170238"/>
          <p14:tracePt t="31780" x="3627438" y="3144838"/>
          <p14:tracePt t="31788" x="3619500" y="3127375"/>
          <p14:tracePt t="31796" x="3586163" y="3084513"/>
          <p14:tracePt t="31813" x="3500438" y="3008313"/>
          <p14:tracePt t="31829" x="3492500" y="2990850"/>
          <p14:tracePt t="31988" x="3492500" y="2982913"/>
          <p14:tracePt t="32005" x="3492500" y="2974975"/>
          <p14:tracePt t="32084" x="3482975" y="2965450"/>
          <p14:tracePt t="32092" x="3467100" y="2965450"/>
          <p14:tracePt t="32100" x="3432175" y="2982913"/>
          <p14:tracePt t="32110" x="3373438" y="3051175"/>
          <p14:tracePt t="32128" x="3279775" y="3186113"/>
          <p14:tracePt t="32145" x="3178175" y="3348038"/>
          <p14:tracePt t="32162" x="3100388" y="3441700"/>
          <p14:tracePt t="32164" x="3067050" y="3484563"/>
          <p14:tracePt t="32184" x="2973388" y="3586163"/>
          <p14:tracePt t="32194" x="2922588" y="3629025"/>
          <p14:tracePt t="32214" x="2838450" y="3697288"/>
          <p14:tracePt t="32229" x="2727325" y="3738563"/>
          <p14:tracePt t="32248" x="2574925" y="3781425"/>
          <p14:tracePt t="32265" x="2471738" y="3806825"/>
          <p14:tracePt t="32278" x="2395538" y="3832225"/>
          <p14:tracePt t="32342" x="2362200" y="3841750"/>
          <p14:tracePt t="32348" x="2319338" y="3841750"/>
          <p14:tracePt t="32361" x="2217738" y="3841750"/>
          <p14:tracePt t="32378" x="1962150" y="3841750"/>
          <p14:tracePt t="32380" x="1827213" y="3841750"/>
          <p14:tracePt t="32395" x="1673225" y="3841750"/>
          <p14:tracePt t="32397" x="1546225" y="3841750"/>
          <p14:tracePt t="32412" x="1419225" y="3841750"/>
          <p14:tracePt t="32435" x="1384300" y="3841750"/>
          <p14:tracePt t="32518" x="1384300" y="3849688"/>
          <p14:tracePt t="32685" x="1384300" y="3867150"/>
          <p14:tracePt t="32693" x="1384300" y="3892550"/>
          <p14:tracePt t="32700" x="1393825" y="3908425"/>
          <p14:tracePt t="32724" x="1393825" y="3917950"/>
          <p14:tracePt t="32732" x="1401763" y="3917950"/>
          <p14:tracePt t="32744" x="1409700" y="3917950"/>
          <p14:tracePt t="32761" x="1435100" y="3925888"/>
          <p14:tracePt t="32777" x="1495425" y="3951288"/>
          <p14:tracePt t="32794" x="1528763" y="3960813"/>
          <p14:tracePt t="32811" x="1563688" y="3960813"/>
          <p14:tracePt t="32812" x="1589088" y="3960813"/>
          <p14:tracePt t="32829" x="1606550" y="3960813"/>
          <p14:tracePt t="32844" x="1631950" y="3960813"/>
          <p14:tracePt t="32860" x="1665288" y="3960813"/>
          <p14:tracePt t="32877" x="1708150" y="3960813"/>
          <p14:tracePt t="32894" x="1749425" y="3960813"/>
          <p14:tracePt t="32910" x="1801813" y="3951288"/>
          <p14:tracePt t="32929" x="1843088" y="3951288"/>
          <p14:tracePt t="32997" x="1852613" y="3951288"/>
          <p14:tracePt t="33005" x="1868488" y="3951288"/>
          <p14:tracePt t="33013" x="1878013" y="3951288"/>
          <p14:tracePt t="33116" x="1885950" y="3951288"/>
          <p14:tracePt t="33125" x="1893888" y="3951288"/>
          <p14:tracePt t="33133" x="1911350" y="3951288"/>
          <p14:tracePt t="33144" x="1920875" y="3951288"/>
          <p14:tracePt t="33164" x="1936750" y="3951288"/>
          <p14:tracePt t="33177" x="1946275" y="3951288"/>
          <p14:tracePt t="33349" x="1971675" y="3951288"/>
          <p14:tracePt t="33356" x="1987550" y="3951288"/>
          <p14:tracePt t="33364" x="2005013" y="3951288"/>
          <p14:tracePt t="33377" x="2022475" y="3951288"/>
          <p14:tracePt t="33393" x="2098675" y="3960813"/>
          <p14:tracePt t="33412" x="2182813" y="3968750"/>
          <p14:tracePt t="33429" x="2225675" y="3976688"/>
          <p14:tracePt t="35996" x="2243138" y="3976688"/>
          <p14:tracePt t="36012" x="2251075" y="3976688"/>
          <p14:tracePt t="36036" x="2268538" y="3960813"/>
          <p14:tracePt t="36044" x="2293938" y="3943350"/>
          <p14:tracePt t="36052" x="2301875" y="3917950"/>
          <p14:tracePt t="36068" x="2327275" y="3900488"/>
          <p14:tracePt t="36077" x="2327275" y="3883025"/>
          <p14:tracePt t="36140" x="2327275" y="3867150"/>
          <p14:tracePt t="36148" x="2327275" y="3832225"/>
          <p14:tracePt t="36160" x="2327275" y="3790950"/>
          <p14:tracePt t="36176" x="2327275" y="3722688"/>
          <p14:tracePt t="36193" x="2327275" y="3646488"/>
          <p14:tracePt t="36215" x="2327275" y="3568700"/>
          <p14:tracePt t="36225" x="2319338" y="3560763"/>
          <p14:tracePt t="36244" x="2311400" y="3517900"/>
          <p14:tracePt t="36244" x="2301875" y="3492500"/>
          <p14:tracePt t="36263" x="2268538" y="3433763"/>
          <p14:tracePt t="36277" x="2243138" y="3390900"/>
          <p14:tracePt t="36278" x="2235200" y="3365500"/>
          <p14:tracePt t="36293" x="2225675" y="3314700"/>
          <p14:tracePt t="36294" x="2200275" y="3238500"/>
          <p14:tracePt t="36309" x="2174875" y="3170238"/>
          <p14:tracePt t="36326" x="2149475" y="3135313"/>
          <p14:tracePt t="36343" x="2124075" y="3109913"/>
          <p14:tracePt t="36359" x="2098675" y="3084513"/>
          <p14:tracePt t="36428" x="2090738" y="3084513"/>
          <p14:tracePt t="36436" x="2073275" y="3084513"/>
          <p14:tracePt t="36452" x="2055813" y="3084513"/>
          <p14:tracePt t="36465" x="2047875" y="3084513"/>
          <p14:tracePt t="36477" x="2030413" y="3084513"/>
          <p14:tracePt t="36478" x="2012950" y="3094038"/>
          <p14:tracePt t="36493" x="1997075" y="3094038"/>
          <p14:tracePt t="36513" x="1827213" y="3144838"/>
          <p14:tracePt t="36526" x="1741488" y="3160713"/>
          <p14:tracePt t="36543" x="1690688" y="3195638"/>
          <p14:tracePt t="36559" x="1631950" y="3221038"/>
          <p14:tracePt t="36575" x="1614488" y="3228975"/>
          <p14:tracePt t="36605" x="1614488" y="3238500"/>
          <p14:tracePt t="36612" x="1606550" y="3238500"/>
          <p14:tracePt t="36626" x="1589088" y="3254375"/>
          <p14:tracePt t="36642" x="1554163" y="3279775"/>
          <p14:tracePt t="36659" x="1538288" y="3289300"/>
          <p14:tracePt t="36676" x="1538288" y="3297238"/>
          <p14:tracePt t="36700" x="1528763" y="3305175"/>
          <p14:tracePt t="36732" x="1512888" y="3314700"/>
          <p14:tracePt t="36748" x="1512888" y="3322638"/>
          <p14:tracePt t="36764" x="1495425" y="3340100"/>
          <p14:tracePt t="36772" x="1470025" y="3382963"/>
          <p14:tracePt t="36780" x="1462088" y="3382963"/>
          <p14:tracePt t="36793" x="1462088" y="3398838"/>
          <p14:tracePt t="36809" x="1452563" y="3398838"/>
          <p14:tracePt t="36869" x="1452563" y="3408363"/>
          <p14:tracePt t="36877" x="1452563" y="3433763"/>
          <p14:tracePt t="36884" x="1452563" y="3459163"/>
          <p14:tracePt t="36894" x="1452563" y="3475038"/>
          <p14:tracePt t="36910" x="1452563" y="3492500"/>
          <p14:tracePt t="36925" x="1452563" y="3502025"/>
          <p14:tracePt t="36948" x="1520825" y="3552825"/>
          <p14:tracePt t="36950" x="1528763" y="3560763"/>
          <p14:tracePt t="36964" x="1554163" y="3560763"/>
          <p14:tracePt t="36976" x="1597025" y="3568700"/>
          <p14:tracePt t="36993" x="1647825" y="3586163"/>
          <p14:tracePt t="37009" x="1673225" y="3586163"/>
          <p14:tracePt t="37026" x="1741488" y="3603625"/>
          <p14:tracePt t="37044" x="1868488" y="3611563"/>
          <p14:tracePt t="37064" x="1971675" y="3611563"/>
          <p14:tracePt t="37076" x="2022475" y="3619500"/>
          <p14:tracePt t="37078" x="2055813" y="3629025"/>
          <p14:tracePt t="37093" x="2065338" y="3629025"/>
          <p14:tracePt t="37095" x="2098675" y="3629025"/>
          <p14:tracePt t="37109" x="2106613" y="3629025"/>
          <p14:tracePt t="37125" x="2149475" y="3636963"/>
          <p14:tracePt t="37142" x="2174875" y="3636963"/>
          <p14:tracePt t="37159" x="2200275" y="3646488"/>
          <p14:tracePt t="37175" x="2243138" y="3662363"/>
          <p14:tracePt t="37192" x="2276475" y="3671888"/>
          <p14:tracePt t="37215" x="2286000" y="3679825"/>
          <p14:tracePt t="37381" x="2293938" y="3679825"/>
          <p14:tracePt t="37437" x="2293938" y="3687763"/>
          <p14:tracePt t="37469" x="2293938" y="3697288"/>
          <p14:tracePt t="37484" x="2276475" y="3697288"/>
          <p14:tracePt t="37493" x="2243138" y="3697288"/>
          <p14:tracePt t="37500" x="2235200" y="3697288"/>
          <p14:tracePt t="37510" x="2208213" y="3697288"/>
          <p14:tracePt t="37525" x="2200275" y="3697288"/>
          <p14:tracePt t="37542" x="2116138" y="3679825"/>
          <p14:tracePt t="37558" x="2081213" y="3662363"/>
          <p14:tracePt t="37575" x="2022475" y="3646488"/>
          <p14:tracePt t="37593" x="1979613" y="3646488"/>
          <p14:tracePt t="37611" x="1885950" y="3636963"/>
          <p14:tracePt t="37613" x="1852613" y="3619500"/>
          <p14:tracePt t="37625" x="1843088" y="3619500"/>
          <p14:tracePt t="37643" x="1817688" y="3619500"/>
          <p14:tracePt t="37764" x="1809750" y="3619500"/>
          <p14:tracePt t="37772" x="1784350" y="3619500"/>
          <p14:tracePt t="37788" x="1766888" y="3619500"/>
          <p14:tracePt t="37852" x="1758950" y="3619500"/>
          <p14:tracePt t="37860" x="1741488" y="3619500"/>
          <p14:tracePt t="37868" x="1708150" y="3619500"/>
          <p14:tracePt t="37885" x="1698625" y="3619500"/>
          <p14:tracePt t="37893" x="1682750" y="3619500"/>
          <p14:tracePt t="38214" x="1673225" y="3619500"/>
          <p14:tracePt t="38223" x="1631950" y="3619500"/>
          <p14:tracePt t="38228" x="1589088" y="3619500"/>
          <p14:tracePt t="38242" x="1538288" y="3619500"/>
          <p14:tracePt t="38244" x="1452563" y="3603625"/>
          <p14:tracePt t="38259" x="1376363" y="3594100"/>
          <p14:tracePt t="38260" x="1317625" y="3560763"/>
          <p14:tracePt t="38276" x="1274763" y="3560763"/>
          <p14:tracePt t="38277" x="1239838" y="3552825"/>
          <p14:tracePt t="38293" x="1214438" y="3552825"/>
          <p14:tracePt t="38310" x="1206500" y="3552825"/>
          <p14:tracePt t="38525" x="1198563" y="3552825"/>
          <p14:tracePt t="38532" x="1214438" y="3552825"/>
          <p14:tracePt t="38541" x="1257300" y="3552825"/>
          <p14:tracePt t="38558" x="1401763" y="3560763"/>
          <p14:tracePt t="38575" x="1554163" y="3560763"/>
          <p14:tracePt t="38593" x="1716088" y="3560763"/>
          <p14:tracePt t="38609" x="1852613" y="3560763"/>
          <p14:tracePt t="38625" x="1946275" y="3560763"/>
          <p14:tracePt t="38642" x="1997075" y="3560763"/>
          <p14:tracePt t="38659" x="2047875" y="3560763"/>
          <p14:tracePt t="38678" x="2157413" y="3560763"/>
          <p14:tracePt t="38695" x="2286000" y="3560763"/>
          <p14:tracePt t="38713" x="2395538" y="3560763"/>
          <p14:tracePt t="38726" x="2455863" y="3560763"/>
          <p14:tracePt t="38726" x="2524125" y="3560763"/>
          <p14:tracePt t="38741" x="2600325" y="3586163"/>
          <p14:tracePt t="38759" x="2659063" y="3586163"/>
          <p14:tracePt t="38775" x="2701925" y="3586163"/>
          <p14:tracePt t="38793" x="2744788" y="3586163"/>
          <p14:tracePt t="38810" x="2828925" y="3586163"/>
          <p14:tracePt t="38813" x="2871788" y="3586163"/>
          <p14:tracePt t="38825" x="2922588" y="3586163"/>
          <p14:tracePt t="38842" x="3024188" y="3586163"/>
          <p14:tracePt t="38859" x="3135313" y="3586163"/>
          <p14:tracePt t="38861" x="3194050" y="3586163"/>
          <p14:tracePt t="38874" x="3236913" y="3586163"/>
          <p14:tracePt t="38876" x="3279775" y="3586163"/>
          <p14:tracePt t="38892" x="3338513" y="3586163"/>
          <p14:tracePt t="38908" x="3381375" y="3586163"/>
          <p14:tracePt t="38910" x="3398838" y="3586163"/>
          <p14:tracePt t="38926" x="3432175" y="3586163"/>
          <p14:tracePt t="38927" x="3449638" y="3586163"/>
          <p14:tracePt t="38946" x="3482975" y="3586163"/>
          <p14:tracePt t="38948" x="3517900" y="3586163"/>
          <p14:tracePt t="38960" x="3543300" y="3586163"/>
          <p14:tracePt t="38975" x="3627438" y="3586163"/>
          <p14:tracePt t="38991" x="3721100" y="3586163"/>
          <p14:tracePt t="39008" x="3822700" y="3586163"/>
          <p14:tracePt t="39025" x="3890963" y="3586163"/>
          <p14:tracePt t="39042" x="3933825" y="3586163"/>
          <p14:tracePt t="39058" x="3967163" y="3586163"/>
          <p14:tracePt t="39076" x="4027488" y="3586163"/>
          <p14:tracePt t="39077" x="4111625" y="3586163"/>
          <p14:tracePt t="39092" x="4171950" y="3586163"/>
          <p14:tracePt t="39108" x="4349750" y="3619500"/>
          <p14:tracePt t="39109" x="4460875" y="3636963"/>
          <p14:tracePt t="39125" x="4562475" y="3646488"/>
          <p14:tracePt t="39142" x="4783138" y="3671888"/>
          <p14:tracePt t="39159" x="4868863" y="3671888"/>
          <p14:tracePt t="39175" x="4978400" y="3671888"/>
          <p14:tracePt t="39197" x="5199063" y="3671888"/>
          <p14:tracePt t="39213" x="5353050" y="3687763"/>
          <p14:tracePt t="39225" x="5411788" y="3687763"/>
          <p14:tracePt t="39242" x="5480050" y="3687763"/>
          <p14:tracePt t="39292" x="5487988" y="3687763"/>
          <p14:tracePt t="39300" x="5513388" y="3687763"/>
          <p14:tracePt t="39310" x="5556250" y="3687763"/>
          <p14:tracePt t="39324" x="5599113" y="3679825"/>
          <p14:tracePt t="39341" x="5819775" y="3646488"/>
          <p14:tracePt t="39358" x="5895975" y="3646488"/>
          <p14:tracePt t="39374" x="5905500" y="3646488"/>
          <p14:tracePt t="39516" x="5862638" y="3646488"/>
          <p14:tracePt t="39525" x="5819775" y="3646488"/>
          <p14:tracePt t="39533" x="5735638" y="3646488"/>
          <p14:tracePt t="39543" x="5675313" y="3646488"/>
          <p14:tracePt t="39557" x="5530850" y="3646488"/>
          <p14:tracePt t="39574" x="5327650" y="3679825"/>
          <p14:tracePt t="39591" x="5054600" y="3697288"/>
          <p14:tracePt t="39608" x="4765675" y="3697288"/>
          <p14:tracePt t="39625" x="4468813" y="3697288"/>
          <p14:tracePt t="39642" x="4256088" y="3697288"/>
          <p14:tracePt t="39658" x="4103688" y="3697288"/>
          <p14:tracePt t="39675" x="4052888" y="3697288"/>
          <p14:tracePt t="39709" x="4044950" y="3697288"/>
          <p14:tracePt t="39718" x="4002088" y="3705225"/>
          <p14:tracePt t="39727" x="3959225" y="3705225"/>
          <p14:tracePt t="39743" x="3746500" y="3705225"/>
          <p14:tracePt t="39758" x="3467100" y="3705225"/>
          <p14:tracePt t="39775" x="3092450" y="3671888"/>
          <p14:tracePt t="39792" x="2811463" y="3636963"/>
          <p14:tracePt t="39808" x="2668588" y="3611563"/>
          <p14:tracePt t="39825" x="2651125" y="3603625"/>
          <p14:tracePt t="39860" x="2633663" y="3603625"/>
          <p14:tracePt t="39868" x="2565400" y="3603625"/>
          <p14:tracePt t="39877" x="2463800" y="3603625"/>
          <p14:tracePt t="39891" x="2370138" y="3603625"/>
          <p14:tracePt t="39892" x="2251075" y="3603625"/>
          <p14:tracePt t="39908" x="2141538" y="3603625"/>
          <p14:tracePt t="39909" x="2038350" y="3603625"/>
          <p14:tracePt t="39924" x="1954213" y="3603625"/>
          <p14:tracePt t="39941" x="1835150" y="3603625"/>
          <p14:tracePt t="40116" x="1843088" y="3603625"/>
          <p14:tracePt t="40127" x="1885950" y="3586163"/>
          <p14:tracePt t="40132" x="1962150" y="3578225"/>
          <p14:tracePt t="40142" x="2073275" y="3578225"/>
          <p14:tracePt t="40158" x="2301875" y="3578225"/>
          <p14:tracePt t="40174" x="2532063" y="3578225"/>
          <p14:tracePt t="40191" x="2709863" y="3578225"/>
          <p14:tracePt t="40208" x="2871788" y="3578225"/>
          <p14:tracePt t="40225" x="2982913" y="3578225"/>
          <p14:tracePt t="40245" x="3211513" y="3578225"/>
          <p14:tracePt t="40262" x="3441700" y="3578225"/>
          <p14:tracePt t="40276" x="3678238" y="3578225"/>
          <p14:tracePt t="40293" x="3890963" y="3578225"/>
          <p14:tracePt t="40309" x="3992563" y="3578225"/>
          <p14:tracePt t="40325" x="4027488" y="3578225"/>
          <p14:tracePt t="40342" x="4060825" y="3578225"/>
          <p14:tracePt t="40358" x="4137025" y="3560763"/>
          <p14:tracePt t="40375" x="4273550" y="3552825"/>
          <p14:tracePt t="40391" x="4425950" y="3552825"/>
          <p14:tracePt t="40407" x="4554538" y="3552825"/>
          <p14:tracePt t="40425" x="4646613" y="3552825"/>
          <p14:tracePt t="40441" x="4706938" y="3552825"/>
          <p14:tracePt t="40457" x="4714875" y="3552825"/>
          <p14:tracePt t="40477" x="4808538" y="3527425"/>
          <p14:tracePt t="40492" x="4995863" y="3509963"/>
          <p14:tracePt t="40511" x="5183188" y="3509963"/>
          <p14:tracePt t="40527" x="5353050" y="3509963"/>
          <p14:tracePt t="40543" x="5472113" y="3509963"/>
          <p14:tracePt t="40558" x="5556250" y="3509963"/>
          <p14:tracePt t="40575" x="5657850" y="3509963"/>
          <p14:tracePt t="40592" x="5743575" y="3509963"/>
          <p14:tracePt t="40607" x="5827713" y="3509963"/>
          <p14:tracePt t="40624" x="5888038" y="3509963"/>
          <p14:tracePt t="40641" x="5913438" y="3509963"/>
          <p14:tracePt t="40796" x="5905500" y="3517900"/>
          <p14:tracePt t="40804" x="5880100" y="3527425"/>
          <p14:tracePt t="40814" x="5837238" y="3527425"/>
          <p14:tracePt t="40824" x="5776913" y="3535363"/>
          <p14:tracePt t="40842" x="5599113" y="3568700"/>
          <p14:tracePt t="40844" x="5462588" y="3586163"/>
          <p14:tracePt t="40858" x="5224463" y="3594100"/>
          <p14:tracePt t="40860" x="4987925" y="3594100"/>
          <p14:tracePt t="40875" x="4783138" y="3594100"/>
          <p14:tracePt t="40876" x="4529138" y="3594100"/>
          <p14:tracePt t="40890" x="4291013" y="3586163"/>
          <p14:tracePt t="40893" x="4146550" y="3568700"/>
          <p14:tracePt t="40909" x="4002088" y="3552825"/>
          <p14:tracePt t="40910" x="3900488" y="3535363"/>
          <p14:tracePt t="40925" x="3832225" y="3517900"/>
          <p14:tracePt t="40941" x="3797300" y="3517900"/>
          <p14:tracePt t="40989" x="3746500" y="3517900"/>
          <p14:tracePt t="40996" x="3687763" y="3527425"/>
          <p14:tracePt t="41007" x="3602038" y="3535363"/>
          <p14:tracePt t="41024" x="3432175" y="3535363"/>
          <p14:tracePt t="41041" x="3287713" y="3535363"/>
          <p14:tracePt t="41058" x="3186113" y="3535363"/>
          <p14:tracePt t="41074" x="3143250" y="3535363"/>
          <p14:tracePt t="41091" x="3117850" y="3535363"/>
          <p14:tracePt t="41117" x="3109913" y="3535363"/>
          <p14:tracePt t="41125" x="3049588" y="3535363"/>
          <p14:tracePt t="41141" x="2965450" y="3535363"/>
          <p14:tracePt t="41142" x="2879725" y="3535363"/>
          <p14:tracePt t="41157" x="2668588" y="3535363"/>
          <p14:tracePt t="41174" x="2387600" y="3535363"/>
          <p14:tracePt t="41191" x="2217738" y="3535363"/>
          <p14:tracePt t="41207" x="2166938" y="3535363"/>
          <p14:tracePt t="41388" x="2149475" y="3535363"/>
          <p14:tracePt t="41396" x="2124075" y="3543300"/>
          <p14:tracePt t="41412" x="2106613" y="3543300"/>
          <p14:tracePt t="41423" x="2081213" y="3543300"/>
          <p14:tracePt t="41532" x="2116138" y="3543300"/>
          <p14:tracePt t="41541" x="2192338" y="3543300"/>
          <p14:tracePt t="41548" x="2286000" y="3543300"/>
          <p14:tracePt t="41557" x="2387600" y="3543300"/>
          <p14:tracePt t="41574" x="2684463" y="3543300"/>
          <p14:tracePt t="41595" x="3008313" y="3543300"/>
          <p14:tracePt t="41596" x="3160713" y="3543300"/>
          <p14:tracePt t="41608" x="3287713" y="3543300"/>
          <p14:tracePt t="41624" x="3517900" y="3543300"/>
          <p14:tracePt t="41640" x="3729038" y="3543300"/>
          <p14:tracePt t="41657" x="3865563" y="3543300"/>
          <p14:tracePt t="41673" x="4002088" y="3543300"/>
          <p14:tracePt t="41690" x="4129088" y="3535363"/>
          <p14:tracePt t="41707" x="4222750" y="3517900"/>
          <p14:tracePt t="41708" x="4265613" y="3509963"/>
          <p14:tracePt t="41724" x="4298950" y="3502025"/>
          <p14:tracePt t="41740" x="4367213" y="3502025"/>
          <p14:tracePt t="41742" x="4410075" y="3502025"/>
          <p14:tracePt t="41758" x="4494213" y="3502025"/>
          <p14:tracePt t="41774" x="4613275" y="3502025"/>
          <p14:tracePt t="41790" x="4699000" y="3502025"/>
          <p14:tracePt t="41807" x="4765675" y="3502025"/>
          <p14:tracePt t="41824" x="4818063" y="3502025"/>
          <p14:tracePt t="41840" x="4851400" y="3502025"/>
          <p14:tracePt t="41917" x="4868863" y="3502025"/>
          <p14:tracePt t="41925" x="4919663" y="3502025"/>
          <p14:tracePt t="41933" x="4978400" y="3502025"/>
          <p14:tracePt t="41941" x="5054600" y="3502025"/>
          <p14:tracePt t="41957" x="5259388" y="3502025"/>
          <p14:tracePt t="41974" x="5421313" y="3527425"/>
          <p14:tracePt t="41990" x="5487988" y="3527425"/>
          <p14:tracePt t="42006" x="5513388" y="3535363"/>
          <p14:tracePt t="42085" x="5522913" y="3535363"/>
          <p14:tracePt t="42101" x="5538788" y="3535363"/>
          <p14:tracePt t="42108" x="5556250" y="3527425"/>
          <p14:tracePt t="42116" x="5581650" y="3527425"/>
          <p14:tracePt t="42125" x="5616575" y="3517900"/>
          <p14:tracePt t="42140" x="5675313" y="3517900"/>
          <p14:tracePt t="42156" x="5776913" y="3509963"/>
          <p14:tracePt t="42173" x="5862638" y="3509963"/>
          <p14:tracePt t="42189" x="5870575" y="3509963"/>
          <p14:tracePt t="42341" x="5862638" y="3509963"/>
          <p14:tracePt t="42348" x="5819775" y="3509963"/>
          <p14:tracePt t="42358" x="5761038" y="3517900"/>
          <p14:tracePt t="42373" x="5649913" y="3543300"/>
          <p14:tracePt t="42390" x="5497513" y="3552825"/>
          <p14:tracePt t="42406" x="5224463" y="3578225"/>
          <p14:tracePt t="42423" x="4945063" y="3578225"/>
          <p14:tracePt t="42439" x="4638675" y="3578225"/>
          <p14:tracePt t="42456" x="4341813" y="3578225"/>
          <p14:tracePt t="42474" x="4070350" y="3578225"/>
          <p14:tracePt t="42490" x="3873500" y="3578225"/>
          <p14:tracePt t="42506" x="3771900" y="3578225"/>
          <p14:tracePt t="42523" x="3721100" y="3578225"/>
          <p14:tracePt t="42540" x="3703638" y="3578225"/>
          <p14:tracePt t="42541" x="3695700" y="3578225"/>
          <p14:tracePt t="42561" x="3619500" y="3586163"/>
          <p14:tracePt t="42573" x="3525838" y="3603625"/>
          <p14:tracePt t="42590" x="3305175" y="3603625"/>
          <p14:tracePt t="42607" x="3168650" y="3603625"/>
          <p14:tracePt t="42623" x="3067050" y="3603625"/>
          <p14:tracePt t="42640" x="2982913" y="3603625"/>
          <p14:tracePt t="42657" x="2897188" y="3603625"/>
          <p14:tracePt t="42673" x="2770188" y="3603625"/>
          <p14:tracePt t="42689" x="2651125" y="3603625"/>
          <p14:tracePt t="42706" x="2565400" y="3603625"/>
          <p14:tracePt t="42723" x="2489200" y="3603625"/>
          <p14:tracePt t="42740" x="2446338" y="3603625"/>
          <p14:tracePt t="42757" x="2405063" y="3603625"/>
          <p14:tracePt t="42758" x="2362200" y="3603625"/>
          <p14:tracePt t="42773" x="2260600" y="3603625"/>
          <p14:tracePt t="42790" x="2174875" y="3603625"/>
          <p14:tracePt t="42806" x="2081213" y="3603625"/>
          <p14:tracePt t="42823" x="2047875" y="3603625"/>
          <p14:tracePt t="42840" x="2030413" y="3603625"/>
          <p14:tracePt t="42885" x="2022475" y="3603625"/>
          <p14:tracePt t="42892" x="1997075" y="3603625"/>
          <p14:tracePt t="42900" x="1971675" y="3603625"/>
          <p14:tracePt t="42908" x="1936750" y="3619500"/>
          <p14:tracePt t="42924" x="1920875" y="3619500"/>
          <p14:tracePt t="42925" x="1903413" y="3619500"/>
          <p14:tracePt t="42941" x="1893888" y="3619500"/>
          <p14:tracePt t="42942" x="1885950" y="3619500"/>
          <p14:tracePt t="42956" x="1878013" y="3619500"/>
          <p14:tracePt t="43140" x="1893888" y="3619500"/>
          <p14:tracePt t="43148" x="1946275" y="3619500"/>
          <p14:tracePt t="43157" x="1987550" y="3619500"/>
          <p14:tracePt t="43173" x="2047875" y="3619500"/>
          <p14:tracePt t="43190" x="2319338" y="3611563"/>
          <p14:tracePt t="43206" x="2506663" y="3611563"/>
          <p14:tracePt t="43223" x="2727325" y="3611563"/>
          <p14:tracePt t="43239" x="2940050" y="3611563"/>
          <p14:tracePt t="43257" x="3135313" y="3611563"/>
          <p14:tracePt t="43273" x="3322638" y="3611563"/>
          <p14:tracePt t="43290" x="3533775" y="3611563"/>
          <p14:tracePt t="43306" x="3756025" y="3611563"/>
          <p14:tracePt t="43323" x="3933825" y="3611563"/>
          <p14:tracePt t="43324" x="3984625" y="3611563"/>
          <p14:tracePt t="43342" x="4129088" y="3611563"/>
          <p14:tracePt t="43357" x="4187825" y="3611563"/>
          <p14:tracePt t="43358" x="4230688" y="3611563"/>
          <p14:tracePt t="43373" x="4316413" y="3611563"/>
          <p14:tracePt t="43374" x="4375150" y="3611563"/>
          <p14:tracePt t="43390" x="4519613" y="3611563"/>
          <p14:tracePt t="43406" x="4673600" y="3611563"/>
          <p14:tracePt t="43423" x="4775200" y="3611563"/>
          <p14:tracePt t="43439" x="4859338" y="3611563"/>
          <p14:tracePt t="43457" x="4910138" y="3611563"/>
          <p14:tracePt t="43473" x="4945063" y="3611563"/>
          <p14:tracePt t="43489" x="5029200" y="3611563"/>
          <p14:tracePt t="43505" x="5173663" y="3619500"/>
          <p14:tracePt t="43523" x="5310188" y="3629025"/>
          <p14:tracePt t="43540" x="5394325" y="3646488"/>
          <p14:tracePt t="43541" x="5411788" y="3646488"/>
          <p14:tracePt t="43556" x="5421313" y="3646488"/>
          <p14:tracePt t="43614" x="5429250" y="3646488"/>
          <p14:tracePt t="43622" x="5446713" y="3646488"/>
          <p14:tracePt t="43628" x="5472113" y="3646488"/>
          <p14:tracePt t="43639" x="5480050" y="3636963"/>
          <p14:tracePt t="43655" x="5522913" y="3629025"/>
          <p14:tracePt t="43673" x="5548313" y="3629025"/>
          <p14:tracePt t="43701" x="5556250" y="3619500"/>
          <p14:tracePt t="43796" x="5538788" y="3629025"/>
          <p14:tracePt t="43808" x="5505450" y="3629025"/>
          <p14:tracePt t="43812" x="5446713" y="3636963"/>
          <p14:tracePt t="43823" x="5353050" y="3646488"/>
          <p14:tracePt t="43841" x="5064125" y="3697288"/>
          <p14:tracePt t="43857" x="4595813" y="3713163"/>
          <p14:tracePt t="43873" x="4162425" y="3713163"/>
          <p14:tracePt t="43890" x="3721100" y="3713163"/>
          <p14:tracePt t="43893" x="3568700" y="3713163"/>
          <p14:tracePt t="43906" x="3398838" y="3713163"/>
          <p14:tracePt t="43909" x="3270250" y="3713163"/>
          <p14:tracePt t="43924" x="3109913" y="3713163"/>
          <p14:tracePt t="43939" x="3067050" y="3713163"/>
          <p14:tracePt t="43940" x="3041650" y="3713163"/>
          <p14:tracePt t="43956" x="3008313" y="3713163"/>
          <p14:tracePt t="43972" x="2990850" y="3713163"/>
          <p14:tracePt t="44021" x="2955925" y="3713163"/>
          <p14:tracePt t="44028" x="2871788" y="3713163"/>
          <p14:tracePt t="44040" x="2770188" y="3713163"/>
          <p14:tracePt t="44056" x="2590800" y="3713163"/>
          <p14:tracePt t="44073" x="2387600" y="3713163"/>
          <p14:tracePt t="44089" x="2235200" y="3713163"/>
          <p14:tracePt t="44106" x="2200275" y="3713163"/>
          <p14:tracePt t="44180" x="2157413" y="3713163"/>
          <p14:tracePt t="44188" x="2098675" y="3713163"/>
          <p14:tracePt t="44196" x="2038350" y="3713163"/>
          <p14:tracePt t="44205" x="1979613" y="3713163"/>
          <p14:tracePt t="44223" x="1852613" y="3713163"/>
          <p14:tracePt t="44239" x="1809750" y="3713163"/>
          <p14:tracePt t="44269" x="1801813" y="3713163"/>
          <p14:tracePt t="44517" x="1792288" y="3713163"/>
          <p14:tracePt t="44526" x="1792288" y="3722688"/>
          <p14:tracePt t="44533" x="1792288" y="3730625"/>
          <p14:tracePt t="44541" x="1792288" y="3738563"/>
          <p14:tracePt t="44557" x="1776413" y="3773488"/>
          <p14:tracePt t="44559" x="1766888" y="3798888"/>
          <p14:tracePt t="44573" x="1733550" y="3832225"/>
          <p14:tracePt t="44589" x="1631950" y="3917950"/>
          <p14:tracePt t="44606" x="1487488" y="4011613"/>
          <p14:tracePt t="44622" x="1384300" y="4079875"/>
          <p14:tracePt t="44639" x="1368425" y="4079875"/>
          <p14:tracePt t="44700" x="1368425" y="4087813"/>
          <p14:tracePt t="44708" x="1358900" y="4095750"/>
          <p14:tracePt t="44724" x="1343025" y="4095750"/>
          <p14:tracePt t="44732" x="1317625" y="4095750"/>
          <p14:tracePt t="44740" x="1300163" y="4095750"/>
          <p14:tracePt t="44755" x="1274763" y="4095750"/>
          <p14:tracePt t="44773" x="1249363" y="4095750"/>
          <p14:tracePt t="44774" x="1239838" y="4095750"/>
          <p14:tracePt t="44790" x="1214438" y="4095750"/>
          <p14:tracePt t="44805" x="1173163" y="4095750"/>
          <p14:tracePt t="44823" x="1130300" y="4095750"/>
          <p14:tracePt t="44839" x="1104900" y="4087813"/>
          <p14:tracePt t="44856" x="1087438" y="4087813"/>
          <p14:tracePt t="45564" x="1087438" y="4079875"/>
          <p14:tracePt t="45685" x="1087438" y="4070350"/>
          <p14:tracePt t="45701" x="1087438" y="4062413"/>
          <p14:tracePt t="45709" x="1095375" y="4062413"/>
          <p14:tracePt t="45981" x="1104900" y="4044950"/>
          <p14:tracePt t="45996" x="1130300" y="4037013"/>
          <p14:tracePt t="46013" x="1147763" y="4037013"/>
          <p14:tracePt t="46025" x="1173163" y="4037013"/>
          <p14:tracePt t="46028" x="1181100" y="4037013"/>
          <p14:tracePt t="46444" x="1198563" y="4037013"/>
          <p14:tracePt t="46468" x="1198563" y="4027488"/>
          <p14:tracePt t="46475" x="1249363" y="4027488"/>
          <p14:tracePt t="46489" x="1290638" y="4027488"/>
          <p14:tracePt t="46504" x="1325563" y="4027488"/>
          <p14:tracePt t="46521" x="1393825" y="4027488"/>
          <p14:tracePt t="46607" x="1401763" y="4027488"/>
          <p14:tracePt t="46621" x="1409700" y="4027488"/>
          <p14:tracePt t="46636" x="1435100" y="4027488"/>
          <p14:tracePt t="46644" x="1444625" y="4027488"/>
          <p14:tracePt t="46716" x="1452563" y="4027488"/>
          <p14:tracePt t="46724" x="1470025" y="4027488"/>
          <p14:tracePt t="46732" x="1512888" y="4027488"/>
          <p14:tracePt t="46740" x="1520825" y="4027488"/>
          <p14:tracePt t="46755" x="1538288" y="4027488"/>
          <p14:tracePt t="46757" x="1554163" y="4027488"/>
          <p14:tracePt t="46771" x="1579563" y="4027488"/>
          <p14:tracePt t="46788" x="1606550" y="4027488"/>
          <p14:tracePt t="46812" x="1614488" y="4027488"/>
          <p14:tracePt t="46869" x="1614488" y="4019550"/>
          <p14:tracePt t="46901" x="1622425" y="4019550"/>
          <p14:tracePt t="46908" x="1647825" y="4019550"/>
          <p14:tracePt t="46922" x="1682750" y="4011613"/>
          <p14:tracePt t="46923" x="1690688" y="4002088"/>
          <p14:tracePt t="46938" x="1708150" y="4002088"/>
          <p14:tracePt t="46954" x="1776413" y="4002088"/>
          <p14:tracePt t="46956" x="1809750" y="4002088"/>
          <p14:tracePt t="46971" x="1852613" y="4002088"/>
          <p14:tracePt t="46972" x="1893888" y="4002088"/>
          <p14:tracePt t="46989" x="1962150" y="4002088"/>
          <p14:tracePt t="47005" x="1971675" y="4002088"/>
          <p14:tracePt t="47006" x="1997075" y="4002088"/>
          <p14:tracePt t="47022" x="2012950" y="4002088"/>
          <p14:tracePt t="47038" x="2047875" y="4002088"/>
          <p14:tracePt t="47117" x="2047875" y="3994150"/>
          <p14:tracePt t="47132" x="2081213" y="3994150"/>
          <p14:tracePt t="47140" x="2116138" y="3994150"/>
          <p14:tracePt t="47148" x="2141538" y="3994150"/>
          <p14:tracePt t="47156" x="2166938" y="3994150"/>
          <p14:tracePt t="47173" x="2225675" y="3994150"/>
          <p14:tracePt t="47190" x="2301875" y="3994150"/>
          <p14:tracePt t="47205" x="2344738" y="3994150"/>
          <p14:tracePt t="47206" x="2387600" y="3994150"/>
          <p14:tracePt t="47221" x="2438400" y="3994150"/>
          <p14:tracePt t="47223" x="2455863" y="3994150"/>
          <p14:tracePt t="47238" x="2532063" y="3994150"/>
          <p14:tracePt t="47255" x="2557463" y="3994150"/>
          <p14:tracePt t="47271" x="2565400" y="3994150"/>
          <p14:tracePt t="47309" x="2590800" y="3994150"/>
          <p14:tracePt t="47317" x="2625725" y="3994150"/>
          <p14:tracePt t="47325" x="2659063" y="3994150"/>
          <p14:tracePt t="47338" x="2676525" y="3994150"/>
          <p14:tracePt t="47341" x="2719388" y="3994150"/>
          <p14:tracePt t="47357" x="2786063" y="3994150"/>
          <p14:tracePt t="47373" x="2820988" y="3994150"/>
          <p14:tracePt t="47388" x="2838450" y="3994150"/>
          <p14:tracePt t="47390" x="2854325" y="3994150"/>
          <p14:tracePt t="47405" x="2871788" y="3994150"/>
          <p14:tracePt t="47406" x="2879725" y="3994150"/>
          <p14:tracePt t="47421" x="2889250" y="3994150"/>
          <p14:tracePt t="47422" x="2897188" y="3994150"/>
          <p14:tracePt t="47437" x="2905125" y="3994150"/>
          <p14:tracePt t="48693" x="2965450" y="3994150"/>
          <p14:tracePt t="48700" x="3092450" y="3994150"/>
          <p14:tracePt t="48708" x="3152775" y="3994150"/>
          <p14:tracePt t="48720" x="3211513" y="3994150"/>
          <p14:tracePt t="48737" x="3492500" y="3994150"/>
          <p14:tracePt t="48753" x="3652838" y="4019550"/>
          <p14:tracePt t="48770" x="3738563" y="4027488"/>
          <p14:tracePt t="48837" x="3746500" y="4027488"/>
          <p14:tracePt t="48950" x="3763963" y="4027488"/>
          <p14:tracePt t="48956" x="3806825" y="4027488"/>
          <p14:tracePt t="48970" x="3840163" y="4027488"/>
          <p14:tracePt t="48987" x="3925888" y="4027488"/>
          <p14:tracePt t="49004" x="4044950" y="4027488"/>
          <p14:tracePt t="49022" x="4129088" y="4037013"/>
          <p14:tracePt t="50741" x="4129088" y="4044950"/>
          <p14:tracePt t="50804" x="4121150" y="4044950"/>
          <p14:tracePt t="50812" x="4111625" y="4044950"/>
          <p14:tracePt t="50828" x="4103688" y="4044950"/>
          <p14:tracePt t="51420" x="4129088" y="4044950"/>
          <p14:tracePt t="51428" x="4162425" y="4044950"/>
          <p14:tracePt t="51437" x="4171950" y="4044950"/>
          <p14:tracePt t="51453" x="4197350" y="4044950"/>
          <p14:tracePt t="51454" x="4205288" y="4044950"/>
          <p14:tracePt t="51469" x="4248150" y="4044950"/>
          <p14:tracePt t="51485" x="4281488" y="4044950"/>
          <p14:tracePt t="51502" x="4306888" y="4044950"/>
          <p14:tracePt t="51519" x="4349750" y="4044950"/>
          <p14:tracePt t="51535" x="4375150" y="4044950"/>
          <p14:tracePt t="51552" x="4460875" y="4044950"/>
          <p14:tracePt t="51569" x="4562475" y="4037013"/>
          <p14:tracePt t="51586" x="4689475" y="4037013"/>
          <p14:tracePt t="51603" x="4783138" y="4037013"/>
          <p14:tracePt t="51604" x="4826000" y="4037013"/>
          <p14:tracePt t="51619" x="4843463" y="4037013"/>
          <p14:tracePt t="51636" x="4868863" y="4037013"/>
          <p14:tracePt t="51686" x="4876800" y="4037013"/>
          <p14:tracePt t="51693" x="4902200" y="4037013"/>
          <p14:tracePt t="51702" x="4962525" y="4037013"/>
          <p14:tracePt t="51721" x="5064125" y="4037013"/>
          <p14:tracePt t="51735" x="5148263" y="4037013"/>
          <p14:tracePt t="51752" x="5173663" y="4037013"/>
          <p14:tracePt t="51941" x="5183188" y="4027488"/>
          <p14:tracePt t="51983" x="5157788" y="4027488"/>
          <p14:tracePt t="51988" x="5122863" y="4027488"/>
          <p14:tracePt t="52005" x="4978400" y="4027488"/>
          <p14:tracePt t="52024" x="4757738" y="4037013"/>
          <p14:tracePt t="52037" x="4664075" y="4037013"/>
          <p14:tracePt t="52038" x="4587875" y="4037013"/>
          <p14:tracePt t="52055" x="4375150" y="4037013"/>
          <p14:tracePt t="52069" x="4324350" y="4037013"/>
          <p14:tracePt t="52070" x="4248150" y="4037013"/>
          <p14:tracePt t="52085" x="4121150" y="4037013"/>
          <p14:tracePt t="52102" x="4035425" y="4037013"/>
          <p14:tracePt t="52119" x="3959225" y="4037013"/>
          <p14:tracePt t="52135" x="3933825" y="4037013"/>
          <p14:tracePt t="52155" x="3925888" y="4037013"/>
          <p14:tracePt t="52196" x="3890963" y="4037013"/>
          <p14:tracePt t="52204" x="3848100" y="4037013"/>
          <p14:tracePt t="52213" x="3806825" y="4037013"/>
          <p14:tracePt t="52220" x="3763963" y="4037013"/>
          <p14:tracePt t="52236" x="3713163" y="4037013"/>
          <p14:tracePt t="52237" x="3670300" y="4037013"/>
          <p14:tracePt t="52256" x="3568700" y="4037013"/>
          <p14:tracePt t="52272" x="3482975" y="4037013"/>
          <p14:tracePt t="52285" x="3381375" y="4027488"/>
          <p14:tracePt t="52302" x="3270250" y="4027488"/>
          <p14:tracePt t="52319" x="3135313" y="4027488"/>
          <p14:tracePt t="52335" x="3008313" y="4027488"/>
          <p14:tracePt t="52353" x="2897188" y="4027488"/>
          <p14:tracePt t="52370" x="2786063" y="4027488"/>
          <p14:tracePt t="52373" x="2727325" y="4027488"/>
          <p14:tracePt t="52385" x="2668588" y="4037013"/>
          <p14:tracePt t="52402" x="2532063" y="4052888"/>
          <p14:tracePt t="52419" x="2446338" y="4070350"/>
          <p14:tracePt t="52421" x="2387600" y="4070350"/>
          <p14:tracePt t="52437" x="2327275" y="4079875"/>
          <p14:tracePt t="52438" x="2235200" y="4105275"/>
          <p14:tracePt t="52453" x="2149475" y="4113213"/>
          <p14:tracePt t="52469" x="1946275" y="4164013"/>
          <p14:tracePt t="52470" x="1843088" y="4181475"/>
          <p14:tracePt t="52485" x="1614488" y="4249738"/>
          <p14:tracePt t="52502" x="1435100" y="4308475"/>
          <p14:tracePt t="52519" x="1350963" y="4333875"/>
          <p14:tracePt t="52972" x="1350963" y="4316413"/>
          <p14:tracePt t="52981" x="1376363" y="4283075"/>
          <p14:tracePt t="52988" x="1409700" y="4232275"/>
          <p14:tracePt t="53002" x="1444625" y="4206875"/>
          <p14:tracePt t="53019" x="1512888" y="4171950"/>
          <p14:tracePt t="53020" x="1563688" y="4138613"/>
          <p14:tracePt t="53038" x="1622425" y="4121150"/>
          <p14:tracePt t="53056" x="1698625" y="4105275"/>
          <p14:tracePt t="53072" x="1792288" y="4062413"/>
          <p14:tracePt t="53085" x="1852613" y="4052888"/>
          <p14:tracePt t="53103" x="2047875" y="4019550"/>
          <p14:tracePt t="53118" x="2149475" y="4011613"/>
          <p14:tracePt t="53135" x="2362200" y="4011613"/>
          <p14:tracePt t="53152" x="2574925" y="4011613"/>
          <p14:tracePt t="53169" x="2744788" y="4011613"/>
          <p14:tracePt t="53185" x="2828925" y="4011613"/>
          <p14:tracePt t="53201" x="2863850" y="4011613"/>
          <p14:tracePt t="53253" x="2871788" y="4011613"/>
          <p14:tracePt t="53261" x="2897188" y="4011613"/>
          <p14:tracePt t="53270" x="2930525" y="4011613"/>
          <p14:tracePt t="53285" x="2947988" y="4011613"/>
          <p14:tracePt t="53287" x="3016250" y="4011613"/>
          <p14:tracePt t="53302" x="3143250" y="4011613"/>
          <p14:tracePt t="53321" x="3287713" y="4011613"/>
          <p14:tracePt t="53324" x="3389313" y="4037013"/>
          <p14:tracePt t="53337" x="3492500" y="4044950"/>
          <p14:tracePt t="53353" x="3721100" y="4079875"/>
          <p14:tracePt t="53368" x="4010025" y="4130675"/>
          <p14:tracePt t="53385" x="4265613" y="4138613"/>
          <p14:tracePt t="53402" x="4425950" y="4138613"/>
          <p14:tracePt t="53405" x="4460875" y="4138613"/>
          <p14:tracePt t="53461" x="4486275" y="4138613"/>
          <p14:tracePt t="53469" x="4537075" y="4130675"/>
          <p14:tracePt t="53476" x="4595813" y="4121150"/>
          <p14:tracePt t="53486" x="4689475" y="4087813"/>
          <p14:tracePt t="53501" x="4927600" y="4079875"/>
          <p14:tracePt t="53518" x="5157788" y="4079875"/>
          <p14:tracePt t="53535" x="5327650" y="4079875"/>
          <p14:tracePt t="53551" x="5429250" y="4079875"/>
          <p14:tracePt t="53569" x="5472113" y="4079875"/>
          <p14:tracePt t="53780" x="5454650" y="4079875"/>
          <p14:tracePt t="53788" x="5378450" y="4079875"/>
          <p14:tracePt t="53796" x="5292725" y="4095750"/>
          <p14:tracePt t="53804" x="5191125" y="4113213"/>
          <p14:tracePt t="53818" x="5072063" y="4146550"/>
          <p14:tracePt t="53836" x="4800600" y="4232275"/>
          <p14:tracePt t="53837" x="4673600" y="4265613"/>
          <p14:tracePt t="53853" x="4545013" y="4275138"/>
          <p14:tracePt t="53854" x="4451350" y="4283075"/>
          <p14:tracePt t="53875" x="4273550" y="4283075"/>
          <p14:tracePt t="53876" x="4214813" y="4283075"/>
          <p14:tracePt t="53885" x="4146550" y="4283075"/>
          <p14:tracePt t="53902" x="4095750" y="4283075"/>
          <p14:tracePt t="53918" x="4086225" y="4283075"/>
          <p14:tracePt t="53941" x="4044950" y="4283075"/>
          <p14:tracePt t="53952" x="4002088" y="4283075"/>
          <p14:tracePt t="53968" x="3984625" y="4283075"/>
          <p14:tracePt t="53985" x="3951288" y="4283075"/>
          <p14:tracePt t="54002" x="3916363" y="4275138"/>
          <p14:tracePt t="54045" x="3908425" y="4275138"/>
          <p14:tracePt t="54053" x="3873500" y="4265613"/>
          <p14:tracePt t="54060" x="3822700" y="4257675"/>
          <p14:tracePt t="54069" x="3789363" y="4249738"/>
          <p14:tracePt t="54085" x="3763963" y="4240213"/>
          <p14:tracePt t="54104" x="3576638" y="4197350"/>
          <p14:tracePt t="54126" x="3500438" y="4181475"/>
          <p14:tracePt t="54263" x="3492500" y="4171950"/>
          <p14:tracePt t="54277" x="3508375" y="4156075"/>
          <p14:tracePt t="54286" x="3551238" y="4130675"/>
          <p14:tracePt t="54293" x="3652838" y="4121150"/>
          <p14:tracePt t="54301" x="3738563" y="4113213"/>
          <p14:tracePt t="54318" x="3900488" y="4079875"/>
          <p14:tracePt t="54334" x="4103688" y="4052888"/>
          <p14:tracePt t="54352" x="4332288" y="4037013"/>
          <p14:tracePt t="54368" x="4476750" y="4037013"/>
          <p14:tracePt t="54389" x="4562475" y="4027488"/>
          <p14:tracePt t="54402" x="4579938" y="4027488"/>
          <p14:tracePt t="54404" x="4587875" y="4027488"/>
          <p14:tracePt t="54418" x="4613275" y="4027488"/>
          <p14:tracePt t="54435" x="4656138" y="4027488"/>
          <p14:tracePt t="54436" x="4699000" y="4027488"/>
          <p14:tracePt t="54454" x="4800600" y="4027488"/>
          <p14:tracePt t="54472" x="4902200" y="4027488"/>
          <p14:tracePt t="54485" x="4978400" y="4027488"/>
          <p14:tracePt t="54501" x="5148263" y="4027488"/>
          <p14:tracePt t="54503" x="5259388" y="4027488"/>
          <p14:tracePt t="54518" x="5446713" y="4037013"/>
          <p14:tracePt t="54534" x="5632450" y="4062413"/>
          <p14:tracePt t="54554" x="5692775" y="4062413"/>
          <p14:tracePt t="54568" x="5700713" y="4062413"/>
          <p14:tracePt t="54676" x="5692775" y="4062413"/>
          <p14:tracePt t="54686" x="5657850" y="4062413"/>
          <p14:tracePt t="54693" x="5632450" y="4062413"/>
          <p14:tracePt t="54701" x="5573713" y="4062413"/>
          <p14:tracePt t="54717" x="5472113" y="4062413"/>
          <p14:tracePt t="54735" x="5343525" y="4062413"/>
          <p14:tracePt t="54752" x="5224463" y="4062413"/>
          <p14:tracePt t="54768" x="5122863" y="4062413"/>
          <p14:tracePt t="54785" x="4970463" y="4062413"/>
          <p14:tracePt t="54802" x="4757738" y="4037013"/>
          <p14:tracePt t="54804" x="4638675" y="4037013"/>
          <p14:tracePt t="54818" x="4545013" y="4027488"/>
          <p14:tracePt t="54836" x="4324350" y="3976688"/>
          <p14:tracePt t="54837" x="4256088" y="3968750"/>
          <p14:tracePt t="54852" x="4197350" y="3968750"/>
          <p14:tracePt t="54854" x="4162425" y="3968750"/>
          <p14:tracePt t="54869" x="4121150" y="3960813"/>
          <p14:tracePt t="54870" x="4111625" y="3960813"/>
          <p14:tracePt t="54941" x="4070350" y="3951288"/>
          <p14:tracePt t="54948" x="3984625" y="3951288"/>
          <p14:tracePt t="54956" x="3925888" y="3951288"/>
          <p14:tracePt t="54967" x="3840163" y="3951288"/>
          <p14:tracePt t="54986" x="3670300" y="3917950"/>
          <p14:tracePt t="54988" x="3594100" y="3908425"/>
          <p14:tracePt t="55002" x="3508375" y="3900488"/>
          <p14:tracePt t="55004" x="3457575" y="3875088"/>
          <p14:tracePt t="55018" x="3449638" y="3875088"/>
          <p14:tracePt t="57221" x="3432175" y="3875088"/>
          <p14:tracePt t="57277" x="3424238" y="3875088"/>
          <p14:tracePt t="57300" x="3406775" y="3892550"/>
          <p14:tracePt t="57308" x="3355975" y="3925888"/>
          <p14:tracePt t="57318" x="3279775" y="3986213"/>
          <p14:tracePt t="57333" x="3219450" y="4027488"/>
          <p14:tracePt t="57350" x="3143250" y="4070350"/>
          <p14:tracePt t="57367" x="3127375" y="4079875"/>
          <p14:tracePt t="57388" x="3117850" y="4079875"/>
          <p14:tracePt t="57401" x="3109913" y="4095750"/>
          <p14:tracePt t="57419" x="3100388" y="4095750"/>
          <p14:tracePt t="57453" x="3084513" y="4105275"/>
          <p14:tracePt t="57461" x="3074988" y="4113213"/>
          <p14:tracePt t="57468" x="3049588" y="4130675"/>
          <p14:tracePt t="57485" x="2990850" y="4171950"/>
          <p14:tracePt t="57502" x="2973388" y="4181475"/>
          <p14:tracePt t="57517" x="2965450" y="4189413"/>
          <p14:tracePt t="57535" x="2955925" y="4206875"/>
          <p14:tracePt t="57549" x="2897188" y="4249738"/>
          <p14:tracePt t="57568" x="2854325" y="4265613"/>
          <p14:tracePt t="57584" x="2828925" y="4291013"/>
          <p14:tracePt t="57606" x="2820988" y="4291013"/>
          <p14:tracePt t="57628" x="2811463" y="4300538"/>
          <p14:tracePt t="57636" x="2795588" y="4316413"/>
          <p14:tracePt t="57651" x="2752725" y="4341813"/>
          <p14:tracePt t="57653" x="2719388" y="4376738"/>
          <p14:tracePt t="57667" x="2684463" y="4394200"/>
          <p14:tracePt t="57669" x="2668588" y="4394200"/>
          <p14:tracePt t="57684" x="2633663" y="4419600"/>
          <p14:tracePt t="57756" x="2616200" y="4427538"/>
          <p14:tracePt t="57764" x="2582863" y="4445000"/>
          <p14:tracePt t="57773" x="2557463" y="4460875"/>
          <p14:tracePt t="57783" x="2549525" y="4470400"/>
          <p14:tracePt t="57800" x="2497138" y="4486275"/>
          <p14:tracePt t="57817" x="2455863" y="4495800"/>
          <p14:tracePt t="57833" x="2413000" y="4503738"/>
          <p14:tracePt t="57854" x="2336800" y="4521200"/>
          <p14:tracePt t="57866" x="2327275" y="4521200"/>
          <p14:tracePt t="57884" x="2268538" y="4521200"/>
          <p14:tracePt t="57924" x="2260600" y="4521200"/>
          <p14:tracePt t="57934" x="2235200" y="4521200"/>
          <p14:tracePt t="57940" x="2225675" y="4521200"/>
          <p14:tracePt t="57950" x="2192338" y="4521200"/>
          <p14:tracePt t="57966" x="2157413" y="4521200"/>
          <p14:tracePt t="57983" x="2116138" y="4521200"/>
          <p14:tracePt t="58000" x="2106613" y="4521200"/>
          <p14:tracePt t="58052" x="2090738" y="4521200"/>
          <p14:tracePt t="58221" x="2098675" y="4521200"/>
          <p14:tracePt t="58244" x="2106613" y="4513263"/>
          <p14:tracePt t="58268" x="2116138" y="4513263"/>
          <p14:tracePt t="58277" x="2124075" y="4513263"/>
          <p14:tracePt t="58285" x="2132013" y="4513263"/>
          <p14:tracePt t="58301" x="2166938" y="4513263"/>
          <p14:tracePt t="58316" x="2174875" y="4503738"/>
          <p14:tracePt t="58333" x="2182813" y="4503738"/>
          <p14:tracePt t="58349" x="2208213" y="4495800"/>
          <p14:tracePt t="58366" x="2243138" y="4495800"/>
          <p14:tracePt t="58383" x="2276475" y="4495800"/>
          <p14:tracePt t="58400" x="2327275" y="4486275"/>
          <p14:tracePt t="58416" x="2362200" y="4478338"/>
          <p14:tracePt t="58433" x="2395538" y="4478338"/>
          <p14:tracePt t="58449" x="2395538" y="4470400"/>
          <p14:tracePt t="58468" x="2405063" y="4470400"/>
          <p14:tracePt t="58482" x="2420938" y="4470400"/>
          <p14:tracePt t="58500" x="2430463" y="4470400"/>
          <p14:tracePt t="58501" x="2438400" y="4470400"/>
          <p14:tracePt t="58524" x="2438400" y="4460875"/>
          <p14:tracePt t="58534" x="2446338" y="4460875"/>
          <p14:tracePt t="58551" x="2463800" y="4460875"/>
          <p14:tracePt t="58567" x="2506663" y="4460875"/>
          <p14:tracePt t="58583" x="2540000" y="4452938"/>
          <p14:tracePt t="58600" x="2565400" y="4452938"/>
          <p14:tracePt t="58684" x="2582863" y="4445000"/>
          <p14:tracePt t="58692" x="2590800" y="4445000"/>
          <p14:tracePt t="58700" x="2608263" y="4445000"/>
          <p14:tracePt t="58716" x="2625725" y="4445000"/>
          <p14:tracePt t="58780" x="2633663" y="4445000"/>
          <p14:tracePt t="58788" x="2641600" y="4435475"/>
          <p14:tracePt t="58799" x="2659063" y="4435475"/>
          <p14:tracePt t="58816" x="2693988" y="4435475"/>
          <p14:tracePt t="58832" x="2752725" y="4435475"/>
          <p14:tracePt t="58849" x="2838450" y="4435475"/>
          <p14:tracePt t="58866" x="2922588" y="4435475"/>
          <p14:tracePt t="58882" x="2965450" y="4435475"/>
          <p14:tracePt t="58884" x="2982913" y="4435475"/>
          <p14:tracePt t="58899" x="2990850" y="4435475"/>
          <p14:tracePt t="58935" x="2998788" y="4435475"/>
          <p14:tracePt t="59148" x="3016250" y="4435475"/>
          <p14:tracePt t="59156" x="3033713" y="4435475"/>
          <p14:tracePt t="59166" x="3067050" y="4445000"/>
          <p14:tracePt t="59183" x="3152775" y="4452938"/>
          <p14:tracePt t="59205" x="3279775" y="4478338"/>
          <p14:tracePt t="59217" x="3297238" y="4478338"/>
          <p14:tracePt t="59232" x="3313113" y="4478338"/>
          <p14:tracePt t="59373" x="3348038" y="4478338"/>
          <p14:tracePt t="59380" x="3355975" y="4478338"/>
          <p14:tracePt t="59389" x="3381375" y="4486275"/>
          <p14:tracePt t="59399" x="3406775" y="4486275"/>
          <p14:tracePt t="59415" x="3517900" y="4521200"/>
          <p14:tracePt t="59432" x="3627438" y="4538663"/>
          <p14:tracePt t="59449" x="3703638" y="4564063"/>
          <p14:tracePt t="59466" x="3729038" y="4572000"/>
          <p14:tracePt t="59486" x="3738563" y="4572000"/>
          <p14:tracePt t="59580" x="3756025" y="4572000"/>
          <p14:tracePt t="59588" x="3781425" y="4572000"/>
          <p14:tracePt t="59598" x="3797300" y="4572000"/>
          <p14:tracePt t="59615" x="3848100" y="4572000"/>
          <p14:tracePt t="59632" x="3916363" y="4572000"/>
          <p14:tracePt t="59648" x="3951288" y="4572000"/>
          <p14:tracePt t="59665" x="3984625" y="4572000"/>
          <p14:tracePt t="59725" x="4002088" y="4572000"/>
          <p14:tracePt t="59733" x="4035425" y="4572000"/>
          <p14:tracePt t="59740" x="4060825" y="4572000"/>
          <p14:tracePt t="59748" x="4086225" y="4572000"/>
          <p14:tracePt t="59765" x="4162425" y="4572000"/>
          <p14:tracePt t="59782" x="4197350" y="4572000"/>
          <p14:tracePt t="59798" x="4214813" y="4572000"/>
          <p14:tracePt t="60068" x="4240213" y="4572000"/>
          <p14:tracePt t="60076" x="4248150" y="4572000"/>
          <p14:tracePt t="60084" x="4256088" y="4564063"/>
          <p14:tracePt t="60099" x="4265613" y="4564063"/>
          <p14:tracePt t="60100" x="4273550" y="4564063"/>
          <p14:tracePt t="60115" x="4281488" y="4564063"/>
          <p14:tracePt t="60150" x="4291013" y="4554538"/>
          <p14:tracePt t="60156" x="4298950" y="4554538"/>
          <p14:tracePt t="60189" x="4316413" y="4554538"/>
          <p14:tracePt t="60196" x="4316413" y="4546600"/>
          <p14:tracePt t="60212" x="4324350" y="4538663"/>
          <p14:tracePt t="60261" x="4332288" y="4538663"/>
          <p14:tracePt t="60268" x="4341813" y="4538663"/>
          <p14:tracePt t="60276" x="4375150" y="4538663"/>
          <p14:tracePt t="60283" x="4418013" y="4538663"/>
          <p14:tracePt t="60298" x="4451350" y="4538663"/>
          <p14:tracePt t="60315" x="4562475" y="4538663"/>
          <p14:tracePt t="60332" x="4664075" y="4538663"/>
          <p14:tracePt t="60333" x="4699000" y="4538663"/>
          <p14:tracePt t="60348" x="4706938" y="4538663"/>
          <p14:tracePt t="60365" x="4714875" y="4538663"/>
          <p14:tracePt t="60388" x="4706938" y="4529138"/>
          <p14:tracePt t="60404" x="4699000" y="4521200"/>
          <p14:tracePt t="60415" x="4689475" y="4521200"/>
          <p14:tracePt t="60432" x="4681538" y="4503738"/>
          <p14:tracePt t="60448" x="4646613" y="4486275"/>
          <p14:tracePt t="60465" x="4621213" y="4478338"/>
          <p14:tracePt t="60482" x="4613275" y="4470400"/>
          <p14:tracePt t="60484" x="4613275" y="4460875"/>
          <p14:tracePt t="60498" x="4605338" y="4452938"/>
          <p14:tracePt t="60515" x="4545013" y="4452938"/>
          <p14:tracePt t="60516" x="4537075" y="4452938"/>
          <p14:tracePt t="60565" x="4529138" y="4452938"/>
          <p14:tracePt t="60789" x="4545013" y="4435475"/>
          <p14:tracePt t="60796" x="4579938" y="4435475"/>
          <p14:tracePt t="60804" x="4613275" y="4435475"/>
          <p14:tracePt t="60815" x="4621213" y="4427538"/>
          <p14:tracePt t="60831" x="4656138" y="4419600"/>
          <p14:tracePt t="60848" x="4673600" y="4419600"/>
          <p14:tracePt t="60864" x="4689475" y="4419600"/>
          <p14:tracePt t="60881" x="4740275" y="4419600"/>
          <p14:tracePt t="60898" x="4826000" y="4419600"/>
          <p14:tracePt t="60900" x="4851400" y="4419600"/>
          <p14:tracePt t="60915" x="4876800" y="4419600"/>
          <p14:tracePt t="60931" x="4910138" y="4419600"/>
          <p14:tracePt t="61005" x="4919663" y="4419600"/>
          <p14:tracePt t="61068" x="4927600" y="4419600"/>
          <p14:tracePt t="61125" x="4945063" y="4419600"/>
          <p14:tracePt t="61133" x="4987925" y="4419600"/>
          <p14:tracePt t="61140" x="5021263" y="4419600"/>
          <p14:tracePt t="61150" x="5038725" y="4419600"/>
          <p14:tracePt t="61164" x="5132388" y="4419600"/>
          <p14:tracePt t="61182" x="5157788" y="4419600"/>
          <p14:tracePt t="61276" x="5165725" y="4419600"/>
          <p14:tracePt t="61284" x="5191125" y="4419600"/>
          <p14:tracePt t="61292" x="5233988" y="4419600"/>
          <p14:tracePt t="61300" x="5259388" y="4419600"/>
          <p14:tracePt t="61315" x="5276850" y="4419600"/>
          <p14:tracePt t="61333" x="5386388" y="4435475"/>
          <p14:tracePt t="61348" x="5421313" y="4435475"/>
          <p14:tracePt t="61365" x="5505450" y="4445000"/>
          <p14:tracePt t="61381" x="5538788" y="4452938"/>
          <p14:tracePt t="61509" x="5573713" y="4452938"/>
          <p14:tracePt t="61516" x="5591175" y="4452938"/>
          <p14:tracePt t="61524" x="5624513" y="4452938"/>
          <p14:tracePt t="61533" x="5649913" y="4452938"/>
          <p14:tracePt t="61548" x="5667375" y="4452938"/>
          <p14:tracePt t="61550" x="5700713" y="4452938"/>
          <p14:tracePt t="61567" x="5743575" y="4452938"/>
          <p14:tracePt t="61584" x="5768975" y="4452938"/>
          <p14:tracePt t="61734" x="5726113" y="4452938"/>
          <p14:tracePt t="61741" x="5675313" y="4452938"/>
          <p14:tracePt t="61750" x="5649913" y="4452938"/>
          <p14:tracePt t="61765" x="5607050" y="4452938"/>
          <p14:tracePt t="61766" x="5556250" y="4452938"/>
          <p14:tracePt t="61781" x="5530850" y="4452938"/>
          <p14:tracePt t="61783" x="5472113" y="4452938"/>
          <p14:tracePt t="61798" x="5335588" y="4452938"/>
          <p14:tracePt t="61815" x="5216525" y="4452938"/>
          <p14:tracePt t="61831" x="5097463" y="4452938"/>
          <p14:tracePt t="61847" x="4987925" y="4452938"/>
          <p14:tracePt t="61865" x="4910138" y="4452938"/>
          <p14:tracePt t="61881" x="4859338" y="4452938"/>
          <p14:tracePt t="61886" x="4826000" y="4452938"/>
          <p14:tracePt t="61898" x="4791075" y="4452938"/>
          <p14:tracePt t="61901" x="4765675" y="4452938"/>
          <p14:tracePt t="61915" x="4740275" y="4445000"/>
          <p14:tracePt t="62134" x="4775200" y="4445000"/>
          <p14:tracePt t="62140" x="4800600" y="4445000"/>
          <p14:tracePt t="62150" x="4833938" y="4445000"/>
          <p14:tracePt t="62165" x="4876800" y="4445000"/>
          <p14:tracePt t="62181" x="5021263" y="4445000"/>
          <p14:tracePt t="62198" x="5216525" y="4445000"/>
          <p14:tracePt t="62214" x="5360988" y="4445000"/>
          <p14:tracePt t="62231" x="5462588" y="4445000"/>
          <p14:tracePt t="62248" x="5472113" y="4445000"/>
          <p14:tracePt t="62264" x="5487988" y="4445000"/>
          <p14:tracePt t="62301" x="5497513" y="4445000"/>
          <p14:tracePt t="62309" x="5522913" y="4445000"/>
          <p14:tracePt t="62317" x="5530850" y="4445000"/>
          <p14:tracePt t="62349" x="5538788" y="4445000"/>
          <p14:tracePt t="62517" x="5522913" y="4445000"/>
          <p14:tracePt t="62525" x="5497513" y="4445000"/>
          <p14:tracePt t="62533" x="5487988" y="4445000"/>
          <p14:tracePt t="62553" x="5411788" y="4445000"/>
          <p14:tracePt t="62566" x="5368925" y="4445000"/>
          <p14:tracePt t="62583" x="5292725" y="4445000"/>
          <p14:tracePt t="62602" x="5249863" y="4445000"/>
          <p14:tracePt t="62604" x="5208588" y="4445000"/>
          <p14:tracePt t="62614" x="5157788" y="4460875"/>
          <p14:tracePt t="62631" x="5080000" y="4460875"/>
          <p14:tracePt t="62647" x="5038725" y="4460875"/>
          <p14:tracePt t="62665" x="5013325" y="4460875"/>
          <p14:tracePt t="63463" x="4970463" y="4470400"/>
          <p14:tracePt t="63468" x="4884738" y="4495800"/>
          <p14:tracePt t="63481" x="4783138" y="4503738"/>
          <p14:tracePt t="63497" x="4638675" y="4529138"/>
          <p14:tracePt t="63514" x="4503738" y="4538663"/>
          <p14:tracePt t="63531" x="4418013" y="4546600"/>
          <p14:tracePt t="63621" x="4410075" y="4546600"/>
          <p14:tracePt t="63628" x="4359275" y="4572000"/>
          <p14:tracePt t="63636" x="4316413" y="4572000"/>
          <p14:tracePt t="63647" x="4273550" y="4579938"/>
          <p14:tracePt t="63663" x="4171950" y="4579938"/>
          <p14:tracePt t="63683" x="4027488" y="4579938"/>
          <p14:tracePt t="63684" x="3941763" y="4579938"/>
          <p14:tracePt t="63697" x="3900488" y="4579938"/>
          <p14:tracePt t="63717" x="3848100" y="4579938"/>
          <p14:tracePt t="63821" x="3840163" y="4589463"/>
          <p14:tracePt t="63828" x="3781425" y="4597400"/>
          <p14:tracePt t="63836" x="3703638" y="4622800"/>
          <p14:tracePt t="63847" x="3644900" y="4640263"/>
          <p14:tracePt t="63864" x="3568700" y="4640263"/>
          <p14:tracePt t="63880" x="3467100" y="4648200"/>
          <p14:tracePt t="63897" x="3406775" y="4665663"/>
          <p14:tracePt t="63900" x="3398838" y="4665663"/>
          <p14:tracePt t="64020" x="3389313" y="4673600"/>
          <p14:tracePt t="64028" x="3348038" y="4673600"/>
          <p14:tracePt t="64036" x="3287713" y="4683125"/>
          <p14:tracePt t="64047" x="3244850" y="4683125"/>
          <p14:tracePt t="64064" x="3178175" y="4691063"/>
          <p14:tracePt t="64081" x="3067050" y="4724400"/>
          <p14:tracePt t="64097" x="3024188" y="4724400"/>
          <p14:tracePt t="64099" x="3016250" y="4724400"/>
          <p14:tracePt t="64114" x="3008313" y="4724400"/>
          <p14:tracePt t="64214" x="2965450" y="4724400"/>
          <p14:tracePt t="64220" x="2879725" y="4741863"/>
          <p14:tracePt t="64230" x="2803525" y="4767263"/>
          <p14:tracePt t="64247" x="2659063" y="4784725"/>
          <p14:tracePt t="64264" x="2506663" y="4792663"/>
          <p14:tracePt t="64280" x="2430463" y="4792663"/>
          <p14:tracePt t="64444" x="2413000" y="4792663"/>
          <p14:tracePt t="64453" x="2344738" y="4792663"/>
          <p14:tracePt t="64463" x="2301875" y="4792663"/>
          <p14:tracePt t="64481" x="2217738" y="4792663"/>
          <p14:tracePt t="64497" x="2149475" y="4792663"/>
          <p14:tracePt t="64514" x="2098675" y="4792663"/>
          <p14:tracePt t="64535" x="2038350" y="4810125"/>
          <p14:tracePt t="64546" x="2012950" y="4810125"/>
          <p14:tracePt t="64549" x="1997075" y="4810125"/>
          <p14:tracePt t="64565" x="1987550" y="4810125"/>
          <p14:tracePt t="64567" x="1979613" y="4810125"/>
          <p14:tracePt t="64598" x="1971675" y="4810125"/>
          <p14:tracePt t="64604" x="1936750" y="4818063"/>
          <p14:tracePt t="64617" x="1878013" y="4818063"/>
          <p14:tracePt t="64630" x="1758950" y="4818063"/>
          <p14:tracePt t="64647" x="1631950" y="4818063"/>
          <p14:tracePt t="64663" x="1538288" y="4818063"/>
          <p14:tracePt t="64680" x="1528763" y="4818063"/>
          <p14:tracePt t="64893" x="1520825" y="4818063"/>
          <p14:tracePt t="64981" x="1512888" y="4827588"/>
          <p14:tracePt t="64998" x="1470025" y="4843463"/>
          <p14:tracePt t="65004" x="1435100" y="4852988"/>
          <p14:tracePt t="65036" x="1427163" y="4860925"/>
          <p14:tracePt t="65261" x="1427163" y="4878388"/>
          <p14:tracePt t="65268" x="1435100" y="4878388"/>
          <p14:tracePt t="65280" x="1452563" y="4878388"/>
          <p14:tracePt t="65296" x="1528763" y="4894263"/>
          <p14:tracePt t="65313" x="1597025" y="4903788"/>
          <p14:tracePt t="65331" x="1639888" y="4903788"/>
          <p14:tracePt t="65348" x="1647825" y="4903788"/>
          <p14:tracePt t="65381" x="1665288" y="4903788"/>
          <p14:tracePt t="65388" x="1690688" y="4903788"/>
          <p14:tracePt t="65398" x="1733550" y="4903788"/>
          <p14:tracePt t="65413" x="1776413" y="4903788"/>
          <p14:tracePt t="65430" x="1835150" y="4903788"/>
          <p14:tracePt t="65446" x="1843088" y="4903788"/>
          <p14:tracePt t="65492" x="1860550" y="4903788"/>
          <p14:tracePt t="65500" x="1868488" y="4903788"/>
          <p14:tracePt t="65508" x="1893888" y="4903788"/>
          <p14:tracePt t="65516" x="1920875" y="4903788"/>
          <p14:tracePt t="65529" x="1971675" y="4903788"/>
          <p14:tracePt t="65547" x="2098675" y="4903788"/>
          <p14:tracePt t="65563" x="2243138" y="4903788"/>
          <p14:tracePt t="65581" x="2430463" y="4929188"/>
          <p14:tracePt t="65596" x="2481263" y="4937125"/>
          <p14:tracePt t="65599" x="2497138" y="4937125"/>
          <p14:tracePt t="65614" x="2565400" y="4937125"/>
          <p14:tracePt t="65629" x="2590800" y="4937125"/>
          <p14:tracePt t="65646" x="2641600" y="4937125"/>
          <p14:tracePt t="65663" x="2693988" y="4929188"/>
          <p14:tracePt t="65681" x="2803525" y="4929188"/>
          <p14:tracePt t="65697" x="2871788" y="4929188"/>
          <p14:tracePt t="65713" x="2897188" y="4929188"/>
          <p14:tracePt t="65764" x="2922588" y="4919663"/>
          <p14:tracePt t="65772" x="2965450" y="4919663"/>
          <p14:tracePt t="65781" x="3008313" y="4919663"/>
          <p14:tracePt t="65797" x="3049588" y="4919663"/>
          <p14:tracePt t="65814" x="3168650" y="4919663"/>
          <p14:tracePt t="65815" x="3194050" y="4919663"/>
          <p14:tracePt t="65829" x="3211513" y="4919663"/>
          <p14:tracePt t="65846" x="3244850" y="4919663"/>
          <p14:tracePt t="65964" x="3203575" y="4919663"/>
          <p14:tracePt t="65973" x="3143250" y="4919663"/>
          <p14:tracePt t="65981" x="3067050" y="4919663"/>
          <p14:tracePt t="65997" x="2982913" y="4919663"/>
          <p14:tracePt t="65998" x="2889250" y="4919663"/>
          <p14:tracePt t="66014" x="2786063" y="4919663"/>
          <p14:tracePt t="66014" x="2701925" y="4919663"/>
          <p14:tracePt t="66030" x="2574925" y="4919663"/>
          <p14:tracePt t="66046" x="2430463" y="4919663"/>
          <p14:tracePt t="66064" x="2344738" y="4919663"/>
          <p14:tracePt t="66079" x="2268538" y="4911725"/>
          <p14:tracePt t="66096" x="2106613" y="4911725"/>
          <p14:tracePt t="66113" x="1954213" y="4911725"/>
          <p14:tracePt t="66130" x="1792288" y="4911725"/>
          <p14:tracePt t="66132" x="1749425" y="4911725"/>
          <p14:tracePt t="66146" x="1733550" y="4911725"/>
          <p14:tracePt t="66162" x="1708150" y="4911725"/>
          <p14:tracePt t="66301" x="1749425" y="4911725"/>
          <p14:tracePt t="66308" x="1852613" y="4937125"/>
          <p14:tracePt t="66317" x="1893888" y="4937125"/>
          <p14:tracePt t="66329" x="1979613" y="4937125"/>
          <p14:tracePt t="66346" x="2149475" y="4937125"/>
          <p14:tracePt t="66363" x="2311400" y="4937125"/>
          <p14:tracePt t="66379" x="2463800" y="4937125"/>
          <p14:tracePt t="66397" x="2651125" y="4937125"/>
          <p14:tracePt t="66398" x="2760663" y="4937125"/>
          <p14:tracePt t="66413" x="2863850" y="4937125"/>
          <p14:tracePt t="66414" x="2947988" y="4937125"/>
          <p14:tracePt t="66429" x="3074988" y="4937125"/>
          <p14:tracePt t="66446" x="3160713" y="4937125"/>
          <p14:tracePt t="66463" x="3236913" y="4937125"/>
          <p14:tracePt t="66479" x="3305175" y="4937125"/>
          <p14:tracePt t="66496" x="3363913" y="4937125"/>
          <p14:tracePt t="66513" x="3441700" y="4937125"/>
          <p14:tracePt t="66529" x="3517900" y="4937125"/>
          <p14:tracePt t="66546" x="3568700" y="4937125"/>
          <p14:tracePt t="66548" x="3602038" y="4937125"/>
          <p14:tracePt t="66562" x="3636963" y="4937125"/>
          <p14:tracePt t="66580" x="3703638" y="4937125"/>
          <p14:tracePt t="66580" x="3721100" y="4937125"/>
          <p14:tracePt t="66596" x="3756025" y="4937125"/>
          <p14:tracePt t="66613" x="3806825" y="4937125"/>
          <p14:tracePt t="66630" x="3908425" y="4937125"/>
          <p14:tracePt t="66646" x="3916363" y="4937125"/>
          <p14:tracePt t="66701" x="3925888" y="4937125"/>
          <p14:tracePt t="66716" x="3976688" y="4937125"/>
          <p14:tracePt t="66724" x="4035425" y="4946650"/>
          <p14:tracePt t="66732" x="4070350" y="4946650"/>
          <p14:tracePt t="66746" x="4111625" y="4954588"/>
          <p14:tracePt t="66763" x="4230688" y="4962525"/>
          <p14:tracePt t="66779" x="4298950" y="4987925"/>
          <p14:tracePt t="66795" x="4316413" y="4987925"/>
          <p14:tracePt t="67532" x="4306888" y="4987925"/>
          <p14:tracePt t="67540" x="4291013" y="4987925"/>
          <p14:tracePt t="67572" x="4281488" y="4987925"/>
          <p14:tracePt t="67615" x="4256088" y="4987925"/>
          <p14:tracePt t="67620" x="4214813" y="4987925"/>
          <p14:tracePt t="67641" x="4171950" y="4987925"/>
          <p14:tracePt t="67646" x="4137025" y="4987925"/>
          <p14:tracePt t="67663" x="4095750" y="4987925"/>
          <p14:tracePt t="67679" x="4086225" y="4987925"/>
          <p14:tracePt t="67788" x="4078288" y="4987925"/>
          <p14:tracePt t="67797" x="4052888" y="4997450"/>
          <p14:tracePt t="67805" x="4010025" y="4997450"/>
          <p14:tracePt t="67814" x="3984625" y="4997450"/>
          <p14:tracePt t="67828" x="3967163" y="4997450"/>
          <p14:tracePt t="67830" x="3941763" y="4997450"/>
          <p14:tracePt t="67845" x="3900488" y="4997450"/>
          <p14:tracePt t="68189" x="3890963" y="4997450"/>
          <p14:tracePt t="71877" x="3890963" y="5005388"/>
          <p14:tracePt t="71932" x="3873500" y="5013325"/>
          <p14:tracePt t="71956" x="3865563" y="5013325"/>
          <p14:tracePt t="71973" x="3857625" y="5013325"/>
          <p14:tracePt t="71988" x="3848100" y="5013325"/>
          <p14:tracePt t="71996" x="3840163" y="5022850"/>
          <p14:tracePt t="72010" x="3797300" y="5022850"/>
          <p14:tracePt t="72028" x="3652838" y="5030788"/>
          <p14:tracePt t="72029" x="3602038" y="5030788"/>
          <p14:tracePt t="72044" x="3543300" y="5030788"/>
          <p14:tracePt t="72045" x="3482975" y="5030788"/>
          <p14:tracePt t="72062" x="3441700" y="5030788"/>
          <p14:tracePt t="72062" x="3406775" y="5030788"/>
          <p14:tracePt t="72076" x="3363913" y="5030788"/>
          <p14:tracePt t="72078" x="3348038" y="5030788"/>
          <p14:tracePt t="72157" x="3330575" y="5030788"/>
          <p14:tracePt t="72165" x="3297238" y="5030788"/>
          <p14:tracePt t="72181" x="3270250" y="5030788"/>
          <p14:tracePt t="72205" x="3254375" y="5030788"/>
          <p14:tracePt t="72213" x="3228975" y="5030788"/>
          <p14:tracePt t="72227" x="3219450" y="5030788"/>
          <p14:tracePt t="72245" x="3211513" y="5030788"/>
          <p14:tracePt t="72245" x="3186113" y="5038725"/>
          <p14:tracePt t="72261" x="3152775" y="5038725"/>
          <p14:tracePt t="72262" x="3109913" y="5056188"/>
          <p14:tracePt t="72277" x="3092450" y="5056188"/>
          <p14:tracePt t="72293" x="3059113" y="5056188"/>
          <p14:tracePt t="73702" x="3016250" y="5056188"/>
          <p14:tracePt t="73708" x="2922588" y="5056188"/>
          <p14:tracePt t="73716" x="2879725" y="5056188"/>
          <p14:tracePt t="73725" x="2820988" y="5056188"/>
          <p14:tracePt t="73744" x="2693988" y="5056188"/>
          <p14:tracePt t="73761" x="2549525" y="5056188"/>
          <p14:tracePt t="73777" x="2438400" y="5048250"/>
          <p14:tracePt t="73793" x="2430463" y="5038725"/>
          <p14:tracePt t="74341" x="2420938" y="5038725"/>
          <p14:tracePt t="74380" x="2420938" y="5030788"/>
          <p14:tracePt t="74445" x="2420938" y="5022850"/>
          <p14:tracePt t="74485" x="2420938" y="5013325"/>
          <p14:tracePt t="74564" x="2463800" y="5013325"/>
          <p14:tracePt t="74572" x="2471738" y="5013325"/>
          <p14:tracePt t="74580" x="2481263" y="5013325"/>
          <p14:tracePt t="74604" x="2497138" y="5013325"/>
          <p14:tracePt t="74628" x="2506663" y="5013325"/>
          <p14:tracePt t="74636" x="2532063" y="5013325"/>
          <p14:tracePt t="74644" x="2540000" y="5013325"/>
          <p14:tracePt t="74660" x="2549525" y="5013325"/>
          <p14:tracePt t="74660" x="2574925" y="5013325"/>
          <p14:tracePt t="74676" x="2582863" y="5013325"/>
          <p14:tracePt t="74893" x="2641600" y="5013325"/>
          <p14:tracePt t="74900" x="2659063" y="5013325"/>
          <p14:tracePt t="74910" x="2676525" y="5013325"/>
          <p14:tracePt t="74925" x="2744788" y="5013325"/>
          <p14:tracePt t="74942" x="2778125" y="5013325"/>
          <p14:tracePt t="74959" x="2803525" y="5013325"/>
          <p14:tracePt t="75028" x="2838450" y="5013325"/>
          <p14:tracePt t="75036" x="2889250" y="5013325"/>
          <p14:tracePt t="75044" x="2922588" y="5013325"/>
          <p14:tracePt t="75059" x="2947988" y="5013325"/>
          <p14:tracePt t="75076" x="3059113" y="5013325"/>
          <p14:tracePt t="75077" x="3109913" y="5013325"/>
          <p14:tracePt t="75092" x="3117850" y="5013325"/>
          <p14:tracePt t="75093" x="3143250" y="5013325"/>
          <p14:tracePt t="75109" x="3178175" y="5013325"/>
          <p14:tracePt t="75125" x="3236913" y="5013325"/>
          <p14:tracePt t="75142" x="3305175" y="5013325"/>
          <p14:tracePt t="75159" x="3406775" y="5030788"/>
          <p14:tracePt t="75177" x="3525838" y="5048250"/>
          <p14:tracePt t="75196" x="3627438" y="5073650"/>
          <p14:tracePt t="75209" x="3636963" y="5073650"/>
          <p14:tracePt t="75225" x="3670300" y="5081588"/>
          <p14:tracePt t="75285" x="3687763" y="5081588"/>
          <p14:tracePt t="75404" x="3695700" y="5081588"/>
          <p14:tracePt t="75428" x="3695700" y="5099050"/>
          <p14:tracePt t="75436" x="3687763" y="5099050"/>
          <p14:tracePt t="75444" x="3644900" y="5099050"/>
          <p14:tracePt t="75460" x="3568700" y="5099050"/>
          <p14:tracePt t="75460" x="3500438" y="5099050"/>
          <p14:tracePt t="75475" x="3406775" y="5132388"/>
          <p14:tracePt t="75492" x="3168650" y="5149850"/>
          <p14:tracePt t="75493" x="3059113" y="5149850"/>
          <p14:tracePt t="75509" x="2955925" y="5149850"/>
          <p14:tracePt t="75525" x="2811463" y="5149850"/>
          <p14:tracePt t="75527" x="2744788" y="5149850"/>
          <p14:tracePt t="75542" x="2651125" y="5149850"/>
          <p14:tracePt t="75559" x="2600325" y="5149850"/>
          <p14:tracePt t="75575" x="2565400" y="5157788"/>
          <p14:tracePt t="75653" x="2540000" y="5167313"/>
          <p14:tracePt t="75661" x="2455863" y="5167313"/>
          <p14:tracePt t="75668" x="2370138" y="5167313"/>
          <p14:tracePt t="75676" x="2311400" y="5167313"/>
          <p14:tracePt t="75696" x="2182813" y="5167313"/>
          <p14:tracePt t="75718" x="2098675" y="5167313"/>
          <p14:tracePt t="75845" x="2090738" y="5175250"/>
          <p14:tracePt t="75876" x="2090738" y="5183188"/>
          <p14:tracePt t="75884" x="2065338" y="5183188"/>
          <p14:tracePt t="75893" x="2047875" y="5192713"/>
          <p14:tracePt t="75909" x="2047875" y="5200650"/>
          <p14:tracePt t="75910" x="2038350" y="5200650"/>
          <p14:tracePt t="75956" x="2022475" y="5208588"/>
          <p14:tracePt t="75983" x="2005013" y="5218113"/>
          <p14:tracePt t="75989" x="1987550" y="5218113"/>
          <p14:tracePt t="75997" x="1979613" y="5235575"/>
          <p14:tracePt t="76028" x="1971675" y="5243513"/>
          <p14:tracePt t="76044" x="1962150" y="5243513"/>
          <p14:tracePt t="76053" x="1962150" y="5251450"/>
          <p14:tracePt t="76068" x="1954213" y="5251450"/>
          <p14:tracePt t="76077" x="1946275" y="5260975"/>
          <p14:tracePt t="76091" x="1936750" y="5268913"/>
          <p14:tracePt t="76124" x="1928813" y="5276850"/>
          <p14:tracePt t="76142" x="1903413" y="5286375"/>
          <p14:tracePt t="76149" x="1885950" y="5311775"/>
          <p14:tracePt t="76159" x="1868488" y="5327650"/>
          <p14:tracePt t="76175" x="1843088" y="5345113"/>
          <p14:tracePt t="76198" x="1843088" y="5353050"/>
          <p14:tracePt t="76221" x="1827213" y="5362575"/>
          <p14:tracePt t="76253" x="1809750" y="5370513"/>
          <p14:tracePt t="76266" x="1792288" y="5380038"/>
          <p14:tracePt t="76269" x="1784350" y="5387975"/>
          <p14:tracePt t="76277" x="1766888" y="5395913"/>
          <p14:tracePt t="76574" x="1784350" y="5395913"/>
          <p14:tracePt t="76580" x="1801813" y="5395913"/>
          <p14:tracePt t="76591" x="1817688" y="5395913"/>
          <p14:tracePt t="76608" x="1843088" y="5395913"/>
          <p14:tracePt t="76624" x="1878013" y="5395913"/>
          <p14:tracePt t="76642" x="1893888" y="5395913"/>
          <p14:tracePt t="76644" x="1893888" y="5387975"/>
          <p14:tracePt t="76658" x="1911350" y="5387975"/>
          <p14:tracePt t="76676" x="1962150" y="5387975"/>
          <p14:tracePt t="76677" x="1979613" y="5387975"/>
          <p14:tracePt t="76696" x="2047875" y="5387975"/>
          <p14:tracePt t="76713" x="2106613" y="5387975"/>
          <p14:tracePt t="76716" x="2132013" y="5387975"/>
          <p14:tracePt t="76726" x="2174875" y="5387975"/>
          <p14:tracePt t="76741" x="2235200" y="5387975"/>
          <p14:tracePt t="76759" x="2286000" y="5387975"/>
          <p14:tracePt t="76776" x="2301875" y="5387975"/>
          <p14:tracePt t="76794" x="2319338" y="5387975"/>
          <p14:tracePt t="76796" x="2352675" y="5380038"/>
          <p14:tracePt t="76810" x="2379663" y="5380038"/>
          <p14:tracePt t="76825" x="2413000" y="5370513"/>
          <p14:tracePt t="76841" x="2471738" y="5370513"/>
          <p14:tracePt t="76858" x="2532063" y="5370513"/>
          <p14:tracePt t="76874" x="2590800" y="5370513"/>
          <p14:tracePt t="76893" x="2659063" y="5370513"/>
          <p14:tracePt t="76908" x="2676525" y="5370513"/>
          <p14:tracePt t="76924" x="2693988" y="5370513"/>
          <p14:tracePt t="76941" x="2719388" y="5370513"/>
          <p14:tracePt t="76958" x="2752725" y="5370513"/>
          <p14:tracePt t="76974" x="2795588" y="5370513"/>
          <p14:tracePt t="76991" x="2820988" y="5370513"/>
          <p14:tracePt t="77008" x="2838450" y="5370513"/>
          <p14:tracePt t="77024" x="2863850" y="5370513"/>
          <p14:tracePt t="77041" x="2897188" y="5370513"/>
          <p14:tracePt t="77062" x="2930525" y="5370513"/>
          <p14:tracePt t="77218" x="2940050" y="5362575"/>
          <p14:tracePt t="77309" x="2940050" y="5353050"/>
          <p14:tracePt t="77317" x="2940050" y="5302250"/>
          <p14:tracePt t="77326" x="2914650" y="5260975"/>
          <p14:tracePt t="77341" x="2854325" y="5192713"/>
          <p14:tracePt t="77357" x="2786063" y="5099050"/>
          <p14:tracePt t="77374" x="2786063" y="5064125"/>
          <p14:tracePt t="77477" x="2795588" y="5073650"/>
          <p14:tracePt t="77484" x="2820988" y="5073650"/>
          <p14:tracePt t="77493" x="2828925" y="5081588"/>
          <p14:tracePt t="77733" x="2863850" y="5099050"/>
          <p14:tracePt t="77745" x="2940050" y="5099050"/>
          <p14:tracePt t="77749" x="2990850" y="5099050"/>
          <p14:tracePt t="77758" x="3049588" y="5099050"/>
          <p14:tracePt t="77774" x="3186113" y="5106988"/>
          <p14:tracePt t="77791" x="3262313" y="5116513"/>
          <p14:tracePt t="77807" x="3322638" y="5116513"/>
          <p14:tracePt t="77825" x="3355975" y="5116513"/>
          <p14:tracePt t="77841" x="3398838" y="5116513"/>
          <p14:tracePt t="77857" x="3424238" y="5116513"/>
          <p14:tracePt t="77874" x="3457575" y="5116513"/>
          <p14:tracePt t="77894" x="3533775" y="5116513"/>
          <p14:tracePt t="77908" x="3576638" y="5141913"/>
          <p14:tracePt t="77910" x="3611563" y="5149850"/>
          <p14:tracePt t="77924" x="3636963" y="5149850"/>
          <p14:tracePt t="77941" x="3703638" y="5157788"/>
          <p14:tracePt t="77943" x="3713163" y="5157788"/>
          <p14:tracePt t="77958" x="3781425" y="5167313"/>
          <p14:tracePt t="77974" x="3840163" y="5183188"/>
          <p14:tracePt t="77991" x="3908425" y="5192713"/>
          <p14:tracePt t="78008" x="3992563" y="5200650"/>
          <p14:tracePt t="78025" x="4078288" y="5243513"/>
          <p14:tracePt t="78041" x="4146550" y="5268913"/>
          <p14:tracePt t="78057" x="4171950" y="5276850"/>
          <p14:tracePt t="78074" x="4205288" y="5286375"/>
          <p14:tracePt t="78091" x="4214813" y="5286375"/>
          <p14:tracePt t="78268" x="4222750" y="5286375"/>
          <p14:tracePt t="78300" x="4222750" y="5294313"/>
          <p14:tracePt t="78308" x="4222750" y="5311775"/>
          <p14:tracePt t="78316" x="4214813" y="5311775"/>
          <p14:tracePt t="78325" x="4205288" y="5311775"/>
          <p14:tracePt t="78341" x="4171950" y="5311775"/>
          <p14:tracePt t="78357" x="4044950" y="5353050"/>
          <p14:tracePt t="78374" x="3883025" y="5362575"/>
          <p14:tracePt t="78392" x="3763963" y="5370513"/>
          <p14:tracePt t="78407" x="3586163" y="5370513"/>
          <p14:tracePt t="78424" x="3424238" y="5370513"/>
          <p14:tracePt t="78441" x="3297238" y="5370513"/>
          <p14:tracePt t="78457" x="3186113" y="5370513"/>
          <p14:tracePt t="78474" x="3117850" y="5370513"/>
          <p14:tracePt t="78490" x="3074988" y="5370513"/>
          <p14:tracePt t="78508" x="2990850" y="5370513"/>
          <p14:tracePt t="78509" x="2947988" y="5370513"/>
          <p14:tracePt t="78524" x="2905125" y="5370513"/>
          <p14:tracePt t="78541" x="2786063" y="5370513"/>
          <p14:tracePt t="78557" x="2641600" y="5370513"/>
          <p14:tracePt t="78573" x="2600325" y="5370513"/>
          <p14:tracePt t="78591" x="2590800" y="5370513"/>
          <p14:tracePt t="78645" x="2582863" y="5370513"/>
          <p14:tracePt t="78652" x="2557463" y="5370513"/>
          <p14:tracePt t="78661" x="2524125" y="5370513"/>
          <p14:tracePt t="78674" x="2506663" y="5370513"/>
          <p14:tracePt t="78690" x="2497138" y="5370513"/>
          <p14:tracePt t="78789" x="2489200" y="5370513"/>
          <p14:tracePt t="78804" x="2489200" y="5362575"/>
          <p14:tracePt t="78820" x="2497138" y="5362575"/>
          <p14:tracePt t="78828" x="2540000" y="5362575"/>
          <p14:tracePt t="78842" x="2582863" y="5362575"/>
          <p14:tracePt t="78844" x="2641600" y="5362575"/>
          <p14:tracePt t="78857" x="2676525" y="5362575"/>
          <p14:tracePt t="78874" x="2803525" y="5370513"/>
          <p14:tracePt t="78891" x="2889250" y="5370513"/>
          <p14:tracePt t="78909" x="2930525" y="5370513"/>
          <p14:tracePt t="78927" x="2955925" y="5370513"/>
          <p14:tracePt t="78943" x="2990850" y="5370513"/>
          <p14:tracePt t="78957" x="3024188" y="5370513"/>
          <p14:tracePt t="78973" x="3092450" y="5370513"/>
          <p14:tracePt t="78990" x="3152775" y="5370513"/>
          <p14:tracePt t="79007" x="3219450" y="5370513"/>
          <p14:tracePt t="79024" x="3305175" y="5370513"/>
          <p14:tracePt t="79040" x="3363913" y="5370513"/>
          <p14:tracePt t="79057" x="3414713" y="5370513"/>
          <p14:tracePt t="79073" x="3449638" y="5370513"/>
          <p14:tracePt t="79091" x="3492500" y="5370513"/>
          <p14:tracePt t="79108" x="3500438" y="5370513"/>
          <p14:tracePt t="79125" x="3525838" y="5370513"/>
          <p14:tracePt t="79141" x="3533775" y="5370513"/>
          <p14:tracePt t="79142" x="3559175" y="5370513"/>
          <p14:tracePt t="79157" x="3602038" y="5380038"/>
          <p14:tracePt t="79174" x="3662363" y="5380038"/>
          <p14:tracePt t="79191" x="3695700" y="5380038"/>
          <p14:tracePt t="79207" x="3771900" y="5395913"/>
          <p14:tracePt t="79224" x="3806825" y="5395913"/>
          <p14:tracePt t="79241" x="3822700" y="5405438"/>
          <p14:tracePt t="79445" x="3848100" y="5405438"/>
          <p14:tracePt t="79453" x="3890963" y="5405438"/>
          <p14:tracePt t="79460" x="3951288" y="5413375"/>
          <p14:tracePt t="79473" x="3992563" y="5413375"/>
          <p14:tracePt t="79490" x="4070350" y="5421313"/>
          <p14:tracePt t="79506" x="4137025" y="5438775"/>
          <p14:tracePt t="79524" x="4146550" y="5438775"/>
          <p14:tracePt t="79525" x="4154488" y="5438775"/>
          <p14:tracePt t="79540" x="4162425" y="5446713"/>
          <p14:tracePt t="79604" x="4171950" y="5446713"/>
          <p14:tracePt t="79661" x="4179888" y="5446713"/>
          <p14:tracePt t="79668" x="4187825" y="5438775"/>
          <p14:tracePt t="79676" x="4197350" y="5438775"/>
          <p14:tracePt t="79690" x="4205288" y="5438775"/>
          <p14:tracePt t="79868" x="4179888" y="5438775"/>
          <p14:tracePt t="79876" x="4162425" y="5438775"/>
          <p14:tracePt t="79884" x="4129088" y="5438775"/>
          <p14:tracePt t="79891" x="4086225" y="5438775"/>
          <p14:tracePt t="79907" x="4010025" y="5456238"/>
          <p14:tracePt t="79908" x="3941763" y="5456238"/>
          <p14:tracePt t="79923" x="3883025" y="5456238"/>
          <p14:tracePt t="79941" x="3781425" y="5464175"/>
          <p14:tracePt t="79942" x="3738563" y="5464175"/>
          <p14:tracePt t="79957" x="3695700" y="5464175"/>
          <p14:tracePt t="79958" x="3670300" y="5464175"/>
          <p14:tracePt t="79974" x="3652838" y="5464175"/>
          <p14:tracePt t="79976" x="3636963" y="5464175"/>
          <p14:tracePt t="79997" x="3533775" y="5464175"/>
          <p14:tracePt t="80006" x="3492500" y="5464175"/>
          <p14:tracePt t="80024" x="3373438" y="5464175"/>
          <p14:tracePt t="80040" x="3279775" y="5464175"/>
          <p14:tracePt t="80056" x="3186113" y="5464175"/>
          <p14:tracePt t="80073" x="3135313" y="5464175"/>
          <p14:tracePt t="80090" x="3117850" y="5464175"/>
          <p14:tracePt t="80452" x="3178175" y="5464175"/>
          <p14:tracePt t="80461" x="3203575" y="5464175"/>
          <p14:tracePt t="80468" x="3262313" y="5464175"/>
          <p14:tracePt t="80475" x="3305175" y="5464175"/>
          <p14:tracePt t="80489" x="3348038" y="5464175"/>
          <p14:tracePt t="80506" x="3398838" y="5464175"/>
          <p14:tracePt t="80524" x="3441700" y="5464175"/>
          <p14:tracePt t="80525" x="3449638" y="5464175"/>
          <p14:tracePt t="80540" x="3467100" y="5464175"/>
          <p14:tracePt t="80557" x="3492500" y="5464175"/>
          <p14:tracePt t="80573" x="3508375" y="5464175"/>
          <p14:tracePt t="80590" x="3543300" y="5464175"/>
          <p14:tracePt t="80606" x="3559175" y="5464175"/>
          <p14:tracePt t="80623" x="3576638" y="5464175"/>
          <p14:tracePt t="80639" x="3611563" y="5464175"/>
          <p14:tracePt t="80656" x="3636963" y="5464175"/>
          <p14:tracePt t="80673" x="3652838" y="5456238"/>
          <p14:tracePt t="81100" x="3636963" y="5456238"/>
          <p14:tracePt t="81108" x="3619500" y="5456238"/>
          <p14:tracePt t="81116" x="3611563" y="5456238"/>
          <p14:tracePt t="81132" x="3594100" y="5456238"/>
          <p14:tracePt t="81140" x="3559175" y="5456238"/>
          <p14:tracePt t="81156" x="3551238" y="5456238"/>
          <p14:tracePt t="81173" x="3467100" y="5456238"/>
          <p14:tracePt t="81190" x="3330575" y="5456238"/>
          <p14:tracePt t="81206" x="3297238" y="5456238"/>
          <p14:tracePt t="81224" x="3279775" y="5456238"/>
          <p14:tracePt t="81269" x="3270250" y="5456238"/>
          <p14:tracePt t="81276" x="3211513" y="5456238"/>
          <p14:tracePt t="81284" x="3168650" y="5456238"/>
          <p14:tracePt t="81292" x="3127375" y="5456238"/>
          <p14:tracePt t="81306" x="3059113" y="5456238"/>
          <p14:tracePt t="81327" x="2897188" y="5438775"/>
          <p14:tracePt t="81343" x="2846388" y="5438775"/>
          <p14:tracePt t="81933" x="2838450" y="5430838"/>
          <p14:tracePt t="81957" x="2854325" y="5430838"/>
          <p14:tracePt t="81964" x="2889250" y="5430838"/>
          <p14:tracePt t="81974" x="2930525" y="5430838"/>
          <p14:tracePt t="81989" x="2973388" y="5430838"/>
          <p14:tracePt t="82006" x="3074988" y="5430838"/>
          <p14:tracePt t="82023" x="3109913" y="5430838"/>
          <p14:tracePt t="82041" x="3152775" y="5430838"/>
          <p14:tracePt t="82057" x="3219450" y="5430838"/>
          <p14:tracePt t="82074" x="3297238" y="5430838"/>
          <p14:tracePt t="82076" x="3322638" y="5430838"/>
          <p14:tracePt t="82090" x="3381375" y="5430838"/>
          <p14:tracePt t="82106" x="3482975" y="5430838"/>
          <p14:tracePt t="82122" x="3576638" y="5456238"/>
          <p14:tracePt t="82124" x="3611563" y="5456238"/>
          <p14:tracePt t="82139" x="3652838" y="5464175"/>
          <p14:tracePt t="82140" x="3678238" y="5464175"/>
          <p14:tracePt t="82157" x="3703638" y="5472113"/>
          <p14:tracePt t="82158" x="3729038" y="5472113"/>
          <p14:tracePt t="82173" x="3756025" y="5472113"/>
          <p14:tracePt t="82174" x="3771900" y="5489575"/>
          <p14:tracePt t="82196" x="3781425" y="5489575"/>
          <p14:tracePt t="82213" x="3797300" y="5489575"/>
          <p14:tracePt t="82222" x="3806825" y="5489575"/>
          <p14:tracePt t="82246" x="3840163" y="5497513"/>
          <p14:tracePt t="82256" x="3848100" y="5497513"/>
          <p14:tracePt t="82308" x="3848100" y="5507038"/>
          <p14:tracePt t="82316" x="3857625" y="5514975"/>
          <p14:tracePt t="82324" x="3873500" y="5532438"/>
          <p14:tracePt t="82340" x="3873500" y="5557838"/>
          <p14:tracePt t="82356" x="3873500" y="5565775"/>
          <p14:tracePt t="82357" x="3873500" y="5600700"/>
          <p14:tracePt t="82373" x="3873500" y="5616575"/>
          <p14:tracePt t="82374" x="3873500" y="5634038"/>
          <p14:tracePt t="82390" x="3873500" y="5668963"/>
          <p14:tracePt t="82405" x="3832225" y="5735638"/>
          <p14:tracePt t="82422" x="3797300" y="5770563"/>
          <p14:tracePt t="82439" x="3781425" y="5803900"/>
          <p14:tracePt t="82455" x="3756025" y="5829300"/>
          <p14:tracePt t="82472" x="3738563" y="5846763"/>
          <p14:tracePt t="82489" x="3703638" y="5864225"/>
          <p14:tracePt t="82505" x="3678238" y="5880100"/>
          <p14:tracePt t="82522" x="3627438" y="5897563"/>
          <p14:tracePt t="82539" x="3586163" y="5915025"/>
          <p14:tracePt t="82556" x="3525838" y="5922963"/>
          <p14:tracePt t="82557" x="3492500" y="5922963"/>
          <p14:tracePt t="82572" x="3482975" y="5932488"/>
          <p14:tracePt t="82589" x="3406775" y="5932488"/>
          <p14:tracePt t="82605" x="3305175" y="5932488"/>
          <p14:tracePt t="82622" x="3236913" y="5932488"/>
          <p14:tracePt t="82639" x="3152775" y="5932488"/>
          <p14:tracePt t="82655" x="3084513" y="5932488"/>
          <p14:tracePt t="82674" x="3041650" y="5932488"/>
          <p14:tracePt t="82677" x="3033713" y="5932488"/>
          <p14:tracePt t="83324" x="3024188" y="5922963"/>
          <p14:tracePt t="83340" x="3033713" y="5915025"/>
          <p14:tracePt t="83348" x="3074988" y="5915025"/>
          <p14:tracePt t="83356" x="3100388" y="5905500"/>
          <p14:tracePt t="83373" x="3152775" y="5905500"/>
          <p14:tracePt t="83390" x="3168650" y="5905500"/>
          <p14:tracePt t="83391" x="3178175" y="5897563"/>
          <p14:tracePt t="83405" x="3186113" y="5897563"/>
          <p14:tracePt t="83422" x="3194050" y="5897563"/>
          <p14:tracePt t="83439" x="3203575" y="5897563"/>
          <p14:tracePt t="83460" x="3219450" y="5897563"/>
          <p14:tracePt t="83471" x="3236913" y="5897563"/>
          <p14:tracePt t="83489" x="3279775" y="5897563"/>
          <p14:tracePt t="83504" x="3305175" y="5897563"/>
          <p14:tracePt t="83521" x="3330575" y="5880100"/>
          <p14:tracePt t="83540" x="3338513" y="5872163"/>
          <p14:tracePt t="83580" x="3348038" y="5872163"/>
          <p14:tracePt t="83589" x="3355975" y="5872163"/>
          <p14:tracePt t="83596" x="3373438" y="5872163"/>
          <p14:tracePt t="83606" x="3389313" y="5872163"/>
          <p14:tracePt t="83621" x="3406775" y="5872163"/>
          <p14:tracePt t="83638" x="3441700" y="5872163"/>
          <p14:tracePt t="83655" x="3457575" y="5872163"/>
          <p14:tracePt t="83672" x="3475038" y="5872163"/>
          <p14:tracePt t="83689" x="3500438" y="5872163"/>
          <p14:tracePt t="83705" x="3508375" y="5864225"/>
          <p14:tracePt t="83732" x="3517900" y="5854700"/>
          <p14:tracePt t="83750" x="3543300" y="5846763"/>
          <p14:tracePt t="83765" x="3559175" y="5846763"/>
          <p14:tracePt t="83781" x="3568700" y="5846763"/>
          <p14:tracePt t="83797" x="3576638" y="5838825"/>
          <p14:tracePt t="83844" x="3602038" y="5829300"/>
          <p14:tracePt t="83860" x="3627438" y="5813425"/>
          <p14:tracePt t="83868" x="3636963" y="5813425"/>
          <p14:tracePt t="83877" x="3644900" y="5813425"/>
          <p14:tracePt t="83889" x="3652838" y="5813425"/>
          <p14:tracePt t="83905" x="3670300" y="5795963"/>
          <p14:tracePt t="83933" x="3678238" y="5795963"/>
          <p14:tracePt t="83940" x="3687763" y="5795963"/>
          <p14:tracePt t="83955" x="3713163" y="5770563"/>
          <p14:tracePt t="83956" x="3729038" y="5770563"/>
          <p14:tracePt t="83973" x="3763963" y="5745163"/>
          <p14:tracePt t="83991" x="3814763" y="5727700"/>
          <p14:tracePt t="84005" x="3865563" y="5710238"/>
          <p14:tracePt t="84022" x="3908425" y="5676900"/>
          <p14:tracePt t="84039" x="3925888" y="5659438"/>
          <p14:tracePt t="84055" x="3933825" y="5651500"/>
          <p14:tracePt t="84084" x="3941763" y="5651500"/>
          <p14:tracePt t="84092" x="3941763" y="5634038"/>
          <p14:tracePt t="84104" x="3951288" y="5608638"/>
          <p14:tracePt t="84122" x="3959225" y="5583238"/>
          <p14:tracePt t="84138" x="3967163" y="5565775"/>
          <p14:tracePt t="84155" x="3976688" y="5565775"/>
          <p14:tracePt t="84205" x="3976688" y="5557838"/>
          <p14:tracePt t="84212" x="3976688" y="5549900"/>
          <p14:tracePt t="84221" x="3967163" y="5540375"/>
          <p14:tracePt t="84242" x="3951288" y="5524500"/>
          <p14:tracePt t="84244" x="3916363" y="5514975"/>
          <p14:tracePt t="84258" x="3857625" y="5507038"/>
          <p14:tracePt t="84261" x="3797300" y="5472113"/>
          <p14:tracePt t="84274" x="3738563" y="5472113"/>
          <p14:tracePt t="84288" x="3602038" y="5456238"/>
          <p14:tracePt t="84305" x="3492500" y="5456238"/>
          <p14:tracePt t="84322" x="3348038" y="5456238"/>
          <p14:tracePt t="84324" x="3287713" y="5456238"/>
          <p14:tracePt t="84343" x="3203575" y="5456238"/>
          <p14:tracePt t="84354" x="3127375" y="5456238"/>
          <p14:tracePt t="84373" x="3067050" y="5456238"/>
          <p14:tracePt t="84373" x="3033713" y="5456238"/>
          <p14:tracePt t="84388" x="2998788" y="5456238"/>
          <p14:tracePt t="84405" x="2955925" y="5456238"/>
          <p14:tracePt t="84422" x="2905125" y="5464175"/>
          <p14:tracePt t="84438" x="2889250" y="5464175"/>
          <p14:tracePt t="84455" x="2820988" y="5481638"/>
          <p14:tracePt t="84471" x="2778125" y="5514975"/>
          <p14:tracePt t="84489" x="2752725" y="5524500"/>
          <p14:tracePt t="84504" x="2735263" y="5532438"/>
          <p14:tracePt t="84525" x="2693988" y="5575300"/>
          <p14:tracePt t="84538" x="2684463" y="5583238"/>
          <p14:tracePt t="84556" x="2651125" y="5684838"/>
          <p14:tracePt t="84574" x="2641600" y="5719763"/>
          <p14:tracePt t="84588" x="2641600" y="5735638"/>
          <p14:tracePt t="84589" x="2641600" y="5761038"/>
          <p14:tracePt t="84605" x="2641600" y="5795963"/>
          <p14:tracePt t="84606" x="2668588" y="5846763"/>
          <p14:tracePt t="84621" x="2676525" y="5880100"/>
          <p14:tracePt t="84638" x="2709863" y="5922963"/>
          <p14:tracePt t="84654" x="2786063" y="5973763"/>
          <p14:tracePt t="84671" x="2854325" y="5999163"/>
          <p14:tracePt t="84688" x="2922588" y="6024563"/>
          <p14:tracePt t="84705" x="2990850" y="6042025"/>
          <p14:tracePt t="84721" x="3059113" y="6067425"/>
          <p14:tracePt t="84741" x="3168650" y="6067425"/>
          <p14:tracePt t="84754" x="3219450" y="6067425"/>
          <p14:tracePt t="84773" x="3406775" y="6076950"/>
          <p14:tracePt t="84794" x="3525838" y="6076950"/>
          <p14:tracePt t="84796" x="3576638" y="6076950"/>
          <p14:tracePt t="84805" x="3627438" y="6076950"/>
          <p14:tracePt t="84822" x="3670300" y="6076950"/>
          <p14:tracePt t="84822" x="3713163" y="6076950"/>
          <p14:tracePt t="84838" x="3763963" y="6076950"/>
          <p14:tracePt t="84855" x="3814763" y="6076950"/>
          <p14:tracePt t="84871" x="3873500" y="6059488"/>
          <p14:tracePt t="84888" x="3941763" y="6034088"/>
          <p14:tracePt t="84904" x="3992563" y="6016625"/>
          <p14:tracePt t="84921" x="4017963" y="6008688"/>
          <p14:tracePt t="84938" x="4052888" y="5991225"/>
          <p14:tracePt t="84954" x="4095750" y="5973763"/>
          <p14:tracePt t="84973" x="4137025" y="5957888"/>
          <p14:tracePt t="84987" x="4137025" y="5948363"/>
          <p14:tracePt t="85004" x="4162425" y="5948363"/>
          <p14:tracePt t="85022" x="4162425" y="5940425"/>
          <p14:tracePt t="85038" x="4179888" y="5932488"/>
          <p14:tracePt t="85055" x="4187825" y="5922963"/>
          <p14:tracePt t="85332" x="4187825" y="5915025"/>
          <p14:tracePt t="85355" x="4162425" y="5915025"/>
          <p14:tracePt t="85363" x="4137025" y="5915025"/>
          <p14:tracePt t="85372" x="4129088" y="5915025"/>
          <p14:tracePt t="85406" x="4095750" y="5915025"/>
          <p14:tracePt t="85412" x="4060825" y="5915025"/>
          <p14:tracePt t="85422" x="4044950" y="5915025"/>
          <p14:tracePt t="85437" x="3984625" y="5915025"/>
          <p14:tracePt t="85454" x="3916363" y="5915025"/>
          <p14:tracePt t="85471" x="3890963" y="5915025"/>
          <p14:tracePt t="85605" x="3883025" y="5905500"/>
          <p14:tracePt t="85612" x="3883025" y="5897563"/>
          <p14:tracePt t="85622" x="3925888" y="5897563"/>
          <p14:tracePt t="85637" x="4086225" y="5897563"/>
          <p14:tracePt t="85654" x="4230688" y="5897563"/>
          <p14:tracePt t="85671" x="4359275" y="5897563"/>
          <p14:tracePt t="85687" x="4511675" y="5897563"/>
          <p14:tracePt t="85704" x="4646613" y="5897563"/>
          <p14:tracePt t="85720" x="4749800" y="5905500"/>
          <p14:tracePt t="85737" x="4800600" y="5915025"/>
          <p14:tracePt t="85754" x="4833938" y="5915025"/>
          <p14:tracePt t="85756" x="4843463" y="5915025"/>
          <p14:tracePt t="85773" x="4868863" y="5915025"/>
          <p14:tracePt t="85788" x="4876800" y="5915025"/>
          <p14:tracePt t="85790" x="4894263" y="5915025"/>
          <p14:tracePt t="85806" x="4910138" y="5915025"/>
          <p14:tracePt t="85821" x="4919663" y="5915025"/>
          <p14:tracePt t="85854" x="4927600" y="5915025"/>
          <p14:tracePt t="85860" x="4945063" y="5915025"/>
          <p14:tracePt t="86028" x="4919663" y="5915025"/>
          <p14:tracePt t="86037" x="4910138" y="5915025"/>
          <p14:tracePt t="86044" x="4876800" y="5915025"/>
          <p14:tracePt t="86054" x="4843463" y="5915025"/>
          <p14:tracePt t="86071" x="4783138" y="5932488"/>
          <p14:tracePt t="86087" x="4732338" y="5932488"/>
          <p14:tracePt t="86103" x="4699000" y="5932488"/>
          <p14:tracePt t="86120" x="4673600" y="5940425"/>
          <p14:tracePt t="86137" x="4621213" y="5940425"/>
          <p14:tracePt t="86154" x="4570413" y="5940425"/>
          <p14:tracePt t="86170" x="4503738" y="5940425"/>
          <p14:tracePt t="86187" x="4451350" y="5940425"/>
          <p14:tracePt t="86204" x="4384675" y="5940425"/>
          <p14:tracePt t="86221" x="4306888" y="5940425"/>
          <p14:tracePt t="86237" x="4291013" y="5940425"/>
          <p14:tracePt t="86254" x="4265613" y="5940425"/>
          <p14:tracePt t="86271" x="4240213" y="5940425"/>
          <p14:tracePt t="86287" x="4222750" y="5940425"/>
          <p14:tracePt t="86308" x="4197350" y="5948363"/>
          <p14:tracePt t="86365" x="4162425" y="5948363"/>
          <p14:tracePt t="86375" x="4154488" y="5948363"/>
          <p14:tracePt t="86380" x="4129088" y="5948363"/>
          <p14:tracePt t="86393" x="4121150" y="5948363"/>
          <p14:tracePt t="86532" x="4095750" y="5948363"/>
          <p14:tracePt t="86539" x="4052888" y="5948363"/>
          <p14:tracePt t="86556" x="4027488" y="5948363"/>
          <p14:tracePt t="86570" x="4017963" y="5948363"/>
          <p14:tracePt t="86587" x="3967163" y="5948363"/>
          <p14:tracePt t="86604" x="3951288" y="5948363"/>
          <p14:tracePt t="86628" x="3941763" y="5948363"/>
          <p14:tracePt t="86644" x="3925888" y="5948363"/>
          <p14:tracePt t="86655" x="3908425" y="5948363"/>
          <p14:tracePt t="86673" x="3832225" y="5948363"/>
          <p14:tracePt t="86687" x="3756025" y="5940425"/>
          <p14:tracePt t="86705" x="3695700" y="5932488"/>
          <p14:tracePt t="86821" x="3644900" y="5932488"/>
          <p14:tracePt t="86828" x="3611563" y="5932488"/>
          <p14:tracePt t="86837" x="3602038" y="5932488"/>
          <p14:tracePt t="86854" x="3594100" y="5932488"/>
          <p14:tracePt t="87262" x="3586163" y="5932488"/>
          <p14:tracePt t="87268" x="3543300" y="5932488"/>
          <p14:tracePt t="87276" x="3467100" y="5922963"/>
          <p14:tracePt t="87291" x="3441700" y="5922963"/>
          <p14:tracePt t="87293" x="3432175" y="5922963"/>
          <p14:tracePt t="87303" x="3424238" y="5922963"/>
          <p14:tracePt t="87320" x="3363913" y="5897563"/>
          <p14:tracePt t="87493" x="3348038" y="5897563"/>
          <p14:tracePt t="87500" x="3313113" y="5897563"/>
          <p14:tracePt t="87508" x="3297238" y="5889625"/>
          <p14:tracePt t="87520" x="3279775" y="5889625"/>
          <p14:tracePt t="87536" x="3270250" y="5889625"/>
          <p14:tracePt t="88189" x="3270250" y="5880100"/>
          <p14:tracePt t="88196" x="3270250" y="5872163"/>
          <p14:tracePt t="88220" x="3270250" y="5864225"/>
          <p14:tracePt t="88228" x="3270250" y="5854700"/>
          <p14:tracePt t="88237" x="3279775" y="5846763"/>
          <p14:tracePt t="88268" x="3297238" y="5838825"/>
          <p14:tracePt t="88276" x="3305175" y="5829300"/>
          <p14:tracePt t="88286" x="3313113" y="5829300"/>
          <p14:tracePt t="88304" x="3373438" y="5829300"/>
          <p14:tracePt t="88319" x="3424238" y="5829300"/>
          <p14:tracePt t="88337" x="3482975" y="5821363"/>
          <p14:tracePt t="88355" x="3543300" y="5813425"/>
          <p14:tracePt t="88356" x="3576638" y="5813425"/>
          <p14:tracePt t="88372" x="3644900" y="5813425"/>
          <p14:tracePt t="88387" x="3695700" y="5813425"/>
          <p14:tracePt t="88403" x="3729038" y="5813425"/>
          <p14:tracePt t="88405" x="3738563" y="5813425"/>
          <p14:tracePt t="88425" x="3806825" y="5813425"/>
          <p14:tracePt t="88436" x="3848100" y="5813425"/>
          <p14:tracePt t="88455" x="4035425" y="5813425"/>
          <p14:tracePt t="88470" x="4162425" y="5813425"/>
          <p14:tracePt t="88487" x="4265613" y="5813425"/>
          <p14:tracePt t="88503" x="4341813" y="5813425"/>
          <p14:tracePt t="88526" x="4410075" y="5813425"/>
          <p14:tracePt t="88537" x="4418013" y="5813425"/>
          <p14:tracePt t="88668" x="4425950" y="5778500"/>
          <p14:tracePt t="88676" x="4375150" y="5659438"/>
          <p14:tracePt t="88686" x="4256088" y="5540375"/>
          <p14:tracePt t="88702" x="3857625" y="5157788"/>
          <p14:tracePt t="88719" x="3127375" y="4427538"/>
          <p14:tracePt t="88736" x="2352675" y="3467100"/>
          <p14:tracePt t="88752" x="1639888" y="2686050"/>
          <p14:tracePt t="88769" x="1214438" y="2108200"/>
          <p14:tracePt t="88787" x="1062038" y="1801813"/>
          <p14:tracePt t="88788" x="1003300" y="1682750"/>
          <p14:tracePt t="88804" x="960438" y="1597025"/>
          <p14:tracePt t="88804" x="909638" y="1504950"/>
          <p14:tracePt t="88820" x="866775" y="1401763"/>
          <p14:tracePt t="88821" x="806450" y="1300163"/>
          <p14:tracePt t="88836" x="722313" y="1155700"/>
          <p14:tracePt t="88837" x="595313" y="1003300"/>
          <p14:tracePt t="88852" x="458788" y="823913"/>
          <p14:tracePt t="88869" x="33338" y="382588"/>
        </p14:tracePtLst>
      </p14:laserTrace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8C9C6905-96B6-3DD2-F43C-9F4FB4B473D7}"/>
              </a:ext>
            </a:extLst>
          </p:cNvPr>
          <p:cNvSpPr txBox="1"/>
          <p:nvPr/>
        </p:nvSpPr>
        <p:spPr>
          <a:xfrm>
            <a:off x="3338817" y="580638"/>
            <a:ext cx="7654515" cy="1200329"/>
          </a:xfrm>
          <a:prstGeom prst="rect">
            <a:avLst/>
          </a:prstGeom>
          <a:solidFill>
            <a:srgbClr val="00B0F0"/>
          </a:solidFill>
        </p:spPr>
        <p:txBody>
          <a:bodyPr wrap="square" rtlCol="0">
            <a:spAutoFit/>
          </a:bodyPr>
          <a:lstStyle/>
          <a:p>
            <a:pPr algn="ctr"/>
            <a:r>
              <a:rPr lang="en-US" sz="3600" b="1" dirty="0">
                <a:solidFill>
                  <a:schemeClr val="bg1"/>
                </a:solidFill>
                <a:latin typeface="Alexandria" charset="0"/>
              </a:rPr>
              <a:t>Large Number of Exposure Units</a:t>
            </a:r>
            <a:endParaRPr lang="ar-YE" sz="3600" b="1" dirty="0">
              <a:solidFill>
                <a:schemeClr val="bg1"/>
              </a:solidFill>
              <a:latin typeface="Alexandria" charset="0"/>
            </a:endParaRPr>
          </a:p>
          <a:p>
            <a:pPr algn="ctr"/>
            <a:r>
              <a:rPr lang="ar-YE" sz="3600" b="1" dirty="0">
                <a:solidFill>
                  <a:schemeClr val="bg1"/>
                </a:solidFill>
                <a:latin typeface="Traditional Arabic" panose="02020603050405020304" pitchFamily="18" charset="-78"/>
                <a:cs typeface="Traditional Arabic" panose="02020603050405020304" pitchFamily="18" charset="-78"/>
              </a:rPr>
              <a:t>عدد كبير من وحدات التعرض </a:t>
            </a:r>
            <a:endParaRPr lang="en-US" sz="3600" b="1" dirty="0">
              <a:solidFill>
                <a:schemeClr val="bg1"/>
              </a:solidFill>
              <a:latin typeface="Traditional Arabic" panose="02020603050405020304" pitchFamily="18" charset="-78"/>
              <a:cs typeface="Traditional Arabic" panose="02020603050405020304" pitchFamily="18" charset="-78"/>
            </a:endParaRPr>
          </a:p>
        </p:txBody>
      </p:sp>
      <p:sp>
        <p:nvSpPr>
          <p:cNvPr id="14" name="TextBox 13">
            <a:extLst>
              <a:ext uri="{FF2B5EF4-FFF2-40B4-BE49-F238E27FC236}">
                <a16:creationId xmlns:a16="http://schemas.microsoft.com/office/drawing/2014/main" xmlns="" id="{87257550-6B76-0921-6F03-193A15BDE0F1}"/>
              </a:ext>
            </a:extLst>
          </p:cNvPr>
          <p:cNvSpPr txBox="1"/>
          <p:nvPr/>
        </p:nvSpPr>
        <p:spPr>
          <a:xfrm>
            <a:off x="318782" y="1814985"/>
            <a:ext cx="11635530" cy="4805162"/>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1600" dirty="0">
                <a:solidFill>
                  <a:srgbClr val="0A1F61"/>
                </a:solidFill>
                <a:cs typeface="Tajawal ExtraBold" panose="00000800000000000000" pitchFamily="2" charset="-78"/>
              </a:rPr>
              <a:t>The first requirement of an insurable risk is a large number of exposure units . Ideally, there should be a large group of roughly similar, but not necessarily identical, exposure units that are subject to the same peril or group of perils. For example, a large number of frame dwellings in a city can be grouped together for purposes of providing property insurance on the dwellings.</a:t>
            </a:r>
          </a:p>
          <a:p>
            <a:pPr marL="342900" indent="-342900" algn="l">
              <a:lnSpc>
                <a:spcPct val="150000"/>
              </a:lnSpc>
              <a:buFont typeface="Wingdings" panose="05000000000000000000" pitchFamily="2" charset="2"/>
              <a:buChar char="v"/>
            </a:pPr>
            <a:r>
              <a:rPr lang="en-US" sz="1600" dirty="0">
                <a:solidFill>
                  <a:srgbClr val="0A1F61"/>
                </a:solidFill>
                <a:cs typeface="Tajawal ExtraBold" panose="00000800000000000000" pitchFamily="2" charset="-78"/>
              </a:rPr>
              <a:t> The purpose of this first requirement is to enable the insurer to predict loss based on the law of</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large numbers. Loss data can be compiled over time, and losses for the group as a whole can be predicted  with some accuracy. The loss costs can then be spread  over all insureds in the underwriting class.</a:t>
            </a:r>
            <a:endParaRPr lang="ar-YE" sz="1600" dirty="0">
              <a:solidFill>
                <a:srgbClr val="0A1F61"/>
              </a:solidFill>
              <a:cs typeface="Tajawal ExtraBold" panose="00000800000000000000" pitchFamily="2" charset="-78"/>
            </a:endParaRPr>
          </a:p>
          <a:p>
            <a:pPr marL="342900" indent="-342900" algn="r" rtl="1">
              <a:lnSpc>
                <a:spcPct val="150000"/>
              </a:lnSpc>
              <a:buFont typeface="Wingdings" panose="05000000000000000000" pitchFamily="2" charset="2"/>
              <a:buChar char="v"/>
            </a:pPr>
            <a:r>
              <a:rPr lang="ar-YE" sz="2200" dirty="0">
                <a:solidFill>
                  <a:srgbClr val="0A1F61"/>
                </a:solidFill>
                <a:latin typeface="Traditional Arabic" panose="02020603050405020304" pitchFamily="18" charset="-78"/>
                <a:cs typeface="Traditional Arabic" panose="02020603050405020304" pitchFamily="18" charset="-78"/>
              </a:rPr>
              <a:t>الشرط الأول للمخاطر القابلة للتأمين:  هو وجود عدد كبير من وحدات التعرض. من المثالي أن يكون هناك مجموعة كبيرة من وحدات التعرض المتشابهة إلى حد ما، ولكن ليس بالضرورة أن تكون متطابقة، والتي تتعرض لنفس الخطر أو مجموعة من المخاطر. على سبيل المثال، يمكن تجميع عدد كبير من المنازل الخشبية في مدينة معينة لغرض توفير التأمين على الممتلكات لهذه المنازل.</a:t>
            </a:r>
          </a:p>
          <a:p>
            <a:pPr marL="342900" indent="-342900" algn="r" rtl="1">
              <a:lnSpc>
                <a:spcPct val="150000"/>
              </a:lnSpc>
              <a:buFont typeface="Wingdings" panose="05000000000000000000" pitchFamily="2" charset="2"/>
              <a:buChar char="v"/>
            </a:pPr>
            <a:r>
              <a:rPr lang="ar-YE" sz="2200" dirty="0">
                <a:solidFill>
                  <a:srgbClr val="0A1F61"/>
                </a:solidFill>
                <a:latin typeface="Traditional Arabic" panose="02020603050405020304" pitchFamily="18" charset="-78"/>
                <a:cs typeface="Traditional Arabic" panose="02020603050405020304" pitchFamily="18" charset="-78"/>
              </a:rPr>
              <a:t>الهدف من هذا الشرط الأول هو تمكين شركة التأمين من توقع الخسائر بناءً على قانون الأعداد الكبيرة. يمكن جمع بيانات الخسائر بمرور الوقت، وتوقع الخسائر للمجموعة ككل بدقة معقولة. ثم يمكن توزيع تكاليف الخسائر على جميع المؤمن عليهم في فئة الإكتتاب .</a:t>
            </a:r>
            <a:endParaRPr lang="en-MY" sz="2200" dirty="0">
              <a:solidFill>
                <a:srgbClr val="0A1F61"/>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2698404806"/>
      </p:ext>
    </p:extLst>
  </p:cSld>
  <p:clrMapOvr>
    <a:masterClrMapping/>
  </p:clrMapOvr>
  <mc:AlternateContent xmlns:mc="http://schemas.openxmlformats.org/markup-compatibility/2006" xmlns:p14="http://schemas.microsoft.com/office/powerpoint/2010/main">
    <mc:Choice Requires="p14">
      <p:transition spd="slow" p14:dur="2000" advTm="180108"/>
    </mc:Choice>
    <mc:Fallback xmlns="">
      <p:transition spd="slow" advTm="180108"/>
    </mc:Fallback>
  </mc:AlternateContent>
  <p:extLst>
    <p:ext uri="{3A86A75C-4F4B-4683-9AE1-C65F6400EC91}">
      <p14:laserTraceLst xmlns:p14="http://schemas.microsoft.com/office/powerpoint/2010/main">
        <p14:tracePtLst>
          <p14:tracePt t="41466" x="3644900" y="6330950"/>
          <p14:tracePt t="41610" x="2854325" y="6221413"/>
          <p14:tracePt t="41620" x="2965450" y="5659438"/>
          <p14:tracePt t="41635" x="3287713" y="4368800"/>
          <p14:tracePt t="41651" x="3627438" y="3195638"/>
          <p14:tracePt t="41667" x="3925888" y="2319338"/>
          <p14:tracePt t="41684" x="4214813" y="1716088"/>
          <p14:tracePt t="41701" x="4503738" y="1274763"/>
          <p14:tracePt t="41719" x="4664075" y="1096963"/>
          <p14:tracePt t="41735" x="4765675" y="1019175"/>
          <p14:tracePt t="41751" x="4818063" y="993775"/>
          <p14:tracePt t="41859" x="4826000" y="993775"/>
          <p14:tracePt t="41866" x="4859338" y="1019175"/>
          <p14:tracePt t="41874" x="4868863" y="1062038"/>
          <p14:tracePt t="41884" x="4876800" y="1079500"/>
          <p14:tracePt t="41901" x="4919663" y="1206500"/>
          <p14:tracePt t="41917" x="4962525" y="1360488"/>
          <p14:tracePt t="41934" x="4970463" y="1512888"/>
          <p14:tracePt t="41951" x="4970463" y="1639888"/>
          <p14:tracePt t="41967" x="4970463" y="1758950"/>
          <p14:tracePt t="41984" x="4962525" y="1852613"/>
          <p14:tracePt t="42002" x="4945063" y="2055813"/>
          <p14:tracePt t="42018" x="4945063" y="2116138"/>
          <p14:tracePt t="42019" x="4935538" y="2174875"/>
          <p14:tracePt t="42034" x="4910138" y="2235200"/>
          <p14:tracePt t="42036" x="4894263" y="2278063"/>
          <p14:tracePt t="42050" x="4884738" y="2354263"/>
          <p14:tracePt t="42069" x="4818063" y="2489200"/>
          <p14:tracePt t="42083" x="4818063" y="2498725"/>
          <p14:tracePt t="42101" x="4808538" y="2506663"/>
          <p14:tracePt t="42122" x="4800600" y="2524125"/>
          <p14:tracePt t="42136" x="4757738" y="2566988"/>
          <p14:tracePt t="42139" x="4699000" y="2625725"/>
          <p14:tracePt t="42151" x="4621213" y="2668588"/>
          <p14:tracePt t="42167" x="4494213" y="2752725"/>
          <p14:tracePt t="42184" x="4367213" y="2805113"/>
          <p14:tracePt t="42186" x="4306888" y="2820988"/>
          <p14:tracePt t="42203" x="4222750" y="2855913"/>
          <p14:tracePt t="42219" x="4187825" y="2855913"/>
          <p14:tracePt t="42235" x="4162425" y="2855913"/>
          <p14:tracePt t="42236" x="4137025" y="2855913"/>
          <p14:tracePt t="42403" x="4137025" y="2820988"/>
          <p14:tracePt t="42411" x="4137025" y="2795588"/>
          <p14:tracePt t="42426" x="4146550" y="2813050"/>
          <p14:tracePt t="42435" x="4162425" y="2830513"/>
          <p14:tracePt t="42451" x="4171950" y="2830513"/>
          <p14:tracePt t="42467" x="4460875" y="2871788"/>
          <p14:tracePt t="42484" x="4630738" y="2940050"/>
          <p14:tracePt t="42501" x="4699000" y="2965450"/>
          <p14:tracePt t="42517" x="4757738" y="2990850"/>
          <p14:tracePt t="42533" x="4826000" y="3008313"/>
          <p14:tracePt t="42551" x="4919663" y="3033713"/>
          <p14:tracePt t="42568" x="4995863" y="3041650"/>
          <p14:tracePt t="42570" x="5038725" y="3041650"/>
          <p14:tracePt t="42584" x="5080000" y="3041650"/>
          <p14:tracePt t="42603" x="5216525" y="3041650"/>
          <p14:tracePt t="42618" x="5267325" y="3041650"/>
          <p14:tracePt t="42635" x="5335588" y="3041650"/>
          <p14:tracePt t="42651" x="5353050" y="3041650"/>
          <p14:tracePt t="42652" x="5378450" y="3041650"/>
          <p14:tracePt t="42666" x="5411788" y="3041650"/>
          <p14:tracePt t="42683" x="5462588" y="3041650"/>
          <p14:tracePt t="42701" x="5530850" y="3041650"/>
          <p14:tracePt t="42717" x="5632450" y="3041650"/>
          <p14:tracePt t="42733" x="5735638" y="3041650"/>
          <p14:tracePt t="42752" x="5837238" y="3041650"/>
          <p14:tracePt t="42767" x="5913438" y="3041650"/>
          <p14:tracePt t="42783" x="5997575" y="3041650"/>
          <p14:tracePt t="42800" x="6075363" y="3041650"/>
          <p14:tracePt t="42819" x="6116638" y="3041650"/>
          <p14:tracePt t="42833" x="6134100" y="3041650"/>
          <p14:tracePt t="42898" x="6142038" y="3025775"/>
          <p14:tracePt t="42906" x="6184900" y="3016250"/>
          <p14:tracePt t="42916" x="6235700" y="3008313"/>
          <p14:tracePt t="42933" x="6397625" y="2990850"/>
          <p14:tracePt t="42950" x="6592888" y="2965450"/>
          <p14:tracePt t="42967" x="6838950" y="2949575"/>
          <p14:tracePt t="42983" x="7077075" y="2949575"/>
          <p14:tracePt t="43000" x="7229475" y="2949575"/>
          <p14:tracePt t="43016" x="7358063" y="2949575"/>
          <p14:tracePt t="43034" x="7426325" y="2932113"/>
          <p14:tracePt t="43035" x="7451725" y="2922588"/>
          <p14:tracePt t="43051" x="7459663" y="2922588"/>
          <p14:tracePt t="43067" x="7518400" y="2922588"/>
          <p14:tracePt t="43083" x="7646988" y="2914650"/>
          <p14:tracePt t="43100" x="7766050" y="2906713"/>
          <p14:tracePt t="43117" x="7926388" y="2863850"/>
          <p14:tracePt t="43134" x="8105775" y="2855913"/>
          <p14:tracePt t="43153" x="8334375" y="2805113"/>
          <p14:tracePt t="43154" x="8428038" y="2795588"/>
          <p14:tracePt t="43167" x="8504238" y="2795588"/>
          <p14:tracePt t="43184" x="8632825" y="2795588"/>
          <p14:tracePt t="43186" x="8716963" y="2795588"/>
          <p14:tracePt t="43202" x="8843963" y="2795588"/>
          <p14:tracePt t="43217" x="8886825" y="2795588"/>
          <p14:tracePt t="43218" x="8921750" y="2795588"/>
          <p14:tracePt t="43233" x="8955088" y="2795588"/>
          <p14:tracePt t="43250" x="8963025" y="2795588"/>
          <p14:tracePt t="43427" x="8988425" y="2795588"/>
          <p14:tracePt t="43434" x="9031288" y="2795588"/>
          <p14:tracePt t="43442" x="9064625" y="2795588"/>
          <p14:tracePt t="43452" x="9082088" y="2795588"/>
          <p14:tracePt t="43466" x="9107488" y="2795588"/>
          <p14:tracePt t="43483" x="9175750" y="2795588"/>
          <p14:tracePt t="43787" x="9132888" y="2795588"/>
          <p14:tracePt t="43794" x="9082088" y="2813050"/>
          <p14:tracePt t="43801" x="9005888" y="2813050"/>
          <p14:tracePt t="43816" x="8921750" y="2820988"/>
          <p14:tracePt t="43833" x="8658225" y="2820988"/>
          <p14:tracePt t="43850" x="8385175" y="2820988"/>
          <p14:tracePt t="43866" x="8080375" y="2820988"/>
          <p14:tracePt t="43883" x="7629525" y="2820988"/>
          <p14:tracePt t="43901" x="7281863" y="2820988"/>
          <p14:tracePt t="43916" x="6873875" y="2820988"/>
          <p14:tracePt t="43934" x="6610350" y="2813050"/>
          <p14:tracePt t="43951" x="6405563" y="2787650"/>
          <p14:tracePt t="43967" x="6245225" y="2752725"/>
          <p14:tracePt t="43983" x="6091238" y="2752725"/>
          <p14:tracePt t="44000" x="5956300" y="2752725"/>
          <p14:tracePt t="44016" x="5845175" y="2752725"/>
          <p14:tracePt t="44033" x="5726113" y="2752725"/>
          <p14:tracePt t="44050" x="5616575" y="2752725"/>
          <p14:tracePt t="44066" x="5538788" y="2752725"/>
          <p14:tracePt t="44082" x="5480050" y="2752725"/>
          <p14:tracePt t="44100" x="5462588" y="2752725"/>
          <p14:tracePt t="44116" x="5411788" y="2752725"/>
          <p14:tracePt t="44133" x="5335588" y="2752725"/>
          <p14:tracePt t="44150" x="5249863" y="2752725"/>
          <p14:tracePt t="44167" x="5148263" y="2752725"/>
          <p14:tracePt t="44184" x="5021263" y="2752725"/>
          <p14:tracePt t="44203" x="4818063" y="2744788"/>
          <p14:tracePt t="44219" x="4656138" y="2736850"/>
          <p14:tracePt t="44234" x="4476750" y="2701925"/>
          <p14:tracePt t="44251" x="4392613" y="2701925"/>
          <p14:tracePt t="44252" x="4341813" y="2701925"/>
          <p14:tracePt t="44267" x="4281488" y="2701925"/>
          <p14:tracePt t="44268" x="4240213" y="2701925"/>
          <p14:tracePt t="44283" x="4230688" y="2701925"/>
          <p14:tracePt t="44571" x="4205288" y="2701925"/>
          <p14:tracePt t="44578" x="4162425" y="2701925"/>
          <p14:tracePt t="44586" x="4103688" y="2701925"/>
          <p14:tracePt t="44599" x="4052888" y="2711450"/>
          <p14:tracePt t="44616" x="3959225" y="2744788"/>
          <p14:tracePt t="44633" x="3951288" y="2744788"/>
          <p14:tracePt t="48227" x="3941763" y="2752725"/>
          <p14:tracePt t="48243" x="3941763" y="2770188"/>
          <p14:tracePt t="48259" x="3933825" y="2787650"/>
          <p14:tracePt t="48274" x="3933825" y="2795588"/>
          <p14:tracePt t="48306" x="3925888" y="2805113"/>
          <p14:tracePt t="48322" x="3908425" y="2820988"/>
          <p14:tracePt t="48330" x="3900488" y="2820988"/>
          <p14:tracePt t="48338" x="3865563" y="2838450"/>
          <p14:tracePt t="48348" x="3857625" y="2846388"/>
          <p14:tracePt t="48365" x="3832225" y="2855913"/>
          <p14:tracePt t="48381" x="3797300" y="2863850"/>
          <p14:tracePt t="48398" x="3644900" y="2881313"/>
          <p14:tracePt t="48414" x="3533775" y="2906713"/>
          <p14:tracePt t="48431" x="3475038" y="2906713"/>
          <p14:tracePt t="48447" x="3363913" y="2922588"/>
          <p14:tracePt t="48467" x="3279775" y="2940050"/>
          <p14:tracePt t="48546" x="3262313" y="2940050"/>
          <p14:tracePt t="48554" x="3203575" y="2957513"/>
          <p14:tracePt t="48564" x="3143250" y="2974975"/>
          <p14:tracePt t="48581" x="3092450" y="2990850"/>
          <p14:tracePt t="48602" x="3084513" y="3000375"/>
          <p14:tracePt t="48614" x="3084513" y="3008313"/>
          <p14:tracePt t="48631" x="3084513" y="3016250"/>
          <p14:tracePt t="48647" x="3067050" y="3033713"/>
          <p14:tracePt t="48843" x="3067050" y="3051175"/>
          <p14:tracePt t="48850" x="3100388" y="3076575"/>
          <p14:tracePt t="48858" x="3109913" y="3084513"/>
          <p14:tracePt t="48947" x="3117850" y="3094038"/>
          <p14:tracePt t="48954" x="3127375" y="3094038"/>
          <p14:tracePt t="48995" x="3135313" y="3094038"/>
          <p14:tracePt t="49354" x="3143250" y="3094038"/>
          <p14:tracePt t="49403" x="3152775" y="3084513"/>
          <p14:tracePt t="49506" x="3160713" y="3084513"/>
          <p14:tracePt t="49570" x="3178175" y="3076575"/>
          <p14:tracePt t="49619" x="3178175" y="3067050"/>
          <p14:tracePt t="80205" x="3186113" y="3067050"/>
          <p14:tracePt t="80210" x="3330575" y="2922588"/>
          <p14:tracePt t="80219" x="3873500" y="2574925"/>
          <p14:tracePt t="80236" x="4443413" y="2293938"/>
          <p14:tracePt t="80237" x="4894263" y="2174875"/>
          <p14:tracePt t="80251" x="5249863" y="2159000"/>
          <p14:tracePt t="80252" x="5360988" y="2159000"/>
          <p14:tracePt t="80268" x="5403850" y="2159000"/>
          <p14:tracePt t="80298" x="5429250" y="2159000"/>
          <p14:tracePt t="80306" x="5437188" y="2159000"/>
          <p14:tracePt t="80317" x="5462588" y="2159000"/>
          <p14:tracePt t="80434" x="5472113" y="2159000"/>
          <p14:tracePt t="80443" x="5472113" y="2174875"/>
          <p14:tracePt t="80452" x="5472113" y="2217738"/>
          <p14:tracePt t="80469" x="5472113" y="2286000"/>
          <p14:tracePt t="80483" x="5421313" y="2362200"/>
          <p14:tracePt t="80501" x="5318125" y="2557463"/>
          <p14:tracePt t="80517" x="5208588" y="2719388"/>
          <p14:tracePt t="80533" x="5148263" y="2830513"/>
          <p14:tracePt t="80551" x="5132388" y="2863850"/>
          <p14:tracePt t="80610" x="5114925" y="2881313"/>
          <p14:tracePt t="80618" x="5114925" y="2922588"/>
          <p14:tracePt t="80626" x="5106988" y="2974975"/>
          <p14:tracePt t="80635" x="5106988" y="3000375"/>
          <p14:tracePt t="80651" x="5106988" y="3059113"/>
          <p14:tracePt t="80652" x="5106988" y="3101975"/>
          <p14:tracePt t="80668" x="5097463" y="3160713"/>
          <p14:tracePt t="80683" x="5097463" y="3203575"/>
          <p14:tracePt t="80700" x="5097463" y="3228975"/>
          <p14:tracePt t="80716" x="5097463" y="3279775"/>
          <p14:tracePt t="80733" x="5097463" y="3330575"/>
          <p14:tracePt t="80751" x="5097463" y="3348038"/>
          <p14:tracePt t="80766" x="5097463" y="3355975"/>
          <p14:tracePt t="80810" x="5097463" y="3373438"/>
          <p14:tracePt t="80826" x="5097463" y="3382963"/>
          <p14:tracePt t="80834" x="5097463" y="3424238"/>
          <p14:tracePt t="80842" x="5097463" y="3441700"/>
          <p14:tracePt t="80851" x="5097463" y="3459163"/>
          <p14:tracePt t="80866" x="5097463" y="3467100"/>
          <p14:tracePt t="80883" x="5097463" y="3484563"/>
          <p14:tracePt t="80954" x="5097463" y="3509963"/>
          <p14:tracePt t="80962" x="5106988" y="3543300"/>
          <p14:tracePt t="80970" x="5114925" y="3560763"/>
          <p14:tracePt t="80983" x="5132388" y="3578225"/>
          <p14:tracePt t="81001" x="5148263" y="3603625"/>
          <p14:tracePt t="81026" x="5173663" y="3603625"/>
          <p14:tracePt t="81042" x="5183188" y="3603625"/>
          <p14:tracePt t="81052" x="5208588" y="3603625"/>
          <p14:tracePt t="81067" x="5233988" y="3603625"/>
          <p14:tracePt t="81083" x="5318125" y="3603625"/>
          <p14:tracePt t="81100" x="5437188" y="3603625"/>
          <p14:tracePt t="81117" x="5522913" y="3603625"/>
          <p14:tracePt t="81135" x="5667375" y="3578225"/>
          <p14:tracePt t="81152" x="5743575" y="3578225"/>
          <p14:tracePt t="81155" x="5768975" y="3578225"/>
          <p14:tracePt t="81174" x="5794375" y="3568700"/>
          <p14:tracePt t="81186" x="5802313" y="3568700"/>
          <p14:tracePt t="81199" x="5811838" y="3560763"/>
          <p14:tracePt t="81216" x="5819775" y="3552825"/>
          <p14:tracePt t="81233" x="5880100" y="3543300"/>
          <p14:tracePt t="81235" x="5921375" y="3535363"/>
          <p14:tracePt t="81250" x="5981700" y="3535363"/>
          <p14:tracePt t="81268" x="6126163" y="3535363"/>
          <p14:tracePt t="81269" x="6219825" y="3535363"/>
          <p14:tracePt t="81283" x="6364288" y="3535363"/>
          <p14:tracePt t="81300" x="6483350" y="3535363"/>
          <p14:tracePt t="81317" x="6559550" y="3535363"/>
          <p14:tracePt t="81333" x="6600825" y="3535363"/>
          <p14:tracePt t="81349" x="6653213" y="3543300"/>
          <p14:tracePt t="81367" x="6661150" y="3552825"/>
          <p14:tracePt t="81383" x="6669088" y="3552825"/>
          <p14:tracePt t="81426" x="6686550" y="3552825"/>
          <p14:tracePt t="81434" x="6711950" y="3552825"/>
          <p14:tracePt t="81442" x="6745288" y="3552825"/>
          <p14:tracePt t="81451" x="6770688" y="3552825"/>
          <p14:tracePt t="81466" x="6813550" y="3552825"/>
          <p14:tracePt t="81483" x="6864350" y="3552825"/>
          <p14:tracePt t="81500" x="6899275" y="3552825"/>
          <p14:tracePt t="81516" x="6907213" y="3552825"/>
          <p14:tracePt t="81786" x="6942138" y="3552825"/>
          <p14:tracePt t="81794" x="7008813" y="3552825"/>
          <p14:tracePt t="81801" x="7034213" y="3552825"/>
          <p14:tracePt t="81816" x="7059613" y="3552825"/>
          <p14:tracePt t="81818" x="7085013" y="3552825"/>
          <p14:tracePt t="81833" x="7112000" y="3552825"/>
          <p14:tracePt t="81850" x="7188200" y="3568700"/>
          <p14:tracePt t="81866" x="7221538" y="3578225"/>
          <p14:tracePt t="81922" x="7229475" y="3578225"/>
          <p14:tracePt t="81962" x="7256463" y="3578225"/>
          <p14:tracePt t="81978" x="7281863" y="3578225"/>
          <p14:tracePt t="81986" x="7289800" y="3578225"/>
          <p14:tracePt t="81994" x="7297738" y="3578225"/>
          <p14:tracePt t="82002" x="7315200" y="3578225"/>
          <p14:tracePt t="82016" x="7323138" y="3578225"/>
          <p14:tracePt t="82033" x="7391400" y="3578225"/>
          <p14:tracePt t="82050" x="7426325" y="3578225"/>
          <p14:tracePt t="82052" x="7442200" y="3578225"/>
          <p14:tracePt t="82074" x="7485063" y="3578225"/>
          <p14:tracePt t="82099" x="7493000" y="3578225"/>
          <p14:tracePt t="82115" x="7502525" y="3578225"/>
          <p14:tracePt t="82122" x="7518400" y="3578225"/>
          <p14:tracePt t="82133" x="7535863" y="3578225"/>
          <p14:tracePt t="82149" x="7621588" y="3578225"/>
          <p14:tracePt t="82173" x="7723188" y="3578225"/>
          <p14:tracePt t="82182" x="7740650" y="3578225"/>
          <p14:tracePt t="82201" x="7773988" y="3578225"/>
          <p14:tracePt t="82267" x="7816850" y="3578225"/>
          <p14:tracePt t="82274" x="7842250" y="3578225"/>
          <p14:tracePt t="82282" x="7867650" y="3603625"/>
          <p14:tracePt t="82299" x="7935913" y="3611563"/>
          <p14:tracePt t="82315" x="8045450" y="3654425"/>
          <p14:tracePt t="82333" x="8139113" y="3705225"/>
          <p14:tracePt t="82349" x="8199438" y="3730625"/>
          <p14:tracePt t="82418" x="8207375" y="3730625"/>
          <p14:tracePt t="82426" x="8232775" y="3738563"/>
          <p14:tracePt t="82434" x="8250238" y="3738563"/>
          <p14:tracePt t="82449" x="8258175" y="3738563"/>
          <p14:tracePt t="82466" x="8291513" y="3748088"/>
          <p14:tracePt t="82483" x="8369300" y="3756025"/>
          <p14:tracePt t="82499" x="8470900" y="3773488"/>
          <p14:tracePt t="82516" x="8529638" y="3781425"/>
          <p14:tracePt t="82532" x="8539163" y="3790950"/>
          <p14:tracePt t="82554" x="8547100" y="3790950"/>
          <p14:tracePt t="82570" x="8580438" y="3790950"/>
          <p14:tracePt t="82582" x="8648700" y="3790950"/>
          <p14:tracePt t="82601" x="8767763" y="3790950"/>
          <p14:tracePt t="82602" x="8828088" y="3790950"/>
          <p14:tracePt t="82616" x="8869363" y="3798888"/>
          <p14:tracePt t="82634" x="8921750" y="3798888"/>
          <p14:tracePt t="82649" x="8937625" y="3806825"/>
          <p14:tracePt t="85114" x="8929688" y="3806825"/>
          <p14:tracePt t="85434" x="8904288" y="3816350"/>
          <p14:tracePt t="85907" x="8894763" y="3824288"/>
          <p14:tracePt t="85915" x="8894763" y="3832225"/>
          <p14:tracePt t="85938" x="8878888" y="3841750"/>
          <p14:tracePt t="85954" x="8869363" y="3849688"/>
          <p14:tracePt t="85962" x="8853488" y="3857625"/>
          <p14:tracePt t="86002" x="8836025" y="3867150"/>
          <p14:tracePt t="86026" x="8828088" y="3875088"/>
          <p14:tracePt t="86058" x="8818563" y="3883025"/>
          <p14:tracePt t="86066" x="8810625" y="3892550"/>
          <p14:tracePt t="86082" x="8802688" y="3892550"/>
          <p14:tracePt t="86098" x="8793163" y="3900488"/>
          <p14:tracePt t="86115" x="8793163" y="3908425"/>
          <p14:tracePt t="86122" x="8785225" y="3908425"/>
          <p14:tracePt t="89828" x="8767763" y="3917950"/>
          <p14:tracePt t="89834" x="8750300" y="3917950"/>
          <p14:tracePt t="89846" x="8742363" y="3925888"/>
          <p14:tracePt t="89863" x="8734425" y="3925888"/>
          <p14:tracePt t="91059" x="8716963" y="3925888"/>
          <p14:tracePt t="91066" x="8674100" y="3943350"/>
          <p14:tracePt t="91079" x="8623300" y="3951288"/>
          <p14:tracePt t="91095" x="8539163" y="3951288"/>
          <p14:tracePt t="91113" x="8343900" y="3951288"/>
          <p14:tracePt t="91129" x="8139113" y="3951288"/>
          <p14:tracePt t="91130" x="8070850" y="3951288"/>
          <p14:tracePt t="91148" x="8004175" y="3951288"/>
          <p14:tracePt t="91163" x="7986713" y="3951288"/>
          <p14:tracePt t="92459" x="7943850" y="3951288"/>
          <p14:tracePt t="92466" x="7850188" y="3951288"/>
          <p14:tracePt t="92479" x="7791450" y="3951288"/>
          <p14:tracePt t="92495" x="7705725" y="3951288"/>
          <p14:tracePt t="92511" x="7570788" y="3943350"/>
          <p14:tracePt t="92528" x="7467600" y="3925888"/>
          <p14:tracePt t="92544" x="7416800" y="3917950"/>
          <p14:tracePt t="92562" x="7400925" y="3917950"/>
          <p14:tracePt t="92563" x="7383463" y="3917950"/>
          <p14:tracePt t="92619" x="7340600" y="3908425"/>
          <p14:tracePt t="92626" x="7256463" y="3908425"/>
          <p14:tracePt t="92634" x="7145338" y="3908425"/>
          <p14:tracePt t="92645" x="7018338" y="3908425"/>
          <p14:tracePt t="92662" x="6805613" y="3892550"/>
          <p14:tracePt t="92678" x="6575425" y="3875088"/>
          <p14:tracePt t="92694" x="6346825" y="3841750"/>
          <p14:tracePt t="92711" x="6219825" y="3824288"/>
          <p14:tracePt t="92730" x="6194425" y="3824288"/>
          <p14:tracePt t="92747" x="6116638" y="3824288"/>
          <p14:tracePt t="92762" x="5981700" y="3867150"/>
          <p14:tracePt t="92763" x="5776913" y="3917950"/>
          <p14:tracePt t="92779" x="5565775" y="3994150"/>
          <p14:tracePt t="92780" x="5368925" y="4037013"/>
          <p14:tracePt t="92794" x="5173663" y="4079875"/>
          <p14:tracePt t="92811" x="4749800" y="4197350"/>
          <p14:tracePt t="92829" x="4545013" y="4240213"/>
          <p14:tracePt t="92845" x="4476750" y="4249738"/>
          <p14:tracePt t="92914" x="4443413" y="4257675"/>
          <p14:tracePt t="92922" x="4400550" y="4257675"/>
          <p14:tracePt t="92929" x="4341813" y="4257675"/>
          <p14:tracePt t="92944" x="4298950" y="4257675"/>
          <p14:tracePt t="92961" x="4222750" y="4257675"/>
          <p14:tracePt t="92978" x="4187825" y="4257675"/>
          <p14:tracePt t="92995" x="4179888" y="4257675"/>
          <p14:tracePt t="93298" x="4171950" y="4257675"/>
          <p14:tracePt t="93306" x="4146550" y="4257675"/>
          <p14:tracePt t="93314" x="4044950" y="4257675"/>
          <p14:tracePt t="93327" x="3908425" y="4257675"/>
          <p14:tracePt t="93344" x="3627438" y="4257675"/>
          <p14:tracePt t="93361" x="3355975" y="4257675"/>
          <p14:tracePt t="93378" x="3067050" y="4257675"/>
          <p14:tracePt t="93379" x="2965450" y="4257675"/>
          <p14:tracePt t="93394" x="2897188" y="4257675"/>
          <p14:tracePt t="93411" x="2863850" y="4257675"/>
          <p14:tracePt t="93539" x="2854325" y="4257675"/>
          <p14:tracePt t="93611" x="2846388" y="4275138"/>
          <p14:tracePt t="93618" x="2854325" y="4300538"/>
          <p14:tracePt t="93628" x="2871788" y="4300538"/>
          <p14:tracePt t="93644" x="2947988" y="4316413"/>
          <p14:tracePt t="93662" x="3109913" y="4341813"/>
          <p14:tracePt t="93678" x="3287713" y="4376738"/>
          <p14:tracePt t="93694" x="3424238" y="4419600"/>
          <p14:tracePt t="93711" x="3508375" y="4419600"/>
          <p14:tracePt t="93727" x="3586163" y="4419600"/>
          <p14:tracePt t="93745" x="3652838" y="4419600"/>
          <p14:tracePt t="93763" x="3781425" y="4419600"/>
          <p14:tracePt t="93778" x="3806825" y="4419600"/>
          <p14:tracePt t="93779" x="3890963" y="4402138"/>
          <p14:tracePt t="93802" x="4086225" y="4402138"/>
          <p14:tracePt t="93812" x="4162425" y="4402138"/>
          <p14:tracePt t="93828" x="4316413" y="4402138"/>
          <p14:tracePt t="93844" x="4486275" y="4402138"/>
          <p14:tracePt t="93861" x="4638675" y="4402138"/>
          <p14:tracePt t="93877" x="4757738" y="4402138"/>
          <p14:tracePt t="93894" x="4826000" y="4402138"/>
          <p14:tracePt t="93911" x="4902200" y="4402138"/>
          <p14:tracePt t="93927" x="5021263" y="4402138"/>
          <p14:tracePt t="93944" x="5157788" y="4402138"/>
          <p14:tracePt t="93961" x="5310188" y="4419600"/>
          <p14:tracePt t="93962" x="5411788" y="4419600"/>
          <p14:tracePt t="93977" x="5472113" y="4419600"/>
          <p14:tracePt t="93995" x="5599113" y="4419600"/>
          <p14:tracePt t="93995" x="5657850" y="4419600"/>
          <p14:tracePt t="94011" x="5700713" y="4419600"/>
          <p14:tracePt t="94027" x="5845175" y="4419600"/>
          <p14:tracePt t="94044" x="5938838" y="4427538"/>
          <p14:tracePt t="94062" x="5997575" y="4427538"/>
          <p14:tracePt t="94079" x="6049963" y="4427538"/>
          <p14:tracePt t="94095" x="6075363" y="4427538"/>
          <p14:tracePt t="94111" x="6100763" y="4427538"/>
          <p14:tracePt t="94129" x="6108700" y="4427538"/>
          <p14:tracePt t="94131" x="6134100" y="4427538"/>
          <p14:tracePt t="94144" x="6159500" y="4427538"/>
          <p14:tracePt t="94162" x="6235700" y="4445000"/>
          <p14:tracePt t="94163" x="6296025" y="4470400"/>
          <p14:tracePt t="94178" x="6372225" y="4486275"/>
          <p14:tracePt t="94178" x="6456363" y="4513263"/>
          <p14:tracePt t="94194" x="6534150" y="4529138"/>
          <p14:tracePt t="94195" x="6618288" y="4554538"/>
          <p14:tracePt t="94211" x="6694488" y="4564063"/>
          <p14:tracePt t="94212" x="6737350" y="4572000"/>
          <p14:tracePt t="94227" x="6831013" y="4579938"/>
          <p14:tracePt t="94245" x="6873875" y="4589463"/>
          <p14:tracePt t="94263" x="6907213" y="4589463"/>
          <p14:tracePt t="94314" x="6915150" y="4589463"/>
          <p14:tracePt t="94323" x="6942138" y="4589463"/>
          <p14:tracePt t="94330" x="6975475" y="4589463"/>
          <p14:tracePt t="94344" x="7018338" y="4589463"/>
          <p14:tracePt t="94346" x="7059613" y="4589463"/>
          <p14:tracePt t="94361" x="7119938" y="4589463"/>
          <p14:tracePt t="94362" x="7188200" y="4589463"/>
          <p14:tracePt t="94377" x="7246938" y="4589463"/>
          <p14:tracePt t="94378" x="7323138" y="4589463"/>
          <p14:tracePt t="94394" x="7373938" y="4589463"/>
          <p14:tracePt t="94411" x="7510463" y="4589463"/>
          <p14:tracePt t="94428" x="7621588" y="4589463"/>
          <p14:tracePt t="94443" x="7646988" y="4597400"/>
          <p14:tracePt t="94460" x="7662863" y="4597400"/>
          <p14:tracePt t="94477" x="7688263" y="4614863"/>
          <p14:tracePt t="94494" x="7723188" y="4614863"/>
          <p14:tracePt t="94510" x="7799388" y="4622800"/>
          <p14:tracePt t="94527" x="7893050" y="4630738"/>
          <p14:tracePt t="94544" x="7977188" y="4630738"/>
          <p14:tracePt t="94560" x="8080375" y="4630738"/>
          <p14:tracePt t="94577" x="8156575" y="4640263"/>
          <p14:tracePt t="94594" x="8207375" y="4657725"/>
          <p14:tracePt t="94611" x="8240713" y="4665663"/>
          <p14:tracePt t="94629" x="8301038" y="4673600"/>
          <p14:tracePt t="94643" x="8326438" y="4673600"/>
          <p14:tracePt t="94661" x="8343900" y="4673600"/>
          <p14:tracePt t="94678" x="8369300" y="4673600"/>
          <p14:tracePt t="94694" x="8377238" y="4673600"/>
          <p14:tracePt t="94711" x="8402638" y="4673600"/>
          <p14:tracePt t="94727" x="8428038" y="4673600"/>
          <p14:tracePt t="94744" x="8488363" y="4683125"/>
          <p14:tracePt t="94760" x="8555038" y="4683125"/>
          <p14:tracePt t="94777" x="8605838" y="4683125"/>
          <p14:tracePt t="94794" x="8640763" y="4683125"/>
          <p14:tracePt t="94795" x="8666163" y="4683125"/>
          <p14:tracePt t="94811" x="8683625" y="4691063"/>
          <p14:tracePt t="94827" x="8734425" y="4699000"/>
          <p14:tracePt t="94843" x="8785225" y="4699000"/>
          <p14:tracePt t="94861" x="8853488" y="4699000"/>
          <p14:tracePt t="94877" x="8988425" y="4699000"/>
          <p14:tracePt t="94893" x="9117013" y="4699000"/>
          <p14:tracePt t="94911" x="9218613" y="4691063"/>
          <p14:tracePt t="94927" x="9251950" y="4691063"/>
          <p14:tracePt t="94944" x="9261475" y="4691063"/>
          <p14:tracePt t="95154" x="9236075" y="4699000"/>
          <p14:tracePt t="95162" x="9193213" y="4708525"/>
          <p14:tracePt t="95170" x="9150350" y="4716463"/>
          <p14:tracePt t="95178" x="9091613" y="4741863"/>
          <p14:tracePt t="95194" x="8997950" y="4759325"/>
          <p14:tracePt t="95211" x="8828088" y="4792663"/>
          <p14:tracePt t="95211" x="8724900" y="4810125"/>
          <p14:tracePt t="95227" x="8539163" y="4818063"/>
          <p14:tracePt t="95244" x="8385175" y="4818063"/>
          <p14:tracePt t="95260" x="8291513" y="4818063"/>
          <p14:tracePt t="95277" x="8215313" y="4810125"/>
          <p14:tracePt t="95294" x="8189913" y="4802188"/>
          <p14:tracePt t="95362" x="8147050" y="4802188"/>
          <p14:tracePt t="95370" x="8029575" y="4792663"/>
          <p14:tracePt t="95378" x="7900988" y="4775200"/>
          <p14:tracePt t="95394" x="7756525" y="4741863"/>
          <p14:tracePt t="95412" x="7358063" y="4683125"/>
          <p14:tracePt t="95427" x="7221538" y="4673600"/>
          <p14:tracePt t="95428" x="7127875" y="4665663"/>
          <p14:tracePt t="95443" x="7085013" y="4640263"/>
          <p14:tracePt t="95461" x="7051675" y="4640263"/>
          <p14:tracePt t="95523" x="7069138" y="4640263"/>
          <p14:tracePt t="95530" x="7137400" y="4640263"/>
          <p14:tracePt t="95543" x="7229475" y="4640263"/>
          <p14:tracePt t="95560" x="7426325" y="4640263"/>
          <p14:tracePt t="95576" x="7586663" y="4640263"/>
          <p14:tracePt t="95594" x="7715250" y="4622800"/>
          <p14:tracePt t="95595" x="7791450" y="4614863"/>
          <p14:tracePt t="95610" x="7893050" y="4605338"/>
          <p14:tracePt t="95626" x="8096250" y="4572000"/>
          <p14:tracePt t="95643" x="8189913" y="4564063"/>
          <p14:tracePt t="95660" x="8266113" y="4546600"/>
          <p14:tracePt t="95678" x="8326438" y="4546600"/>
          <p14:tracePt t="95693" x="8394700" y="4546600"/>
          <p14:tracePt t="95710" x="8435975" y="4546600"/>
          <p14:tracePt t="95726" x="8470900" y="4546600"/>
          <p14:tracePt t="95743" x="8504238" y="4546600"/>
          <p14:tracePt t="95761" x="8605838" y="4546600"/>
          <p14:tracePt t="95762" x="8674100" y="4546600"/>
          <p14:tracePt t="95776" x="8734425" y="4546600"/>
          <p14:tracePt t="95793" x="8828088" y="4546600"/>
          <p14:tracePt t="95811" x="8878888" y="4546600"/>
          <p14:tracePt t="95812" x="8894763" y="4546600"/>
          <p14:tracePt t="95827" x="8904288" y="4538663"/>
          <p14:tracePt t="95882" x="8912225" y="4538663"/>
          <p14:tracePt t="95890" x="8947150" y="4538663"/>
          <p14:tracePt t="95898" x="8972550" y="4538663"/>
          <p14:tracePt t="95910" x="8980488" y="4538663"/>
          <p14:tracePt t="95926" x="8997950" y="4538663"/>
          <p14:tracePt t="95945" x="9005888" y="4538663"/>
          <p14:tracePt t="96034" x="9013825" y="4538663"/>
          <p14:tracePt t="96050" x="9005888" y="4546600"/>
          <p14:tracePt t="96058" x="8980488" y="4554538"/>
          <p14:tracePt t="96066" x="8937625" y="4554538"/>
          <p14:tracePt t="96076" x="8894763" y="4579938"/>
          <p14:tracePt t="96093" x="8793163" y="4589463"/>
          <p14:tracePt t="96110" x="8674100" y="4589463"/>
          <p14:tracePt t="96126" x="8521700" y="4589463"/>
          <p14:tracePt t="96143" x="8359775" y="4579938"/>
          <p14:tracePt t="96160" x="8215313" y="4564063"/>
          <p14:tracePt t="96176" x="8080375" y="4554538"/>
          <p14:tracePt t="96194" x="8012113" y="4538663"/>
          <p14:tracePt t="96195" x="7986713" y="4529138"/>
          <p14:tracePt t="96213" x="7969250" y="4529138"/>
          <p14:tracePt t="96306" x="7943850" y="4529138"/>
          <p14:tracePt t="96314" x="7900988" y="4529138"/>
          <p14:tracePt t="96326" x="7859713" y="4529138"/>
          <p14:tracePt t="96343" x="7799388" y="4529138"/>
          <p14:tracePt t="96360" x="7731125" y="4521200"/>
          <p14:tracePt t="96376" x="7688263" y="4513263"/>
          <p14:tracePt t="96490" x="7748588" y="4513263"/>
          <p14:tracePt t="96498" x="7832725" y="4513263"/>
          <p14:tracePt t="96509" x="7918450" y="4513263"/>
          <p14:tracePt t="96526" x="8181975" y="4513263"/>
          <p14:tracePt t="96543" x="8435975" y="4513263"/>
          <p14:tracePt t="96559" x="8658225" y="4546600"/>
          <p14:tracePt t="96576" x="8785225" y="4554538"/>
          <p14:tracePt t="96593" x="8818563" y="4564063"/>
          <p14:tracePt t="96611" x="8929688" y="4564063"/>
          <p14:tracePt t="96627" x="8972550" y="4564063"/>
          <p14:tracePt t="96628" x="9056688" y="4564063"/>
          <p14:tracePt t="96644" x="9107488" y="4564063"/>
          <p14:tracePt t="96645" x="9132888" y="4564063"/>
          <p14:tracePt t="96660" x="9183688" y="4564063"/>
          <p14:tracePt t="97042" x="9167813" y="4579938"/>
          <p14:tracePt t="97050" x="9132888" y="4589463"/>
          <p14:tracePt t="97059" x="9107488" y="4597400"/>
          <p14:tracePt t="97076" x="9056688" y="4605338"/>
          <p14:tracePt t="97093" x="8997950" y="4622800"/>
          <p14:tracePt t="97109" x="8947150" y="4630738"/>
          <p14:tracePt t="97126" x="8869363" y="4630738"/>
          <p14:tracePt t="97143" x="8818563" y="4630738"/>
          <p14:tracePt t="97160" x="8793163" y="4630738"/>
          <p14:tracePt t="97161" x="8777288" y="4630738"/>
          <p14:tracePt t="97177" x="8759825" y="4630738"/>
          <p14:tracePt t="97179" x="8742363" y="4630738"/>
          <p14:tracePt t="97192" x="8716963" y="4630738"/>
          <p14:tracePt t="97210" x="8691563" y="4630738"/>
          <p14:tracePt t="97212" x="8674100" y="4630738"/>
          <p14:tracePt t="97226" x="8632825" y="4630738"/>
          <p14:tracePt t="97243" x="8564563" y="4630738"/>
          <p14:tracePt t="97245" x="8555038" y="4630738"/>
          <p14:tracePt t="97259" x="8539163" y="4630738"/>
          <p14:tracePt t="97364" x="8529638" y="4630738"/>
          <p14:tracePt t="97379" x="8539163" y="4622800"/>
          <p14:tracePt t="97386" x="8564563" y="4614863"/>
          <p14:tracePt t="97394" x="8615363" y="4597400"/>
          <p14:tracePt t="97409" x="8716963" y="4597400"/>
          <p14:tracePt t="97427" x="8904288" y="4579938"/>
          <p14:tracePt t="97427" x="8997950" y="4579938"/>
          <p14:tracePt t="97444" x="9124950" y="4579938"/>
          <p14:tracePt t="97445" x="9226550" y="4579938"/>
          <p14:tracePt t="97460" x="9294813" y="4579938"/>
          <p14:tracePt t="97476" x="9405938" y="4579938"/>
          <p14:tracePt t="97492" x="9413875" y="4579938"/>
          <p14:tracePt t="97509" x="9447213" y="4579938"/>
          <p14:tracePt t="97526" x="9515475" y="4579938"/>
          <p14:tracePt t="97543" x="9566275" y="4579938"/>
          <p14:tracePt t="97559" x="9642475" y="4564063"/>
          <p14:tracePt t="97578" x="9728200" y="4546600"/>
          <p14:tracePt t="97650" x="9761538" y="4546600"/>
          <p14:tracePt t="97666" x="9786938" y="4546600"/>
          <p14:tracePt t="97674" x="9796463" y="4546600"/>
          <p14:tracePt t="97682" x="9812338" y="4546600"/>
          <p14:tracePt t="97747" x="9829800" y="4546600"/>
          <p14:tracePt t="97755" x="9847263" y="4538663"/>
          <p14:tracePt t="97762" x="9855200" y="4538663"/>
          <p14:tracePt t="97780" x="9864725" y="4538663"/>
          <p14:tracePt t="98130" x="9847263" y="4538663"/>
          <p14:tracePt t="98139" x="9821863" y="4546600"/>
          <p14:tracePt t="98146" x="9796463" y="4546600"/>
          <p14:tracePt t="98160" x="9779000" y="4554538"/>
          <p14:tracePt t="98175" x="9736138" y="4564063"/>
          <p14:tracePt t="98192" x="9652000" y="4589463"/>
          <p14:tracePt t="98210" x="9566275" y="4605338"/>
          <p14:tracePt t="98211" x="9515475" y="4630738"/>
          <p14:tracePt t="98227" x="9439275" y="4630738"/>
          <p14:tracePt t="98243" x="9421813" y="4630738"/>
          <p14:tracePt t="98586" x="9439275" y="4630738"/>
          <p14:tracePt t="98666" x="9447213" y="4622800"/>
          <p14:tracePt t="98673" x="9456738" y="4622800"/>
          <p14:tracePt t="98681" x="9472613" y="4622800"/>
          <p14:tracePt t="98747" x="9490075" y="4614863"/>
          <p14:tracePt t="98755" x="9498013" y="4614863"/>
          <p14:tracePt t="98762" x="9515475" y="4614863"/>
          <p14:tracePt t="98775" x="9523413" y="4614863"/>
          <p14:tracePt t="98793" x="9550400" y="4605338"/>
          <p14:tracePt t="98794" x="9558338" y="4597400"/>
          <p14:tracePt t="98809" x="9566275" y="4597400"/>
          <p14:tracePt t="98826" x="9575800" y="4597400"/>
          <p14:tracePt t="98850" x="9591675" y="4597400"/>
          <p14:tracePt t="98860" x="9591675" y="4589463"/>
          <p14:tracePt t="98876" x="9601200" y="4589463"/>
          <p14:tracePt t="98892" x="9609138" y="4589463"/>
          <p14:tracePt t="98979" x="9609138" y="4579938"/>
          <p14:tracePt t="99083" x="9609138" y="4597400"/>
          <p14:tracePt t="99090" x="9583738" y="4614863"/>
          <p14:tracePt t="99099" x="9490075" y="4640263"/>
          <p14:tracePt t="99109" x="9380538" y="4657725"/>
          <p14:tracePt t="99130" x="8632825" y="4683125"/>
          <p14:tracePt t="99143" x="8174038" y="4683125"/>
          <p14:tracePt t="99159" x="7391400" y="4683125"/>
          <p14:tracePt t="99175" x="6754813" y="4683125"/>
          <p14:tracePt t="99192" x="6235700" y="4683125"/>
          <p14:tracePt t="99209" x="5888038" y="4683125"/>
          <p14:tracePt t="99211" x="5776913" y="4683125"/>
          <p14:tracePt t="99225" x="5675313" y="4683125"/>
          <p14:tracePt t="99242" x="5548313" y="4683125"/>
          <p14:tracePt t="99259" x="5378450" y="4708525"/>
          <p14:tracePt t="99275" x="5003800" y="4767263"/>
          <p14:tracePt t="99292" x="4724400" y="4792663"/>
          <p14:tracePt t="99309" x="4410075" y="4818063"/>
          <p14:tracePt t="99325" x="4078288" y="4818063"/>
          <p14:tracePt t="99342" x="3822700" y="4818063"/>
          <p14:tracePt t="99359" x="3594100" y="4843463"/>
          <p14:tracePt t="99375" x="3355975" y="4878388"/>
          <p14:tracePt t="99392" x="3074988" y="4878388"/>
          <p14:tracePt t="99409" x="2828925" y="4878388"/>
          <p14:tracePt t="99410" x="2709863" y="4878388"/>
          <p14:tracePt t="99425" x="2590800" y="4878388"/>
          <p14:tracePt t="99442" x="2327275" y="4878388"/>
          <p14:tracePt t="99459" x="2022475" y="4878388"/>
          <p14:tracePt t="99475" x="1350963" y="4878388"/>
          <p14:tracePt t="99491" x="892175" y="4878388"/>
          <p14:tracePt t="99508" x="450850" y="4878388"/>
          <p14:tracePt t="99525" x="187325" y="4878388"/>
          <p14:tracePt t="99541" x="101600" y="4878388"/>
          <p14:tracePt t="99866" x="119063" y="4886325"/>
          <p14:tracePt t="99874" x="136525" y="4886325"/>
          <p14:tracePt t="99906" x="152400" y="4886325"/>
          <p14:tracePt t="99914" x="195263" y="4894263"/>
          <p14:tracePt t="99925" x="230188" y="4903788"/>
          <p14:tracePt t="99941" x="246063" y="4903788"/>
          <p14:tracePt t="100018" x="288925" y="4903788"/>
          <p14:tracePt t="100026" x="347663" y="4903788"/>
          <p14:tracePt t="100034" x="382588" y="4919663"/>
          <p14:tracePt t="100043" x="390525" y="4919663"/>
          <p14:tracePt t="100058" x="415925" y="4919663"/>
          <p14:tracePt t="100075" x="552450" y="4919663"/>
          <p14:tracePt t="100092" x="661988" y="4929188"/>
          <p14:tracePt t="100108" x="806450" y="4929188"/>
          <p14:tracePt t="100125" x="942975" y="4929188"/>
          <p14:tracePt t="100141" x="1104900" y="4929188"/>
          <p14:tracePt t="100158" x="1290638" y="4929188"/>
          <p14:tracePt t="100175" x="1427163" y="4929188"/>
          <p14:tracePt t="100196" x="1520825" y="4929188"/>
          <p14:tracePt t="100211" x="1554163" y="4929188"/>
          <p14:tracePt t="100225" x="1571625" y="4929188"/>
          <p14:tracePt t="100227" x="1579563" y="4929188"/>
          <p14:tracePt t="100276" x="1606550" y="4929188"/>
          <p14:tracePt t="100282" x="1622425" y="4929188"/>
          <p14:tracePt t="100294" x="1657350" y="4929188"/>
          <p14:tracePt t="100311" x="1716088" y="4929188"/>
          <p14:tracePt t="100325" x="1784350" y="4929188"/>
          <p14:tracePt t="100342" x="1860550" y="4929188"/>
          <p14:tracePt t="100358" x="1893888" y="4937125"/>
          <p14:tracePt t="100376" x="1903413" y="4937125"/>
          <p14:tracePt t="100659" x="1911350" y="4937125"/>
          <p14:tracePt t="100666" x="1878013" y="4937125"/>
          <p14:tracePt t="100676" x="1792288" y="4962525"/>
          <p14:tracePt t="100691" x="1673225" y="4972050"/>
          <p14:tracePt t="100708" x="1520825" y="4972050"/>
          <p14:tracePt t="100725" x="1308100" y="4972050"/>
          <p14:tracePt t="100741" x="1095375" y="4972050"/>
          <p14:tracePt t="100758" x="976313" y="4972050"/>
          <p14:tracePt t="100774" x="942975" y="4972050"/>
          <p14:tracePt t="100792" x="935038" y="4972050"/>
          <p14:tracePt t="100986" x="917575" y="4972050"/>
          <p14:tracePt t="100994" x="866775" y="4972050"/>
          <p14:tracePt t="101002" x="841375" y="4972050"/>
          <p14:tracePt t="101010" x="823913" y="4972050"/>
          <p14:tracePt t="101024" x="815975" y="4972050"/>
          <p14:tracePt t="101307" x="892175" y="4972050"/>
          <p14:tracePt t="101314" x="976313" y="4972050"/>
          <p14:tracePt t="101324" x="1028700" y="4972050"/>
          <p14:tracePt t="101341" x="1189038" y="4979988"/>
          <p14:tracePt t="101357" x="1325563" y="4997450"/>
          <p14:tracePt t="101374" x="1444625" y="5022850"/>
          <p14:tracePt t="101390" x="1520825" y="5030788"/>
          <p14:tracePt t="101407" x="1528763" y="5030788"/>
          <p14:tracePt t="101458" x="1554163" y="5030788"/>
          <p14:tracePt t="101466" x="1571625" y="5030788"/>
          <p14:tracePt t="101475" x="1606550" y="5030788"/>
          <p14:tracePt t="101491" x="1639888" y="5030788"/>
          <p14:tracePt t="101507" x="1766888" y="5030788"/>
          <p14:tracePt t="101526" x="1827213" y="5030788"/>
          <p14:tracePt t="101541" x="1852613" y="5030788"/>
          <p14:tracePt t="101557" x="1860550" y="5030788"/>
          <p14:tracePt t="101602" x="1868488" y="5030788"/>
          <p14:tracePt t="101610" x="1878013" y="5030788"/>
          <p14:tracePt t="101618" x="1885950" y="5030788"/>
          <p14:tracePt t="101698" x="1893888" y="5030788"/>
          <p14:tracePt t="101714" x="1903413" y="5030788"/>
          <p14:tracePt t="101721" x="1911350" y="5030788"/>
          <p14:tracePt t="101954" x="1911350" y="5022850"/>
          <p14:tracePt t="101970" x="1920875" y="5022850"/>
          <p14:tracePt t="102002" x="1936750" y="5013325"/>
          <p14:tracePt t="152699" x="1954213" y="5013325"/>
          <p14:tracePt t="152706" x="2235200" y="4749800"/>
          <p14:tracePt t="152718" x="2633663" y="4300538"/>
          <p14:tracePt t="152735" x="3074988" y="3960813"/>
          <p14:tracePt t="152751" x="3152775" y="3943350"/>
          <p14:tracePt t="152826" x="3160713" y="3960813"/>
          <p14:tracePt t="152835" x="3178175" y="3968750"/>
          <p14:tracePt t="152843" x="3194050" y="3976688"/>
          <p14:tracePt t="152851" x="3228975" y="3976688"/>
          <p14:tracePt t="152868" x="3254375" y="3986213"/>
          <p14:tracePt t="152885" x="3279775" y="4002088"/>
          <p14:tracePt t="152939" x="3279775" y="4011613"/>
          <p14:tracePt t="152947" x="3279775" y="4037013"/>
          <p14:tracePt t="152954" x="3279775" y="4070350"/>
          <p14:tracePt t="152968" x="3279775" y="4113213"/>
          <p14:tracePt t="152985" x="3279775" y="4156075"/>
          <p14:tracePt t="152986" x="3279775" y="4171950"/>
          <p14:tracePt t="153002" x="3279775" y="4189413"/>
          <p14:tracePt t="153003" x="3279775" y="4197350"/>
          <p14:tracePt t="153019" x="3270250" y="4214813"/>
          <p14:tracePt t="153091" x="3270250" y="4257675"/>
          <p14:tracePt t="153098" x="3270250" y="4275138"/>
          <p14:tracePt t="153106" x="3244850" y="4333875"/>
          <p14:tracePt t="153117" x="3228975" y="4359275"/>
          <p14:tracePt t="153134" x="3219450" y="4368800"/>
          <p14:tracePt t="153243" x="3219450" y="4394200"/>
          <p14:tracePt t="153252" x="3211513" y="4478338"/>
          <p14:tracePt t="153259" x="3135313" y="4640263"/>
          <p14:tracePt t="153269" x="3092450" y="4741863"/>
          <p14:tracePt t="153285" x="3016250" y="4903788"/>
          <p14:tracePt t="153301" x="2940050" y="5022850"/>
          <p14:tracePt t="153318" x="2914650" y="5064125"/>
          <p14:tracePt t="153420" x="2905125" y="5073650"/>
          <p14:tracePt t="153426" x="2905125" y="5116513"/>
          <p14:tracePt t="153436" x="2905125" y="5208588"/>
          <p14:tracePt t="153451" x="2905125" y="5345113"/>
          <p14:tracePt t="153468" x="2905125" y="5380038"/>
          <p14:tracePt t="153484" x="2905125" y="5507038"/>
          <p14:tracePt t="153501" x="2905125" y="5634038"/>
          <p14:tracePt t="153518" x="2905125" y="5702300"/>
          <p14:tracePt t="179019" x="2659063" y="5327650"/>
          <p14:tracePt t="179026" x="2174875" y="4640263"/>
          <p14:tracePt t="179040" x="1758950" y="4087813"/>
          <p14:tracePt t="179056" x="1239838" y="3186113"/>
          <p14:tracePt t="179073" x="1054100" y="2600325"/>
          <p14:tracePt t="179074" x="950913" y="2336800"/>
          <p14:tracePt t="179090" x="765175" y="1997075"/>
          <p14:tracePt t="179107" x="425450" y="1401763"/>
          <p14:tracePt t="179107" x="296863" y="1249363"/>
          <p14:tracePt t="179123" x="220663" y="1104900"/>
          <p14:tracePt t="179140" x="187325" y="1003300"/>
          <p14:tracePt t="179156" x="152400" y="798513"/>
          <p14:tracePt t="179173" x="136525" y="552450"/>
          <p14:tracePt t="179189" x="119063" y="314325"/>
          <p14:tracePt t="179207" x="119063" y="161925"/>
        </p14:tracePtLst>
      </p14:laserTrace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8C9C6905-96B6-3DD2-F43C-9F4FB4B473D7}"/>
              </a:ext>
            </a:extLst>
          </p:cNvPr>
          <p:cNvSpPr txBox="1"/>
          <p:nvPr/>
        </p:nvSpPr>
        <p:spPr>
          <a:xfrm>
            <a:off x="2485572" y="607769"/>
            <a:ext cx="9508496" cy="1323439"/>
          </a:xfrm>
          <a:prstGeom prst="rect">
            <a:avLst/>
          </a:prstGeom>
          <a:solidFill>
            <a:srgbClr val="00B0F0"/>
          </a:solidFill>
        </p:spPr>
        <p:txBody>
          <a:bodyPr wrap="square" rtlCol="0">
            <a:spAutoFit/>
          </a:bodyPr>
          <a:lstStyle/>
          <a:p>
            <a:pPr algn="ctr"/>
            <a:r>
              <a:rPr lang="en-US" sz="4000" b="1" dirty="0">
                <a:solidFill>
                  <a:schemeClr val="bg1"/>
                </a:solidFill>
                <a:latin typeface="Alexandria" charset="0"/>
              </a:rPr>
              <a:t>loss should be accidental and unintentional</a:t>
            </a:r>
            <a:endParaRPr lang="ar-YE" sz="4000" b="1" dirty="0">
              <a:solidFill>
                <a:schemeClr val="bg1"/>
              </a:solidFill>
              <a:latin typeface="Alexandria" charset="0"/>
            </a:endParaRPr>
          </a:p>
          <a:p>
            <a:pPr algn="ctr"/>
            <a:r>
              <a:rPr lang="ar-YE" sz="4000" b="1" dirty="0">
                <a:solidFill>
                  <a:schemeClr val="bg1"/>
                </a:solidFill>
                <a:latin typeface="Traditional Arabic" panose="02020603050405020304" pitchFamily="18" charset="-78"/>
                <a:cs typeface="Traditional Arabic" panose="02020603050405020304" pitchFamily="18" charset="-78"/>
              </a:rPr>
              <a:t>يجب أن تكون الخسارة عرضية وغير متعمدة</a:t>
            </a:r>
          </a:p>
        </p:txBody>
      </p:sp>
      <p:sp>
        <p:nvSpPr>
          <p:cNvPr id="14" name="TextBox 13">
            <a:extLst>
              <a:ext uri="{FF2B5EF4-FFF2-40B4-BE49-F238E27FC236}">
                <a16:creationId xmlns:a16="http://schemas.microsoft.com/office/drawing/2014/main" xmlns="" id="{87257550-6B76-0921-6F03-193A15BDE0F1}"/>
              </a:ext>
            </a:extLst>
          </p:cNvPr>
          <p:cNvSpPr txBox="1"/>
          <p:nvPr/>
        </p:nvSpPr>
        <p:spPr>
          <a:xfrm>
            <a:off x="690345" y="2389576"/>
            <a:ext cx="11303723" cy="3183949"/>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2000" b="1" dirty="0">
                <a:solidFill>
                  <a:srgbClr val="0A1F61"/>
                </a:solidFill>
                <a:cs typeface="Tajawal ExtraBold" panose="00000800000000000000" pitchFamily="2" charset="-78"/>
              </a:rPr>
              <a:t>second requirement is that </a:t>
            </a:r>
            <a:r>
              <a:rPr lang="en-US" sz="2000" dirty="0">
                <a:solidFill>
                  <a:srgbClr val="0A1F61"/>
                </a:solidFill>
                <a:cs typeface="Tajawal ExtraBold" panose="00000800000000000000" pitchFamily="2" charset="-78"/>
              </a:rPr>
              <a:t>the loss should be accidental and unintentional; ideally, the loss should</a:t>
            </a:r>
          </a:p>
          <a:p>
            <a:pPr algn="l">
              <a:lnSpc>
                <a:spcPct val="150000"/>
              </a:lnSpc>
            </a:pPr>
            <a:r>
              <a:rPr lang="en-US" sz="2000" dirty="0">
                <a:solidFill>
                  <a:srgbClr val="0A1F61"/>
                </a:solidFill>
                <a:cs typeface="Tajawal ExtraBold" panose="00000800000000000000" pitchFamily="2" charset="-78"/>
              </a:rPr>
              <a:t> be unforeseen and unexpected by the insured and outside of the insured’s control. Thus, if an individual</a:t>
            </a:r>
          </a:p>
          <a:p>
            <a:pPr algn="l">
              <a:lnSpc>
                <a:spcPct val="150000"/>
              </a:lnSpc>
            </a:pPr>
            <a:r>
              <a:rPr lang="en-US" sz="2000" dirty="0">
                <a:solidFill>
                  <a:srgbClr val="0A1F61"/>
                </a:solidFill>
                <a:cs typeface="Tajawal ExtraBold" panose="00000800000000000000" pitchFamily="2" charset="-78"/>
              </a:rPr>
              <a:t>deliberately causes a loss, he or she should not be  indemnified for the loss.</a:t>
            </a:r>
            <a:endParaRPr lang="ar-YE" sz="2000" dirty="0">
              <a:solidFill>
                <a:srgbClr val="0A1F61"/>
              </a:solidFill>
              <a:cs typeface="Tajawal ExtraBold" panose="00000800000000000000" pitchFamily="2" charset="-78"/>
            </a:endParaRPr>
          </a:p>
          <a:p>
            <a:pPr algn="r" rtl="1">
              <a:lnSpc>
                <a:spcPct val="150000"/>
              </a:lnSpc>
            </a:pPr>
            <a:r>
              <a:rPr lang="ar-YE" sz="2800" b="1" dirty="0">
                <a:solidFill>
                  <a:srgbClr val="0A1F61"/>
                </a:solidFill>
                <a:latin typeface="Traditional Arabic" panose="02020603050405020304" pitchFamily="18" charset="-78"/>
                <a:cs typeface="Traditional Arabic" panose="02020603050405020304" pitchFamily="18" charset="-78"/>
              </a:rPr>
              <a:t>المتطلب الثاني</a:t>
            </a:r>
            <a:r>
              <a:rPr lang="ar-YE" sz="2800" dirty="0">
                <a:solidFill>
                  <a:srgbClr val="0A1F61"/>
                </a:solidFill>
                <a:latin typeface="Traditional Arabic" panose="02020603050405020304" pitchFamily="18" charset="-78"/>
                <a:cs typeface="Traditional Arabic" panose="02020603050405020304" pitchFamily="18" charset="-78"/>
              </a:rPr>
              <a:t> هو أن يكون الخسارة عرضية وغير مقصودة؛ من الناحية المثالية، يجب أن تكون الخسارة غير متوقعة من قبل المؤمَّن عليه وخارج سيطرة المؤمَّن عليه. وبالتالي، إذا تسبب الفرد عمدًا في خسارة، فلا ينبغي تعويضه عن هذه الخسارة.</a:t>
            </a:r>
            <a:endParaRPr lang="en-US" sz="2800" dirty="0">
              <a:solidFill>
                <a:srgbClr val="0A1F61"/>
              </a:solidFill>
              <a:latin typeface="Traditional Arabic" panose="02020603050405020304" pitchFamily="18" charset="-78"/>
              <a:cs typeface="Traditional Arabic" panose="02020603050405020304" pitchFamily="18" charset="-78"/>
            </a:endParaRPr>
          </a:p>
          <a:p>
            <a:pPr algn="l">
              <a:lnSpc>
                <a:spcPct val="150000"/>
              </a:lnSpc>
            </a:pPr>
            <a:endParaRPr lang="en-MY"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2234915285"/>
      </p:ext>
    </p:extLst>
  </p:cSld>
  <p:clrMapOvr>
    <a:masterClrMapping/>
  </p:clrMapOvr>
  <mc:AlternateContent xmlns:mc="http://schemas.openxmlformats.org/markup-compatibility/2006" xmlns:p14="http://schemas.microsoft.com/office/powerpoint/2010/main">
    <mc:Choice Requires="p14">
      <p:transition spd="slow" p14:dur="2000" advTm="134649"/>
    </mc:Choice>
    <mc:Fallback xmlns="">
      <p:transition spd="slow" advTm="134649"/>
    </mc:Fallback>
  </mc:AlternateContent>
  <p:extLst>
    <p:ext uri="{3A86A75C-4F4B-4683-9AE1-C65F6400EC91}">
      <p14:laserTraceLst xmlns:p14="http://schemas.microsoft.com/office/powerpoint/2010/main">
        <p14:tracePtLst>
          <p14:tracePt t="6407" x="3644900" y="6280150"/>
          <p14:tracePt t="6560" x="3008313" y="6688138"/>
          <p14:tracePt t="6574" x="3074988" y="6586538"/>
          <p14:tracePt t="6590" x="3389313" y="6280150"/>
          <p14:tracePt t="6608" x="3814763" y="5940425"/>
          <p14:tracePt t="6609" x="4146550" y="5668963"/>
          <p14:tracePt t="6624" x="4570413" y="5405438"/>
          <p14:tracePt t="6640" x="5591175" y="4937125"/>
          <p14:tracePt t="6657" x="6142038" y="4657725"/>
          <p14:tracePt t="6674" x="6465888" y="4452938"/>
          <p14:tracePt t="6691" x="6610350" y="4333875"/>
          <p14:tracePt t="6709" x="6704013" y="4189413"/>
          <p14:tracePt t="6724" x="6770688" y="4113213"/>
          <p14:tracePt t="6741" x="6805613" y="4087813"/>
          <p14:tracePt t="6757" x="6838950" y="4062413"/>
          <p14:tracePt t="6774" x="6856413" y="4052888"/>
          <p14:tracePt t="6791" x="6864350" y="4052888"/>
          <p14:tracePt t="6792" x="6873875" y="4052888"/>
          <p14:tracePt t="6807" x="6881813" y="4044950"/>
          <p14:tracePt t="6808" x="6899275" y="4044950"/>
          <p14:tracePt t="6826" x="6924675" y="4019550"/>
          <p14:tracePt t="6841" x="6942138" y="4019550"/>
          <p14:tracePt t="6842" x="6958013" y="4011613"/>
          <p14:tracePt t="6857" x="7034213" y="3994150"/>
          <p14:tracePt t="6876" x="7145338" y="3935413"/>
          <p14:tracePt t="6890" x="7323138" y="3867150"/>
          <p14:tracePt t="6908" x="7502525" y="3790950"/>
          <p14:tracePt t="6924" x="7654925" y="3713163"/>
          <p14:tracePt t="6941" x="7781925" y="3636963"/>
          <p14:tracePt t="6957" x="7893050" y="3578225"/>
          <p14:tracePt t="6977" x="7961313" y="3535363"/>
          <p14:tracePt t="6992" x="8004175" y="3502025"/>
          <p14:tracePt t="7008" x="8062913" y="3459163"/>
          <p14:tracePt t="7008" x="8131175" y="3416300"/>
          <p14:tracePt t="7025" x="8181975" y="3390900"/>
          <p14:tracePt t="7025" x="8224838" y="3355975"/>
          <p14:tracePt t="7042" x="8308975" y="3314700"/>
          <p14:tracePt t="7058" x="8385175" y="3263900"/>
          <p14:tracePt t="7074" x="8435975" y="3254375"/>
          <p14:tracePt t="7091" x="8488363" y="3228975"/>
          <p14:tracePt t="7107" x="8504238" y="3221038"/>
          <p14:tracePt t="7123" x="8513763" y="3221038"/>
          <p14:tracePt t="7141" x="8539163" y="3211513"/>
          <p14:tracePt t="7157" x="8572500" y="3203575"/>
          <p14:tracePt t="7174" x="8589963" y="3203575"/>
          <p14:tracePt t="7190" x="8623300" y="3203575"/>
          <p14:tracePt t="7208" x="8658225" y="3203575"/>
          <p14:tracePt t="7209" x="8683625" y="3203575"/>
          <p14:tracePt t="7224" x="8699500" y="3195638"/>
          <p14:tracePt t="7241" x="8724900" y="3195638"/>
          <p14:tracePt t="7329" x="8709025" y="3195638"/>
          <p14:tracePt t="7337" x="8674100" y="3195638"/>
          <p14:tracePt t="7344" x="8597900" y="3195638"/>
          <p14:tracePt t="7358" x="8539163" y="3203575"/>
          <p14:tracePt t="7359" x="8470900" y="3211513"/>
          <p14:tracePt t="7374" x="8369300" y="3221038"/>
          <p14:tracePt t="7392" x="8207375" y="3254375"/>
          <p14:tracePt t="7395" x="8121650" y="3254375"/>
          <p14:tracePt t="7407" x="8062913" y="3254375"/>
          <p14:tracePt t="7426" x="7943850" y="3254375"/>
          <p14:tracePt t="7441" x="7910513" y="3254375"/>
          <p14:tracePt t="7458" x="7875588" y="3254375"/>
          <p14:tracePt t="7490" x="7867650" y="3254375"/>
          <p14:tracePt t="7497" x="7832725" y="3254375"/>
          <p14:tracePt t="7513" x="7748588" y="3254375"/>
          <p14:tracePt t="7525" x="7688263" y="3254375"/>
          <p14:tracePt t="7540" x="7545388" y="3254375"/>
          <p14:tracePt t="7557" x="7400925" y="3228975"/>
          <p14:tracePt t="7577" x="7289800" y="3203575"/>
          <p14:tracePt t="7591" x="7256463" y="3195638"/>
          <p14:tracePt t="7607" x="7229475" y="3195638"/>
          <p14:tracePt t="7675" x="7221538" y="3195638"/>
          <p14:tracePt t="7680" x="7204075" y="3195638"/>
          <p14:tracePt t="7690" x="7178675" y="3195638"/>
          <p14:tracePt t="7706" x="7094538" y="3195638"/>
          <p14:tracePt t="7724" x="7051675" y="3195638"/>
          <p14:tracePt t="7740" x="6967538" y="3186113"/>
          <p14:tracePt t="7757" x="6932613" y="3186113"/>
          <p14:tracePt t="7968" x="6942138" y="3186113"/>
          <p14:tracePt t="7976" x="6975475" y="3170238"/>
          <p14:tracePt t="7984" x="7018338" y="3160713"/>
          <p14:tracePt t="7991" x="7094538" y="3144838"/>
          <p14:tracePt t="8007" x="7204075" y="3135313"/>
          <p14:tracePt t="8024" x="7391400" y="3101975"/>
          <p14:tracePt t="8041" x="7612063" y="3084513"/>
          <p14:tracePt t="8057" x="7654925" y="3084513"/>
          <p14:tracePt t="8074" x="7731125" y="3059113"/>
          <p14:tracePt t="8090" x="7773988" y="3051175"/>
          <p14:tracePt t="8107" x="7816850" y="3041650"/>
          <p14:tracePt t="8124" x="7842250" y="3025775"/>
          <p14:tracePt t="8140" x="7875588" y="3016250"/>
          <p14:tracePt t="8157" x="7910513" y="3008313"/>
          <p14:tracePt t="8173" x="7918450" y="3008313"/>
          <p14:tracePt t="8464" x="7935913" y="3008313"/>
          <p14:tracePt t="8474" x="7977188" y="3008313"/>
          <p14:tracePt t="8479" x="8004175" y="3008313"/>
          <p14:tracePt t="8489" x="8012113" y="3008313"/>
          <p14:tracePt t="8506" x="8029575" y="3016250"/>
          <p14:tracePt t="9120" x="8004175" y="3025775"/>
          <p14:tracePt t="9152" x="7969250" y="3025775"/>
          <p14:tracePt t="9160" x="7943850" y="3025775"/>
          <p14:tracePt t="9173" x="7900988" y="3025775"/>
          <p14:tracePt t="9189" x="7832725" y="3025775"/>
          <p14:tracePt t="9206" x="7766050" y="3025775"/>
          <p14:tracePt t="9224" x="7723188" y="3025775"/>
          <p14:tracePt t="9320" x="7688263" y="3033713"/>
          <p14:tracePt t="9328" x="7672388" y="3033713"/>
          <p14:tracePt t="9339" x="7629525" y="3033713"/>
          <p14:tracePt t="9357" x="7586663" y="3033713"/>
          <p14:tracePt t="9529" x="7578725" y="3033713"/>
          <p14:tracePt t="9536" x="7553325" y="3033713"/>
          <p14:tracePt t="9544" x="7535863" y="3051175"/>
          <p14:tracePt t="9556" x="7518400" y="3051175"/>
          <p14:tracePt t="9697" x="7510463" y="3051175"/>
          <p14:tracePt t="9706" x="7510463" y="3059113"/>
          <p14:tracePt t="9729" x="7502525" y="3067050"/>
          <p14:tracePt t="10808" x="7502525" y="3059113"/>
          <p14:tracePt t="10816" x="7510463" y="3059113"/>
          <p14:tracePt t="10824" x="7545388" y="3051175"/>
          <p14:tracePt t="10839" x="7578725" y="3041650"/>
          <p14:tracePt t="10860" x="7723188" y="3008313"/>
          <p14:tracePt t="10875" x="7773988" y="2990850"/>
          <p14:tracePt t="10889" x="7816850" y="2965450"/>
          <p14:tracePt t="10906" x="7859713" y="2949575"/>
          <p14:tracePt t="10924" x="7900988" y="2932113"/>
          <p14:tracePt t="10939" x="7926388" y="2922588"/>
          <p14:tracePt t="10956" x="7969250" y="2897188"/>
          <p14:tracePt t="10972" x="8012113" y="2889250"/>
          <p14:tracePt t="10989" x="8096250" y="2889250"/>
          <p14:tracePt t="11005" x="8174038" y="2889250"/>
          <p14:tracePt t="11022" x="8258175" y="2889250"/>
          <p14:tracePt t="11039" x="8402638" y="2889250"/>
          <p14:tracePt t="11040" x="8462963" y="2889250"/>
          <p14:tracePt t="11056" x="8513763" y="2889250"/>
          <p14:tracePt t="11057" x="8564563" y="2889250"/>
          <p14:tracePt t="11073" x="8589963" y="2889250"/>
          <p14:tracePt t="11074" x="8615363" y="2889250"/>
          <p14:tracePt t="11090" x="8632825" y="2889250"/>
          <p14:tracePt t="11633" x="8658225" y="2889250"/>
          <p14:tracePt t="11639" x="8691563" y="2889250"/>
          <p14:tracePt t="11648" x="8709025" y="2889250"/>
          <p14:tracePt t="11656" x="8716963" y="2881313"/>
          <p14:tracePt t="11673" x="8716963" y="2855913"/>
          <p14:tracePt t="11673" x="8716963" y="2846388"/>
          <p14:tracePt t="11809" x="8699500" y="2846388"/>
          <p14:tracePt t="11816" x="8699500" y="2855913"/>
          <p14:tracePt t="11913" x="8724900" y="2855913"/>
          <p14:tracePt t="11920" x="8767763" y="2855913"/>
          <p14:tracePt t="11927" x="8785225" y="2855913"/>
          <p14:tracePt t="11939" x="8802688" y="2855913"/>
          <p14:tracePt t="11955" x="8818563" y="2846388"/>
          <p14:tracePt t="11973" x="8878888" y="2838450"/>
          <p14:tracePt t="11989" x="8947150" y="2813050"/>
          <p14:tracePt t="12005" x="9064625" y="2795588"/>
          <p14:tracePt t="12023" x="9201150" y="2770188"/>
          <p14:tracePt t="12025" x="9286875" y="2770188"/>
          <p14:tracePt t="12039" x="9337675" y="2770188"/>
          <p14:tracePt t="12041" x="9388475" y="2770188"/>
          <p14:tracePt t="12056" x="9431338" y="2770188"/>
          <p14:tracePt t="12072" x="9456738" y="2770188"/>
          <p14:tracePt t="12074" x="9464675" y="2778125"/>
          <p14:tracePt t="12090" x="9490075" y="2787650"/>
          <p14:tracePt t="12091" x="9507538" y="2805113"/>
          <p14:tracePt t="12105" x="9515475" y="2805113"/>
          <p14:tracePt t="12136" x="9532938" y="2830513"/>
          <p14:tracePt t="12144" x="9540875" y="2863850"/>
          <p14:tracePt t="12155" x="9566275" y="2897188"/>
          <p14:tracePt t="12172" x="9659938" y="3016250"/>
          <p14:tracePt t="12188" x="9761538" y="3135313"/>
          <p14:tracePt t="12204" x="9839325" y="3221038"/>
          <p14:tracePt t="12221" x="9880600" y="3254375"/>
          <p14:tracePt t="12239" x="9890125" y="3263900"/>
          <p14:tracePt t="12416" x="9906000" y="3263900"/>
          <p14:tracePt t="12424" x="9948863" y="3263900"/>
          <p14:tracePt t="12432" x="9991725" y="3263900"/>
          <p14:tracePt t="12440" x="10067925" y="3254375"/>
          <p14:tracePt t="12455" x="10110788" y="3254375"/>
          <p14:tracePt t="12456" x="10186988" y="3238500"/>
          <p14:tracePt t="12472" x="10245725" y="3238500"/>
          <p14:tracePt t="12473" x="10298113" y="3238500"/>
          <p14:tracePt t="12489" x="10356850" y="3238500"/>
          <p14:tracePt t="12505" x="10442575" y="3238500"/>
          <p14:tracePt t="12506" x="10475913" y="3238500"/>
          <p14:tracePt t="12521" x="10501313" y="3238500"/>
          <p14:tracePt t="12608" x="10509250" y="3238500"/>
          <p14:tracePt t="12616" x="10534650" y="3238500"/>
          <p14:tracePt t="12625" x="10577513" y="3238500"/>
          <p14:tracePt t="12638" x="10637838" y="3238500"/>
          <p14:tracePt t="12640" x="10696575" y="3238500"/>
          <p14:tracePt t="12657" x="10782300" y="3238500"/>
          <p14:tracePt t="12672" x="10815638" y="3238500"/>
          <p14:tracePt t="12673" x="10848975" y="3238500"/>
          <p14:tracePt t="12689" x="10874375" y="3238500"/>
          <p14:tracePt t="12690" x="10891838" y="3238500"/>
          <p14:tracePt t="13107" x="10866438" y="3238500"/>
          <p14:tracePt t="13112" x="10807700" y="3238500"/>
          <p14:tracePt t="13121" x="10729913" y="3246438"/>
          <p14:tracePt t="13138" x="10534650" y="3279775"/>
          <p14:tracePt t="13155" x="10237788" y="3279775"/>
          <p14:tracePt t="13171" x="9829800" y="3279775"/>
          <p14:tracePt t="13188" x="9439275" y="3271838"/>
          <p14:tracePt t="13204" x="9056688" y="3221038"/>
          <p14:tracePt t="13221" x="8742363" y="3195638"/>
          <p14:tracePt t="13237" x="8529638" y="3195638"/>
          <p14:tracePt t="13255" x="8318500" y="3195638"/>
          <p14:tracePt t="13256" x="8215313" y="3195638"/>
          <p14:tracePt t="13272" x="7969250" y="3195638"/>
          <p14:tracePt t="13288" x="7842250" y="3195638"/>
          <p14:tracePt t="13290" x="7672388" y="3195638"/>
          <p14:tracePt t="13306" x="7221538" y="3221038"/>
          <p14:tracePt t="13323" x="6788150" y="3263900"/>
          <p14:tracePt t="13338" x="6346825" y="3330575"/>
          <p14:tracePt t="13355" x="5964238" y="3390900"/>
          <p14:tracePt t="13372" x="5657850" y="3459163"/>
          <p14:tracePt t="13388" x="5403850" y="3492500"/>
          <p14:tracePt t="13405" x="5122863" y="3517900"/>
          <p14:tracePt t="13421" x="4843463" y="3517900"/>
          <p14:tracePt t="13438" x="4605338" y="3517900"/>
          <p14:tracePt t="13440" x="4486275" y="3517900"/>
          <p14:tracePt t="13454" x="4375150" y="3517900"/>
          <p14:tracePt t="13472" x="4121150" y="3517900"/>
          <p14:tracePt t="13473" x="3967163" y="3517900"/>
          <p14:tracePt t="13488" x="3814763" y="3517900"/>
          <p14:tracePt t="13489" x="3662363" y="3517900"/>
          <p14:tracePt t="13504" x="3467100" y="3517900"/>
          <p14:tracePt t="13506" x="3313113" y="3517900"/>
          <p14:tracePt t="13521" x="2990850" y="3475038"/>
          <p14:tracePt t="13537" x="2752725" y="3433763"/>
          <p14:tracePt t="13555" x="2600325" y="3408363"/>
          <p14:tracePt t="13571" x="2489200" y="3398838"/>
          <p14:tracePt t="13588" x="2379663" y="3398838"/>
          <p14:tracePt t="13604" x="2276475" y="3398838"/>
          <p14:tracePt t="13620" x="2132013" y="3398838"/>
          <p14:tracePt t="13638" x="2022475" y="3398838"/>
          <p14:tracePt t="13655" x="1801813" y="3424238"/>
          <p14:tracePt t="13671" x="1724025" y="3433763"/>
          <p14:tracePt t="13688" x="1606550" y="3475038"/>
          <p14:tracePt t="13689" x="1546225" y="3484563"/>
          <p14:tracePt t="13704" x="1470025" y="3509963"/>
          <p14:tracePt t="13705" x="1393825" y="3543300"/>
          <p14:tracePt t="13721" x="1317625" y="3560763"/>
          <p14:tracePt t="13737" x="1257300" y="3586163"/>
          <p14:tracePt t="13800" x="1231900" y="3586163"/>
          <p14:tracePt t="13808" x="1189038" y="3586163"/>
          <p14:tracePt t="13816" x="1130300" y="3586163"/>
          <p14:tracePt t="13824" x="1079500" y="3594100"/>
          <p14:tracePt t="13837" x="1036638" y="3603625"/>
          <p14:tracePt t="13854" x="1011238" y="3603625"/>
          <p14:tracePt t="14385" x="1036638" y="3603625"/>
          <p14:tracePt t="14393" x="1163638" y="3603625"/>
          <p14:tracePt t="14406" x="1206500" y="3603625"/>
          <p14:tracePt t="14409" x="1249363" y="3603625"/>
          <p14:tracePt t="14422" x="1290638" y="3603625"/>
          <p14:tracePt t="14426" x="1333500" y="3603625"/>
          <p14:tracePt t="14444" x="1419225" y="3603625"/>
          <p14:tracePt t="14456" x="1427163" y="3603625"/>
          <p14:tracePt t="14577" x="1452563" y="3603625"/>
          <p14:tracePt t="14584" x="1520825" y="3603625"/>
          <p14:tracePt t="14596" x="1571625" y="3603625"/>
          <p14:tracePt t="14604" x="1622425" y="3619500"/>
          <p14:tracePt t="14621" x="1749425" y="3629025"/>
          <p14:tracePt t="14638" x="1928813" y="3646488"/>
          <p14:tracePt t="14654" x="2073275" y="3671888"/>
          <p14:tracePt t="14670" x="2149475" y="3679825"/>
          <p14:tracePt t="14687" x="2166938" y="3679825"/>
          <p14:tracePt t="15186" x="2217738" y="3679825"/>
          <p14:tracePt t="15193" x="2293938" y="3679825"/>
          <p14:tracePt t="15204" x="2336800" y="3679825"/>
          <p14:tracePt t="15221" x="2455863" y="3679825"/>
          <p14:tracePt t="15237" x="2557463" y="3687763"/>
          <p14:tracePt t="15257" x="2608263" y="3687763"/>
          <p14:tracePt t="15721" x="2608263" y="3697288"/>
          <p14:tracePt t="15744" x="2582863" y="3697288"/>
          <p14:tracePt t="15752" x="2565400" y="3697288"/>
          <p14:tracePt t="15760" x="2549525" y="3697288"/>
          <p14:tracePt t="15777" x="2540000" y="3697288"/>
          <p14:tracePt t="15787" x="2524125" y="3697288"/>
          <p14:tracePt t="17537" x="2590800" y="3697288"/>
          <p14:tracePt t="17545" x="2633663" y="3697288"/>
          <p14:tracePt t="17554" x="2668588" y="3697288"/>
          <p14:tracePt t="17569" x="2709863" y="3697288"/>
          <p14:tracePt t="17586" x="2719388" y="3697288"/>
          <p14:tracePt t="17664" x="2735263" y="3697288"/>
          <p14:tracePt t="17688" x="2778125" y="3697288"/>
          <p14:tracePt t="17696" x="2803525" y="3697288"/>
          <p14:tracePt t="17704" x="2838450" y="3697288"/>
          <p14:tracePt t="17719" x="2879725" y="3697288"/>
          <p14:tracePt t="17736" x="2965450" y="3697288"/>
          <p14:tracePt t="17755" x="3084513" y="3697288"/>
          <p14:tracePt t="17771" x="3127375" y="3697288"/>
          <p14:tracePt t="18208" x="3135313" y="3697288"/>
          <p14:tracePt t="18232" x="3160713" y="3679825"/>
          <p14:tracePt t="18240" x="3211513" y="3679825"/>
          <p14:tracePt t="18252" x="3254375" y="3671888"/>
          <p14:tracePt t="18269" x="3322638" y="3662363"/>
          <p14:tracePt t="18286" x="3457575" y="3662363"/>
          <p14:tracePt t="18287" x="3492500" y="3662363"/>
          <p14:tracePt t="18302" x="3525838" y="3662363"/>
          <p14:tracePt t="18319" x="3559175" y="3662363"/>
          <p14:tracePt t="18427" x="3568700" y="3662363"/>
          <p14:tracePt t="18473" x="3594100" y="3662363"/>
          <p14:tracePt t="18480" x="3670300" y="3662363"/>
          <p14:tracePt t="18487" x="3729038" y="3662363"/>
          <p14:tracePt t="18502" x="3797300" y="3662363"/>
          <p14:tracePt t="18519" x="3951288" y="3662363"/>
          <p14:tracePt t="18536" x="4121150" y="3662363"/>
          <p14:tracePt t="18552" x="4281488" y="3662363"/>
          <p14:tracePt t="18568" x="4359275" y="3662363"/>
          <p14:tracePt t="18585" x="4375150" y="3662363"/>
          <p14:tracePt t="18744" x="4384675" y="3662363"/>
          <p14:tracePt t="18753" x="4443413" y="3662363"/>
          <p14:tracePt t="18760" x="4537075" y="3662363"/>
          <p14:tracePt t="18768" x="4630738" y="3662363"/>
          <p14:tracePt t="18785" x="4818063" y="3662363"/>
          <p14:tracePt t="18802" x="4970463" y="3662363"/>
          <p14:tracePt t="18819" x="5046663" y="3662363"/>
          <p14:tracePt t="18835" x="5054600" y="3662363"/>
          <p14:tracePt t="19056" x="5106988" y="3646488"/>
          <p14:tracePt t="19065" x="5173663" y="3646488"/>
          <p14:tracePt t="19072" x="5233988" y="3629025"/>
          <p14:tracePt t="19085" x="5292725" y="3629025"/>
          <p14:tracePt t="19102" x="5421313" y="3629025"/>
          <p14:tracePt t="19119" x="5497513" y="3629025"/>
          <p14:tracePt t="19136" x="5505450" y="3629025"/>
          <p14:tracePt t="19648" x="5480050" y="3629025"/>
          <p14:tracePt t="19656" x="5446713" y="3629025"/>
          <p14:tracePt t="19668" x="5421313" y="3629025"/>
          <p14:tracePt t="19685" x="5292725" y="3619500"/>
          <p14:tracePt t="19702" x="5191125" y="3611563"/>
          <p14:tracePt t="19718" x="5097463" y="3586163"/>
          <p14:tracePt t="19736" x="4978400" y="3578225"/>
          <p14:tracePt t="22042" x="4978400" y="3568700"/>
          <p14:tracePt t="22065" x="4978400" y="3560763"/>
          <p14:tracePt t="22073" x="4995863" y="3560763"/>
          <p14:tracePt t="22087" x="5021263" y="3552825"/>
          <p14:tracePt t="22089" x="5064125" y="3543300"/>
          <p14:tracePt t="22101" x="5106988" y="3543300"/>
          <p14:tracePt t="22117" x="5224463" y="3543300"/>
          <p14:tracePt t="22134" x="5318125" y="3543300"/>
          <p14:tracePt t="22152" x="5411788" y="3543300"/>
          <p14:tracePt t="22167" x="5421313" y="3543300"/>
          <p14:tracePt t="22184" x="5429250" y="3543300"/>
          <p14:tracePt t="22264" x="5446713" y="3543300"/>
          <p14:tracePt t="22272" x="5472113" y="3543300"/>
          <p14:tracePt t="22284" x="5505450" y="3543300"/>
          <p14:tracePt t="22301" x="5632450" y="3543300"/>
          <p14:tracePt t="22317" x="5776913" y="3552825"/>
          <p14:tracePt t="22333" x="5853113" y="3552825"/>
          <p14:tracePt t="22350" x="5913438" y="3552825"/>
          <p14:tracePt t="22353" x="5938838" y="3552825"/>
          <p14:tracePt t="22584" x="5946775" y="3552825"/>
          <p14:tracePt t="22592" x="5964238" y="3552825"/>
          <p14:tracePt t="22602" x="5997575" y="3552825"/>
          <p14:tracePt t="22617" x="6015038" y="3552825"/>
          <p14:tracePt t="22633" x="6083300" y="3552825"/>
          <p14:tracePt t="22650" x="6134100" y="3552825"/>
          <p14:tracePt t="22667" x="6167438" y="3552825"/>
          <p14:tracePt t="22801" x="6184900" y="3552825"/>
          <p14:tracePt t="22808" x="6202363" y="3552825"/>
          <p14:tracePt t="22817" x="6245225" y="3552825"/>
          <p14:tracePt t="22833" x="6296025" y="3552825"/>
          <p14:tracePt t="22851" x="6405563" y="3552825"/>
          <p14:tracePt t="22867" x="6483350" y="3552825"/>
          <p14:tracePt t="22886" x="6524625" y="3552825"/>
          <p14:tracePt t="22888" x="6534150" y="3552825"/>
          <p14:tracePt t="24665" x="6542088" y="3560763"/>
          <p14:tracePt t="24720" x="6575425" y="3560763"/>
          <p14:tracePt t="24728" x="6669088" y="3578225"/>
          <p14:tracePt t="24736" x="6694488" y="3578225"/>
          <p14:tracePt t="24749" x="6719888" y="3594100"/>
          <p14:tracePt t="24766" x="6915150" y="3619500"/>
          <p14:tracePt t="24784" x="7246938" y="3654425"/>
          <p14:tracePt t="24800" x="7332663" y="3662363"/>
          <p14:tracePt t="24816" x="7451725" y="3679825"/>
          <p14:tracePt t="24817" x="7467600" y="3679825"/>
          <p14:tracePt t="24834" x="7485063" y="3679825"/>
          <p14:tracePt t="24960" x="7493000" y="3679825"/>
          <p14:tracePt t="24993" x="7502525" y="3679825"/>
          <p14:tracePt t="25001" x="7535863" y="3679825"/>
          <p14:tracePt t="25008" x="7570788" y="3679825"/>
          <p14:tracePt t="25017" x="7612063" y="3679825"/>
          <p14:tracePt t="25034" x="7697788" y="3679825"/>
          <p14:tracePt t="25049" x="7807325" y="3679825"/>
          <p14:tracePt t="25066" x="7875588" y="3679825"/>
          <p14:tracePt t="25083" x="7885113" y="3679825"/>
          <p14:tracePt t="25128" x="7893050" y="3679825"/>
          <p14:tracePt t="25144" x="7918450" y="3671888"/>
          <p14:tracePt t="25152" x="7977188" y="3671888"/>
          <p14:tracePt t="25167" x="8054975" y="3671888"/>
          <p14:tracePt t="25169" x="8121650" y="3671888"/>
          <p14:tracePt t="25182" x="8207375" y="3671888"/>
          <p14:tracePt t="25199" x="8351838" y="3671888"/>
          <p14:tracePt t="25219" x="8462963" y="3671888"/>
          <p14:tracePt t="25233" x="8488363" y="3671888"/>
          <p14:tracePt t="25297" x="8496300" y="3671888"/>
          <p14:tracePt t="25305" x="8513763" y="3671888"/>
          <p14:tracePt t="25320" x="8529638" y="3671888"/>
          <p14:tracePt t="25332" x="8564563" y="3671888"/>
          <p14:tracePt t="25349" x="8605838" y="3671888"/>
          <p14:tracePt t="25352" x="8648700" y="3671888"/>
          <p14:tracePt t="25366" x="8683625" y="3671888"/>
          <p14:tracePt t="25367" x="8716963" y="3662363"/>
          <p14:tracePt t="25384" x="8742363" y="3662363"/>
          <p14:tracePt t="25385" x="8759825" y="3654425"/>
          <p14:tracePt t="25400" x="8767763" y="3654425"/>
          <p14:tracePt t="25438" x="8777288" y="3654425"/>
          <p14:tracePt t="25441" x="8802688" y="3646488"/>
          <p14:tracePt t="25449" x="8836025" y="3646488"/>
          <p14:tracePt t="25466" x="8921750" y="3646488"/>
          <p14:tracePt t="25483" x="9005888" y="3636963"/>
          <p14:tracePt t="25499" x="9074150" y="3629025"/>
          <p14:tracePt t="25516" x="9175750" y="3619500"/>
          <p14:tracePt t="25532" x="9251950" y="3619500"/>
          <p14:tracePt t="25549" x="9286875" y="3611563"/>
          <p14:tracePt t="25566" x="9320213" y="3611563"/>
          <p14:tracePt t="25567" x="9337675" y="3603625"/>
          <p14:tracePt t="25584" x="9363075" y="3603625"/>
          <p14:tracePt t="25585" x="9371013" y="3603625"/>
          <p14:tracePt t="25600" x="9396413" y="3586163"/>
          <p14:tracePt t="25601" x="9413875" y="3586163"/>
          <p14:tracePt t="25616" x="9421813" y="3578225"/>
          <p14:tracePt t="25617" x="9439275" y="3578225"/>
          <p14:tracePt t="25633" x="9456738" y="3578225"/>
          <p14:tracePt t="25635" x="9472613" y="3578225"/>
          <p14:tracePt t="25650" x="9507538" y="3578225"/>
          <p14:tracePt t="25666" x="9550400" y="3578225"/>
          <p14:tracePt t="25683" x="9591675" y="3578225"/>
          <p14:tracePt t="25699" x="9642475" y="3568700"/>
          <p14:tracePt t="25717" x="9659938" y="3552825"/>
          <p14:tracePt t="25737" x="9667875" y="3552825"/>
          <p14:tracePt t="25825" x="9659938" y="3552825"/>
          <p14:tracePt t="25834" x="9626600" y="3552825"/>
          <p14:tracePt t="25840" x="9591675" y="3560763"/>
          <p14:tracePt t="25849" x="9523413" y="3586163"/>
          <p14:tracePt t="25865" x="9328150" y="3611563"/>
          <p14:tracePt t="25882" x="9005888" y="3662363"/>
          <p14:tracePt t="25899" x="8615363" y="3662363"/>
          <p14:tracePt t="25916" x="7900988" y="3662363"/>
          <p14:tracePt t="25933" x="7008813" y="3662363"/>
          <p14:tracePt t="25949" x="6167438" y="3662363"/>
          <p14:tracePt t="25966" x="5353050" y="3697288"/>
          <p14:tracePt t="25983" x="4775200" y="3781425"/>
          <p14:tracePt t="25984" x="4554538" y="3806825"/>
          <p14:tracePt t="25999" x="4375150" y="3806825"/>
          <p14:tracePt t="26016" x="4078288" y="3832225"/>
          <p14:tracePt t="26017" x="3908425" y="3832225"/>
          <p14:tracePt t="26032" x="3738563" y="3832225"/>
          <p14:tracePt t="26049" x="3355975" y="3867150"/>
          <p14:tracePt t="26066" x="3127375" y="3875088"/>
          <p14:tracePt t="26082" x="2838450" y="3925888"/>
          <p14:tracePt t="26099" x="2600325" y="3951288"/>
          <p14:tracePt t="26115" x="2379663" y="3994150"/>
          <p14:tracePt t="26132" x="2251075" y="4002088"/>
          <p14:tracePt t="26148" x="2166938" y="4002088"/>
          <p14:tracePt t="26165" x="2141538" y="4002088"/>
          <p14:tracePt t="26201" x="2141538" y="4011613"/>
          <p14:tracePt t="26240" x="2132013" y="4011613"/>
          <p14:tracePt t="26250" x="2124075" y="4011613"/>
          <p14:tracePt t="26256" x="2116138" y="4011613"/>
          <p14:tracePt t="26265" x="2090738" y="4037013"/>
          <p14:tracePt t="26282" x="2081213" y="4037013"/>
          <p14:tracePt t="26299" x="2073275" y="4044950"/>
          <p14:tracePt t="26315" x="2065338" y="4044950"/>
          <p14:tracePt t="26456" x="2098675" y="4044950"/>
          <p14:tracePt t="26465" x="2200275" y="4070350"/>
          <p14:tracePt t="26472" x="2268538" y="4079875"/>
          <p14:tracePt t="26482" x="2344738" y="4079875"/>
          <p14:tracePt t="26499" x="2514600" y="4095750"/>
          <p14:tracePt t="26516" x="2641600" y="4105275"/>
          <p14:tracePt t="26532" x="2693988" y="4105275"/>
          <p14:tracePt t="26549" x="2701925" y="4105275"/>
          <p14:tracePt t="26633" x="2727325" y="4105275"/>
          <p14:tracePt t="30937" x="2735263" y="4105275"/>
          <p14:tracePt t="31600" x="2786063" y="4105275"/>
          <p14:tracePt t="31609" x="2820988" y="4121150"/>
          <p14:tracePt t="31632" x="2863850" y="4121150"/>
          <p14:tracePt t="31640" x="2905125" y="4121150"/>
          <p14:tracePt t="31648" x="2940050" y="4121150"/>
          <p14:tracePt t="31663" x="2947988" y="4121150"/>
          <p14:tracePt t="31681" x="2982913" y="4121150"/>
          <p14:tracePt t="31682" x="3024188" y="4121150"/>
          <p14:tracePt t="31696" x="3067050" y="4121150"/>
          <p14:tracePt t="31713" x="3074988" y="4121150"/>
          <p14:tracePt t="31840" x="3084513" y="4121150"/>
          <p14:tracePt t="31857" x="3100388" y="4121150"/>
          <p14:tracePt t="32281" x="3109913" y="4121150"/>
          <p14:tracePt t="132865" x="3074988" y="4027488"/>
          <p14:tracePt t="132871" x="2770188" y="3629025"/>
          <p14:tracePt t="132888" x="2090738" y="2830513"/>
          <p14:tracePt t="132905" x="1733550" y="2260600"/>
          <p14:tracePt t="132918" x="1579563" y="2005013"/>
          <p14:tracePt t="132936" x="1325563" y="1555750"/>
          <p14:tracePt t="132936" x="1189038" y="1368425"/>
          <p14:tracePt t="132954" x="892175" y="960438"/>
          <p14:tracePt t="132968" x="806450" y="841375"/>
          <p14:tracePt t="132969" x="747713" y="722313"/>
          <p14:tracePt t="132985" x="696913" y="628650"/>
          <p14:tracePt t="132985" x="688975" y="585788"/>
          <p14:tracePt t="133001" x="679450" y="569913"/>
          <p14:tracePt t="133279" x="620713" y="569913"/>
          <p14:tracePt t="133287" x="492125" y="595313"/>
          <p14:tracePt t="133295" x="365125" y="620713"/>
          <p14:tracePt t="133303" x="263525" y="620713"/>
          <p14:tracePt t="133318" x="177800" y="620713"/>
          <p14:tracePt t="133334" x="7938" y="620713"/>
        </p14:tracePtLst>
      </p14:laserTrace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8C9C6905-96B6-3DD2-F43C-9F4FB4B473D7}"/>
              </a:ext>
            </a:extLst>
          </p:cNvPr>
          <p:cNvSpPr txBox="1"/>
          <p:nvPr/>
        </p:nvSpPr>
        <p:spPr>
          <a:xfrm>
            <a:off x="2704702" y="617697"/>
            <a:ext cx="8456871" cy="1200329"/>
          </a:xfrm>
          <a:prstGeom prst="rect">
            <a:avLst/>
          </a:prstGeom>
          <a:solidFill>
            <a:srgbClr val="00B0F0"/>
          </a:solidFill>
        </p:spPr>
        <p:txBody>
          <a:bodyPr wrap="square" rtlCol="0">
            <a:spAutoFit/>
          </a:bodyPr>
          <a:lstStyle/>
          <a:p>
            <a:pPr algn="ctr"/>
            <a:r>
              <a:rPr lang="en-US" sz="3600" b="1" dirty="0">
                <a:solidFill>
                  <a:schemeClr val="bg1"/>
                </a:solidFill>
                <a:latin typeface="Alexandria" charset="0"/>
              </a:rPr>
              <a:t>Determinable and Measurable Loss</a:t>
            </a:r>
            <a:endParaRPr lang="ar-YE" sz="3600" b="1" dirty="0">
              <a:solidFill>
                <a:schemeClr val="bg1"/>
              </a:solidFill>
              <a:latin typeface="Alexandria" charset="0"/>
            </a:endParaRPr>
          </a:p>
          <a:p>
            <a:pPr algn="ctr"/>
            <a:r>
              <a:rPr lang="ar-YE" sz="3600" b="1" dirty="0">
                <a:solidFill>
                  <a:schemeClr val="bg1"/>
                </a:solidFill>
                <a:latin typeface="Traditional Arabic" panose="02020603050405020304" pitchFamily="18" charset="-78"/>
                <a:cs typeface="Traditional Arabic" panose="02020603050405020304" pitchFamily="18" charset="-78"/>
              </a:rPr>
              <a:t>يجب أن تكون الخسارة قابلة للتحديد والقياس</a:t>
            </a:r>
            <a:endParaRPr lang="en-US" sz="3600" b="1" dirty="0">
              <a:solidFill>
                <a:schemeClr val="bg1"/>
              </a:solidFill>
              <a:latin typeface="Traditional Arabic" panose="02020603050405020304" pitchFamily="18" charset="-78"/>
              <a:cs typeface="Traditional Arabic" panose="02020603050405020304" pitchFamily="18" charset="-78"/>
            </a:endParaRPr>
          </a:p>
        </p:txBody>
      </p:sp>
      <p:sp>
        <p:nvSpPr>
          <p:cNvPr id="14" name="TextBox 13">
            <a:extLst>
              <a:ext uri="{FF2B5EF4-FFF2-40B4-BE49-F238E27FC236}">
                <a16:creationId xmlns:a16="http://schemas.microsoft.com/office/drawing/2014/main" xmlns="" id="{87257550-6B76-0921-6F03-193A15BDE0F1}"/>
              </a:ext>
            </a:extLst>
          </p:cNvPr>
          <p:cNvSpPr txBox="1"/>
          <p:nvPr/>
        </p:nvSpPr>
        <p:spPr>
          <a:xfrm>
            <a:off x="310394" y="1889103"/>
            <a:ext cx="11660696" cy="4574329"/>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b="1" dirty="0">
                <a:solidFill>
                  <a:srgbClr val="0A1F61"/>
                </a:solidFill>
                <a:cs typeface="Tajawal ExtraBold" panose="00000800000000000000" pitchFamily="2" charset="-78"/>
              </a:rPr>
              <a:t>A third requirement </a:t>
            </a:r>
            <a:r>
              <a:rPr lang="en-US" dirty="0">
                <a:solidFill>
                  <a:srgbClr val="0A1F61"/>
                </a:solidFill>
                <a:cs typeface="Tajawal ExtraBold" panose="00000800000000000000" pitchFamily="2" charset="-78"/>
              </a:rPr>
              <a:t>is that the loss should be both determinable and measurable . This means the loss should be definite as to cause, time, place, and amount. Life insurance in most cases meets this requirement easily. The cause and time of death can be readily determined in most cases, and if the person is insured, the face amount of the life insurance policy is the amount paid.</a:t>
            </a:r>
          </a:p>
          <a:p>
            <a:pPr marL="342900" indent="-342900" algn="l">
              <a:lnSpc>
                <a:spcPct val="150000"/>
              </a:lnSpc>
              <a:buFont typeface="Wingdings" panose="05000000000000000000" pitchFamily="2" charset="2"/>
              <a:buChar char="v"/>
            </a:pPr>
            <a:r>
              <a:rPr lang="en-US" dirty="0">
                <a:solidFill>
                  <a:srgbClr val="0A1F61"/>
                </a:solidFill>
                <a:cs typeface="Tajawal ExtraBold" panose="00000800000000000000" pitchFamily="2" charset="-78"/>
              </a:rPr>
              <a:t>The basic purpose of this requirement is to enable an insurer to determine if the loss is covered under the policy, and if it is covered, how much should be paid.</a:t>
            </a:r>
            <a:endParaRPr lang="ar-YE" dirty="0">
              <a:solidFill>
                <a:srgbClr val="0A1F61"/>
              </a:solidFill>
              <a:cs typeface="Tajawal ExtraBold" panose="00000800000000000000" pitchFamily="2" charset="-78"/>
            </a:endParaRPr>
          </a:p>
          <a:p>
            <a:pPr marL="342900" indent="-342900" algn="r" rtl="1">
              <a:lnSpc>
                <a:spcPct val="150000"/>
              </a:lnSpc>
              <a:buFont typeface="Wingdings" panose="05000000000000000000" pitchFamily="2" charset="2"/>
              <a:buChar char="v"/>
            </a:pPr>
            <a:r>
              <a:rPr lang="ar-YE" sz="2200" dirty="0">
                <a:solidFill>
                  <a:srgbClr val="0A1F61"/>
                </a:solidFill>
                <a:latin typeface="Traditional Arabic" panose="02020603050405020304" pitchFamily="18" charset="-78"/>
                <a:cs typeface="Traditional Arabic" panose="02020603050405020304" pitchFamily="18" charset="-78"/>
              </a:rPr>
              <a:t>الشرط الثالث هو أن يكون الخسارة قابلة للتحديد والقياس. وهذا يعني أنه يجب أن تكون الخسارة محددة من حيث السبب والزمان والمكان والمبلغ. التأمين على الحياة في معظم الحالات يفي بهذا الشرط بسهولة. يمكن تحديد سبب ووقت الوفاة بسهولة في معظم الحالات، وإذا كان الشخص مؤمنًا عليه، فإن المبلغ المضمون في بوليصة التأمين على الحياة هو المبلغ المدفوع.</a:t>
            </a:r>
          </a:p>
          <a:p>
            <a:pPr marL="342900" indent="-342900" algn="r" rtl="1">
              <a:lnSpc>
                <a:spcPct val="150000"/>
              </a:lnSpc>
              <a:buFont typeface="Wingdings" panose="05000000000000000000" pitchFamily="2" charset="2"/>
              <a:buChar char="v"/>
            </a:pPr>
            <a:r>
              <a:rPr lang="ar-YE" sz="2200" dirty="0">
                <a:solidFill>
                  <a:srgbClr val="0A1F61"/>
                </a:solidFill>
                <a:latin typeface="Traditional Arabic" panose="02020603050405020304" pitchFamily="18" charset="-78"/>
                <a:cs typeface="Traditional Arabic" panose="02020603050405020304" pitchFamily="18" charset="-78"/>
              </a:rPr>
              <a:t>الهدف الأساسي من هذا الشرط هو تمكين المؤمن من تحديد ما إذا كانت الخسارة مشمولة بموجب البوليصة، وإذا كانت مشمولة، فكم يجب أن يتم دفعه.</a:t>
            </a:r>
            <a:endParaRPr lang="en-MY" sz="2200" dirty="0">
              <a:solidFill>
                <a:srgbClr val="0A1F61"/>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1289341318"/>
      </p:ext>
    </p:extLst>
  </p:cSld>
  <p:clrMapOvr>
    <a:masterClrMapping/>
  </p:clrMapOvr>
  <mc:AlternateContent xmlns:mc="http://schemas.openxmlformats.org/markup-compatibility/2006" xmlns:p14="http://schemas.microsoft.com/office/powerpoint/2010/main">
    <mc:Choice Requires="p14">
      <p:transition spd="slow" p14:dur="2000" advTm="140969"/>
    </mc:Choice>
    <mc:Fallback xmlns="">
      <p:transition spd="slow" advTm="140969"/>
    </mc:Fallback>
  </mc:AlternateContent>
  <p:extLst>
    <p:ext uri="{3A86A75C-4F4B-4683-9AE1-C65F6400EC91}">
      <p14:laserTraceLst xmlns:p14="http://schemas.microsoft.com/office/powerpoint/2010/main">
        <p14:tracePtLst>
          <p14:tracePt t="12753" x="3765550" y="6235700"/>
          <p14:tracePt t="12866" x="3049588" y="6772275"/>
          <p14:tracePt t="12872" x="3059113" y="6713538"/>
          <p14:tracePt t="12886" x="3074988" y="6645275"/>
          <p14:tracePt t="12901" x="3135313" y="6467475"/>
          <p14:tracePt t="12918" x="3211513" y="6262688"/>
          <p14:tracePt t="12934" x="3414713" y="5821363"/>
          <p14:tracePt t="12951" x="3729038" y="5099050"/>
          <p14:tracePt t="12968" x="3992563" y="4495800"/>
          <p14:tracePt t="12968" x="4086225" y="4283075"/>
          <p14:tracePt t="12985" x="4179888" y="4095750"/>
          <p14:tracePt t="12986" x="4265613" y="3900488"/>
          <p14:tracePt t="13001" x="4324350" y="3781425"/>
          <p14:tracePt t="13019" x="4494213" y="3509963"/>
          <p14:tracePt t="13034" x="4587875" y="3373438"/>
          <p14:tracePt t="13058" x="4646613" y="3279775"/>
          <p14:tracePt t="13059" x="4689475" y="3246438"/>
          <p14:tracePt t="13072" x="4714875" y="3195638"/>
          <p14:tracePt t="13073" x="4732338" y="3178175"/>
          <p14:tracePt t="13088" x="4757738" y="3144838"/>
          <p14:tracePt t="13089" x="4783138" y="3109913"/>
          <p14:tracePt t="13102" x="4800600" y="3094038"/>
          <p14:tracePt t="13117" x="4833938" y="3067050"/>
          <p14:tracePt t="13138" x="4859338" y="3059113"/>
          <p14:tracePt t="13153" x="4868863" y="3059113"/>
          <p14:tracePt t="13172" x="4894263" y="3051175"/>
          <p14:tracePt t="13186" x="5003800" y="3000375"/>
          <p14:tracePt t="13202" x="5183188" y="2922588"/>
          <p14:tracePt t="13221" x="5343525" y="2846388"/>
          <p14:tracePt t="13234" x="5446713" y="2805113"/>
          <p14:tracePt t="13251" x="5487988" y="2795588"/>
          <p14:tracePt t="13329" x="5497513" y="2795588"/>
          <p14:tracePt t="13345" x="5513388" y="2795588"/>
          <p14:tracePt t="13352" x="5548313" y="2795588"/>
          <p14:tracePt t="13361" x="5565775" y="2795588"/>
          <p14:tracePt t="13369" x="5599113" y="2795588"/>
          <p14:tracePt t="13384" x="5624513" y="2795588"/>
          <p14:tracePt t="13385" x="5667375" y="2795588"/>
          <p14:tracePt t="13401" x="5708650" y="2795588"/>
          <p14:tracePt t="13420" x="5913438" y="2795588"/>
          <p14:tracePt t="13434" x="6049963" y="2813050"/>
          <p14:tracePt t="13451" x="6134100" y="2813050"/>
          <p14:tracePt t="13467" x="6227763" y="2838450"/>
          <p14:tracePt t="13484" x="6261100" y="2838450"/>
          <p14:tracePt t="13500" x="6286500" y="2838450"/>
          <p14:tracePt t="13517" x="6321425" y="2838450"/>
          <p14:tracePt t="13534" x="6380163" y="2805113"/>
          <p14:tracePt t="13536" x="6415088" y="2778125"/>
          <p14:tracePt t="13550" x="6448425" y="2744788"/>
          <p14:tracePt t="13567" x="6473825" y="2686050"/>
          <p14:tracePt t="13585" x="6508750" y="2633663"/>
          <p14:tracePt t="13585" x="6508750" y="2617788"/>
          <p14:tracePt t="13601" x="6508750" y="2608263"/>
          <p14:tracePt t="13738" x="6567488" y="2608263"/>
          <p14:tracePt t="13744" x="6653213" y="2643188"/>
          <p14:tracePt t="13752" x="6745288" y="2676525"/>
          <p14:tracePt t="13769" x="6762750" y="2686050"/>
          <p14:tracePt t="13788" x="6770688" y="2693988"/>
          <p14:tracePt t="13804" x="6805613" y="2711450"/>
          <p14:tracePt t="13821" x="6823075" y="2719388"/>
          <p14:tracePt t="13857" x="6864350" y="2727325"/>
          <p14:tracePt t="13865" x="6881813" y="2727325"/>
          <p14:tracePt t="13906" x="6889750" y="2727325"/>
          <p14:tracePt t="13937" x="6899275" y="2727325"/>
          <p14:tracePt t="13945" x="6924675" y="2727325"/>
          <p14:tracePt t="13953" x="6958013" y="2727325"/>
          <p14:tracePt t="13968" x="7018338" y="2727325"/>
          <p14:tracePt t="13984" x="7043738" y="2727325"/>
          <p14:tracePt t="13985" x="7085013" y="2727325"/>
          <p14:tracePt t="14001" x="7145338" y="2736850"/>
          <p14:tracePt t="14018" x="7204075" y="2744788"/>
          <p14:tracePt t="14018" x="7246938" y="2752725"/>
          <p14:tracePt t="14035" x="7340600" y="2770188"/>
          <p14:tracePt t="14051" x="7434263" y="2787650"/>
          <p14:tracePt t="14068" x="7553325" y="2813050"/>
          <p14:tracePt t="14092" x="7612063" y="2820988"/>
          <p14:tracePt t="14092" x="7629525" y="2820988"/>
          <p14:tracePt t="14101" x="7637463" y="2820988"/>
          <p14:tracePt t="14139" x="7654925" y="2820988"/>
          <p14:tracePt t="14144" x="7697788" y="2838450"/>
          <p14:tracePt t="14152" x="7766050" y="2838450"/>
          <p14:tracePt t="14170" x="7994650" y="2838450"/>
          <p14:tracePt t="14185" x="8105775" y="2838450"/>
          <p14:tracePt t="14186" x="8215313" y="2838450"/>
          <p14:tracePt t="14202" x="8377238" y="2838450"/>
          <p14:tracePt t="14217" x="8420100" y="2838450"/>
          <p14:tracePt t="14235" x="8488363" y="2838450"/>
          <p14:tracePt t="14250" x="8529638" y="2838450"/>
          <p14:tracePt t="14268" x="8623300" y="2838450"/>
          <p14:tracePt t="14286" x="8853488" y="2838450"/>
          <p14:tracePt t="14302" x="9117013" y="2838450"/>
          <p14:tracePt t="14317" x="9371013" y="2838450"/>
          <p14:tracePt t="14334" x="9540875" y="2863850"/>
          <p14:tracePt t="14351" x="9609138" y="2863850"/>
          <p14:tracePt t="14354" x="9617075" y="2863850"/>
          <p14:tracePt t="14402" x="9652000" y="2863850"/>
          <p14:tracePt t="14408" x="9702800" y="2863850"/>
          <p14:tracePt t="14418" x="9804400" y="2863850"/>
          <p14:tracePt t="14433" x="9956800" y="2863850"/>
          <p14:tracePt t="14450" x="10050463" y="2889250"/>
          <p14:tracePt t="14529" x="10075863" y="2889250"/>
          <p14:tracePt t="14536" x="10101263" y="2889250"/>
          <p14:tracePt t="14550" x="10153650" y="2889250"/>
          <p14:tracePt t="14567" x="10229850" y="2889250"/>
          <p14:tracePt t="14585" x="10280650" y="2889250"/>
          <p14:tracePt t="14600" x="10288588" y="2889250"/>
          <p14:tracePt t="14641" x="10306050" y="2889250"/>
          <p14:tracePt t="14657" x="10323513" y="2889250"/>
          <p14:tracePt t="14721" x="10348913" y="2889250"/>
          <p14:tracePt t="14729" x="10390188" y="2889250"/>
          <p14:tracePt t="14737" x="10433050" y="2889250"/>
          <p14:tracePt t="14750" x="10475913" y="2889250"/>
          <p14:tracePt t="14767" x="10552113" y="2889250"/>
          <p14:tracePt t="14784" x="10594975" y="2881313"/>
          <p14:tracePt t="14800" x="10612438" y="2881313"/>
          <p14:tracePt t="14856" x="10620375" y="2871788"/>
          <p14:tracePt t="14953" x="10585450" y="2871788"/>
          <p14:tracePt t="14961" x="10544175" y="2871788"/>
          <p14:tracePt t="14968" x="10442575" y="2906713"/>
          <p14:tracePt t="14985" x="10313988" y="2922588"/>
          <p14:tracePt t="14986" x="10136188" y="2932113"/>
          <p14:tracePt t="15001" x="9872663" y="2932113"/>
          <p14:tracePt t="15002" x="9558338" y="2932113"/>
          <p14:tracePt t="15018" x="9099550" y="2932113"/>
          <p14:tracePt t="15018" x="8691563" y="2932113"/>
          <p14:tracePt t="15033" x="8174038" y="2932113"/>
          <p14:tracePt t="15056" x="6831013" y="2863850"/>
          <p14:tracePt t="15059" x="6499225" y="2830513"/>
          <p14:tracePt t="15067" x="6167438" y="2778125"/>
          <p14:tracePt t="15083" x="5591175" y="2711450"/>
          <p14:tracePt t="15102" x="5267325" y="2711450"/>
          <p14:tracePt t="15117" x="5013325" y="2711450"/>
          <p14:tracePt t="15133" x="4689475" y="2719388"/>
          <p14:tracePt t="15151" x="4273550" y="2795588"/>
          <p14:tracePt t="15167" x="3951288" y="2813050"/>
          <p14:tracePt t="15184" x="3670300" y="2813050"/>
          <p14:tracePt t="15184" x="3543300" y="2813050"/>
          <p14:tracePt t="15201" x="3441700" y="2813050"/>
          <p14:tracePt t="15201" x="3330575" y="2813050"/>
          <p14:tracePt t="15218" x="3211513" y="2846388"/>
          <p14:tracePt t="15233" x="3168650" y="2846388"/>
          <p14:tracePt t="15250" x="2998788" y="2863850"/>
          <p14:tracePt t="15267" x="2828925" y="2897188"/>
          <p14:tracePt t="15283" x="2641600" y="2922588"/>
          <p14:tracePt t="15300" x="2481263" y="2949575"/>
          <p14:tracePt t="15316" x="2362200" y="2974975"/>
          <p14:tracePt t="15333" x="2276475" y="3000375"/>
          <p14:tracePt t="15352" x="2251075" y="3016250"/>
          <p14:tracePt t="15367" x="2217738" y="3041650"/>
          <p14:tracePt t="15369" x="2208213" y="3051175"/>
          <p14:tracePt t="15383" x="2192338" y="3059113"/>
          <p14:tracePt t="15400" x="2124075" y="3109913"/>
          <p14:tracePt t="15417" x="2098675" y="3144838"/>
          <p14:tracePt t="15418" x="2090738" y="3152775"/>
          <p14:tracePt t="15457" x="2081213" y="3160713"/>
          <p14:tracePt t="15465" x="2073275" y="3170238"/>
          <p14:tracePt t="15473" x="2055813" y="3186113"/>
          <p14:tracePt t="15489" x="2047875" y="3203575"/>
          <p14:tracePt t="15500" x="2038350" y="3211513"/>
          <p14:tracePt t="15593" x="2038350" y="3238500"/>
          <p14:tracePt t="15601" x="2081213" y="3254375"/>
          <p14:tracePt t="15609" x="2132013" y="3263900"/>
          <p14:tracePt t="15618" x="2174875" y="3263900"/>
          <p14:tracePt t="15636" x="2276475" y="3271838"/>
          <p14:tracePt t="15651" x="2395538" y="3305175"/>
          <p14:tracePt t="15667" x="2463800" y="3305175"/>
          <p14:tracePt t="15683" x="2514600" y="3305175"/>
          <p14:tracePt t="15700" x="2540000" y="3305175"/>
          <p14:tracePt t="15716" x="2549525" y="3305175"/>
          <p14:tracePt t="15745" x="2557463" y="3305175"/>
          <p14:tracePt t="15769" x="2565400" y="3305175"/>
          <p14:tracePt t="15793" x="2600325" y="3305175"/>
          <p14:tracePt t="15801" x="2625725" y="3305175"/>
          <p14:tracePt t="15809" x="2659063" y="3305175"/>
          <p14:tracePt t="15817" x="2701925" y="3305175"/>
          <p14:tracePt t="15833" x="2735263" y="3305175"/>
          <p14:tracePt t="15849" x="2854325" y="3305175"/>
          <p14:tracePt t="15866" x="2914650" y="3305175"/>
          <p14:tracePt t="15883" x="2973388" y="3305175"/>
          <p14:tracePt t="15899" x="3084513" y="3305175"/>
          <p14:tracePt t="15916" x="3203575" y="3305175"/>
          <p14:tracePt t="15933" x="3355975" y="3305175"/>
          <p14:tracePt t="15949" x="3482975" y="3305175"/>
          <p14:tracePt t="15966" x="3543300" y="3305175"/>
          <p14:tracePt t="15983" x="3559175" y="3305175"/>
          <p14:tracePt t="16297" x="3568700" y="3305175"/>
          <p14:tracePt t="16321" x="3576638" y="3305175"/>
          <p14:tracePt t="16329" x="3636963" y="3305175"/>
          <p14:tracePt t="16336" x="3662363" y="3305175"/>
          <p14:tracePt t="16349" x="3721100" y="3305175"/>
          <p14:tracePt t="16366" x="3822700" y="3305175"/>
          <p14:tracePt t="16383" x="3857625" y="3305175"/>
          <p14:tracePt t="19866" x="3865563" y="3305175"/>
          <p14:tracePt t="19872" x="3900488" y="3297238"/>
          <p14:tracePt t="19883" x="3933825" y="3297238"/>
          <p14:tracePt t="19898" x="3984625" y="3297238"/>
          <p14:tracePt t="19916" x="4017963" y="3297238"/>
          <p14:tracePt t="20516" x="4027488" y="3289300"/>
          <p14:tracePt t="20641" x="4060825" y="3289300"/>
          <p14:tracePt t="20649" x="4103688" y="3271838"/>
          <p14:tracePt t="20657" x="4111625" y="3263900"/>
          <p14:tracePt t="20665" x="4137025" y="3263900"/>
          <p14:tracePt t="20681" x="4146550" y="3254375"/>
          <p14:tracePt t="20698" x="4171950" y="3254375"/>
          <p14:tracePt t="20889" x="4187825" y="3254375"/>
          <p14:tracePt t="20898" x="4230688" y="3254375"/>
          <p14:tracePt t="20905" x="4256088" y="3254375"/>
          <p14:tracePt t="20914" x="4298950" y="3254375"/>
          <p14:tracePt t="20931" x="4443413" y="3254375"/>
          <p14:tracePt t="20947" x="4529138" y="3254375"/>
          <p14:tracePt t="20963" x="4605338" y="3254375"/>
          <p14:tracePt t="20980" x="4630738" y="3254375"/>
          <p14:tracePt t="21604" x="4656138" y="3254375"/>
          <p14:tracePt t="21609" x="4689475" y="3254375"/>
          <p14:tracePt t="21618" x="4714875" y="3254375"/>
          <p14:tracePt t="21630" x="4749800" y="3254375"/>
          <p14:tracePt t="21650" x="4808538" y="3254375"/>
          <p14:tracePt t="21993" x="4833938" y="3254375"/>
          <p14:tracePt t="22001" x="4843463" y="3254375"/>
          <p14:tracePt t="22009" x="4868863" y="3254375"/>
          <p14:tracePt t="22017" x="4884738" y="3254375"/>
          <p14:tracePt t="22030" x="4910138" y="3254375"/>
          <p14:tracePt t="22047" x="4987925" y="3271838"/>
          <p14:tracePt t="22048" x="4995863" y="3271838"/>
          <p14:tracePt t="22064" x="5003800" y="3271838"/>
          <p14:tracePt t="22065" x="5021263" y="3271838"/>
          <p14:tracePt t="22378" x="5038725" y="3271838"/>
          <p14:tracePt t="22384" x="5054600" y="3271838"/>
          <p14:tracePt t="22397" x="5072063" y="3271838"/>
          <p14:tracePt t="22416" x="5122863" y="3279775"/>
          <p14:tracePt t="22417" x="5140325" y="3279775"/>
          <p14:tracePt t="22430" x="5165725" y="3279775"/>
          <p14:tracePt t="22447" x="5199063" y="3289300"/>
          <p14:tracePt t="22464" x="5233988" y="3289300"/>
          <p14:tracePt t="22466" x="5259388" y="3305175"/>
          <p14:tracePt t="22481" x="5292725" y="3305175"/>
          <p14:tracePt t="22497" x="5318125" y="3314700"/>
          <p14:tracePt t="22585" x="5327650" y="3314700"/>
          <p14:tracePt t="22625" x="5343525" y="3314700"/>
          <p14:tracePt t="22632" x="5353050" y="3314700"/>
          <p14:tracePt t="22641" x="5360988" y="3305175"/>
          <p14:tracePt t="22650" x="5386388" y="3305175"/>
          <p14:tracePt t="22666" x="5411788" y="3305175"/>
          <p14:tracePt t="22681" x="5446713" y="3305175"/>
          <p14:tracePt t="22699" x="5487988" y="3297238"/>
          <p14:tracePt t="22714" x="5497513" y="3297238"/>
          <p14:tracePt t="22777" x="5505450" y="3289300"/>
          <p14:tracePt t="22793" x="5505450" y="3279775"/>
          <p14:tracePt t="22945" x="5522913" y="3279775"/>
          <p14:tracePt t="22953" x="5556250" y="3271838"/>
          <p14:tracePt t="22963" x="5599113" y="3271838"/>
          <p14:tracePt t="22981" x="5649913" y="3271838"/>
          <p14:tracePt t="22996" x="5692775" y="3271838"/>
          <p14:tracePt t="23185" x="5726113" y="3271838"/>
          <p14:tracePt t="23194" x="5768975" y="3271838"/>
          <p14:tracePt t="23201" x="5811838" y="3271838"/>
          <p14:tracePt t="23213" x="5853113" y="3271838"/>
          <p14:tracePt t="23231" x="5921375" y="3271838"/>
          <p14:tracePt t="23233" x="5938838" y="3271838"/>
          <p14:tracePt t="23247" x="5956300" y="3271838"/>
          <p14:tracePt t="23249" x="5964238" y="3271838"/>
          <p14:tracePt t="24033" x="5972175" y="3271838"/>
          <p14:tracePt t="24042" x="6015038" y="3271838"/>
          <p14:tracePt t="24049" x="6057900" y="3271838"/>
          <p14:tracePt t="24062" x="6100763" y="3271838"/>
          <p14:tracePt t="24080" x="6210300" y="3271838"/>
          <p14:tracePt t="24081" x="6235700" y="3271838"/>
          <p14:tracePt t="24096" x="6278563" y="3271838"/>
          <p14:tracePt t="24113" x="6296025" y="3271838"/>
          <p14:tracePt t="24131" x="6303963" y="3271838"/>
          <p14:tracePt t="24193" x="6311900" y="3271838"/>
          <p14:tracePt t="24273" x="6329363" y="3271838"/>
          <p14:tracePt t="24281" x="6364288" y="3271838"/>
          <p14:tracePt t="24291" x="6415088" y="3271838"/>
          <p14:tracePt t="24297" x="6473825" y="3271838"/>
          <p14:tracePt t="24312" x="6516688" y="3271838"/>
          <p14:tracePt t="24330" x="6559550" y="3279775"/>
          <p14:tracePt t="25889" x="6575425" y="3279775"/>
          <p14:tracePt t="25897" x="6584950" y="3279775"/>
          <p14:tracePt t="25905" x="6618288" y="3279775"/>
          <p14:tracePt t="25913" x="6635750" y="3271838"/>
          <p14:tracePt t="25929" x="6704013" y="3271838"/>
          <p14:tracePt t="25946" x="6762750" y="3271838"/>
          <p14:tracePt t="25946" x="6788150" y="3271838"/>
          <p14:tracePt t="25962" x="6797675" y="3271838"/>
          <p14:tracePt t="26177" x="6813550" y="3271838"/>
          <p14:tracePt t="26185" x="6823075" y="3271838"/>
          <p14:tracePt t="26195" x="6831013" y="3271838"/>
          <p14:tracePt t="26212" x="6856413" y="3271838"/>
          <p14:tracePt t="26228" x="6881813" y="3271838"/>
          <p14:tracePt t="26305" x="6889750" y="3271838"/>
          <p14:tracePt t="26313" x="6899275" y="3271838"/>
          <p14:tracePt t="26321" x="6907213" y="3271838"/>
          <p14:tracePt t="26329" x="6924675" y="3263900"/>
          <p14:tracePt t="26345" x="6932613" y="3263900"/>
          <p14:tracePt t="26362" x="6958013" y="3263900"/>
          <p14:tracePt t="26650" x="6950075" y="3263900"/>
          <p14:tracePt t="26665" x="6932613" y="3263900"/>
          <p14:tracePt t="26673" x="6924675" y="3263900"/>
          <p14:tracePt t="26692" x="6915150" y="3263900"/>
          <p14:tracePt t="26706" x="6899275" y="3263900"/>
          <p14:tracePt t="26721" x="6889750" y="3263900"/>
          <p14:tracePt t="26730" x="6881813" y="3263900"/>
          <p14:tracePt t="26746" x="6873875" y="3263900"/>
          <p14:tracePt t="26747" x="6864350" y="3271838"/>
          <p14:tracePt t="26762" x="6848475" y="3279775"/>
          <p14:tracePt t="26779" x="6797675" y="3289300"/>
          <p14:tracePt t="26795" x="6788150" y="3289300"/>
          <p14:tracePt t="27826" x="6780213" y="3289300"/>
          <p14:tracePt t="28433" x="6797675" y="3289300"/>
          <p14:tracePt t="28441" x="6823075" y="3289300"/>
          <p14:tracePt t="28449" x="6831013" y="3289300"/>
          <p14:tracePt t="28460" x="6864350" y="3289300"/>
          <p14:tracePt t="28479" x="6967538" y="3289300"/>
          <p14:tracePt t="28481" x="7008813" y="3289300"/>
          <p14:tracePt t="28495" x="7051675" y="3289300"/>
          <p14:tracePt t="28496" x="7085013" y="3289300"/>
          <p14:tracePt t="28511" x="7119938" y="3289300"/>
          <p14:tracePt t="28533" x="7137400" y="3289300"/>
          <p14:tracePt t="28578" x="7145338" y="3289300"/>
          <p14:tracePt t="28610" x="7153275" y="3289300"/>
          <p14:tracePt t="28942" x="7170738" y="3289300"/>
          <p14:tracePt t="28947" x="7188200" y="3289300"/>
          <p14:tracePt t="28962" x="7196138" y="3279775"/>
          <p14:tracePt t="28962" x="7221538" y="3279775"/>
          <p14:tracePt t="28979" x="7289800" y="3271838"/>
          <p14:tracePt t="28993" x="7332663" y="3263900"/>
          <p14:tracePt t="29011" x="7340600" y="3263900"/>
          <p14:tracePt t="29105" x="7358063" y="3263900"/>
          <p14:tracePt t="29122" x="7366000" y="3254375"/>
          <p14:tracePt t="29201" x="7391400" y="3254375"/>
          <p14:tracePt t="29297" x="7400925" y="3254375"/>
          <p14:tracePt t="29304" x="7426325" y="3254375"/>
          <p14:tracePt t="29312" x="7442200" y="3254375"/>
          <p14:tracePt t="29329" x="7459663" y="3254375"/>
          <p14:tracePt t="31833" x="7467600" y="3254375"/>
          <p14:tracePt t="31841" x="7502525" y="3254375"/>
          <p14:tracePt t="31860" x="7510463" y="3254375"/>
          <p14:tracePt t="31865" x="7527925" y="3271838"/>
          <p14:tracePt t="31876" x="7545388" y="3271838"/>
          <p14:tracePt t="31892" x="7570788" y="3279775"/>
          <p14:tracePt t="31912" x="7578725" y="3279775"/>
          <p14:tracePt t="31926" x="7586663" y="3289300"/>
          <p14:tracePt t="32012" x="7604125" y="3289300"/>
          <p14:tracePt t="32026" x="7612063" y="3289300"/>
          <p14:tracePt t="32065" x="7621588" y="3289300"/>
          <p14:tracePt t="32185" x="7646988" y="3279775"/>
          <p14:tracePt t="32202" x="7654925" y="3271838"/>
          <p14:tracePt t="32216" x="7654925" y="3263900"/>
          <p14:tracePt t="32233" x="7654925" y="3254375"/>
          <p14:tracePt t="32241" x="7654925" y="3238500"/>
          <p14:tracePt t="32249" x="7646988" y="3221038"/>
          <p14:tracePt t="32260" x="7621588" y="3221038"/>
          <p14:tracePt t="32276" x="7535863" y="3152775"/>
          <p14:tracePt t="32292" x="7510463" y="3144838"/>
          <p14:tracePt t="32451" x="7502525" y="3144838"/>
          <p14:tracePt t="32937" x="7518400" y="3144838"/>
          <p14:tracePt t="32944" x="7545388" y="3144838"/>
          <p14:tracePt t="32952" x="7596188" y="3152775"/>
          <p14:tracePt t="32960" x="7637463" y="3152775"/>
          <p14:tracePt t="32975" x="7680325" y="3170238"/>
          <p14:tracePt t="32992" x="7756525" y="3170238"/>
          <p14:tracePt t="32993" x="7791450" y="3170238"/>
          <p14:tracePt t="33009" x="7807325" y="3170238"/>
          <p14:tracePt t="33010" x="7816850" y="3178175"/>
          <p14:tracePt t="33081" x="7824788" y="3186113"/>
          <p14:tracePt t="33090" x="7832725" y="3186113"/>
          <p14:tracePt t="33097" x="7842250" y="3186113"/>
          <p14:tracePt t="33129" x="7859713" y="3186113"/>
          <p14:tracePt t="33201" x="7875588" y="3186113"/>
          <p14:tracePt t="33211" x="7910513" y="3186113"/>
          <p14:tracePt t="33216" x="7943850" y="3186113"/>
          <p14:tracePt t="33227" x="7977188" y="3186113"/>
          <p14:tracePt t="33243" x="8037513" y="3186113"/>
          <p14:tracePt t="33260" x="8088313" y="3186113"/>
          <p14:tracePt t="33275" x="8105775" y="3186113"/>
          <p14:tracePt t="33306" x="8113713" y="3186113"/>
          <p14:tracePt t="33329" x="8062913" y="3152775"/>
          <p14:tracePt t="33337" x="8020050" y="3101975"/>
          <p14:tracePt t="33344" x="7943850" y="3076575"/>
          <p14:tracePt t="33593" x="7951788" y="3076575"/>
          <p14:tracePt t="33617" x="7969250" y="3076575"/>
          <p14:tracePt t="33673" x="7986713" y="3076575"/>
          <p14:tracePt t="33681" x="8029575" y="3076575"/>
          <p14:tracePt t="33692" x="8070850" y="3076575"/>
          <p14:tracePt t="33712" x="8189913" y="3101975"/>
          <p14:tracePt t="33713" x="8250238" y="3101975"/>
          <p14:tracePt t="33725" x="8308975" y="3101975"/>
          <p14:tracePt t="33742" x="8385175" y="3101975"/>
          <p14:tracePt t="33759" x="8410575" y="3101975"/>
          <p14:tracePt t="33833" x="8420100" y="3101975"/>
          <p14:tracePt t="33841" x="8428038" y="3101975"/>
          <p14:tracePt t="33851" x="8453438" y="3101975"/>
          <p14:tracePt t="33859" x="8462963" y="3101975"/>
          <p14:tracePt t="33875" x="8488363" y="3101975"/>
          <p14:tracePt t="33892" x="8496300" y="3101975"/>
          <p14:tracePt t="34322" x="8513763" y="3101975"/>
          <p14:tracePt t="34329" x="8529638" y="3101975"/>
          <p14:tracePt t="34341" x="8555038" y="3109913"/>
          <p14:tracePt t="34358" x="8597900" y="3119438"/>
          <p14:tracePt t="34375" x="8674100" y="3144838"/>
          <p14:tracePt t="34392" x="8734425" y="3160713"/>
          <p14:tracePt t="34394" x="8777288" y="3170238"/>
          <p14:tracePt t="34410" x="8785225" y="3178175"/>
          <p14:tracePt t="34673" x="8818563" y="3186113"/>
          <p14:tracePt t="34681" x="8912225" y="3211513"/>
          <p14:tracePt t="34691" x="8988425" y="3228975"/>
          <p14:tracePt t="34710" x="9175750" y="3263900"/>
          <p14:tracePt t="34725" x="9302750" y="3297238"/>
          <p14:tracePt t="34741" x="9337675" y="3297238"/>
          <p14:tracePt t="34758" x="9353550" y="3305175"/>
          <p14:tracePt t="34792" x="9371013" y="3305175"/>
          <p14:tracePt t="34801" x="9388475" y="3305175"/>
          <p14:tracePt t="34809" x="9413875" y="3305175"/>
          <p14:tracePt t="34826" x="9447213" y="3305175"/>
          <p14:tracePt t="34826" x="9464675" y="3305175"/>
          <p14:tracePt t="34842" x="9482138" y="3297238"/>
          <p14:tracePt t="34857" x="9515475" y="3289300"/>
          <p14:tracePt t="34874" x="9523413" y="3289300"/>
          <p14:tracePt t="34891" x="9532938" y="3289300"/>
          <p14:tracePt t="34907" x="9550400" y="3289300"/>
          <p14:tracePt t="34925" x="9575800" y="3289300"/>
          <p14:tracePt t="34941" x="9617075" y="3289300"/>
          <p14:tracePt t="34958" x="9642475" y="3289300"/>
          <p14:tracePt t="34977" x="9652000" y="3289300"/>
          <p14:tracePt t="35009" x="9659938" y="3289300"/>
          <p14:tracePt t="35025" x="9667875" y="3289300"/>
          <p14:tracePt t="35033" x="9694863" y="3289300"/>
          <p14:tracePt t="35042" x="9728200" y="3289300"/>
          <p14:tracePt t="35058" x="9786938" y="3289300"/>
          <p14:tracePt t="35074" x="9829800" y="3289300"/>
          <p14:tracePt t="35146" x="9839325" y="3289300"/>
          <p14:tracePt t="35177" x="9847263" y="3289300"/>
          <p14:tracePt t="35185" x="9855200" y="3289300"/>
          <p14:tracePt t="35193" x="9864725" y="3279775"/>
          <p14:tracePt t="35217" x="9872663" y="3279775"/>
          <p14:tracePt t="35232" x="9890125" y="3279775"/>
          <p14:tracePt t="35243" x="9898063" y="3279775"/>
          <p14:tracePt t="35258" x="9931400" y="3279775"/>
          <p14:tracePt t="35275" x="9966325" y="3279775"/>
          <p14:tracePt t="35291" x="9999663" y="3279775"/>
          <p14:tracePt t="35307" x="10025063" y="3279775"/>
          <p14:tracePt t="35324" x="10067925" y="3279775"/>
          <p14:tracePt t="35341" x="10085388" y="3279775"/>
          <p14:tracePt t="35358" x="10101263" y="3279775"/>
          <p14:tracePt t="35374" x="10110788" y="3279775"/>
          <p14:tracePt t="35391" x="10126663" y="3279775"/>
          <p14:tracePt t="35393" x="10144125" y="3279775"/>
          <p14:tracePt t="35407" x="10169525" y="3279775"/>
          <p14:tracePt t="35424" x="10212388" y="3279775"/>
          <p14:tracePt t="35441" x="10220325" y="3279775"/>
          <p14:tracePt t="35721" x="10212388" y="3279775"/>
          <p14:tracePt t="35728" x="10153650" y="3289300"/>
          <p14:tracePt t="35741" x="10067925" y="3305175"/>
          <p14:tracePt t="35757" x="9786938" y="3390900"/>
          <p14:tracePt t="35774" x="9294813" y="3449638"/>
          <p14:tracePt t="35791" x="8709025" y="3467100"/>
          <p14:tracePt t="35807" x="8189913" y="3467100"/>
          <p14:tracePt t="35825" x="7832725" y="3467100"/>
          <p14:tracePt t="35826" x="7680325" y="3467100"/>
          <p14:tracePt t="35841" x="7535863" y="3467100"/>
          <p14:tracePt t="35858" x="7323138" y="3467100"/>
          <p14:tracePt t="35874" x="7069138" y="3484563"/>
          <p14:tracePt t="35892" x="6848475" y="3517900"/>
          <p14:tracePt t="35908" x="6524625" y="3560763"/>
          <p14:tracePt t="35925" x="6032500" y="3636963"/>
          <p14:tracePt t="35941" x="5454650" y="3722688"/>
          <p14:tracePt t="35958" x="4987925" y="3781425"/>
          <p14:tracePt t="35974" x="4706938" y="3781425"/>
          <p14:tracePt t="35991" x="4537075" y="3781425"/>
          <p14:tracePt t="35993" x="4494213" y="3781425"/>
          <p14:tracePt t="36007" x="4468813" y="3781425"/>
          <p14:tracePt t="36024" x="4435475" y="3781425"/>
          <p14:tracePt t="36025" x="4400550" y="3781425"/>
          <p14:tracePt t="36041" x="4359275" y="3781425"/>
          <p14:tracePt t="36058" x="4256088" y="3781425"/>
          <p14:tracePt t="36074" x="4017963" y="3781425"/>
          <p14:tracePt t="36090" x="3873500" y="3781425"/>
          <p14:tracePt t="36107" x="3789363" y="3781425"/>
          <p14:tracePt t="36124" x="3729038" y="3781425"/>
          <p14:tracePt t="36140" x="3687763" y="3781425"/>
          <p14:tracePt t="36158" x="3644900" y="3781425"/>
          <p14:tracePt t="36174" x="3611563" y="3781425"/>
          <p14:tracePt t="36190" x="3576638" y="3781425"/>
          <p14:tracePt t="41241" x="3652838" y="3798888"/>
          <p14:tracePt t="41249" x="3806825" y="3806825"/>
          <p14:tracePt t="41257" x="3908425" y="3832225"/>
          <p14:tracePt t="41272" x="3992563" y="3832225"/>
          <p14:tracePt t="41290" x="4256088" y="3867150"/>
          <p14:tracePt t="41307" x="4400550" y="3908425"/>
          <p14:tracePt t="41315" x="4435475" y="3908425"/>
          <p14:tracePt t="41323" x="4451350" y="3908425"/>
          <p14:tracePt t="41345" x="4460875" y="3908425"/>
          <p14:tracePt t="41529" x="4468813" y="3908425"/>
          <p14:tracePt t="41537" x="4476750" y="3908425"/>
          <p14:tracePt t="41544" x="4486275" y="3908425"/>
          <p14:tracePt t="41556" x="4494213" y="3900488"/>
          <p14:tracePt t="41572" x="4511675" y="3892550"/>
          <p14:tracePt t="41588" x="4537075" y="3892550"/>
          <p14:tracePt t="41657" x="4545013" y="3883025"/>
          <p14:tracePt t="42273" x="4545013" y="3892550"/>
          <p14:tracePt t="42281" x="4537075" y="3892550"/>
          <p14:tracePt t="42306" x="4529138" y="3900488"/>
          <p14:tracePt t="42312" x="4519613" y="3908425"/>
          <p14:tracePt t="42323" x="4503738" y="3917950"/>
          <p14:tracePt t="42339" x="4494213" y="3925888"/>
          <p14:tracePt t="42354" x="4486275" y="3935413"/>
          <p14:tracePt t="42372" x="4468813" y="3943350"/>
          <p14:tracePt t="42409" x="4468813" y="3960813"/>
          <p14:tracePt t="42441" x="4451350" y="3960813"/>
          <p14:tracePt t="42449" x="4443413" y="3960813"/>
          <p14:tracePt t="42456" x="4443413" y="3968750"/>
          <p14:tracePt t="42473" x="4435475" y="3976688"/>
          <p14:tracePt t="42489" x="4418013" y="3986213"/>
          <p14:tracePt t="42506" x="4410075" y="3994150"/>
          <p14:tracePt t="42529" x="4392613" y="4002088"/>
          <p14:tracePt t="42545" x="4384675" y="4002088"/>
          <p14:tracePt t="42609" x="4375150" y="4011613"/>
          <p14:tracePt t="42625" x="4359275" y="4027488"/>
          <p14:tracePt t="42633" x="4332288" y="4027488"/>
          <p14:tracePt t="42641" x="4298950" y="4044950"/>
          <p14:tracePt t="42664" x="4281488" y="4062413"/>
          <p14:tracePt t="42681" x="4273550" y="4062413"/>
          <p14:tracePt t="42993" x="4256088" y="4070350"/>
          <p14:tracePt t="43001" x="4179888" y="4087813"/>
          <p14:tracePt t="43008" x="4103688" y="4113213"/>
          <p14:tracePt t="43021" x="4060825" y="4121150"/>
          <p14:tracePt t="43038" x="3908425" y="4138613"/>
          <p14:tracePt t="43041" x="3840163" y="4164013"/>
          <p14:tracePt t="43056" x="3763963" y="4171950"/>
          <p14:tracePt t="43057" x="3695700" y="4171950"/>
          <p14:tracePt t="43073" x="3559175" y="4171950"/>
          <p14:tracePt t="43089" x="3517900" y="4181475"/>
          <p14:tracePt t="43106" x="3475038" y="4197350"/>
          <p14:tracePt t="43122" x="3457575" y="4197350"/>
          <p14:tracePt t="43138" x="3449638" y="4206875"/>
          <p14:tracePt t="43139" x="3424238" y="4206875"/>
          <p14:tracePt t="43154" x="3363913" y="4214813"/>
          <p14:tracePt t="43171" x="3262313" y="4249738"/>
          <p14:tracePt t="43188" x="3186113" y="4249738"/>
          <p14:tracePt t="43205" x="3092450" y="4265613"/>
          <p14:tracePt t="43221" x="3033713" y="4275138"/>
          <p14:tracePt t="43239" x="2998788" y="4275138"/>
          <p14:tracePt t="43255" x="2990850" y="4275138"/>
          <p14:tracePt t="43256" x="2982913" y="4283075"/>
          <p14:tracePt t="43271" x="2982913" y="4291013"/>
          <p14:tracePt t="43288" x="2897188" y="4300538"/>
          <p14:tracePt t="43291" x="2863850" y="4308475"/>
          <p14:tracePt t="43306" x="2778125" y="4333875"/>
          <p14:tracePt t="43322" x="2760663" y="4341813"/>
          <p14:tracePt t="43322" x="2727325" y="4341813"/>
          <p14:tracePt t="43340" x="2668588" y="4351338"/>
          <p14:tracePt t="43356" x="2641600" y="4368800"/>
          <p14:tracePt t="43373" x="2633663" y="4368800"/>
          <p14:tracePt t="43402" x="2625725" y="4376738"/>
          <p14:tracePt t="43409" x="2616200" y="4376738"/>
          <p14:tracePt t="43420" x="2582863" y="4384675"/>
          <p14:tracePt t="43441" x="2506663" y="4419600"/>
          <p14:tracePt t="43459" x="2481263" y="4427538"/>
          <p14:tracePt t="43473" x="2463800" y="4427538"/>
          <p14:tracePt t="43506" x="2463800" y="4435475"/>
          <p14:tracePt t="46521" x="2463800" y="4427538"/>
          <p14:tracePt t="46528" x="2481263" y="4419600"/>
          <p14:tracePt t="46538" x="2481263" y="4410075"/>
          <p14:tracePt t="46554" x="2489200" y="4402138"/>
          <p14:tracePt t="46569" x="2497138" y="4394200"/>
          <p14:tracePt t="46586" x="2524125" y="4376738"/>
          <p14:tracePt t="46602" x="2532063" y="4368800"/>
          <p14:tracePt t="46624" x="2540000" y="4359275"/>
          <p14:tracePt t="46636" x="2549525" y="4351338"/>
          <p14:tracePt t="46652" x="2557463" y="4341813"/>
          <p14:tracePt t="46672" x="2574925" y="4325938"/>
          <p14:tracePt t="46849" x="2565400" y="4325938"/>
          <p14:tracePt t="46857" x="2506663" y="4325938"/>
          <p14:tracePt t="46865" x="2463800" y="4333875"/>
          <p14:tracePt t="46872" x="2413000" y="4341813"/>
          <p14:tracePt t="46886" x="2362200" y="4368800"/>
          <p14:tracePt t="46903" x="2293938" y="4394200"/>
          <p14:tracePt t="46919" x="2268538" y="4419600"/>
          <p14:tracePt t="46921" x="2243138" y="4435475"/>
          <p14:tracePt t="46937" x="2225675" y="4460875"/>
          <p14:tracePt t="46954" x="2208213" y="4521200"/>
          <p14:tracePt t="46969" x="2174875" y="4572000"/>
          <p14:tracePt t="46986" x="2174875" y="4614863"/>
          <p14:tracePt t="47003" x="2166938" y="4648200"/>
          <p14:tracePt t="47065" x="2166938" y="4665663"/>
          <p14:tracePt t="47072" x="2174875" y="4683125"/>
          <p14:tracePt t="47081" x="2200275" y="4683125"/>
          <p14:tracePt t="47088" x="2225675" y="4683125"/>
          <p14:tracePt t="47103" x="2251075" y="4683125"/>
          <p14:tracePt t="47119" x="2379663" y="4683125"/>
          <p14:tracePt t="47136" x="2489200" y="4648200"/>
          <p14:tracePt t="47137" x="2540000" y="4630738"/>
          <p14:tracePt t="47153" x="2582863" y="4614863"/>
          <p14:tracePt t="47154" x="2641600" y="4605338"/>
          <p14:tracePt t="47169" x="2693988" y="4589463"/>
          <p14:tracePt t="47186" x="2786063" y="4564063"/>
          <p14:tracePt t="47203" x="2871788" y="4538663"/>
          <p14:tracePt t="47220" x="2965450" y="4529138"/>
          <p14:tracePt t="47236" x="3074988" y="4529138"/>
          <p14:tracePt t="47252" x="3178175" y="4529138"/>
          <p14:tracePt t="47270" x="3262313" y="4529138"/>
          <p14:tracePt t="47286" x="3355975" y="4529138"/>
          <p14:tracePt t="47303" x="3432175" y="4529138"/>
          <p14:tracePt t="47319" x="3475038" y="4529138"/>
          <p14:tracePt t="47321" x="3482975" y="4529138"/>
          <p14:tracePt t="47385" x="3500438" y="4529138"/>
          <p14:tracePt t="47433" x="3517900" y="4529138"/>
          <p14:tracePt t="47440" x="3533775" y="4529138"/>
          <p14:tracePt t="47453" x="3543300" y="4529138"/>
          <p14:tracePt t="47471" x="3576638" y="4529138"/>
          <p14:tracePt t="47473" x="3619500" y="4529138"/>
          <p14:tracePt t="47485" x="3678238" y="4546600"/>
          <p14:tracePt t="47502" x="3771900" y="4564063"/>
          <p14:tracePt t="47521" x="3925888" y="4614863"/>
          <p14:tracePt t="47536" x="3951288" y="4614863"/>
          <p14:tracePt t="47553" x="3984625" y="4622800"/>
          <p14:tracePt t="47570" x="4010025" y="4630738"/>
          <p14:tracePt t="47585" x="4017963" y="4630738"/>
          <p14:tracePt t="47602" x="4027488" y="4630738"/>
          <p14:tracePt t="47619" x="4060825" y="4630738"/>
          <p14:tracePt t="47635" x="4086225" y="4630738"/>
          <p14:tracePt t="47653" x="4129088" y="4640263"/>
          <p14:tracePt t="47669" x="4162425" y="4640263"/>
          <p14:tracePt t="47685" x="4187825" y="4640263"/>
          <p14:tracePt t="47703" x="4205288" y="4640263"/>
          <p14:tracePt t="47720" x="4222750" y="4640263"/>
          <p14:tracePt t="47722" x="4230688" y="4640263"/>
          <p14:tracePt t="47738" x="4240213" y="4640263"/>
          <p14:tracePt t="47752" x="4265613" y="4640263"/>
          <p14:tracePt t="47769" x="4341813" y="4640263"/>
          <p14:tracePt t="47770" x="4384675" y="4640263"/>
          <p14:tracePt t="47785" x="4443413" y="4648200"/>
          <p14:tracePt t="47802" x="4605338" y="4683125"/>
          <p14:tracePt t="47819" x="4681538" y="4691063"/>
          <p14:tracePt t="47836" x="4706938" y="4691063"/>
          <p14:tracePt t="48409" x="4714875" y="4699000"/>
          <p14:tracePt t="48513" x="4706938" y="4708525"/>
          <p14:tracePt t="48553" x="4689475" y="4708525"/>
          <p14:tracePt t="48577" x="4673600" y="4716463"/>
          <p14:tracePt t="48592" x="4646613" y="4716463"/>
          <p14:tracePt t="48601" x="4638675" y="4724400"/>
          <p14:tracePt t="48609" x="4621213" y="4724400"/>
          <p14:tracePt t="48618" x="4613275" y="4724400"/>
          <p14:tracePt t="49257" x="4595813" y="4724400"/>
          <p14:tracePt t="49265" x="4545013" y="4691063"/>
          <p14:tracePt t="49273" x="4486275" y="4605338"/>
          <p14:tracePt t="49285" x="4476750" y="4605338"/>
          <p14:tracePt t="49449" x="4511675" y="4605338"/>
          <p14:tracePt t="49545" x="4519613" y="4605338"/>
          <p14:tracePt t="49577" x="4529138" y="4605338"/>
          <p14:tracePt t="49593" x="4545013" y="4605338"/>
          <p14:tracePt t="49606" x="4579938" y="4605338"/>
          <p14:tracePt t="49610" x="4587875" y="4605338"/>
          <p14:tracePt t="49622" x="4605338" y="4605338"/>
          <p14:tracePt t="49635" x="4646613" y="4605338"/>
          <p14:tracePt t="49653" x="4699000" y="4614863"/>
          <p14:tracePt t="49668" x="4757738" y="4622800"/>
          <p14:tracePt t="49686" x="4808538" y="4648200"/>
          <p14:tracePt t="49701" x="4843463" y="4657725"/>
          <p14:tracePt t="49718" x="4876800" y="4665663"/>
          <p14:tracePt t="49734" x="4945063" y="4683125"/>
          <p14:tracePt t="49751" x="4995863" y="4691063"/>
          <p14:tracePt t="49753" x="5013325" y="4699000"/>
          <p14:tracePt t="49768" x="5029200" y="4699000"/>
          <p14:tracePt t="49769" x="5046663" y="4699000"/>
          <p14:tracePt t="49784" x="5054600" y="4699000"/>
          <p14:tracePt t="49802" x="5080000" y="4708525"/>
          <p14:tracePt t="49818" x="5183188" y="4724400"/>
          <p14:tracePt t="49835" x="5241925" y="4733925"/>
          <p14:tracePt t="49851" x="5284788" y="4733925"/>
          <p14:tracePt t="49869" x="5318125" y="4741863"/>
          <p14:tracePt t="49884" x="5360988" y="4749800"/>
          <p14:tracePt t="49901" x="5378450" y="4749800"/>
          <p14:tracePt t="49917" x="5386388" y="4749800"/>
          <p14:tracePt t="49944" x="5421313" y="4749800"/>
          <p14:tracePt t="49953" x="5446713" y="4759325"/>
          <p14:tracePt t="49968" x="5454650" y="4759325"/>
          <p14:tracePt t="49969" x="5487988" y="4767263"/>
          <p14:tracePt t="49985" x="5530850" y="4767263"/>
          <p14:tracePt t="49986" x="5565775" y="4775200"/>
          <p14:tracePt t="50001" x="5591175" y="4784725"/>
          <p14:tracePt t="50018" x="5624513" y="4784725"/>
          <p14:tracePt t="50089" x="5641975" y="4784725"/>
          <p14:tracePt t="50346" x="5657850" y="4775200"/>
          <p14:tracePt t="50353" x="5667375" y="4759325"/>
          <p14:tracePt t="50361" x="5675313" y="4759325"/>
          <p14:tracePt t="50369" x="5700713" y="4724400"/>
          <p14:tracePt t="50385" x="5768975" y="4683125"/>
          <p14:tracePt t="50386" x="5880100" y="4657725"/>
          <p14:tracePt t="50401" x="5997575" y="4614863"/>
          <p14:tracePt t="50402" x="6134100" y="4554538"/>
          <p14:tracePt t="50418" x="6261100" y="4503738"/>
          <p14:tracePt t="50419" x="6346825" y="4478338"/>
          <p14:tracePt t="50434" x="6372225" y="4460875"/>
          <p14:tracePt t="50451" x="6372225" y="4452938"/>
          <p14:tracePt t="50617" x="6372225" y="4460875"/>
          <p14:tracePt t="50625" x="6397625" y="4470400"/>
          <p14:tracePt t="50635" x="6415088" y="4478338"/>
          <p14:tracePt t="50652" x="6430963" y="4503738"/>
          <p14:tracePt t="50668" x="6448425" y="4513263"/>
          <p14:tracePt t="50684" x="6465888" y="4529138"/>
          <p14:tracePt t="50701" x="6491288" y="4546600"/>
          <p14:tracePt t="50717" x="6550025" y="4554538"/>
          <p14:tracePt t="50734" x="6592888" y="4572000"/>
          <p14:tracePt t="50751" x="6653213" y="4572000"/>
          <p14:tracePt t="50767" x="6686550" y="4579938"/>
          <p14:tracePt t="50784" x="6719888" y="4579938"/>
          <p14:tracePt t="50785" x="6737350" y="4579938"/>
          <p14:tracePt t="50802" x="6762750" y="4579938"/>
          <p14:tracePt t="50803" x="6770688" y="4579938"/>
          <p14:tracePt t="50818" x="6797675" y="4579938"/>
          <p14:tracePt t="50821" x="6805613" y="4579938"/>
          <p14:tracePt t="50834" x="6813550" y="4579938"/>
          <p14:tracePt t="50865" x="6831013" y="4579938"/>
          <p14:tracePt t="50881" x="6848475" y="4579938"/>
          <p14:tracePt t="50890" x="6873875" y="4579938"/>
          <p14:tracePt t="50901" x="6899275" y="4579938"/>
          <p14:tracePt t="50918" x="6950075" y="4579938"/>
          <p14:tracePt t="50938" x="7043738" y="4579938"/>
          <p14:tracePt t="50953" x="7102475" y="4579938"/>
          <p14:tracePt t="50971" x="7137400" y="4579938"/>
          <p14:tracePt t="51105" x="7170738" y="4579938"/>
          <p14:tracePt t="51113" x="7213600" y="4589463"/>
          <p14:tracePt t="51121" x="7256463" y="4614863"/>
          <p14:tracePt t="51134" x="7307263" y="4622800"/>
          <p14:tracePt t="51136" x="7383463" y="4630738"/>
          <p14:tracePt t="51152" x="7442200" y="4640263"/>
          <p14:tracePt t="51153" x="7485063" y="4640263"/>
          <p14:tracePt t="51172" x="7535863" y="4657725"/>
          <p14:tracePt t="51186" x="7553325" y="4657725"/>
          <p14:tracePt t="51265" x="7586663" y="4657725"/>
          <p14:tracePt t="51273" x="7629525" y="4657725"/>
          <p14:tracePt t="51284" x="7672388" y="4665663"/>
          <p14:tracePt t="51301" x="7756525" y="4673600"/>
          <p14:tracePt t="51318" x="7875588" y="4683125"/>
          <p14:tracePt t="51334" x="7977188" y="4699000"/>
          <p14:tracePt t="51351" x="8054975" y="4716463"/>
          <p14:tracePt t="51370" x="8121650" y="4716463"/>
          <p14:tracePt t="51386" x="8147050" y="4716463"/>
          <p14:tracePt t="51402" x="8181975" y="4716463"/>
          <p14:tracePt t="51419" x="8224838" y="4716463"/>
          <p14:tracePt t="51435" x="8301038" y="4716463"/>
          <p14:tracePt t="51452" x="8343900" y="4716463"/>
          <p14:tracePt t="51470" x="8394700" y="4716463"/>
          <p14:tracePt t="51483" x="8428038" y="4716463"/>
          <p14:tracePt t="51521" x="8435975" y="4716463"/>
          <p14:tracePt t="51529" x="8462963" y="4716463"/>
          <p14:tracePt t="51537" x="8496300" y="4716463"/>
          <p14:tracePt t="51550" x="8529638" y="4716463"/>
          <p14:tracePt t="51566" x="8589963" y="4724400"/>
          <p14:tracePt t="51584" x="8648700" y="4733925"/>
          <p14:tracePt t="51585" x="8658225" y="4733925"/>
          <p14:tracePt t="51896" x="8640763" y="4733925"/>
          <p14:tracePt t="51904" x="8623300" y="4733925"/>
          <p14:tracePt t="51912" x="8605838" y="4733925"/>
          <p14:tracePt t="51921" x="8564563" y="4741863"/>
          <p14:tracePt t="51933" x="8547100" y="4741863"/>
          <p14:tracePt t="51951" x="8504238" y="4749800"/>
          <p14:tracePt t="51967" x="8462963" y="4749800"/>
          <p14:tracePt t="52161" x="8488363" y="4749800"/>
          <p14:tracePt t="52168" x="8529638" y="4749800"/>
          <p14:tracePt t="52177" x="8580438" y="4749800"/>
          <p14:tracePt t="52185" x="8632825" y="4749800"/>
          <p14:tracePt t="52201" x="8777288" y="4749800"/>
          <p14:tracePt t="52218" x="8937625" y="4749800"/>
          <p14:tracePt t="52233" x="8988425" y="4749800"/>
          <p14:tracePt t="52251" x="9175750" y="4749800"/>
          <p14:tracePt t="52269" x="9277350" y="4749800"/>
          <p14:tracePt t="52284" x="9328150" y="4749800"/>
          <p14:tracePt t="52300" x="9380538" y="4749800"/>
          <p14:tracePt t="52317" x="9413875" y="4749800"/>
          <p14:tracePt t="52333" x="9482138" y="4749800"/>
          <p14:tracePt t="52351" x="9540875" y="4749800"/>
          <p14:tracePt t="52353" x="9575800" y="4749800"/>
          <p14:tracePt t="52370" x="9642475" y="4749800"/>
          <p14:tracePt t="52385" x="9667875" y="4749800"/>
          <p14:tracePt t="52401" x="9677400" y="4749800"/>
          <p14:tracePt t="52417" x="9710738" y="4749800"/>
          <p14:tracePt t="52433" x="9761538" y="4749800"/>
          <p14:tracePt t="52450" x="9812338" y="4749800"/>
          <p14:tracePt t="52467" x="9898063" y="4733925"/>
          <p14:tracePt t="52483" x="9956800" y="4733925"/>
          <p14:tracePt t="52500" x="10025063" y="4691063"/>
          <p14:tracePt t="52517" x="10186988" y="4630738"/>
          <p14:tracePt t="52534" x="10306050" y="4605338"/>
          <p14:tracePt t="52551" x="10348913" y="4605338"/>
          <p14:tracePt t="52696" x="10364788" y="4605338"/>
          <p14:tracePt t="52704" x="10374313" y="4605338"/>
          <p14:tracePt t="52969" x="10356850" y="4614863"/>
          <p14:tracePt t="52977" x="10313988" y="4622800"/>
          <p14:tracePt t="52985" x="10245725" y="4640263"/>
          <p14:tracePt t="53001" x="10126663" y="4665663"/>
          <p14:tracePt t="53002" x="9999663" y="4699000"/>
          <p14:tracePt t="53017" x="9855200" y="4724400"/>
          <p14:tracePt t="53018" x="9659938" y="4733925"/>
          <p14:tracePt t="53033" x="9337675" y="4733925"/>
          <p14:tracePt t="53050" x="8266113" y="4775200"/>
          <p14:tracePt t="53067" x="7459663" y="4775200"/>
          <p14:tracePt t="53083" x="6737350" y="4775200"/>
          <p14:tracePt t="53101" x="6159500" y="4775200"/>
          <p14:tracePt t="53116" x="5768975" y="4775200"/>
          <p14:tracePt t="53133" x="5472113" y="4775200"/>
          <p14:tracePt t="53151" x="5208588" y="4775200"/>
          <p14:tracePt t="53152" x="5080000" y="4784725"/>
          <p14:tracePt t="53167" x="4962525" y="4810125"/>
          <p14:tracePt t="53169" x="4859338" y="4835525"/>
          <p14:tracePt t="53186" x="4613275" y="4835525"/>
          <p14:tracePt t="53202" x="4316413" y="4835525"/>
          <p14:tracePt t="53217" x="4162425" y="4835525"/>
          <p14:tracePt t="53218" x="4017963" y="4835525"/>
          <p14:tracePt t="53233" x="3883025" y="4835525"/>
          <p14:tracePt t="53249" x="3627438" y="4835525"/>
          <p14:tracePt t="53267" x="3270250" y="4835525"/>
          <p14:tracePt t="53283" x="3049588" y="4835525"/>
          <p14:tracePt t="53300" x="2854325" y="4835525"/>
          <p14:tracePt t="53316" x="2676525" y="4835525"/>
          <p14:tracePt t="53335" x="2608263" y="4835525"/>
          <p14:tracePt t="53336" x="2590800" y="4835525"/>
          <p14:tracePt t="53350" x="2565400" y="4835525"/>
          <p14:tracePt t="53386" x="2557463" y="4835525"/>
          <p14:tracePt t="53393" x="2497138" y="4835525"/>
          <p14:tracePt t="53401" x="2430463" y="4852988"/>
          <p14:tracePt t="53417" x="2311400" y="4860925"/>
          <p14:tracePt t="53418" x="2166938" y="4894263"/>
          <p14:tracePt t="53433" x="2030413" y="4911725"/>
          <p14:tracePt t="53449" x="1766888" y="4946650"/>
          <p14:tracePt t="53466" x="1470025" y="4946650"/>
          <p14:tracePt t="53483" x="1427163" y="4946650"/>
          <p14:tracePt t="53580" x="1419225" y="4946650"/>
          <p14:tracePt t="53625" x="1409700" y="4954588"/>
          <p14:tracePt t="53641" x="1409700" y="4972050"/>
          <p14:tracePt t="53657" x="1409700" y="4987925"/>
          <p14:tracePt t="53673" x="1419225" y="5013325"/>
          <p14:tracePt t="53682" x="1452563" y="5013325"/>
          <p14:tracePt t="53689" x="1495425" y="5013325"/>
          <p14:tracePt t="53701" x="1538288" y="5022850"/>
          <p14:tracePt t="53716" x="1631950" y="5030788"/>
          <p14:tracePt t="53733" x="1647825" y="5038725"/>
          <p14:tracePt t="53825" x="1657350" y="5038725"/>
          <p14:tracePt t="53834" x="1673225" y="5038725"/>
          <p14:tracePt t="53861" x="1682750" y="5038725"/>
          <p14:tracePt t="53866" x="1698625" y="5038725"/>
          <p14:tracePt t="54017" x="1708150" y="5038725"/>
          <p14:tracePt t="54025" x="1733550" y="5038725"/>
          <p14:tracePt t="54034" x="1749425" y="5038725"/>
          <p14:tracePt t="54050" x="1776413" y="5038725"/>
          <p14:tracePt t="54050" x="1784350" y="5038725"/>
          <p14:tracePt t="54065" x="1817688" y="5038725"/>
          <p14:tracePt t="54082" x="1843088" y="5038725"/>
          <p14:tracePt t="54105" x="1852613" y="5038725"/>
          <p14:tracePt t="54290" x="1868488" y="5038725"/>
          <p14:tracePt t="54298" x="1885950" y="5038725"/>
          <p14:tracePt t="54305" x="1903413" y="5038725"/>
          <p14:tracePt t="54316" x="1920875" y="5038725"/>
          <p14:tracePt t="54332" x="1979613" y="5038725"/>
          <p14:tracePt t="54351" x="2022475" y="5056188"/>
          <p14:tracePt t="57225" x="2098675" y="5056188"/>
          <p14:tracePt t="57233" x="2182813" y="5056188"/>
          <p14:tracePt t="57241" x="2192338" y="5056188"/>
          <p14:tracePt t="57249" x="2217738" y="5056188"/>
          <p14:tracePt t="57266" x="2260600" y="5056188"/>
          <p14:tracePt t="57281" x="2268538" y="5056188"/>
          <p14:tracePt t="58585" x="2286000" y="5056188"/>
          <p14:tracePt t="58592" x="2327275" y="5056188"/>
          <p14:tracePt t="58601" x="2379663" y="5056188"/>
          <p14:tracePt t="58617" x="2405063" y="5056188"/>
          <p14:tracePt t="58630" x="2446338" y="5056188"/>
          <p14:tracePt t="58649" x="2590800" y="5064125"/>
          <p14:tracePt t="58665" x="2625725" y="5064125"/>
          <p14:tracePt t="58681" x="2633663" y="5064125"/>
          <p14:tracePt t="58921" x="2651125" y="5064125"/>
          <p14:tracePt t="58931" x="2676525" y="5073650"/>
          <p14:tracePt t="58936" x="2693988" y="5073650"/>
          <p14:tracePt t="58948" x="2701925" y="5073650"/>
          <p14:tracePt t="58963" x="2846388" y="5073650"/>
          <p14:tracePt t="58981" x="2930525" y="5081588"/>
          <p14:tracePt t="58997" x="2998788" y="5081588"/>
          <p14:tracePt t="59013" x="3024188" y="5099050"/>
          <p14:tracePt t="59073" x="3033713" y="5099050"/>
          <p14:tracePt t="59082" x="3067050" y="5106988"/>
          <p14:tracePt t="59090" x="3117850" y="5124450"/>
          <p14:tracePt t="59098" x="3186113" y="5124450"/>
          <p14:tracePt t="59113" x="3322638" y="5149850"/>
          <p14:tracePt t="59130" x="3482975" y="5175250"/>
          <p14:tracePt t="59149" x="3602038" y="5192713"/>
          <p14:tracePt t="59163" x="3652838" y="5200650"/>
          <p14:tracePt t="59181" x="3678238" y="5200650"/>
          <p14:tracePt t="59198" x="3695700" y="5200650"/>
          <p14:tracePt t="59213" x="3713163" y="5200650"/>
          <p14:tracePt t="59230" x="3763963" y="5200650"/>
          <p14:tracePt t="59247" x="3848100" y="5200650"/>
          <p14:tracePt t="59265" x="4044950" y="5243513"/>
          <p14:tracePt t="59281" x="4078288" y="5243513"/>
          <p14:tracePt t="59282" x="4103688" y="5243513"/>
          <p14:tracePt t="59300" x="4146550" y="5243513"/>
          <p14:tracePt t="59314" x="4154488" y="5243513"/>
          <p14:tracePt t="59330" x="4171950" y="5251450"/>
          <p14:tracePt t="59584" x="4187825" y="5251450"/>
          <p14:tracePt t="59592" x="4197350" y="5251450"/>
          <p14:tracePt t="59601" x="4230688" y="5251450"/>
          <p14:tracePt t="59613" x="4265613" y="5243513"/>
          <p14:tracePt t="59631" x="4349750" y="5243513"/>
          <p14:tracePt t="59632" x="4392613" y="5243513"/>
          <p14:tracePt t="59654" x="4460875" y="5243513"/>
          <p14:tracePt t="59664" x="4486275" y="5243513"/>
          <p14:tracePt t="59666" x="4494213" y="5243513"/>
          <p14:tracePt t="59681" x="4503738" y="5243513"/>
          <p14:tracePt t="59682" x="4511675" y="5243513"/>
          <p14:tracePt t="59882" x="4529138" y="5243513"/>
          <p14:tracePt t="59888" x="4554538" y="5243513"/>
          <p14:tracePt t="59905" x="4570413" y="5243513"/>
          <p14:tracePt t="59913" x="4579938" y="5243513"/>
          <p14:tracePt t="59930" x="4630738" y="5243513"/>
          <p14:tracePt t="59947" x="4664075" y="5243513"/>
          <p14:tracePt t="59963" x="4689475" y="5243513"/>
          <p14:tracePt t="59984" x="4699000" y="5243513"/>
          <p14:tracePt t="59997" x="4714875" y="5243513"/>
          <p14:tracePt t="60013" x="4732338" y="5243513"/>
          <p14:tracePt t="60030" x="4783138" y="5243513"/>
          <p14:tracePt t="60047" x="4843463" y="5243513"/>
          <p14:tracePt t="60063" x="4868863" y="5243513"/>
          <p14:tracePt t="60121" x="4876800" y="5243513"/>
          <p14:tracePt t="60144" x="4902200" y="5243513"/>
          <p14:tracePt t="60152" x="4927600" y="5243513"/>
          <p14:tracePt t="60164" x="4953000" y="5243513"/>
          <p14:tracePt t="60180" x="5013325" y="5243513"/>
          <p14:tracePt t="60197" x="5064125" y="5243513"/>
          <p14:tracePt t="60213" x="5089525" y="5243513"/>
          <p14:tracePt t="60264" x="5097463" y="5243513"/>
          <p14:tracePt t="60281" x="5140325" y="5218113"/>
          <p14:tracePt t="60289" x="5165725" y="5208588"/>
          <p14:tracePt t="60297" x="5208588" y="5192713"/>
          <p14:tracePt t="60313" x="5241925" y="5157788"/>
          <p14:tracePt t="60331" x="5310188" y="5124450"/>
          <p14:tracePt t="60346" x="5310188" y="5081588"/>
          <p14:tracePt t="60363" x="5310188" y="5073650"/>
          <p14:tracePt t="60481" x="5318125" y="5073650"/>
          <p14:tracePt t="60489" x="5343525" y="5073650"/>
          <p14:tracePt t="60497" x="5386388" y="5073650"/>
          <p14:tracePt t="60513" x="5421313" y="5073650"/>
          <p14:tracePt t="60530" x="5505450" y="5091113"/>
          <p14:tracePt t="60546" x="5513388" y="5099050"/>
          <p14:tracePt t="60601" x="5522913" y="5106988"/>
          <p14:tracePt t="60609" x="5538788" y="5106988"/>
          <p14:tracePt t="60625" x="5548313" y="5106988"/>
          <p14:tracePt t="60657" x="5548313" y="5116513"/>
          <p14:tracePt t="60665" x="5565775" y="5124450"/>
          <p14:tracePt t="60672" x="5573713" y="5132388"/>
          <p14:tracePt t="60874" x="5607050" y="5132388"/>
          <p14:tracePt t="60881" x="5641975" y="5132388"/>
          <p14:tracePt t="60890" x="5692775" y="5132388"/>
          <p14:tracePt t="60898" x="5794375" y="5141913"/>
          <p14:tracePt t="60913" x="5895975" y="5149850"/>
          <p14:tracePt t="60930" x="6065838" y="5183188"/>
          <p14:tracePt t="60946" x="6235700" y="5200650"/>
          <p14:tracePt t="60963" x="6245225" y="5200650"/>
          <p14:tracePt t="61011" x="6253163" y="5200650"/>
          <p14:tracePt t="61017" x="6261100" y="5208588"/>
          <p14:tracePt t="61514" x="6261100" y="5218113"/>
          <p14:tracePt t="62329" x="6253163" y="5218113"/>
          <p14:tracePt t="62457" x="6245225" y="5218113"/>
          <p14:tracePt t="62473" x="6235700" y="5218113"/>
          <p14:tracePt t="62489" x="6227763" y="5218113"/>
          <p14:tracePt t="62521" x="6219825" y="5226050"/>
          <p14:tracePt t="62536" x="6202363" y="5226050"/>
          <p14:tracePt t="62546" x="6194425" y="5226050"/>
          <p14:tracePt t="62552" x="6184900" y="5226050"/>
          <p14:tracePt t="62562" x="6167438" y="5226050"/>
          <p14:tracePt t="62579" x="6142038" y="5226050"/>
          <p14:tracePt t="62595" x="6100763" y="5226050"/>
          <p14:tracePt t="62612" x="6032500" y="5226050"/>
          <p14:tracePt t="62628" x="5956300" y="5226050"/>
          <p14:tracePt t="62646" x="5888038" y="5226050"/>
          <p14:tracePt t="62662" x="5837238" y="5226050"/>
          <p14:tracePt t="62681" x="5827713" y="5226050"/>
          <p14:tracePt t="62801" x="5819775" y="5226050"/>
          <p14:tracePt t="62817" x="5811838" y="5226050"/>
          <p14:tracePt t="62824" x="5802313" y="5226050"/>
          <p14:tracePt t="62849" x="5776913" y="5226050"/>
          <p14:tracePt t="62856" x="5751513" y="5235575"/>
          <p14:tracePt t="62864" x="5726113" y="5235575"/>
          <p14:tracePt t="62878" x="5675313" y="5251450"/>
          <p14:tracePt t="62895" x="5641975" y="5251450"/>
          <p14:tracePt t="62912" x="5556250" y="5260975"/>
          <p14:tracePt t="62930" x="5497513" y="5260975"/>
          <p14:tracePt t="62946" x="5480050" y="5260975"/>
          <p14:tracePt t="62947" x="5472113" y="5268913"/>
          <p14:tracePt t="62994" x="5462588" y="5268913"/>
          <p14:tracePt t="63001" x="5446713" y="5276850"/>
          <p14:tracePt t="63017" x="5437188" y="5276850"/>
          <p14:tracePt t="63029" x="5421313" y="5286375"/>
          <p14:tracePt t="63045" x="5394325" y="5294313"/>
          <p14:tracePt t="63072" x="5386388" y="5294313"/>
          <p14:tracePt t="63137" x="5378450" y="5294313"/>
          <p14:tracePt t="63146" x="5378450" y="5302250"/>
          <p14:tracePt t="63177" x="5368925" y="5302250"/>
          <p14:tracePt t="63689" x="5378450" y="5302250"/>
          <p14:tracePt t="63697" x="5394325" y="5302250"/>
          <p14:tracePt t="63712" x="5403850" y="5294313"/>
          <p14:tracePt t="63736" x="5411788" y="5294313"/>
          <p14:tracePt t="63746" x="5421313" y="5286375"/>
          <p14:tracePt t="63769" x="5429250" y="5276850"/>
          <p14:tracePt t="63817" x="5437188" y="5268913"/>
          <p14:tracePt t="63913" x="5446713" y="5268913"/>
          <p14:tracePt t="64225" x="5454650" y="5260975"/>
          <p14:tracePt t="139858" x="5454650" y="5243513"/>
          <p14:tracePt t="139864" x="5522913" y="4852988"/>
          <p14:tracePt t="139877" x="5522913" y="4249738"/>
          <p14:tracePt t="139894" x="5072063" y="2974975"/>
          <p14:tracePt t="139911" x="4605338" y="1885950"/>
          <p14:tracePt t="139928" x="3976688" y="841375"/>
          <p14:tracePt t="139929" x="3636963" y="322263"/>
        </p14:tracePtLst>
      </p14:laserTrace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8C9C6905-96B6-3DD2-F43C-9F4FB4B473D7}"/>
              </a:ext>
            </a:extLst>
          </p:cNvPr>
          <p:cNvSpPr txBox="1"/>
          <p:nvPr/>
        </p:nvSpPr>
        <p:spPr>
          <a:xfrm>
            <a:off x="2759977" y="554884"/>
            <a:ext cx="8312761" cy="1200329"/>
          </a:xfrm>
          <a:prstGeom prst="rect">
            <a:avLst/>
          </a:prstGeom>
          <a:solidFill>
            <a:srgbClr val="00B0F0"/>
          </a:solidFill>
        </p:spPr>
        <p:txBody>
          <a:bodyPr wrap="square" rtlCol="0">
            <a:spAutoFit/>
          </a:bodyPr>
          <a:lstStyle/>
          <a:p>
            <a:pPr algn="ctr"/>
            <a:r>
              <a:rPr lang="en-US" sz="3600" b="1" dirty="0">
                <a:solidFill>
                  <a:schemeClr val="bg1"/>
                </a:solidFill>
                <a:latin typeface="Alexandria" charset="0"/>
              </a:rPr>
              <a:t>No Catastrophic Loss</a:t>
            </a:r>
            <a:endParaRPr lang="ar-YE" sz="3600" b="1" dirty="0">
              <a:solidFill>
                <a:schemeClr val="bg1"/>
              </a:solidFill>
              <a:latin typeface="Alexandria" charset="0"/>
            </a:endParaRPr>
          </a:p>
          <a:p>
            <a:pPr algn="ctr"/>
            <a:r>
              <a:rPr lang="ar-YE" sz="3600" b="1" dirty="0">
                <a:solidFill>
                  <a:schemeClr val="bg1"/>
                </a:solidFill>
                <a:latin typeface="Alexandria" charset="0"/>
              </a:rPr>
              <a:t>  </a:t>
            </a:r>
            <a:r>
              <a:rPr lang="ar-YE" sz="3600" b="1" dirty="0">
                <a:solidFill>
                  <a:schemeClr val="bg1"/>
                </a:solidFill>
                <a:latin typeface="Traditional Arabic" panose="02020603050405020304" pitchFamily="18" charset="-78"/>
                <a:cs typeface="Traditional Arabic" panose="02020603050405020304" pitchFamily="18" charset="-78"/>
              </a:rPr>
              <a:t>يجب ألا تكون الخسارة كارثية</a:t>
            </a:r>
          </a:p>
        </p:txBody>
      </p:sp>
      <p:sp>
        <p:nvSpPr>
          <p:cNvPr id="14" name="TextBox 13">
            <a:extLst>
              <a:ext uri="{FF2B5EF4-FFF2-40B4-BE49-F238E27FC236}">
                <a16:creationId xmlns:a16="http://schemas.microsoft.com/office/drawing/2014/main" xmlns="" id="{87257550-6B76-0921-6F03-193A15BDE0F1}"/>
              </a:ext>
            </a:extLst>
          </p:cNvPr>
          <p:cNvSpPr txBox="1"/>
          <p:nvPr/>
        </p:nvSpPr>
        <p:spPr>
          <a:xfrm>
            <a:off x="293615" y="1714500"/>
            <a:ext cx="11744587" cy="5032147"/>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The fourth requirement is that ideally </a:t>
            </a:r>
            <a:r>
              <a:rPr lang="en-US" sz="2000" b="1" dirty="0">
                <a:solidFill>
                  <a:srgbClr val="0A1F61"/>
                </a:solidFill>
                <a:cs typeface="Tajawal ExtraBold" panose="00000800000000000000" pitchFamily="2" charset="-78"/>
              </a:rPr>
              <a:t>the loss should not be catastrophic </a:t>
            </a:r>
            <a:r>
              <a:rPr lang="en-US" sz="2000" dirty="0">
                <a:solidFill>
                  <a:srgbClr val="0A1F61"/>
                </a:solidFill>
                <a:cs typeface="Tajawal ExtraBold" panose="00000800000000000000" pitchFamily="2" charset="-78"/>
              </a:rPr>
              <a:t>. </a:t>
            </a:r>
          </a:p>
          <a:p>
            <a:pPr algn="l">
              <a:lnSpc>
                <a:spcPct val="150000"/>
              </a:lnSpc>
            </a:pPr>
            <a:r>
              <a:rPr lang="en-US" sz="2000" dirty="0">
                <a:solidFill>
                  <a:srgbClr val="0A1F61"/>
                </a:solidFill>
                <a:cs typeface="Tajawal ExtraBold" panose="00000800000000000000" pitchFamily="2" charset="-78"/>
              </a:rPr>
              <a:t>This means that a large proportion of exposure units should not incur losses at the same time. As we stated earlier, pooling is the essence of insurance. If most or all of the exposure units in a certain class simultaneously incur a loss, then  the pooling technique breaks down and becomes unworkable. Premiums must be increased to prohibitive  levels, and the insurance technique is no longer a viable arrangement by which losses of the few are spread over the entire group.</a:t>
            </a:r>
            <a:endParaRPr lang="ar-YE" sz="2000" dirty="0">
              <a:solidFill>
                <a:srgbClr val="0A1F61"/>
              </a:solidFill>
              <a:cs typeface="Tajawal ExtraBold" panose="00000800000000000000" pitchFamily="2" charset="-78"/>
            </a:endParaRPr>
          </a:p>
          <a:p>
            <a:pPr algn="r" rtl="1">
              <a:lnSpc>
                <a:spcPct val="150000"/>
              </a:lnSpc>
            </a:pPr>
            <a:r>
              <a:rPr lang="ar-YE" sz="2400" dirty="0">
                <a:solidFill>
                  <a:srgbClr val="0A1F61"/>
                </a:solidFill>
                <a:latin typeface="Traditional Arabic" panose="02020603050405020304" pitchFamily="18" charset="-78"/>
                <a:cs typeface="Traditional Arabic" panose="02020603050405020304" pitchFamily="18" charset="-78"/>
              </a:rPr>
              <a:t>المتطلب الرابع هو أنه من الناحية المثالية، يجب ألا تكون الخسارة كارثية. وهذا يعني أنه يجب ألا تتعرض نسبة كبيرة من وحدات التعرض لخسائر في نفس الوقت. كما ذكرنا سابقًا، فإن التجميع هو جوهر التأمين. إذا تعرضت معظم أو جميع وحدات التعرض في فئة معينة لخسارة في الوقت نفسه، فإن تقنية التجميع تنهار وتصبح غير قابلة للتطبيق. وحينها يجب زيادة الأقساط إلى مستويات باهظة، ولن يعد التأمين قابلة للتطبيق حيث يتم من خلاله توزيع خسائر القليل على المجموعة بأكملها.</a:t>
            </a:r>
            <a:endParaRPr lang="en-MY" sz="2400" dirty="0">
              <a:solidFill>
                <a:srgbClr val="0A1F61"/>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2019657185"/>
      </p:ext>
    </p:extLst>
  </p:cSld>
  <p:clrMapOvr>
    <a:masterClrMapping/>
  </p:clrMapOvr>
  <mc:AlternateContent xmlns:mc="http://schemas.openxmlformats.org/markup-compatibility/2006" xmlns:p14="http://schemas.microsoft.com/office/powerpoint/2010/main">
    <mc:Choice Requires="p14">
      <p:transition spd="slow" p14:dur="2000" advTm="126399"/>
    </mc:Choice>
    <mc:Fallback xmlns="">
      <p:transition spd="slow" advTm="126399"/>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TextBox 13">
            <a:extLst>
              <a:ext uri="{FF2B5EF4-FFF2-40B4-BE49-F238E27FC236}">
                <a16:creationId xmlns:a16="http://schemas.microsoft.com/office/drawing/2014/main" xmlns="" id="{87257550-6B76-0921-6F03-193A15BDE0F1}"/>
              </a:ext>
            </a:extLst>
          </p:cNvPr>
          <p:cNvSpPr txBox="1"/>
          <p:nvPr/>
        </p:nvSpPr>
        <p:spPr>
          <a:xfrm>
            <a:off x="622974" y="1889103"/>
            <a:ext cx="10978012" cy="4901342"/>
          </a:xfrm>
          <a:prstGeom prst="rect">
            <a:avLst/>
          </a:prstGeom>
          <a:noFill/>
        </p:spPr>
        <p:txBody>
          <a:bodyPr wrap="square">
            <a:spAutoFit/>
          </a:bodyPr>
          <a:lstStyle/>
          <a:p>
            <a:pPr algn="l">
              <a:lnSpc>
                <a:spcPct val="150000"/>
              </a:lnSpc>
            </a:pPr>
            <a:r>
              <a:rPr lang="en-US" sz="2000" dirty="0">
                <a:solidFill>
                  <a:srgbClr val="0A1F61"/>
                </a:solidFill>
                <a:cs typeface="Tajawal ExtraBold" panose="00000800000000000000" pitchFamily="2" charset="-78"/>
              </a:rPr>
              <a:t>  </a:t>
            </a:r>
            <a:r>
              <a:rPr lang="en-US" dirty="0">
                <a:solidFill>
                  <a:srgbClr val="0A1F61"/>
                </a:solidFill>
                <a:cs typeface="Tajawal ExtraBold" panose="00000800000000000000" pitchFamily="2" charset="-78"/>
              </a:rPr>
              <a:t>Several approaches are available for meeting the problem of a catastrophic loss. </a:t>
            </a:r>
          </a:p>
          <a:p>
            <a:pPr marL="342900" indent="-342900" algn="l">
              <a:lnSpc>
                <a:spcPct val="150000"/>
              </a:lnSpc>
              <a:buFont typeface="Wingdings" panose="05000000000000000000" pitchFamily="2" charset="2"/>
              <a:buChar char="v"/>
            </a:pPr>
            <a:r>
              <a:rPr lang="en-US" b="1" dirty="0">
                <a:solidFill>
                  <a:srgbClr val="0A1F61"/>
                </a:solidFill>
                <a:cs typeface="Tajawal ExtraBold" panose="00000800000000000000" pitchFamily="2" charset="-78"/>
              </a:rPr>
              <a:t>First</a:t>
            </a:r>
            <a:r>
              <a:rPr lang="en-US" dirty="0">
                <a:solidFill>
                  <a:srgbClr val="0A1F61"/>
                </a:solidFill>
                <a:cs typeface="Tajawal ExtraBold" panose="00000800000000000000" pitchFamily="2" charset="-78"/>
              </a:rPr>
              <a:t>, reinsurance can be used by which insurance companies are indemnified by reinsurers for catastrophic losses. Reinsurance is an arrangement by which the primary insurer that initially writes the insurance transfers to another insurer (called the reinsurer) part or all of the potential losses associated with such insurance..</a:t>
            </a:r>
          </a:p>
          <a:p>
            <a:pPr marL="342900" indent="-342900" algn="l">
              <a:lnSpc>
                <a:spcPct val="150000"/>
              </a:lnSpc>
              <a:buFont typeface="Wingdings" panose="05000000000000000000" pitchFamily="2" charset="2"/>
              <a:buChar char="v"/>
            </a:pPr>
            <a:r>
              <a:rPr lang="en-US" dirty="0">
                <a:solidFill>
                  <a:srgbClr val="0A1F61"/>
                </a:solidFill>
                <a:cs typeface="Tajawal ExtraBold" panose="00000800000000000000" pitchFamily="2" charset="-78"/>
              </a:rPr>
              <a:t> Second, insurers can avoid the concentration of risk by dispersing their coverage over a large geographical area.</a:t>
            </a:r>
          </a:p>
          <a:p>
            <a:pPr marL="342900" indent="-342900" algn="l">
              <a:lnSpc>
                <a:spcPct val="150000"/>
              </a:lnSpc>
              <a:buFont typeface="Wingdings" panose="05000000000000000000" pitchFamily="2" charset="2"/>
              <a:buChar char="v"/>
            </a:pPr>
            <a:r>
              <a:rPr lang="en-US" dirty="0">
                <a:solidFill>
                  <a:srgbClr val="0A1F61"/>
                </a:solidFill>
                <a:cs typeface="Tajawal ExtraBold" panose="00000800000000000000" pitchFamily="2" charset="-78"/>
              </a:rPr>
              <a:t> Finally, financial instruments are now available for dealing with catastrophic losses.</a:t>
            </a:r>
            <a:endParaRPr lang="ar-YE" dirty="0">
              <a:solidFill>
                <a:srgbClr val="0A1F61"/>
              </a:solidFill>
              <a:cs typeface="Tajawal ExtraBold" panose="00000800000000000000" pitchFamily="2" charset="-78"/>
            </a:endParaRPr>
          </a:p>
          <a:p>
            <a:pPr algn="r" rtl="1">
              <a:lnSpc>
                <a:spcPct val="150000"/>
              </a:lnSpc>
            </a:pPr>
            <a:r>
              <a:rPr lang="ar-YE" sz="2000" b="1" dirty="0">
                <a:solidFill>
                  <a:srgbClr val="0A1F61"/>
                </a:solidFill>
                <a:latin typeface="Traditional Arabic" panose="02020603050405020304" pitchFamily="18" charset="-78"/>
                <a:cs typeface="Traditional Arabic" panose="02020603050405020304" pitchFamily="18" charset="-78"/>
              </a:rPr>
              <a:t>تتوفر عدة أساليب لمعالجة مشكلة الخسائر الكارثية: </a:t>
            </a:r>
          </a:p>
          <a:p>
            <a:pPr marL="342900" indent="-342900" algn="r" rtl="1">
              <a:lnSpc>
                <a:spcPct val="150000"/>
              </a:lnSpc>
              <a:buFont typeface="Wingdings" panose="05000000000000000000" pitchFamily="2" charset="2"/>
              <a:buChar char="v"/>
            </a:pPr>
            <a:r>
              <a:rPr lang="ar-YE" sz="2000" dirty="0">
                <a:solidFill>
                  <a:srgbClr val="0A1F61"/>
                </a:solidFill>
                <a:latin typeface="Traditional Arabic" panose="02020603050405020304" pitchFamily="18" charset="-78"/>
                <a:cs typeface="Traditional Arabic" panose="02020603050405020304" pitchFamily="18" charset="-78"/>
              </a:rPr>
              <a:t>أولاً، يمكن استخدام إعادة التأمين، حيث يتم تعويض شركات التأمين من قبل معيدي التأمين عن الخسائر الكارثية. إعادة التأمين هي ترتيب يتم بموجبه نقل شركة التأمين الأساسية التي تكتب التأمين في البداية إلى شركة تأمين أخرى (تسمى معيد التأمين) جزءً أو كلًا من الخسائر المحتملة المرتبطة بهذا التأمين.</a:t>
            </a:r>
          </a:p>
          <a:p>
            <a:pPr marL="342900" indent="-342900" algn="r" rtl="1">
              <a:lnSpc>
                <a:spcPct val="150000"/>
              </a:lnSpc>
              <a:buFont typeface="Wingdings" panose="05000000000000000000" pitchFamily="2" charset="2"/>
              <a:buChar char="v"/>
            </a:pPr>
            <a:r>
              <a:rPr lang="ar-YE" sz="2000" dirty="0">
                <a:solidFill>
                  <a:srgbClr val="0A1F61"/>
                </a:solidFill>
                <a:latin typeface="Traditional Arabic" panose="02020603050405020304" pitchFamily="18" charset="-78"/>
                <a:cs typeface="Traditional Arabic" panose="02020603050405020304" pitchFamily="18" charset="-78"/>
              </a:rPr>
              <a:t> ثانيًا، يمكن لشركات التأمين تجنب تركيز المخاطر من خلال توزيع تغطيتها على منطقة جغرافية واسعة.</a:t>
            </a:r>
          </a:p>
          <a:p>
            <a:pPr marL="342900" indent="-342900" algn="r" rtl="1">
              <a:lnSpc>
                <a:spcPct val="150000"/>
              </a:lnSpc>
              <a:buFont typeface="Wingdings" panose="05000000000000000000" pitchFamily="2" charset="2"/>
              <a:buChar char="v"/>
            </a:pPr>
            <a:r>
              <a:rPr lang="ar-YE" sz="2000" dirty="0">
                <a:solidFill>
                  <a:srgbClr val="0A1F61"/>
                </a:solidFill>
                <a:latin typeface="Traditional Arabic" panose="02020603050405020304" pitchFamily="18" charset="-78"/>
                <a:cs typeface="Traditional Arabic" panose="02020603050405020304" pitchFamily="18" charset="-78"/>
              </a:rPr>
              <a:t> أخيرًا، تتوفر الآن أدوات مالية للتعامل مع الخسائر الكارثية.</a:t>
            </a:r>
            <a:endParaRPr lang="en-MY" sz="2000" dirty="0">
              <a:solidFill>
                <a:srgbClr val="0A1F61"/>
              </a:solidFill>
              <a:latin typeface="Traditional Arabic" panose="02020603050405020304" pitchFamily="18" charset="-78"/>
              <a:cs typeface="Traditional Arabic" panose="02020603050405020304" pitchFamily="18" charset="-78"/>
            </a:endParaRPr>
          </a:p>
        </p:txBody>
      </p:sp>
      <p:sp>
        <p:nvSpPr>
          <p:cNvPr id="4" name="TextBox 3">
            <a:extLst>
              <a:ext uri="{FF2B5EF4-FFF2-40B4-BE49-F238E27FC236}">
                <a16:creationId xmlns:a16="http://schemas.microsoft.com/office/drawing/2014/main" xmlns="" id="{F4DCD625-8377-F469-D87D-D39F64C52808}"/>
              </a:ext>
            </a:extLst>
          </p:cNvPr>
          <p:cNvSpPr txBox="1"/>
          <p:nvPr/>
        </p:nvSpPr>
        <p:spPr>
          <a:xfrm>
            <a:off x="2818700" y="617697"/>
            <a:ext cx="8312761" cy="1200329"/>
          </a:xfrm>
          <a:prstGeom prst="rect">
            <a:avLst/>
          </a:prstGeom>
          <a:solidFill>
            <a:srgbClr val="00B0F0"/>
          </a:solidFill>
        </p:spPr>
        <p:txBody>
          <a:bodyPr wrap="square" rtlCol="0">
            <a:spAutoFit/>
          </a:bodyPr>
          <a:lstStyle/>
          <a:p>
            <a:pPr algn="ctr"/>
            <a:r>
              <a:rPr lang="en-US" sz="3600" b="1" dirty="0">
                <a:solidFill>
                  <a:schemeClr val="bg1"/>
                </a:solidFill>
                <a:latin typeface="Alexandria" charset="0"/>
              </a:rPr>
              <a:t>No Catastrophic Loss</a:t>
            </a:r>
            <a:endParaRPr lang="ar-YE" sz="3600" b="1" dirty="0">
              <a:solidFill>
                <a:schemeClr val="bg1"/>
              </a:solidFill>
              <a:latin typeface="Alexandria" charset="0"/>
            </a:endParaRPr>
          </a:p>
          <a:p>
            <a:pPr algn="ctr"/>
            <a:r>
              <a:rPr lang="ar-YE" sz="3600" b="1" dirty="0">
                <a:solidFill>
                  <a:schemeClr val="bg1"/>
                </a:solidFill>
                <a:latin typeface="Alexandria" charset="0"/>
              </a:rPr>
              <a:t>  </a:t>
            </a:r>
            <a:r>
              <a:rPr lang="ar-YE" sz="3600" b="1" dirty="0">
                <a:solidFill>
                  <a:schemeClr val="bg1"/>
                </a:solidFill>
                <a:latin typeface="Traditional Arabic" panose="02020603050405020304" pitchFamily="18" charset="-78"/>
                <a:cs typeface="Traditional Arabic" panose="02020603050405020304" pitchFamily="18" charset="-78"/>
              </a:rPr>
              <a:t>يجب ألا تكون الخسارة كارثية</a:t>
            </a:r>
          </a:p>
        </p:txBody>
      </p:sp>
    </p:spTree>
    <p:extLst>
      <p:ext uri="{BB962C8B-B14F-4D97-AF65-F5344CB8AC3E}">
        <p14:creationId xmlns:p14="http://schemas.microsoft.com/office/powerpoint/2010/main" val="2238944672"/>
      </p:ext>
    </p:extLst>
  </p:cSld>
  <p:clrMapOvr>
    <a:masterClrMapping/>
  </p:clrMapOvr>
  <mc:AlternateContent xmlns:mc="http://schemas.openxmlformats.org/markup-compatibility/2006" xmlns:p14="http://schemas.microsoft.com/office/powerpoint/2010/main">
    <mc:Choice Requires="p14">
      <p:transition spd="slow" p14:dur="2000" advTm="126818"/>
    </mc:Choice>
    <mc:Fallback xmlns="">
      <p:transition spd="slow" advTm="126818"/>
    </mc:Fallback>
  </mc:AlternateContent>
  <p:extLst>
    <p:ext uri="{3A86A75C-4F4B-4683-9AE1-C65F6400EC91}">
      <p14:laserTraceLst xmlns:p14="http://schemas.microsoft.com/office/powerpoint/2010/main">
        <p14:tracePtLst>
          <p14:tracePt t="1777" x="3816350" y="6286500"/>
          <p14:tracePt t="1971" x="3168650" y="6713538"/>
          <p14:tracePt t="1980" x="3219450" y="6594475"/>
          <p14:tracePt t="1997" x="3389313" y="6203950"/>
          <p14:tracePt t="2014" x="3662363" y="5600700"/>
          <p14:tracePt t="2030" x="4146550" y="4538663"/>
          <p14:tracePt t="2047" x="4443413" y="3671888"/>
          <p14:tracePt t="2064" x="4621213" y="3186113"/>
          <p14:tracePt t="2082" x="4757738" y="2846388"/>
          <p14:tracePt t="2083" x="4800600" y="2719388"/>
          <p14:tracePt t="2098" x="4826000" y="2617788"/>
          <p14:tracePt t="2099" x="4859338" y="2516188"/>
          <p14:tracePt t="2115" x="4894263" y="2438400"/>
          <p14:tracePt t="2115" x="4935538" y="2344738"/>
          <p14:tracePt t="2133" x="4978400" y="2243138"/>
          <p14:tracePt t="2149" x="5013325" y="2159000"/>
          <p14:tracePt t="2165" x="5029200" y="2133600"/>
          <p14:tracePt t="2194" x="5029200" y="2116138"/>
          <p14:tracePt t="2201" x="5064125" y="2039938"/>
          <p14:tracePt t="2214" x="5080000" y="1963738"/>
          <p14:tracePt t="2230" x="5165725" y="1852613"/>
          <p14:tracePt t="2247" x="5276850" y="1682750"/>
          <p14:tracePt t="2263" x="5386388" y="1538288"/>
          <p14:tracePt t="2282" x="5480050" y="1411288"/>
          <p14:tracePt t="2297" x="5480050" y="1401763"/>
          <p14:tracePt t="2491" x="5497513" y="1401763"/>
          <p14:tracePt t="2497" x="5538788" y="1452563"/>
          <p14:tracePt t="2505" x="5591175" y="1530350"/>
          <p14:tracePt t="2515" x="5624513" y="1571625"/>
          <p14:tracePt t="2530" x="5667375" y="1606550"/>
          <p14:tracePt t="2547" x="5700713" y="1690688"/>
          <p14:tracePt t="2563" x="5735638" y="1725613"/>
          <p14:tracePt t="2580" x="5761038" y="1733550"/>
          <p14:tracePt t="2738" x="5776913" y="1733550"/>
          <p14:tracePt t="2746" x="5786438" y="1733550"/>
          <p14:tracePt t="2754" x="5794375" y="1733550"/>
          <p14:tracePt t="2764" x="5819775" y="1708150"/>
          <p14:tracePt t="2782" x="5827713" y="1606550"/>
          <p14:tracePt t="2905" x="5862638" y="1563688"/>
          <p14:tracePt t="2915" x="5895975" y="1555750"/>
          <p14:tracePt t="2921" x="5956300" y="1555750"/>
          <p14:tracePt t="2932" x="5964238" y="1555750"/>
          <p14:tracePt t="2946" x="5972175" y="1538288"/>
          <p14:tracePt t="2963" x="5989638" y="1530350"/>
          <p14:tracePt t="2985" x="5989638" y="1520825"/>
          <p14:tracePt t="3001" x="5997575" y="1520825"/>
          <p14:tracePt t="3434" x="5997575" y="1530350"/>
          <p14:tracePt t="3442" x="5997575" y="1538288"/>
          <p14:tracePt t="3449" x="5997575" y="1563688"/>
          <p14:tracePt t="3463" x="6007100" y="1589088"/>
          <p14:tracePt t="3480" x="6116638" y="1665288"/>
          <p14:tracePt t="3497" x="6270625" y="1708150"/>
          <p14:tracePt t="3498" x="6354763" y="1733550"/>
          <p14:tracePt t="3514" x="6483350" y="1766888"/>
          <p14:tracePt t="3514" x="6600825" y="1801813"/>
          <p14:tracePt t="3530" x="6770688" y="1852613"/>
          <p14:tracePt t="3546" x="7204075" y="1938338"/>
          <p14:tracePt t="3563" x="7323138" y="1971675"/>
          <p14:tracePt t="3580" x="7348538" y="1971675"/>
          <p14:tracePt t="3634" x="7358063" y="1971675"/>
          <p14:tracePt t="3642" x="7383463" y="1963738"/>
          <p14:tracePt t="3649" x="7416800" y="1938338"/>
          <p14:tracePt t="3664" x="7442200" y="1928813"/>
          <p14:tracePt t="3666" x="7459663" y="1920875"/>
          <p14:tracePt t="3684" x="7510463" y="1903413"/>
          <p14:tracePt t="3701" x="7545388" y="1878013"/>
          <p14:tracePt t="3714" x="7570788" y="1870075"/>
          <p14:tracePt t="3732" x="7596188" y="1844675"/>
          <p14:tracePt t="3746" x="7612063" y="1844675"/>
          <p14:tracePt t="3748" x="7646988" y="1835150"/>
          <p14:tracePt t="3766" x="7672388" y="1835150"/>
          <p14:tracePt t="3783" x="7740650" y="1809750"/>
          <p14:tracePt t="3796" x="7773988" y="1809750"/>
          <p14:tracePt t="3813" x="7799388" y="1809750"/>
          <p14:tracePt t="3830" x="7816850" y="1809750"/>
          <p14:tracePt t="3846" x="7824788" y="1809750"/>
          <p14:tracePt t="3863" x="7842250" y="1801813"/>
          <p14:tracePt t="3880" x="7918450" y="1801813"/>
          <p14:tracePt t="3896" x="7961313" y="1801813"/>
          <p14:tracePt t="3913" x="8004175" y="1801813"/>
          <p14:tracePt t="4091" x="8020050" y="1801813"/>
          <p14:tracePt t="4097" x="8037513" y="1801813"/>
          <p14:tracePt t="4130" x="8062913" y="1801813"/>
          <p14:tracePt t="4138" x="8062913" y="1809750"/>
          <p14:tracePt t="4147" x="8070850" y="1809750"/>
          <p14:tracePt t="4162" x="8080375" y="1819275"/>
          <p14:tracePt t="4330" x="8062913" y="1860550"/>
          <p14:tracePt t="4337" x="8045450" y="1878013"/>
          <p14:tracePt t="4347" x="8020050" y="1903413"/>
          <p14:tracePt t="4362" x="8004175" y="1920875"/>
          <p14:tracePt t="4379" x="7986713" y="1928813"/>
          <p14:tracePt t="4396" x="7977188" y="1938338"/>
          <p14:tracePt t="4442" x="7951788" y="1938338"/>
          <p14:tracePt t="4449" x="7850188" y="1946275"/>
          <p14:tracePt t="4463" x="7723188" y="1971675"/>
          <p14:tracePt t="4479" x="7442200" y="1979613"/>
          <p14:tracePt t="4500" x="7018338" y="1979613"/>
          <p14:tracePt t="4516" x="6719888" y="1979613"/>
          <p14:tracePt t="4532" x="6440488" y="1979613"/>
          <p14:tracePt t="4546" x="6321425" y="1979613"/>
          <p14:tracePt t="4548" x="6210300" y="1979613"/>
          <p14:tracePt t="4563" x="6015038" y="1979613"/>
          <p14:tracePt t="4579" x="5845175" y="1979613"/>
          <p14:tracePt t="4596" x="5675313" y="1979613"/>
          <p14:tracePt t="4612" x="5462588" y="1979613"/>
          <p14:tracePt t="4631" x="5302250" y="1979613"/>
          <p14:tracePt t="4646" x="5106988" y="2005013"/>
          <p14:tracePt t="4666" x="4843463" y="2047875"/>
          <p14:tracePt t="4680" x="4775200" y="2065338"/>
          <p14:tracePt t="4681" x="4724400" y="2082800"/>
          <p14:tracePt t="4696" x="4706938" y="2082800"/>
          <p14:tracePt t="5458" x="4673600" y="2098675"/>
          <p14:tracePt t="5465" x="4529138" y="2141538"/>
          <p14:tracePt t="5479" x="4298950" y="2209800"/>
          <p14:tracePt t="5495" x="3933825" y="2278063"/>
          <p14:tracePt t="5512" x="3492500" y="2344738"/>
          <p14:tracePt t="5529" x="3008313" y="2473325"/>
          <p14:tracePt t="5530" x="2786063" y="2506663"/>
          <p14:tracePt t="5546" x="2659063" y="2532063"/>
          <p14:tracePt t="5563" x="2514600" y="2574925"/>
          <p14:tracePt t="5564" x="2481263" y="2582863"/>
          <p14:tracePt t="5706" x="2471738" y="2582863"/>
          <p14:tracePt t="5713" x="2463800" y="2592388"/>
          <p14:tracePt t="5722" x="2438400" y="2617788"/>
          <p14:tracePt t="5730" x="2420938" y="2643188"/>
          <p14:tracePt t="5745" x="2395538" y="2668588"/>
          <p14:tracePt t="6043" x="2395538" y="2693988"/>
          <p14:tracePt t="6050" x="2395538" y="2762250"/>
          <p14:tracePt t="6062" x="2463800" y="2846388"/>
          <p14:tracePt t="6079" x="2565400" y="2932113"/>
          <p14:tracePt t="6096" x="2616200" y="2957513"/>
          <p14:tracePt t="6113" x="2676525" y="2974975"/>
          <p14:tracePt t="6114" x="2693988" y="2974975"/>
          <p14:tracePt t="6132" x="2735263" y="2974975"/>
          <p14:tracePt t="6146" x="2778125" y="2974975"/>
          <p14:tracePt t="6147" x="2838450" y="2982913"/>
          <p14:tracePt t="6163" x="2965450" y="2990850"/>
          <p14:tracePt t="6180" x="3100388" y="3008313"/>
          <p14:tracePt t="6195" x="3194050" y="3033713"/>
          <p14:tracePt t="6212" x="3236913" y="3033713"/>
          <p14:tracePt t="6266" x="3244850" y="3033713"/>
          <p14:tracePt t="6281" x="3254375" y="3033713"/>
          <p14:tracePt t="6289" x="3287713" y="3025775"/>
          <p14:tracePt t="6297" x="3305175" y="3016250"/>
          <p14:tracePt t="6314" x="3313113" y="3008313"/>
          <p14:tracePt t="6365" x="3330575" y="3000375"/>
          <p14:tracePt t="7554" x="3355975" y="2982913"/>
          <p14:tracePt t="7563" x="3373438" y="2982913"/>
          <p14:tracePt t="7569" x="3381375" y="2974975"/>
          <p14:tracePt t="7594" x="3389313" y="2974975"/>
          <p14:tracePt t="7649" x="3398838" y="2957513"/>
          <p14:tracePt t="7665" x="3406775" y="2949575"/>
          <p14:tracePt t="7674" x="3449638" y="2940050"/>
          <p14:tracePt t="7681" x="3475038" y="2914650"/>
          <p14:tracePt t="7695" x="3500438" y="2914650"/>
          <p14:tracePt t="7711" x="3543300" y="2906713"/>
          <p14:tracePt t="7729" x="3687763" y="2906713"/>
          <p14:tracePt t="7745" x="3703638" y="2906713"/>
          <p14:tracePt t="7746" x="3713163" y="2906713"/>
          <p14:tracePt t="7930" x="3746500" y="2906713"/>
          <p14:tracePt t="7939" x="3857625" y="2906713"/>
          <p14:tracePt t="7946" x="3984625" y="2906713"/>
          <p14:tracePt t="7964" x="4256088" y="2906713"/>
          <p14:tracePt t="7981" x="4468813" y="2906713"/>
          <p14:tracePt t="7994" x="4587875" y="2906713"/>
          <p14:tracePt t="7995" x="4664075" y="2906713"/>
          <p14:tracePt t="8012" x="4732338" y="2906713"/>
          <p14:tracePt t="8074" x="4740275" y="2897188"/>
          <p14:tracePt t="8081" x="4775200" y="2881313"/>
          <p14:tracePt t="8094" x="4868863" y="2871788"/>
          <p14:tracePt t="8111" x="5114925" y="2813050"/>
          <p14:tracePt t="8127" x="5353050" y="2744788"/>
          <p14:tracePt t="8144" x="5607050" y="2693988"/>
          <p14:tracePt t="8161" x="5802313" y="2686050"/>
          <p14:tracePt t="8162" x="5862638" y="2686050"/>
          <p14:tracePt t="8178" x="5888038" y="2686050"/>
          <p14:tracePt t="8203" x="5862638" y="2668588"/>
          <p14:tracePt t="8212" x="5819775" y="2668588"/>
          <p14:tracePt t="8228" x="5708650" y="2651125"/>
          <p14:tracePt t="8245" x="5632450" y="2651125"/>
          <p14:tracePt t="8261" x="5624513" y="2651125"/>
          <p14:tracePt t="8306" x="5641975" y="2660650"/>
          <p14:tracePt t="8313" x="5657850" y="2660650"/>
          <p14:tracePt t="8321" x="5667375" y="2668588"/>
          <p14:tracePt t="8329" x="5692775" y="2676525"/>
          <p14:tracePt t="8344" x="5708650" y="2693988"/>
          <p14:tracePt t="8361" x="5718175" y="2693988"/>
          <p14:tracePt t="10011" x="5751513" y="2711450"/>
          <p14:tracePt t="10017" x="5913438" y="2736850"/>
          <p14:tracePt t="10026" x="6091238" y="2752725"/>
          <p14:tracePt t="10043" x="6329363" y="2805113"/>
          <p14:tracePt t="10060" x="6516688" y="2863850"/>
          <p14:tracePt t="10077" x="6618288" y="2889250"/>
          <p14:tracePt t="10930" x="6600825" y="2897188"/>
          <p14:tracePt t="10938" x="6559550" y="2897188"/>
          <p14:tracePt t="10946" x="6524625" y="2897188"/>
          <p14:tracePt t="10960" x="6483350" y="2897188"/>
          <p14:tracePt t="10961" x="6380163" y="2897188"/>
          <p14:tracePt t="10978" x="6261100" y="2897188"/>
          <p14:tracePt t="10979" x="6134100" y="2897188"/>
          <p14:tracePt t="10994" x="5972175" y="2897188"/>
          <p14:tracePt t="10995" x="5819775" y="2897188"/>
          <p14:tracePt t="11010" x="5683250" y="2897188"/>
          <p14:tracePt t="11011" x="5556250" y="2897188"/>
          <p14:tracePt t="11028" x="5368925" y="2897188"/>
          <p14:tracePt t="11043" x="5302250" y="2897188"/>
          <p14:tracePt t="11105" x="5302250" y="2906713"/>
          <p14:tracePt t="11114" x="5267325" y="2914650"/>
          <p14:tracePt t="11122" x="5157788" y="2949575"/>
          <p14:tracePt t="11129" x="5054600" y="2957513"/>
          <p14:tracePt t="11143" x="4935538" y="2965450"/>
          <p14:tracePt t="11161" x="4826000" y="2982913"/>
          <p14:tracePt t="11162" x="4775200" y="3000375"/>
          <p14:tracePt t="11176" x="4732338" y="3008313"/>
          <p14:tracePt t="11194" x="4638675" y="3016250"/>
          <p14:tracePt t="11197" x="4605338" y="3016250"/>
          <p14:tracePt t="11204" x="4587875" y="3025775"/>
          <p14:tracePt t="11242" x="4570413" y="3025775"/>
          <p14:tracePt t="11250" x="4511675" y="3051175"/>
          <p14:tracePt t="11261" x="4400550" y="3076575"/>
          <p14:tracePt t="11276" x="4154488" y="3135313"/>
          <p14:tracePt t="11293" x="3890963" y="3195638"/>
          <p14:tracePt t="11309" x="3594100" y="3238500"/>
          <p14:tracePt t="11326" x="3219450" y="3279775"/>
          <p14:tracePt t="11343" x="2940050" y="3305175"/>
          <p14:tracePt t="11359" x="2760663" y="3340100"/>
          <p14:tracePt t="11376" x="2668588" y="3355975"/>
          <p14:tracePt t="11397" x="2608263" y="3382963"/>
          <p14:tracePt t="11416" x="2514600" y="3398838"/>
          <p14:tracePt t="11418" x="2471738" y="3424238"/>
          <p14:tracePt t="11427" x="2420938" y="3433763"/>
          <p14:tracePt t="11444" x="2327275" y="3441700"/>
          <p14:tracePt t="11461" x="2286000" y="3449638"/>
          <p14:tracePt t="11476" x="2268538" y="3467100"/>
          <p14:tracePt t="11786" x="2276475" y="3467100"/>
          <p14:tracePt t="11794" x="2293938" y="3467100"/>
          <p14:tracePt t="11801" x="2319338" y="3467100"/>
          <p14:tracePt t="11811" x="2352675" y="3467100"/>
          <p14:tracePt t="11826" x="2362200" y="3467100"/>
          <p14:tracePt t="12330" x="2370138" y="3475038"/>
          <p14:tracePt t="12386" x="2362200" y="3475038"/>
          <p14:tracePt t="12394" x="2327275" y="3475038"/>
          <p14:tracePt t="12401" x="2301875" y="3475038"/>
          <p14:tracePt t="12411" x="2293938" y="3475038"/>
          <p14:tracePt t="12426" x="2286000" y="3475038"/>
          <p14:tracePt t="12443" x="2217738" y="3484563"/>
          <p14:tracePt t="12459" x="2174875" y="3484563"/>
          <p14:tracePt t="12538" x="2132013" y="3484563"/>
          <p14:tracePt t="12546" x="2047875" y="3484563"/>
          <p14:tracePt t="12554" x="1979613" y="3484563"/>
          <p14:tracePt t="12561" x="1936750" y="3484563"/>
          <p14:tracePt t="12575" x="1903413" y="3484563"/>
          <p14:tracePt t="12594" x="1817688" y="3484563"/>
          <p14:tracePt t="12610" x="1809750" y="3484563"/>
          <p14:tracePt t="12754" x="1792288" y="3484563"/>
          <p14:tracePt t="12844" x="1817688" y="3484563"/>
          <p14:tracePt t="12849" x="1885950" y="3484563"/>
          <p14:tracePt t="12859" x="1954213" y="3484563"/>
          <p14:tracePt t="12875" x="2090738" y="3517900"/>
          <p14:tracePt t="12896" x="2319338" y="3535363"/>
          <p14:tracePt t="12897" x="2430463" y="3560763"/>
          <p14:tracePt t="12909" x="2532063" y="3568700"/>
          <p14:tracePt t="12926" x="2735263" y="3568700"/>
          <p14:tracePt t="12944" x="2905125" y="3568700"/>
          <p14:tracePt t="12946" x="2947988" y="3568700"/>
          <p14:tracePt t="12959" x="2990850" y="3568700"/>
          <p14:tracePt t="12961" x="3008313" y="3568700"/>
          <p14:tracePt t="12975" x="3024188" y="3568700"/>
          <p14:tracePt t="13075" x="3041650" y="3568700"/>
          <p14:tracePt t="13098" x="3049588" y="3568700"/>
          <p14:tracePt t="13218" x="3041650" y="3552825"/>
          <p14:tracePt t="13226" x="3033713" y="3552825"/>
          <p14:tracePt t="13257" x="2990850" y="3552825"/>
          <p14:tracePt t="13265" x="2947988" y="3552825"/>
          <p14:tracePt t="13275" x="2889250" y="3552825"/>
          <p14:tracePt t="13293" x="2693988" y="3527425"/>
          <p14:tracePt t="13309" x="2438400" y="3527425"/>
          <p14:tracePt t="13326" x="2208213" y="3517900"/>
          <p14:tracePt t="13343" x="2022475" y="3502025"/>
          <p14:tracePt t="13359" x="1987550" y="3502025"/>
          <p14:tracePt t="13650" x="1979613" y="3492500"/>
          <p14:tracePt t="13658" x="1979613" y="3484563"/>
          <p14:tracePt t="13665" x="1979613" y="3475038"/>
          <p14:tracePt t="13675" x="1987550" y="3467100"/>
          <p14:tracePt t="13692" x="2065338" y="3449638"/>
          <p14:tracePt t="13709" x="2132013" y="3441700"/>
          <p14:tracePt t="13725" x="2217738" y="3433763"/>
          <p14:tracePt t="13742" x="2352675" y="3433763"/>
          <p14:tracePt t="13759" x="2489200" y="3433763"/>
          <p14:tracePt t="13776" x="2608263" y="3433763"/>
          <p14:tracePt t="13778" x="2651125" y="3433763"/>
          <p14:tracePt t="13792" x="2693988" y="3433763"/>
          <p14:tracePt t="13794" x="2727325" y="3433763"/>
          <p14:tracePt t="13810" x="2811463" y="3433763"/>
          <p14:tracePt t="13826" x="2871788" y="3433763"/>
          <p14:tracePt t="13844" x="2879725" y="3433763"/>
          <p14:tracePt t="14266" x="2846388" y="3433763"/>
          <p14:tracePt t="14274" x="2786063" y="3433763"/>
          <p14:tracePt t="14282" x="2735263" y="3433763"/>
          <p14:tracePt t="14292" x="2608263" y="3433763"/>
          <p14:tracePt t="14308" x="2327275" y="3433763"/>
          <p14:tracePt t="14325" x="2098675" y="3433763"/>
          <p14:tracePt t="14342" x="1903413" y="3433763"/>
          <p14:tracePt t="14359" x="1827213" y="3433763"/>
          <p14:tracePt t="14377" x="1817688" y="3433763"/>
          <p14:tracePt t="15018" x="1835150" y="3433763"/>
          <p14:tracePt t="15027" x="1903413" y="3424238"/>
          <p14:tracePt t="15033" x="1962150" y="3424238"/>
          <p14:tracePt t="15043" x="2065338" y="3424238"/>
          <p14:tracePt t="15059" x="2192338" y="3424238"/>
          <p14:tracePt t="15075" x="2514600" y="3424238"/>
          <p14:tracePt t="15092" x="2668588" y="3424238"/>
          <p14:tracePt t="15107" x="2709863" y="3424238"/>
          <p14:tracePt t="15235" x="2735263" y="3424238"/>
          <p14:tracePt t="15243" x="2770188" y="3424238"/>
          <p14:tracePt t="15250" x="2786063" y="3424238"/>
          <p14:tracePt t="15259" x="2820988" y="3424238"/>
          <p14:tracePt t="15275" x="2897188" y="3424238"/>
          <p14:tracePt t="15292" x="3067050" y="3424238"/>
          <p14:tracePt t="15309" x="3160713" y="3424238"/>
          <p14:tracePt t="15324" x="3228975" y="3424238"/>
          <p14:tracePt t="15491" x="3203575" y="3424238"/>
          <p14:tracePt t="15498" x="3168650" y="3424238"/>
          <p14:tracePt t="15508" x="3152775" y="3424238"/>
          <p14:tracePt t="15524" x="3074988" y="3424238"/>
          <p14:tracePt t="15541" x="2990850" y="3424238"/>
          <p14:tracePt t="15559" x="2914650" y="3424238"/>
          <p14:tracePt t="15575" x="2854325" y="3424238"/>
          <p14:tracePt t="15577" x="2803525" y="3424238"/>
          <p14:tracePt t="15591" x="2760663" y="3424238"/>
          <p14:tracePt t="15608" x="2651125" y="3424238"/>
          <p14:tracePt t="15610" x="2608263" y="3424238"/>
          <p14:tracePt t="15625" x="2557463" y="3424238"/>
          <p14:tracePt t="15641" x="2540000" y="3424238"/>
          <p14:tracePt t="15738" x="2524125" y="3424238"/>
          <p14:tracePt t="15745" x="2455863" y="3424238"/>
          <p14:tracePt t="15758" x="2413000" y="3424238"/>
          <p14:tracePt t="15774" x="2251075" y="3424238"/>
          <p14:tracePt t="15791" x="2038350" y="3416300"/>
          <p14:tracePt t="15808" x="1843088" y="3382963"/>
          <p14:tracePt t="15825" x="1708150" y="3382963"/>
          <p14:tracePt t="15841" x="1673225" y="3382963"/>
          <p14:tracePt t="16106" x="1665288" y="3382963"/>
          <p14:tracePt t="16130" x="1665288" y="3365500"/>
          <p14:tracePt t="16138" x="1682750" y="3348038"/>
          <p14:tracePt t="16145" x="1724025" y="3348038"/>
          <p14:tracePt t="16157" x="1766888" y="3340100"/>
          <p14:tracePt t="16174" x="1878013" y="3330575"/>
          <p14:tracePt t="16191" x="1971675" y="3330575"/>
          <p14:tracePt t="16208" x="2182813" y="3330575"/>
          <p14:tracePt t="16209" x="2301875" y="3330575"/>
          <p14:tracePt t="16224" x="2395538" y="3330575"/>
          <p14:tracePt t="16225" x="2497138" y="3330575"/>
          <p14:tracePt t="16242" x="2616200" y="3355975"/>
          <p14:tracePt t="16243" x="2701925" y="3365500"/>
          <p14:tracePt t="16258" x="2803525" y="3382963"/>
          <p14:tracePt t="16259" x="2897188" y="3382963"/>
          <p14:tracePt t="16275" x="2973388" y="3382963"/>
          <p14:tracePt t="16290" x="3100388" y="3382963"/>
          <p14:tracePt t="16354" x="3109913" y="3382963"/>
          <p14:tracePt t="16393" x="3135313" y="3382963"/>
          <p14:tracePt t="16401" x="3168650" y="3382963"/>
          <p14:tracePt t="16409" x="3211513" y="3382963"/>
          <p14:tracePt t="16424" x="3236913" y="3382963"/>
          <p14:tracePt t="16442" x="3348038" y="3382963"/>
          <p14:tracePt t="16459" x="3406775" y="3382963"/>
          <p14:tracePt t="16476" x="3414713" y="3382963"/>
          <p14:tracePt t="17497" x="3424238" y="3382963"/>
          <p14:tracePt t="17514" x="3500438" y="3373438"/>
          <p14:tracePt t="17522" x="3611563" y="3373438"/>
          <p14:tracePt t="17530" x="3738563" y="3373438"/>
          <p14:tracePt t="17540" x="3883025" y="3373438"/>
          <p14:tracePt t="17558" x="4103688" y="3373438"/>
          <p14:tracePt t="17574" x="4273550" y="3373438"/>
          <p14:tracePt t="17590" x="4324350" y="3373438"/>
          <p14:tracePt t="17938" x="4384675" y="3373438"/>
          <p14:tracePt t="17945" x="4519613" y="3373438"/>
          <p14:tracePt t="17956" x="4646613" y="3373438"/>
          <p14:tracePt t="17973" x="4927600" y="3373438"/>
          <p14:tracePt t="17990" x="5114925" y="3382963"/>
          <p14:tracePt t="18006" x="5276850" y="3416300"/>
          <p14:tracePt t="18024" x="5302250" y="3416300"/>
          <p14:tracePt t="18492" x="5259388" y="3424238"/>
          <p14:tracePt t="18498" x="5216525" y="3424238"/>
          <p14:tracePt t="18506" x="5122863" y="3424238"/>
          <p14:tracePt t="18523" x="4927600" y="3424238"/>
          <p14:tracePt t="18540" x="4664075" y="3424238"/>
          <p14:tracePt t="18556" x="4410075" y="3424238"/>
          <p14:tracePt t="18573" x="4214813" y="3424238"/>
          <p14:tracePt t="18589" x="4121150" y="3424238"/>
          <p14:tracePt t="18606" x="4111625" y="3424238"/>
          <p14:tracePt t="49442" x="4111625" y="3416300"/>
          <p14:tracePt t="49450" x="4146550" y="2974975"/>
          <p14:tracePt t="49460" x="4162425" y="2227263"/>
          <p14:tracePt t="49476" x="4027488" y="909638"/>
          <p14:tracePt t="49492" x="3951288" y="357188"/>
          <p14:tracePt t="49509" x="3933825" y="169863"/>
          <p14:tracePt t="49526" x="3933825" y="152400"/>
          <p14:tracePt t="49545" x="3933825" y="144463"/>
          <p14:tracePt t="49559" x="3951288" y="111125"/>
          <p14:tracePt t="49642" x="4197350" y="33338"/>
          <p14:tracePt t="49650" x="4205288" y="50800"/>
          <p14:tracePt t="49665" x="4230688" y="85725"/>
          <p14:tracePt t="49676" x="4240213" y="144463"/>
          <p14:tracePt t="49692" x="4281488" y="331788"/>
          <p14:tracePt t="49709" x="4306888" y="450850"/>
          <p14:tracePt t="49726" x="4324350" y="569913"/>
          <p14:tracePt t="49743" x="4324350" y="781050"/>
          <p14:tracePt t="49760" x="4324350" y="977900"/>
          <p14:tracePt t="49761" x="4324350" y="1054100"/>
          <p14:tracePt t="49776" x="4324350" y="1122363"/>
          <p14:tracePt t="49794" x="4265613" y="1300163"/>
          <p14:tracePt t="49794" x="4265613" y="1376363"/>
          <p14:tracePt t="49810" x="4256088" y="1470025"/>
          <p14:tracePt t="49811" x="4256088" y="1571625"/>
          <p14:tracePt t="49826" x="4256088" y="1674813"/>
          <p14:tracePt t="49843" x="4256088" y="1885950"/>
          <p14:tracePt t="49844" x="4256088" y="1997075"/>
          <p14:tracePt t="49859" x="4281488" y="2268538"/>
          <p14:tracePt t="49876" x="4281488" y="2582863"/>
          <p14:tracePt t="49892" x="4240213" y="2889250"/>
          <p14:tracePt t="49909" x="4205288" y="3152775"/>
          <p14:tracePt t="49925" x="4205288" y="3263900"/>
          <p14:tracePt t="49943" x="4205288" y="3314700"/>
          <p14:tracePt t="49960" x="4222750" y="3398838"/>
          <p14:tracePt t="49976" x="4291013" y="3773488"/>
          <p14:tracePt t="49992" x="4367213" y="4325938"/>
          <p14:tracePt t="49994" x="4367213" y="4564063"/>
          <p14:tracePt t="50009" x="4418013" y="4784725"/>
          <p14:tracePt t="50010" x="4443413" y="4911725"/>
          <p14:tracePt t="50026" x="4476750" y="5030788"/>
          <p14:tracePt t="50042" x="4519613" y="5106988"/>
          <p14:tracePt t="50059" x="4529138" y="5116513"/>
          <p14:tracePt t="50193" x="4529138" y="5200650"/>
          <p14:tracePt t="50201" x="4529138" y="5438775"/>
          <p14:tracePt t="50210" x="4529138" y="5727700"/>
          <p14:tracePt t="50226" x="4537075" y="5991225"/>
          <p14:tracePt t="50242" x="4605338" y="6262688"/>
          <p14:tracePt t="50259" x="4613275" y="6280150"/>
          <p14:tracePt t="50282" x="4621213" y="6280150"/>
          <p14:tracePt t="50292" x="4630738" y="6280150"/>
          <p14:tracePt t="50309" x="4638675" y="6229350"/>
          <p14:tracePt t="50325" x="4656138" y="6186488"/>
          <p14:tracePt t="50342" x="4656138" y="6169025"/>
          <p14:tracePt t="50360" x="4656138" y="6135688"/>
          <p14:tracePt t="50375" x="4656138" y="6110288"/>
          <p14:tracePt t="50393" x="4613275" y="6059488"/>
          <p14:tracePt t="50409" x="4605338" y="6049963"/>
          <p14:tracePt t="50425" x="4579938" y="6042025"/>
          <p14:tracePt t="50442" x="4529138" y="5957888"/>
          <p14:tracePt t="50459" x="4503738" y="5905500"/>
          <p14:tracePt t="50475" x="4486275" y="5864225"/>
          <p14:tracePt t="50492" x="4460875" y="5795963"/>
          <p14:tracePt t="50509" x="4460875" y="5753100"/>
          <p14:tracePt t="50525" x="4460875" y="5727700"/>
          <p14:tracePt t="50542" x="4460875" y="5710238"/>
          <p14:tracePt t="50558" x="4460875" y="5676900"/>
          <p14:tracePt t="50575" x="4460875" y="5668963"/>
          <p14:tracePt t="50592" x="4460875" y="5659438"/>
          <p14:tracePt t="50608" x="4460875" y="5651500"/>
          <p14:tracePt t="50634" x="4460875" y="5634038"/>
          <p14:tracePt t="50643" x="4468813" y="5608638"/>
          <p14:tracePt t="50659" x="4519613" y="5514975"/>
          <p14:tracePt t="50675" x="4562475" y="5464175"/>
          <p14:tracePt t="50692" x="4605338" y="5421313"/>
          <p14:tracePt t="50709" x="4638675" y="5387975"/>
          <p14:tracePt t="50725" x="4673600" y="5370513"/>
          <p14:tracePt t="50777" x="4706938" y="5362575"/>
          <p14:tracePt t="50785" x="4749800" y="5345113"/>
          <p14:tracePt t="50793" x="4808538" y="5337175"/>
          <p14:tracePt t="50809" x="4902200" y="5302250"/>
          <p14:tracePt t="50825" x="5072063" y="5268913"/>
          <p14:tracePt t="50826" x="5173663" y="5251450"/>
          <p14:tracePt t="50842" x="5249863" y="5251450"/>
          <p14:tracePt t="50858" x="5403850" y="5235575"/>
          <p14:tracePt t="50876" x="5421313" y="5235575"/>
          <p14:tracePt t="51290" x="5429250" y="5218113"/>
          <p14:tracePt t="52410" x="5429250" y="5208588"/>
          <p14:tracePt t="52417" x="5437188" y="5200650"/>
          <p14:tracePt t="52426" x="5497513" y="5200650"/>
          <p14:tracePt t="52442" x="5556250" y="5200650"/>
          <p14:tracePt t="52443" x="5591175" y="5200650"/>
          <p14:tracePt t="52458" x="5641975" y="5192713"/>
          <p14:tracePt t="52475" x="6040438" y="5192713"/>
          <p14:tracePt t="52493" x="6194425" y="5192713"/>
          <p14:tracePt t="52509" x="6278563" y="5192713"/>
          <p14:tracePt t="52525" x="6296025" y="5192713"/>
          <p14:tracePt t="52650" x="6311900" y="5192713"/>
          <p14:tracePt t="52659" x="6372225" y="5175250"/>
          <p14:tracePt t="52665" x="6456363" y="5175250"/>
          <p14:tracePt t="52674" x="6584950" y="5175250"/>
          <p14:tracePt t="52691" x="6762750" y="5175250"/>
          <p14:tracePt t="52708" x="6950075" y="5175250"/>
          <p14:tracePt t="52724" x="7069138" y="5175250"/>
          <p14:tracePt t="52741" x="7145338" y="5175250"/>
          <p14:tracePt t="53465" x="7162800" y="5175250"/>
          <p14:tracePt t="53577" x="7153275" y="5175250"/>
          <p14:tracePt t="53594" x="7153275" y="5183188"/>
          <p14:tracePt t="53610" x="7137400" y="5192713"/>
          <p14:tracePt t="53618" x="7127875" y="5192713"/>
          <p14:tracePt t="53626" x="7112000" y="5192713"/>
          <p14:tracePt t="53640" x="7102475" y="5200650"/>
          <p14:tracePt t="54042" x="7112000" y="5200650"/>
          <p14:tracePt t="54050" x="7137400" y="5200650"/>
          <p14:tracePt t="54059" x="7178675" y="5200650"/>
          <p14:tracePt t="54074" x="7188200" y="5200650"/>
          <p14:tracePt t="54091" x="7229475" y="5200650"/>
          <p14:tracePt t="54107" x="7264400" y="5200650"/>
          <p14:tracePt t="54124" x="7272338" y="5192713"/>
          <p14:tracePt t="54141" x="7297738" y="5192713"/>
          <p14:tracePt t="54157" x="7416800" y="5192713"/>
          <p14:tracePt t="54174" x="7578725" y="5192713"/>
          <p14:tracePt t="54190" x="7662863" y="5192713"/>
          <p14:tracePt t="54207" x="7688263" y="5192713"/>
          <p14:tracePt t="54281" x="7697788" y="5192713"/>
          <p14:tracePt t="54289" x="7748588" y="5192713"/>
          <p14:tracePt t="54298" x="7799388" y="5192713"/>
          <p14:tracePt t="54307" x="7850188" y="5192713"/>
          <p14:tracePt t="54323" x="7900988" y="5192713"/>
          <p14:tracePt t="54340" x="7926388" y="5192713"/>
          <p14:tracePt t="54409" x="7951788" y="5183188"/>
          <p14:tracePt t="54417" x="8012113" y="5183188"/>
          <p14:tracePt t="54426" x="8088313" y="5167313"/>
          <p14:tracePt t="54440" x="8189913" y="5167313"/>
          <p14:tracePt t="54458" x="8326438" y="5167313"/>
          <p14:tracePt t="54458" x="8377238" y="5149850"/>
          <p14:tracePt t="54474" x="8402638" y="5149850"/>
          <p14:tracePt t="54490" x="8420100" y="5149850"/>
          <p14:tracePt t="54738" x="8435975" y="5149850"/>
          <p14:tracePt t="54745" x="8453438" y="5141913"/>
          <p14:tracePt t="54757" x="8470900" y="5124450"/>
          <p14:tracePt t="54774" x="8521700" y="5116513"/>
          <p14:tracePt t="54790" x="8555038" y="5106988"/>
          <p14:tracePt t="54807" x="8605838" y="5091113"/>
          <p14:tracePt t="54922" x="8632825" y="5081588"/>
          <p14:tracePt t="54930" x="8640763" y="5081588"/>
          <p14:tracePt t="54940" x="8666163" y="5081588"/>
          <p14:tracePt t="54957" x="8734425" y="5073650"/>
          <p14:tracePt t="54974" x="8836025" y="5073650"/>
          <p14:tracePt t="54991" x="8929688" y="5073650"/>
          <p14:tracePt t="55007" x="8980488" y="5073650"/>
          <p14:tracePt t="55130" x="8988425" y="5073650"/>
          <p14:tracePt t="55137" x="9013825" y="5073650"/>
          <p14:tracePt t="55155" x="9023350" y="5073650"/>
          <p14:tracePt t="55167" x="9056688" y="5073650"/>
          <p14:tracePt t="55175" x="9082088" y="5073650"/>
          <p14:tracePt t="55177" x="9099550" y="5073650"/>
          <p14:tracePt t="55190" x="9117013" y="5073650"/>
          <p14:tracePt t="55207" x="9132888" y="5064125"/>
          <p14:tracePt t="55238" x="9142413" y="5064125"/>
          <p14:tracePt t="55242" x="9201150" y="5048250"/>
          <p14:tracePt t="55257" x="9328150" y="5048250"/>
          <p14:tracePt t="55258" x="9439275" y="5022850"/>
          <p14:tracePt t="55274" x="9642475" y="5005388"/>
          <p14:tracePt t="55276" x="9779000" y="5005388"/>
          <p14:tracePt t="55291" x="9948863" y="5005388"/>
          <p14:tracePt t="55306" x="10348913" y="5005388"/>
          <p14:tracePt t="55323" x="10450513" y="5005388"/>
          <p14:tracePt t="55554" x="10415588" y="5005388"/>
          <p14:tracePt t="55561" x="10339388" y="5038725"/>
          <p14:tracePt t="55573" x="10245725" y="5064125"/>
          <p14:tracePt t="55590" x="10034588" y="5099050"/>
          <p14:tracePt t="55606" x="9761538" y="5124450"/>
          <p14:tracePt t="55623" x="9396413" y="5124450"/>
          <p14:tracePt t="55640" x="9064625" y="5116513"/>
          <p14:tracePt t="55657" x="8810625" y="5081588"/>
          <p14:tracePt t="55674" x="8597900" y="5056188"/>
          <p14:tracePt t="55675" x="8521700" y="5038725"/>
          <p14:tracePt t="55690" x="8420100" y="5038725"/>
          <p14:tracePt t="55692" x="8334375" y="5038725"/>
          <p14:tracePt t="55707" x="8004175" y="5038725"/>
          <p14:tracePt t="55723" x="7366000" y="5038725"/>
          <p14:tracePt t="55740" x="6575425" y="5091113"/>
          <p14:tracePt t="55756" x="5938838" y="5175250"/>
          <p14:tracePt t="55773" x="5538788" y="5218113"/>
          <p14:tracePt t="55790" x="5267325" y="5218113"/>
          <p14:tracePt t="55806" x="5165725" y="5218113"/>
          <p14:tracePt t="55823" x="5114925" y="5218113"/>
          <p14:tracePt t="55840" x="4962525" y="5218113"/>
          <p14:tracePt t="55856" x="4740275" y="5218113"/>
          <p14:tracePt t="55874" x="4468813" y="5218113"/>
          <p14:tracePt t="55890" x="4205288" y="5218113"/>
          <p14:tracePt t="55906" x="3873500" y="5218113"/>
          <p14:tracePt t="55924" x="3806825" y="5218113"/>
          <p14:tracePt t="55940" x="3771900" y="5218113"/>
          <p14:tracePt t="55957" x="3713163" y="5235575"/>
          <p14:tracePt t="55974" x="3568700" y="5276850"/>
          <p14:tracePt t="55990" x="3406775" y="5319713"/>
          <p14:tracePt t="56006" x="3244850" y="5362575"/>
          <p14:tracePt t="56023" x="3168650" y="5370513"/>
          <p14:tracePt t="56040" x="3135313" y="5380038"/>
          <p14:tracePt t="56105" x="3127375" y="5387975"/>
          <p14:tracePt t="56114" x="3092450" y="5413375"/>
          <p14:tracePt t="56123" x="3049588" y="5438775"/>
          <p14:tracePt t="56139" x="2922588" y="5507038"/>
          <p14:tracePt t="56156" x="2838450" y="5557838"/>
          <p14:tracePt t="56173" x="2786063" y="5575300"/>
          <p14:tracePt t="70251" x="2770188" y="5430838"/>
          <p14:tracePt t="70257" x="2770188" y="5226050"/>
          <p14:tracePt t="70266" x="2727325" y="5192713"/>
          <p14:tracePt t="70313" x="2719388" y="5192713"/>
          <p14:tracePt t="70321" x="2709863" y="5192713"/>
          <p14:tracePt t="70334" x="2701925" y="5200650"/>
          <p14:tracePt t="70353" x="2701925" y="5208588"/>
          <p14:tracePt t="70368" x="2701925" y="5218113"/>
          <p14:tracePt t="70369" x="2701925" y="5226050"/>
          <p14:tracePt t="70384" x="2701925" y="5251450"/>
          <p14:tracePt t="70401" x="2693988" y="5302250"/>
          <p14:tracePt t="70402" x="2693988" y="5345113"/>
          <p14:tracePt t="70419" x="2693988" y="5405438"/>
          <p14:tracePt t="70434" x="2693988" y="5421313"/>
          <p14:tracePt t="70435" x="2693988" y="5438775"/>
          <p14:tracePt t="70450" x="2693988" y="5446713"/>
          <p14:tracePt t="70506" x="2709863" y="5456238"/>
          <p14:tracePt t="70513" x="2820988" y="5456238"/>
          <p14:tracePt t="70522" x="2947988" y="5481638"/>
          <p14:tracePt t="70533" x="3059113" y="5540375"/>
          <p14:tracePt t="70550" x="3117850" y="5651500"/>
          <p14:tracePt t="70567" x="3117850" y="5719763"/>
          <p14:tracePt t="70583" x="3100388" y="5932488"/>
          <p14:tracePt t="70600" x="3084513" y="6008688"/>
          <p14:tracePt t="70762" x="3186113" y="6016625"/>
          <p14:tracePt t="70770" x="3330575" y="6016625"/>
          <p14:tracePt t="70783" x="3441700" y="6016625"/>
          <p14:tracePt t="70800" x="3611563" y="6016625"/>
          <p14:tracePt t="70816" x="3687763" y="6024563"/>
          <p14:tracePt t="70865" x="3695700" y="6024563"/>
          <p14:tracePt t="70873" x="3721100" y="6024563"/>
          <p14:tracePt t="70884" x="3756025" y="6024563"/>
          <p14:tracePt t="70901" x="3832225" y="6024563"/>
          <p14:tracePt t="70917" x="3941763" y="6024563"/>
          <p14:tracePt t="70933" x="4103688" y="6024563"/>
          <p14:tracePt t="70950" x="4230688" y="6024563"/>
          <p14:tracePt t="70966" x="4418013" y="6034088"/>
          <p14:tracePt t="70984" x="4673600" y="6084888"/>
          <p14:tracePt t="70985" x="4775200" y="6092825"/>
          <p14:tracePt t="71000" x="4859338" y="6102350"/>
          <p14:tracePt t="71002" x="4978400" y="6143625"/>
          <p14:tracePt t="71016" x="5054600" y="6153150"/>
          <p14:tracePt t="71035" x="5191125" y="6178550"/>
          <p14:tracePt t="71049" x="5208588" y="6186488"/>
          <p14:tracePt t="71298" x="5216525" y="6194425"/>
          <p14:tracePt t="71314" x="5216525" y="6203950"/>
          <p14:tracePt t="71330" x="5216525" y="6211888"/>
          <p14:tracePt t="71610" x="5233988" y="6203950"/>
          <p14:tracePt t="71617" x="5259388" y="6203950"/>
          <p14:tracePt t="71625" x="5292725" y="6169025"/>
          <p14:tracePt t="71634" x="5302250" y="6169025"/>
          <p14:tracePt t="71651" x="5327650" y="6153150"/>
          <p14:tracePt t="71666" x="5335588" y="6143625"/>
          <p14:tracePt t="71685" x="5368925" y="6135688"/>
          <p14:tracePt t="106105" x="5368925" y="6127750"/>
          <p14:tracePt t="125537" x="5386388" y="6127750"/>
          <p14:tracePt t="125545" x="5411788" y="6127750"/>
          <p14:tracePt t="125554" x="5472113" y="6127750"/>
          <p14:tracePt t="125561" x="5497513" y="6127750"/>
          <p14:tracePt t="125575" x="5513388" y="6127750"/>
          <p14:tracePt t="125593" x="5599113" y="6024563"/>
          <p14:tracePt t="125594" x="5845175" y="5694363"/>
          <p14:tracePt t="125609" x="6372225" y="5056188"/>
          <p14:tracePt t="125626" x="7662863" y="3619500"/>
          <p14:tracePt t="125627" x="8394700" y="2940050"/>
          <p14:tracePt t="125642" x="9183688" y="2252663"/>
          <p14:tracePt t="125658" x="11555413" y="271463"/>
        </p14:tracePtLst>
      </p14:laserTraceLst>
    </p:ext>
  </p:extLs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8C9C6905-96B6-3DD2-F43C-9F4FB4B473D7}"/>
              </a:ext>
            </a:extLst>
          </p:cNvPr>
          <p:cNvSpPr txBox="1"/>
          <p:nvPr/>
        </p:nvSpPr>
        <p:spPr>
          <a:xfrm>
            <a:off x="2799856" y="617697"/>
            <a:ext cx="7868144" cy="1200329"/>
          </a:xfrm>
          <a:prstGeom prst="rect">
            <a:avLst/>
          </a:prstGeom>
          <a:solidFill>
            <a:srgbClr val="00B0F0"/>
          </a:solidFill>
        </p:spPr>
        <p:txBody>
          <a:bodyPr wrap="square" rtlCol="0">
            <a:spAutoFit/>
          </a:bodyPr>
          <a:lstStyle/>
          <a:p>
            <a:pPr algn="ctr"/>
            <a:r>
              <a:rPr lang="en-US" sz="3600" b="1" dirty="0">
                <a:solidFill>
                  <a:schemeClr val="bg1"/>
                </a:solidFill>
                <a:latin typeface="Alexandria" charset="0"/>
              </a:rPr>
              <a:t>Calculable Chance of Loss</a:t>
            </a:r>
            <a:endParaRPr lang="ar-YE" sz="3600" b="1" dirty="0">
              <a:solidFill>
                <a:schemeClr val="bg1"/>
              </a:solidFill>
              <a:latin typeface="Alexandria" charset="0"/>
            </a:endParaRPr>
          </a:p>
          <a:p>
            <a:pPr algn="ctr"/>
            <a:r>
              <a:rPr lang="ar-YE" sz="3600" b="1" dirty="0">
                <a:solidFill>
                  <a:schemeClr val="bg1"/>
                </a:solidFill>
                <a:latin typeface="Traditional Arabic" panose="02020603050405020304" pitchFamily="18" charset="-78"/>
                <a:cs typeface="Traditional Arabic" panose="02020603050405020304" pitchFamily="18" charset="-78"/>
              </a:rPr>
              <a:t>يجب أن تكون فرصة الخسارة قابلة للحساب</a:t>
            </a:r>
          </a:p>
        </p:txBody>
      </p:sp>
      <p:sp>
        <p:nvSpPr>
          <p:cNvPr id="14" name="TextBox 13">
            <a:extLst>
              <a:ext uri="{FF2B5EF4-FFF2-40B4-BE49-F238E27FC236}">
                <a16:creationId xmlns:a16="http://schemas.microsoft.com/office/drawing/2014/main" xmlns="" id="{87257550-6B76-0921-6F03-193A15BDE0F1}"/>
              </a:ext>
            </a:extLst>
          </p:cNvPr>
          <p:cNvSpPr txBox="1"/>
          <p:nvPr/>
        </p:nvSpPr>
        <p:spPr>
          <a:xfrm>
            <a:off x="293614" y="1818026"/>
            <a:ext cx="11526473" cy="4809009"/>
          </a:xfrm>
          <a:prstGeom prst="rect">
            <a:avLst/>
          </a:prstGeom>
          <a:noFill/>
        </p:spPr>
        <p:txBody>
          <a:bodyPr wrap="square">
            <a:spAutoFit/>
          </a:bodyPr>
          <a:lstStyle/>
          <a:p>
            <a:pPr algn="l">
              <a:lnSpc>
                <a:spcPct val="150000"/>
              </a:lnSpc>
            </a:pPr>
            <a:r>
              <a:rPr lang="en-US" b="1" dirty="0">
                <a:solidFill>
                  <a:srgbClr val="0A1F61"/>
                </a:solidFill>
                <a:cs typeface="Tajawal ExtraBold" panose="00000800000000000000" pitchFamily="2" charset="-78"/>
              </a:rPr>
              <a:t>A fifth requirement is that the chance of loss should be calculable </a:t>
            </a:r>
            <a:r>
              <a:rPr lang="en-US" dirty="0">
                <a:solidFill>
                  <a:srgbClr val="0A1F61"/>
                </a:solidFill>
                <a:cs typeface="Tajawal ExtraBold" panose="00000800000000000000" pitchFamily="2" charset="-78"/>
              </a:rPr>
              <a:t>. The insurer must be able to calculate both the average frequency and the average severity of future losses with some accuracy. This requirement is necessary so that a proper premium can be charged that is sufficient to pay all claims and expenses and yields a profit during the policy period. Certain losses, however, are difficult to insure</a:t>
            </a:r>
            <a:r>
              <a:rPr lang="ar-YE" dirty="0">
                <a:solidFill>
                  <a:srgbClr val="0A1F61"/>
                </a:solidFill>
                <a:cs typeface="Tajawal ExtraBold" panose="00000800000000000000" pitchFamily="2" charset="-78"/>
              </a:rPr>
              <a:t> </a:t>
            </a:r>
            <a:r>
              <a:rPr lang="en-US" dirty="0">
                <a:solidFill>
                  <a:srgbClr val="0A1F61"/>
                </a:solidFill>
                <a:cs typeface="Tajawal ExtraBold" panose="00000800000000000000" pitchFamily="2" charset="-78"/>
              </a:rPr>
              <a:t>because the chance of loss cannot be accurately estimated, and the potential for a catastrophic loss is present. For example, floods, wars, and cyclical unemployment occur on an irregular basis, and prediction of the average frequency and severity of losses is difficult. Thus, without government assistance, these losses are difficult for private carriers to insure..</a:t>
            </a:r>
            <a:endParaRPr lang="ar-YE" dirty="0">
              <a:solidFill>
                <a:srgbClr val="0A1F61"/>
              </a:solidFill>
              <a:cs typeface="Tajawal ExtraBold" panose="00000800000000000000" pitchFamily="2" charset="-78"/>
            </a:endParaRPr>
          </a:p>
          <a:p>
            <a:pPr algn="r" rtl="1">
              <a:lnSpc>
                <a:spcPct val="150000"/>
              </a:lnSpc>
            </a:pPr>
            <a:r>
              <a:rPr lang="ar-YE" sz="2000" b="1" dirty="0">
                <a:solidFill>
                  <a:srgbClr val="0A1F61"/>
                </a:solidFill>
                <a:latin typeface="Traditional Arabic" panose="02020603050405020304" pitchFamily="18" charset="-78"/>
                <a:cs typeface="Traditional Arabic" panose="02020603050405020304" pitchFamily="18" charset="-78"/>
              </a:rPr>
              <a:t>المتطلب الخامس هو أن تكون فرصة الخسارة قابلة للحساب.</a:t>
            </a:r>
            <a:r>
              <a:rPr lang="ar-YE" sz="2000" dirty="0">
                <a:solidFill>
                  <a:srgbClr val="0A1F61"/>
                </a:solidFill>
                <a:latin typeface="Traditional Arabic" panose="02020603050405020304" pitchFamily="18" charset="-78"/>
                <a:cs typeface="Traditional Arabic" panose="02020603050405020304" pitchFamily="18" charset="-78"/>
              </a:rPr>
              <a:t> يجب أن يكون المؤمن قادرًا على حساب كل من متوسط تكرار الخسائر ومتوسط شدة الخسائر المستقبلية بدقة معينة. هذا المتطلب ضروري حتى يمكن فرض قسط مناسب يكفي لدفع جميع المطالبات والنفقات ويحقق ربحًا خلال فترة الوثيقة. ومع ذلك، فإن بعض الخسائر يصعب التأمين عليها لأن فرصة الخسارة لا يمكن تقديرها بدقة، وتوجد إمكانية للخسارة الكارثية. على سبيل المثال، تحدث الفيضانات والحروب والبطالة الدورية بشكل غير منتظم، ومن الصعب التنبؤ بمتوسط تكرار وشدة الخسائر. وبالتالي، دون مساعدة حكومية، يصعب على شركات التأمين الخاصة تأمين هذه الخسائر.</a:t>
            </a:r>
            <a:endParaRPr lang="en-MY" sz="2000" dirty="0">
              <a:solidFill>
                <a:srgbClr val="0A1F61"/>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3602255003"/>
      </p:ext>
    </p:extLst>
  </p:cSld>
  <p:clrMapOvr>
    <a:masterClrMapping/>
  </p:clrMapOvr>
  <mc:AlternateContent xmlns:mc="http://schemas.openxmlformats.org/markup-compatibility/2006" xmlns:p14="http://schemas.microsoft.com/office/powerpoint/2010/main">
    <mc:Choice Requires="p14">
      <p:transition spd="slow" p14:dur="2000" advTm="109527"/>
    </mc:Choice>
    <mc:Fallback xmlns="">
      <p:transition spd="slow" advTm="109527"/>
    </mc:Fallback>
  </mc:AlternateContent>
  <p:extLst>
    <p:ext uri="{3A86A75C-4F4B-4683-9AE1-C65F6400EC91}">
      <p14:laserTraceLst xmlns:p14="http://schemas.microsoft.com/office/powerpoint/2010/main">
        <p14:tracePtLst>
          <p14:tracePt t="9614" x="3733800" y="6273800"/>
          <p14:tracePt t="9706" x="3806825" y="6535738"/>
          <p14:tracePt t="9717" x="4298950" y="6211888"/>
          <p14:tracePt t="9734" x="5003800" y="5641975"/>
          <p14:tracePt t="9735" x="5267325" y="5446713"/>
          <p14:tracePt t="9750" x="5538788" y="5235575"/>
          <p14:tracePt t="9767" x="6245225" y="4419600"/>
          <p14:tracePt t="9783" x="6423025" y="4206875"/>
          <p14:tracePt t="9800" x="6635750" y="3900488"/>
          <p14:tracePt t="9816" x="6729413" y="3763963"/>
          <p14:tracePt t="9833" x="6729413" y="3748088"/>
          <p14:tracePt t="9871" x="6737350" y="3705225"/>
          <p14:tracePt t="9879" x="6770688" y="3646488"/>
          <p14:tracePt t="9889" x="6788150" y="3594100"/>
          <p14:tracePt t="9901" x="6805613" y="3560763"/>
          <p14:tracePt t="9903" x="6813550" y="3552825"/>
          <p14:tracePt t="10023" x="6813550" y="3535363"/>
          <p14:tracePt t="10031" x="6831013" y="3459163"/>
          <p14:tracePt t="10038" x="6881813" y="3355975"/>
          <p14:tracePt t="10049" x="6932613" y="3279775"/>
          <p14:tracePt t="10066" x="7000875" y="3127375"/>
          <p14:tracePt t="10083" x="7102475" y="2889250"/>
          <p14:tracePt t="10100" x="7221538" y="2651125"/>
          <p14:tracePt t="10116" x="7281863" y="2506663"/>
          <p14:tracePt t="10119" x="7289800" y="2489200"/>
          <p14:tracePt t="10288" x="7289800" y="2498725"/>
          <p14:tracePt t="10303" x="7289800" y="2506663"/>
          <p14:tracePt t="10311" x="7289800" y="2516188"/>
          <p14:tracePt t="10319" x="7289800" y="2532063"/>
          <p14:tracePt t="10332" x="7307263" y="2566988"/>
          <p14:tracePt t="10350" x="7323138" y="2668588"/>
          <p14:tracePt t="10351" x="7332663" y="2727325"/>
          <p14:tracePt t="10367" x="7348538" y="2820988"/>
          <p14:tracePt t="10384" x="7358063" y="2855913"/>
          <p14:tracePt t="10401" x="7366000" y="2871788"/>
          <p14:tracePt t="10503" x="7373938" y="2889250"/>
          <p14:tracePt t="10511" x="7391400" y="2906713"/>
          <p14:tracePt t="10687" x="7391400" y="2914650"/>
          <p14:tracePt t="10698" x="7264400" y="2922588"/>
          <p14:tracePt t="10703" x="7119938" y="2922588"/>
          <p14:tracePt t="10717" x="6907213" y="2922588"/>
          <p14:tracePt t="10718" x="6618288" y="2922588"/>
          <p14:tracePt t="10738" x="6015038" y="2863850"/>
          <p14:tracePt t="10749" x="5794375" y="2820988"/>
          <p14:tracePt t="10767" x="5480050" y="2770188"/>
          <p14:tracePt t="10782" x="5472113" y="2770188"/>
          <p14:tracePt t="11503" x="5462588" y="2770188"/>
          <p14:tracePt t="11511" x="5429250" y="2770188"/>
          <p14:tracePt t="11518" x="5394325" y="2770188"/>
          <p14:tracePt t="11532" x="5353050" y="2770188"/>
          <p14:tracePt t="11548" x="5241925" y="2770188"/>
          <p14:tracePt t="11565" x="5106988" y="2770188"/>
          <p14:tracePt t="11582" x="5029200" y="2770188"/>
          <p14:tracePt t="11583" x="5013325" y="2770188"/>
          <p14:tracePt t="11792" x="5038725" y="2770188"/>
          <p14:tracePt t="11802" x="5114925" y="2770188"/>
          <p14:tracePt t="11807" x="5224463" y="2770188"/>
          <p14:tracePt t="11817" x="5353050" y="2770188"/>
          <p14:tracePt t="11832" x="5624513" y="2770188"/>
          <p14:tracePt t="11848" x="5845175" y="2770188"/>
          <p14:tracePt t="11865" x="6057900" y="2770188"/>
          <p14:tracePt t="11881" x="6176963" y="2770188"/>
          <p14:tracePt t="11898" x="6245225" y="2770188"/>
          <p14:tracePt t="11959" x="6253163" y="2770188"/>
          <p14:tracePt t="11984" x="6261100" y="2762250"/>
          <p14:tracePt t="11986" x="6270625" y="2762250"/>
          <p14:tracePt t="11990" x="6303963" y="2752725"/>
          <p14:tracePt t="12002" x="6321425" y="2752725"/>
          <p14:tracePt t="12018" x="6405563" y="2736850"/>
          <p14:tracePt t="12032" x="6440488" y="2736850"/>
          <p14:tracePt t="12033" x="6473825" y="2727325"/>
          <p14:tracePt t="12049" x="6516688" y="2727325"/>
          <p14:tracePt t="12066" x="6559550" y="2719388"/>
          <p14:tracePt t="12207" x="6524625" y="2719388"/>
          <p14:tracePt t="12215" x="6456363" y="2719388"/>
          <p14:tracePt t="12223" x="6329363" y="2719388"/>
          <p14:tracePt t="12233" x="6194425" y="2719388"/>
          <p14:tracePt t="12250" x="5845175" y="2719388"/>
          <p14:tracePt t="12269" x="5462588" y="2719388"/>
          <p14:tracePt t="12271" x="5327650" y="2719388"/>
          <p14:tracePt t="12283" x="5224463" y="2719388"/>
          <p14:tracePt t="12299" x="5114925" y="2711450"/>
          <p14:tracePt t="17896" x="5080000" y="2668588"/>
          <p14:tracePt t="17903" x="4987925" y="2566988"/>
          <p14:tracePt t="17913" x="4970463" y="2532063"/>
          <p14:tracePt t="18015" x="4962525" y="2524125"/>
          <p14:tracePt t="18319" x="5284788" y="2455863"/>
          <p14:tracePt t="18328" x="6100763" y="2362200"/>
          <p14:tracePt t="18335" x="6823075" y="2319338"/>
          <p14:tracePt t="18347" x="7256463" y="2319338"/>
          <p14:tracePt t="18363" x="7570788" y="2319338"/>
          <p14:tracePt t="18380" x="7612063" y="2319338"/>
          <p14:tracePt t="18397" x="7646988" y="2344738"/>
          <p14:tracePt t="18399" x="7680325" y="2379663"/>
          <p14:tracePt t="18412" x="7756525" y="2447925"/>
          <p14:tracePt t="18431" x="7893050" y="2608263"/>
          <p14:tracePt t="18432" x="7961313" y="2660650"/>
          <p14:tracePt t="18447" x="8037513" y="2719388"/>
          <p14:tracePt t="18449" x="8105775" y="2762250"/>
          <p14:tracePt t="18464" x="8181975" y="2787650"/>
          <p14:tracePt t="18465" x="8283575" y="2846388"/>
          <p14:tracePt t="18480" x="8402638" y="2922588"/>
          <p14:tracePt t="18481" x="8470900" y="2965450"/>
          <p14:tracePt t="18497" x="8589963" y="3025775"/>
          <p14:tracePt t="18512" x="8640763" y="3033713"/>
          <p14:tracePt t="18529" x="8750300" y="3033713"/>
          <p14:tracePt t="18547" x="8980488" y="3016250"/>
          <p14:tracePt t="18563" x="9413875" y="2855913"/>
          <p14:tracePt t="18579" x="10126663" y="2413000"/>
          <p14:tracePt t="18596" x="10891838" y="1784350"/>
          <p14:tracePt t="18598" x="11333163" y="1360488"/>
          <p14:tracePt t="18613" x="11495088" y="1216025"/>
          <p14:tracePt t="18614" x="11537950" y="1138238"/>
          <p14:tracePt t="18831" x="11545888" y="1130300"/>
          <p14:tracePt t="18839" x="11545888" y="1096963"/>
          <p14:tracePt t="18849" x="11477625" y="1069975"/>
          <p14:tracePt t="18863" x="11418888" y="1079500"/>
          <p14:tracePt t="18865" x="11360150" y="1104900"/>
          <p14:tracePt t="18880" x="11333163" y="1104900"/>
          <p14:tracePt t="18903" x="11325225" y="1112838"/>
          <p14:tracePt t="19136" x="11325225" y="968375"/>
          <p14:tracePt t="19143" x="11325225" y="314325"/>
          <p14:tracePt t="19607" x="2709863" y="161925"/>
          <p14:tracePt t="19615" x="2625725" y="263525"/>
          <p14:tracePt t="19628" x="2557463" y="357188"/>
          <p14:tracePt t="19645" x="2506663" y="458788"/>
          <p14:tracePt t="19679" x="2506663" y="492125"/>
          <p14:tracePt t="19687" x="2524125" y="534988"/>
          <p14:tracePt t="19696" x="2590800" y="603250"/>
          <p14:tracePt t="19711" x="2770188" y="773113"/>
          <p14:tracePt t="19728" x="2922588" y="925513"/>
          <p14:tracePt t="19745" x="3092450" y="1122363"/>
          <p14:tracePt t="19762" x="3287713" y="1350963"/>
          <p14:tracePt t="19778" x="3424238" y="1546225"/>
          <p14:tracePt t="19796" x="3525838" y="1657350"/>
          <p14:tracePt t="19811" x="3602038" y="1708150"/>
          <p14:tracePt t="19828" x="3678238" y="1776413"/>
          <p14:tracePt t="19845" x="3746500" y="1819275"/>
          <p14:tracePt t="19847" x="3746500" y="1827213"/>
          <p14:tracePt t="19862" x="3756025" y="1844675"/>
          <p14:tracePt t="19878" x="3771900" y="1870075"/>
          <p14:tracePt t="19894" x="3781425" y="1920875"/>
          <p14:tracePt t="19911" x="3814763" y="2014538"/>
          <p14:tracePt t="19928" x="3814763" y="2030413"/>
          <p14:tracePt t="19945" x="3814763" y="2047875"/>
          <p14:tracePt t="19966" x="3814763" y="2055813"/>
          <p14:tracePt t="20118" x="3873500" y="2073275"/>
          <p14:tracePt t="20127" x="3959225" y="2073275"/>
          <p14:tracePt t="20134" x="4035425" y="2022475"/>
          <p14:tracePt t="20145" x="4078288" y="1946275"/>
          <p14:tracePt t="20161" x="4086225" y="1938338"/>
          <p14:tracePt t="20207" x="4103688" y="1928813"/>
          <p14:tracePt t="20215" x="4137025" y="1928813"/>
          <p14:tracePt t="20223" x="4171950" y="1979613"/>
          <p14:tracePt t="20230" x="4197350" y="2014538"/>
          <p14:tracePt t="20244" x="4230688" y="2073275"/>
          <p14:tracePt t="20261" x="4265613" y="2159000"/>
          <p14:tracePt t="20280" x="4281488" y="2235200"/>
          <p14:tracePt t="20301" x="4281488" y="2311400"/>
          <p14:tracePt t="20302" x="4281488" y="2354263"/>
          <p14:tracePt t="20313" x="4281488" y="2413000"/>
          <p14:tracePt t="20328" x="4281488" y="2506663"/>
          <p14:tracePt t="20344" x="4281488" y="2574925"/>
          <p14:tracePt t="20361" x="4281488" y="2668588"/>
          <p14:tracePt t="20378" x="4281488" y="2727325"/>
          <p14:tracePt t="20395" x="4281488" y="2787650"/>
          <p14:tracePt t="20411" x="4281488" y="2795588"/>
          <p14:tracePt t="20428" x="4281488" y="2805113"/>
          <p14:tracePt t="21766" x="4291013" y="2813050"/>
          <p14:tracePt t="21774" x="4306888" y="2820988"/>
          <p14:tracePt t="21782" x="4324350" y="2838450"/>
          <p14:tracePt t="21798" x="4332288" y="2838450"/>
          <p14:tracePt t="21810" x="4359275" y="2838450"/>
          <p14:tracePt t="21827" x="4400550" y="2838450"/>
          <p14:tracePt t="21860" x="4418013" y="2838450"/>
          <p14:tracePt t="21929" x="4435475" y="2846388"/>
          <p14:tracePt t="21935" x="4460875" y="2863850"/>
          <p14:tracePt t="21944" x="4468813" y="2863850"/>
          <p14:tracePt t="21960" x="4486275" y="2871788"/>
          <p14:tracePt t="21978" x="4503738" y="2871788"/>
          <p14:tracePt t="21994" x="4562475" y="2906713"/>
          <p14:tracePt t="22011" x="4673600" y="2974975"/>
          <p14:tracePt t="22027" x="4783138" y="3008313"/>
          <p14:tracePt t="22044" x="4919663" y="3051175"/>
          <p14:tracePt t="22060" x="5038725" y="3067050"/>
          <p14:tracePt t="22079" x="5191125" y="3109913"/>
          <p14:tracePt t="22096" x="5216525" y="3119438"/>
          <p14:tracePt t="22199" x="5224463" y="3119438"/>
          <p14:tracePt t="23182" x="5233988" y="3119438"/>
          <p14:tracePt t="23206" x="5233988" y="3127375"/>
          <p14:tracePt t="23214" x="5224463" y="3144838"/>
          <p14:tracePt t="23227" x="5216525" y="3160713"/>
          <p14:tracePt t="23243" x="5191125" y="3178175"/>
          <p14:tracePt t="23260" x="5173663" y="3195638"/>
          <p14:tracePt t="23277" x="5165725" y="3203575"/>
          <p14:tracePt t="23431" x="5157788" y="3211513"/>
          <p14:tracePt t="23567" x="5157788" y="3246438"/>
          <p14:tracePt t="23575" x="5165725" y="3254375"/>
          <p14:tracePt t="23582" x="5191125" y="3263900"/>
          <p14:tracePt t="23607" x="5199063" y="3263900"/>
          <p14:tracePt t="23615" x="5208588" y="3263900"/>
          <p14:tracePt t="23627" x="5216525" y="3263900"/>
          <p14:tracePt t="23663" x="5224463" y="3263900"/>
          <p14:tracePt t="23687" x="5224463" y="3271838"/>
          <p14:tracePt t="23695" x="5241925" y="3271838"/>
          <p14:tracePt t="23702" x="5241925" y="3279775"/>
          <p14:tracePt t="23711" x="5259388" y="3279775"/>
          <p14:tracePt t="23728" x="5310188" y="3289300"/>
          <p14:tracePt t="23743" x="5327650" y="3289300"/>
          <p14:tracePt t="23744" x="5353050" y="3289300"/>
          <p14:tracePt t="23760" x="5368925" y="3289300"/>
          <p14:tracePt t="23776" x="5386388" y="3289300"/>
          <p14:tracePt t="23815" x="5394325" y="3289300"/>
          <p14:tracePt t="23822" x="5403850" y="3289300"/>
          <p14:tracePt t="23830" x="5421313" y="3289300"/>
          <p14:tracePt t="23843" x="5429250" y="3289300"/>
          <p14:tracePt t="23859" x="5462588" y="3289300"/>
          <p14:tracePt t="23877" x="5505450" y="3289300"/>
          <p14:tracePt t="23878" x="5530850" y="3289300"/>
          <p14:tracePt t="23893" x="5538788" y="3289300"/>
          <p14:tracePt t="23910" x="5573713" y="3289300"/>
          <p14:tracePt t="23927" x="5591175" y="3289300"/>
          <p14:tracePt t="23982" x="5599113" y="3289300"/>
          <p14:tracePt t="23998" x="5607050" y="3289300"/>
          <p14:tracePt t="24007" x="5632450" y="3289300"/>
          <p14:tracePt t="24022" x="5641975" y="3289300"/>
          <p14:tracePt t="24031" x="5667375" y="3289300"/>
          <p14:tracePt t="24043" x="5700713" y="3289300"/>
          <p14:tracePt t="24060" x="5718175" y="3289300"/>
          <p14:tracePt t="24077" x="5735638" y="3289300"/>
          <p14:tracePt t="24080" x="5743575" y="3289300"/>
          <p14:tracePt t="24198" x="5751513" y="3289300"/>
          <p14:tracePt t="24879" x="5761038" y="3289300"/>
          <p14:tracePt t="24886" x="5837238" y="3314700"/>
          <p14:tracePt t="24894" x="5956300" y="3348038"/>
          <p14:tracePt t="24909" x="6075363" y="3373438"/>
          <p14:tracePt t="24926" x="6286500" y="3408363"/>
          <p14:tracePt t="24943" x="6499225" y="3441700"/>
          <p14:tracePt t="24944" x="6575425" y="3449638"/>
          <p14:tracePt t="24959" x="6661150" y="3475038"/>
          <p14:tracePt t="24961" x="6694488" y="3484563"/>
          <p14:tracePt t="24976" x="6711950" y="3484563"/>
          <p14:tracePt t="25102" x="6719888" y="3484563"/>
          <p14:tracePt t="25111" x="6745288" y="3484563"/>
          <p14:tracePt t="25118" x="6788150" y="3484563"/>
          <p14:tracePt t="25128" x="6848475" y="3484563"/>
          <p14:tracePt t="25143" x="6915150" y="3484563"/>
          <p14:tracePt t="25144" x="6975475" y="3484563"/>
          <p14:tracePt t="25160" x="7034213" y="3484563"/>
          <p14:tracePt t="25160" x="7085013" y="3484563"/>
          <p14:tracePt t="25176" x="7178675" y="3492500"/>
          <p14:tracePt t="25193" x="7213600" y="3492500"/>
          <p14:tracePt t="25209" x="7239000" y="3492500"/>
          <p14:tracePt t="25614" x="7281863" y="3492500"/>
          <p14:tracePt t="25622" x="7366000" y="3509963"/>
          <p14:tracePt t="25630" x="7451725" y="3509963"/>
          <p14:tracePt t="25642" x="7561263" y="3509963"/>
          <p14:tracePt t="25659" x="7740650" y="3509963"/>
          <p14:tracePt t="25676" x="7766050" y="3484563"/>
          <p14:tracePt t="25887" x="7773988" y="3475038"/>
          <p14:tracePt t="25904" x="7781925" y="3475038"/>
          <p14:tracePt t="25910" x="7781925" y="3467100"/>
          <p14:tracePt t="25918" x="7781925" y="3459163"/>
          <p14:tracePt t="26967" x="7781925" y="3449638"/>
          <p14:tracePt t="26976" x="7832725" y="3441700"/>
          <p14:tracePt t="26982" x="7893050" y="3441700"/>
          <p14:tracePt t="26992" x="7910513" y="3441700"/>
          <p14:tracePt t="27008" x="7977188" y="3424238"/>
          <p14:tracePt t="27026" x="8045450" y="3424238"/>
          <p14:tracePt t="27041" x="8062913" y="3424238"/>
          <p14:tracePt t="27058" x="8070850" y="3424238"/>
          <p14:tracePt t="27102" x="8088313" y="3424238"/>
          <p14:tracePt t="27110" x="8139113" y="3424238"/>
          <p14:tracePt t="27118" x="8224838" y="3424238"/>
          <p14:tracePt t="27126" x="8326438" y="3424238"/>
          <p14:tracePt t="27142" x="8410575" y="3433763"/>
          <p14:tracePt t="27159" x="8750300" y="3433763"/>
          <p14:tracePt t="27178" x="9023350" y="3433763"/>
          <p14:tracePt t="27191" x="9158288" y="3433763"/>
          <p14:tracePt t="27209" x="9226550" y="3433763"/>
          <p14:tracePt t="27226" x="9294813" y="3433763"/>
          <p14:tracePt t="27241" x="9405938" y="3433763"/>
          <p14:tracePt t="27261" x="9558338" y="3433763"/>
          <p14:tracePt t="27274" x="9728200" y="3433763"/>
          <p14:tracePt t="27291" x="9898063" y="3433763"/>
          <p14:tracePt t="27308" x="10059988" y="3433763"/>
          <p14:tracePt t="27325" x="10212388" y="3433763"/>
          <p14:tracePt t="27327" x="10271125" y="3433763"/>
          <p14:tracePt t="27342" x="10331450" y="3433763"/>
          <p14:tracePt t="27358" x="10407650" y="3433763"/>
          <p14:tracePt t="27375" x="10450513" y="3433763"/>
          <p14:tracePt t="27607" x="10458450" y="3433763"/>
          <p14:tracePt t="28095" x="10433050" y="3433763"/>
          <p14:tracePt t="28102" x="10390188" y="3433763"/>
          <p14:tracePt t="28110" x="10331450" y="3433763"/>
          <p14:tracePt t="28124" x="10245725" y="3433763"/>
          <p14:tracePt t="28141" x="9991725" y="3433763"/>
          <p14:tracePt t="28142" x="9839325" y="3433763"/>
          <p14:tracePt t="28158" x="9642475" y="3449638"/>
          <p14:tracePt t="28174" x="9074150" y="3492500"/>
          <p14:tracePt t="28191" x="8402638" y="3603625"/>
          <p14:tracePt t="28208" x="7654925" y="3730625"/>
          <p14:tracePt t="28225" x="7400925" y="3748088"/>
          <p14:tracePt t="28241" x="7221538" y="3781425"/>
          <p14:tracePt t="28259" x="7069138" y="3806825"/>
          <p14:tracePt t="28276" x="6848475" y="3841750"/>
          <p14:tracePt t="28291" x="6542088" y="3875088"/>
          <p14:tracePt t="28307" x="6100763" y="3951288"/>
          <p14:tracePt t="28324" x="5487988" y="4037013"/>
          <p14:tracePt t="28341" x="5080000" y="4105275"/>
          <p14:tracePt t="28358" x="4833938" y="4138613"/>
          <p14:tracePt t="28359" x="4732338" y="4156075"/>
          <p14:tracePt t="28375" x="4511675" y="4164013"/>
          <p14:tracePt t="28391" x="4375150" y="4189413"/>
          <p14:tracePt t="28407" x="4044950" y="4189413"/>
          <p14:tracePt t="28425" x="3814763" y="4189413"/>
          <p14:tracePt t="28441" x="3586163" y="4189413"/>
          <p14:tracePt t="28458" x="3414713" y="4164013"/>
          <p14:tracePt t="28474" x="3330575" y="4130675"/>
          <p14:tracePt t="28491" x="3262313" y="4105275"/>
          <p14:tracePt t="28508" x="3211513" y="4087813"/>
          <p14:tracePt t="28525" x="3143250" y="4062413"/>
          <p14:tracePt t="28526" x="3117850" y="4052888"/>
          <p14:tracePt t="28541" x="3084513" y="4044950"/>
          <p14:tracePt t="28542" x="3049588" y="4037013"/>
          <p14:tracePt t="28558" x="2998788" y="4002088"/>
          <p14:tracePt t="28559" x="2965450" y="3994150"/>
          <p14:tracePt t="28574" x="2955925" y="3994150"/>
          <p14:tracePt t="28759" x="2947988" y="3986213"/>
          <p14:tracePt t="28767" x="2947988" y="3976688"/>
          <p14:tracePt t="28775" x="2947988" y="3968750"/>
          <p14:tracePt t="28791" x="2955925" y="3960813"/>
          <p14:tracePt t="28792" x="2965450" y="3960813"/>
          <p14:tracePt t="28808" x="2998788" y="3943350"/>
          <p14:tracePt t="28809" x="3016250" y="3935413"/>
          <p14:tracePt t="28824" x="3059113" y="3925888"/>
          <p14:tracePt t="28841" x="3100388" y="3908425"/>
          <p14:tracePt t="28857" x="3135313" y="3900488"/>
          <p14:tracePt t="28902" x="3143250" y="3900488"/>
          <p14:tracePt t="28911" x="3168650" y="3892550"/>
          <p14:tracePt t="28927" x="3178175" y="3892550"/>
          <p14:tracePt t="28935" x="3186113" y="3883025"/>
          <p14:tracePt t="28943" x="3194050" y="3883025"/>
          <p14:tracePt t="28959" x="3228975" y="3875088"/>
          <p14:tracePt t="33992" x="3279775" y="3875088"/>
          <p14:tracePt t="34000" x="3338513" y="3875088"/>
          <p14:tracePt t="34007" x="3355975" y="3875088"/>
          <p14:tracePt t="34022" x="3363913" y="3875088"/>
          <p14:tracePt t="34039" x="3381375" y="3875088"/>
          <p14:tracePt t="34040" x="3389313" y="3875088"/>
          <p14:tracePt t="34113" x="3398838" y="3875088"/>
          <p14:tracePt t="35368" x="3432175" y="3875088"/>
          <p14:tracePt t="35383" x="3441700" y="3875088"/>
          <p14:tracePt t="35391" x="3449638" y="3875088"/>
          <p14:tracePt t="35405" x="3475038" y="3875088"/>
          <p14:tracePt t="35421" x="3500438" y="3875088"/>
          <p14:tracePt t="35438" x="3508375" y="3875088"/>
          <p14:tracePt t="35631" x="3525838" y="3875088"/>
          <p14:tracePt t="35639" x="3543300" y="3875088"/>
          <p14:tracePt t="35647" x="3551238" y="3875088"/>
          <p14:tracePt t="35759" x="3559175" y="3875088"/>
          <p14:tracePt t="36080" x="3568700" y="3875088"/>
          <p14:tracePt t="36089" x="3602038" y="3875088"/>
          <p14:tracePt t="36096" x="3636963" y="3875088"/>
          <p14:tracePt t="36110" x="3644900" y="3875088"/>
          <p14:tracePt t="36121" x="3670300" y="3875088"/>
          <p14:tracePt t="36138" x="3781425" y="3875088"/>
          <p14:tracePt t="36154" x="3848100" y="3875088"/>
          <p14:tracePt t="36172" x="3865563" y="3875088"/>
          <p14:tracePt t="36188" x="3890963" y="3875088"/>
          <p14:tracePt t="36190" x="3900488" y="3875088"/>
          <p14:tracePt t="36255" x="3925888" y="3875088"/>
          <p14:tracePt t="36263" x="3984625" y="3883025"/>
          <p14:tracePt t="36272" x="4078288" y="3892550"/>
          <p14:tracePt t="36288" x="4179888" y="3908425"/>
          <p14:tracePt t="36304" x="4324350" y="3935413"/>
          <p14:tracePt t="36321" x="4486275" y="3976688"/>
          <p14:tracePt t="36337" x="4605338" y="3994150"/>
          <p14:tracePt t="36354" x="4689475" y="4011613"/>
          <p14:tracePt t="36371" x="4732338" y="4019550"/>
          <p14:tracePt t="36407" x="4749800" y="4019550"/>
          <p14:tracePt t="36415" x="4791075" y="4019550"/>
          <p14:tracePt t="36422" x="4851400" y="4019550"/>
          <p14:tracePt t="36437" x="4894263" y="4019550"/>
          <p14:tracePt t="36455" x="4945063" y="4019550"/>
          <p14:tracePt t="36456" x="4987925" y="4019550"/>
          <p14:tracePt t="36471" x="5054600" y="4019550"/>
          <p14:tracePt t="36487" x="5199063" y="4019550"/>
          <p14:tracePt t="36505" x="5378450" y="4002088"/>
          <p14:tracePt t="36522" x="5446713" y="3976688"/>
          <p14:tracePt t="36537" x="5472113" y="3976688"/>
          <p14:tracePt t="36554" x="5480050" y="3976688"/>
          <p14:tracePt t="36632" x="5505450" y="3968750"/>
          <p14:tracePt t="36638" x="5573713" y="3968750"/>
          <p14:tracePt t="36646" x="5641975" y="3968750"/>
          <p14:tracePt t="36655" x="5726113" y="3968750"/>
          <p14:tracePt t="36672" x="5827713" y="3968750"/>
          <p14:tracePt t="36687" x="5888038" y="3968750"/>
          <p14:tracePt t="36703" x="6015038" y="3968750"/>
          <p14:tracePt t="36721" x="6057900" y="3968750"/>
          <p14:tracePt t="36738" x="6075363" y="3968750"/>
          <p14:tracePt t="36806" x="6083300" y="3968750"/>
          <p14:tracePt t="36815" x="6142038" y="3968750"/>
          <p14:tracePt t="36822" x="6176963" y="3976688"/>
          <p14:tracePt t="36837" x="6210300" y="3976688"/>
          <p14:tracePt t="36854" x="6261100" y="3986213"/>
          <p14:tracePt t="36855" x="6296025" y="3986213"/>
          <p14:tracePt t="36871" x="6329363" y="3994150"/>
          <p14:tracePt t="36888" x="6430963" y="4019550"/>
          <p14:tracePt t="36904" x="6516688" y="4037013"/>
          <p14:tracePt t="36920" x="6559550" y="4062413"/>
          <p14:tracePt t="36938" x="6626225" y="4070350"/>
          <p14:tracePt t="36954" x="6704013" y="4079875"/>
          <p14:tracePt t="36971" x="6770688" y="4095750"/>
          <p14:tracePt t="36988" x="6848475" y="4095750"/>
          <p14:tracePt t="37004" x="6924675" y="4113213"/>
          <p14:tracePt t="37023" x="7051675" y="4121150"/>
          <p14:tracePt t="37039" x="7119938" y="4138613"/>
          <p14:tracePt t="37057" x="7188200" y="4146550"/>
          <p14:tracePt t="37072" x="7246938" y="4156075"/>
          <p14:tracePt t="37088" x="7307263" y="4164013"/>
          <p14:tracePt t="37111" x="7348538" y="4164013"/>
          <p14:tracePt t="37112" x="7383463" y="4164013"/>
          <p14:tracePt t="37120" x="7391400" y="4164013"/>
          <p14:tracePt t="37137" x="7426325" y="4164013"/>
          <p14:tracePt t="37154" x="7442200" y="4164013"/>
          <p14:tracePt t="37279" x="7426325" y="4164013"/>
          <p14:tracePt t="37288" x="7383463" y="4164013"/>
          <p14:tracePt t="37295" x="7323138" y="4189413"/>
          <p14:tracePt t="37304" x="7204075" y="4189413"/>
          <p14:tracePt t="37321" x="6967538" y="4189413"/>
          <p14:tracePt t="37338" x="6729413" y="4189413"/>
          <p14:tracePt t="37354" x="6516688" y="4189413"/>
          <p14:tracePt t="37372" x="6372225" y="4189413"/>
          <p14:tracePt t="37388" x="6311900" y="4189413"/>
          <p14:tracePt t="37583" x="6253163" y="4189413"/>
          <p14:tracePt t="37591" x="6176963" y="4189413"/>
          <p14:tracePt t="37599" x="6126163" y="4189413"/>
          <p14:tracePt t="37607" x="6065838" y="4189413"/>
          <p14:tracePt t="37621" x="5989638" y="4189413"/>
          <p14:tracePt t="37637" x="5837238" y="4189413"/>
          <p14:tracePt t="37654" x="5692775" y="4189413"/>
          <p14:tracePt t="37656" x="5632450" y="4189413"/>
          <p14:tracePt t="37672" x="5573713" y="4197350"/>
          <p14:tracePt t="37687" x="5565775" y="4206875"/>
          <p14:tracePt t="38143" x="5581650" y="4197350"/>
          <p14:tracePt t="38151" x="5616575" y="4197350"/>
          <p14:tracePt t="38158" x="5641975" y="4189413"/>
          <p14:tracePt t="38172" x="5667375" y="4189413"/>
          <p14:tracePt t="38186" x="5708650" y="4181475"/>
          <p14:tracePt t="38204" x="5768975" y="4181475"/>
          <p14:tracePt t="38220" x="5802313" y="4181475"/>
          <p14:tracePt t="38237" x="5819775" y="4181475"/>
          <p14:tracePt t="38253" x="5837238" y="4181475"/>
          <p14:tracePt t="38270" x="5845175" y="4181475"/>
          <p14:tracePt t="38304" x="5845175" y="4171950"/>
          <p14:tracePt t="38359" x="5870575" y="4171950"/>
          <p14:tracePt t="38366" x="5880100" y="4164013"/>
          <p14:tracePt t="38375" x="5888038" y="4164013"/>
          <p14:tracePt t="38399" x="5913438" y="4156075"/>
          <p14:tracePt t="38407" x="5913438" y="4146550"/>
          <p14:tracePt t="38575" x="5921375" y="4146550"/>
          <p14:tracePt t="38583" x="5938838" y="4146550"/>
          <p14:tracePt t="38591" x="5981700" y="4146550"/>
          <p14:tracePt t="38603" x="6015038" y="4138613"/>
          <p14:tracePt t="38619" x="6075363" y="4138613"/>
          <p14:tracePt t="38638" x="6167438" y="4138613"/>
          <p14:tracePt t="38639" x="6210300" y="4138613"/>
          <p14:tracePt t="38653" x="6253163" y="4138613"/>
          <p14:tracePt t="38656" x="6286500" y="4138613"/>
          <p14:tracePt t="38671" x="6296025" y="4138613"/>
          <p14:tracePt t="38672" x="6311900" y="4138613"/>
          <p14:tracePt t="38688" x="6329363" y="4138613"/>
          <p14:tracePt t="38703" x="6338888" y="4138613"/>
          <p14:tracePt t="38720" x="6354763" y="4138613"/>
          <p14:tracePt t="38737" x="6430963" y="4113213"/>
          <p14:tracePt t="38753" x="6499225" y="4113213"/>
          <p14:tracePt t="38770" x="6635750" y="4095750"/>
          <p14:tracePt t="38786" x="6770688" y="4079875"/>
          <p14:tracePt t="38803" x="6873875" y="4052888"/>
          <p14:tracePt t="38820" x="6967538" y="4052888"/>
          <p14:tracePt t="38836" x="7000875" y="4052888"/>
          <p14:tracePt t="38853" x="7034213" y="4052888"/>
          <p14:tracePt t="38870" x="7094538" y="4052888"/>
          <p14:tracePt t="38871" x="7127875" y="4044950"/>
          <p14:tracePt t="38887" x="7145338" y="4044950"/>
          <p14:tracePt t="38888" x="7188200" y="4044950"/>
          <p14:tracePt t="38903" x="7239000" y="4027488"/>
          <p14:tracePt t="38920" x="7373938" y="4011613"/>
          <p14:tracePt t="38937" x="7416800" y="4011613"/>
          <p14:tracePt t="38953" x="7459663" y="4002088"/>
          <p14:tracePt t="38970" x="7493000" y="3986213"/>
          <p14:tracePt t="38987" x="7518400" y="3986213"/>
          <p14:tracePt t="39005" x="7553325" y="3986213"/>
          <p14:tracePt t="39809" x="7561263" y="3976688"/>
          <p14:tracePt t="39815" x="7612063" y="3951288"/>
          <p14:tracePt t="39822" x="7688263" y="3925888"/>
          <p14:tracePt t="39836" x="7740650" y="3925888"/>
          <p14:tracePt t="39853" x="7816850" y="3917950"/>
          <p14:tracePt t="39870" x="7900988" y="3900488"/>
          <p14:tracePt t="39960" x="7926388" y="3900488"/>
          <p14:tracePt t="39968" x="7935913" y="3900488"/>
          <p14:tracePt t="39975" x="7943850" y="3900488"/>
          <p14:tracePt t="39986" x="7969250" y="3900488"/>
          <p14:tracePt t="40003" x="7977188" y="3900488"/>
          <p14:tracePt t="40021" x="7994650" y="3900488"/>
          <p14:tracePt t="40036" x="8004175" y="3900488"/>
          <p14:tracePt t="40135" x="8029575" y="3900488"/>
          <p14:tracePt t="40143" x="8045450" y="3900488"/>
          <p14:tracePt t="40152" x="8080375" y="3900488"/>
          <p14:tracePt t="40170" x="8121650" y="3900488"/>
          <p14:tracePt t="40186" x="8156575" y="3900488"/>
          <p14:tracePt t="40223" x="8164513" y="3900488"/>
          <p14:tracePt t="40423" x="8181975" y="3900488"/>
          <p14:tracePt t="40430" x="8232775" y="3900488"/>
          <p14:tracePt t="40438" x="8240713" y="3900488"/>
          <p14:tracePt t="40453" x="8266113" y="3892550"/>
          <p14:tracePt t="40469" x="8318500" y="3857625"/>
          <p14:tracePt t="40471" x="8343900" y="3857625"/>
          <p14:tracePt t="40487" x="8377238" y="3857625"/>
          <p14:tracePt t="40488" x="8394700" y="3857625"/>
          <p14:tracePt t="40502" x="8428038" y="3849688"/>
          <p14:tracePt t="40522" x="8513763" y="3841750"/>
          <p14:tracePt t="40538" x="8605838" y="3824288"/>
          <p14:tracePt t="40553" x="8716963" y="3824288"/>
          <p14:tracePt t="40570" x="8785225" y="3824288"/>
          <p14:tracePt t="40587" x="8861425" y="3816350"/>
          <p14:tracePt t="40602" x="8929688" y="3816350"/>
          <p14:tracePt t="40620" x="8947150" y="3816350"/>
          <p14:tracePt t="40841" x="8937625" y="3816350"/>
          <p14:tracePt t="40848" x="8818563" y="3816350"/>
          <p14:tracePt t="40855" x="8648700" y="3816350"/>
          <p14:tracePt t="40870" x="8496300" y="3816350"/>
          <p14:tracePt t="40871" x="8275638" y="3816350"/>
          <p14:tracePt t="40887" x="7842250" y="3816350"/>
          <p14:tracePt t="40903" x="7527925" y="3816350"/>
          <p14:tracePt t="40904" x="7264400" y="3816350"/>
          <p14:tracePt t="40919" x="7000875" y="3816350"/>
          <p14:tracePt t="40939" x="6635750" y="3816350"/>
          <p14:tracePt t="40952" x="6483350" y="3816350"/>
          <p14:tracePt t="40969" x="6354763" y="3816350"/>
          <p14:tracePt t="40985" x="6286500" y="3816350"/>
          <p14:tracePt t="41002" x="6210300" y="3832225"/>
          <p14:tracePt t="41019" x="6116638" y="3857625"/>
          <p14:tracePt t="41035" x="5981700" y="3867150"/>
          <p14:tracePt t="41052" x="5862638" y="3875088"/>
          <p14:tracePt t="41070" x="5768975" y="3875088"/>
          <p14:tracePt t="41071" x="5718175" y="3875088"/>
          <p14:tracePt t="41086" x="5632450" y="3892550"/>
          <p14:tracePt t="41087" x="5556250" y="3908425"/>
          <p14:tracePt t="41103" x="5411788" y="3935413"/>
          <p14:tracePt t="41120" x="5353050" y="3943350"/>
          <p14:tracePt t="41121" x="5318125" y="3943350"/>
          <p14:tracePt t="41135" x="5267325" y="3951288"/>
          <p14:tracePt t="41152" x="5241925" y="3951288"/>
          <p14:tracePt t="41171" x="5224463" y="3960813"/>
          <p14:tracePt t="41191" x="5216525" y="3960813"/>
          <p14:tracePt t="41248" x="5216525" y="3968750"/>
          <p14:tracePt t="41254" x="5199063" y="3986213"/>
          <p14:tracePt t="41262" x="5183188" y="4002088"/>
          <p14:tracePt t="41278" x="5173663" y="4027488"/>
          <p14:tracePt t="41286" x="5173663" y="4037013"/>
          <p14:tracePt t="41311" x="5165725" y="4052888"/>
          <p14:tracePt t="41320" x="5165725" y="4062413"/>
          <p14:tracePt t="41343" x="5148263" y="4079875"/>
          <p14:tracePt t="41352" x="5140325" y="4095750"/>
          <p14:tracePt t="41370" x="5132388" y="4105275"/>
          <p14:tracePt t="41386" x="5097463" y="4138613"/>
          <p14:tracePt t="41402" x="5054600" y="4171950"/>
          <p14:tracePt t="41419" x="5029200" y="4181475"/>
          <p14:tracePt t="41438" x="5003800" y="4189413"/>
          <p14:tracePt t="41551" x="5021263" y="4189413"/>
          <p14:tracePt t="41559" x="5029200" y="4189413"/>
          <p14:tracePt t="41569" x="5038725" y="4189413"/>
          <p14:tracePt t="41585" x="5054600" y="4189413"/>
          <p14:tracePt t="41602" x="5064125" y="4189413"/>
          <p14:tracePt t="41619" x="5097463" y="4189413"/>
          <p14:tracePt t="41635" x="5106988" y="4189413"/>
          <p14:tracePt t="41652" x="5157788" y="4189413"/>
          <p14:tracePt t="41670" x="5199063" y="4189413"/>
          <p14:tracePt t="41671" x="5208588" y="4189413"/>
          <p14:tracePt t="41693" x="5249863" y="4189413"/>
          <p14:tracePt t="41703" x="5276850" y="4189413"/>
          <p14:tracePt t="41719" x="5284788" y="4189413"/>
          <p14:tracePt t="41721" x="5310188" y="4189413"/>
          <p14:tracePt t="41737" x="5343525" y="4189413"/>
          <p14:tracePt t="41752" x="5353050" y="4189413"/>
          <p14:tracePt t="41770" x="5386388" y="4189413"/>
          <p14:tracePt t="41786" x="5421313" y="4189413"/>
          <p14:tracePt t="41802" x="5454650" y="4171950"/>
          <p14:tracePt t="41818" x="5497513" y="4171950"/>
          <p14:tracePt t="41837" x="5522913" y="4164013"/>
          <p14:tracePt t="41863" x="5530850" y="4164013"/>
          <p14:tracePt t="41870" x="5548313" y="4164013"/>
          <p14:tracePt t="41888" x="5581650" y="4164013"/>
          <p14:tracePt t="41903" x="5607050" y="4164013"/>
          <p14:tracePt t="41904" x="5632450" y="4164013"/>
          <p14:tracePt t="41920" x="5726113" y="4164013"/>
          <p14:tracePt t="41938" x="5786438" y="4164013"/>
          <p14:tracePt t="41951" x="5802313" y="4164013"/>
          <p14:tracePt t="42143" x="5768975" y="4164013"/>
          <p14:tracePt t="42152" x="5726113" y="4164013"/>
          <p14:tracePt t="42159" x="5649913" y="4181475"/>
          <p14:tracePt t="42170" x="5591175" y="4181475"/>
          <p14:tracePt t="42193" x="5310188" y="4181475"/>
          <p14:tracePt t="42201" x="5183188" y="4181475"/>
          <p14:tracePt t="42218" x="4995863" y="4181475"/>
          <p14:tracePt t="42236" x="4910138" y="4181475"/>
          <p14:tracePt t="42251" x="4884738" y="4181475"/>
          <p14:tracePt t="42455" x="4927600" y="4189413"/>
          <p14:tracePt t="42463" x="5003800" y="4197350"/>
          <p14:tracePt t="42471" x="5046663" y="4197350"/>
          <p14:tracePt t="42485" x="5106988" y="4214813"/>
          <p14:tracePt t="42503" x="5199063" y="4224338"/>
          <p14:tracePt t="42519" x="5208588" y="4224338"/>
          <p14:tracePt t="42520" x="5216525" y="4224338"/>
          <p14:tracePt t="42536" x="5224463" y="4232275"/>
          <p14:tracePt t="42567" x="5249863" y="4232275"/>
          <p14:tracePt t="42575" x="5292725" y="4232275"/>
          <p14:tracePt t="42584" x="5327650" y="4232275"/>
          <p14:tracePt t="42601" x="5462588" y="4240213"/>
          <p14:tracePt t="42618" x="5599113" y="4275138"/>
          <p14:tracePt t="42635" x="5675313" y="4275138"/>
          <p14:tracePt t="42652" x="5692775" y="4283075"/>
          <p14:tracePt t="42673" x="5708650" y="4283075"/>
          <p14:tracePt t="42728" x="5718175" y="4283075"/>
          <p14:tracePt t="42736" x="5751513" y="4291013"/>
          <p14:tracePt t="42742" x="5768975" y="4291013"/>
          <p14:tracePt t="42753" x="5776913" y="4291013"/>
          <p14:tracePt t="42768" x="5794375" y="4291013"/>
          <p14:tracePt t="42786" x="5819775" y="4291013"/>
          <p14:tracePt t="42802" x="5827713" y="4291013"/>
          <p14:tracePt t="42818" x="5888038" y="4291013"/>
          <p14:tracePt t="42835" x="5921375" y="4291013"/>
          <p14:tracePt t="42852" x="5930900" y="4291013"/>
          <p14:tracePt t="46095" x="5972175" y="4291013"/>
          <p14:tracePt t="46103" x="6015038" y="4291013"/>
          <p14:tracePt t="46118" x="6024563" y="4291013"/>
          <p14:tracePt t="46129" x="6040438" y="4291013"/>
          <p14:tracePt t="46134" x="6057900" y="4291013"/>
          <p14:tracePt t="46151" x="6065838" y="4291013"/>
          <p14:tracePt t="46279" x="6108700" y="4291013"/>
          <p14:tracePt t="46287" x="6126163" y="4291013"/>
          <p14:tracePt t="46300" x="6142038" y="4291013"/>
          <p14:tracePt t="46316" x="6202363" y="4291013"/>
          <p14:tracePt t="46333" x="6235700" y="4291013"/>
          <p14:tracePt t="46334" x="6245225" y="4291013"/>
          <p14:tracePt t="46439" x="6270625" y="4291013"/>
          <p14:tracePt t="46447" x="6338888" y="4308475"/>
          <p14:tracePt t="46455" x="6364288" y="4308475"/>
          <p14:tracePt t="46467" x="6415088" y="4316413"/>
          <p14:tracePt t="46484" x="6534150" y="4316413"/>
          <p14:tracePt t="46499" x="6653213" y="4333875"/>
          <p14:tracePt t="46518" x="6762750" y="4376738"/>
          <p14:tracePt t="46520" x="6805613" y="4384675"/>
          <p14:tracePt t="46533" x="6848475" y="4384675"/>
          <p14:tracePt t="46536" x="6873875" y="4384675"/>
          <p14:tracePt t="46551" x="6881813" y="4384675"/>
          <p14:tracePt t="46616" x="6889750" y="4394200"/>
          <p14:tracePt t="46623" x="6942138" y="4402138"/>
          <p14:tracePt t="46633" x="7000875" y="4419600"/>
          <p14:tracePt t="46651" x="7102475" y="4427538"/>
          <p14:tracePt t="46669" x="7196138" y="4452938"/>
          <p14:tracePt t="46671" x="7256463" y="4460875"/>
          <p14:tracePt t="46683" x="7323138" y="4470400"/>
          <p14:tracePt t="46690" x="7373938" y="4470400"/>
          <p14:tracePt t="46702" x="7391400" y="4478338"/>
          <p14:tracePt t="46703" x="7426325" y="4478338"/>
          <p14:tracePt t="46716" x="7434263" y="4478338"/>
          <p14:tracePt t="46733" x="7442200" y="4478338"/>
          <p14:tracePt t="46768" x="7451725" y="4478338"/>
          <p14:tracePt t="46775" x="7485063" y="4478338"/>
          <p14:tracePt t="46784" x="7527925" y="4478338"/>
          <p14:tracePt t="46800" x="7629525" y="4478338"/>
          <p14:tracePt t="46817" x="7748588" y="4478338"/>
          <p14:tracePt t="46833" x="7875588" y="4478338"/>
          <p14:tracePt t="46849" x="7951788" y="4478338"/>
          <p14:tracePt t="46866" x="7977188" y="4478338"/>
          <p14:tracePt t="46883" x="8004175" y="4495800"/>
          <p14:tracePt t="46899" x="8012113" y="4495800"/>
          <p14:tracePt t="46959" x="8020050" y="4495800"/>
          <p14:tracePt t="46984" x="8029575" y="4495800"/>
          <p14:tracePt t="47001" x="8045450" y="4495800"/>
          <p14:tracePt t="47007" x="8062913" y="4495800"/>
          <p14:tracePt t="47016" x="8088313" y="4486275"/>
          <p14:tracePt t="47033" x="8164513" y="4478338"/>
          <p14:tracePt t="47050" x="8224838" y="4460875"/>
          <p14:tracePt t="47066" x="8266113" y="4452938"/>
          <p14:tracePt t="47083" x="8301038" y="4452938"/>
          <p14:tracePt t="47216" x="8334375" y="4445000"/>
          <p14:tracePt t="47231" x="8359775" y="4435475"/>
          <p14:tracePt t="47247" x="8369300" y="4435475"/>
          <p14:tracePt t="47255" x="8385175" y="4435475"/>
          <p14:tracePt t="47267" x="8402638" y="4419600"/>
          <p14:tracePt t="47282" x="8428038" y="4419600"/>
          <p14:tracePt t="47300" x="8478838" y="4410075"/>
          <p14:tracePt t="47317" x="8521700" y="4410075"/>
          <p14:tracePt t="47319" x="8547100" y="4410075"/>
          <p14:tracePt t="47333" x="8564563" y="4402138"/>
          <p14:tracePt t="47335" x="8597900" y="4384675"/>
          <p14:tracePt t="47351" x="8623300" y="4376738"/>
          <p14:tracePt t="47367" x="8658225" y="4368800"/>
          <p14:tracePt t="47368" x="8666163" y="4368800"/>
          <p14:tracePt t="47383" x="8691563" y="4359275"/>
          <p14:tracePt t="47399" x="8742363" y="4341813"/>
          <p14:tracePt t="47416" x="8785225" y="4325938"/>
          <p14:tracePt t="47433" x="8853488" y="4316413"/>
          <p14:tracePt t="47450" x="8921750" y="4300538"/>
          <p14:tracePt t="47475" x="9031288" y="4283075"/>
          <p14:tracePt t="47485" x="9074150" y="4283075"/>
          <p14:tracePt t="47487" x="9099550" y="4275138"/>
          <p14:tracePt t="47500" x="9107488" y="4275138"/>
          <p14:tracePt t="47516" x="9158288" y="4275138"/>
          <p14:tracePt t="47532" x="9175750" y="4265613"/>
          <p14:tracePt t="47550" x="9201150" y="4265613"/>
          <p14:tracePt t="47566" x="9244013" y="4257675"/>
          <p14:tracePt t="47567" x="9261475" y="4257675"/>
          <p14:tracePt t="47583" x="9286875" y="4249738"/>
          <p14:tracePt t="47584" x="9302750" y="4249738"/>
          <p14:tracePt t="47601" x="9328150" y="4249738"/>
          <p14:tracePt t="47617" x="9353550" y="4240213"/>
          <p14:tracePt t="47633" x="9363075" y="4240213"/>
          <p14:tracePt t="47823" x="9388475" y="4240213"/>
          <p14:tracePt t="47831" x="9447213" y="4240213"/>
          <p14:tracePt t="47839" x="9464675" y="4240213"/>
          <p14:tracePt t="47850" x="9482138" y="4240213"/>
          <p14:tracePt t="47866" x="9515475" y="4240213"/>
          <p14:tracePt t="47882" x="9540875" y="4240213"/>
          <p14:tracePt t="51233" x="9523413" y="4240213"/>
          <p14:tracePt t="51239" x="9515475" y="4240213"/>
          <p14:tracePt t="51251" x="9507538" y="4240213"/>
          <p14:tracePt t="51267" x="9490075" y="4249738"/>
          <p14:tracePt t="51281" x="9472613" y="4257675"/>
          <p14:tracePt t="51298" x="9447213" y="4257675"/>
          <p14:tracePt t="51315" x="9439275" y="4265613"/>
          <p14:tracePt t="51331" x="9421813" y="4265613"/>
          <p14:tracePt t="51518" x="9405938" y="4275138"/>
          <p14:tracePt t="51855" x="9396413" y="4275138"/>
          <p14:tracePt t="52238" x="9388475" y="4275138"/>
          <p14:tracePt t="52260" x="9371013" y="4275138"/>
          <p14:tracePt t="52267" x="9363075" y="4275138"/>
          <p14:tracePt t="52672" x="9363075" y="4300538"/>
          <p14:tracePt t="52679" x="9380538" y="4308475"/>
          <p14:tracePt t="52687" x="9421813" y="4333875"/>
          <p14:tracePt t="52697" x="9472613" y="4351338"/>
          <p14:tracePt t="52713" x="9550400" y="4384675"/>
          <p14:tracePt t="52730" x="9617075" y="4384675"/>
          <p14:tracePt t="52747" x="9652000" y="4394200"/>
          <p14:tracePt t="52763" x="9677400" y="4394200"/>
          <p14:tracePt t="52815" x="9694863" y="4394200"/>
          <p14:tracePt t="52822" x="9720263" y="4394200"/>
          <p14:tracePt t="52832" x="9745663" y="4394200"/>
          <p14:tracePt t="52848" x="9771063" y="4394200"/>
          <p14:tracePt t="52848" x="9786938" y="4394200"/>
          <p14:tracePt t="52863" x="9847263" y="4384675"/>
          <p14:tracePt t="52880" x="9872663" y="4384675"/>
          <p14:tracePt t="52896" x="9890125" y="4384675"/>
          <p14:tracePt t="53615" x="9915525" y="4384675"/>
          <p14:tracePt t="53622" x="9931400" y="4384675"/>
          <p14:tracePt t="53631" x="9948863" y="4384675"/>
          <p14:tracePt t="53646" x="9966325" y="4384675"/>
          <p14:tracePt t="53663" x="10009188" y="4384675"/>
          <p14:tracePt t="53680" x="10017125" y="4384675"/>
          <p14:tracePt t="53823" x="10025063" y="4394200"/>
          <p14:tracePt t="53839" x="10025063" y="4402138"/>
          <p14:tracePt t="53865" x="10025063" y="4419600"/>
          <p14:tracePt t="53871" x="10017125" y="4427538"/>
          <p14:tracePt t="53880" x="9999663" y="4435475"/>
          <p14:tracePt t="53896" x="9956800" y="4452938"/>
          <p14:tracePt t="53913" x="9906000" y="4460875"/>
          <p14:tracePt t="53930" x="9872663" y="4460875"/>
          <p14:tracePt t="53946" x="9829800" y="4470400"/>
          <p14:tracePt t="53963" x="9821863" y="4470400"/>
          <p14:tracePt t="53980" x="9812338" y="4470400"/>
          <p14:tracePt t="53996" x="9779000" y="4470400"/>
          <p14:tracePt t="54013" x="9710738" y="4486275"/>
          <p14:tracePt t="54030" x="9634538" y="4495800"/>
          <p14:tracePt t="54031" x="9583738" y="4495800"/>
          <p14:tracePt t="54047" x="9523413" y="4513263"/>
          <p14:tracePt t="54063" x="9431338" y="4513263"/>
          <p14:tracePt t="54064" x="9388475" y="4513263"/>
          <p14:tracePt t="54080" x="9353550" y="4513263"/>
          <p14:tracePt t="54096" x="9328150" y="4513263"/>
          <p14:tracePt t="54151" x="9320213" y="4513263"/>
          <p14:tracePt t="54159" x="9226550" y="4521200"/>
          <p14:tracePt t="54168" x="9117013" y="4538663"/>
          <p14:tracePt t="54180" x="9039225" y="4538663"/>
          <p14:tracePt t="54196" x="8912225" y="4564063"/>
          <p14:tracePt t="54213" x="8767763" y="4572000"/>
          <p14:tracePt t="54230" x="8666163" y="4572000"/>
          <p14:tracePt t="54246" x="8632825" y="4572000"/>
          <p14:tracePt t="54351" x="8580438" y="4579938"/>
          <p14:tracePt t="54360" x="8521700" y="4589463"/>
          <p14:tracePt t="54367" x="8488363" y="4589463"/>
          <p14:tracePt t="54380" x="8445500" y="4589463"/>
          <p14:tracePt t="54400" x="8308975" y="4605338"/>
          <p14:tracePt t="54413" x="8291513" y="4605338"/>
          <p14:tracePt t="54417" x="8283575" y="4605338"/>
          <p14:tracePt t="54432" x="8275638" y="4614863"/>
          <p14:tracePt t="58944" x="8291513" y="4614863"/>
          <p14:tracePt t="58951" x="8343900" y="4605338"/>
          <p14:tracePt t="58961" x="8385175" y="4572000"/>
          <p14:tracePt t="58978" x="8402638" y="4572000"/>
          <p14:tracePt t="58994" x="8410575" y="4572000"/>
          <p14:tracePt t="59119" x="8420100" y="4572000"/>
          <p14:tracePt t="59255" x="8402638" y="4572000"/>
          <p14:tracePt t="59262" x="8326438" y="4589463"/>
          <p14:tracePt t="59270" x="8207375" y="4614863"/>
          <p14:tracePt t="59279" x="8062913" y="4665663"/>
          <p14:tracePt t="59295" x="7791450" y="4741863"/>
          <p14:tracePt t="59311" x="7654925" y="4792663"/>
          <p14:tracePt t="59327" x="7442200" y="4852988"/>
          <p14:tracePt t="59343" x="7077075" y="4919663"/>
          <p14:tracePt t="59361" x="6848475" y="4954588"/>
          <p14:tracePt t="59377" x="6669088" y="4954588"/>
          <p14:tracePt t="59394" x="6534150" y="4954588"/>
          <p14:tracePt t="59411" x="6448425" y="4954588"/>
          <p14:tracePt t="59427" x="6329363" y="4946650"/>
          <p14:tracePt t="59445" x="6176963" y="4937125"/>
          <p14:tracePt t="59446" x="6075363" y="4919663"/>
          <p14:tracePt t="59461" x="5964238" y="4903788"/>
          <p14:tracePt t="59462" x="5845175" y="4878388"/>
          <p14:tracePt t="59478" x="5735638" y="4878388"/>
          <p14:tracePt t="59479" x="5616575" y="4843463"/>
          <p14:tracePt t="59496" x="5403850" y="4818063"/>
          <p14:tracePt t="59511" x="5302250" y="4810125"/>
          <p14:tracePt t="59529" x="5148263" y="4784725"/>
          <p14:tracePt t="59544" x="5072063" y="4784725"/>
          <p14:tracePt t="59561" x="5013325" y="4784725"/>
          <p14:tracePt t="59578" x="4945063" y="4792663"/>
          <p14:tracePt t="59594" x="4894263" y="4802188"/>
          <p14:tracePt t="59655" x="4859338" y="4827588"/>
          <p14:tracePt t="59662" x="4833938" y="4835525"/>
          <p14:tracePt t="59671" x="4826000" y="4835525"/>
          <p14:tracePt t="59679" x="4800600" y="4843463"/>
          <p14:tracePt t="59694" x="4775200" y="4868863"/>
          <p14:tracePt t="59712" x="4740275" y="4878388"/>
          <p14:tracePt t="59713" x="4724400" y="4878388"/>
          <p14:tracePt t="59728" x="4714875" y="4878388"/>
          <p14:tracePt t="59767" x="4699000" y="4886325"/>
          <p14:tracePt t="59775" x="4689475" y="4894263"/>
          <p14:tracePt t="59783" x="4681538" y="4903788"/>
          <p14:tracePt t="59794" x="4673600" y="4911725"/>
          <p14:tracePt t="59810" x="4638675" y="4929188"/>
          <p14:tracePt t="59827" x="4613275" y="4946650"/>
          <p14:tracePt t="59843" x="4605338" y="4946650"/>
          <p14:tracePt t="59860" x="4595813" y="4962525"/>
          <p14:tracePt t="59879" x="4605338" y="4972050"/>
          <p14:tracePt t="59894" x="4673600" y="5005388"/>
          <p14:tracePt t="59895" x="4681538" y="5013325"/>
          <p14:tracePt t="60063" x="4681538" y="5038725"/>
          <p14:tracePt t="60072" x="4664075" y="5038725"/>
          <p14:tracePt t="60079" x="4646613" y="5038725"/>
          <p14:tracePt t="60093" x="4638675" y="5038725"/>
          <p14:tracePt t="60111" x="4621213" y="4979988"/>
          <p14:tracePt t="60183" x="4613275" y="4972050"/>
          <p14:tracePt t="60191" x="4595813" y="4972050"/>
          <p14:tracePt t="60198" x="4519613" y="4972050"/>
          <p14:tracePt t="60210" x="4425950" y="4987925"/>
          <p14:tracePt t="60227" x="4222750" y="5038725"/>
          <p14:tracePt t="60243" x="4078288" y="5081588"/>
          <p14:tracePt t="60260" x="3959225" y="5099050"/>
          <p14:tracePt t="60278" x="3890963" y="5099050"/>
          <p14:tracePt t="60359" x="3873500" y="5099050"/>
          <p14:tracePt t="60367" x="3840163" y="5099050"/>
          <p14:tracePt t="60377" x="3822700" y="5099050"/>
          <p14:tracePt t="60393" x="3797300" y="5099050"/>
          <p14:tracePt t="60410" x="3771900" y="5099050"/>
          <p14:tracePt t="60550" x="3703638" y="5099050"/>
          <p14:tracePt t="60560" x="3644900" y="5099050"/>
          <p14:tracePt t="60567" x="3602038" y="5099050"/>
          <p14:tracePt t="60576" x="3568700" y="5099050"/>
          <p14:tracePt t="60593" x="3482975" y="5099050"/>
          <p14:tracePt t="60610" x="3449638" y="5099050"/>
          <p14:tracePt t="61119" x="3475038" y="5099050"/>
          <p14:tracePt t="61128" x="3500438" y="5099050"/>
          <p14:tracePt t="61134" x="3517900" y="5099050"/>
          <p14:tracePt t="61144" x="3543300" y="5099050"/>
          <p14:tracePt t="61160" x="3576638" y="5099050"/>
          <p14:tracePt t="61176" x="3594100" y="5099050"/>
          <p14:tracePt t="61215" x="3619500" y="5099050"/>
          <p14:tracePt t="61222" x="3652838" y="5099050"/>
          <p14:tracePt t="61230" x="3670300" y="5099050"/>
          <p14:tracePt t="61243" x="3703638" y="5099050"/>
          <p14:tracePt t="61260" x="3746500" y="5099050"/>
          <p14:tracePt t="61277" x="3865563" y="5106988"/>
          <p14:tracePt t="61279" x="3925888" y="5116513"/>
          <p14:tracePt t="61293" x="3933825" y="5116513"/>
          <p14:tracePt t="61310" x="3967163" y="5132388"/>
          <p14:tracePt t="62392" x="3992563" y="5149850"/>
          <p14:tracePt t="62399" x="4017963" y="5149850"/>
          <p14:tracePt t="62410" x="4027488" y="5149850"/>
          <p14:tracePt t="62426" x="4070350" y="5149850"/>
          <p14:tracePt t="62442" x="4121150" y="5157788"/>
          <p14:tracePt t="62630" x="4154488" y="5157788"/>
          <p14:tracePt t="62654" x="4171950" y="5157788"/>
          <p14:tracePt t="62662" x="4187825" y="5175250"/>
          <p14:tracePt t="62679" x="4205288" y="5175250"/>
          <p14:tracePt t="63104" x="4179888" y="5175250"/>
          <p14:tracePt t="63112" x="4162425" y="5175250"/>
          <p14:tracePt t="63119" x="4154488" y="5183188"/>
          <p14:tracePt t="63127" x="4146550" y="5183188"/>
          <p14:tracePt t="63143" x="4129088" y="5183188"/>
          <p14:tracePt t="63161" x="4060825" y="5192713"/>
          <p14:tracePt t="63163" x="4017963" y="5192713"/>
          <p14:tracePt t="63176" x="3916363" y="5192713"/>
          <p14:tracePt t="63195" x="3822700" y="5192713"/>
          <p14:tracePt t="63209" x="3771900" y="5192713"/>
          <p14:tracePt t="63228" x="3738563" y="5192713"/>
          <p14:tracePt t="63242" x="3703638" y="5192713"/>
          <p14:tracePt t="63259" x="3662363" y="5200650"/>
          <p14:tracePt t="63276" x="3636963" y="5208588"/>
          <p14:tracePt t="63293" x="3594100" y="5208588"/>
          <p14:tracePt t="63294" x="3559175" y="5208588"/>
          <p14:tracePt t="63310" x="3551238" y="5208588"/>
          <p14:tracePt t="63326" x="3543300" y="5208588"/>
          <p14:tracePt t="63342" x="3525838" y="5208588"/>
          <p14:tracePt t="63702" x="3586163" y="5208588"/>
          <p14:tracePt t="63710" x="3670300" y="5208588"/>
          <p14:tracePt t="63719" x="3756025" y="5208588"/>
          <p14:tracePt t="63727" x="3822700" y="5208588"/>
          <p14:tracePt t="63743" x="3900488" y="5208588"/>
          <p14:tracePt t="63743" x="3967163" y="5208588"/>
          <p14:tracePt t="63760" x="4070350" y="5208588"/>
          <p14:tracePt t="63776" x="4103688" y="5208588"/>
          <p14:tracePt t="63777" x="4137025" y="5208588"/>
          <p14:tracePt t="63793" x="4162425" y="5208588"/>
          <p14:tracePt t="63935" x="4171950" y="5208588"/>
          <p14:tracePt t="63960" x="4179888" y="5208588"/>
          <p14:tracePt t="63966" x="4197350" y="5208588"/>
          <p14:tracePt t="63976" x="4205288" y="5208588"/>
          <p14:tracePt t="63992" x="4222750" y="5208588"/>
          <p14:tracePt t="64010" x="4240213" y="5208588"/>
          <p14:tracePt t="64025" x="4256088" y="5208588"/>
          <p14:tracePt t="64042" x="4265613" y="5200650"/>
          <p14:tracePt t="64193" x="4298950" y="5200650"/>
          <p14:tracePt t="64199" x="4341813" y="5200650"/>
          <p14:tracePt t="64208" x="4375150" y="5200650"/>
          <p14:tracePt t="64225" x="4460875" y="5218113"/>
          <p14:tracePt t="64241" x="4562475" y="5218113"/>
          <p14:tracePt t="64260" x="4724400" y="5226050"/>
          <p14:tracePt t="64279" x="4826000" y="5235575"/>
          <p14:tracePt t="64292" x="4843463" y="5235575"/>
          <p14:tracePt t="65687" x="4876800" y="5235575"/>
          <p14:tracePt t="65695" x="4894263" y="5235575"/>
          <p14:tracePt t="65703" x="4919663" y="5235575"/>
          <p14:tracePt t="65710" x="4953000" y="5235575"/>
          <p14:tracePt t="65725" x="5003800" y="5235575"/>
          <p14:tracePt t="65741" x="5080000" y="5243513"/>
          <p14:tracePt t="65743" x="5114925" y="5260975"/>
          <p14:tracePt t="65758" x="5132388" y="5260975"/>
          <p14:tracePt t="65775" x="5140325" y="5260975"/>
          <p14:tracePt t="65793" x="5148263" y="5268913"/>
          <p14:tracePt t="66063" x="5173663" y="5268913"/>
          <p14:tracePt t="66072" x="5224463" y="5268913"/>
          <p14:tracePt t="66079" x="5249863" y="5268913"/>
          <p14:tracePt t="66091" x="5259388" y="5268913"/>
          <p14:tracePt t="66110" x="5292725" y="5268913"/>
          <p14:tracePt t="66111" x="5318125" y="5268913"/>
          <p14:tracePt t="66129" x="5327650" y="5268913"/>
          <p14:tracePt t="66311" x="5403850" y="5268913"/>
          <p14:tracePt t="66319" x="5462588" y="5276850"/>
          <p14:tracePt t="66326" x="5505450" y="5276850"/>
          <p14:tracePt t="66341" x="5538788" y="5276850"/>
          <p14:tracePt t="66357" x="5591175" y="5276850"/>
          <p14:tracePt t="66375" x="5657850" y="5276850"/>
          <p14:tracePt t="66695" x="5667375" y="5268913"/>
          <p14:tracePt t="66702" x="5675313" y="5268913"/>
          <p14:tracePt t="66727" x="5683250" y="5268913"/>
          <p14:tracePt t="66735" x="5700713" y="5268913"/>
          <p14:tracePt t="66742" x="5726113" y="5268913"/>
          <p14:tracePt t="66848" x="5751513" y="5268913"/>
          <p14:tracePt t="66854" x="5786438" y="5260975"/>
          <p14:tracePt t="66862" x="5802313" y="5260975"/>
          <p14:tracePt t="66874" x="5811838" y="5260975"/>
          <p14:tracePt t="66890" x="5819775" y="5260975"/>
          <p14:tracePt t="66907" x="5827713" y="5251450"/>
          <p14:tracePt t="67095" x="5880100" y="5251450"/>
          <p14:tracePt t="67103" x="5921375" y="5251450"/>
          <p14:tracePt t="67111" x="5938838" y="5251450"/>
          <p14:tracePt t="67124" x="5946775" y="5251450"/>
          <p14:tracePt t="67141" x="5956300" y="5251450"/>
          <p14:tracePt t="67143" x="5972175" y="5251450"/>
          <p14:tracePt t="67157" x="5981700" y="5251450"/>
          <p14:tracePt t="69224" x="5989638" y="5251450"/>
          <p14:tracePt t="69239" x="6024563" y="5251450"/>
          <p14:tracePt t="69247" x="6057900" y="5251450"/>
          <p14:tracePt t="69256" x="6100763" y="5268913"/>
          <p14:tracePt t="69273" x="6261100" y="5327650"/>
          <p14:tracePt t="69289" x="6372225" y="5337175"/>
          <p14:tracePt t="69306" x="6448425" y="5345113"/>
          <p14:tracePt t="69323" x="6456363" y="5345113"/>
          <p14:tracePt t="73632" x="6483350" y="5345113"/>
          <p14:tracePt t="73640" x="6592888" y="5345113"/>
          <p14:tracePt t="73647" x="6643688" y="5345113"/>
          <p14:tracePt t="73656" x="6669088" y="5345113"/>
          <p14:tracePt t="73672" x="6704013" y="5345113"/>
          <p14:tracePt t="73674" x="6729413" y="5345113"/>
          <p14:tracePt t="73688" x="6797675" y="5345113"/>
          <p14:tracePt t="73705" x="6838950" y="5345113"/>
          <p14:tracePt t="73759" x="6864350" y="5345113"/>
          <p14:tracePt t="73767" x="6873875" y="5345113"/>
          <p14:tracePt t="73774" x="6899275" y="5345113"/>
          <p14:tracePt t="73787" x="6915150" y="5345113"/>
          <p14:tracePt t="73804" x="6975475" y="5345113"/>
          <p14:tracePt t="73821" x="7026275" y="5345113"/>
          <p14:tracePt t="73838" x="7069138" y="5345113"/>
          <p14:tracePt t="73839" x="7077075" y="5345113"/>
          <p14:tracePt t="73855" x="7085013" y="5345113"/>
          <p14:tracePt t="73857" x="7094538" y="5345113"/>
          <p14:tracePt t="73874" x="7119938" y="5345113"/>
          <p14:tracePt t="73896" x="7170738" y="5337175"/>
          <p14:tracePt t="73906" x="7196138" y="5337175"/>
          <p14:tracePt t="73921" x="7229475" y="5337175"/>
          <p14:tracePt t="73938" x="7264400" y="5337175"/>
          <p14:tracePt t="73956" x="7289800" y="5337175"/>
          <p14:tracePt t="73971" x="7315200" y="5337175"/>
          <p14:tracePt t="73989" x="7366000" y="5337175"/>
          <p14:tracePt t="73990" x="7383463" y="5337175"/>
          <p14:tracePt t="74004" x="7408863" y="5337175"/>
          <p14:tracePt t="74023" x="7502525" y="5311775"/>
          <p14:tracePt t="74039" x="7570788" y="5286375"/>
          <p14:tracePt t="74055" x="7586663" y="5286375"/>
          <p14:tracePt t="74056" x="7596188" y="5286375"/>
          <p14:tracePt t="74071" x="7621588" y="5276850"/>
          <p14:tracePt t="74072" x="7629525" y="5276850"/>
          <p14:tracePt t="74088" x="7637463" y="5276850"/>
          <p14:tracePt t="74089" x="7646988" y="5268913"/>
          <p14:tracePt t="74111" x="7654925" y="5268913"/>
          <p14:tracePt t="74123" x="7672388" y="5268913"/>
          <p14:tracePt t="74139" x="7688263" y="5268913"/>
          <p14:tracePt t="74154" x="7756525" y="5268913"/>
          <p14:tracePt t="74171" x="7842250" y="5268913"/>
          <p14:tracePt t="74187" x="7935913" y="5268913"/>
          <p14:tracePt t="74205" x="7994650" y="5268913"/>
          <p14:tracePt t="74207" x="8012113" y="5268913"/>
          <p14:tracePt t="74221" x="8029575" y="5268913"/>
          <p14:tracePt t="74238" x="8045450" y="5268913"/>
          <p14:tracePt t="74288" x="8062913" y="5286375"/>
          <p14:tracePt t="74295" x="8088313" y="5286375"/>
          <p14:tracePt t="74304" x="8113713" y="5294313"/>
          <p14:tracePt t="74321" x="8164513" y="5294313"/>
          <p14:tracePt t="74338" x="8232775" y="5302250"/>
          <p14:tracePt t="74354" x="8275638" y="5302250"/>
          <p14:tracePt t="74371" x="8326438" y="5302250"/>
          <p14:tracePt t="74388" x="8334375" y="5302250"/>
          <p14:tracePt t="74416" x="8301038" y="5302250"/>
          <p14:tracePt t="74423" x="8258175" y="5260975"/>
          <p14:tracePt t="74438" x="8250238" y="5226050"/>
          <p14:tracePt t="74559" x="8207375" y="5226050"/>
          <p14:tracePt t="74567" x="8199438" y="5218113"/>
          <p14:tracePt t="74672" x="8232775" y="5218113"/>
          <p14:tracePt t="74679" x="8301038" y="5218113"/>
          <p14:tracePt t="74694" x="8359775" y="5218113"/>
          <p14:tracePt t="74696" x="8402638" y="5218113"/>
          <p14:tracePt t="74704" x="8445500" y="5218113"/>
          <p14:tracePt t="74723" x="8589963" y="5218113"/>
          <p14:tracePt t="74738" x="8716963" y="5218113"/>
          <p14:tracePt t="74756" x="8861425" y="5218113"/>
          <p14:tracePt t="74771" x="9023350" y="5218113"/>
          <p14:tracePt t="74787" x="9175750" y="5243513"/>
          <p14:tracePt t="74804" x="9251950" y="5243513"/>
          <p14:tracePt t="74820" x="9286875" y="5243513"/>
          <p14:tracePt t="74837" x="9302750" y="5243513"/>
          <p14:tracePt t="74895" x="9328150" y="5243513"/>
          <p14:tracePt t="74903" x="9371013" y="5243513"/>
          <p14:tracePt t="74911" x="9396413" y="5243513"/>
          <p14:tracePt t="74920" x="9456738" y="5243513"/>
          <p14:tracePt t="74937" x="9515475" y="5243513"/>
          <p14:tracePt t="74954" x="9617075" y="5243513"/>
          <p14:tracePt t="74971" x="9685338" y="5243513"/>
          <p14:tracePt t="74987" x="9736138" y="5243513"/>
          <p14:tracePt t="75004" x="9753600" y="5243513"/>
          <p14:tracePt t="75247" x="9720263" y="5243513"/>
          <p14:tracePt t="75254" x="9634538" y="5243513"/>
          <p14:tracePt t="75262" x="9490075" y="5243513"/>
          <p14:tracePt t="75272" x="9353550" y="5243513"/>
          <p14:tracePt t="75287" x="9142413" y="5243513"/>
          <p14:tracePt t="75304" x="8070850" y="5243513"/>
          <p14:tracePt t="75320" x="7434263" y="5243513"/>
          <p14:tracePt t="75337" x="6942138" y="5243513"/>
          <p14:tracePt t="75353" x="6678613" y="5243513"/>
          <p14:tracePt t="75370" x="6508750" y="5243513"/>
          <p14:tracePt t="75387" x="6296025" y="5243513"/>
          <p14:tracePt t="75404" x="5997575" y="5243513"/>
          <p14:tracePt t="75421" x="5624513" y="5243513"/>
          <p14:tracePt t="75423" x="5386388" y="5243513"/>
          <p14:tracePt t="75437" x="5157788" y="5243513"/>
          <p14:tracePt t="75439" x="4978400" y="5243513"/>
          <p14:tracePt t="75458" x="4664075" y="5243513"/>
          <p14:tracePt t="75471" x="4468813" y="5243513"/>
          <p14:tracePt t="75489" x="4384675" y="5243513"/>
          <p14:tracePt t="75743" x="4451350" y="5260975"/>
          <p14:tracePt t="75750" x="4519613" y="5294313"/>
          <p14:tracePt t="75758" x="4562475" y="5302250"/>
          <p14:tracePt t="75770" x="4605338" y="5311775"/>
          <p14:tracePt t="75787" x="4714875" y="5319713"/>
          <p14:tracePt t="75803" x="4800600" y="5319713"/>
          <p14:tracePt t="75820" x="4902200" y="5319713"/>
          <p14:tracePt t="75837" x="5029200" y="5319713"/>
          <p14:tracePt t="75854" x="5148263" y="5319713"/>
          <p14:tracePt t="75856" x="5241925" y="5319713"/>
          <p14:tracePt t="75870" x="5327650" y="5319713"/>
          <p14:tracePt t="75872" x="5411788" y="5319713"/>
          <p14:tracePt t="75887" x="5530850" y="5319713"/>
          <p14:tracePt t="75903" x="5751513" y="5319713"/>
          <p14:tracePt t="75920" x="6116638" y="5319713"/>
          <p14:tracePt t="75937" x="6303963" y="5345113"/>
          <p14:tracePt t="75953" x="6473825" y="5345113"/>
          <p14:tracePt t="75970" x="6661150" y="5353050"/>
          <p14:tracePt t="75988" x="6823075" y="5362575"/>
          <p14:tracePt t="76008" x="6958013" y="5395913"/>
          <p14:tracePt t="76021" x="7000875" y="5395913"/>
          <p14:tracePt t="76023" x="7059613" y="5395913"/>
          <p14:tracePt t="76038" x="7162800" y="5405438"/>
          <p14:tracePt t="76054" x="7213600" y="5413375"/>
          <p14:tracePt t="76055" x="7264400" y="5413375"/>
          <p14:tracePt t="76071" x="7315200" y="5421313"/>
          <p14:tracePt t="76072" x="7358063" y="5430838"/>
          <p14:tracePt t="76088" x="7383463" y="5438775"/>
          <p14:tracePt t="76088" x="7408863" y="5438775"/>
          <p14:tracePt t="76104" x="7426325" y="5438775"/>
          <p14:tracePt t="76238" x="7416800" y="5438775"/>
          <p14:tracePt t="76246" x="7373938" y="5438775"/>
          <p14:tracePt t="76255" x="7272338" y="5438775"/>
          <p14:tracePt t="76270" x="7170738" y="5438775"/>
          <p14:tracePt t="76287" x="6864350" y="5438775"/>
          <p14:tracePt t="76288" x="6626225" y="5438775"/>
          <p14:tracePt t="76303" x="6338888" y="5438775"/>
          <p14:tracePt t="76319" x="5302250" y="5438775"/>
          <p14:tracePt t="76337" x="4851400" y="5413375"/>
          <p14:tracePt t="76353" x="4613275" y="5405438"/>
          <p14:tracePt t="76370" x="4451350" y="5405438"/>
          <p14:tracePt t="76386" x="4418013" y="5405438"/>
          <p14:tracePt t="76403" x="4392613" y="5405438"/>
          <p14:tracePt t="76419" x="4332288" y="5421313"/>
          <p14:tracePt t="76436" x="4256088" y="5430838"/>
          <p14:tracePt t="76453" x="4154488" y="5446713"/>
          <p14:tracePt t="76470" x="4086225" y="5464175"/>
          <p14:tracePt t="76471" x="4060825" y="5472113"/>
          <p14:tracePt t="76631" x="4078288" y="5481638"/>
          <p14:tracePt t="76638" x="4121150" y="5481638"/>
          <p14:tracePt t="76647" x="4154488" y="5489575"/>
          <p14:tracePt t="76654" x="4197350" y="5489575"/>
          <p14:tracePt t="76669" x="4222750" y="5489575"/>
          <p14:tracePt t="76686" x="4291013" y="5507038"/>
          <p14:tracePt t="76703" x="4298950" y="5507038"/>
          <p14:tracePt t="76719" x="4359275" y="5507038"/>
          <p14:tracePt t="76736" x="4392613" y="5507038"/>
          <p14:tracePt t="76753" x="4418013" y="5507038"/>
          <p14:tracePt t="76770" x="4435475" y="5507038"/>
          <p14:tracePt t="76786" x="4468813" y="5507038"/>
          <p14:tracePt t="76936" x="4486275" y="5507038"/>
          <p14:tracePt t="76943" x="4494213" y="5507038"/>
          <p14:tracePt t="79063" x="4529138" y="5507038"/>
          <p14:tracePt t="79071" x="4587875" y="5507038"/>
          <p14:tracePt t="79079" x="4630738" y="5507038"/>
          <p14:tracePt t="79087" x="4732338" y="5524500"/>
          <p14:tracePt t="79102" x="4859338" y="5532438"/>
          <p14:tracePt t="79103" x="4970463" y="5557838"/>
          <p14:tracePt t="79119" x="5072063" y="5565775"/>
          <p14:tracePt t="79120" x="5173663" y="5591175"/>
          <p14:tracePt t="79135" x="5284788" y="5591175"/>
          <p14:tracePt t="79137" x="5378450" y="5626100"/>
          <p14:tracePt t="79152" x="5505450" y="5634038"/>
          <p14:tracePt t="79169" x="5565775" y="5641975"/>
          <p14:tracePt t="79186" x="5599113" y="5641975"/>
          <p14:tracePt t="79202" x="5624513" y="5651500"/>
          <p14:tracePt t="79218" x="5657850" y="5651500"/>
          <p14:tracePt t="79235" x="5751513" y="5668963"/>
          <p14:tracePt t="79252" x="5880100" y="5684838"/>
          <p14:tracePt t="79268" x="6057900" y="5710238"/>
          <p14:tracePt t="79285" x="6245225" y="5761038"/>
          <p14:tracePt t="79302" x="6448425" y="5795963"/>
          <p14:tracePt t="79303" x="6550025" y="5813425"/>
          <p14:tracePt t="79319" x="6626225" y="5829300"/>
          <p14:tracePt t="79335" x="6711950" y="5838825"/>
          <p14:tracePt t="79352" x="6805613" y="5846763"/>
          <p14:tracePt t="79368" x="6823075" y="5846763"/>
          <p14:tracePt t="79385" x="6831013" y="5846763"/>
          <p14:tracePt t="79402" x="6848475" y="5846763"/>
          <p14:tracePt t="79419" x="6907213" y="5846763"/>
          <p14:tracePt t="79436" x="7059613" y="5880100"/>
          <p14:tracePt t="79452" x="7239000" y="5889625"/>
          <p14:tracePt t="79471" x="7485063" y="5932488"/>
          <p14:tracePt t="79488" x="7586663" y="5948363"/>
          <p14:tracePt t="79502" x="7637463" y="5957888"/>
          <p14:tracePt t="79503" x="7654925" y="5965825"/>
          <p14:tracePt t="79519" x="7662863" y="5965825"/>
          <p14:tracePt t="79623" x="7672388" y="5973763"/>
          <p14:tracePt t="79631" x="7662863" y="5991225"/>
          <p14:tracePt t="79639" x="7637463" y="6008688"/>
          <p14:tracePt t="79651" x="7561263" y="6034088"/>
          <p14:tracePt t="79668" x="7153275" y="6102350"/>
          <p14:tracePt t="79685" x="6491288" y="6169025"/>
          <p14:tracePt t="79703" x="5888038" y="6169025"/>
          <p14:tracePt t="79703" x="5624513" y="6169025"/>
          <p14:tracePt t="79719" x="5368925" y="6169025"/>
          <p14:tracePt t="79721" x="5165725" y="6169025"/>
          <p14:tracePt t="79735" x="5021263" y="6169025"/>
          <p14:tracePt t="79736" x="4851400" y="6169025"/>
          <p14:tracePt t="79752" x="4570413" y="6169025"/>
          <p14:tracePt t="79768" x="4273550" y="6169025"/>
          <p14:tracePt t="79785" x="3959225" y="6169025"/>
          <p14:tracePt t="79802" x="3652838" y="6169025"/>
          <p14:tracePt t="79818" x="3270250" y="6169025"/>
          <p14:tracePt t="79835" x="2752725" y="6169025"/>
          <p14:tracePt t="79851" x="2311400" y="6169025"/>
          <p14:tracePt t="79868" x="1954213" y="6169025"/>
          <p14:tracePt t="79885" x="1733550" y="6169025"/>
          <p14:tracePt t="79903" x="1563688" y="6169025"/>
          <p14:tracePt t="79918" x="1554163" y="6169025"/>
          <p14:tracePt t="80102" x="1631950" y="6169025"/>
          <p14:tracePt t="80111" x="1733550" y="6169025"/>
          <p14:tracePt t="80120" x="1843088" y="6153150"/>
          <p14:tracePt t="80134" x="2005013" y="6143625"/>
          <p14:tracePt t="80151" x="2438400" y="6143625"/>
          <p14:tracePt t="80168" x="2719388" y="6143625"/>
          <p14:tracePt t="80184" x="2998788" y="6143625"/>
          <p14:tracePt t="80201" x="3228975" y="6143625"/>
          <p14:tracePt t="80218" x="3449638" y="6143625"/>
          <p14:tracePt t="80234" x="3636963" y="6143625"/>
          <p14:tracePt t="80252" x="3797300" y="6143625"/>
          <p14:tracePt t="80269" x="3933825" y="6143625"/>
          <p14:tracePt t="80270" x="3992563" y="6143625"/>
          <p14:tracePt t="80288" x="4137025" y="6143625"/>
          <p14:tracePt t="80303" x="4197350" y="6143625"/>
          <p14:tracePt t="80304" x="4281488" y="6143625"/>
          <p14:tracePt t="80318" x="4367213" y="6143625"/>
          <p14:tracePt t="80335" x="4537075" y="6143625"/>
          <p14:tracePt t="80337" x="4605338" y="6143625"/>
          <p14:tracePt t="80351" x="4791075" y="6143625"/>
          <p14:tracePt t="80368" x="4962525" y="6143625"/>
          <p14:tracePt t="80384" x="5148263" y="6143625"/>
          <p14:tracePt t="80401" x="5318125" y="6143625"/>
          <p14:tracePt t="80418" x="5472113" y="6143625"/>
          <p14:tracePt t="80435" x="5657850" y="6143625"/>
          <p14:tracePt t="80451" x="5786438" y="6143625"/>
          <p14:tracePt t="80468" x="5905500" y="6143625"/>
          <p14:tracePt t="80484" x="5946775" y="6143625"/>
          <p14:tracePt t="80501" x="5989638" y="6143625"/>
          <p14:tracePt t="80519" x="6024563" y="6143625"/>
          <p14:tracePt t="80519" x="6032500" y="6143625"/>
          <p14:tracePt t="80536" x="6091238" y="6143625"/>
          <p14:tracePt t="80551" x="6176963" y="6143625"/>
          <p14:tracePt t="80568" x="6303963" y="6143625"/>
          <p14:tracePt t="80584" x="6389688" y="6143625"/>
          <p14:tracePt t="80601" x="6456363" y="6143625"/>
          <p14:tracePt t="80618" x="6491288" y="6143625"/>
          <p14:tracePt t="80635" x="6499225" y="6143625"/>
          <p14:tracePt t="80830" x="6483350" y="6143625"/>
          <p14:tracePt t="80839" x="6423025" y="6143625"/>
          <p14:tracePt t="80847" x="6338888" y="6143625"/>
          <p14:tracePt t="80855" x="6176963" y="6143625"/>
          <p14:tracePt t="80868" x="5946775" y="6143625"/>
          <p14:tracePt t="80884" x="5335588" y="6143625"/>
          <p14:tracePt t="80901" x="4699000" y="6143625"/>
          <p14:tracePt t="80918" x="3890963" y="6143625"/>
          <p14:tracePt t="80934" x="3348038" y="6143625"/>
          <p14:tracePt t="80951" x="2965450" y="6143625"/>
          <p14:tracePt t="80952" x="2838450" y="6143625"/>
          <p14:tracePt t="80967" x="2600325" y="6118225"/>
          <p14:tracePt t="80984" x="2413000" y="6084888"/>
          <p14:tracePt t="81001" x="2352675" y="6084888"/>
          <p14:tracePt t="81018" x="2327275" y="6084888"/>
          <p14:tracePt t="81079" x="2311400" y="6084888"/>
          <p14:tracePt t="81086" x="2225675" y="6084888"/>
          <p14:tracePt t="81095" x="2047875" y="6076950"/>
          <p14:tracePt t="81102" x="1784350" y="6076950"/>
          <p14:tracePt t="81117" x="1579563" y="6076950"/>
          <p14:tracePt t="81134" x="1181100" y="6127750"/>
          <p14:tracePt t="81151" x="874713" y="6203950"/>
          <p14:tracePt t="81167" x="798513" y="6254750"/>
          <p14:tracePt t="81207" x="798513" y="6305550"/>
          <p14:tracePt t="81215" x="798513" y="6365875"/>
          <p14:tracePt t="81222" x="773113" y="6407150"/>
          <p14:tracePt t="81234" x="765175" y="6432550"/>
          <p14:tracePt t="81251" x="714375" y="6500813"/>
          <p14:tracePt t="81267" x="661988" y="6569075"/>
          <p14:tracePt t="81284" x="595313" y="6654800"/>
          <p14:tracePt t="81301" x="544513" y="6738938"/>
          <p14:tracePt t="81319" x="476250" y="6807200"/>
          <p14:tracePt t="81338" x="466725" y="6815138"/>
          <p14:tracePt t="81360" x="450850" y="6799263"/>
          <p14:tracePt t="81369" x="441325" y="6713538"/>
          <p14:tracePt t="81385" x="407988" y="6602413"/>
          <p14:tracePt t="81401" x="407988" y="6535738"/>
          <p14:tracePt t="81418" x="407988" y="6492875"/>
          <p14:tracePt t="81434" x="415925" y="6424613"/>
          <p14:tracePt t="81451" x="476250" y="6330950"/>
          <p14:tracePt t="81467" x="714375" y="6024563"/>
          <p14:tracePt t="81484" x="1257300" y="5243513"/>
          <p14:tracePt t="81501" x="1843088" y="4589463"/>
          <p14:tracePt t="81517" x="2106613" y="4232275"/>
          <p14:tracePt t="81534" x="2149475" y="4164013"/>
          <p14:tracePt t="81575" x="2157413" y="4130675"/>
          <p14:tracePt t="81582" x="2157413" y="4087813"/>
          <p14:tracePt t="81591" x="2157413" y="4079875"/>
          <p14:tracePt t="81600" x="2157413" y="4070350"/>
          <p14:tracePt t="81618" x="2166938" y="4044950"/>
          <p14:tracePt t="81634" x="2166938" y="4037013"/>
          <p14:tracePt t="81651" x="2174875" y="4037013"/>
          <p14:tracePt t="81686" x="2174875" y="4044950"/>
          <p14:tracePt t="81695" x="2174875" y="4130675"/>
          <p14:tracePt t="81702" x="2174875" y="4189413"/>
          <p14:tracePt t="81717" x="2192338" y="4249738"/>
          <p14:tracePt t="81734" x="2217738" y="4333875"/>
          <p14:tracePt t="81735" x="2217738" y="4368800"/>
          <p14:tracePt t="81751" x="2235200" y="4384675"/>
          <p14:tracePt t="81752" x="2243138" y="4419600"/>
          <p14:tracePt t="81767" x="2260600" y="4445000"/>
          <p14:tracePt t="81784" x="2311400" y="4495800"/>
          <p14:tracePt t="81801" x="2336800" y="4521200"/>
          <p14:tracePt t="81817" x="2370138" y="4538663"/>
          <p14:tracePt t="81834" x="2395538" y="4546600"/>
          <p14:tracePt t="90208" x="2405063" y="4554538"/>
          <p14:tracePt t="90214" x="2574925" y="4630738"/>
          <p14:tracePt t="90223" x="3033713" y="4657725"/>
          <p14:tracePt t="90232" x="3457575" y="4749800"/>
          <p14:tracePt t="90247" x="3670300" y="4827588"/>
          <p14:tracePt t="90263" x="4060825" y="4929188"/>
          <p14:tracePt t="90280" x="4281488" y="4979988"/>
          <p14:tracePt t="90297" x="4359275" y="4997450"/>
          <p14:tracePt t="90314" x="4425950" y="5030788"/>
          <p14:tracePt t="90330" x="4435475" y="5038725"/>
          <p14:tracePt t="90350" x="4435475" y="5048250"/>
          <p14:tracePt t="90363" x="4468813" y="5073650"/>
          <p14:tracePt t="90381" x="4587875" y="5183188"/>
          <p14:tracePt t="90382" x="4646613" y="5243513"/>
          <p14:tracePt t="90399" x="4818063" y="5353050"/>
          <p14:tracePt t="90415" x="5106988" y="5557838"/>
          <p14:tracePt t="90432" x="5310188" y="5753100"/>
          <p14:tracePt t="90448" x="5327650" y="5829300"/>
          <p14:tracePt t="90449" x="5327650" y="5948363"/>
          <p14:tracePt t="90631" x="5368925" y="5880100"/>
          <p14:tracePt t="90638" x="5462588" y="5821363"/>
          <p14:tracePt t="90649" x="5497513" y="5821363"/>
          <p14:tracePt t="90848" x="5505450" y="5821363"/>
          <p14:tracePt t="90895" x="5513388" y="5821363"/>
          <p14:tracePt t="90903" x="5522913" y="5821363"/>
          <p14:tracePt t="91175" x="5538788" y="5821363"/>
          <p14:tracePt t="91182" x="5565775" y="5829300"/>
          <p14:tracePt t="91191" x="5573713" y="5838825"/>
          <p14:tracePt t="91198" x="5581650" y="5846763"/>
          <p14:tracePt t="91213" x="5599113" y="5846763"/>
          <p14:tracePt t="91230" x="5624513" y="5864225"/>
          <p14:tracePt t="91231" x="5649913" y="5880100"/>
          <p14:tracePt t="91247" x="5675313" y="5889625"/>
          <p14:tracePt t="91248" x="5692775" y="5897563"/>
          <p14:tracePt t="91263" x="5692775" y="5905500"/>
          <p14:tracePt t="91281" x="5708650" y="5905500"/>
          <p14:tracePt t="91297" x="5726113" y="5915025"/>
          <p14:tracePt t="91313" x="5761038" y="5922963"/>
          <p14:tracePt t="91330" x="5819775" y="5940425"/>
          <p14:tracePt t="91347" x="5989638" y="5965825"/>
          <p14:tracePt t="91363" x="6210300" y="5973763"/>
          <p14:tracePt t="91380" x="6397625" y="6008688"/>
          <p14:tracePt t="91397" x="6550025" y="6016625"/>
          <p14:tracePt t="91398" x="6584950" y="6024563"/>
          <p14:tracePt t="91413" x="6618288" y="6024563"/>
          <p14:tracePt t="91430" x="6653213" y="6042025"/>
          <p14:tracePt t="91432" x="6661150" y="6042025"/>
          <p14:tracePt t="91448" x="6678613" y="6042025"/>
          <p14:tracePt t="91465" x="6694488" y="6042025"/>
          <p14:tracePt t="91480" x="6737350" y="6024563"/>
          <p14:tracePt t="91498" x="6838950" y="5999163"/>
          <p14:tracePt t="91513" x="7018338" y="5973763"/>
          <p14:tracePt t="91529" x="7162800" y="5957888"/>
          <p14:tracePt t="91547" x="7289800" y="5940425"/>
          <p14:tracePt t="91563" x="7400925" y="5932488"/>
          <p14:tracePt t="91579" x="7451725" y="5915025"/>
          <p14:tracePt t="91598" x="7467600" y="5915025"/>
          <p14:tracePt t="91696" x="7502525" y="5915025"/>
          <p14:tracePt t="91703" x="7545388" y="5905500"/>
          <p14:tracePt t="91713" x="7578725" y="5905500"/>
          <p14:tracePt t="91730" x="7637463" y="5905500"/>
          <p14:tracePt t="91746" x="7766050" y="5905500"/>
          <p14:tracePt t="91763" x="7859713" y="5905500"/>
          <p14:tracePt t="91780" x="7900988" y="5905500"/>
          <p14:tracePt t="91796" x="7910513" y="5905500"/>
          <p14:tracePt t="92255" x="7910513" y="5915025"/>
          <p14:tracePt t="92264" x="7910513" y="5932488"/>
          <p14:tracePt t="92270" x="7910513" y="5948363"/>
          <p14:tracePt t="92282" x="7910513" y="5965825"/>
          <p14:tracePt t="92298" x="7910513" y="6016625"/>
          <p14:tracePt t="92312" x="7910513" y="6034088"/>
          <p14:tracePt t="92329" x="7910513" y="6042025"/>
          <p14:tracePt t="92383" x="7910513" y="6049963"/>
          <p14:tracePt t="92391" x="7910513" y="6067425"/>
          <p14:tracePt t="92406" x="7885113" y="6092825"/>
          <p14:tracePt t="92414" x="7824788" y="6110288"/>
          <p14:tracePt t="92430" x="7766050" y="6127750"/>
          <p14:tracePt t="92431" x="7705725" y="6135688"/>
          <p14:tracePt t="92446" x="7646988" y="6135688"/>
          <p14:tracePt t="92447" x="7586663" y="6143625"/>
          <p14:tracePt t="92463" x="7545388" y="6143625"/>
          <p14:tracePt t="92464" x="7502525" y="6143625"/>
          <p14:tracePt t="92479" x="7477125" y="6143625"/>
          <p14:tracePt t="92496" x="7426325" y="6143625"/>
          <p14:tracePt t="92512" x="7408863" y="6143625"/>
          <p14:tracePt t="92551" x="7391400" y="6143625"/>
          <p14:tracePt t="92560" x="7315200" y="6143625"/>
          <p14:tracePt t="92567" x="7229475" y="6143625"/>
          <p14:tracePt t="92580" x="7170738" y="6143625"/>
          <p14:tracePt t="92597" x="7119938" y="6143625"/>
          <p14:tracePt t="92598" x="7077075" y="6143625"/>
          <p14:tracePt t="92613" x="7043738" y="6143625"/>
          <p14:tracePt t="92629" x="7026275" y="6143625"/>
          <p14:tracePt t="92654" x="7018338" y="6127750"/>
          <p14:tracePt t="92999" x="7008813" y="6118225"/>
          <p14:tracePt t="93015" x="7026275" y="6118225"/>
          <p14:tracePt t="93022" x="7034213" y="6118225"/>
          <p14:tracePt t="99752" x="7043738" y="6118225"/>
          <p14:tracePt t="99761" x="7008813" y="6118225"/>
          <p14:tracePt t="99767" x="6975475" y="6118225"/>
          <p14:tracePt t="99775" x="6967538" y="6118225"/>
          <p14:tracePt t="99951" x="6958013" y="6110288"/>
          <p14:tracePt t="100079" x="6942138" y="6110288"/>
          <p14:tracePt t="100087" x="6864350" y="6110288"/>
          <p14:tracePt t="100094" x="6780213" y="6110288"/>
          <p14:tracePt t="100110" x="6704013" y="6102350"/>
          <p14:tracePt t="100111" x="6643688" y="6084888"/>
          <p14:tracePt t="100127" x="6559550" y="6076950"/>
          <p14:tracePt t="100127" x="6440488" y="6034088"/>
          <p14:tracePt t="100143" x="6338888" y="5999163"/>
          <p14:tracePt t="100145" x="6261100" y="5983288"/>
          <p14:tracePt t="100159" x="6227763" y="5965825"/>
          <p14:tracePt t="100160" x="6194425" y="5948363"/>
          <p14:tracePt t="100176" x="6091238" y="5872163"/>
          <p14:tracePt t="100192" x="6007100" y="5821363"/>
          <p14:tracePt t="100210" x="5913438" y="5753100"/>
          <p14:tracePt t="100226" x="5761038" y="5641975"/>
          <p14:tracePt t="100244" x="5599113" y="5507038"/>
          <p14:tracePt t="100261" x="5472113" y="5380038"/>
          <p14:tracePt t="100263" x="5421313" y="5345113"/>
          <p14:tracePt t="100277" x="5368925" y="5302250"/>
          <p14:tracePt t="100278" x="5327650" y="5260975"/>
          <p14:tracePt t="100293" x="5310188" y="5235575"/>
          <p14:tracePt t="100309" x="5284788" y="5226050"/>
          <p14:tracePt t="100360" x="5276850" y="5208588"/>
          <p14:tracePt t="100367" x="5241925" y="5167313"/>
          <p14:tracePt t="100375" x="5216525" y="5132388"/>
          <p14:tracePt t="100392" x="5114925" y="4987925"/>
          <p14:tracePt t="100409" x="5097463" y="4954588"/>
          <p14:tracePt t="100426" x="5080000" y="4954588"/>
          <p14:tracePt t="100442" x="5072063" y="4954588"/>
          <p14:tracePt t="100460" x="5054600" y="4972050"/>
          <p14:tracePt t="100575" x="5046663" y="4962525"/>
          <p14:tracePt t="100582" x="5029200" y="4937125"/>
          <p14:tracePt t="100592" x="5029200" y="4911725"/>
          <p14:tracePt t="100609" x="5013325" y="4903788"/>
          <p14:tracePt t="101543" x="5021263" y="4929188"/>
          <p14:tracePt t="101551" x="5021263" y="4962525"/>
          <p14:tracePt t="101560" x="5046663" y="4979988"/>
          <p14:tracePt t="101575" x="5046663" y="4987925"/>
          <p14:tracePt t="101719" x="5021263" y="4987925"/>
          <p14:tracePt t="101726" x="5003800" y="4987925"/>
          <p14:tracePt t="101735" x="4978400" y="4987925"/>
          <p14:tracePt t="101743" x="4953000" y="4987925"/>
          <p14:tracePt t="101760" x="4945063" y="4987925"/>
          <p14:tracePt t="101782" x="4935538" y="4987925"/>
          <p14:tracePt t="101792" x="4919663" y="4987925"/>
          <p14:tracePt t="101808" x="4884738" y="4987925"/>
          <p14:tracePt t="101825" x="4833938" y="4987925"/>
          <p14:tracePt t="101841" x="4689475" y="4954588"/>
          <p14:tracePt t="101860" x="4468813" y="4860925"/>
          <p14:tracePt t="101877" x="4121150" y="4640263"/>
          <p14:tracePt t="101892" x="3840163" y="4435475"/>
          <p14:tracePt t="101909" x="3670300" y="4283075"/>
          <p14:tracePt t="101925" x="3619500" y="4197350"/>
          <p14:tracePt t="101926" x="3611563" y="4189413"/>
          <p14:tracePt t="102015" x="3586163" y="4138613"/>
          <p14:tracePt t="102022" x="3543300" y="4062413"/>
          <p14:tracePt t="102031" x="3533775" y="4037013"/>
          <p14:tracePt t="102047" x="3525838" y="4037013"/>
          <p14:tracePt t="104167" x="3533775" y="4044950"/>
          <p14:tracePt t="104175" x="3533775" y="4052888"/>
          <p14:tracePt t="104182" x="3533775" y="4079875"/>
          <p14:tracePt t="104199" x="3551238" y="4079875"/>
          <p14:tracePt t="104343" x="3559175" y="4079875"/>
          <p14:tracePt t="104351" x="3568700" y="4079875"/>
          <p14:tracePt t="106967" x="3568700" y="4087813"/>
          <p14:tracePt t="106974" x="3568700" y="4113213"/>
          <p14:tracePt t="106982" x="3568700" y="4121150"/>
          <p14:tracePt t="106991" x="3568700" y="4138613"/>
          <p14:tracePt t="107006" x="3568700" y="4146550"/>
          <p14:tracePt t="107023" x="3576638" y="4197350"/>
          <p14:tracePt t="107040" x="3586163" y="4240213"/>
          <p14:tracePt t="107063" x="3586163" y="4257675"/>
          <p14:tracePt t="107072" x="3602038" y="4291013"/>
          <p14:tracePt t="107089" x="3611563" y="4394200"/>
          <p14:tracePt t="107107" x="3636963" y="4503738"/>
          <p14:tracePt t="107123" x="3636963" y="4589463"/>
          <p14:tracePt t="107140" x="3644900" y="4665663"/>
          <p14:tracePt t="107156" x="3644900" y="4691063"/>
          <p14:tracePt t="107174" x="3652838" y="4708525"/>
          <p14:tracePt t="107190" x="3652838" y="4741863"/>
          <p14:tracePt t="107191" x="3662363" y="4767263"/>
          <p14:tracePt t="107207" x="3670300" y="4792663"/>
          <p14:tracePt t="107208" x="3687763" y="4852988"/>
          <p14:tracePt t="107226" x="3713163" y="4929188"/>
          <p14:tracePt t="107241" x="3738563" y="4962525"/>
          <p14:tracePt t="107241" x="3756025" y="4997450"/>
          <p14:tracePt t="107257" x="3781425" y="5038725"/>
          <p14:tracePt t="107273" x="3797300" y="5048250"/>
          <p14:tracePt t="107289" x="3814763" y="5073650"/>
          <p14:tracePt t="107327" x="3822700" y="5073650"/>
          <p14:tracePt t="107335" x="3832225" y="5081588"/>
          <p14:tracePt t="107342" x="3848100" y="5081588"/>
          <p14:tracePt t="107356" x="3857625" y="5091113"/>
          <p14:tracePt t="107372" x="3873500" y="5106988"/>
          <p14:tracePt t="107389" x="3890963" y="5124450"/>
          <p14:tracePt t="107406" x="3908425" y="5132388"/>
          <p14:tracePt t="107607" x="3900488" y="5132388"/>
          <p14:tracePt t="107615" x="3883025" y="5132388"/>
          <p14:tracePt t="107624" x="3865563" y="5124450"/>
          <p14:tracePt t="107640" x="3822700" y="5106988"/>
          <p14:tracePt t="107656" x="3713163" y="5091113"/>
          <p14:tracePt t="107673" x="3644900" y="5081588"/>
          <p14:tracePt t="107689" x="3627438" y="5081588"/>
          <p14:tracePt t="107815" x="3636963" y="5081588"/>
          <p14:tracePt t="107824" x="3713163" y="5081588"/>
          <p14:tracePt t="107830" x="3789363" y="5081588"/>
          <p14:tracePt t="107840" x="3873500" y="5081588"/>
          <p14:tracePt t="107856" x="4027488" y="5081588"/>
          <p14:tracePt t="107872" x="4222750" y="5116513"/>
          <p14:tracePt t="107889" x="4375150" y="5124450"/>
          <p14:tracePt t="107906" x="4503738" y="5124450"/>
          <p14:tracePt t="107922" x="4579938" y="5124450"/>
          <p14:tracePt t="107940" x="4630738" y="5116513"/>
          <p14:tracePt t="107956" x="4656138" y="5106988"/>
          <p14:tracePt t="107973" x="4714875" y="5081588"/>
          <p14:tracePt t="107974" x="4740275" y="5073650"/>
          <p14:tracePt t="107990" x="4783138" y="5056188"/>
          <p14:tracePt t="107991" x="4859338" y="5030788"/>
          <p14:tracePt t="108010" x="5029200" y="5013325"/>
          <p14:tracePt t="108028" x="5191125" y="4979988"/>
          <p14:tracePt t="108040" x="5318125" y="4979988"/>
          <p14:tracePt t="108056" x="5378450" y="4979988"/>
          <p14:tracePt t="108074" x="5394325" y="4979988"/>
          <p14:tracePt t="108089" x="5411788" y="4979988"/>
          <p14:tracePt t="108128" x="5421313" y="4979988"/>
          <p14:tracePt t="108135" x="5462588" y="4979988"/>
          <p14:tracePt t="108143" x="5480050" y="4979988"/>
          <p14:tracePt t="108155" x="5505450" y="4979988"/>
          <p14:tracePt t="108172" x="5538788" y="4979988"/>
          <p14:tracePt t="108189" x="5591175" y="4979988"/>
          <p14:tracePt t="108206" x="5624513" y="4979988"/>
          <p14:tracePt t="108207" x="5641975" y="4987925"/>
          <p14:tracePt t="108223" x="5657850" y="4987925"/>
          <p14:tracePt t="108247" x="5667375" y="4987925"/>
          <p14:tracePt t="108399" x="5649913" y="4972050"/>
          <p14:tracePt t="108407" x="5581650" y="4946650"/>
          <p14:tracePt t="108415" x="5505450" y="4929188"/>
          <p14:tracePt t="108424" x="5446713" y="4903788"/>
          <p14:tracePt t="108439" x="5310188" y="4868863"/>
          <p14:tracePt t="108455" x="4392613" y="4546600"/>
          <p14:tracePt t="108472" x="3482975" y="4181475"/>
          <p14:tracePt t="108489" x="2684463" y="3697288"/>
          <p14:tracePt t="108506" x="1868488" y="3067050"/>
          <p14:tracePt t="108525" x="1308100" y="2532063"/>
          <p14:tracePt t="108526" x="1189038" y="2379663"/>
          <p14:tracePt t="108540" x="1069975" y="2243138"/>
          <p14:tracePt t="108559" x="747713" y="1870075"/>
          <p14:tracePt t="108573" x="636588" y="1690688"/>
          <p14:tracePt t="108574" x="560388" y="1555750"/>
          <p14:tracePt t="108589" x="466725" y="1444625"/>
          <p14:tracePt t="108606" x="296863" y="1231900"/>
          <p14:tracePt t="108607" x="230188" y="1130300"/>
          <p14:tracePt t="108622" x="161925" y="1062038"/>
          <p14:tracePt t="108639" x="50800" y="892175"/>
          <p14:tracePt t="108640" x="7938" y="833438"/>
        </p14:tracePtLst>
      </p14:laserTraceLst>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8C9C6905-96B6-3DD2-F43C-9F4FB4B473D7}"/>
              </a:ext>
            </a:extLst>
          </p:cNvPr>
          <p:cNvSpPr txBox="1"/>
          <p:nvPr/>
        </p:nvSpPr>
        <p:spPr>
          <a:xfrm>
            <a:off x="2885812" y="546621"/>
            <a:ext cx="8402407" cy="1200329"/>
          </a:xfrm>
          <a:prstGeom prst="rect">
            <a:avLst/>
          </a:prstGeom>
          <a:solidFill>
            <a:srgbClr val="00B0F0"/>
          </a:solidFill>
        </p:spPr>
        <p:txBody>
          <a:bodyPr wrap="square" rtlCol="0">
            <a:spAutoFit/>
          </a:bodyPr>
          <a:lstStyle/>
          <a:p>
            <a:pPr algn="ctr"/>
            <a:r>
              <a:rPr lang="en-US" sz="3600" b="1" dirty="0">
                <a:solidFill>
                  <a:schemeClr val="bg1"/>
                </a:solidFill>
                <a:latin typeface="Alexandria" charset="0"/>
              </a:rPr>
              <a:t>Insurance and Gambling Compared</a:t>
            </a:r>
          </a:p>
          <a:p>
            <a:pPr algn="ctr"/>
            <a:r>
              <a:rPr kumimoji="0" lang="ar-YE"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مقارنة </a:t>
            </a:r>
            <a:r>
              <a:rPr lang="ar-YE" sz="3600" b="1" dirty="0">
                <a:solidFill>
                  <a:schemeClr val="bg1"/>
                </a:solidFill>
                <a:latin typeface="Traditional Arabic" panose="02020603050405020304" pitchFamily="18" charset="-78"/>
                <a:cs typeface="Traditional Arabic" panose="02020603050405020304" pitchFamily="18" charset="-78"/>
              </a:rPr>
              <a:t>التأمين والمقامرة</a:t>
            </a:r>
          </a:p>
        </p:txBody>
      </p:sp>
      <p:sp>
        <p:nvSpPr>
          <p:cNvPr id="14" name="TextBox 13">
            <a:extLst>
              <a:ext uri="{FF2B5EF4-FFF2-40B4-BE49-F238E27FC236}">
                <a16:creationId xmlns:a16="http://schemas.microsoft.com/office/drawing/2014/main" xmlns="" id="{87257550-6B76-0921-6F03-193A15BDE0F1}"/>
              </a:ext>
            </a:extLst>
          </p:cNvPr>
          <p:cNvSpPr txBox="1"/>
          <p:nvPr/>
        </p:nvSpPr>
        <p:spPr>
          <a:xfrm>
            <a:off x="742951" y="1667311"/>
            <a:ext cx="10978012" cy="4108817"/>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1600" dirty="0">
                <a:solidFill>
                  <a:srgbClr val="0A1F61"/>
                </a:solidFill>
                <a:cs typeface="Tajawal ExtraBold" panose="00000800000000000000" pitchFamily="2" charset="-78"/>
              </a:rPr>
              <a:t>Insurance is often erroneously confused with gambling. There are two important differences between them.</a:t>
            </a:r>
          </a:p>
          <a:p>
            <a:pPr marL="342900" indent="-342900" algn="l">
              <a:lnSpc>
                <a:spcPct val="150000"/>
              </a:lnSpc>
              <a:buFontTx/>
              <a:buChar char="-"/>
            </a:pPr>
            <a:r>
              <a:rPr lang="en-US" sz="1600" dirty="0">
                <a:solidFill>
                  <a:srgbClr val="0A1F61"/>
                </a:solidFill>
                <a:cs typeface="Tajawal ExtraBold" panose="00000800000000000000" pitchFamily="2" charset="-78"/>
              </a:rPr>
              <a:t>First, gambling creates a new speculative. risk, while insurance is a technique for handling an already existing pure risk .</a:t>
            </a:r>
          </a:p>
          <a:p>
            <a:pPr marL="342900" indent="-342900" algn="l">
              <a:lnSpc>
                <a:spcPct val="150000"/>
              </a:lnSpc>
              <a:buFontTx/>
              <a:buChar char="-"/>
            </a:pPr>
            <a:r>
              <a:rPr lang="en-US" sz="1600" dirty="0">
                <a:solidFill>
                  <a:srgbClr val="0A1F61"/>
                </a:solidFill>
                <a:cs typeface="Tajawal ExtraBold" panose="00000800000000000000" pitchFamily="2" charset="-78"/>
              </a:rPr>
              <a:t> The second difference is that gambling can be socially unproductive, because the winner’s gain comes at the expense of the loser . In contrast, insurance is always socially productive, because neither the insurer nor the insured is placed in a position where the gain of the winner comes at the expense of the loser.</a:t>
            </a:r>
            <a:endParaRPr lang="en-MY" sz="2000" dirty="0">
              <a:solidFill>
                <a:srgbClr val="0A1F61"/>
              </a:solidFill>
              <a:cs typeface="Tajawal ExtraBold" panose="00000800000000000000" pitchFamily="2" charset="-78"/>
            </a:endParaRPr>
          </a:p>
          <a:p>
            <a:pPr marL="342900" indent="-342900" algn="r" rtl="1">
              <a:lnSpc>
                <a:spcPct val="150000"/>
              </a:lnSpc>
              <a:buFont typeface="Wingdings" panose="05000000000000000000" pitchFamily="2" charset="2"/>
              <a:buChar char="v"/>
            </a:pPr>
            <a:r>
              <a:rPr lang="ar-YE" sz="2400" dirty="0">
                <a:solidFill>
                  <a:srgbClr val="0A1F61"/>
                </a:solidFill>
                <a:latin typeface="Traditional Arabic" panose="02020603050405020304" pitchFamily="18" charset="-78"/>
                <a:cs typeface="Traditional Arabic" panose="02020603050405020304" pitchFamily="18" charset="-78"/>
              </a:rPr>
              <a:t>غالبًا ما يتم الخلط بين التأمين والقمار بشكل خاطئ. هناك فرقين مهمين بينهما</a:t>
            </a:r>
            <a:r>
              <a:rPr lang="en-US" sz="2400" dirty="0">
                <a:solidFill>
                  <a:srgbClr val="0A1F61"/>
                </a:solidFill>
                <a:latin typeface="Traditional Arabic" panose="02020603050405020304" pitchFamily="18" charset="-78"/>
                <a:cs typeface="Traditional Arabic" panose="02020603050405020304" pitchFamily="18" charset="-78"/>
              </a:rPr>
              <a:t>:</a:t>
            </a:r>
          </a:p>
          <a:p>
            <a:pPr marL="342900" indent="-342900" algn="r" rtl="1">
              <a:lnSpc>
                <a:spcPct val="150000"/>
              </a:lnSpc>
              <a:buFontTx/>
              <a:buChar char="-"/>
            </a:pPr>
            <a:r>
              <a:rPr lang="ar-YE" sz="2400" dirty="0">
                <a:solidFill>
                  <a:srgbClr val="0A1F61"/>
                </a:solidFill>
                <a:latin typeface="Traditional Arabic" panose="02020603050405020304" pitchFamily="18" charset="-78"/>
                <a:cs typeface="Traditional Arabic" panose="02020603050405020304" pitchFamily="18" charset="-78"/>
              </a:rPr>
              <a:t>أولاً، القمار يخلق مخاطر جديدة مضاربة، بينما التأمين هو تقنية للتعامل مع المخاطر النقية الموجودة بالفعل.</a:t>
            </a:r>
            <a:endParaRPr lang="en-US" sz="2400" dirty="0">
              <a:solidFill>
                <a:srgbClr val="0A1F61"/>
              </a:solidFill>
              <a:latin typeface="Traditional Arabic" panose="02020603050405020304" pitchFamily="18" charset="-78"/>
              <a:cs typeface="Traditional Arabic" panose="02020603050405020304" pitchFamily="18" charset="-78"/>
            </a:endParaRPr>
          </a:p>
          <a:p>
            <a:pPr marL="342900" indent="-342900" algn="r" rtl="1">
              <a:lnSpc>
                <a:spcPct val="150000"/>
              </a:lnSpc>
              <a:buFontTx/>
              <a:buChar char="-"/>
            </a:pPr>
            <a:r>
              <a:rPr lang="ar-YE" sz="2400" dirty="0">
                <a:solidFill>
                  <a:srgbClr val="0A1F61"/>
                </a:solidFill>
                <a:latin typeface="Traditional Arabic" panose="02020603050405020304" pitchFamily="18" charset="-78"/>
                <a:cs typeface="Traditional Arabic" panose="02020603050405020304" pitchFamily="18" charset="-78"/>
              </a:rPr>
              <a:t>الفرق الثاني هو أن القمار يمكن أن يكون غير منتج اجتماعيًا، لأن ربح الفائز يأتي على حساب الخاسر. على النقيض من ذلك التأمين دائمًا منتج اجتماعيًا، لأنه لا المؤمن ولا المؤمَّن له سيكونا في موقف يكون فيه ربح الفائز على حساب الخاسر.</a:t>
            </a:r>
            <a:endParaRPr lang="en-US" sz="2400" dirty="0">
              <a:solidFill>
                <a:srgbClr val="0A1F61"/>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2512692319"/>
      </p:ext>
    </p:extLst>
  </p:cSld>
  <p:clrMapOvr>
    <a:masterClrMapping/>
  </p:clrMapOvr>
  <mc:AlternateContent xmlns:mc="http://schemas.openxmlformats.org/markup-compatibility/2006" xmlns:p14="http://schemas.microsoft.com/office/powerpoint/2010/main">
    <mc:Choice Requires="p14">
      <p:transition spd="slow" p14:dur="2000" advTm="82590"/>
    </mc:Choice>
    <mc:Fallback xmlns="">
      <p:transition spd="slow" advTm="82590"/>
    </mc:Fallback>
  </mc:AlternateContent>
  <p:extLst>
    <p:ext uri="{3A86A75C-4F4B-4683-9AE1-C65F6400EC91}">
      <p14:laserTraceLst xmlns:p14="http://schemas.microsoft.com/office/powerpoint/2010/main">
        <p14:tracePtLst>
          <p14:tracePt t="23532" x="3632200" y="6273800"/>
          <p14:tracePt t="23749" x="2871788" y="6815138"/>
          <p14:tracePt t="23757" x="2879725" y="6756400"/>
          <p14:tracePt t="23765" x="2879725" y="6713538"/>
          <p14:tracePt t="23781" x="2922588" y="6602413"/>
          <p14:tracePt t="23796" x="2955925" y="6500813"/>
          <p14:tracePt t="23813" x="3074988" y="6254750"/>
          <p14:tracePt t="23814" x="3219450" y="6008688"/>
          <p14:tracePt t="23830" x="3482975" y="5634038"/>
          <p14:tracePt t="23846" x="4146550" y="4622800"/>
          <p14:tracePt t="23862" x="4324350" y="4359275"/>
          <p14:tracePt t="23881" x="4400550" y="4214813"/>
          <p14:tracePt t="23892" x="4435475" y="4130675"/>
          <p14:tracePt t="23893" x="4468813" y="4002088"/>
          <p14:tracePt t="23901" x="4529138" y="3867150"/>
          <p14:tracePt t="23913" x="4621213" y="3713163"/>
          <p14:tracePt t="23929" x="4765675" y="3484563"/>
          <p14:tracePt t="23946" x="4894263" y="3289300"/>
          <p14:tracePt t="23963" x="5021263" y="3119438"/>
          <p14:tracePt t="23985" x="5132388" y="3000375"/>
          <p14:tracePt t="24001" x="5173663" y="2982913"/>
          <p14:tracePt t="24046" x="5183188" y="2974975"/>
          <p14:tracePt t="24053" x="5241925" y="2914650"/>
          <p14:tracePt t="24062" x="5411788" y="2770188"/>
          <p14:tracePt t="24079" x="5565775" y="2668588"/>
          <p14:tracePt t="24096" x="5573713" y="2660650"/>
          <p14:tracePt t="24365" x="5573713" y="2651125"/>
          <p14:tracePt t="24422" x="5556250" y="2625725"/>
          <p14:tracePt t="24430" x="5437188" y="2582863"/>
          <p14:tracePt t="24437" x="5386388" y="2549525"/>
          <p14:tracePt t="24446" x="5368925" y="2541588"/>
          <p14:tracePt t="24462" x="5292725" y="2524125"/>
          <p14:tracePt t="24480" x="5165725" y="2506663"/>
          <p14:tracePt t="24495" x="5072063" y="2506663"/>
          <p14:tracePt t="24513" x="4927600" y="2498725"/>
          <p14:tracePt t="24529" x="4826000" y="2498725"/>
          <p14:tracePt t="24546" x="4732338" y="2498725"/>
          <p14:tracePt t="24563" x="4646613" y="2498725"/>
          <p14:tracePt t="24564" x="4613275" y="2498725"/>
          <p14:tracePt t="24579" x="4570413" y="2498725"/>
          <p14:tracePt t="24596" x="4503738" y="2498725"/>
          <p14:tracePt t="24598" x="4486275" y="2498725"/>
          <p14:tracePt t="24613" x="4451350" y="2498725"/>
          <p14:tracePt t="24614" x="4425950" y="2498725"/>
          <p14:tracePt t="24629" x="4410075" y="2506663"/>
          <p14:tracePt t="24630" x="4375150" y="2506663"/>
          <p14:tracePt t="24645" x="4341813" y="2506663"/>
          <p14:tracePt t="24662" x="4256088" y="2532063"/>
          <p14:tracePt t="24678" x="4187825" y="2557463"/>
          <p14:tracePt t="24695" x="4060825" y="2608263"/>
          <p14:tracePt t="24712" x="3883025" y="2693988"/>
          <p14:tracePt t="24728" x="3687763" y="2813050"/>
          <p14:tracePt t="24745" x="3586163" y="2914650"/>
          <p14:tracePt t="24762" x="3525838" y="2974975"/>
          <p14:tracePt t="24778" x="3482975" y="3033713"/>
          <p14:tracePt t="24796" x="3467100" y="3076575"/>
          <p14:tracePt t="24797" x="3467100" y="3101975"/>
          <p14:tracePt t="24813" x="3467100" y="3109913"/>
          <p14:tracePt t="24814" x="3467100" y="3127375"/>
          <p14:tracePt t="24832" x="3467100" y="3160713"/>
          <p14:tracePt t="24846" x="3467100" y="3170238"/>
          <p14:tracePt t="24847" x="3467100" y="3178175"/>
          <p14:tracePt t="24910" x="3467100" y="3186113"/>
          <p14:tracePt t="24917" x="3467100" y="3195638"/>
          <p14:tracePt t="24928" x="3492500" y="3228975"/>
          <p14:tracePt t="24945" x="3576638" y="3254375"/>
          <p14:tracePt t="24962" x="3670300" y="3279775"/>
          <p14:tracePt t="24980" x="3789363" y="3314700"/>
          <p14:tracePt t="24981" x="3848100" y="3322638"/>
          <p14:tracePt t="24995" x="3908425" y="3330575"/>
          <p14:tracePt t="25012" x="4035425" y="3330575"/>
          <p14:tracePt t="25013" x="4070350" y="3330575"/>
          <p14:tracePt t="25029" x="4103688" y="3330575"/>
          <p14:tracePt t="25031" x="4111625" y="3330575"/>
          <p14:tracePt t="25047" x="4137025" y="3330575"/>
          <p14:tracePt t="25064" x="4162425" y="3330575"/>
          <p14:tracePt t="25079" x="4205288" y="3322638"/>
          <p14:tracePt t="25096" x="4256088" y="3314700"/>
          <p14:tracePt t="25112" x="4332288" y="3305175"/>
          <p14:tracePt t="25129" x="4425950" y="3289300"/>
          <p14:tracePt t="25145" x="4511675" y="3279775"/>
          <p14:tracePt t="25162" x="4570413" y="3271838"/>
          <p14:tracePt t="25178" x="4621213" y="3263900"/>
          <p14:tracePt t="25181" x="4656138" y="3263900"/>
          <p14:tracePt t="25195" x="4664075" y="3263900"/>
          <p14:tracePt t="25212" x="4714875" y="3246438"/>
          <p14:tracePt t="25213" x="4749800" y="3238500"/>
          <p14:tracePt t="25230" x="4791075" y="3238500"/>
          <p14:tracePt t="25245" x="4818063" y="3238500"/>
          <p14:tracePt t="25247" x="4826000" y="3238500"/>
          <p14:tracePt t="25262" x="4859338" y="3238500"/>
          <p14:tracePt t="25279" x="4868863" y="3238500"/>
          <p14:tracePt t="25342" x="4868863" y="3228975"/>
          <p14:tracePt t="25629" x="4859338" y="3228975"/>
          <p14:tracePt t="25637" x="4843463" y="3203575"/>
          <p14:tracePt t="25646" x="4826000" y="3186113"/>
          <p14:tracePt t="25662" x="4765675" y="3119438"/>
          <p14:tracePt t="25678" x="4757738" y="3101975"/>
          <p14:tracePt t="25694" x="4740275" y="3094038"/>
          <p14:tracePt t="25789" x="4749800" y="3094038"/>
          <p14:tracePt t="25909" x="4775200" y="3119438"/>
          <p14:tracePt t="25917" x="4800600" y="3127375"/>
          <p14:tracePt t="25928" x="4826000" y="3135313"/>
          <p14:tracePt t="25945" x="4868863" y="3144838"/>
          <p14:tracePt t="25961" x="4935538" y="3170238"/>
          <p14:tracePt t="25978" x="5029200" y="3186113"/>
          <p14:tracePt t="25995" x="5114925" y="3211513"/>
          <p14:tracePt t="25998" x="5132388" y="3211513"/>
          <p14:tracePt t="26013" x="5157788" y="3221038"/>
          <p14:tracePt t="26181" x="5165725" y="3221038"/>
          <p14:tracePt t="26197" x="5173663" y="3221038"/>
          <p14:tracePt t="26205" x="5191125" y="3221038"/>
          <p14:tracePt t="26213" x="5199063" y="3221038"/>
          <p14:tracePt t="26229" x="5208588" y="3221038"/>
          <p14:tracePt t="26245" x="5216525" y="3221038"/>
          <p14:tracePt t="26246" x="5249863" y="3221038"/>
          <p14:tracePt t="26263" x="5276850" y="3221038"/>
          <p14:tracePt t="26798" x="5284788" y="3221038"/>
          <p14:tracePt t="26805" x="5302250" y="3221038"/>
          <p14:tracePt t="26812" x="5318125" y="3221038"/>
          <p14:tracePt t="26828" x="5327650" y="3221038"/>
          <p14:tracePt t="26845" x="5360988" y="3211513"/>
          <p14:tracePt t="26861" x="5368925" y="3211513"/>
          <p14:tracePt t="26918" x="5378450" y="3203575"/>
          <p14:tracePt t="26925" x="5386388" y="3203575"/>
          <p14:tracePt t="26933" x="5403850" y="3203575"/>
          <p14:tracePt t="26944" x="5437188" y="3186113"/>
          <p14:tracePt t="26963" x="5497513" y="3186113"/>
          <p14:tracePt t="26964" x="5522913" y="3186113"/>
          <p14:tracePt t="26978" x="5556250" y="3186113"/>
          <p14:tracePt t="26994" x="5591175" y="3186113"/>
          <p14:tracePt t="27011" x="5616575" y="3186113"/>
          <p14:tracePt t="27310" x="5624513" y="3178175"/>
          <p14:tracePt t="27413" x="5641975" y="3170238"/>
          <p14:tracePt t="27421" x="5657850" y="3170238"/>
          <p14:tracePt t="27429" x="5692775" y="3160713"/>
          <p14:tracePt t="27445" x="5708650" y="3152775"/>
          <p14:tracePt t="27446" x="5726113" y="3144838"/>
          <p14:tracePt t="27467" x="5743575" y="3144838"/>
          <p14:tracePt t="27813" x="5751513" y="3144838"/>
          <p14:tracePt t="27821" x="5811838" y="3144838"/>
          <p14:tracePt t="27829" x="5905500" y="3144838"/>
          <p14:tracePt t="27844" x="5981700" y="3144838"/>
          <p14:tracePt t="27861" x="6142038" y="3170238"/>
          <p14:tracePt t="27877" x="6286500" y="3195638"/>
          <p14:tracePt t="27894" x="6389688" y="3211513"/>
          <p14:tracePt t="27910" x="6405563" y="3211513"/>
          <p14:tracePt t="28109" x="6473825" y="3211513"/>
          <p14:tracePt t="28117" x="6524625" y="3211513"/>
          <p14:tracePt t="28127" x="6600825" y="3221038"/>
          <p14:tracePt t="28144" x="6694488" y="3238500"/>
          <p14:tracePt t="28160" x="6737350" y="3246438"/>
          <p14:tracePt t="28221" x="6745288" y="3246438"/>
          <p14:tracePt t="28229" x="6754813" y="3246438"/>
          <p14:tracePt t="28246" x="6762750" y="3246438"/>
          <p14:tracePt t="28253" x="6780213" y="3246438"/>
          <p14:tracePt t="28262" x="6797675" y="3246438"/>
          <p14:tracePt t="28279" x="6813550" y="3246438"/>
          <p14:tracePt t="28279" x="6823075" y="3246438"/>
          <p14:tracePt t="28294" x="6848475" y="3254375"/>
          <p14:tracePt t="28311" x="6864350" y="3254375"/>
          <p14:tracePt t="28328" x="6881813" y="3263900"/>
          <p14:tracePt t="28349" x="6899275" y="3263900"/>
          <p14:tracePt t="28363" x="6907213" y="3263900"/>
          <p14:tracePt t="28413" x="6915150" y="3263900"/>
          <p14:tracePt t="28558" x="6932613" y="3263900"/>
          <p14:tracePt t="28565" x="6950075" y="3263900"/>
          <p14:tracePt t="28605" x="6958013" y="3263900"/>
          <p14:tracePt t="28613" x="6975475" y="3246438"/>
          <p14:tracePt t="28621" x="7034213" y="3246438"/>
          <p14:tracePt t="28629" x="7127875" y="3246438"/>
          <p14:tracePt t="28644" x="7188200" y="3246438"/>
          <p14:tracePt t="28661" x="7348538" y="3228975"/>
          <p14:tracePt t="28661" x="7391400" y="3228975"/>
          <p14:tracePt t="28677" x="7467600" y="3221038"/>
          <p14:tracePt t="28678" x="7502525" y="3211513"/>
          <p14:tracePt t="28694" x="7518400" y="3203575"/>
          <p14:tracePt t="28710" x="7578725" y="3186113"/>
          <p14:tracePt t="28727" x="7672388" y="3178175"/>
          <p14:tracePt t="28743" x="7799388" y="3160713"/>
          <p14:tracePt t="28760" x="7926388" y="3160713"/>
          <p14:tracePt t="28777" x="8020050" y="3160713"/>
          <p14:tracePt t="28795" x="8088313" y="3160713"/>
          <p14:tracePt t="28797" x="8121650" y="3160713"/>
          <p14:tracePt t="28810" x="8147050" y="3160713"/>
          <p14:tracePt t="28827" x="8224838" y="3160713"/>
          <p14:tracePt t="28843" x="8291513" y="3160713"/>
          <p14:tracePt t="28845" x="8334375" y="3160713"/>
          <p14:tracePt t="28863" x="8402638" y="3160713"/>
          <p14:tracePt t="28878" x="8445500" y="3160713"/>
          <p14:tracePt t="28880" x="8488363" y="3160713"/>
          <p14:tracePt t="28893" x="8547100" y="3160713"/>
          <p14:tracePt t="28910" x="8632825" y="3160713"/>
          <p14:tracePt t="28927" x="8640763" y="3160713"/>
          <p14:tracePt t="28944" x="8648700" y="3160713"/>
          <p14:tracePt t="28989" x="8666163" y="3152775"/>
          <p14:tracePt t="28997" x="8716963" y="3152775"/>
          <p14:tracePt t="29014" x="8793163" y="3152775"/>
          <p14:tracePt t="29027" x="8818563" y="3152775"/>
          <p14:tracePt t="29029" x="8843963" y="3152775"/>
          <p14:tracePt t="29045" x="8878888" y="3152775"/>
          <p14:tracePt t="29046" x="8894763" y="3152775"/>
          <p14:tracePt t="29063" x="8912225" y="3152775"/>
          <p14:tracePt t="29558" x="8886825" y="3135313"/>
          <p14:tracePt t="29695" x="8878888" y="3119438"/>
          <p14:tracePt t="29711" x="8912225" y="3119438"/>
          <p14:tracePt t="29717" x="8955088" y="3127375"/>
          <p14:tracePt t="29885" x="8980488" y="3127375"/>
          <p14:tracePt t="29895" x="9064625" y="3119438"/>
          <p14:tracePt t="29902" x="9124950" y="3119438"/>
          <p14:tracePt t="29911" x="9193213" y="3119438"/>
          <p14:tracePt t="29926" x="9312275" y="3109913"/>
          <p14:tracePt t="29943" x="9396413" y="3109913"/>
          <p14:tracePt t="29960" x="9490075" y="3109913"/>
          <p14:tracePt t="29977" x="9558338" y="3109913"/>
          <p14:tracePt t="30005" x="9566275" y="3109913"/>
          <p14:tracePt t="30034" x="9583738" y="3109913"/>
          <p14:tracePt t="30037" x="9634538" y="3119438"/>
          <p14:tracePt t="30045" x="9677400" y="3119438"/>
          <p14:tracePt t="30059" x="9720263" y="3119438"/>
          <p14:tracePt t="30062" x="9786938" y="3119438"/>
          <p14:tracePt t="30078" x="9931400" y="3127375"/>
          <p14:tracePt t="30093" x="9991725" y="3135313"/>
          <p14:tracePt t="30111" x="10161588" y="3170238"/>
          <p14:tracePt t="30126" x="10179050" y="3170238"/>
          <p14:tracePt t="30174" x="10186988" y="3170238"/>
          <p14:tracePt t="30181" x="10229850" y="3170238"/>
          <p14:tracePt t="30193" x="10271125" y="3170238"/>
          <p14:tracePt t="30209" x="10407650" y="3170238"/>
          <p14:tracePt t="30226" x="10552113" y="3170238"/>
          <p14:tracePt t="30243" x="10645775" y="3170238"/>
          <p14:tracePt t="30260" x="10688638" y="3170238"/>
          <p14:tracePt t="30301" x="10696575" y="3170238"/>
          <p14:tracePt t="30311" x="10756900" y="3170238"/>
          <p14:tracePt t="30317" x="10823575" y="3170238"/>
          <p14:tracePt t="30326" x="10934700" y="3170238"/>
          <p14:tracePt t="30342" x="11104563" y="3170238"/>
          <p14:tracePt t="30360" x="11249025" y="3170238"/>
          <p14:tracePt t="30376" x="11282363" y="3170238"/>
          <p14:tracePt t="30393" x="11291888" y="3170238"/>
          <p14:tracePt t="30437" x="11307763" y="3170238"/>
          <p14:tracePt t="30453" x="11317288" y="3170238"/>
          <p14:tracePt t="30461" x="11333163" y="3170238"/>
          <p14:tracePt t="30469" x="11342688" y="3170238"/>
          <p14:tracePt t="30573" x="11325225" y="3170238"/>
          <p14:tracePt t="30581" x="11282363" y="3186113"/>
          <p14:tracePt t="30592" x="11188700" y="3203575"/>
          <p14:tracePt t="30609" x="10917238" y="3246438"/>
          <p14:tracePt t="30626" x="10442575" y="3297238"/>
          <p14:tracePt t="30643" x="9626600" y="3314700"/>
          <p14:tracePt t="30662" x="8147050" y="3246438"/>
          <p14:tracePt t="30678" x="7756525" y="3203575"/>
          <p14:tracePt t="30679" x="7400925" y="3152775"/>
          <p14:tracePt t="30694" x="7119938" y="3119438"/>
          <p14:tracePt t="30694" x="6848475" y="3094038"/>
          <p14:tracePt t="30711" x="6678613" y="3094038"/>
          <p14:tracePt t="30712" x="6534150" y="3094038"/>
          <p14:tracePt t="30726" x="6253163" y="3094038"/>
          <p14:tracePt t="30742" x="5972175" y="3094038"/>
          <p14:tracePt t="30759" x="5667375" y="3094038"/>
          <p14:tracePt t="30776" x="5386388" y="3094038"/>
          <p14:tracePt t="30793" x="5157788" y="3101975"/>
          <p14:tracePt t="30809" x="4970463" y="3101975"/>
          <p14:tracePt t="30826" x="4775200" y="3119438"/>
          <p14:tracePt t="30843" x="4503738" y="3160713"/>
          <p14:tracePt t="30859" x="4010025" y="3221038"/>
          <p14:tracePt t="30876" x="3432175" y="3305175"/>
          <p14:tracePt t="30893" x="2854325" y="3390900"/>
          <p14:tracePt t="30910" x="2582863" y="3416300"/>
          <p14:tracePt t="30911" x="2506663" y="3433763"/>
          <p14:tracePt t="30926" x="2497138" y="3433763"/>
          <p14:tracePt t="31061" x="2489200" y="3433763"/>
          <p14:tracePt t="31077" x="2471738" y="3441700"/>
          <p14:tracePt t="31085" x="2446338" y="3449638"/>
          <p14:tracePt t="31094" x="2379663" y="3467100"/>
          <p14:tracePt t="31110" x="2319338" y="3492500"/>
          <p14:tracePt t="31111" x="2251075" y="3502025"/>
          <p14:tracePt t="31128" x="2090738" y="3535363"/>
          <p14:tracePt t="31143" x="1971675" y="3535363"/>
          <p14:tracePt t="31159" x="1928813" y="3535363"/>
          <p14:tracePt t="31237" x="1920875" y="3535363"/>
          <p14:tracePt t="31244" x="1903413" y="3535363"/>
          <p14:tracePt t="31253" x="1852613" y="3517900"/>
          <p14:tracePt t="31261" x="1835150" y="3517900"/>
          <p14:tracePt t="31276" x="1809750" y="3502025"/>
          <p14:tracePt t="31293" x="1741488" y="3502025"/>
          <p14:tracePt t="31294" x="1698625" y="3502025"/>
          <p14:tracePt t="31309" x="1657350" y="3502025"/>
          <p14:tracePt t="31311" x="1631950" y="3502025"/>
          <p14:tracePt t="31325" x="1589088" y="3502025"/>
          <p14:tracePt t="31461" x="1614488" y="3502025"/>
          <p14:tracePt t="31469" x="1673225" y="3502025"/>
          <p14:tracePt t="31477" x="1758950" y="3502025"/>
          <p14:tracePt t="31494" x="1827213" y="3502025"/>
          <p14:tracePt t="31494" x="1936750" y="3502025"/>
          <p14:tracePt t="31514" x="2141538" y="3502025"/>
          <p14:tracePt t="31525" x="2225675" y="3502025"/>
          <p14:tracePt t="31542" x="2565400" y="3509963"/>
          <p14:tracePt t="31559" x="2795588" y="3560763"/>
          <p14:tracePt t="31578" x="2982913" y="3568700"/>
          <p14:tracePt t="31593" x="3135313" y="3568700"/>
          <p14:tracePt t="31611" x="3262313" y="3568700"/>
          <p14:tracePt t="31613" x="3313113" y="3568700"/>
          <p14:tracePt t="31626" x="3338513" y="3568700"/>
          <p14:tracePt t="31643" x="3389313" y="3568700"/>
          <p14:tracePt t="31645" x="3398838" y="3568700"/>
          <p14:tracePt t="31712" x="3406775" y="3568700"/>
          <p14:tracePt t="31728" x="3432175" y="3568700"/>
          <p14:tracePt t="31733" x="3457575" y="3568700"/>
          <p14:tracePt t="31743" x="3492500" y="3568700"/>
          <p14:tracePt t="31762" x="3586163" y="3560763"/>
          <p14:tracePt t="31776" x="3721100" y="3552825"/>
          <p14:tracePt t="31793" x="3848100" y="3543300"/>
          <p14:tracePt t="31811" x="3941763" y="3517900"/>
          <p14:tracePt t="31813" x="3951288" y="3517900"/>
          <p14:tracePt t="32054" x="3916363" y="3509963"/>
          <p14:tracePt t="32061" x="3822700" y="3509963"/>
          <p14:tracePt t="32070" x="3695700" y="3509963"/>
          <p14:tracePt t="32077" x="3517900" y="3509963"/>
          <p14:tracePt t="32093" x="3313113" y="3492500"/>
          <p14:tracePt t="32094" x="3109913" y="3492500"/>
          <p14:tracePt t="32109" x="2905125" y="3492500"/>
          <p14:tracePt t="32110" x="2701925" y="3449638"/>
          <p14:tracePt t="32125" x="2574925" y="3441700"/>
          <p14:tracePt t="32142" x="2413000" y="3433763"/>
          <p14:tracePt t="32159" x="2405063" y="3424238"/>
          <p14:tracePt t="32213" x="2379663" y="3424238"/>
          <p14:tracePt t="32221" x="2319338" y="3424238"/>
          <p14:tracePt t="32229" x="2286000" y="3441700"/>
          <p14:tracePt t="32242" x="2268538" y="3449638"/>
          <p14:tracePt t="32259" x="2225675" y="3449638"/>
          <p14:tracePt t="32275" x="2157413" y="3449638"/>
          <p14:tracePt t="32278" x="2132013" y="3459163"/>
          <p14:tracePt t="32293" x="2098675" y="3459163"/>
          <p14:tracePt t="32294" x="2055813" y="3467100"/>
          <p14:tracePt t="32310" x="1920875" y="3492500"/>
          <p14:tracePt t="32326" x="1835150" y="3502025"/>
          <p14:tracePt t="32327" x="1749425" y="3502025"/>
          <p14:tracePt t="32342" x="1690688" y="3502025"/>
          <p14:tracePt t="32343" x="1631950" y="3502025"/>
          <p14:tracePt t="32359" x="1571625" y="3502025"/>
          <p14:tracePt t="32375" x="1563688" y="3502025"/>
          <p14:tracePt t="34237" x="1614488" y="3535363"/>
          <p14:tracePt t="34245" x="1708150" y="3552825"/>
          <p14:tracePt t="34253" x="1784350" y="3586163"/>
          <p14:tracePt t="34261" x="1809750" y="3594100"/>
          <p14:tracePt t="34274" x="1835150" y="3594100"/>
          <p14:tracePt t="34293" x="1920875" y="3611563"/>
          <p14:tracePt t="34348" x="1928813" y="3619500"/>
          <p14:tracePt t="34374" x="1936750" y="3619500"/>
          <p14:tracePt t="34382" x="1936750" y="3646488"/>
          <p14:tracePt t="34392" x="1954213" y="3671888"/>
          <p14:tracePt t="34408" x="1962150" y="3671888"/>
          <p14:tracePt t="34425" x="1971675" y="3679825"/>
          <p14:tracePt t="34442" x="1971675" y="3722688"/>
          <p14:tracePt t="34458" x="1971675" y="3781425"/>
          <p14:tracePt t="34474" x="1971675" y="3798888"/>
          <p14:tracePt t="34491" x="1962150" y="3816350"/>
          <p14:tracePt t="34507" x="1954213" y="3824288"/>
          <p14:tracePt t="34525" x="1936750" y="3841750"/>
          <p14:tracePt t="34526" x="1893888" y="3849688"/>
          <p14:tracePt t="34543" x="1784350" y="3883025"/>
          <p14:tracePt t="34558" x="1716088" y="3883025"/>
          <p14:tracePt t="34559" x="1631950" y="3892550"/>
          <p14:tracePt t="34574" x="1512888" y="3908425"/>
          <p14:tracePt t="34592" x="1384300" y="3908425"/>
          <p14:tracePt t="34608" x="1325563" y="3925888"/>
          <p14:tracePt t="34624" x="1290638" y="3925888"/>
          <p14:tracePt t="34653" x="1290638" y="3935413"/>
          <p14:tracePt t="34677" x="1265238" y="3943350"/>
          <p14:tracePt t="34685" x="1249363" y="3951288"/>
          <p14:tracePt t="34693" x="1214438" y="3968750"/>
          <p14:tracePt t="34845" x="1223963" y="3968750"/>
          <p14:tracePt t="34852" x="1257300" y="3968750"/>
          <p14:tracePt t="34861" x="1265238" y="3968750"/>
          <p14:tracePt t="34874" x="1282700" y="3968750"/>
          <p14:tracePt t="34891" x="1317625" y="3968750"/>
          <p14:tracePt t="34893" x="1333500" y="3968750"/>
          <p14:tracePt t="34943" x="1343025" y="3968750"/>
          <p14:tracePt t="34982" x="1376363" y="3968750"/>
          <p14:tracePt t="34990" x="1409700" y="3968750"/>
          <p14:tracePt t="34997" x="1444625" y="3968750"/>
          <p14:tracePt t="35007" x="1452563" y="3968750"/>
          <p14:tracePt t="35024" x="1512888" y="3968750"/>
          <p14:tracePt t="35041" x="1554163" y="3968750"/>
          <p14:tracePt t="35058" x="1597025" y="3968750"/>
          <p14:tracePt t="35074" x="1622425" y="3968750"/>
          <p14:tracePt t="35093" x="1657350" y="3968750"/>
          <p14:tracePt t="35108" x="1682750" y="3968750"/>
          <p14:tracePt t="35109" x="1698625" y="3968750"/>
          <p14:tracePt t="35124" x="1724025" y="3968750"/>
          <p14:tracePt t="35125" x="1749425" y="3968750"/>
          <p14:tracePt t="35142" x="1809750" y="3968750"/>
          <p14:tracePt t="35158" x="1852613" y="3968750"/>
          <p14:tracePt t="35159" x="1893888" y="3968750"/>
          <p14:tracePt t="35175" x="2038350" y="3968750"/>
          <p14:tracePt t="35194" x="2157413" y="3968750"/>
          <p14:tracePt t="35209" x="2327275" y="3968750"/>
          <p14:tracePt t="35225" x="2471738" y="3986213"/>
          <p14:tracePt t="35241" x="2590800" y="4002088"/>
          <p14:tracePt t="35258" x="2651125" y="4002088"/>
          <p14:tracePt t="35275" x="2744788" y="4027488"/>
          <p14:tracePt t="35290" x="2820988" y="4037013"/>
          <p14:tracePt t="35307" x="2914650" y="4044950"/>
          <p14:tracePt t="35310" x="2982913" y="4070350"/>
          <p14:tracePt t="35325" x="3033713" y="4070350"/>
          <p14:tracePt t="35326" x="3100388" y="4079875"/>
          <p14:tracePt t="35342" x="3219450" y="4079875"/>
          <p14:tracePt t="35357" x="3305175" y="4087813"/>
          <p14:tracePt t="35374" x="3449638" y="4095750"/>
          <p14:tracePt t="35390" x="3652838" y="4121150"/>
          <p14:tracePt t="35407" x="3771900" y="4130675"/>
          <p14:tracePt t="35424" x="3883025" y="4138613"/>
          <p14:tracePt t="35440" x="3967163" y="4156075"/>
          <p14:tracePt t="35458" x="3984625" y="4156075"/>
          <p14:tracePt t="35501" x="3992563" y="4156075"/>
          <p14:tracePt t="35508" x="4002088" y="4156075"/>
          <p14:tracePt t="35517" x="4035425" y="4156075"/>
          <p14:tracePt t="35526" x="4078288" y="4156075"/>
          <p14:tracePt t="35541" x="4137025" y="4156075"/>
          <p14:tracePt t="35558" x="4265613" y="4156075"/>
          <p14:tracePt t="35573" x="4341813" y="4156075"/>
          <p14:tracePt t="35591" x="4392613" y="4156075"/>
          <p14:tracePt t="35743" x="4418013" y="4156075"/>
          <p14:tracePt t="35749" x="4435475" y="4156075"/>
          <p14:tracePt t="35759" x="4476750" y="4156075"/>
          <p14:tracePt t="35774" x="4511675" y="4156075"/>
          <p14:tracePt t="35790" x="4646613" y="4156075"/>
          <p14:tracePt t="35808" x="4714875" y="4156075"/>
          <p14:tracePt t="35824" x="4765675" y="4156075"/>
          <p14:tracePt t="35842" x="4800600" y="4156075"/>
          <p14:tracePt t="35858" x="4826000" y="4156075"/>
          <p14:tracePt t="35873" x="4851400" y="4156075"/>
          <p14:tracePt t="35891" x="4935538" y="4156075"/>
          <p14:tracePt t="35907" x="5054600" y="4156075"/>
          <p14:tracePt t="35924" x="5132388" y="4156075"/>
          <p14:tracePt t="35925" x="5165725" y="4156075"/>
          <p14:tracePt t="35942" x="5173663" y="4156075"/>
          <p14:tracePt t="36045" x="5216525" y="4146550"/>
          <p14:tracePt t="36053" x="5259388" y="4113213"/>
          <p14:tracePt t="36061" x="5292725" y="4095750"/>
          <p14:tracePt t="36074" x="5310188" y="4070350"/>
          <p14:tracePt t="36090" x="5310188" y="4011613"/>
          <p14:tracePt t="36107" x="5224463" y="3960813"/>
          <p14:tracePt t="36124" x="5199063" y="3960813"/>
          <p14:tracePt t="36765" x="5183188" y="3960813"/>
          <p14:tracePt t="36774" x="5148263" y="3960813"/>
          <p14:tracePt t="36781" x="5122863" y="3968750"/>
          <p14:tracePt t="36791" x="5072063" y="3968750"/>
          <p14:tracePt t="36807" x="5029200" y="3976688"/>
          <p14:tracePt t="36823" x="4978400" y="3976688"/>
          <p14:tracePt t="36840" x="4962525" y="3976688"/>
          <p14:tracePt t="36856" x="4902200" y="3976688"/>
          <p14:tracePt t="36873" x="4833938" y="3976688"/>
          <p14:tracePt t="36890" x="4765675" y="3976688"/>
          <p14:tracePt t="36907" x="4714875" y="3976688"/>
          <p14:tracePt t="36923" x="4699000" y="3976688"/>
          <p14:tracePt t="37134" x="4724400" y="4011613"/>
          <p14:tracePt t="37141" x="4791075" y="4019550"/>
          <p14:tracePt t="37150" x="4868863" y="4037013"/>
          <p14:tracePt t="37158" x="4945063" y="4052888"/>
          <p14:tracePt t="37174" x="5021263" y="4070350"/>
          <p14:tracePt t="37191" x="5249863" y="4138613"/>
          <p14:tracePt t="37192" x="5394325" y="4171950"/>
          <p14:tracePt t="37207" x="5591175" y="4197350"/>
          <p14:tracePt t="37223" x="5794375" y="4224338"/>
          <p14:tracePt t="37240" x="5913438" y="4224338"/>
          <p14:tracePt t="37257" x="5981700" y="4224338"/>
          <p14:tracePt t="37273" x="6015038" y="4224338"/>
          <p14:tracePt t="37309" x="6024563" y="4224338"/>
          <p14:tracePt t="37317" x="6057900" y="4224338"/>
          <p14:tracePt t="37325" x="6142038" y="4224338"/>
          <p14:tracePt t="37342" x="6329363" y="4224338"/>
          <p14:tracePt t="37357" x="6465888" y="4224338"/>
          <p14:tracePt t="37358" x="6610350" y="4206875"/>
          <p14:tracePt t="37374" x="6745288" y="4206875"/>
          <p14:tracePt t="37375" x="6864350" y="4206875"/>
          <p14:tracePt t="37390" x="6958013" y="4206875"/>
          <p14:tracePt t="37391" x="7018338" y="4206875"/>
          <p14:tracePt t="37406" x="7102475" y="4206875"/>
          <p14:tracePt t="37423" x="7127875" y="4206875"/>
          <p14:tracePt t="37445" x="7137400" y="4206875"/>
          <p14:tracePt t="37503" x="7145338" y="4206875"/>
          <p14:tracePt t="37509" x="7170738" y="4206875"/>
          <p14:tracePt t="37523" x="7204075" y="4206875"/>
          <p14:tracePt t="37541" x="7289800" y="4206875"/>
          <p14:tracePt t="37557" x="7323138" y="4206875"/>
          <p14:tracePt t="37558" x="7366000" y="4206875"/>
          <p14:tracePt t="37574" x="7451725" y="4206875"/>
          <p14:tracePt t="37591" x="7535863" y="4206875"/>
          <p14:tracePt t="37606" x="7596188" y="4206875"/>
          <p14:tracePt t="37623" x="7621588" y="4206875"/>
          <p14:tracePt t="37640" x="7637463" y="4206875"/>
          <p14:tracePt t="37656" x="7654925" y="4206875"/>
          <p14:tracePt t="37673" x="7662863" y="4206875"/>
          <p14:tracePt t="37689" x="7680325" y="4206875"/>
          <p14:tracePt t="37706" x="7740650" y="4206875"/>
          <p14:tracePt t="37723" x="7799388" y="4206875"/>
          <p14:tracePt t="37740" x="7900988" y="4206875"/>
          <p14:tracePt t="37756" x="7977188" y="4189413"/>
          <p14:tracePt t="37757" x="8004175" y="4189413"/>
          <p14:tracePt t="37773" x="8020050" y="4181475"/>
          <p14:tracePt t="37789" x="8029575" y="4181475"/>
          <p14:tracePt t="37845" x="8037513" y="4181475"/>
          <p14:tracePt t="37853" x="8062913" y="4171950"/>
          <p14:tracePt t="37861" x="8113713" y="4164013"/>
          <p14:tracePt t="37875" x="8156575" y="4164013"/>
          <p14:tracePt t="37878" x="8174038" y="4164013"/>
          <p14:tracePt t="37892" x="8199438" y="4146550"/>
          <p14:tracePt t="37893" x="8224838" y="4146550"/>
          <p14:tracePt t="37907" x="8232775" y="4146550"/>
          <p14:tracePt t="37975" x="8232775" y="4138613"/>
          <p14:tracePt t="37981" x="8266113" y="4130675"/>
          <p14:tracePt t="37991" x="8301038" y="4121150"/>
          <p14:tracePt t="38007" x="8326438" y="4121150"/>
          <p14:tracePt t="38023" x="8343900" y="4121150"/>
          <p14:tracePt t="38262" x="8334375" y="4121150"/>
          <p14:tracePt t="38269" x="8291513" y="4121150"/>
          <p14:tracePt t="38277" x="8232775" y="4121150"/>
          <p14:tracePt t="38289" x="8147050" y="4130675"/>
          <p14:tracePt t="38306" x="7986713" y="4130675"/>
          <p14:tracePt t="38323" x="7859713" y="4130675"/>
          <p14:tracePt t="38340" x="7748588" y="4130675"/>
          <p14:tracePt t="38341" x="7715250" y="4130675"/>
          <p14:tracePt t="38357" x="7680325" y="4130675"/>
          <p14:tracePt t="38397" x="7672388" y="4130675"/>
          <p14:tracePt t="38405" x="7654925" y="4130675"/>
          <p14:tracePt t="38413" x="7629525" y="4130675"/>
          <p14:tracePt t="38422" x="7586663" y="4130675"/>
          <p14:tracePt t="38439" x="7451725" y="4130675"/>
          <p14:tracePt t="38456" x="7358063" y="4130675"/>
          <p14:tracePt t="38473" x="7239000" y="4130675"/>
          <p14:tracePt t="38489" x="7204075" y="4130675"/>
          <p14:tracePt t="38506" x="7196138" y="4130675"/>
          <p14:tracePt t="38669" x="7196138" y="4121150"/>
          <p14:tracePt t="38677" x="7196138" y="4113213"/>
          <p14:tracePt t="38691" x="7204075" y="4113213"/>
          <p14:tracePt t="38693" x="7213600" y="4113213"/>
          <p14:tracePt t="38707" x="7239000" y="4113213"/>
          <p14:tracePt t="38725" x="7383463" y="4105275"/>
          <p14:tracePt t="38742" x="7545388" y="4105275"/>
          <p14:tracePt t="38756" x="7629525" y="4105275"/>
          <p14:tracePt t="38774" x="7867650" y="4105275"/>
          <p14:tracePt t="38790" x="7951788" y="4105275"/>
          <p14:tracePt t="38791" x="8012113" y="4113213"/>
          <p14:tracePt t="38805" x="8147050" y="4113213"/>
          <p14:tracePt t="38822" x="8232775" y="4113213"/>
          <p14:tracePt t="38839" x="8283575" y="4113213"/>
          <p14:tracePt t="38856" x="8334375" y="4113213"/>
          <p14:tracePt t="38873" x="8385175" y="4113213"/>
          <p14:tracePt t="38889" x="8445500" y="4105275"/>
          <p14:tracePt t="38906" x="8488363" y="4095750"/>
          <p14:tracePt t="38922" x="8504238" y="4079875"/>
          <p14:tracePt t="38940" x="8513763" y="4079875"/>
          <p14:tracePt t="39182" x="8478838" y="4079875"/>
          <p14:tracePt t="39191" x="8420100" y="4079875"/>
          <p14:tracePt t="39197" x="8343900" y="4079875"/>
          <p14:tracePt t="39209" x="8291513" y="4079875"/>
          <p14:tracePt t="39223" x="8174038" y="4079875"/>
          <p14:tracePt t="39241" x="8080375" y="4079875"/>
          <p14:tracePt t="39255" x="8012113" y="4079875"/>
          <p14:tracePt t="39273" x="7926388" y="4079875"/>
          <p14:tracePt t="39289" x="7816850" y="4079875"/>
          <p14:tracePt t="39306" x="7672388" y="4079875"/>
          <p14:tracePt t="39323" x="7502525" y="4079875"/>
          <p14:tracePt t="39325" x="7416800" y="4079875"/>
          <p14:tracePt t="39339" x="7340600" y="4079875"/>
          <p14:tracePt t="39342" x="7256463" y="4079875"/>
          <p14:tracePt t="39355" x="7188200" y="4079875"/>
          <p14:tracePt t="39373" x="7059613" y="4079875"/>
          <p14:tracePt t="39390" x="6958013" y="4079875"/>
          <p14:tracePt t="39391" x="6899275" y="4079875"/>
          <p14:tracePt t="39405" x="6813550" y="4079875"/>
          <p14:tracePt t="39422" x="6626225" y="4079875"/>
          <p14:tracePt t="39439" x="6516688" y="4079875"/>
          <p14:tracePt t="39456" x="6354763" y="4079875"/>
          <p14:tracePt t="39472" x="6159500" y="4079875"/>
          <p14:tracePt t="39489" x="5930900" y="4079875"/>
          <p14:tracePt t="39506" x="5708650" y="4087813"/>
          <p14:tracePt t="39522" x="5522913" y="4105275"/>
          <p14:tracePt t="39538" x="5411788" y="4130675"/>
          <p14:tracePt t="39556" x="5360988" y="4138613"/>
          <p14:tracePt t="39557" x="5343525" y="4138613"/>
          <p14:tracePt t="39573" x="5318125" y="4138613"/>
          <p14:tracePt t="39574" x="5302250" y="4138613"/>
          <p14:tracePt t="39589" x="5276850" y="4146550"/>
          <p14:tracePt t="39606" x="5199063" y="4171950"/>
          <p14:tracePt t="39607" x="5148263" y="4171950"/>
          <p14:tracePt t="39622" x="5064125" y="4189413"/>
          <p14:tracePt t="39639" x="4995863" y="4197350"/>
          <p14:tracePt t="39655" x="4978400" y="4197350"/>
          <p14:tracePt t="39672" x="4970463" y="4197350"/>
          <p14:tracePt t="39725" x="4962525" y="4197350"/>
          <p14:tracePt t="39733" x="4894263" y="4214813"/>
          <p14:tracePt t="39740" x="4826000" y="4214813"/>
          <p14:tracePt t="39755" x="4765675" y="4224338"/>
          <p14:tracePt t="39773" x="4646613" y="4240213"/>
          <p14:tracePt t="39774" x="4587875" y="4257675"/>
          <p14:tracePt t="39789" x="4529138" y="4265613"/>
          <p14:tracePt t="39805" x="4451350" y="4275138"/>
          <p14:tracePt t="39822" x="4410075" y="4283075"/>
          <p14:tracePt t="39838" x="4384675" y="4300538"/>
          <p14:tracePt t="39885" x="4367213" y="4308475"/>
          <p14:tracePt t="39893" x="4316413" y="4333875"/>
          <p14:tracePt t="39905" x="4256088" y="4351338"/>
          <p14:tracePt t="39922" x="4111625" y="4402138"/>
          <p14:tracePt t="39938" x="3984625" y="4410075"/>
          <p14:tracePt t="39955" x="3848100" y="4445000"/>
          <p14:tracePt t="39973" x="3781425" y="4452938"/>
          <p14:tracePt t="39991" x="3746500" y="4460875"/>
          <p14:tracePt t="40013" x="3627438" y="4460875"/>
          <p14:tracePt t="40013" x="3559175" y="4460875"/>
          <p14:tracePt t="40021" x="3457575" y="4460875"/>
          <p14:tracePt t="40038" x="3279775" y="4460875"/>
          <p14:tracePt t="40058" x="3067050" y="4460875"/>
          <p14:tracePt t="40072" x="2863850" y="4460875"/>
          <p14:tracePt t="40088" x="2778125" y="4460875"/>
          <p14:tracePt t="40105" x="2727325" y="4460875"/>
          <p14:tracePt t="40123" x="2684463" y="4460875"/>
          <p14:tracePt t="40138" x="2676525" y="4460875"/>
          <p14:tracePt t="40373" x="2668588" y="4460875"/>
          <p14:tracePt t="41285" x="2701925" y="4460875"/>
          <p14:tracePt t="41293" x="2727325" y="4460875"/>
          <p14:tracePt t="41304" x="2744788" y="4460875"/>
          <p14:tracePt t="41322" x="2803525" y="4460875"/>
          <p14:tracePt t="41339" x="2854325" y="4460875"/>
          <p14:tracePt t="41355" x="2863850" y="4460875"/>
          <p14:tracePt t="41397" x="2879725" y="4460875"/>
          <p14:tracePt t="41405" x="2897188" y="4460875"/>
          <p14:tracePt t="41413" x="2922588" y="4460875"/>
          <p14:tracePt t="41422" x="2940050" y="4460875"/>
          <p14:tracePt t="41438" x="2947988" y="4460875"/>
          <p14:tracePt t="41454" x="2990850" y="4460875"/>
          <p14:tracePt t="41541" x="2998788" y="4460875"/>
          <p14:tracePt t="41549" x="3008313" y="4460875"/>
          <p14:tracePt t="41557" x="3041650" y="4460875"/>
          <p14:tracePt t="41571" x="3049588" y="4452938"/>
          <p14:tracePt t="41934" x="3100388" y="4452938"/>
          <p14:tracePt t="41941" x="3143250" y="4452938"/>
          <p14:tracePt t="41954" x="3178175" y="4452938"/>
          <p14:tracePt t="41972" x="3279775" y="4452938"/>
          <p14:tracePt t="41973" x="3305175" y="4452938"/>
          <p14:tracePt t="41987" x="3373438" y="4452938"/>
          <p14:tracePt t="42004" x="3457575" y="4452938"/>
          <p14:tracePt t="42021" x="3500438" y="4452938"/>
          <p14:tracePt t="42149" x="3525838" y="4452938"/>
          <p14:tracePt t="42157" x="3576638" y="4452938"/>
          <p14:tracePt t="42165" x="3619500" y="4452938"/>
          <p14:tracePt t="42172" x="3678238" y="4452938"/>
          <p14:tracePt t="42188" x="3763963" y="4452938"/>
          <p14:tracePt t="42189" x="3865563" y="4452938"/>
          <p14:tracePt t="42204" x="3951288" y="4452938"/>
          <p14:tracePt t="42205" x="4035425" y="4452938"/>
          <p14:tracePt t="42221" x="4095750" y="4452938"/>
          <p14:tracePt t="42222" x="4137025" y="4452938"/>
          <p14:tracePt t="42238" x="4179888" y="4452938"/>
          <p14:tracePt t="42254" x="4197350" y="4452938"/>
          <p14:tracePt t="43638" x="4273550" y="4452938"/>
          <p14:tracePt t="43645" x="4359275" y="4452938"/>
          <p14:tracePt t="43654" x="4435475" y="4452938"/>
          <p14:tracePt t="43672" x="4689475" y="4478338"/>
          <p14:tracePt t="43688" x="4876800" y="4503738"/>
          <p14:tracePt t="43703" x="4978400" y="4503738"/>
          <p14:tracePt t="43722" x="5029200" y="4503738"/>
          <p14:tracePt t="43738" x="5038725" y="4503738"/>
          <p14:tracePt t="43805" x="5080000" y="4503738"/>
          <p14:tracePt t="43814" x="5140325" y="4503738"/>
          <p14:tracePt t="43821" x="5199063" y="4503738"/>
          <p14:tracePt t="43837" x="5267325" y="4503738"/>
          <p14:tracePt t="43838" x="5343525" y="4503738"/>
          <p14:tracePt t="43854" x="5411788" y="4503738"/>
          <p14:tracePt t="43870" x="5573713" y="4503738"/>
          <p14:tracePt t="43887" x="5657850" y="4503738"/>
          <p14:tracePt t="43903" x="5700713" y="4503738"/>
          <p14:tracePt t="43920" x="5726113" y="4503738"/>
          <p14:tracePt t="43937" x="5735638" y="4503738"/>
          <p14:tracePt t="43953" x="5761038" y="4503738"/>
          <p14:tracePt t="43970" x="5786438" y="4503738"/>
          <p14:tracePt t="43987" x="5827713" y="4503738"/>
          <p14:tracePt t="44004" x="5837238" y="4503738"/>
          <p14:tracePt t="44021" x="5853113" y="4503738"/>
          <p14:tracePt t="44077" x="5870575" y="4503738"/>
          <p14:tracePt t="44085" x="5930900" y="4503738"/>
          <p14:tracePt t="44093" x="6007100" y="4503738"/>
          <p14:tracePt t="44103" x="6091238" y="4486275"/>
          <p14:tracePt t="44121" x="6286500" y="4394200"/>
          <p14:tracePt t="44136" x="6338888" y="4351338"/>
          <p14:tracePt t="44310" x="6338888" y="4341813"/>
          <p14:tracePt t="44317" x="6354763" y="4341813"/>
          <p14:tracePt t="44605" x="6405563" y="4359275"/>
          <p14:tracePt t="44613" x="6456363" y="4368800"/>
          <p14:tracePt t="44624" x="6516688" y="4394200"/>
          <p14:tracePt t="44638" x="6678613" y="4419600"/>
          <p14:tracePt t="44656" x="6797675" y="4445000"/>
          <p14:tracePt t="44671" x="6864350" y="4452938"/>
          <p14:tracePt t="44688" x="6889750" y="4452938"/>
          <p14:tracePt t="81693" x="6881813" y="4394200"/>
          <p14:tracePt t="81701" x="6456363" y="4037013"/>
          <p14:tracePt t="81709" x="5837238" y="3662363"/>
          <p14:tracePt t="81720" x="5106988" y="3314700"/>
          <p14:tracePt t="81736" x="3244850" y="2506663"/>
          <p14:tracePt t="81754" x="1120775" y="1436688"/>
        </p14:tracePtLst>
      </p14:laserTrace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8C9C6905-96B6-3DD2-F43C-9F4FB4B473D7}"/>
              </a:ext>
            </a:extLst>
          </p:cNvPr>
          <p:cNvSpPr txBox="1"/>
          <p:nvPr/>
        </p:nvSpPr>
        <p:spPr>
          <a:xfrm>
            <a:off x="2626178" y="567884"/>
            <a:ext cx="7650336" cy="1077218"/>
          </a:xfrm>
          <a:prstGeom prst="rect">
            <a:avLst/>
          </a:prstGeom>
          <a:solidFill>
            <a:srgbClr val="00B0F0"/>
          </a:solidFill>
        </p:spPr>
        <p:txBody>
          <a:bodyPr wrap="square" rtlCol="0">
            <a:spAutoFit/>
          </a:bodyPr>
          <a:lstStyle/>
          <a:p>
            <a:pPr algn="ctr"/>
            <a:r>
              <a:rPr lang="en-US" sz="3200" b="1" dirty="0">
                <a:solidFill>
                  <a:schemeClr val="bg1"/>
                </a:solidFill>
                <a:latin typeface="Alexandria" charset="0"/>
              </a:rPr>
              <a:t>Insurance and Hedging</a:t>
            </a:r>
            <a:r>
              <a:rPr lang="ar-YE" sz="3200" b="1" dirty="0">
                <a:solidFill>
                  <a:schemeClr val="bg1"/>
                </a:solidFill>
                <a:latin typeface="Alexandria" charset="0"/>
              </a:rPr>
              <a:t> </a:t>
            </a:r>
            <a:r>
              <a:rPr lang="en-US" sz="3200" b="1" dirty="0">
                <a:solidFill>
                  <a:schemeClr val="bg1"/>
                </a:solidFill>
                <a:latin typeface="Alexandria" charset="0"/>
              </a:rPr>
              <a:t>Compared</a:t>
            </a:r>
            <a:endParaRPr lang="ar-YE" sz="3200" b="1" dirty="0">
              <a:solidFill>
                <a:schemeClr val="bg1"/>
              </a:solidFill>
              <a:latin typeface="Alexandria" charset="0"/>
            </a:endParaRPr>
          </a:p>
          <a:p>
            <a:pPr algn="ctr"/>
            <a:r>
              <a:rPr lang="ar-YE" sz="3200" b="1" dirty="0">
                <a:solidFill>
                  <a:schemeClr val="bg1"/>
                </a:solidFill>
                <a:latin typeface="Traditional Arabic" panose="02020603050405020304" pitchFamily="18" charset="-78"/>
                <a:cs typeface="Traditional Arabic" panose="02020603050405020304" pitchFamily="18" charset="-78"/>
              </a:rPr>
              <a:t>مقارنة التأمين والتحوط</a:t>
            </a:r>
          </a:p>
        </p:txBody>
      </p:sp>
      <p:sp>
        <p:nvSpPr>
          <p:cNvPr id="14" name="TextBox 13">
            <a:extLst>
              <a:ext uri="{FF2B5EF4-FFF2-40B4-BE49-F238E27FC236}">
                <a16:creationId xmlns:a16="http://schemas.microsoft.com/office/drawing/2014/main" xmlns="" id="{87257550-6B76-0921-6F03-193A15BDE0F1}"/>
              </a:ext>
            </a:extLst>
          </p:cNvPr>
          <p:cNvSpPr txBox="1"/>
          <p:nvPr/>
        </p:nvSpPr>
        <p:spPr>
          <a:xfrm>
            <a:off x="295013" y="1603981"/>
            <a:ext cx="11601974" cy="5174493"/>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1600" dirty="0">
                <a:solidFill>
                  <a:srgbClr val="0A1F61"/>
                </a:solidFill>
                <a:cs typeface="Tajawal ExtraBold" panose="00000800000000000000" pitchFamily="2" charset="-78"/>
              </a:rPr>
              <a:t>An insurance contract, however, is not the same thing as hedging. Although both techniques are similar in that risk is transferred by a contract, and no new risk is created, there are some important differences between them. </a:t>
            </a:r>
          </a:p>
          <a:p>
            <a:pPr marL="342900" indent="-342900" algn="l">
              <a:lnSpc>
                <a:spcPct val="150000"/>
              </a:lnSpc>
              <a:buFont typeface="Wingdings" panose="05000000000000000000" pitchFamily="2" charset="2"/>
              <a:buChar char="v"/>
            </a:pPr>
            <a:r>
              <a:rPr lang="en-US" sz="1600" b="1" dirty="0">
                <a:solidFill>
                  <a:srgbClr val="0A1F61"/>
                </a:solidFill>
                <a:cs typeface="Tajawal ExtraBold" panose="00000800000000000000" pitchFamily="2" charset="-78"/>
              </a:rPr>
              <a:t>First, </a:t>
            </a:r>
            <a:r>
              <a:rPr lang="en-US" sz="1600" dirty="0">
                <a:solidFill>
                  <a:srgbClr val="0A1F61"/>
                </a:solidFill>
                <a:cs typeface="Tajawal ExtraBold" panose="00000800000000000000" pitchFamily="2" charset="-78"/>
              </a:rPr>
              <a:t>an insurance transaction typically involves the transfer of pure risks because the characteristics of an insurable risk generally can be met .</a:t>
            </a:r>
          </a:p>
          <a:p>
            <a:pPr marL="342900" indent="-342900" algn="l">
              <a:lnSpc>
                <a:spcPct val="150000"/>
              </a:lnSpc>
              <a:buFont typeface="Wingdings" panose="05000000000000000000" pitchFamily="2" charset="2"/>
              <a:buChar char="v"/>
            </a:pPr>
            <a:r>
              <a:rPr lang="en-US" sz="1600" b="1" dirty="0">
                <a:solidFill>
                  <a:srgbClr val="0A1F61"/>
                </a:solidFill>
                <a:cs typeface="Tajawal ExtraBold" panose="00000800000000000000" pitchFamily="2" charset="-78"/>
              </a:rPr>
              <a:t>A second </a:t>
            </a:r>
            <a:r>
              <a:rPr lang="en-US" sz="1600" dirty="0">
                <a:solidFill>
                  <a:srgbClr val="0A1F61"/>
                </a:solidFill>
                <a:cs typeface="Tajawal ExtraBold" panose="00000800000000000000" pitchFamily="2" charset="-78"/>
              </a:rPr>
              <a:t>difference between insurance and hedging is that insurance can reduce the objective risk of an insurer by application of the law of large numbers .Thus, many insurance transactions reduce objective risk. In contrast, hedging typically involves only risk transfer, not risk reduction.</a:t>
            </a:r>
            <a:endParaRPr lang="ar-YE" sz="1600" dirty="0">
              <a:solidFill>
                <a:srgbClr val="0A1F61"/>
              </a:solidFill>
              <a:cs typeface="Tajawal ExtraBold" panose="00000800000000000000" pitchFamily="2" charset="-78"/>
            </a:endParaRPr>
          </a:p>
          <a:p>
            <a:pPr marL="342900" indent="-342900" algn="r" rtl="1">
              <a:lnSpc>
                <a:spcPct val="150000"/>
              </a:lnSpc>
              <a:buFont typeface="Wingdings" panose="05000000000000000000" pitchFamily="2" charset="2"/>
              <a:buChar char="v"/>
            </a:pPr>
            <a:r>
              <a:rPr lang="ar-YE" sz="2200" dirty="0">
                <a:latin typeface="Traditional Arabic" panose="02020603050405020304" pitchFamily="18" charset="-78"/>
                <a:cs typeface="Traditional Arabic" panose="02020603050405020304" pitchFamily="18" charset="-78"/>
              </a:rPr>
              <a:t>عقد التأمين ليس هو نفس الشيء كالتحوط . على الرغم من أن كلا التقنيتين متشابهتين من حيث أن المخاطر تُنقل بموجب عقد، ولا يتم إنشاء مخاطر جديدة، إلا أن هناك بعض الاختلافات المهمة بينهما.</a:t>
            </a:r>
          </a:p>
          <a:p>
            <a:pPr marL="342900" indent="-342900" algn="r" rtl="1">
              <a:lnSpc>
                <a:spcPct val="150000"/>
              </a:lnSpc>
              <a:buFont typeface="Wingdings" panose="05000000000000000000" pitchFamily="2" charset="2"/>
              <a:buChar char="v"/>
            </a:pPr>
            <a:r>
              <a:rPr lang="ar-YE" sz="2200" dirty="0">
                <a:latin typeface="Traditional Arabic" panose="02020603050405020304" pitchFamily="18" charset="-78"/>
                <a:cs typeface="Traditional Arabic" panose="02020603050405020304" pitchFamily="18" charset="-78"/>
              </a:rPr>
              <a:t>أولاً، تتضمن المعاملة التأمينية عادةً نقل المخاطر البحتة لأن خصائص المخاطر القابلة للتأمين يمكن أن تتوفر عمومًا.</a:t>
            </a:r>
          </a:p>
          <a:p>
            <a:pPr marL="342900" indent="-342900" algn="r" rtl="1">
              <a:lnSpc>
                <a:spcPct val="150000"/>
              </a:lnSpc>
              <a:buFont typeface="Wingdings" panose="05000000000000000000" pitchFamily="2" charset="2"/>
              <a:buChar char="v"/>
            </a:pPr>
            <a:r>
              <a:rPr lang="ar-YE" sz="2200" dirty="0">
                <a:latin typeface="Traditional Arabic" panose="02020603050405020304" pitchFamily="18" charset="-78"/>
                <a:cs typeface="Traditional Arabic" panose="02020603050405020304" pitchFamily="18" charset="-78"/>
              </a:rPr>
              <a:t>الفرق الثاني بين التأمين والتحوط هو أن التأمين يمكن أن يقلل من المخاطر الموضوعية لشركة التأمين من خلال تطبيق قانون الأعداد الكبيرة.</a:t>
            </a:r>
            <a:br>
              <a:rPr lang="ar-YE" sz="2200" dirty="0">
                <a:latin typeface="Traditional Arabic" panose="02020603050405020304" pitchFamily="18" charset="-78"/>
                <a:cs typeface="Traditional Arabic" panose="02020603050405020304" pitchFamily="18" charset="-78"/>
              </a:rPr>
            </a:br>
            <a:r>
              <a:rPr lang="ar-YE" sz="2200" dirty="0">
                <a:latin typeface="Traditional Arabic" panose="02020603050405020304" pitchFamily="18" charset="-78"/>
                <a:cs typeface="Traditional Arabic" panose="02020603050405020304" pitchFamily="18" charset="-78"/>
              </a:rPr>
              <a:t>لذا، فإن العديد من المعاملات التأمينية تقلل من المخاطر الموضوعية. بالمقابل، يتضمن التحوط عادةً نقل المخاطر فقط، وليس تقليلها.</a:t>
            </a:r>
            <a:endParaRPr lang="en-MY" sz="2200" dirty="0">
              <a:solidFill>
                <a:srgbClr val="0A1F61"/>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1264375358"/>
      </p:ext>
    </p:extLst>
  </p:cSld>
  <p:clrMapOvr>
    <a:masterClrMapping/>
  </p:clrMapOvr>
  <mc:AlternateContent xmlns:mc="http://schemas.openxmlformats.org/markup-compatibility/2006" xmlns:p14="http://schemas.microsoft.com/office/powerpoint/2010/main">
    <mc:Choice Requires="p14">
      <p:transition spd="slow" p14:dur="2000" advTm="129688"/>
    </mc:Choice>
    <mc:Fallback xmlns="">
      <p:transition spd="slow" advTm="129688"/>
    </mc:Fallback>
  </mc:AlternateContent>
  <p:extLst>
    <p:ext uri="{3A86A75C-4F4B-4683-9AE1-C65F6400EC91}">
      <p14:laserTraceLst xmlns:p14="http://schemas.microsoft.com/office/powerpoint/2010/main">
        <p14:tracePtLst>
          <p14:tracePt t="1984" x="3857625" y="3246438"/>
          <p14:tracePt t="1987" x="3941763" y="3109913"/>
          <p14:tracePt t="2003" x="4070350" y="2778125"/>
          <p14:tracePt t="2004" x="4240213" y="2524125"/>
          <p14:tracePt t="2019" x="4291013" y="2430463"/>
          <p14:tracePt t="2035" x="4306888" y="2413000"/>
          <p14:tracePt t="2130" x="4306888" y="2405063"/>
          <p14:tracePt t="2138" x="4316413" y="2387600"/>
          <p14:tracePt t="2194" x="4316413" y="2371725"/>
          <p14:tracePt t="2267" x="4316413" y="2362200"/>
          <p14:tracePt t="2275" x="4324350" y="2328863"/>
          <p14:tracePt t="2285" x="4324350" y="2319338"/>
          <p14:tracePt t="2302" x="4324350" y="2293938"/>
          <p14:tracePt t="2318" x="4324350" y="2268538"/>
          <p14:tracePt t="2336" x="4332288" y="2252663"/>
          <p14:tracePt t="2352" x="4349750" y="2227263"/>
          <p14:tracePt t="2369" x="4384675" y="2192338"/>
          <p14:tracePt t="2371" x="4392613" y="2174875"/>
          <p14:tracePt t="2386" x="4400550" y="2174875"/>
          <p14:tracePt t="2404" x="4400550" y="2159000"/>
          <p14:tracePt t="2405" x="4400550" y="2149475"/>
          <p14:tracePt t="2419" x="4410075" y="2141538"/>
          <p14:tracePt t="2436" x="4425950" y="2116138"/>
          <p14:tracePt t="2452" x="4443413" y="2098675"/>
          <p14:tracePt t="2468" x="4468813" y="2073275"/>
          <p14:tracePt t="2486" x="4511675" y="2065338"/>
          <p14:tracePt t="3198" x="4460875" y="2065338"/>
          <p14:tracePt t="3204" x="4435475" y="2065338"/>
          <p14:tracePt t="3218" x="4418013" y="2073275"/>
          <p14:tracePt t="3364" x="4418013" y="2082800"/>
          <p14:tracePt t="5309" x="4410075" y="2090738"/>
          <p14:tracePt t="25979" x="4519613" y="2082800"/>
          <p14:tracePt t="25987" x="4987925" y="2065338"/>
          <p14:tracePt t="25994" x="5480050" y="2065338"/>
          <p14:tracePt t="26008" x="5743575" y="2073275"/>
          <p14:tracePt t="26025" x="6270625" y="2159000"/>
          <p14:tracePt t="26029" x="6534150" y="2174875"/>
          <p14:tracePt t="26043" x="6975475" y="2192338"/>
          <p14:tracePt t="26044" x="7434263" y="2192338"/>
          <p14:tracePt t="26059" x="7850188" y="2268538"/>
          <p14:tracePt t="26060" x="8131175" y="2303463"/>
          <p14:tracePt t="26078" x="8402638" y="2328863"/>
          <p14:tracePt t="26092" x="8478838" y="2319338"/>
          <p14:tracePt t="26110" x="8521700" y="2278063"/>
          <p14:tracePt t="26124" x="8547100" y="2243138"/>
          <p14:tracePt t="26187" x="8547100" y="2227263"/>
          <p14:tracePt t="26195" x="8547100" y="2217738"/>
          <p14:tracePt t="26203" x="8547100" y="2209800"/>
          <p14:tracePt t="26210" x="8547100" y="2192338"/>
          <p14:tracePt t="26226" x="8547100" y="2184400"/>
          <p14:tracePt t="26242" x="8555038" y="2174875"/>
          <p14:tracePt t="26307" x="8555038" y="2166938"/>
          <p14:tracePt t="26355" x="8555038" y="2159000"/>
          <p14:tracePt t="26365" x="8555038" y="2149475"/>
          <p14:tracePt t="26374" x="8521700" y="2174875"/>
          <p14:tracePt t="26393" x="8385175" y="2286000"/>
          <p14:tracePt t="26394" x="8334375" y="2328863"/>
          <p14:tracePt t="26410" x="8301038" y="2344738"/>
          <p14:tracePt t="26426" x="8240713" y="2387600"/>
          <p14:tracePt t="26428" x="8113713" y="2489200"/>
          <p14:tracePt t="26442" x="7885113" y="2651125"/>
          <p14:tracePt t="26459" x="7264400" y="3119438"/>
          <p14:tracePt t="26460" x="6975475" y="3322638"/>
          <p14:tracePt t="26476" x="6797675" y="3459163"/>
          <p14:tracePt t="26498" x="6575425" y="3619500"/>
          <p14:tracePt t="26555" x="6567488" y="3629025"/>
          <p14:tracePt t="26563" x="6550025" y="3629025"/>
          <p14:tracePt t="26575" x="6508750" y="3646488"/>
          <p14:tracePt t="26591" x="6473825" y="3671888"/>
          <p14:tracePt t="26608" x="6465888" y="3679825"/>
          <p14:tracePt t="26625" x="6465888" y="3687763"/>
          <p14:tracePt t="26661" x="6430963" y="3705225"/>
          <p14:tracePt t="26667" x="6346825" y="3748088"/>
          <p14:tracePt t="26676" x="6245225" y="3790950"/>
          <p14:tracePt t="26691" x="6040438" y="3841750"/>
          <p14:tracePt t="26708" x="5862638" y="3917950"/>
          <p14:tracePt t="26725" x="5624513" y="4019550"/>
          <p14:tracePt t="26741" x="5394325" y="4105275"/>
          <p14:tracePt t="26757" x="5267325" y="4146550"/>
          <p14:tracePt t="26778" x="5233988" y="4156075"/>
          <p14:tracePt t="26779" x="5208588" y="4164013"/>
          <p14:tracePt t="26791" x="5183188" y="4164013"/>
          <p14:tracePt t="26808" x="5080000" y="4189413"/>
          <p14:tracePt t="26825" x="4902200" y="4257675"/>
          <p14:tracePt t="26843" x="4689475" y="4300538"/>
          <p14:tracePt t="26844" x="4570413" y="4308475"/>
          <p14:tracePt t="26858" x="4460875" y="4333875"/>
          <p14:tracePt t="26875" x="4273550" y="4333875"/>
          <p14:tracePt t="26877" x="4179888" y="4333875"/>
          <p14:tracePt t="26894" x="3976688" y="4333875"/>
          <p14:tracePt t="26909" x="3883025" y="4333875"/>
          <p14:tracePt t="26925" x="3857625" y="4325938"/>
          <p14:tracePt t="26995" x="3848100" y="4325938"/>
          <p14:tracePt t="27003" x="3814763" y="4316413"/>
          <p14:tracePt t="27010" x="3797300" y="4300538"/>
          <p14:tracePt t="27025" x="3771900" y="4300538"/>
          <p14:tracePt t="27076" x="3771900" y="4291013"/>
          <p14:tracePt t="27107" x="3771900" y="4283075"/>
          <p14:tracePt t="27114" x="3806825" y="4265613"/>
          <p14:tracePt t="27124" x="3848100" y="4265613"/>
          <p14:tracePt t="27141" x="3925888" y="4265613"/>
          <p14:tracePt t="27158" x="3992563" y="4265613"/>
          <p14:tracePt t="27174" x="4078288" y="4265613"/>
          <p14:tracePt t="27191" x="4154488" y="4265613"/>
          <p14:tracePt t="27207" x="4187825" y="4265613"/>
          <p14:tracePt t="27224" x="4205288" y="4257675"/>
          <p14:tracePt t="27241" x="4214813" y="4249738"/>
          <p14:tracePt t="27259" x="4222750" y="4249738"/>
          <p14:tracePt t="27275" x="4240213" y="4232275"/>
          <p14:tracePt t="27292" x="4291013" y="4206875"/>
          <p14:tracePt t="27293" x="4341813" y="4189413"/>
          <p14:tracePt t="27308" x="4503738" y="4189413"/>
          <p14:tracePt t="27324" x="4613275" y="4189413"/>
          <p14:tracePt t="27341" x="4656138" y="4189413"/>
          <p14:tracePt t="27357" x="4664075" y="4189413"/>
          <p14:tracePt t="27410" x="4673600" y="4181475"/>
          <p14:tracePt t="27426" x="4706938" y="4181475"/>
          <p14:tracePt t="27435" x="4749800" y="4181475"/>
          <p14:tracePt t="27443" x="4775200" y="4181475"/>
          <p14:tracePt t="27458" x="4800600" y="4181475"/>
          <p14:tracePt t="27476" x="4962525" y="4181475"/>
          <p14:tracePt t="27492" x="4978400" y="4181475"/>
          <p14:tracePt t="27493" x="5021263" y="4181475"/>
          <p14:tracePt t="27509" x="5080000" y="4181475"/>
          <p14:tracePt t="27524" x="5089525" y="4181475"/>
          <p14:tracePt t="27627" x="5097463" y="4181475"/>
          <p14:tracePt t="27635" x="5114925" y="4181475"/>
          <p14:tracePt t="27642" x="5157788" y="4181475"/>
          <p14:tracePt t="27657" x="5191125" y="4181475"/>
          <p14:tracePt t="27674" x="5292725" y="4171950"/>
          <p14:tracePt t="27691" x="5462588" y="4171950"/>
          <p14:tracePt t="27707" x="5700713" y="4171950"/>
          <p14:tracePt t="27724" x="5802313" y="4171950"/>
          <p14:tracePt t="27741" x="5819775" y="4171950"/>
          <p14:tracePt t="27924" x="5845175" y="4164013"/>
          <p14:tracePt t="27948" x="5845175" y="4146550"/>
          <p14:tracePt t="27955" x="5853113" y="4138613"/>
          <p14:tracePt t="27979" x="5862638" y="4138613"/>
          <p14:tracePt t="28003" x="5870575" y="4138613"/>
          <p14:tracePt t="28187" x="5880100" y="4130675"/>
          <p14:tracePt t="28211" x="5905500" y="4121150"/>
          <p14:tracePt t="28218" x="5956300" y="4121150"/>
          <p14:tracePt t="28227" x="5964238" y="4121150"/>
          <p14:tracePt t="28240" x="6040438" y="4121150"/>
          <p14:tracePt t="28257" x="6210300" y="4121150"/>
          <p14:tracePt t="28275" x="6311900" y="4121150"/>
          <p14:tracePt t="28277" x="6389688" y="4121150"/>
          <p14:tracePt t="28291" x="6440488" y="4121150"/>
          <p14:tracePt t="28307" x="6491288" y="4121150"/>
          <p14:tracePt t="28475" x="6516688" y="4121150"/>
          <p14:tracePt t="28482" x="6559550" y="4121150"/>
          <p14:tracePt t="28492" x="6610350" y="4113213"/>
          <p14:tracePt t="28508" x="6678613" y="4105275"/>
          <p14:tracePt t="28509" x="6754813" y="4087813"/>
          <p14:tracePt t="28524" x="6924675" y="4087813"/>
          <p14:tracePt t="28540" x="7085013" y="4087813"/>
          <p14:tracePt t="28557" x="7137400" y="4087813"/>
          <p14:tracePt t="28574" x="7162800" y="4087813"/>
          <p14:tracePt t="29532" x="7170738" y="4087813"/>
          <p14:tracePt t="29867" x="7178675" y="4095750"/>
          <p14:tracePt t="32915" x="7178675" y="4105275"/>
          <p14:tracePt t="42955" x="7188200" y="4105275"/>
          <p14:tracePt t="43444" x="7188200" y="4113213"/>
          <p14:tracePt t="43453" x="6889750" y="4359275"/>
          <p14:tracePt t="43459" x="6524625" y="4597400"/>
          <p14:tracePt t="43467" x="6405563" y="4630738"/>
          <p14:tracePt t="43484" x="6311900" y="4648200"/>
          <p14:tracePt t="43500" x="6167438" y="4691063"/>
          <p14:tracePt t="43518" x="6142038" y="4691063"/>
          <p14:tracePt t="43538" x="6134100" y="4691063"/>
          <p14:tracePt t="43550" x="6108700" y="4691063"/>
          <p14:tracePt t="43567" x="6015038" y="4673600"/>
          <p14:tracePt t="43584" x="5880100" y="4622800"/>
          <p14:tracePt t="43600" x="5718175" y="4554538"/>
          <p14:tracePt t="43619" x="5522913" y="4503738"/>
          <p14:tracePt t="43634" x="5462588" y="4478338"/>
          <p14:tracePt t="43636" x="5386388" y="4478338"/>
          <p14:tracePt t="43650" x="5327650" y="4478338"/>
          <p14:tracePt t="43668" x="5318125" y="4478338"/>
          <p14:tracePt t="43684" x="5302250" y="4478338"/>
          <p14:tracePt t="43739" x="5292725" y="4478338"/>
          <p14:tracePt t="43747" x="5224463" y="4486275"/>
          <p14:tracePt t="43755" x="5140325" y="4503738"/>
          <p14:tracePt t="43767" x="5029200" y="4554538"/>
          <p14:tracePt t="43784" x="4808538" y="4683125"/>
          <p14:tracePt t="43802" x="4681538" y="4733925"/>
          <p14:tracePt t="43803" x="4664075" y="4733925"/>
          <p14:tracePt t="43818" x="4646613" y="4741863"/>
          <p14:tracePt t="43875" x="4673600" y="4741863"/>
          <p14:tracePt t="43884" x="4689475" y="4749800"/>
          <p14:tracePt t="43890" x="4724400" y="4759325"/>
          <p14:tracePt t="43902" x="4765675" y="4767263"/>
          <p14:tracePt t="43918" x="4843463" y="4767263"/>
          <p14:tracePt t="43934" x="4927600" y="4767263"/>
          <p14:tracePt t="43953" x="5038725" y="4767263"/>
          <p14:tracePt t="43955" x="5106988" y="4792663"/>
          <p14:tracePt t="43967" x="5148263" y="4792663"/>
          <p14:tracePt t="43984" x="5241925" y="4810125"/>
          <p14:tracePt t="44001" x="5284788" y="4818063"/>
          <p14:tracePt t="44019" x="5386388" y="4835525"/>
          <p14:tracePt t="44035" x="5411788" y="4835525"/>
          <p14:tracePt t="44035" x="5480050" y="4835525"/>
          <p14:tracePt t="44051" x="5565775" y="4835525"/>
          <p14:tracePt t="44052" x="5641975" y="4835525"/>
          <p14:tracePt t="44069" x="5827713" y="4810125"/>
          <p14:tracePt t="44084" x="5921375" y="4810125"/>
          <p14:tracePt t="44101" x="6167438" y="4810125"/>
          <p14:tracePt t="44117" x="6245225" y="4827588"/>
          <p14:tracePt t="44134" x="6261100" y="4835525"/>
          <p14:tracePt t="44150" x="6286500" y="4843463"/>
          <p14:tracePt t="44167" x="6364288" y="4868863"/>
          <p14:tracePt t="44184" x="6534150" y="4878388"/>
          <p14:tracePt t="44200" x="6653213" y="4878388"/>
          <p14:tracePt t="44218" x="6711950" y="4878388"/>
          <p14:tracePt t="44219" x="6719888" y="4878388"/>
          <p14:tracePt t="44234" x="6729413" y="4878388"/>
          <p14:tracePt t="44315" x="6737350" y="4886325"/>
          <p14:tracePt t="44331" x="6711950" y="4911725"/>
          <p14:tracePt t="44338" x="6653213" y="4919663"/>
          <p14:tracePt t="44350" x="6550025" y="4937125"/>
          <p14:tracePt t="44368" x="6364288" y="4962525"/>
          <p14:tracePt t="44384" x="6159500" y="4987925"/>
          <p14:tracePt t="44400" x="5989638" y="4997450"/>
          <p14:tracePt t="44417" x="5827713" y="5030788"/>
          <p14:tracePt t="44435" x="5768975" y="5038725"/>
          <p14:tracePt t="44436" x="5761038" y="5038725"/>
          <p14:tracePt t="44500" x="5751513" y="5038725"/>
          <p14:tracePt t="44506" x="5683250" y="5038725"/>
          <p14:tracePt t="44516" x="5548313" y="5048250"/>
          <p14:tracePt t="44533" x="5335588" y="5073650"/>
          <p14:tracePt t="44550" x="5080000" y="5073650"/>
          <p14:tracePt t="44566" x="4868863" y="5056188"/>
          <p14:tracePt t="44583" x="4800600" y="5030788"/>
          <p14:tracePt t="44707" x="4800600" y="5022850"/>
          <p14:tracePt t="44715" x="4833938" y="5022850"/>
          <p14:tracePt t="44722" x="4927600" y="5022850"/>
          <p14:tracePt t="44734" x="5072063" y="5022850"/>
          <p14:tracePt t="44751" x="5368925" y="5038725"/>
          <p14:tracePt t="44768" x="5726113" y="5116513"/>
          <p14:tracePt t="44783" x="5981700" y="5175250"/>
          <p14:tracePt t="44800" x="6227763" y="5218113"/>
          <p14:tracePt t="44817" x="6380163" y="5235575"/>
          <p14:tracePt t="44833" x="6440488" y="5235575"/>
          <p14:tracePt t="44850" x="6448425" y="5235575"/>
          <p14:tracePt t="44866" x="6456363" y="5235575"/>
          <p14:tracePt t="44890" x="6465888" y="5226050"/>
          <p14:tracePt t="44900" x="6499225" y="5200650"/>
          <p14:tracePt t="44916" x="6559550" y="5157788"/>
          <p14:tracePt t="44933" x="6592888" y="5132388"/>
          <p14:tracePt t="44950" x="6610350" y="5124450"/>
          <p14:tracePt t="44966" x="6618288" y="5116513"/>
          <p14:tracePt t="44983" x="6635750" y="5106988"/>
          <p14:tracePt t="45000" x="6643688" y="5099050"/>
          <p14:tracePt t="45016" x="6661150" y="5099050"/>
          <p14:tracePt t="45033" x="6686550" y="5073650"/>
          <p14:tracePt t="45116" x="6678613" y="5073650"/>
          <p14:tracePt t="45123" x="6653213" y="5073650"/>
          <p14:tracePt t="45133" x="6626225" y="5073650"/>
          <p14:tracePt t="45150" x="6559550" y="5073650"/>
          <p14:tracePt t="45167" x="6491288" y="5073650"/>
          <p14:tracePt t="45183" x="6440488" y="5073650"/>
          <p14:tracePt t="45200" x="6405563" y="5073650"/>
          <p14:tracePt t="45217" x="6397625" y="5073650"/>
          <p14:tracePt t="45291" x="6389688" y="5073650"/>
          <p14:tracePt t="45299" x="6364288" y="5073650"/>
          <p14:tracePt t="45307" x="6311900" y="5073650"/>
          <p14:tracePt t="45316" x="6270625" y="5073650"/>
          <p14:tracePt t="45333" x="6167438" y="5073650"/>
          <p14:tracePt t="45349" x="6032500" y="5073650"/>
          <p14:tracePt t="45366" x="5981700" y="5073650"/>
          <p14:tracePt t="46115" x="5964238" y="5081588"/>
          <p14:tracePt t="46138" x="5956300" y="5091113"/>
          <p14:tracePt t="48020" x="5972175" y="5048250"/>
          <p14:tracePt t="48027" x="6057900" y="5038725"/>
          <p14:tracePt t="48035" x="6091238" y="5038725"/>
          <p14:tracePt t="48049" x="6134100" y="5013325"/>
          <p14:tracePt t="48068" x="6176963" y="5013325"/>
          <p14:tracePt t="48082" x="6184900" y="5013325"/>
          <p14:tracePt t="48156" x="6184900" y="5005388"/>
          <p14:tracePt t="48163" x="6210300" y="4997450"/>
          <p14:tracePt t="48170" x="6245225" y="4987925"/>
          <p14:tracePt t="48182" x="6253163" y="4987925"/>
          <p14:tracePt t="48198" x="6321425" y="4972050"/>
          <p14:tracePt t="48217" x="6372225" y="4972050"/>
          <p14:tracePt t="48233" x="6397625" y="4972050"/>
          <p14:tracePt t="48259" x="6405563" y="4962525"/>
          <p14:tracePt t="48268" x="6423025" y="4962525"/>
          <p14:tracePt t="48283" x="6473825" y="4946650"/>
          <p14:tracePt t="48284" x="6516688" y="4929188"/>
          <p14:tracePt t="48298" x="6534150" y="4919663"/>
          <p14:tracePt t="48315" x="6567488" y="4911725"/>
          <p14:tracePt t="48332" x="6618288" y="4903788"/>
          <p14:tracePt t="48348" x="6635750" y="4903788"/>
          <p14:tracePt t="48365" x="6661150" y="4903788"/>
          <p14:tracePt t="48381" x="6762750" y="4903788"/>
          <p14:tracePt t="48398" x="6838950" y="4903788"/>
          <p14:tracePt t="48415" x="6889750" y="4903788"/>
          <p14:tracePt t="48432" x="6915150" y="4903788"/>
          <p14:tracePt t="48571" x="6942138" y="4903788"/>
          <p14:tracePt t="48579" x="6983413" y="4903788"/>
          <p14:tracePt t="48587" x="6992938" y="4903788"/>
          <p14:tracePt t="48599" x="7000875" y="4903788"/>
          <p14:tracePt t="48615" x="7112000" y="4903788"/>
          <p14:tracePt t="48632" x="7153275" y="4903788"/>
          <p14:tracePt t="48650" x="7162800" y="4903788"/>
          <p14:tracePt t="48691" x="7170738" y="4903788"/>
          <p14:tracePt t="48779" x="7178675" y="4903788"/>
          <p14:tracePt t="48795" x="7196138" y="4903788"/>
          <p14:tracePt t="48802" x="7272338" y="4878388"/>
          <p14:tracePt t="48815" x="7358063" y="4878388"/>
          <p14:tracePt t="48831" x="7612063" y="4878388"/>
          <p14:tracePt t="48848" x="7799388" y="4878388"/>
          <p14:tracePt t="48865" x="7900988" y="4878388"/>
          <p14:tracePt t="48882" x="7969250" y="4886325"/>
          <p14:tracePt t="48963" x="8004175" y="4886325"/>
          <p14:tracePt t="48970" x="8054975" y="4894263"/>
          <p14:tracePt t="48981" x="8088313" y="4894263"/>
          <p14:tracePt t="48998" x="8240713" y="4903788"/>
          <p14:tracePt t="49016" x="8343900" y="4929188"/>
          <p14:tracePt t="49031" x="8420100" y="4929188"/>
          <p14:tracePt t="49048" x="8428038" y="4929188"/>
          <p14:tracePt t="53099" x="8478838" y="4929188"/>
          <p14:tracePt t="53107" x="8572500" y="4929188"/>
          <p14:tracePt t="53114" x="8623300" y="4929188"/>
          <p14:tracePt t="53130" x="8666163" y="4929188"/>
          <p14:tracePt t="53146" x="8750300" y="4929188"/>
          <p14:tracePt t="53165" x="8785225" y="4929188"/>
          <p14:tracePt t="53179" x="8843963" y="4929188"/>
          <p14:tracePt t="53196" x="8861425" y="4929188"/>
          <p14:tracePt t="53213" x="8878888" y="4929188"/>
          <p14:tracePt t="53230" x="8894763" y="4929188"/>
          <p14:tracePt t="53246" x="8912225" y="4929188"/>
          <p14:tracePt t="53264" x="8921750" y="4929188"/>
          <p14:tracePt t="53434" x="8921750" y="4937125"/>
          <p14:tracePt t="53467" x="8904288" y="4946650"/>
          <p14:tracePt t="53475" x="8894763" y="4962525"/>
          <p14:tracePt t="53484" x="8878888" y="4962525"/>
          <p14:tracePt t="53496" x="8869363" y="4972050"/>
          <p14:tracePt t="53515" x="8861425" y="4972050"/>
          <p14:tracePt t="53530" x="8853488" y="4972050"/>
          <p14:tracePt t="53555" x="8843963" y="4972050"/>
          <p14:tracePt t="53570" x="8802688" y="4997450"/>
          <p14:tracePt t="53587" x="8785225" y="4997450"/>
          <p14:tracePt t="53597" x="8785225" y="5005388"/>
          <p14:tracePt t="53613" x="8759825" y="5005388"/>
          <p14:tracePt t="53629" x="8750300" y="5005388"/>
          <p14:tracePt t="53646" x="8742363" y="5005388"/>
          <p14:tracePt t="53698" x="8724900" y="5005388"/>
          <p14:tracePt t="53706" x="8658225" y="5005388"/>
          <p14:tracePt t="53714" x="8597900" y="5022850"/>
          <p14:tracePt t="53729" x="8547100" y="5038725"/>
          <p14:tracePt t="53746" x="8488363" y="5038725"/>
          <p14:tracePt t="53763" x="8435975" y="5038725"/>
          <p14:tracePt t="53843" x="8402638" y="5038725"/>
          <p14:tracePt t="53852" x="8359775" y="5038725"/>
          <p14:tracePt t="53862" x="8318500" y="5038725"/>
          <p14:tracePt t="53879" x="8240713" y="5048250"/>
          <p14:tracePt t="53896" x="8199438" y="5048250"/>
          <p14:tracePt t="53913" x="8096250" y="5048250"/>
          <p14:tracePt t="53931" x="8062913" y="5048250"/>
          <p14:tracePt t="54026" x="8029575" y="5048250"/>
          <p14:tracePt t="54034" x="7986713" y="5056188"/>
          <p14:tracePt t="54045" x="7969250" y="5056188"/>
          <p14:tracePt t="54063" x="7961313" y="5056188"/>
          <p14:tracePt t="54242" x="7951788" y="5056188"/>
          <p14:tracePt t="55019" x="7943850" y="5056188"/>
          <p14:tracePt t="55026" x="7807325" y="5056188"/>
          <p14:tracePt t="55034" x="7748588" y="5056188"/>
          <p14:tracePt t="55045" x="7731125" y="5056188"/>
          <p14:tracePt t="55062" x="7688263" y="5056188"/>
          <p14:tracePt t="55079" x="7654925" y="5056188"/>
          <p14:tracePt t="110476" x="7596188" y="5056188"/>
          <p14:tracePt t="110482" x="7340600" y="5073650"/>
          <p14:tracePt t="110490" x="7221538" y="5106988"/>
          <p14:tracePt t="110515" x="7170738" y="5116513"/>
          <p14:tracePt t="110522" x="7102475" y="5149850"/>
          <p14:tracePt t="110537" x="7000875" y="5167313"/>
          <p14:tracePt t="110555" x="6907213" y="5200650"/>
          <p14:tracePt t="110571" x="6754813" y="5208588"/>
          <p14:tracePt t="110587" x="6678613" y="5243513"/>
          <p14:tracePt t="110643" x="6669088" y="5243513"/>
          <p14:tracePt t="110651" x="6610350" y="5260975"/>
          <p14:tracePt t="110658" x="6516688" y="5327650"/>
          <p14:tracePt t="110671" x="6397625" y="5413375"/>
          <p14:tracePt t="110688" x="6219825" y="5524500"/>
          <p14:tracePt t="110705" x="6126163" y="5583238"/>
          <p14:tracePt t="110707" x="6091238" y="5600700"/>
          <p14:tracePt t="110720" x="6065838" y="5626100"/>
          <p14:tracePt t="110738" x="6057900" y="5634038"/>
          <p14:tracePt t="110772" x="6049963" y="5634038"/>
          <p14:tracePt t="110779" x="6049963" y="5651500"/>
          <p14:tracePt t="110787" x="6015038" y="5684838"/>
          <p14:tracePt t="110803" x="5913438" y="5753100"/>
          <p14:tracePt t="110821" x="5837238" y="5795963"/>
          <p14:tracePt t="110838" x="5819775" y="5795963"/>
          <p14:tracePt t="110901" x="5819775" y="5803900"/>
          <p14:tracePt t="110907" x="5819775" y="5821363"/>
          <p14:tracePt t="110923" x="5811838" y="5838825"/>
          <p14:tracePt t="110937" x="5802313" y="5846763"/>
          <p14:tracePt t="110955" x="5794375" y="5864225"/>
          <p14:tracePt t="110971" x="5786438" y="5872163"/>
          <p14:tracePt t="110988" x="5776913" y="5880100"/>
          <p14:tracePt t="111004" x="5768975" y="5897563"/>
          <p14:tracePt t="116412" x="5761038" y="5897563"/>
          <p14:tracePt t="128781" x="5751513" y="5897563"/>
          <p14:tracePt t="128787" x="5302250" y="5532438"/>
          <p14:tracePt t="128796" x="4451350" y="4683125"/>
          <p14:tracePt t="128812" x="2838450" y="3094038"/>
          <p14:tracePt t="128829" x="1733550" y="2463800"/>
          <p14:tracePt t="128846" x="654050" y="1606550"/>
        </p14:tracePtLst>
      </p14:laserTraceLst>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8C9C6905-96B6-3DD2-F43C-9F4FB4B473D7}"/>
              </a:ext>
            </a:extLst>
          </p:cNvPr>
          <p:cNvSpPr txBox="1"/>
          <p:nvPr/>
        </p:nvSpPr>
        <p:spPr>
          <a:xfrm>
            <a:off x="2860646" y="570703"/>
            <a:ext cx="8133288" cy="1015663"/>
          </a:xfrm>
          <a:prstGeom prst="rect">
            <a:avLst/>
          </a:prstGeom>
          <a:solidFill>
            <a:srgbClr val="00B0F0"/>
          </a:solidFill>
        </p:spPr>
        <p:txBody>
          <a:bodyPr wrap="square" rtlCol="0">
            <a:spAutoFit/>
          </a:bodyPr>
          <a:lstStyle/>
          <a:p>
            <a:pPr algn="ctr"/>
            <a:r>
              <a:rPr lang="en-US" sz="3000" b="1" dirty="0">
                <a:solidFill>
                  <a:schemeClr val="bg1"/>
                </a:solidFill>
                <a:latin typeface="Alexandria" charset="0"/>
              </a:rPr>
              <a:t>Types of Insurance</a:t>
            </a:r>
            <a:endParaRPr lang="ar-YE" sz="3000" b="1" dirty="0">
              <a:solidFill>
                <a:schemeClr val="bg1"/>
              </a:solidFill>
              <a:latin typeface="Alexandria" charset="0"/>
            </a:endParaRPr>
          </a:p>
          <a:p>
            <a:pPr algn="ctr"/>
            <a:r>
              <a:rPr lang="ar-YE" sz="3000" b="1" dirty="0">
                <a:solidFill>
                  <a:schemeClr val="bg1"/>
                </a:solidFill>
                <a:latin typeface="Traditional Arabic" panose="02020603050405020304" pitchFamily="18" charset="-78"/>
                <a:cs typeface="Traditional Arabic" panose="02020603050405020304" pitchFamily="18" charset="-78"/>
              </a:rPr>
              <a:t>أنواع التأمين</a:t>
            </a:r>
          </a:p>
        </p:txBody>
      </p:sp>
      <p:sp>
        <p:nvSpPr>
          <p:cNvPr id="14" name="TextBox 13">
            <a:extLst>
              <a:ext uri="{FF2B5EF4-FFF2-40B4-BE49-F238E27FC236}">
                <a16:creationId xmlns:a16="http://schemas.microsoft.com/office/drawing/2014/main" xmlns="" id="{87257550-6B76-0921-6F03-193A15BDE0F1}"/>
              </a:ext>
            </a:extLst>
          </p:cNvPr>
          <p:cNvSpPr txBox="1"/>
          <p:nvPr/>
        </p:nvSpPr>
        <p:spPr>
          <a:xfrm>
            <a:off x="232095" y="1545425"/>
            <a:ext cx="11727809" cy="5262979"/>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1600" dirty="0">
                <a:solidFill>
                  <a:srgbClr val="0A1F61"/>
                </a:solidFill>
                <a:cs typeface="Tajawal ExtraBold" panose="00000800000000000000" pitchFamily="2" charset="-78"/>
              </a:rPr>
              <a:t>Insurance can be classified as either private or government insurance. Private insurance includes life and health insurance and property and liability insurance. Government insurance includes social insurance programs and other government insurance plans.</a:t>
            </a:r>
          </a:p>
          <a:p>
            <a:pPr marL="342900" indent="-342900" algn="l">
              <a:lnSpc>
                <a:spcPct val="150000"/>
              </a:lnSpc>
              <a:buFont typeface="Wingdings" panose="05000000000000000000" pitchFamily="2" charset="2"/>
              <a:buChar char="v"/>
            </a:pPr>
            <a:r>
              <a:rPr lang="en-US" sz="1600" dirty="0">
                <a:solidFill>
                  <a:srgbClr val="0A1F61"/>
                </a:solidFill>
                <a:cs typeface="Tajawal ExtraBold" panose="00000800000000000000" pitchFamily="2" charset="-78"/>
              </a:rPr>
              <a:t>Life Insurance :  Life insurance pays death benefits to designated beneficiaries when the insured dies. The benefits pay for funeral expenses, uninsured medical bills, estate taxes, and other expenses. The death proceeds can also provide periodic income payments to the deceased’s beneficiary.</a:t>
            </a:r>
          </a:p>
          <a:p>
            <a:pPr marL="342900" indent="-342900" algn="l">
              <a:lnSpc>
                <a:spcPct val="150000"/>
              </a:lnSpc>
              <a:buFont typeface="Wingdings" panose="05000000000000000000" pitchFamily="2" charset="2"/>
              <a:buChar char="v"/>
            </a:pPr>
            <a:r>
              <a:rPr lang="en-US" sz="1600" dirty="0">
                <a:solidFill>
                  <a:srgbClr val="0A1F61"/>
                </a:solidFill>
                <a:cs typeface="Tajawal ExtraBold" panose="00000800000000000000" pitchFamily="2" charset="-78"/>
              </a:rPr>
              <a:t> Some life insurers also sell (1) individual and group health insurance plans that cover medical</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expenses because of sickness or injury; (2) disability  income plans that replace income lost during a</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period of disability; and (3) long-term care policies that cover care in nursing facilities.</a:t>
            </a:r>
            <a:endParaRPr lang="ar-YE" sz="1600" dirty="0">
              <a:solidFill>
                <a:srgbClr val="0A1F61"/>
              </a:solidFill>
              <a:cs typeface="Tajawal ExtraBold" panose="00000800000000000000" pitchFamily="2" charset="-78"/>
            </a:endParaRPr>
          </a:p>
          <a:p>
            <a:pPr marL="342900" indent="-342900" algn="r" rtl="1">
              <a:buFont typeface="Wingdings" panose="05000000000000000000" pitchFamily="2" charset="2"/>
              <a:buChar char="v"/>
            </a:pPr>
            <a:r>
              <a:rPr lang="ar-YE" sz="2400" dirty="0">
                <a:latin typeface="Traditional Arabic" panose="02020603050405020304" pitchFamily="18" charset="-78"/>
                <a:cs typeface="Traditional Arabic" panose="02020603050405020304" pitchFamily="18" charset="-78"/>
              </a:rPr>
              <a:t>يمكن تصنيف التأمين إلى تأمين خاص أو تأمين حكومي. يشمل التأمين الخاص تأمين الحياة والتأمين الصحي وتأمين الممتلكات والمسؤولية. بينما يشمل التأمين الحكومي برامج التأمين الاجتماعي وغيرها من خطط التأمين الحكومية.</a:t>
            </a:r>
          </a:p>
          <a:p>
            <a:pPr marL="342900" indent="-342900" algn="r" rtl="1">
              <a:buFont typeface="Wingdings" panose="05000000000000000000" pitchFamily="2" charset="2"/>
              <a:buChar char="v"/>
            </a:pPr>
            <a:r>
              <a:rPr lang="ar-YE" sz="2400" b="1" dirty="0">
                <a:latin typeface="Traditional Arabic" panose="02020603050405020304" pitchFamily="18" charset="-78"/>
                <a:cs typeface="Traditional Arabic" panose="02020603050405020304" pitchFamily="18" charset="-78"/>
              </a:rPr>
              <a:t>تأمين الحياة</a:t>
            </a:r>
            <a:r>
              <a:rPr lang="ar-YE" sz="2400" dirty="0">
                <a:latin typeface="Traditional Arabic" panose="02020603050405020304" pitchFamily="18" charset="-78"/>
                <a:cs typeface="Traditional Arabic" panose="02020603050405020304" pitchFamily="18" charset="-78"/>
              </a:rPr>
              <a:t>: يدفع تأمين الحياة مزايا الوفاة للمستفيدين المعينين عند وفاة المؤمن عليه. تغطي المزايا نفقات الجنازة، والفواتير الطبية غير المؤمنة، والضرائب العقارية، وغيرها من النفقات. يمكن أن توفر عائدات الوفاة أيضًا مدفوعات دخل دورية لورثة المتوفى.</a:t>
            </a:r>
          </a:p>
          <a:p>
            <a:pPr marL="342900" indent="-342900" algn="r" rtl="1">
              <a:buFont typeface="Wingdings" panose="05000000000000000000" pitchFamily="2" charset="2"/>
              <a:buChar char="v"/>
            </a:pPr>
            <a:r>
              <a:rPr lang="ar-YE" sz="2400" dirty="0">
                <a:latin typeface="Traditional Arabic" panose="02020603050405020304" pitchFamily="18" charset="-78"/>
                <a:cs typeface="Traditional Arabic" panose="02020603050405020304" pitchFamily="18" charset="-78"/>
              </a:rPr>
              <a:t>يبيع بعض شركات تأمين الحياة أيضًا (1) خطط تأمين صحي فردية وجماعية تغطي النفقات الطبية بسبب المرض أو الإصابة؛ (2) خطط دخل خلال فترة العجز التي تعوض الدخل المفقود خلال فترة العجز؛ و(3) بوالص الرعاية طويلة الأجل التي تغطي الرعاية في مرافق التمريض.</a:t>
            </a:r>
          </a:p>
        </p:txBody>
      </p:sp>
    </p:spTree>
    <p:extLst>
      <p:ext uri="{BB962C8B-B14F-4D97-AF65-F5344CB8AC3E}">
        <p14:creationId xmlns:p14="http://schemas.microsoft.com/office/powerpoint/2010/main" val="3578109728"/>
      </p:ext>
    </p:extLst>
  </p:cSld>
  <p:clrMapOvr>
    <a:masterClrMapping/>
  </p:clrMapOvr>
  <mc:AlternateContent xmlns:mc="http://schemas.openxmlformats.org/markup-compatibility/2006" xmlns:p14="http://schemas.microsoft.com/office/powerpoint/2010/main">
    <mc:Choice Requires="p14">
      <p:transition spd="slow" p14:dur="2000" advTm="129991"/>
    </mc:Choice>
    <mc:Fallback xmlns="">
      <p:transition spd="slow" advTm="129991"/>
    </mc:Fallback>
  </mc:AlternateContent>
  <p:extLst>
    <p:ext uri="{3A86A75C-4F4B-4683-9AE1-C65F6400EC91}">
      <p14:laserTraceLst xmlns:p14="http://schemas.microsoft.com/office/powerpoint/2010/main">
        <p14:tracePtLst>
          <p14:tracePt t="56059" x="3613150" y="6356350"/>
          <p14:tracePt t="56443" x="3074988" y="6611938"/>
          <p14:tracePt t="56451" x="3152775" y="6450013"/>
          <p14:tracePt t="56465" x="3236913" y="6348413"/>
          <p14:tracePt t="56483" x="3373438" y="6161088"/>
          <p14:tracePt t="56484" x="3414713" y="6102350"/>
          <p14:tracePt t="56498" x="3441700" y="6059488"/>
          <p14:tracePt t="56515" x="3475038" y="6016625"/>
          <p14:tracePt t="56531" x="3500438" y="5973763"/>
          <p14:tracePt t="56550" x="3508375" y="5965825"/>
          <p14:tracePt t="56564" x="3551238" y="5915025"/>
          <p14:tracePt t="56581" x="3644900" y="5838825"/>
          <p14:tracePt t="56598" x="3729038" y="5770563"/>
          <p14:tracePt t="56615" x="3806825" y="5719763"/>
          <p14:tracePt t="56631" x="3865563" y="5684838"/>
          <p14:tracePt t="56649" x="3890963" y="5659438"/>
          <p14:tracePt t="56665" x="3900488" y="5651500"/>
          <p14:tracePt t="56852" x="3908425" y="5634038"/>
          <p14:tracePt t="56868" x="3916363" y="5634038"/>
          <p14:tracePt t="56924" x="3925888" y="5634038"/>
          <p14:tracePt t="56940" x="3933825" y="5634038"/>
          <p14:tracePt t="56957" x="3941763" y="5634038"/>
          <p14:tracePt t="56999" x="3941763" y="5641975"/>
          <p14:tracePt t="57020" x="3941763" y="5651500"/>
          <p14:tracePt t="57037" x="3941763" y="5668963"/>
          <p14:tracePt t="57068" x="3941763" y="5676900"/>
          <p14:tracePt t="57076" x="3933825" y="5684838"/>
          <p14:tracePt t="57085" x="3933825" y="5694363"/>
          <p14:tracePt t="57100" x="3916363" y="5694363"/>
          <p14:tracePt t="57114" x="3908425" y="5702300"/>
          <p14:tracePt t="58700" x="3916363" y="5702300"/>
          <p14:tracePt t="58715" x="3916363" y="5694363"/>
          <p14:tracePt t="58724" x="3933825" y="5676900"/>
          <p14:tracePt t="58740" x="3959225" y="5651500"/>
          <p14:tracePt t="58748" x="3984625" y="5641975"/>
          <p14:tracePt t="58765" x="4002088" y="5634038"/>
          <p14:tracePt t="58765" x="4017963" y="5616575"/>
          <p14:tracePt t="58781" x="4035425" y="5600700"/>
          <p14:tracePt t="58797" x="4052888" y="5583238"/>
          <p14:tracePt t="58814" x="4060825" y="5575300"/>
          <p14:tracePt t="58830" x="4070350" y="5565775"/>
          <p14:tracePt t="58847" x="4086225" y="5549900"/>
          <p14:tracePt t="58866" x="4129088" y="5514975"/>
          <p14:tracePt t="58884" x="4171950" y="5464175"/>
          <p14:tracePt t="58904" x="4214813" y="5413375"/>
          <p14:tracePt t="58917" x="4222750" y="5395913"/>
          <p14:tracePt t="58931" x="4230688" y="5395913"/>
          <p14:tracePt t="58933" x="4240213" y="5387975"/>
          <p14:tracePt t="58951" x="4256088" y="5387975"/>
          <p14:tracePt t="58966" x="4298950" y="5345113"/>
          <p14:tracePt t="58980" x="4332288" y="5311775"/>
          <p14:tracePt t="58997" x="4392613" y="5268913"/>
          <p14:tracePt t="59013" x="4435475" y="5235575"/>
          <p14:tracePt t="59030" x="4460875" y="5235575"/>
          <p14:tracePt t="59047" x="4476750" y="5226050"/>
          <p14:tracePt t="59064" x="4554538" y="5226050"/>
          <p14:tracePt t="59080" x="4638675" y="5226050"/>
          <p14:tracePt t="59097" x="4714875" y="5226050"/>
          <p14:tracePt t="59114" x="4765675" y="5226050"/>
          <p14:tracePt t="59130" x="4791075" y="5226050"/>
          <p14:tracePt t="59166" x="4808538" y="5226050"/>
          <p14:tracePt t="59173" x="4826000" y="5218113"/>
          <p14:tracePt t="59182" x="4851400" y="5218113"/>
          <p14:tracePt t="59197" x="4876800" y="5200650"/>
          <p14:tracePt t="59198" x="4894263" y="5192713"/>
          <p14:tracePt t="59213" x="4978400" y="5175250"/>
          <p14:tracePt t="59230" x="5072063" y="5124450"/>
          <p14:tracePt t="59246" x="5122863" y="5106988"/>
          <p14:tracePt t="59263" x="5165725" y="5081588"/>
          <p14:tracePt t="59280" x="5208588" y="5038725"/>
          <p14:tracePt t="59296" x="5241925" y="5013325"/>
          <p14:tracePt t="59316" x="5343525" y="4894263"/>
          <p14:tracePt t="59330" x="5360988" y="4878388"/>
          <p14:tracePt t="59346" x="5411788" y="4827588"/>
          <p14:tracePt t="59365" x="5437188" y="4784725"/>
          <p14:tracePt t="59636" x="5454650" y="4767263"/>
          <p14:tracePt t="59645" x="5462588" y="4733925"/>
          <p14:tracePt t="59652" x="5462588" y="4708525"/>
          <p14:tracePt t="59666" x="5462588" y="4691063"/>
          <p14:tracePt t="59668" x="5462588" y="4622800"/>
          <p14:tracePt t="59679" x="5462588" y="4614863"/>
          <p14:tracePt t="59820" x="5454650" y="4614863"/>
          <p14:tracePt t="59828" x="5446713" y="4614863"/>
          <p14:tracePt t="59836" x="5437188" y="4614863"/>
          <p14:tracePt t="60012" x="5429250" y="4614863"/>
          <p14:tracePt t="60020" x="5421313" y="4614863"/>
          <p14:tracePt t="60036" x="5421313" y="4605338"/>
          <p14:tracePt t="60052" x="5403850" y="4597400"/>
          <p14:tracePt t="60063" x="5386388" y="4589463"/>
          <p14:tracePt t="60140" x="5386388" y="4579938"/>
          <p14:tracePt t="60148" x="5343525" y="4564063"/>
          <p14:tracePt t="60156" x="5241925" y="4503738"/>
          <p14:tracePt t="60165" x="5132388" y="4445000"/>
          <p14:tracePt t="60180" x="5072063" y="4402138"/>
          <p14:tracePt t="60197" x="4927600" y="4316413"/>
          <p14:tracePt t="60198" x="4851400" y="4283075"/>
          <p14:tracePt t="60214" x="4740275" y="4189413"/>
          <p14:tracePt t="60229" x="4681538" y="4146550"/>
          <p14:tracePt t="60246" x="4656138" y="4113213"/>
          <p14:tracePt t="60300" x="4656138" y="4079875"/>
          <p14:tracePt t="60308" x="4621213" y="4037013"/>
          <p14:tracePt t="60316" x="4595813" y="3976688"/>
          <p14:tracePt t="60329" x="4570413" y="3935413"/>
          <p14:tracePt t="60346" x="4537075" y="3908425"/>
          <p14:tracePt t="61197" x="4537075" y="3900488"/>
          <p14:tracePt t="61204" x="4537075" y="3892550"/>
          <p14:tracePt t="61220" x="4537075" y="3875088"/>
          <p14:tracePt t="61229" x="4537075" y="3857625"/>
          <p14:tracePt t="61246" x="4545013" y="3857625"/>
          <p14:tracePt t="61262" x="4554538" y="3849688"/>
          <p14:tracePt t="61280" x="4554538" y="3841750"/>
          <p14:tracePt t="61296" x="4554538" y="3832225"/>
          <p14:tracePt t="61313" x="4562475" y="3798888"/>
          <p14:tracePt t="61329" x="4587875" y="3773488"/>
          <p14:tracePt t="61346" x="4595813" y="3756025"/>
          <p14:tracePt t="61363" x="4613275" y="3738563"/>
          <p14:tracePt t="61388" x="4613275" y="3730625"/>
          <p14:tracePt t="61444" x="4621213" y="3722688"/>
          <p14:tracePt t="61451" x="4630738" y="3697288"/>
          <p14:tracePt t="61462" x="4638675" y="3687763"/>
          <p14:tracePt t="61479" x="4646613" y="3679825"/>
          <p14:tracePt t="61495" x="4664075" y="3654425"/>
          <p14:tracePt t="61512" x="4681538" y="3629025"/>
          <p14:tracePt t="61529" x="4706938" y="3619500"/>
          <p14:tracePt t="61546" x="4724400" y="3603625"/>
          <p14:tracePt t="61780" x="4791075" y="3603625"/>
          <p14:tracePt t="61788" x="4962525" y="3603625"/>
          <p14:tracePt t="61798" x="5140325" y="3603625"/>
          <p14:tracePt t="61813" x="5429250" y="3603625"/>
          <p14:tracePt t="61829" x="6261100" y="3636963"/>
          <p14:tracePt t="61845" x="6542088" y="3679825"/>
          <p14:tracePt t="61862" x="6626225" y="3679825"/>
          <p14:tracePt t="62180" x="6618288" y="3679825"/>
          <p14:tracePt t="62188" x="6575425" y="3679825"/>
          <p14:tracePt t="62197" x="6524625" y="3679825"/>
          <p14:tracePt t="62213" x="6440488" y="3679825"/>
          <p14:tracePt t="62214" x="6364288" y="3679825"/>
          <p14:tracePt t="62229" x="6278563" y="3679825"/>
          <p14:tracePt t="62245" x="5921375" y="3679825"/>
          <p14:tracePt t="62261" x="5794375" y="3662363"/>
          <p14:tracePt t="62279" x="5743575" y="3662363"/>
          <p14:tracePt t="62295" x="5735638" y="3662363"/>
          <p14:tracePt t="62333" x="5718175" y="3662363"/>
          <p14:tracePt t="62340" x="5667375" y="3662363"/>
          <p14:tracePt t="62348" x="5607050" y="3662363"/>
          <p14:tracePt t="62362" x="5565775" y="3662363"/>
          <p14:tracePt t="62379" x="5487988" y="3662363"/>
          <p14:tracePt t="62396" x="5411788" y="3654425"/>
          <p14:tracePt t="62397" x="5394325" y="3654425"/>
          <p14:tracePt t="63037" x="5378450" y="3654425"/>
          <p14:tracePt t="63061" x="5368925" y="3654425"/>
          <p14:tracePt t="69085" x="5429250" y="3654425"/>
          <p14:tracePt t="69094" x="5505450" y="3687763"/>
          <p14:tracePt t="69100" x="5581650" y="3697288"/>
          <p14:tracePt t="69109" x="5667375" y="3713163"/>
          <p14:tracePt t="69126" x="5768975" y="3713163"/>
          <p14:tracePt t="69142" x="5802313" y="3713163"/>
          <p14:tracePt t="69159" x="5827713" y="3713163"/>
          <p14:tracePt t="69175" x="5845175" y="3713163"/>
          <p14:tracePt t="69192" x="5880100" y="3687763"/>
          <p14:tracePt t="69209" x="5938838" y="3654425"/>
          <p14:tracePt t="69226" x="6075363" y="3603625"/>
          <p14:tracePt t="69242" x="6227763" y="3586163"/>
          <p14:tracePt t="69244" x="6303963" y="3586163"/>
          <p14:tracePt t="69260" x="6372225" y="3586163"/>
          <p14:tracePt t="69261" x="6456363" y="3586163"/>
          <p14:tracePt t="69280" x="6600825" y="3586163"/>
          <p14:tracePt t="69294" x="6745288" y="3586163"/>
          <p14:tracePt t="69309" x="6907213" y="3594100"/>
          <p14:tracePt t="69325" x="7119938" y="3619500"/>
          <p14:tracePt t="69342" x="7434263" y="3619500"/>
          <p14:tracePt t="69359" x="7850188" y="3679825"/>
          <p14:tracePt t="69375" x="8283575" y="3738563"/>
          <p14:tracePt t="69392" x="8547100" y="3773488"/>
          <p14:tracePt t="69409" x="8658225" y="3773488"/>
          <p14:tracePt t="69444" x="8674100" y="3773488"/>
          <p14:tracePt t="69452" x="8709025" y="3773488"/>
          <p14:tracePt t="69460" x="8759825" y="3773488"/>
          <p14:tracePt t="69476" x="8828088" y="3773488"/>
          <p14:tracePt t="69493" x="8972550" y="3773488"/>
          <p14:tracePt t="69509" x="9074150" y="3773488"/>
          <p14:tracePt t="69526" x="9107488" y="3773488"/>
          <p14:tracePt t="69542" x="9158288" y="3773488"/>
          <p14:tracePt t="69558" x="9244013" y="3756025"/>
          <p14:tracePt t="69576" x="9380538" y="3730625"/>
          <p14:tracePt t="69592" x="9482138" y="3705225"/>
          <p14:tracePt t="69608" x="9575800" y="3687763"/>
          <p14:tracePt t="69625" x="9626600" y="3662363"/>
          <p14:tracePt t="69642" x="9634538" y="3662363"/>
          <p14:tracePt t="69660" x="9659938" y="3662363"/>
          <p14:tracePt t="69676" x="9710738" y="3662363"/>
          <p14:tracePt t="69692" x="9847263" y="3662363"/>
          <p14:tracePt t="69709" x="10110788" y="3662363"/>
          <p14:tracePt t="69725" x="10339388" y="3662363"/>
          <p14:tracePt t="69742" x="10594975" y="3662363"/>
          <p14:tracePt t="69758" x="10985500" y="3662363"/>
          <p14:tracePt t="69776" x="11444288" y="3662363"/>
          <p14:tracePt t="69793" x="11750675" y="3662363"/>
          <p14:tracePt t="69809" x="11869738" y="3646488"/>
          <p14:tracePt t="69826" x="11877675" y="3646488"/>
          <p14:tracePt t="69988" x="11869738" y="3646488"/>
          <p14:tracePt t="69996" x="11826875" y="3646488"/>
          <p14:tracePt t="70008" x="11766550" y="3654425"/>
          <p14:tracePt t="70025" x="11639550" y="3687763"/>
          <p14:tracePt t="70045" x="11393488" y="3738563"/>
          <p14:tracePt t="70059" x="11307763" y="3763963"/>
          <p14:tracePt t="70060" x="11188700" y="3773488"/>
          <p14:tracePt t="70077" x="10833100" y="3824288"/>
          <p14:tracePt t="70093" x="10255250" y="3824288"/>
          <p14:tracePt t="70109" x="9931400" y="3824288"/>
          <p14:tracePt t="70125" x="9039225" y="3824288"/>
          <p14:tracePt t="70142" x="8605838" y="3824288"/>
          <p14:tracePt t="70158" x="8250238" y="3824288"/>
          <p14:tracePt t="70175" x="8004175" y="3824288"/>
          <p14:tracePt t="70192" x="7723188" y="3849688"/>
          <p14:tracePt t="70209" x="7467600" y="3900488"/>
          <p14:tracePt t="70226" x="7137400" y="3908425"/>
          <p14:tracePt t="70242" x="6704013" y="3951288"/>
          <p14:tracePt t="70260" x="6235700" y="3951288"/>
          <p14:tracePt t="70261" x="5972175" y="3951288"/>
          <p14:tracePt t="70276" x="5802313" y="3951288"/>
          <p14:tracePt t="70278" x="5599113" y="3951288"/>
          <p14:tracePt t="70294" x="5208588" y="3968750"/>
          <p14:tracePt t="70308" x="4894263" y="3968750"/>
          <p14:tracePt t="70326" x="3670300" y="4138613"/>
          <p14:tracePt t="70344" x="2897188" y="4232275"/>
          <p14:tracePt t="70358" x="2327275" y="4283075"/>
          <p14:tracePt t="70375" x="2065338" y="4333875"/>
          <p14:tracePt t="70392" x="1920875" y="4341813"/>
          <p14:tracePt t="70408" x="1835150" y="4341813"/>
          <p14:tracePt t="70425" x="1766888" y="4341813"/>
          <p14:tracePt t="70445" x="1647825" y="4341813"/>
          <p14:tracePt t="70460" x="1622425" y="4341813"/>
          <p14:tracePt t="70461" x="1597025" y="4341813"/>
          <p14:tracePt t="70475" x="1579563" y="4341813"/>
          <p14:tracePt t="70710" x="1579563" y="4333875"/>
          <p14:tracePt t="70724" x="1579563" y="4308475"/>
          <p14:tracePt t="70732" x="1639888" y="4291013"/>
          <p14:tracePt t="70741" x="1716088" y="4283075"/>
          <p14:tracePt t="70758" x="1827213" y="4275138"/>
          <p14:tracePt t="70775" x="1903413" y="4257675"/>
          <p14:tracePt t="70791" x="1928813" y="4249738"/>
          <p14:tracePt t="70860" x="1987550" y="4240213"/>
          <p14:tracePt t="70868" x="2055813" y="4240213"/>
          <p14:tracePt t="70877" x="2116138" y="4240213"/>
          <p14:tracePt t="70892" x="2200275" y="4240213"/>
          <p14:tracePt t="70908" x="2352675" y="4240213"/>
          <p14:tracePt t="70925" x="2455863" y="4240213"/>
          <p14:tracePt t="70942" x="2489200" y="4232275"/>
          <p14:tracePt t="71052" x="2506663" y="4232275"/>
          <p14:tracePt t="71059" x="2565400" y="4224338"/>
          <p14:tracePt t="71068" x="2608263" y="4224338"/>
          <p14:tracePt t="71076" x="2641600" y="4206875"/>
          <p14:tracePt t="71092" x="2684463" y="4206875"/>
          <p14:tracePt t="71093" x="2760663" y="4197350"/>
          <p14:tracePt t="71108" x="2854325" y="4197350"/>
          <p14:tracePt t="71125" x="3067050" y="4197350"/>
          <p14:tracePt t="71144" x="3228975" y="4197350"/>
          <p14:tracePt t="71158" x="3305175" y="4197350"/>
          <p14:tracePt t="71175" x="3338513" y="4197350"/>
          <p14:tracePt t="71191" x="3355975" y="4197350"/>
          <p14:tracePt t="71436" x="3432175" y="4197350"/>
          <p14:tracePt t="71444" x="3475038" y="4189413"/>
          <p14:tracePt t="71453" x="3517900" y="4189413"/>
          <p14:tracePt t="71460" x="3568700" y="4189413"/>
          <p14:tracePt t="71475" x="3611563" y="4189413"/>
          <p14:tracePt t="71491" x="3644900" y="4189413"/>
          <p14:tracePt t="71676" x="3662363" y="4181475"/>
          <p14:tracePt t="71684" x="3729038" y="4146550"/>
          <p14:tracePt t="71692" x="3789363" y="4138613"/>
          <p14:tracePt t="71708" x="3883025" y="4138613"/>
          <p14:tracePt t="71726" x="4171950" y="4138613"/>
          <p14:tracePt t="71741" x="4384675" y="4138613"/>
          <p14:tracePt t="71758" x="4605338" y="4138613"/>
          <p14:tracePt t="71775" x="4706938" y="4138613"/>
          <p14:tracePt t="71793" x="4732338" y="4138613"/>
          <p14:tracePt t="71933" x="4740275" y="4138613"/>
          <p14:tracePt t="71945" x="4749800" y="4138613"/>
          <p14:tracePt t="71949" x="4783138" y="4138613"/>
          <p14:tracePt t="71958" x="4826000" y="4138613"/>
          <p14:tracePt t="71974" x="4919663" y="4113213"/>
          <p14:tracePt t="71991" x="4927600" y="4113213"/>
          <p14:tracePt t="72126" x="4876800" y="4113213"/>
          <p14:tracePt t="72132" x="4775200" y="4113213"/>
          <p14:tracePt t="72141" x="4646613" y="4113213"/>
          <p14:tracePt t="72160" x="4332288" y="4079875"/>
          <p14:tracePt t="72174" x="4078288" y="4044950"/>
          <p14:tracePt t="72191" x="3900488" y="4019550"/>
          <p14:tracePt t="72208" x="3840163" y="4002088"/>
          <p14:tracePt t="72285" x="3797300" y="4002088"/>
          <p14:tracePt t="72292" x="3771900" y="4002088"/>
          <p14:tracePt t="72300" x="3738563" y="4002088"/>
          <p14:tracePt t="72309" x="3729038" y="4002088"/>
          <p14:tracePt t="72326" x="3713163" y="4002088"/>
          <p14:tracePt t="72437" x="3703638" y="4002088"/>
          <p14:tracePt t="72573" x="3713163" y="4002088"/>
          <p14:tracePt t="72580" x="3814763" y="4002088"/>
          <p14:tracePt t="72591" x="3900488" y="4019550"/>
          <p14:tracePt t="72607" x="4129088" y="4052888"/>
          <p14:tracePt t="72625" x="4443413" y="4087813"/>
          <p14:tracePt t="72641" x="4775200" y="4113213"/>
          <p14:tracePt t="72658" x="5003800" y="4113213"/>
          <p14:tracePt t="72660" x="5046663" y="4113213"/>
          <p14:tracePt t="72674" x="5072063" y="4113213"/>
          <p14:tracePt t="72892" x="5046663" y="4113213"/>
          <p14:tracePt t="72900" x="4962525" y="4113213"/>
          <p14:tracePt t="72909" x="4833938" y="4113213"/>
          <p14:tracePt t="72924" x="4689475" y="4113213"/>
          <p14:tracePt t="72940" x="4341813" y="4113213"/>
          <p14:tracePt t="72957" x="3857625" y="4113213"/>
          <p14:tracePt t="72976" x="3670300" y="4113213"/>
          <p14:tracePt t="72991" x="3594100" y="4113213"/>
          <p14:tracePt t="73326" x="3619500" y="4113213"/>
          <p14:tracePt t="73333" x="3652838" y="4113213"/>
          <p14:tracePt t="73342" x="3670300" y="4113213"/>
          <p14:tracePt t="73359" x="3695700" y="4113213"/>
          <p14:tracePt t="73374" x="3721100" y="4113213"/>
          <p14:tracePt t="73391" x="3756025" y="4113213"/>
          <p14:tracePt t="73407" x="3771900" y="4113213"/>
          <p14:tracePt t="73492" x="3832225" y="4113213"/>
          <p14:tracePt t="73500" x="3900488" y="4113213"/>
          <p14:tracePt t="73509" x="3984625" y="4113213"/>
          <p14:tracePt t="73524" x="4060825" y="4113213"/>
          <p14:tracePt t="73525" x="4146550" y="4113213"/>
          <p14:tracePt t="73541" x="4205288" y="4113213"/>
          <p14:tracePt t="73557" x="4316413" y="4113213"/>
          <p14:tracePt t="73573" x="4400550" y="4113213"/>
          <p14:tracePt t="73636" x="4410075" y="4113213"/>
          <p14:tracePt t="79021" x="4476750" y="4113213"/>
          <p14:tracePt t="79027" x="4503738" y="4113213"/>
          <p14:tracePt t="79038" x="4511675" y="4113213"/>
          <p14:tracePt t="79055" x="4605338" y="4121150"/>
          <p14:tracePt t="79071" x="4656138" y="4121150"/>
          <p14:tracePt t="79236" x="4664075" y="4121150"/>
          <p14:tracePt t="79244" x="4673600" y="4121150"/>
          <p14:tracePt t="79260" x="4699000" y="4121150"/>
          <p14:tracePt t="79270" x="4706938" y="4121150"/>
          <p14:tracePt t="79288" x="4740275" y="4121150"/>
          <p14:tracePt t="79304" x="4826000" y="4121150"/>
          <p14:tracePt t="79323" x="4927600" y="4121150"/>
          <p14:tracePt t="79325" x="4953000" y="4121150"/>
          <p14:tracePt t="79337" x="4995863" y="4121150"/>
          <p14:tracePt t="79355" x="5038725" y="4121150"/>
          <p14:tracePt t="79371" x="5064125" y="4121150"/>
          <p14:tracePt t="80573" x="5080000" y="4121150"/>
          <p14:tracePt t="80580" x="5183188" y="4121150"/>
          <p14:tracePt t="80589" x="5292725" y="4121150"/>
          <p14:tracePt t="80605" x="5394325" y="4146550"/>
          <p14:tracePt t="80605" x="5446713" y="4146550"/>
          <p14:tracePt t="80621" x="5505450" y="4164013"/>
          <p14:tracePt t="80622" x="5573713" y="4164013"/>
          <p14:tracePt t="80637" x="5632450" y="4164013"/>
          <p14:tracePt t="80655" x="5657850" y="4164013"/>
          <p14:tracePt t="81380" x="5700713" y="4164013"/>
          <p14:tracePt t="81638" x="5708650" y="4164013"/>
          <p14:tracePt t="82669" x="5768975" y="4164013"/>
          <p14:tracePt t="82676" x="5811838" y="4164013"/>
          <p14:tracePt t="82686" x="5837238" y="4164013"/>
          <p14:tracePt t="82703" x="5880100" y="4121150"/>
          <p14:tracePt t="82854" x="5880100" y="4130675"/>
          <p14:tracePt t="83054" x="5921375" y="4138613"/>
          <p14:tracePt t="83060" x="5956300" y="4138613"/>
          <p14:tracePt t="83070" x="5997575" y="4138613"/>
          <p14:tracePt t="83086" x="6075363" y="4138613"/>
          <p14:tracePt t="83103" x="6176963" y="4138613"/>
          <p14:tracePt t="83119" x="6311900" y="4138613"/>
          <p14:tracePt t="83136" x="6430963" y="4138613"/>
          <p14:tracePt t="83153" x="6550025" y="4138613"/>
          <p14:tracePt t="83169" x="6600825" y="4138613"/>
          <p14:tracePt t="83186" x="6686550" y="4138613"/>
          <p14:tracePt t="83189" x="6719888" y="4138613"/>
          <p14:tracePt t="83205" x="6873875" y="4138613"/>
          <p14:tracePt t="83221" x="7059613" y="4138613"/>
          <p14:tracePt t="83236" x="7127875" y="4138613"/>
          <p14:tracePt t="83254" x="7272338" y="4138613"/>
          <p14:tracePt t="83269" x="7323138" y="4138613"/>
          <p14:tracePt t="83308" x="7340600" y="4138613"/>
          <p14:tracePt t="83316" x="7348538" y="4138613"/>
          <p14:tracePt t="83324" x="7383463" y="4138613"/>
          <p14:tracePt t="83336" x="7442200" y="4138613"/>
          <p14:tracePt t="83354" x="7612063" y="4138613"/>
          <p14:tracePt t="83369" x="7832725" y="4138613"/>
          <p14:tracePt t="83386" x="7977188" y="4138613"/>
          <p14:tracePt t="83405" x="8062913" y="4138613"/>
          <p14:tracePt t="83454" x="8080375" y="4130675"/>
          <p14:tracePt t="83460" x="8105775" y="4130675"/>
          <p14:tracePt t="83469" x="8131175" y="4130675"/>
          <p14:tracePt t="83486" x="8189913" y="4130675"/>
          <p14:tracePt t="83503" x="8240713" y="4130675"/>
          <p14:tracePt t="83519" x="8275638" y="4130675"/>
          <p14:tracePt t="83536" x="8283575" y="4130675"/>
          <p14:tracePt t="83565" x="8301038" y="4130675"/>
          <p14:tracePt t="83572" x="8343900" y="4130675"/>
          <p14:tracePt t="83586" x="8369300" y="4130675"/>
          <p14:tracePt t="83588" x="8402638" y="4130675"/>
          <p14:tracePt t="83603" x="8435975" y="4130675"/>
          <p14:tracePt t="83621" x="8470900" y="4130675"/>
          <p14:tracePt t="83622" x="8478838" y="4130675"/>
          <p14:tracePt t="83788" x="8504238" y="4121150"/>
          <p14:tracePt t="83796" x="8539163" y="4121150"/>
          <p14:tracePt t="83804" x="8555038" y="4121150"/>
          <p14:tracePt t="83820" x="8589963" y="4121150"/>
          <p14:tracePt t="83836" x="8658225" y="4130675"/>
          <p14:tracePt t="83852" x="8716963" y="4130675"/>
          <p14:tracePt t="83869" x="8912225" y="4138613"/>
          <p14:tracePt t="83886" x="9039225" y="4138613"/>
          <p14:tracePt t="83902" x="9236075" y="4138613"/>
          <p14:tracePt t="83919" x="9523413" y="4113213"/>
          <p14:tracePt t="83937" x="9940925" y="4070350"/>
          <p14:tracePt t="83954" x="10179050" y="4011613"/>
          <p14:tracePt t="83956" x="10212388" y="4002088"/>
          <p14:tracePt t="83973" x="10220325" y="4002088"/>
          <p14:tracePt t="83996" x="10229850" y="4002088"/>
          <p14:tracePt t="84012" x="10204450" y="3994150"/>
          <p14:tracePt t="84021" x="10179050" y="3994150"/>
          <p14:tracePt t="84036" x="10110788" y="3994150"/>
          <p14:tracePt t="84053" x="9880600" y="3994150"/>
          <p14:tracePt t="84069" x="9482138" y="4044950"/>
          <p14:tracePt t="84086" x="9142413" y="4095750"/>
          <p14:tracePt t="84103" x="8658225" y="4121150"/>
          <p14:tracePt t="84119" x="8054975" y="4121150"/>
          <p14:tracePt t="84136" x="7102475" y="4121150"/>
          <p14:tracePt t="84153" x="5870575" y="4121150"/>
          <p14:tracePt t="84169" x="4545013" y="4121150"/>
          <p14:tracePt t="84186" x="3398838" y="4121150"/>
          <p14:tracePt t="84204" x="2217738" y="4121150"/>
          <p14:tracePt t="84221" x="1885950" y="4121150"/>
          <p14:tracePt t="84238" x="1784350" y="4146550"/>
          <p14:tracePt t="84255" x="1776413" y="4146550"/>
          <p14:tracePt t="84277" x="1766888" y="4156075"/>
          <p14:tracePt t="84286" x="1665288" y="4206875"/>
          <p14:tracePt t="84304" x="1350963" y="4291013"/>
          <p14:tracePt t="84320" x="1079500" y="4376738"/>
          <p14:tracePt t="84336" x="823913" y="4402138"/>
          <p14:tracePt t="84354" x="739775" y="4410075"/>
          <p14:tracePt t="84356" x="730250" y="4410075"/>
          <p14:tracePt t="84460" x="722313" y="4410075"/>
          <p14:tracePt t="84485" x="739775" y="4419600"/>
          <p14:tracePt t="84492" x="815975" y="4435475"/>
          <p14:tracePt t="84502" x="942975" y="4445000"/>
          <p14:tracePt t="84519" x="1189038" y="4486275"/>
          <p14:tracePt t="84535" x="1665288" y="4564063"/>
          <p14:tracePt t="84552" x="2141538" y="4597400"/>
          <p14:tracePt t="84569" x="2405063" y="4640263"/>
          <p14:tracePt t="84585" x="2608263" y="4640263"/>
          <p14:tracePt t="84602" x="2709863" y="4640263"/>
          <p14:tracePt t="84619" x="2735263" y="4640263"/>
          <p14:tracePt t="84637" x="2744788" y="4640263"/>
          <p14:tracePt t="84652" x="2752725" y="4640263"/>
          <p14:tracePt t="84669" x="2905125" y="4622800"/>
          <p14:tracePt t="84685" x="3067050" y="4589463"/>
          <p14:tracePt t="84702" x="3228975" y="4564063"/>
          <p14:tracePt t="84719" x="3330575" y="4554538"/>
          <p14:tracePt t="84737" x="3363913" y="4554538"/>
          <p14:tracePt t="84780" x="3373438" y="4546600"/>
          <p14:tracePt t="84787" x="3381375" y="4546600"/>
          <p14:tracePt t="84795" x="3441700" y="4546600"/>
          <p14:tracePt t="84803" x="3500438" y="4546600"/>
          <p14:tracePt t="84818" x="3568700" y="4546600"/>
          <p14:tracePt t="84836" x="3695700" y="4546600"/>
          <p14:tracePt t="84852" x="3771900" y="4546600"/>
          <p14:tracePt t="84869" x="3806825" y="4546600"/>
          <p14:tracePt t="84935" x="3814763" y="4546600"/>
          <p14:tracePt t="84949" x="3822700" y="4546600"/>
          <p14:tracePt t="89764" x="3814763" y="4546600"/>
          <p14:tracePt t="89837" x="3781425" y="4546600"/>
          <p14:tracePt t="89844" x="3756025" y="4546600"/>
          <p14:tracePt t="89852" x="3721100" y="4546600"/>
          <p14:tracePt t="89867" x="3695700" y="4546600"/>
          <p14:tracePt t="89885" x="3644900" y="4546600"/>
          <p14:tracePt t="90101" x="3662363" y="4546600"/>
          <p14:tracePt t="90108" x="3729038" y="4546600"/>
          <p14:tracePt t="90118" x="3781425" y="4546600"/>
          <p14:tracePt t="90134" x="3900488" y="4546600"/>
          <p14:tracePt t="90150" x="3967163" y="4546600"/>
          <p14:tracePt t="90166" x="3984625" y="4546600"/>
          <p14:tracePt t="90183" x="3992563" y="4546600"/>
          <p14:tracePt t="90199" x="4010025" y="4546600"/>
          <p14:tracePt t="90216" x="4137025" y="4546600"/>
          <p14:tracePt t="90233" x="4359275" y="4546600"/>
          <p14:tracePt t="90249" x="4562475" y="4546600"/>
          <p14:tracePt t="90268" x="4673600" y="4546600"/>
          <p14:tracePt t="90269" x="4724400" y="4546600"/>
          <p14:tracePt t="90284" x="4765675" y="4554538"/>
          <p14:tracePt t="90285" x="4808538" y="4554538"/>
          <p14:tracePt t="90301" x="4876800" y="4554538"/>
          <p14:tracePt t="90318" x="4884738" y="4554538"/>
          <p14:tracePt t="90319" x="4910138" y="4564063"/>
          <p14:tracePt t="90339" x="4953000" y="4564063"/>
          <p14:tracePt t="90340" x="5013325" y="4564063"/>
          <p14:tracePt t="90352" x="5054600" y="4564063"/>
          <p14:tracePt t="90366" x="5132388" y="4564063"/>
          <p14:tracePt t="90382" x="5191125" y="4564063"/>
          <p14:tracePt t="90400" x="5208588" y="4564063"/>
          <p14:tracePt t="90611" x="5216525" y="4564063"/>
          <p14:tracePt t="90620" x="5241925" y="4554538"/>
          <p14:tracePt t="90628" x="5241925" y="4546600"/>
          <p14:tracePt t="90652" x="5241925" y="4538663"/>
          <p14:tracePt t="90877" x="5249863" y="4529138"/>
          <p14:tracePt t="90884" x="5224463" y="4521200"/>
          <p14:tracePt t="90892" x="5224463" y="4513263"/>
          <p14:tracePt t="90918" x="5276850" y="4513263"/>
          <p14:tracePt t="90924" x="5353050" y="4529138"/>
          <p14:tracePt t="90934" x="5437188" y="4529138"/>
          <p14:tracePt t="90949" x="5530850" y="4546600"/>
          <p14:tracePt t="90966" x="5573713" y="4546600"/>
          <p14:tracePt t="90984" x="5599113" y="4546600"/>
          <p14:tracePt t="91007" x="5641975" y="4529138"/>
          <p14:tracePt t="91016" x="5667375" y="4529138"/>
          <p14:tracePt t="91033" x="5776913" y="4529138"/>
          <p14:tracePt t="91049" x="5972175" y="4529138"/>
          <p14:tracePt t="91066" x="6151563" y="4529138"/>
          <p14:tracePt t="91083" x="6303963" y="4529138"/>
          <p14:tracePt t="91085" x="6364288" y="4529138"/>
          <p14:tracePt t="91100" x="6456363" y="4529138"/>
          <p14:tracePt t="91117" x="6618288" y="4529138"/>
          <p14:tracePt t="91119" x="6678613" y="4529138"/>
          <p14:tracePt t="91133" x="6729413" y="4529138"/>
          <p14:tracePt t="91149" x="7018338" y="4529138"/>
          <p14:tracePt t="91166" x="7272338" y="4521200"/>
          <p14:tracePt t="91183" x="7527925" y="4470400"/>
          <p14:tracePt t="91199" x="7807325" y="4435475"/>
          <p14:tracePt t="91215" x="8054975" y="4402138"/>
          <p14:tracePt t="91237" x="8215313" y="4394200"/>
          <p14:tracePt t="91249" x="8224838" y="4384675"/>
          <p14:tracePt t="91267" x="8232775" y="4384675"/>
          <p14:tracePt t="91452" x="8215313" y="4384675"/>
          <p14:tracePt t="91460" x="8062913" y="4384675"/>
          <p14:tracePt t="91468" x="7859713" y="4384675"/>
          <p14:tracePt t="91482" x="7654925" y="4384675"/>
          <p14:tracePt t="91500" x="7246938" y="4384675"/>
          <p14:tracePt t="91502" x="7043738" y="4384675"/>
          <p14:tracePt t="91517" x="6838950" y="4384675"/>
          <p14:tracePt t="91518" x="6661150" y="4384675"/>
          <p14:tracePt t="91533" x="6508750" y="4384675"/>
          <p14:tracePt t="91549" x="6227763" y="4384675"/>
          <p14:tracePt t="91566" x="6194425" y="4384675"/>
          <p14:tracePt t="91598" x="6184900" y="4384675"/>
          <p14:tracePt t="91612" x="6134100" y="4384675"/>
          <p14:tracePt t="91621" x="6024563" y="4384675"/>
          <p14:tracePt t="91632" x="5930900" y="4384675"/>
          <p14:tracePt t="91649" x="5726113" y="4410075"/>
          <p14:tracePt t="91666" x="5522913" y="4419600"/>
          <p14:tracePt t="91684" x="5318125" y="4460875"/>
          <p14:tracePt t="91699" x="5292725" y="4460875"/>
          <p14:tracePt t="91735" x="5284788" y="4460875"/>
          <p14:tracePt t="91868" x="5276850" y="4460875"/>
          <p14:tracePt t="91877" x="5233988" y="4478338"/>
          <p14:tracePt t="91884" x="5183188" y="4486275"/>
          <p14:tracePt t="91901" x="5106988" y="4513263"/>
          <p14:tracePt t="91902" x="5038725" y="4521200"/>
          <p14:tracePt t="91916" x="4935538" y="4521200"/>
          <p14:tracePt t="91936" x="4529138" y="4529138"/>
          <p14:tracePt t="91950" x="4129088" y="4529138"/>
          <p14:tracePt t="91966" x="3721100" y="4529138"/>
          <p14:tracePt t="91982" x="3279775" y="4529138"/>
          <p14:tracePt t="91998" x="3016250" y="4546600"/>
          <p14:tracePt t="92015" x="2879725" y="4564063"/>
          <p14:tracePt t="92032" x="2846388" y="4572000"/>
          <p14:tracePt t="92053" x="2846388" y="4579938"/>
          <p14:tracePt t="92067" x="2820988" y="4589463"/>
          <p14:tracePt t="92084" x="2709863" y="4630738"/>
          <p14:tracePt t="92099" x="2625725" y="4665663"/>
          <p14:tracePt t="92117" x="2420938" y="4724400"/>
          <p14:tracePt t="92118" x="2319338" y="4767263"/>
          <p14:tracePt t="92133" x="2200275" y="4792663"/>
          <p14:tracePt t="92134" x="2124075" y="4818063"/>
          <p14:tracePt t="92148" x="2038350" y="4843463"/>
          <p14:tracePt t="92166" x="2038350" y="4852988"/>
          <p14:tracePt t="92188" x="2030413" y="4852988"/>
          <p14:tracePt t="92199" x="2022475" y="4852988"/>
          <p14:tracePt t="92216" x="2012950" y="4860925"/>
          <p14:tracePt t="92232" x="2005013" y="4878388"/>
          <p14:tracePt t="92249" x="1979613" y="4886325"/>
          <p14:tracePt t="92265" x="1954213" y="4903788"/>
          <p14:tracePt t="92404" x="1946275" y="4911725"/>
          <p14:tracePt t="92436" x="1946275" y="4919663"/>
          <p14:tracePt t="92460" x="1946275" y="4929188"/>
          <p14:tracePt t="92467" x="1936750" y="4929188"/>
          <p14:tracePt t="92508" x="1936750" y="4937125"/>
          <p14:tracePt t="92517" x="1928813" y="4946650"/>
          <p14:tracePt t="92542" x="1920875" y="4954588"/>
          <p14:tracePt t="92556" x="1903413" y="4972050"/>
          <p14:tracePt t="92564" x="1885950" y="4979988"/>
          <p14:tracePt t="92574" x="1860550" y="4997450"/>
          <p14:tracePt t="92582" x="1843088" y="4997450"/>
          <p14:tracePt t="92598" x="1817688" y="5013325"/>
          <p14:tracePt t="92620" x="1809750" y="5022850"/>
          <p14:tracePt t="92632" x="1801813" y="5022850"/>
          <p14:tracePt t="93284" x="1809750" y="5022850"/>
          <p14:tracePt t="93292" x="1827213" y="5022850"/>
          <p14:tracePt t="93388" x="1827213" y="5013325"/>
          <p14:tracePt t="95548" x="1920875" y="5013325"/>
          <p14:tracePt t="95556" x="2055813" y="5013325"/>
          <p14:tracePt t="95566" x="2124075" y="5013325"/>
          <p14:tracePt t="95581" x="2149475" y="5013325"/>
          <p14:tracePt t="95597" x="2235200" y="5022850"/>
          <p14:tracePt t="95614" x="2235200" y="5030788"/>
          <p14:tracePt t="95644" x="2243138" y="5030788"/>
          <p14:tracePt t="95653" x="2260600" y="5030788"/>
          <p14:tracePt t="95664" x="2276475" y="5038725"/>
          <p14:tracePt t="95682" x="2336800" y="5064125"/>
          <p14:tracePt t="95685" x="2352675" y="5073650"/>
          <p14:tracePt t="95697" x="2370138" y="5073650"/>
          <p14:tracePt t="95714" x="2413000" y="5081588"/>
          <p14:tracePt t="95716" x="2413000" y="5091113"/>
          <p14:tracePt t="95733" x="2455863" y="5091113"/>
          <p14:tracePt t="95747" x="2463800" y="5099050"/>
          <p14:tracePt t="95773" x="2481263" y="5099050"/>
          <p14:tracePt t="95784" x="2489200" y="5106988"/>
          <p14:tracePt t="95940" x="2497138" y="5106988"/>
          <p14:tracePt t="96068" x="2506663" y="5116513"/>
          <p14:tracePt t="114196" x="2735263" y="5064125"/>
          <p14:tracePt t="114205" x="3508375" y="4495800"/>
          <p14:tracePt t="114212" x="4248150" y="4130675"/>
          <p14:tracePt t="114223" x="4808538" y="3875088"/>
          <p14:tracePt t="114241" x="5632450" y="3535363"/>
          <p14:tracePt t="114256" x="5964238" y="3390900"/>
          <p14:tracePt t="114272" x="6091238" y="3340100"/>
          <p14:tracePt t="114289" x="6134100" y="3305175"/>
          <p14:tracePt t="114335" x="6159500" y="3305175"/>
          <p14:tracePt t="114340" x="6202363" y="3305175"/>
          <p14:tracePt t="114347" x="6311900" y="3314700"/>
          <p14:tracePt t="114358" x="6456363" y="3348038"/>
          <p14:tracePt t="114376" x="6983413" y="3509963"/>
          <p14:tracePt t="114389" x="7553325" y="3849688"/>
          <p14:tracePt t="114405" x="7926388" y="4325938"/>
          <p14:tracePt t="114423" x="8070850" y="4622800"/>
          <p14:tracePt t="114439" x="8080375" y="4683125"/>
          <p14:tracePt t="114500" x="8080375" y="4691063"/>
          <p14:tracePt t="114517" x="8012113" y="4691063"/>
          <p14:tracePt t="114524" x="7893050" y="4691063"/>
          <p14:tracePt t="114532" x="7824788" y="4691063"/>
          <p14:tracePt t="114540" x="7740650" y="4708525"/>
          <p14:tracePt t="114556" x="7662863" y="4716463"/>
          <p14:tracePt t="114557" x="7518400" y="4749800"/>
          <p14:tracePt t="114574" x="7416800" y="4775200"/>
          <p14:tracePt t="114575" x="7307263" y="4810125"/>
          <p14:tracePt t="114589" x="7094538" y="4878388"/>
          <p14:tracePt t="114605" x="6992938" y="4919663"/>
          <p14:tracePt t="114622" x="6899275" y="4946650"/>
          <p14:tracePt t="114639" x="6788150" y="4997450"/>
          <p14:tracePt t="114656" x="6575425" y="5091113"/>
          <p14:tracePt t="114673" x="6346825" y="5192713"/>
          <p14:tracePt t="114689" x="6151563" y="5243513"/>
          <p14:tracePt t="114706" x="6032500" y="5260975"/>
          <p14:tracePt t="114722" x="6024563" y="5260975"/>
          <p14:tracePt t="115100" x="6015038" y="5268913"/>
          <p14:tracePt t="115107" x="5989638" y="5268913"/>
          <p14:tracePt t="115116" x="5972175" y="5286375"/>
          <p14:tracePt t="115123" x="5956300" y="5286375"/>
          <p14:tracePt t="115141" x="5946775" y="5286375"/>
          <p14:tracePt t="115156" x="5938838" y="5286375"/>
          <p14:tracePt t="115172" x="5905500" y="5286375"/>
          <p14:tracePt t="115189" x="5895975" y="5286375"/>
          <p14:tracePt t="116676" x="5888038" y="5294313"/>
          <p14:tracePt t="116708" x="5880100" y="5302250"/>
          <p14:tracePt t="116716" x="5862638" y="5302250"/>
          <p14:tracePt t="116764" x="5845175" y="5319713"/>
          <p14:tracePt t="116772" x="5837238" y="5319713"/>
          <p14:tracePt t="116780" x="5819775" y="5319713"/>
          <p14:tracePt t="116789" x="5811838" y="5319713"/>
          <p14:tracePt t="116923" x="5802313" y="5327650"/>
          <p14:tracePt t="116947" x="5802313" y="5353050"/>
          <p14:tracePt t="116956" x="5802313" y="5395913"/>
          <p14:tracePt t="116964" x="5802313" y="5421313"/>
          <p14:tracePt t="116972" x="5802313" y="5430838"/>
          <p14:tracePt t="117006" x="5802313" y="5446713"/>
          <p14:tracePt t="117012" x="5870575" y="5472113"/>
          <p14:tracePt t="117020" x="5938838" y="5497513"/>
          <p14:tracePt t="117038" x="6075363" y="5497513"/>
          <p14:tracePt t="117054" x="6126163" y="5497513"/>
          <p14:tracePt t="117070" x="6389688" y="5456238"/>
          <p14:tracePt t="117087" x="6567488" y="5421313"/>
          <p14:tracePt t="117104" x="6737350" y="5438775"/>
          <p14:tracePt t="117120" x="6889750" y="5472113"/>
          <p14:tracePt t="117137" x="6958013" y="5481638"/>
          <p14:tracePt t="117155" x="7077075" y="5489575"/>
          <p14:tracePt t="117170" x="7153275" y="5497513"/>
          <p14:tracePt t="117172" x="7178675" y="5497513"/>
          <p14:tracePt t="117187" x="7196138" y="5497513"/>
          <p14:tracePt t="117204" x="7221538" y="5497513"/>
          <p14:tracePt t="117220" x="7297738" y="5497513"/>
          <p14:tracePt t="117237" x="7373938" y="5514975"/>
          <p14:tracePt t="117256" x="7434263" y="5532438"/>
          <p14:tracePt t="117272" x="7459663" y="5540375"/>
          <p14:tracePt t="117331" x="7459663" y="5549900"/>
          <p14:tracePt t="117355" x="7459663" y="5557838"/>
          <p14:tracePt t="117363" x="7459663" y="5565775"/>
          <p14:tracePt t="117372" x="7459663" y="5591175"/>
          <p14:tracePt t="117388" x="7459663" y="5616575"/>
          <p14:tracePt t="117405" x="7434263" y="5676900"/>
          <p14:tracePt t="117420" x="7332663" y="5753100"/>
          <p14:tracePt t="117437" x="7239000" y="5778500"/>
          <p14:tracePt t="117455" x="7085013" y="5821363"/>
          <p14:tracePt t="117472" x="6907213" y="5854700"/>
          <p14:tracePt t="117488" x="6737350" y="5880100"/>
          <p14:tracePt t="117506" x="6550025" y="5915025"/>
          <p14:tracePt t="117521" x="6430963" y="5940425"/>
          <p14:tracePt t="117524" x="6364288" y="5965825"/>
          <p14:tracePt t="117538" x="6338888" y="5973763"/>
          <p14:tracePt t="117555" x="6286500" y="5983288"/>
          <p14:tracePt t="117556" x="6261100" y="5991225"/>
          <p14:tracePt t="117572" x="6253163" y="5991225"/>
          <p14:tracePt t="117575" x="6219825" y="6008688"/>
          <p14:tracePt t="117590" x="6184900" y="6008688"/>
          <p14:tracePt t="117606" x="6167438" y="6008688"/>
          <p14:tracePt t="117607" x="6151563" y="6008688"/>
          <p14:tracePt t="117622" x="6065838" y="6049963"/>
          <p14:tracePt t="117628" x="6024563" y="6059488"/>
          <p14:tracePt t="117638" x="5972175" y="6067425"/>
          <p14:tracePt t="117654" x="5870575" y="6092825"/>
          <p14:tracePt t="117671" x="5786438" y="6118225"/>
          <p14:tracePt t="117687" x="5761038" y="6118225"/>
          <p14:tracePt t="117704" x="5735638" y="6135688"/>
          <p14:tracePt t="117721" x="5735638" y="6143625"/>
          <p14:tracePt t="117918" x="5768975" y="6143625"/>
          <p14:tracePt t="117924" x="5786438" y="6143625"/>
          <p14:tracePt t="117937" x="5827713" y="6143625"/>
          <p14:tracePt t="117955" x="5921375" y="6143625"/>
          <p14:tracePt t="117957" x="5964238" y="6143625"/>
          <p14:tracePt t="117970" x="5997575" y="6143625"/>
          <p14:tracePt t="117973" x="6024563" y="6143625"/>
          <p14:tracePt t="117988" x="6057900" y="6143625"/>
          <p14:tracePt t="117989" x="6083300" y="6143625"/>
          <p14:tracePt t="118007" x="6134100" y="6143625"/>
          <p14:tracePt t="118021" x="6151563" y="6143625"/>
          <p14:tracePt t="118039" x="6184900" y="6143625"/>
          <p14:tracePt t="118039" x="6210300" y="6143625"/>
          <p14:tracePt t="118055" x="6219825" y="6143625"/>
          <p14:tracePt t="118348" x="6210300" y="6143625"/>
          <p14:tracePt t="118356" x="6167438" y="6143625"/>
          <p14:tracePt t="118364" x="6134100" y="6143625"/>
          <p14:tracePt t="118373" x="6083300" y="6143625"/>
          <p14:tracePt t="118388" x="6032500" y="6153150"/>
          <p14:tracePt t="118404" x="5913438" y="6161088"/>
          <p14:tracePt t="118406" x="5870575" y="6161088"/>
          <p14:tracePt t="118421" x="5811838" y="6161088"/>
          <p14:tracePt t="118422" x="5786438" y="6161088"/>
          <p14:tracePt t="118438" x="5761038" y="6161088"/>
          <p14:tracePt t="118439" x="5735638" y="6161088"/>
          <p14:tracePt t="118454" x="5692775" y="6161088"/>
          <p14:tracePt t="118470" x="5657850" y="6161088"/>
          <p14:tracePt t="118487" x="5649913" y="6161088"/>
          <p14:tracePt t="118756" x="5683250" y="6161088"/>
          <p14:tracePt t="118764" x="5743575" y="6161088"/>
          <p14:tracePt t="118772" x="5802313" y="6161088"/>
          <p14:tracePt t="118792" x="5905500" y="6161088"/>
          <p14:tracePt t="118805" x="5956300" y="6161088"/>
          <p14:tracePt t="118806" x="6032500" y="6161088"/>
          <p14:tracePt t="118820" x="6075363" y="6161088"/>
          <p14:tracePt t="118837" x="6219825" y="6161088"/>
          <p14:tracePt t="118854" x="6465888" y="6135688"/>
          <p14:tracePt t="118872" x="6745288" y="6127750"/>
          <p14:tracePt t="118888" x="7043738" y="6127750"/>
          <p14:tracePt t="118904" x="7340600" y="6127750"/>
          <p14:tracePt t="118921" x="7553325" y="6127750"/>
          <p14:tracePt t="118937" x="7604125" y="6127750"/>
          <p14:tracePt t="118956" x="7612063" y="6118225"/>
          <p14:tracePt t="119222" x="7612063" y="6127750"/>
          <p14:tracePt t="119240" x="7604125" y="6127750"/>
          <p14:tracePt t="119244" x="7586663" y="6127750"/>
          <p14:tracePt t="119253" x="7553325" y="6127750"/>
          <p14:tracePt t="119270" x="7535863" y="6127750"/>
          <p14:tracePt t="119290" x="7493000" y="6127750"/>
          <p14:tracePt t="119293" x="7459663" y="6127750"/>
          <p14:tracePt t="119303" x="7434263" y="6127750"/>
          <p14:tracePt t="119320" x="7383463" y="6127750"/>
          <p14:tracePt t="119337" x="7315200" y="6127750"/>
          <p14:tracePt t="119354" x="7204075" y="6127750"/>
          <p14:tracePt t="119356" x="7162800" y="6127750"/>
          <p14:tracePt t="119373" x="7043738" y="6127750"/>
          <p14:tracePt t="119388" x="7000875" y="6127750"/>
          <p14:tracePt t="119389" x="6975475" y="6127750"/>
          <p14:tracePt t="119405" x="6967538" y="6127750"/>
          <p14:tracePt t="119485" x="6958013" y="6127750"/>
          <p14:tracePt t="119500" x="6942138" y="6127750"/>
          <p14:tracePt t="128813" x="6899275" y="6049963"/>
          <p14:tracePt t="128820" x="6635750" y="5345113"/>
          <p14:tracePt t="128833" x="6253163" y="4640263"/>
          <p14:tracePt t="128849" x="5487988" y="3705225"/>
          <p14:tracePt t="128866" x="5054600" y="3322638"/>
          <p14:tracePt t="128886" x="4486275" y="2278063"/>
          <p14:tracePt t="128900" x="4306888" y="1784350"/>
          <p14:tracePt t="128901" x="4162425" y="1266825"/>
          <p14:tracePt t="128917" x="4017963" y="747713"/>
          <p14:tracePt t="128918" x="3951288" y="246063"/>
          <p14:tracePt t="129991" x="2047875" y="101600"/>
          <p14:tracePt t="129991" x="2506663" y="101600"/>
          <p14:tracePt t="129991" x="2973388" y="101600"/>
          <p14:tracePt t="129991" x="3406775" y="93663"/>
          <p14:tracePt t="129991" x="3475038" y="58738"/>
          <p14:tracePt t="129991" x="3543300" y="68263"/>
          <p14:tracePt t="129991" x="3551238" y="68263"/>
          <p14:tracePt t="129991" x="3559175" y="68263"/>
          <p14:tracePt t="129991" x="3822700" y="136525"/>
          <p14:tracePt t="129991" x="4503738" y="288925"/>
          <p14:tracePt t="129991" x="6618288" y="501650"/>
          <p14:tracePt t="129991" x="9167813" y="866775"/>
          <p14:tracePt t="129991" x="10688638" y="1350963"/>
          <p14:tracePt t="129991" x="12149138" y="1614488"/>
        </p14:tracePtLst>
      </p14:laserTraceLst>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TextBox 13">
            <a:extLst>
              <a:ext uri="{FF2B5EF4-FFF2-40B4-BE49-F238E27FC236}">
                <a16:creationId xmlns:a16="http://schemas.microsoft.com/office/drawing/2014/main" xmlns="" id="{87257550-6B76-0921-6F03-193A15BDE0F1}"/>
              </a:ext>
            </a:extLst>
          </p:cNvPr>
          <p:cNvSpPr txBox="1"/>
          <p:nvPr/>
        </p:nvSpPr>
        <p:spPr>
          <a:xfrm>
            <a:off x="312581" y="1726792"/>
            <a:ext cx="10978012" cy="4755148"/>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b="1" dirty="0">
                <a:solidFill>
                  <a:srgbClr val="0A1F61"/>
                </a:solidFill>
                <a:cs typeface="Tajawal ExtraBold" panose="00000800000000000000" pitchFamily="2" charset="-78"/>
              </a:rPr>
              <a:t>Health Insurance </a:t>
            </a:r>
            <a:r>
              <a:rPr lang="ar-YE" b="1" dirty="0">
                <a:solidFill>
                  <a:srgbClr val="0A1F61"/>
                </a:solidFill>
                <a:cs typeface="Tajawal ExtraBold" panose="00000800000000000000" pitchFamily="2" charset="-78"/>
              </a:rPr>
              <a:t> : </a:t>
            </a:r>
            <a:r>
              <a:rPr lang="en-US" dirty="0">
                <a:solidFill>
                  <a:srgbClr val="0A1F61"/>
                </a:solidFill>
                <a:cs typeface="Tajawal ExtraBold" panose="00000800000000000000" pitchFamily="2" charset="-78"/>
              </a:rPr>
              <a:t>the health insurance industry overall is highly specialized and controlled by a relatively small number of insurers..</a:t>
            </a:r>
          </a:p>
          <a:p>
            <a:pPr algn="l">
              <a:lnSpc>
                <a:spcPct val="150000"/>
              </a:lnSpc>
            </a:pPr>
            <a:r>
              <a:rPr lang="en-US" b="1" dirty="0">
                <a:solidFill>
                  <a:srgbClr val="0A1F61"/>
                </a:solidFill>
                <a:cs typeface="Tajawal ExtraBold" panose="00000800000000000000" pitchFamily="2" charset="-78"/>
              </a:rPr>
              <a:t>Property and Liability Insurance :  </a:t>
            </a:r>
          </a:p>
          <a:p>
            <a:pPr algn="l">
              <a:lnSpc>
                <a:spcPct val="150000"/>
              </a:lnSpc>
            </a:pPr>
            <a:r>
              <a:rPr lang="en-US" dirty="0">
                <a:solidFill>
                  <a:srgbClr val="0A1F61"/>
                </a:solidFill>
                <a:cs typeface="Tajawal ExtraBold" panose="00000800000000000000" pitchFamily="2" charset="-78"/>
              </a:rPr>
              <a:t>Property insurance indemnifies property owners against the loss or damage of real or personal property caused by various perils, such as fire, lightning, windstorm, or tornado. Liability insurance covers the insured’s legal liability arising out of property damage or bodily injury to others; legal defense costs are also paid.</a:t>
            </a:r>
            <a:endParaRPr lang="ar-YE" dirty="0">
              <a:solidFill>
                <a:srgbClr val="0A1F61"/>
              </a:solidFill>
              <a:cs typeface="Tajawal ExtraBold" panose="00000800000000000000" pitchFamily="2" charset="-78"/>
            </a:endParaRPr>
          </a:p>
          <a:p>
            <a:pPr marL="342900" indent="-342900" algn="r" rtl="1">
              <a:lnSpc>
                <a:spcPct val="150000"/>
              </a:lnSpc>
              <a:buFont typeface="Wingdings" panose="05000000000000000000" pitchFamily="2" charset="2"/>
              <a:buChar char="v"/>
            </a:pPr>
            <a:r>
              <a:rPr lang="ar-YE" sz="2400" dirty="0">
                <a:solidFill>
                  <a:srgbClr val="0A1F61"/>
                </a:solidFill>
                <a:latin typeface="Traditional Arabic" panose="02020603050405020304" pitchFamily="18" charset="-78"/>
                <a:cs typeface="Traditional Arabic" panose="02020603050405020304" pitchFamily="18" charset="-78"/>
              </a:rPr>
              <a:t>التأمين الصحي: يعتبر التأمين الصحي بشكل عام متخصص للغاية وتتحكم فيها عدد قليل نسبيًا من شركات التأمين.</a:t>
            </a:r>
          </a:p>
          <a:p>
            <a:pPr marL="342900" indent="-342900" algn="r" rtl="1">
              <a:lnSpc>
                <a:spcPct val="150000"/>
              </a:lnSpc>
              <a:buFont typeface="Wingdings" panose="05000000000000000000" pitchFamily="2" charset="2"/>
              <a:buChar char="v"/>
            </a:pPr>
            <a:r>
              <a:rPr lang="ar-YE" sz="2400" dirty="0">
                <a:solidFill>
                  <a:srgbClr val="0A1F61"/>
                </a:solidFill>
                <a:latin typeface="Traditional Arabic" panose="02020603050405020304" pitchFamily="18" charset="-78"/>
                <a:cs typeface="Traditional Arabic" panose="02020603050405020304" pitchFamily="18" charset="-78"/>
              </a:rPr>
              <a:t>التأمين على الممتلكات والمسؤولية:يؤمن التأمين على الممتلكات ضد الخسارة أو الضرر الذي يلحق بالممتلكات الحقيقية أو الشخصية بسبب مخاطر مختلفة، مثل الحرائق، والصواعق، والعواصف، أو الأعاصير. كما يغطي التأمين المسؤولية القانونية المؤمن عليه الناجمة عن تلف الممتلكات أو الإصابة الجسدية للآخرين؛ ودفع تكاليف الدفاع القانوني أيضًا.</a:t>
            </a:r>
            <a:endParaRPr lang="en-US" sz="2400" dirty="0">
              <a:solidFill>
                <a:srgbClr val="0A1F61"/>
              </a:solidFill>
              <a:latin typeface="Traditional Arabic" panose="02020603050405020304" pitchFamily="18" charset="-78"/>
              <a:cs typeface="Traditional Arabic" panose="02020603050405020304" pitchFamily="18" charset="-78"/>
            </a:endParaRPr>
          </a:p>
        </p:txBody>
      </p:sp>
      <p:pic>
        <p:nvPicPr>
          <p:cNvPr id="4" name="Audio 3">
            <a:hlinkClick r:id="" action="ppaction://media"/>
            <a:extLst>
              <a:ext uri="{FF2B5EF4-FFF2-40B4-BE49-F238E27FC236}">
                <a16:creationId xmlns:a16="http://schemas.microsoft.com/office/drawing/2014/main" xmlns="" id="{B54BF2E0-2140-B70D-6965-A59D82537BE2}"/>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62704" t="-125896" r="-262704" b="-125896"/>
          <a:stretch>
            <a:fillRect/>
          </a:stretch>
        </p:blipFill>
        <p:spPr>
          <a:xfrm>
            <a:off x="9144000" y="5143500"/>
            <a:ext cx="3048000" cy="1714500"/>
          </a:xfrm>
          <a:prstGeom prst="rect">
            <a:avLst/>
          </a:prstGeom>
        </p:spPr>
      </p:pic>
      <p:sp>
        <p:nvSpPr>
          <p:cNvPr id="8" name="TextBox 7">
            <a:extLst>
              <a:ext uri="{FF2B5EF4-FFF2-40B4-BE49-F238E27FC236}">
                <a16:creationId xmlns:a16="http://schemas.microsoft.com/office/drawing/2014/main" xmlns="" id="{3FBBC424-36ED-664E-A88D-ED68AC348216}"/>
              </a:ext>
            </a:extLst>
          </p:cNvPr>
          <p:cNvSpPr txBox="1"/>
          <p:nvPr/>
        </p:nvSpPr>
        <p:spPr>
          <a:xfrm>
            <a:off x="2860646" y="570703"/>
            <a:ext cx="8133288" cy="1015663"/>
          </a:xfrm>
          <a:prstGeom prst="rect">
            <a:avLst/>
          </a:prstGeom>
          <a:solidFill>
            <a:srgbClr val="00B0F0"/>
          </a:solidFill>
        </p:spPr>
        <p:txBody>
          <a:bodyPr wrap="square" rtlCol="0">
            <a:spAutoFit/>
          </a:bodyPr>
          <a:lstStyle/>
          <a:p>
            <a:pPr algn="ctr"/>
            <a:r>
              <a:rPr lang="en-US" sz="3000" b="1" dirty="0">
                <a:solidFill>
                  <a:schemeClr val="bg1"/>
                </a:solidFill>
                <a:latin typeface="Alexandria" charset="0"/>
              </a:rPr>
              <a:t>Types of Insurance</a:t>
            </a:r>
            <a:endParaRPr lang="ar-YE" sz="3000" b="1" dirty="0">
              <a:solidFill>
                <a:schemeClr val="bg1"/>
              </a:solidFill>
              <a:latin typeface="Alexandria" charset="0"/>
            </a:endParaRPr>
          </a:p>
          <a:p>
            <a:pPr algn="ctr"/>
            <a:r>
              <a:rPr lang="ar-YE" sz="3000" b="1" dirty="0">
                <a:solidFill>
                  <a:schemeClr val="bg1"/>
                </a:solidFill>
                <a:latin typeface="Traditional Arabic" panose="02020603050405020304" pitchFamily="18" charset="-78"/>
                <a:cs typeface="Traditional Arabic" panose="02020603050405020304" pitchFamily="18" charset="-78"/>
              </a:rPr>
              <a:t>أنواع التأمين</a:t>
            </a:r>
          </a:p>
        </p:txBody>
      </p:sp>
    </p:spTree>
    <p:extLst>
      <p:ext uri="{BB962C8B-B14F-4D97-AF65-F5344CB8AC3E}">
        <p14:creationId xmlns:p14="http://schemas.microsoft.com/office/powerpoint/2010/main" val="1778789519"/>
      </p:ext>
    </p:extLst>
  </p:cSld>
  <p:clrMapOvr>
    <a:masterClrMapping/>
  </p:clrMapOvr>
  <mc:AlternateContent xmlns:mc="http://schemas.openxmlformats.org/markup-compatibility/2006" xmlns:p14="http://schemas.microsoft.com/office/powerpoint/2010/main">
    <mc:Choice Requires="p14">
      <p:transition spd="slow" p14:dur="2000" advTm="148548"/>
    </mc:Choice>
    <mc:Fallback xmlns="">
      <p:transition spd="slow" advTm="14854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TextBox 13">
            <a:extLst>
              <a:ext uri="{FF2B5EF4-FFF2-40B4-BE49-F238E27FC236}">
                <a16:creationId xmlns:a16="http://schemas.microsoft.com/office/drawing/2014/main" xmlns="" id="{87257550-6B76-0921-6F03-193A15BDE0F1}"/>
              </a:ext>
            </a:extLst>
          </p:cNvPr>
          <p:cNvSpPr txBox="1"/>
          <p:nvPr/>
        </p:nvSpPr>
        <p:spPr>
          <a:xfrm>
            <a:off x="606994" y="1890337"/>
            <a:ext cx="10978012" cy="2539157"/>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2000" b="1" dirty="0">
                <a:solidFill>
                  <a:srgbClr val="0A1F61"/>
                </a:solidFill>
                <a:cs typeface="Tajawal ExtraBold" panose="00000800000000000000" pitchFamily="2" charset="-78"/>
              </a:rPr>
              <a:t>Casualty insurance </a:t>
            </a:r>
            <a:r>
              <a:rPr lang="en-US" sz="2000" dirty="0">
                <a:solidFill>
                  <a:srgbClr val="0A1F61"/>
                </a:solidFill>
                <a:cs typeface="Tajawal ExtraBold" panose="00000800000000000000" pitchFamily="2" charset="-78"/>
              </a:rPr>
              <a:t>is a broad field of insurance that covers whatever is not covered by fire, marine, and life insurance; casualty lines include auto, liability, burglary and theft, workers  compensation, and health insurance.</a:t>
            </a:r>
          </a:p>
          <a:p>
            <a:pPr marL="342900" indent="-342900" algn="r" rtl="1">
              <a:lnSpc>
                <a:spcPct val="150000"/>
              </a:lnSpc>
              <a:buFont typeface="Wingdings" panose="05000000000000000000" pitchFamily="2" charset="2"/>
              <a:buChar char="v"/>
            </a:pPr>
            <a:r>
              <a:rPr lang="ar-YE" sz="2400" b="1" dirty="0">
                <a:solidFill>
                  <a:srgbClr val="0A1F61"/>
                </a:solidFill>
                <a:latin typeface="Traditional Arabic" panose="02020603050405020304" pitchFamily="18" charset="-78"/>
                <a:cs typeface="Traditional Arabic" panose="02020603050405020304" pitchFamily="18" charset="-78"/>
              </a:rPr>
              <a:t>التأمين ضد الحوادث هو مجال واسع من التأمين يغطي كل ما لا تغطيه تأمينات الحريق والنقل البحري والحياة؛ ويشمل التأمين ضد الحوادث التأمين على السيارات، تأمين المسؤولية، التأمين ضد السطو والسرقة، تأمين تعويض العمال، والتأمين الصحي</a:t>
            </a:r>
            <a:r>
              <a:rPr lang="ar-YE" sz="2400" b="1" dirty="0">
                <a:solidFill>
                  <a:srgbClr val="0A1F61"/>
                </a:solidFill>
                <a:cs typeface="Tajawal ExtraBold" panose="00000800000000000000" pitchFamily="2" charset="-78"/>
              </a:rPr>
              <a:t>.</a:t>
            </a:r>
            <a:endParaRPr lang="en-US" sz="2400" b="1" dirty="0">
              <a:solidFill>
                <a:srgbClr val="0A1F61"/>
              </a:solidFill>
              <a:cs typeface="Tajawal ExtraBold" panose="00000800000000000000" pitchFamily="2" charset="-78"/>
            </a:endParaRPr>
          </a:p>
        </p:txBody>
      </p:sp>
      <p:pic>
        <p:nvPicPr>
          <p:cNvPr id="4100" name="Picture 4" descr="Demystifying Insurance: Understanding Different Types for Financial  Protection | by Mr Finance | Medium">
            <a:extLst>
              <a:ext uri="{FF2B5EF4-FFF2-40B4-BE49-F238E27FC236}">
                <a16:creationId xmlns:a16="http://schemas.microsoft.com/office/drawing/2014/main" xmlns="" id="{086BE5C0-0E25-C44C-F163-5C0EFD390B3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95259" y="4627031"/>
            <a:ext cx="3713076" cy="2163486"/>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xmlns="" id="{242B7563-97AE-4451-694D-5BEC94417E81}"/>
              </a:ext>
            </a:extLst>
          </p:cNvPr>
          <p:cNvSpPr txBox="1"/>
          <p:nvPr/>
        </p:nvSpPr>
        <p:spPr>
          <a:xfrm>
            <a:off x="2776756" y="666831"/>
            <a:ext cx="8133288" cy="1015663"/>
          </a:xfrm>
          <a:prstGeom prst="rect">
            <a:avLst/>
          </a:prstGeom>
          <a:solidFill>
            <a:srgbClr val="00B0F0"/>
          </a:solidFill>
        </p:spPr>
        <p:txBody>
          <a:bodyPr wrap="square" rtlCol="0">
            <a:spAutoFit/>
          </a:bodyPr>
          <a:lstStyle/>
          <a:p>
            <a:pPr algn="ctr"/>
            <a:r>
              <a:rPr lang="en-US" sz="3000" b="1" dirty="0">
                <a:solidFill>
                  <a:schemeClr val="bg1"/>
                </a:solidFill>
                <a:latin typeface="Alexandria" charset="0"/>
              </a:rPr>
              <a:t>Types of Insurance</a:t>
            </a:r>
            <a:endParaRPr lang="ar-YE" sz="3000" b="1" dirty="0">
              <a:solidFill>
                <a:schemeClr val="bg1"/>
              </a:solidFill>
              <a:latin typeface="Alexandria" charset="0"/>
            </a:endParaRPr>
          </a:p>
          <a:p>
            <a:pPr algn="ctr"/>
            <a:r>
              <a:rPr lang="ar-YE" sz="3000" b="1" dirty="0">
                <a:solidFill>
                  <a:schemeClr val="bg1"/>
                </a:solidFill>
                <a:latin typeface="Traditional Arabic" panose="02020603050405020304" pitchFamily="18" charset="-78"/>
                <a:cs typeface="Traditional Arabic" panose="02020603050405020304" pitchFamily="18" charset="-78"/>
              </a:rPr>
              <a:t>أنواع التأمين</a:t>
            </a:r>
          </a:p>
        </p:txBody>
      </p:sp>
    </p:spTree>
    <p:extLst>
      <p:ext uri="{BB962C8B-B14F-4D97-AF65-F5344CB8AC3E}">
        <p14:creationId xmlns:p14="http://schemas.microsoft.com/office/powerpoint/2010/main" val="2827745063"/>
      </p:ext>
    </p:extLst>
  </p:cSld>
  <p:clrMapOvr>
    <a:masterClrMapping/>
  </p:clrMapOvr>
  <mc:AlternateContent xmlns:mc="http://schemas.openxmlformats.org/markup-compatibility/2006" xmlns:p14="http://schemas.microsoft.com/office/powerpoint/2010/main">
    <mc:Choice Requires="p14">
      <p:transition spd="slow" p14:dur="2000" advTm="100788"/>
    </mc:Choice>
    <mc:Fallback xmlns="">
      <p:transition spd="slow" advTm="100788"/>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8C9C6905-96B6-3DD2-F43C-9F4FB4B473D7}"/>
              </a:ext>
            </a:extLst>
          </p:cNvPr>
          <p:cNvSpPr txBox="1"/>
          <p:nvPr/>
        </p:nvSpPr>
        <p:spPr>
          <a:xfrm>
            <a:off x="2626178" y="608301"/>
            <a:ext cx="9288452" cy="1077218"/>
          </a:xfrm>
          <a:prstGeom prst="rect">
            <a:avLst/>
          </a:prstGeom>
          <a:solidFill>
            <a:srgbClr val="00B0F0"/>
          </a:solidFill>
        </p:spPr>
        <p:txBody>
          <a:bodyPr wrap="square" rtlCol="0">
            <a:spAutoFit/>
          </a:bodyPr>
          <a:lstStyle/>
          <a:p>
            <a:pPr algn="ctr"/>
            <a:r>
              <a:rPr lang="en-US" sz="3200" b="1" dirty="0">
                <a:solidFill>
                  <a:schemeClr val="bg1"/>
                </a:solidFill>
                <a:latin typeface="Alexandria" charset="0"/>
              </a:rPr>
              <a:t>Property and Casualty Insurance Coverages</a:t>
            </a:r>
            <a:endParaRPr lang="ar-YE" sz="3200" b="1" dirty="0">
              <a:solidFill>
                <a:schemeClr val="bg1"/>
              </a:solidFill>
              <a:latin typeface="Alexandria" charset="0"/>
            </a:endParaRPr>
          </a:p>
          <a:p>
            <a:pPr algn="ctr"/>
            <a:r>
              <a:rPr lang="ar-YE" sz="3200" b="1" dirty="0">
                <a:solidFill>
                  <a:schemeClr val="bg1"/>
                </a:solidFill>
                <a:latin typeface="Traditional Arabic" panose="02020603050405020304" pitchFamily="18" charset="-78"/>
                <a:cs typeface="Traditional Arabic" panose="02020603050405020304" pitchFamily="18" charset="-78"/>
              </a:rPr>
              <a:t>تغطيات التأمين على الممتلكات والمسؤولية</a:t>
            </a:r>
            <a:endParaRPr lang="en-US" sz="3200" b="1" dirty="0">
              <a:solidFill>
                <a:schemeClr val="bg1"/>
              </a:solidFill>
              <a:latin typeface="Traditional Arabic" panose="02020603050405020304" pitchFamily="18" charset="-78"/>
              <a:cs typeface="Traditional Arabic" panose="02020603050405020304" pitchFamily="18" charset="-78"/>
            </a:endParaRPr>
          </a:p>
        </p:txBody>
      </p:sp>
      <p:sp>
        <p:nvSpPr>
          <p:cNvPr id="14" name="TextBox 13">
            <a:extLst>
              <a:ext uri="{FF2B5EF4-FFF2-40B4-BE49-F238E27FC236}">
                <a16:creationId xmlns:a16="http://schemas.microsoft.com/office/drawing/2014/main" xmlns="" id="{87257550-6B76-0921-6F03-193A15BDE0F1}"/>
              </a:ext>
            </a:extLst>
          </p:cNvPr>
          <p:cNvSpPr txBox="1"/>
          <p:nvPr/>
        </p:nvSpPr>
        <p:spPr>
          <a:xfrm>
            <a:off x="268714" y="1646300"/>
            <a:ext cx="11654571" cy="5132174"/>
          </a:xfrm>
          <a:prstGeom prst="rect">
            <a:avLst/>
          </a:prstGeom>
          <a:noFill/>
        </p:spPr>
        <p:txBody>
          <a:bodyPr wrap="square">
            <a:spAutoFit/>
          </a:bodyPr>
          <a:lstStyle/>
          <a:p>
            <a:pPr algn="l">
              <a:lnSpc>
                <a:spcPct val="150000"/>
              </a:lnSpc>
            </a:pPr>
            <a:r>
              <a:rPr lang="en-US" sz="1600" b="1" dirty="0">
                <a:solidFill>
                  <a:srgbClr val="0A1F61"/>
                </a:solidFill>
                <a:cs typeface="Tajawal ExtraBold" panose="00000800000000000000" pitchFamily="2" charset="-78"/>
              </a:rPr>
              <a:t>1- Personal Lines. </a:t>
            </a:r>
          </a:p>
          <a:p>
            <a:pPr algn="l">
              <a:lnSpc>
                <a:spcPct val="150000"/>
              </a:lnSpc>
            </a:pPr>
            <a:r>
              <a:rPr lang="en-US" sz="1600" dirty="0">
                <a:solidFill>
                  <a:srgbClr val="0A1F61"/>
                </a:solidFill>
                <a:cs typeface="Tajawal ExtraBold" panose="00000800000000000000" pitchFamily="2" charset="-78"/>
              </a:rPr>
              <a:t>Personal lines refer to coverages that insure the real estate and personal property of individuals and families or provide them with protection against legal liability. Major personal  lines include the following:</a:t>
            </a:r>
          </a:p>
          <a:p>
            <a:pPr algn="l">
              <a:lnSpc>
                <a:spcPct val="150000"/>
              </a:lnSpc>
            </a:pPr>
            <a:r>
              <a:rPr lang="en-US" sz="1600" dirty="0">
                <a:solidFill>
                  <a:srgbClr val="0A1F61"/>
                </a:solidFill>
                <a:cs typeface="Tajawal ExtraBold" panose="00000800000000000000" pitchFamily="2" charset="-78"/>
              </a:rPr>
              <a:t>■</a:t>
            </a:r>
            <a:r>
              <a:rPr lang="en-US" sz="1600" b="1" dirty="0">
                <a:solidFill>
                  <a:srgbClr val="0A1F61"/>
                </a:solidFill>
                <a:cs typeface="Tajawal ExtraBold" panose="00000800000000000000" pitchFamily="2" charset="-78"/>
              </a:rPr>
              <a:t>Private passenger </a:t>
            </a:r>
            <a:r>
              <a:rPr lang="en-US" sz="1600" dirty="0">
                <a:solidFill>
                  <a:srgbClr val="0A1F61"/>
                </a:solidFill>
                <a:cs typeface="Tajawal ExtraBold" panose="00000800000000000000" pitchFamily="2" charset="-78"/>
              </a:rPr>
              <a:t>auto insurance protects the insured against legal liability arising out of auto accidents that cause property damage or bodily injury to others. Auto insurance also includes physical damage insurance on a covered auto for damage or loss resulting from a collision, theft, or other perils. Medical expense coverage and uninsured motorist coverage are also available</a:t>
            </a:r>
            <a:r>
              <a:rPr lang="en-US" sz="2000" dirty="0">
                <a:solidFill>
                  <a:srgbClr val="0A1F61"/>
                </a:solidFill>
                <a:cs typeface="Tajawal ExtraBold" panose="00000800000000000000" pitchFamily="2" charset="-78"/>
              </a:rPr>
              <a:t>. </a:t>
            </a:r>
            <a:endParaRPr lang="ar-YE" sz="2000" dirty="0">
              <a:solidFill>
                <a:srgbClr val="0A1F61"/>
              </a:solidFill>
              <a:cs typeface="Tajawal ExtraBold" panose="00000800000000000000" pitchFamily="2" charset="-78"/>
            </a:endParaRPr>
          </a:p>
          <a:p>
            <a:pPr algn="r" rtl="1">
              <a:lnSpc>
                <a:spcPct val="150000"/>
              </a:lnSpc>
            </a:pPr>
            <a:r>
              <a:rPr lang="ar-YE" sz="2000" b="1" dirty="0">
                <a:solidFill>
                  <a:srgbClr val="0A1F61"/>
                </a:solidFill>
                <a:cs typeface="Tajawal ExtraBold" panose="00000800000000000000" pitchFamily="2" charset="-78"/>
              </a:rPr>
              <a:t>1- </a:t>
            </a:r>
            <a:r>
              <a:rPr lang="ar-YE" sz="2000" b="1" dirty="0">
                <a:solidFill>
                  <a:srgbClr val="0A1F61"/>
                </a:solidFill>
                <a:latin typeface="Traditional Arabic" panose="02020603050405020304" pitchFamily="18" charset="-78"/>
                <a:cs typeface="Traditional Arabic" panose="02020603050405020304" pitchFamily="18" charset="-78"/>
              </a:rPr>
              <a:t>التأمينات الشخصية:</a:t>
            </a:r>
          </a:p>
          <a:p>
            <a:pPr algn="r" rtl="1">
              <a:lnSpc>
                <a:spcPct val="150000"/>
              </a:lnSpc>
            </a:pPr>
            <a:r>
              <a:rPr lang="ar-YE" sz="2000" dirty="0">
                <a:solidFill>
                  <a:srgbClr val="0A1F61"/>
                </a:solidFill>
                <a:latin typeface="Traditional Arabic" panose="02020603050405020304" pitchFamily="18" charset="-78"/>
                <a:cs typeface="Traditional Arabic" panose="02020603050405020304" pitchFamily="18" charset="-78"/>
              </a:rPr>
              <a:t>تشير التأمينات الشخصية إلى التغطيات التأمينية للعقارات والممتلكات الشخصية للأفراد والعائلات أو توفر لهم الحماية من المسؤولية القانونية. تشمل التأمينات الشخصية الرئيسية ما يلي:</a:t>
            </a:r>
          </a:p>
          <a:p>
            <a:pPr algn="r" rtl="1">
              <a:lnSpc>
                <a:spcPct val="150000"/>
              </a:lnSpc>
            </a:pPr>
            <a:r>
              <a:rPr lang="ar-YE" sz="2000" dirty="0">
                <a:solidFill>
                  <a:srgbClr val="0A1F61"/>
                </a:solidFill>
                <a:latin typeface="Traditional Arabic" panose="02020603050405020304" pitchFamily="18" charset="-78"/>
                <a:cs typeface="Traditional Arabic" panose="02020603050405020304" pitchFamily="18" charset="-78"/>
              </a:rPr>
              <a:t>■ </a:t>
            </a:r>
            <a:r>
              <a:rPr lang="ar-YE" sz="2000" b="1" dirty="0">
                <a:solidFill>
                  <a:srgbClr val="0A1F61"/>
                </a:solidFill>
                <a:latin typeface="Traditional Arabic" panose="02020603050405020304" pitchFamily="18" charset="-78"/>
                <a:cs typeface="Traditional Arabic" panose="02020603050405020304" pitchFamily="18" charset="-78"/>
              </a:rPr>
              <a:t>تأمين السيارات الخاصة: </a:t>
            </a:r>
            <a:r>
              <a:rPr lang="ar-YE" sz="2000" dirty="0">
                <a:solidFill>
                  <a:srgbClr val="0A1F61"/>
                </a:solidFill>
                <a:latin typeface="Traditional Arabic" panose="02020603050405020304" pitchFamily="18" charset="-78"/>
                <a:cs typeface="Traditional Arabic" panose="02020603050405020304" pitchFamily="18" charset="-78"/>
              </a:rPr>
              <a:t>يحمي المؤمن له من المسؤولية القانونية الناشئة عن حوادث السيارات التي تسبب أضرارًا في الممتلكات أو إصابات جسدية للآخرين. يشمل تأمين السيارات أيضًا التأمين ضد الأضرار المادية للمركبة المغطاة نتيجة حادث تصادم، أو سرقة، أو مخاطر أخرى. كما يتوفر تغطية النفقات الطبية وتغطية ضد السائقين غير المؤمن عليهم.</a:t>
            </a:r>
            <a:endParaRPr lang="en-US" sz="2000" dirty="0">
              <a:solidFill>
                <a:srgbClr val="0A1F61"/>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3218829968"/>
      </p:ext>
    </p:extLst>
  </p:cSld>
  <p:clrMapOvr>
    <a:masterClrMapping/>
  </p:clrMapOvr>
  <mc:AlternateContent xmlns:mc="http://schemas.openxmlformats.org/markup-compatibility/2006" xmlns:p14="http://schemas.microsoft.com/office/powerpoint/2010/main">
    <mc:Choice Requires="p14">
      <p:transition spd="slow" p14:dur="2000" advTm="48804"/>
    </mc:Choice>
    <mc:Fallback xmlns="">
      <p:transition spd="slow" advTm="48804"/>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TextBox 13">
            <a:extLst>
              <a:ext uri="{FF2B5EF4-FFF2-40B4-BE49-F238E27FC236}">
                <a16:creationId xmlns:a16="http://schemas.microsoft.com/office/drawing/2014/main" xmlns="" id="{87257550-6B76-0921-6F03-193A15BDE0F1}"/>
              </a:ext>
            </a:extLst>
          </p:cNvPr>
          <p:cNvSpPr txBox="1"/>
          <p:nvPr/>
        </p:nvSpPr>
        <p:spPr>
          <a:xfrm>
            <a:off x="277370" y="1672063"/>
            <a:ext cx="11637260" cy="5136021"/>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1600" b="1" dirty="0">
                <a:solidFill>
                  <a:srgbClr val="0A1F61"/>
                </a:solidFill>
                <a:cs typeface="Tajawal ExtraBold" panose="00000800000000000000" pitchFamily="2" charset="-78"/>
              </a:rPr>
              <a:t>Homeowners insurance </a:t>
            </a:r>
            <a:r>
              <a:rPr lang="en-US" sz="1600" dirty="0">
                <a:solidFill>
                  <a:srgbClr val="0A1F61"/>
                </a:solidFill>
                <a:cs typeface="Tajawal ExtraBold" panose="00000800000000000000" pitchFamily="2" charset="-78"/>
              </a:rPr>
              <a:t>is a package policy that provides property insurance and personal liability insurance in one policy. There are a number of homeowners policies available that cover the dwelling, other structures, and personal property against loss or damage from numerous perils, including fire, lightning, windstorm, or tornado .</a:t>
            </a:r>
          </a:p>
          <a:p>
            <a:pPr marL="342900" indent="-342900" algn="l">
              <a:lnSpc>
                <a:spcPct val="150000"/>
              </a:lnSpc>
              <a:buFont typeface="Wingdings" panose="05000000000000000000" pitchFamily="2" charset="2"/>
              <a:buChar char="v"/>
            </a:pPr>
            <a:r>
              <a:rPr lang="en-US" sz="1600" dirty="0">
                <a:solidFill>
                  <a:srgbClr val="0A1F61"/>
                </a:solidFill>
                <a:cs typeface="Tajawal ExtraBold" panose="00000800000000000000" pitchFamily="2" charset="-78"/>
              </a:rPr>
              <a:t> Personal umbrella liability insurance provides protection against a catastrophic lawsuit or judgment.</a:t>
            </a:r>
          </a:p>
          <a:p>
            <a:pPr marL="342900" indent="-342900" algn="l">
              <a:lnSpc>
                <a:spcPct val="150000"/>
              </a:lnSpc>
              <a:buFont typeface="Wingdings" panose="05000000000000000000" pitchFamily="2" charset="2"/>
              <a:buChar char="v"/>
            </a:pPr>
            <a:r>
              <a:rPr lang="en-US" sz="1600" dirty="0">
                <a:solidFill>
                  <a:srgbClr val="0A1F61"/>
                </a:solidFill>
                <a:cs typeface="Tajawal ExtraBold" panose="00000800000000000000" pitchFamily="2" charset="-78"/>
              </a:rPr>
              <a:t> Earthquake insurance covers damage that can result from the shaking and cracking of buildings and damage to personal property in an earthquake. Homeowners policies and business insurance policies do not cover damage from earthquake.</a:t>
            </a:r>
          </a:p>
          <a:p>
            <a:pPr marL="342900" indent="-342900" algn="l">
              <a:lnSpc>
                <a:spcPct val="150000"/>
              </a:lnSpc>
              <a:buFont typeface="Wingdings" panose="05000000000000000000" pitchFamily="2" charset="2"/>
              <a:buChar char="v"/>
            </a:pPr>
            <a:r>
              <a:rPr lang="en-US" sz="1600" dirty="0">
                <a:solidFill>
                  <a:srgbClr val="0A1F61"/>
                </a:solidFill>
                <a:cs typeface="Tajawal ExtraBold" panose="00000800000000000000" pitchFamily="2" charset="-78"/>
              </a:rPr>
              <a:t> Federal flood insurance is a federal program that provides coverage for flood losses to homeowners and business firms in flood zones.</a:t>
            </a:r>
            <a:endParaRPr lang="ar-YE" sz="1600" dirty="0">
              <a:solidFill>
                <a:srgbClr val="0A1F61"/>
              </a:solidFill>
              <a:cs typeface="Tajawal ExtraBold" panose="00000800000000000000" pitchFamily="2" charset="-78"/>
            </a:endParaRPr>
          </a:p>
          <a:p>
            <a:pPr marL="342900" indent="-342900" algn="r" rtl="1">
              <a:lnSpc>
                <a:spcPct val="150000"/>
              </a:lnSpc>
              <a:buFont typeface="Wingdings" panose="05000000000000000000" pitchFamily="2" charset="2"/>
              <a:buChar char="v"/>
            </a:pPr>
            <a:r>
              <a:rPr lang="ar-YE" dirty="0">
                <a:latin typeface="Traditional Arabic" panose="02020603050405020304" pitchFamily="18" charset="-78"/>
                <a:cs typeface="Traditional Arabic" panose="02020603050405020304" pitchFamily="18" charset="-78"/>
              </a:rPr>
              <a:t>تأمين أصحاب المنازل هو بوليصة تأمين شاملة توفر تأمينًا على الممتلكات والمسؤولية الشخصية في بوليصة واحدة. هناك عدد من بوليصات تأمين أصحاب المنازل المتاحة التي تغطي المسكن والهياكل الأخرى والممتلكات الشخصية ضد الخسارة أو الضرر الناجم عن العديد من المخاطر، بما في ذلك الحريق، البرق، العواصف الريحية، أو الأعاصير.</a:t>
            </a:r>
          </a:p>
          <a:p>
            <a:pPr marL="342900" indent="-342900" algn="r" rtl="1">
              <a:lnSpc>
                <a:spcPct val="150000"/>
              </a:lnSpc>
              <a:buFont typeface="Wingdings" panose="05000000000000000000" pitchFamily="2" charset="2"/>
              <a:buChar char="v"/>
            </a:pPr>
            <a:r>
              <a:rPr lang="ar-YE" dirty="0">
                <a:latin typeface="Traditional Arabic" panose="02020603050405020304" pitchFamily="18" charset="-78"/>
                <a:cs typeface="Traditional Arabic" panose="02020603050405020304" pitchFamily="18" charset="-78"/>
              </a:rPr>
              <a:t>تأمين المسؤولية الشخصية الشامل يوفر الحماية ضد الدعاوى القضائية أو الأحكام القانونية.</a:t>
            </a:r>
          </a:p>
          <a:p>
            <a:pPr marL="342900" indent="-342900" algn="r" rtl="1">
              <a:lnSpc>
                <a:spcPct val="150000"/>
              </a:lnSpc>
              <a:buFont typeface="Wingdings" panose="05000000000000000000" pitchFamily="2" charset="2"/>
              <a:buChar char="v"/>
            </a:pPr>
            <a:r>
              <a:rPr lang="ar-YE" dirty="0">
                <a:latin typeface="Traditional Arabic" panose="02020603050405020304" pitchFamily="18" charset="-78"/>
                <a:cs typeface="Traditional Arabic" panose="02020603050405020304" pitchFamily="18" charset="-78"/>
              </a:rPr>
              <a:t>تأمين الزلازل يغطي الأضرار التي قد تنتج عن اهتزاز وتصدع المباني والأضرار التي تلحق بالممتلكات الشخصية في الزلازل. بوليصات تأمين أصحاب المنازل وبوليصات تأمين الأعمال لا تغطي الأضرار الناجمة عن الزلازل.</a:t>
            </a:r>
          </a:p>
          <a:p>
            <a:pPr marL="342900" indent="-342900" algn="r" rtl="1">
              <a:lnSpc>
                <a:spcPct val="150000"/>
              </a:lnSpc>
              <a:buFont typeface="Wingdings" panose="05000000000000000000" pitchFamily="2" charset="2"/>
              <a:buChar char="v"/>
            </a:pPr>
            <a:r>
              <a:rPr lang="ar-YE" dirty="0">
                <a:latin typeface="Traditional Arabic" panose="02020603050405020304" pitchFamily="18" charset="-78"/>
                <a:cs typeface="Traditional Arabic" panose="02020603050405020304" pitchFamily="18" charset="-78"/>
              </a:rPr>
              <a:t>التأمين الفيدرالي ضد الفيضانات هو برنامج فيدرالي يوفر تغطية للخسائر الناجمة عن الفيضانات لأصحاب المنازل والشركات في المناطق المعرضة للفيضانات.</a:t>
            </a:r>
            <a:endParaRPr lang="en-US" dirty="0">
              <a:solidFill>
                <a:srgbClr val="0A1F61"/>
              </a:solidFill>
              <a:latin typeface="Traditional Arabic" panose="02020603050405020304" pitchFamily="18" charset="-78"/>
              <a:cs typeface="Traditional Arabic" panose="02020603050405020304" pitchFamily="18" charset="-78"/>
            </a:endParaRPr>
          </a:p>
        </p:txBody>
      </p:sp>
      <p:sp>
        <p:nvSpPr>
          <p:cNvPr id="8" name="TextBox 7">
            <a:extLst>
              <a:ext uri="{FF2B5EF4-FFF2-40B4-BE49-F238E27FC236}">
                <a16:creationId xmlns:a16="http://schemas.microsoft.com/office/drawing/2014/main" xmlns="" id="{E54E3749-8D05-3F61-D32A-5D192BEAE60E}"/>
              </a:ext>
            </a:extLst>
          </p:cNvPr>
          <p:cNvSpPr txBox="1"/>
          <p:nvPr/>
        </p:nvSpPr>
        <p:spPr>
          <a:xfrm>
            <a:off x="2626178" y="608301"/>
            <a:ext cx="9288452" cy="1077218"/>
          </a:xfrm>
          <a:prstGeom prst="rect">
            <a:avLst/>
          </a:prstGeom>
          <a:solidFill>
            <a:srgbClr val="00B0F0"/>
          </a:solidFill>
        </p:spPr>
        <p:txBody>
          <a:bodyPr wrap="square" rtlCol="0">
            <a:spAutoFit/>
          </a:bodyPr>
          <a:lstStyle/>
          <a:p>
            <a:pPr algn="ctr"/>
            <a:r>
              <a:rPr lang="en-US" sz="3200" b="1" dirty="0">
                <a:solidFill>
                  <a:schemeClr val="bg1"/>
                </a:solidFill>
                <a:latin typeface="Alexandria" charset="0"/>
              </a:rPr>
              <a:t>Property and Casualty Insurance Coverages</a:t>
            </a:r>
            <a:endParaRPr lang="ar-YE" sz="3200" b="1" dirty="0">
              <a:solidFill>
                <a:schemeClr val="bg1"/>
              </a:solidFill>
              <a:latin typeface="Alexandria" charset="0"/>
            </a:endParaRPr>
          </a:p>
          <a:p>
            <a:pPr algn="ctr"/>
            <a:r>
              <a:rPr lang="ar-YE" sz="3200" b="1" dirty="0">
                <a:solidFill>
                  <a:schemeClr val="bg1"/>
                </a:solidFill>
                <a:latin typeface="Traditional Arabic" panose="02020603050405020304" pitchFamily="18" charset="-78"/>
                <a:cs typeface="Traditional Arabic" panose="02020603050405020304" pitchFamily="18" charset="-78"/>
              </a:rPr>
              <a:t>تغطيات التأمين على الممتلكات والمسؤولية</a:t>
            </a:r>
            <a:endParaRPr lang="en-US" sz="3200" b="1" dirty="0">
              <a:solidFill>
                <a:schemeClr val="bg1"/>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3169260621"/>
      </p:ext>
    </p:extLst>
  </p:cSld>
  <p:clrMapOvr>
    <a:masterClrMapping/>
  </p:clrMapOvr>
  <mc:AlternateContent xmlns:mc="http://schemas.openxmlformats.org/markup-compatibility/2006" xmlns:p14="http://schemas.microsoft.com/office/powerpoint/2010/main">
    <mc:Choice Requires="p14">
      <p:transition spd="slow" p14:dur="2000" advTm="141810"/>
    </mc:Choice>
    <mc:Fallback xmlns="">
      <p:transition spd="slow" advTm="141810"/>
    </mc:Fallback>
  </mc:AlternateContent>
  <p:extLst>
    <p:ext uri="{3A86A75C-4F4B-4683-9AE1-C65F6400EC91}">
      <p14:laserTraceLst xmlns:p14="http://schemas.microsoft.com/office/powerpoint/2010/main">
        <p14:tracePtLst>
          <p14:tracePt t="8599" x="3797300" y="6223000"/>
          <p14:tracePt t="8781" x="2914650" y="6662738"/>
          <p14:tracePt t="8794" x="2905125" y="6450013"/>
          <p14:tracePt t="8796" x="2854325" y="6143625"/>
          <p14:tracePt t="8816" x="2811463" y="5761038"/>
          <p14:tracePt t="8817" x="2735263" y="5286375"/>
          <p14:tracePt t="8818" x="2659063" y="4919663"/>
          <p14:tracePt t="8828" x="2625725" y="4640263"/>
          <p14:tracePt t="8843" x="2582863" y="4164013"/>
          <p14:tracePt t="8860" x="2565400" y="3917950"/>
          <p14:tracePt t="8877" x="2565400" y="3738563"/>
          <p14:tracePt t="8893" x="2565400" y="3629025"/>
          <p14:tracePt t="8912" x="2565400" y="3578225"/>
          <p14:tracePt t="8914" x="2565400" y="3560763"/>
          <p14:tracePt t="8927" x="2565400" y="3543300"/>
          <p14:tracePt t="8945" x="2565400" y="3517900"/>
          <p14:tracePt t="9308" x="2565400" y="3475038"/>
          <p14:tracePt t="9315" x="2565400" y="3390900"/>
          <p14:tracePt t="9327" x="2574925" y="3340100"/>
          <p14:tracePt t="9343" x="2582863" y="3305175"/>
          <p14:tracePt t="9360" x="2600325" y="3228975"/>
          <p14:tracePt t="9377" x="2625725" y="3152775"/>
          <p14:tracePt t="9394" x="2651125" y="3109913"/>
          <p14:tracePt t="9410" x="2651125" y="3101975"/>
          <p14:tracePt t="9707" x="2668588" y="3067050"/>
          <p14:tracePt t="9714" x="2719388" y="3016250"/>
          <p14:tracePt t="9727" x="2735263" y="2990850"/>
          <p14:tracePt t="9743" x="2770188" y="2965450"/>
          <p14:tracePt t="9760" x="2854325" y="2889250"/>
          <p14:tracePt t="9777" x="2930525" y="2838450"/>
          <p14:tracePt t="9795" x="3008313" y="2795588"/>
          <p14:tracePt t="9811" x="3049588" y="2778125"/>
          <p14:tracePt t="9812" x="3084513" y="2762250"/>
          <p14:tracePt t="9829" x="3160713" y="2744788"/>
          <p14:tracePt t="9844" x="3194050" y="2744788"/>
          <p14:tracePt t="9861" x="3287713" y="2736850"/>
          <p14:tracePt t="9876" x="3313113" y="2719388"/>
          <p14:tracePt t="9915" x="3322638" y="2719388"/>
          <p14:tracePt t="9923" x="3363913" y="2719388"/>
          <p14:tracePt t="9931" x="3457575" y="2711450"/>
          <p14:tracePt t="9944" x="3525838" y="2711450"/>
          <p14:tracePt t="9962" x="3822700" y="2711450"/>
          <p14:tracePt t="9979" x="4044950" y="2711450"/>
          <p14:tracePt t="9996" x="4230688" y="2711450"/>
          <p14:tracePt t="10011" x="4273550" y="2711450"/>
          <p14:tracePt t="10012" x="4316413" y="2711450"/>
          <p14:tracePt t="10026" x="4324350" y="2711450"/>
          <p14:tracePt t="13083" x="4349750" y="2711450"/>
          <p14:tracePt t="13092" x="4451350" y="2643188"/>
          <p14:tracePt t="13099" x="4664075" y="2557463"/>
          <p14:tracePt t="13108" x="4791075" y="2524125"/>
          <p14:tracePt t="13125" x="5021263" y="2498725"/>
          <p14:tracePt t="13142" x="5249863" y="2481263"/>
          <p14:tracePt t="13158" x="5394325" y="2463800"/>
          <p14:tracePt t="13176" x="5446713" y="2463800"/>
          <p14:tracePt t="13178" x="5472113" y="2463800"/>
          <p14:tracePt t="13196" x="5480050" y="2463800"/>
          <p14:tracePt t="13230" x="5556250" y="2463800"/>
          <p14:tracePt t="13234" x="5667375" y="2463800"/>
          <p14:tracePt t="13244" x="5776913" y="2463800"/>
          <p14:tracePt t="13262" x="5964238" y="2463800"/>
          <p14:tracePt t="13277" x="6176963" y="2463800"/>
          <p14:tracePt t="13291" x="6389688" y="2463800"/>
          <p14:tracePt t="13308" x="6534150" y="2463800"/>
          <p14:tracePt t="13325" x="6567488" y="2463800"/>
          <p14:tracePt t="14659" x="6550025" y="2463800"/>
          <p14:tracePt t="14667" x="6415088" y="2481263"/>
          <p14:tracePt t="14677" x="6329363" y="2489200"/>
          <p14:tracePt t="14692" x="6296025" y="2489200"/>
          <p14:tracePt t="14709" x="6278563" y="2489200"/>
          <p14:tracePt t="14725" x="6235700" y="2489200"/>
          <p14:tracePt t="14741" x="6219825" y="2489200"/>
          <p14:tracePt t="15123" x="6210300" y="2498725"/>
          <p14:tracePt t="15131" x="6176963" y="2524125"/>
          <p14:tracePt t="15141" x="6091238" y="2532063"/>
          <p14:tracePt t="15158" x="6015038" y="2532063"/>
          <p14:tracePt t="15175" x="5921375" y="2532063"/>
          <p14:tracePt t="15191" x="5870575" y="2532063"/>
          <p14:tracePt t="16827" x="5862638" y="2532063"/>
          <p14:tracePt t="21003" x="5905500" y="2541588"/>
          <p14:tracePt t="21011" x="5946775" y="2541588"/>
          <p14:tracePt t="21022" x="5981700" y="2557463"/>
          <p14:tracePt t="21038" x="6015038" y="2557463"/>
          <p14:tracePt t="21179" x="6075363" y="2557463"/>
          <p14:tracePt t="21189" x="6227763" y="2557463"/>
          <p14:tracePt t="21194" x="6397625" y="2557463"/>
          <p14:tracePt t="21205" x="6559550" y="2557463"/>
          <p14:tracePt t="21223" x="6950075" y="2557463"/>
          <p14:tracePt t="21238" x="7477125" y="2557463"/>
          <p14:tracePt t="21256" x="7859713" y="2566988"/>
          <p14:tracePt t="21273" x="8020050" y="2592388"/>
          <p14:tracePt t="21276" x="8037513" y="2592388"/>
          <p14:tracePt t="21939" x="8037513" y="2600325"/>
          <p14:tracePt t="21947" x="8037513" y="2608263"/>
          <p14:tracePt t="22042" x="8029575" y="2617788"/>
          <p14:tracePt t="22051" x="8020050" y="2617788"/>
          <p14:tracePt t="22082" x="8012113" y="2625725"/>
          <p14:tracePt t="22090" x="7994650" y="2625725"/>
          <p14:tracePt t="22106" x="7986713" y="2625725"/>
          <p14:tracePt t="23067" x="7969250" y="2633663"/>
          <p14:tracePt t="23075" x="7951788" y="2633663"/>
          <p14:tracePt t="23162" x="7935913" y="2633663"/>
          <p14:tracePt t="23172" x="7918450" y="2633663"/>
          <p14:tracePt t="23178" x="7885113" y="2633663"/>
          <p14:tracePt t="23187" x="7842250" y="2633663"/>
          <p14:tracePt t="23204" x="7766050" y="2633663"/>
          <p14:tracePt t="23220" x="7680325" y="2633663"/>
          <p14:tracePt t="23237" x="7637463" y="2633663"/>
          <p14:tracePt t="23331" x="7629525" y="2633663"/>
          <p14:tracePt t="23643" x="7612063" y="2633663"/>
          <p14:tracePt t="23651" x="7596188" y="2633663"/>
          <p14:tracePt t="23659" x="7578725" y="2633663"/>
          <p14:tracePt t="24204" x="7586663" y="2625725"/>
          <p14:tracePt t="24210" x="7596188" y="2625725"/>
          <p14:tracePt t="24226" x="7612063" y="2625725"/>
          <p14:tracePt t="24236" x="7637463" y="2625725"/>
          <p14:tracePt t="24253" x="7662863" y="2608263"/>
          <p14:tracePt t="24270" x="7672388" y="2600325"/>
          <p14:tracePt t="28826" x="7662863" y="2600325"/>
          <p14:tracePt t="28836" x="7654925" y="2608263"/>
          <p14:tracePt t="28851" x="7637463" y="2617788"/>
          <p14:tracePt t="28867" x="7629525" y="2617788"/>
          <p14:tracePt t="28882" x="7621588" y="2617788"/>
          <p14:tracePt t="29147" x="7612063" y="2617788"/>
          <p14:tracePt t="29154" x="7604125" y="2617788"/>
          <p14:tracePt t="29355" x="7586663" y="2633663"/>
          <p14:tracePt t="29363" x="7578725" y="2633663"/>
          <p14:tracePt t="29370" x="7570788" y="2643188"/>
          <p14:tracePt t="29475" x="7545388" y="2651125"/>
          <p14:tracePt t="29491" x="7518400" y="2668588"/>
          <p14:tracePt t="29595" x="7510463" y="2676525"/>
          <p14:tracePt t="29667" x="7477125" y="2676525"/>
          <p14:tracePt t="29676" x="7416800" y="2711450"/>
          <p14:tracePt t="29684" x="7332663" y="2719388"/>
          <p14:tracePt t="29701" x="7162800" y="2719388"/>
          <p14:tracePt t="29717" x="7018338" y="2719388"/>
          <p14:tracePt t="29734" x="6942138" y="2711450"/>
          <p14:tracePt t="29751" x="6881813" y="2693988"/>
          <p14:tracePt t="29803" x="6873875" y="2693988"/>
          <p14:tracePt t="29810" x="6856413" y="2693988"/>
          <p14:tracePt t="29820" x="6797675" y="2686050"/>
          <p14:tracePt t="29835" x="6737350" y="2676525"/>
          <p14:tracePt t="29836" x="6653213" y="2668588"/>
          <p14:tracePt t="29851" x="6567488" y="2651125"/>
          <p14:tracePt t="29867" x="6261100" y="2608263"/>
          <p14:tracePt t="29884" x="6108700" y="2592388"/>
          <p14:tracePt t="29901" x="6015038" y="2592388"/>
          <p14:tracePt t="29917" x="5972175" y="2592388"/>
          <p14:tracePt t="29934" x="5921375" y="2592388"/>
          <p14:tracePt t="29951" x="5794375" y="2592388"/>
          <p14:tracePt t="29967" x="5641975" y="2633663"/>
          <p14:tracePt t="29985" x="5505450" y="2676525"/>
          <p14:tracePt t="30003" x="5335588" y="2719388"/>
          <p14:tracePt t="30018" x="5310188" y="2719388"/>
          <p14:tracePt t="30034" x="5249863" y="2736850"/>
          <p14:tracePt t="30051" x="5199063" y="2770188"/>
          <p14:tracePt t="30067" x="5157788" y="2787650"/>
          <p14:tracePt t="30084" x="5089525" y="2820988"/>
          <p14:tracePt t="30100" x="5038725" y="2855913"/>
          <p14:tracePt t="30117" x="5003800" y="2871788"/>
          <p14:tracePt t="30134" x="4970463" y="2881313"/>
          <p14:tracePt t="30151" x="4945063" y="2889250"/>
          <p14:tracePt t="30167" x="4910138" y="2897188"/>
          <p14:tracePt t="30184" x="4851400" y="2922588"/>
          <p14:tracePt t="30201" x="4775200" y="2940050"/>
          <p14:tracePt t="30218" x="4689475" y="2965450"/>
          <p14:tracePt t="30219" x="4646613" y="2965450"/>
          <p14:tracePt t="30235" x="4605338" y="2974975"/>
          <p14:tracePt t="30236" x="4545013" y="2974975"/>
          <p14:tracePt t="30251" x="4486275" y="2982913"/>
          <p14:tracePt t="30267" x="4332288" y="3000375"/>
          <p14:tracePt t="30284" x="4281488" y="3008313"/>
          <p14:tracePt t="30301" x="4240213" y="3008313"/>
          <p14:tracePt t="30330" x="4222750" y="3016250"/>
          <p14:tracePt t="30347" x="4205288" y="3016250"/>
          <p14:tracePt t="30354" x="4197350" y="3025775"/>
          <p14:tracePt t="30367" x="4187825" y="3025775"/>
          <p14:tracePt t="30384" x="4171950" y="3033713"/>
          <p14:tracePt t="30400" x="4162425" y="3033713"/>
          <p14:tracePt t="30435" x="4154488" y="3033713"/>
          <p14:tracePt t="30442" x="4146550" y="3033713"/>
          <p14:tracePt t="30452" x="4137025" y="3033713"/>
          <p14:tracePt t="30467" x="4111625" y="3041650"/>
          <p14:tracePt t="30483" x="4095750" y="3051175"/>
          <p14:tracePt t="30502" x="4095750" y="3059113"/>
          <p14:tracePt t="30518" x="4095750" y="3067050"/>
          <p14:tracePt t="30534" x="4095750" y="3101975"/>
          <p14:tracePt t="30551" x="4111625" y="3144838"/>
          <p14:tracePt t="30567" x="4256088" y="3160713"/>
          <p14:tracePt t="30584" x="4400550" y="3195638"/>
          <p14:tracePt t="30600" x="4579938" y="3228975"/>
          <p14:tracePt t="30617" x="4783138" y="3279775"/>
          <p14:tracePt t="30634" x="4910138" y="3314700"/>
          <p14:tracePt t="30650" x="4995863" y="3322638"/>
          <p14:tracePt t="30667" x="5013325" y="3322638"/>
          <p14:tracePt t="30739" x="5021263" y="3322638"/>
          <p14:tracePt t="30747" x="5038725" y="3322638"/>
          <p14:tracePt t="30762" x="5038725" y="3314700"/>
          <p14:tracePt t="30979" x="5038725" y="3305175"/>
          <p14:tracePt t="31052" x="5021263" y="3289300"/>
          <p14:tracePt t="31074" x="5013325" y="3289300"/>
          <p14:tracePt t="31083" x="5003800" y="3279775"/>
          <p14:tracePt t="31091" x="4995863" y="3279775"/>
          <p14:tracePt t="31290" x="4987925" y="3279775"/>
          <p14:tracePt t="31995" x="4970463" y="3279775"/>
          <p14:tracePt t="36131" x="4962525" y="3279775"/>
          <p14:tracePt t="36139" x="4970463" y="3279775"/>
          <p14:tracePt t="36148" x="5003800" y="3289300"/>
          <p14:tracePt t="36165" x="5046663" y="3297238"/>
          <p14:tracePt t="36182" x="5122863" y="3297238"/>
          <p14:tracePt t="36198" x="5148263" y="3297238"/>
          <p14:tracePt t="36215" x="5165725" y="3297238"/>
          <p14:tracePt t="36231" x="5199063" y="3297238"/>
          <p14:tracePt t="36248" x="5233988" y="3289300"/>
          <p14:tracePt t="36265" x="5259388" y="3279775"/>
          <p14:tracePt t="36266" x="5335588" y="3271838"/>
          <p14:tracePt t="36282" x="5421313" y="3271838"/>
          <p14:tracePt t="36283" x="5505450" y="3238500"/>
          <p14:tracePt t="36299" x="5624513" y="3221038"/>
          <p14:tracePt t="36316" x="5692775" y="3221038"/>
          <p14:tracePt t="36317" x="5776913" y="3221038"/>
          <p14:tracePt t="36331" x="5880100" y="3221038"/>
          <p14:tracePt t="36348" x="5956300" y="3211513"/>
          <p14:tracePt t="36365" x="5989638" y="3211513"/>
          <p14:tracePt t="36382" x="5997575" y="3211513"/>
          <p14:tracePt t="36398" x="6024563" y="3211513"/>
          <p14:tracePt t="36414" x="6075363" y="3195638"/>
          <p14:tracePt t="36431" x="6142038" y="3186113"/>
          <p14:tracePt t="36448" x="6194425" y="3186113"/>
          <p14:tracePt t="36465" x="6245225" y="3170238"/>
          <p14:tracePt t="36482" x="6286500" y="3152775"/>
          <p14:tracePt t="36483" x="6311900" y="3152775"/>
          <p14:tracePt t="36498" x="6338888" y="3152775"/>
          <p14:tracePt t="36515" x="6346825" y="3144838"/>
          <p14:tracePt t="36531" x="6380163" y="3144838"/>
          <p14:tracePt t="36587" x="6397625" y="3135313"/>
          <p14:tracePt t="36594" x="6415088" y="3135313"/>
          <p14:tracePt t="36602" x="6423025" y="3127375"/>
          <p14:tracePt t="36616" x="6456363" y="3109913"/>
          <p14:tracePt t="36734" x="6465888" y="3101975"/>
          <p14:tracePt t="36756" x="6483350" y="3101975"/>
          <p14:tracePt t="36766" x="6499225" y="3101975"/>
          <p14:tracePt t="36778" x="6524625" y="3101975"/>
          <p14:tracePt t="36787" x="6542088" y="3101975"/>
          <p14:tracePt t="36802" x="6610350" y="3101975"/>
          <p14:tracePt t="36814" x="6653213" y="3101975"/>
          <p14:tracePt t="36831" x="6762750" y="3101975"/>
          <p14:tracePt t="36848" x="6907213" y="3101975"/>
          <p14:tracePt t="36864" x="7034213" y="3101975"/>
          <p14:tracePt t="36882" x="7239000" y="3101975"/>
          <p14:tracePt t="36898" x="7502525" y="3101975"/>
          <p14:tracePt t="36915" x="7807325" y="3101975"/>
          <p14:tracePt t="36916" x="7977188" y="3127375"/>
          <p14:tracePt t="36932" x="8131175" y="3135313"/>
          <p14:tracePt t="36935" x="8291513" y="3178175"/>
          <p14:tracePt t="36948" x="8539163" y="3203575"/>
          <p14:tracePt t="36964" x="8709025" y="3228975"/>
          <p14:tracePt t="36981" x="8793163" y="3238500"/>
          <p14:tracePt t="37059" x="8810625" y="3238500"/>
          <p14:tracePt t="37195" x="8777288" y="3238500"/>
          <p14:tracePt t="37203" x="8691563" y="3238500"/>
          <p14:tracePt t="37214" x="8605838" y="3238500"/>
          <p14:tracePt t="37231" x="8402638" y="3228975"/>
          <p14:tracePt t="37247" x="8189913" y="3178175"/>
          <p14:tracePt t="37264" x="8054975" y="3160713"/>
          <p14:tracePt t="37281" x="8004175" y="3160713"/>
          <p14:tracePt t="37338" x="7994650" y="3160713"/>
          <p14:tracePt t="37347" x="7961313" y="3160713"/>
          <p14:tracePt t="37355" x="7918450" y="3160713"/>
          <p14:tracePt t="37364" x="7816850" y="3160713"/>
          <p14:tracePt t="37381" x="7629525" y="3160713"/>
          <p14:tracePt t="37397" x="7477125" y="3160713"/>
          <p14:tracePt t="37417" x="7332663" y="3160713"/>
          <p14:tracePt t="37418" x="7289800" y="3160713"/>
          <p14:tracePt t="37431" x="7256463" y="3160713"/>
          <p14:tracePt t="37450" x="7239000" y="3160713"/>
          <p14:tracePt t="37507" x="7204075" y="3160713"/>
          <p14:tracePt t="37516" x="7162800" y="3160713"/>
          <p14:tracePt t="37523" x="7119938" y="3160713"/>
          <p14:tracePt t="37533" x="7094538" y="3160713"/>
          <p14:tracePt t="37547" x="7034213" y="3160713"/>
          <p14:tracePt t="37565" x="6967538" y="3170238"/>
          <p14:tracePt t="37581" x="6942138" y="3178175"/>
          <p14:tracePt t="37626" x="6932613" y="3178175"/>
          <p14:tracePt t="37650" x="6924675" y="3186113"/>
          <p14:tracePt t="37658" x="6899275" y="3203575"/>
          <p14:tracePt t="37675" x="6889750" y="3211513"/>
          <p14:tracePt t="37732" x="6881813" y="3211513"/>
          <p14:tracePt t="37738" x="6881813" y="3228975"/>
          <p14:tracePt t="37749" x="6864350" y="3246438"/>
          <p14:tracePt t="37818" x="6864350" y="3279775"/>
          <p14:tracePt t="37836" x="6864350" y="3297238"/>
          <p14:tracePt t="37843" x="6864350" y="3305175"/>
          <p14:tracePt t="37867" x="6864350" y="3314700"/>
          <p14:tracePt t="37875" x="6864350" y="3322638"/>
          <p14:tracePt t="37891" x="6864350" y="3330575"/>
          <p14:tracePt t="37923" x="6864350" y="3340100"/>
          <p14:tracePt t="37939" x="6864350" y="3348038"/>
          <p14:tracePt t="37983" x="6864350" y="3355975"/>
          <p14:tracePt t="37995" x="6856413" y="3373438"/>
          <p14:tracePt t="38018" x="6848475" y="3373438"/>
          <p14:tracePt t="38043" x="6838950" y="3382963"/>
          <p14:tracePt t="38050" x="6831013" y="3398838"/>
          <p14:tracePt t="38067" x="6823075" y="3398838"/>
          <p14:tracePt t="38090" x="6813550" y="3398838"/>
          <p14:tracePt t="38100" x="6797675" y="3408363"/>
          <p14:tracePt t="38107" x="6762750" y="3416300"/>
          <p14:tracePt t="38116" x="6719888" y="3416300"/>
          <p14:tracePt t="38132" x="6661150" y="3416300"/>
          <p14:tracePt t="38133" x="6575425" y="3416300"/>
          <p14:tracePt t="38151" x="6405563" y="3416300"/>
          <p14:tracePt t="38164" x="6151563" y="3416300"/>
          <p14:tracePt t="38181" x="5930900" y="3416300"/>
          <p14:tracePt t="38197" x="5768975" y="3416300"/>
          <p14:tracePt t="38214" x="5607050" y="3441700"/>
          <p14:tracePt t="38231" x="5437188" y="3449638"/>
          <p14:tracePt t="38248" x="5199063" y="3449638"/>
          <p14:tracePt t="38266" x="5003800" y="3449638"/>
          <p14:tracePt t="38266" x="4902200" y="3449638"/>
          <p14:tracePt t="38281" x="4800600" y="3449638"/>
          <p14:tracePt t="38297" x="4646613" y="3449638"/>
          <p14:tracePt t="38315" x="4587875" y="3449638"/>
          <p14:tracePt t="38316" x="4554538" y="3449638"/>
          <p14:tracePt t="38333" x="4519613" y="3459163"/>
          <p14:tracePt t="38347" x="4494213" y="3459163"/>
          <p14:tracePt t="38364" x="4349750" y="3459163"/>
          <p14:tracePt t="38381" x="4230688" y="3459163"/>
          <p14:tracePt t="38397" x="4129088" y="3459163"/>
          <p14:tracePt t="38414" x="4095750" y="3459163"/>
          <p14:tracePt t="38431" x="4078288" y="3459163"/>
          <p14:tracePt t="38447" x="4044950" y="3459163"/>
          <p14:tracePt t="38464" x="3992563" y="3459163"/>
          <p14:tracePt t="38481" x="3933825" y="3459163"/>
          <p14:tracePt t="38497" x="3883025" y="3459163"/>
          <p14:tracePt t="38516" x="3857625" y="3459163"/>
          <p14:tracePt t="38667" x="3857625" y="3467100"/>
          <p14:tracePt t="38675" x="3857625" y="3475038"/>
          <p14:tracePt t="38683" x="3873500" y="3475038"/>
          <p14:tracePt t="38698" x="3908425" y="3484563"/>
          <p14:tracePt t="38714" x="3967163" y="3492500"/>
          <p14:tracePt t="38730" x="4017963" y="3492500"/>
          <p14:tracePt t="38747" x="4060825" y="3492500"/>
          <p14:tracePt t="38763" x="4095750" y="3492500"/>
          <p14:tracePt t="38780" x="4137025" y="3492500"/>
          <p14:tracePt t="38797" x="4171950" y="3492500"/>
          <p14:tracePt t="38813" x="4214813" y="3492500"/>
          <p14:tracePt t="38830" x="4248150" y="3492500"/>
          <p14:tracePt t="38858" x="4265613" y="3492500"/>
          <p14:tracePt t="38866" x="4281488" y="3492500"/>
          <p14:tracePt t="38881" x="4306888" y="3492500"/>
          <p14:tracePt t="38883" x="4332288" y="3492500"/>
          <p14:tracePt t="38897" x="4349750" y="3492500"/>
          <p14:tracePt t="38915" x="4460875" y="3492500"/>
          <p14:tracePt t="38932" x="4486275" y="3492500"/>
          <p14:tracePt t="38933" x="4511675" y="3492500"/>
          <p14:tracePt t="38949" x="4554538" y="3492500"/>
          <p14:tracePt t="38964" x="4613275" y="3492500"/>
          <p14:tracePt t="38981" x="4646613" y="3492500"/>
          <p14:tracePt t="38997" x="4681538" y="3492500"/>
          <p14:tracePt t="39014" x="4732338" y="3492500"/>
          <p14:tracePt t="39030" x="4765675" y="3492500"/>
          <p14:tracePt t="39048" x="4851400" y="3492500"/>
          <p14:tracePt t="39065" x="4902200" y="3492500"/>
          <p14:tracePt t="39066" x="4919663" y="3492500"/>
          <p14:tracePt t="39081" x="4935538" y="3492500"/>
          <p14:tracePt t="39515" x="4945063" y="3502025"/>
          <p14:tracePt t="39618" x="4945063" y="3509963"/>
          <p14:tracePt t="39651" x="4945063" y="3517900"/>
          <p14:tracePt t="39675" x="4945063" y="3527425"/>
          <p14:tracePt t="39748" x="4935538" y="3543300"/>
          <p14:tracePt t="39765" x="4935538" y="3552825"/>
          <p14:tracePt t="39979" x="4927600" y="3560763"/>
          <p14:tracePt t="54467" x="4851400" y="3603625"/>
          <p14:tracePt t="54474" x="4503738" y="3748088"/>
          <p14:tracePt t="54482" x="4078288" y="3867150"/>
          <p14:tracePt t="54492" x="3822700" y="3908425"/>
          <p14:tracePt t="54507" x="3713163" y="3925888"/>
          <p14:tracePt t="54524" x="3525838" y="3976688"/>
          <p14:tracePt t="54540" x="3338513" y="4027488"/>
          <p14:tracePt t="54557" x="3203575" y="4062413"/>
          <p14:tracePt t="54576" x="3186113" y="4070350"/>
          <p14:tracePt t="54595" x="3186113" y="4079875"/>
          <p14:tracePt t="54635" x="3168650" y="4079875"/>
          <p14:tracePt t="54642" x="3143250" y="4079875"/>
          <p14:tracePt t="54651" x="3127375" y="4079875"/>
          <p14:tracePt t="54658" x="3084513" y="4079875"/>
          <p14:tracePt t="54674" x="3008313" y="4087813"/>
          <p14:tracePt t="54675" x="2973388" y="4095750"/>
          <p14:tracePt t="54690" x="2922588" y="4095750"/>
          <p14:tracePt t="54707" x="2811463" y="4113213"/>
          <p14:tracePt t="54723" x="2659063" y="4113213"/>
          <p14:tracePt t="54740" x="2532063" y="4113213"/>
          <p14:tracePt t="55116" x="2540000" y="4095750"/>
          <p14:tracePt t="55123" x="2557463" y="4095750"/>
          <p14:tracePt t="55131" x="2616200" y="4079875"/>
          <p14:tracePt t="55139" x="2676525" y="4079875"/>
          <p14:tracePt t="55156" x="2803525" y="4070350"/>
          <p14:tracePt t="55173" x="2905125" y="4070350"/>
          <p14:tracePt t="55189" x="2947988" y="4070350"/>
          <p14:tracePt t="55411" x="2973388" y="4070350"/>
          <p14:tracePt t="55418" x="3024188" y="4070350"/>
          <p14:tracePt t="55426" x="3049588" y="4070350"/>
          <p14:tracePt t="55439" x="3092450" y="4070350"/>
          <p14:tracePt t="55456" x="3254375" y="4105275"/>
          <p14:tracePt t="55473" x="3373438" y="4121150"/>
          <p14:tracePt t="55490" x="3441700" y="4130675"/>
          <p14:tracePt t="55506" x="3441700" y="4138613"/>
          <p14:tracePt t="56035" x="3449638" y="4138613"/>
          <p14:tracePt t="56042" x="3467100" y="4138613"/>
          <p14:tracePt t="56050" x="3500438" y="4130675"/>
          <p14:tracePt t="56058" x="3525838" y="4121150"/>
          <p14:tracePt t="56074" x="3551238" y="4121150"/>
          <p14:tracePt t="56075" x="3576638" y="4113213"/>
          <p14:tracePt t="56090" x="3586163" y="4113213"/>
          <p14:tracePt t="56091" x="3594100" y="4113213"/>
          <p14:tracePt t="56106" x="3602038" y="4105275"/>
          <p14:tracePt t="56795" x="3627438" y="4105275"/>
          <p14:tracePt t="56802" x="3670300" y="4105275"/>
          <p14:tracePt t="56810" x="3678238" y="4105275"/>
          <p14:tracePt t="56822" x="3687763" y="4105275"/>
          <p14:tracePt t="56839" x="3789363" y="4105275"/>
          <p14:tracePt t="56855" x="3941763" y="4105275"/>
          <p14:tracePt t="56872" x="4060825" y="4105275"/>
          <p14:tracePt t="56890" x="4146550" y="4130675"/>
          <p14:tracePt t="56890" x="4154488" y="4130675"/>
          <p14:tracePt t="57218" x="4187825" y="4130675"/>
          <p14:tracePt t="57226" x="4214813" y="4130675"/>
          <p14:tracePt t="57239" x="4265613" y="4121150"/>
          <p14:tracePt t="57256" x="4367213" y="4121150"/>
          <p14:tracePt t="57272" x="4451350" y="4121150"/>
          <p14:tracePt t="57289" x="4519613" y="4121150"/>
          <p14:tracePt t="57306" x="4529138" y="4121150"/>
          <p14:tracePt t="57475" x="4554538" y="4113213"/>
          <p14:tracePt t="57482" x="4579938" y="4113213"/>
          <p14:tracePt t="57491" x="4605338" y="4113213"/>
          <p14:tracePt t="57505" x="4646613" y="4113213"/>
          <p14:tracePt t="57522" x="4783138" y="4113213"/>
          <p14:tracePt t="57523" x="4833938" y="4113213"/>
          <p14:tracePt t="57538" x="4876800" y="4113213"/>
          <p14:tracePt t="57556" x="5003800" y="4113213"/>
          <p14:tracePt t="57572" x="5021263" y="4113213"/>
          <p14:tracePt t="57642" x="5029200" y="4105275"/>
          <p14:tracePt t="57651" x="5038725" y="4095750"/>
          <p14:tracePt t="57658" x="5054600" y="4087813"/>
          <p14:tracePt t="57672" x="5106988" y="4087813"/>
          <p14:tracePt t="57689" x="5173663" y="4079875"/>
          <p14:tracePt t="57706" x="5208588" y="4070350"/>
          <p14:tracePt t="57708" x="5216525" y="4070350"/>
          <p14:tracePt t="57843" x="5233988" y="4070350"/>
          <p14:tracePt t="57851" x="5259388" y="4062413"/>
          <p14:tracePt t="57859" x="5267325" y="4062413"/>
          <p14:tracePt t="57872" x="5276850" y="4062413"/>
          <p14:tracePt t="57889" x="5292725" y="4062413"/>
          <p14:tracePt t="57892" x="5318125" y="4062413"/>
          <p14:tracePt t="57907" x="5327650" y="4062413"/>
          <p14:tracePt t="57908" x="5353050" y="4062413"/>
          <p14:tracePt t="57923" x="5360988" y="4062413"/>
          <p14:tracePt t="57924" x="5378450" y="4062413"/>
          <p14:tracePt t="57939" x="5386388" y="4062413"/>
          <p14:tracePt t="58290" x="5480050" y="4062413"/>
          <p14:tracePt t="58298" x="5530850" y="4062413"/>
          <p14:tracePt t="58306" x="5616575" y="4062413"/>
          <p14:tracePt t="58322" x="5692775" y="4062413"/>
          <p14:tracePt t="58323" x="5776913" y="4062413"/>
          <p14:tracePt t="58338" x="5845175" y="4062413"/>
          <p14:tracePt t="58355" x="5972175" y="4062413"/>
          <p14:tracePt t="58372" x="6049963" y="4052888"/>
          <p14:tracePt t="58391" x="6057900" y="4044950"/>
          <p14:tracePt t="58411" x="6065838" y="4037013"/>
          <p14:tracePt t="58425" x="6100763" y="4027488"/>
          <p14:tracePt t="58439" x="6134100" y="4019550"/>
          <p14:tracePt t="58456" x="6167438" y="4019550"/>
          <p14:tracePt t="58471" x="6194425" y="4019550"/>
          <p14:tracePt t="58488" x="6219825" y="4011613"/>
          <p14:tracePt t="58540" x="6245225" y="4011613"/>
          <p14:tracePt t="58546" x="6286500" y="4011613"/>
          <p14:tracePt t="58556" x="6321425" y="4011613"/>
          <p14:tracePt t="58571" x="6364288" y="4011613"/>
          <p14:tracePt t="58634" x="6380163" y="4011613"/>
          <p14:tracePt t="58642" x="6397625" y="4011613"/>
          <p14:tracePt t="58654" x="6430963" y="4011613"/>
          <p14:tracePt t="58671" x="6508750" y="4011613"/>
          <p14:tracePt t="58688" x="6592888" y="4011613"/>
          <p14:tracePt t="58706" x="6694488" y="4011613"/>
          <p14:tracePt t="58722" x="6711950" y="4011613"/>
          <p14:tracePt t="58738" x="6719888" y="4011613"/>
          <p14:tracePt t="58779" x="6745288" y="4011613"/>
          <p14:tracePt t="58787" x="6797675" y="4011613"/>
          <p14:tracePt t="58794" x="6864350" y="4011613"/>
          <p14:tracePt t="58804" x="6942138" y="4011613"/>
          <p14:tracePt t="58821" x="7069138" y="4011613"/>
          <p14:tracePt t="58838" x="7170738" y="4011613"/>
          <p14:tracePt t="58855" x="7229475" y="4011613"/>
          <p14:tracePt t="58871" x="7256463" y="4011613"/>
          <p14:tracePt t="61996" x="7281863" y="4037013"/>
          <p14:tracePt t="62004" x="7289800" y="4037013"/>
          <p14:tracePt t="62010" x="7297738" y="4037013"/>
          <p14:tracePt t="62036" x="7307263" y="4037013"/>
          <p14:tracePt t="62051" x="7332663" y="4037013"/>
          <p14:tracePt t="62059" x="7348538" y="4037013"/>
          <p14:tracePt t="62070" x="7366000" y="4037013"/>
          <p14:tracePt t="62087" x="7373938" y="4037013"/>
          <p14:tracePt t="62605" x="7383463" y="4044950"/>
          <p14:tracePt t="62610" x="7442200" y="4070350"/>
          <p14:tracePt t="62619" x="7485063" y="4070350"/>
          <p14:tracePt t="62636" x="7493000" y="4070350"/>
          <p14:tracePt t="62653" x="7518400" y="4070350"/>
          <p14:tracePt t="62670" x="7553325" y="4079875"/>
          <p14:tracePt t="62698" x="7561263" y="4079875"/>
          <p14:tracePt t="67122" x="7561263" y="4087813"/>
          <p14:tracePt t="67146" x="7553325" y="4095750"/>
          <p14:tracePt t="83915" x="7358063" y="4156075"/>
          <p14:tracePt t="83922" x="6881813" y="4384675"/>
          <p14:tracePt t="83930" x="6415088" y="4546600"/>
          <p14:tracePt t="83944" x="6142038" y="4572000"/>
          <p14:tracePt t="83960" x="5845175" y="4614863"/>
          <p14:tracePt t="83977" x="5692775" y="4614863"/>
          <p14:tracePt t="83993" x="5624513" y="4614863"/>
          <p14:tracePt t="84178" x="5573713" y="4614863"/>
          <p14:tracePt t="84186" x="5538788" y="4614863"/>
          <p14:tracePt t="84196" x="5522913" y="4614863"/>
          <p14:tracePt t="84210" x="5497513" y="4605338"/>
          <p14:tracePt t="84227" x="5487988" y="4597400"/>
          <p14:tracePt t="84315" x="5548313" y="4579938"/>
          <p14:tracePt t="84323" x="5641975" y="4579938"/>
          <p14:tracePt t="84330" x="5761038" y="4564063"/>
          <p14:tracePt t="84343" x="5845175" y="4564063"/>
          <p14:tracePt t="84360" x="5972175" y="4564063"/>
          <p14:tracePt t="84377" x="6040438" y="4564063"/>
          <p14:tracePt t="84393" x="6049963" y="4564063"/>
          <p14:tracePt t="84434" x="6065838" y="4564063"/>
          <p14:tracePt t="84443" x="6167438" y="4564063"/>
          <p14:tracePt t="84450" x="6303963" y="4564063"/>
          <p14:tracePt t="84460" x="6423025" y="4564063"/>
          <p14:tracePt t="84476" x="6618288" y="4564063"/>
          <p14:tracePt t="84493" x="6770688" y="4564063"/>
          <p14:tracePt t="84510" x="6831013" y="4564063"/>
          <p14:tracePt t="84570" x="6838950" y="4564063"/>
          <p14:tracePt t="84578" x="6873875" y="4564063"/>
          <p14:tracePt t="84586" x="6915150" y="4564063"/>
          <p14:tracePt t="84595" x="6950075" y="4564063"/>
          <p14:tracePt t="84610" x="6983413" y="4564063"/>
          <p14:tracePt t="84627" x="7085013" y="4564063"/>
          <p14:tracePt t="84644" x="7264400" y="4564063"/>
          <p14:tracePt t="84660" x="7485063" y="4521200"/>
          <p14:tracePt t="84676" x="7604125" y="4513263"/>
          <p14:tracePt t="84694" x="7646988" y="4503738"/>
          <p14:tracePt t="84710" x="7688263" y="4495800"/>
          <p14:tracePt t="84726" x="7715250" y="4495800"/>
          <p14:tracePt t="84744" x="7731125" y="4495800"/>
          <p14:tracePt t="84760" x="7766050" y="4495800"/>
          <p14:tracePt t="84777" x="7791450" y="4495800"/>
          <p14:tracePt t="84794" x="7799388" y="4495800"/>
          <p14:tracePt t="84867" x="7816850" y="4495800"/>
          <p14:tracePt t="84875" x="7859713" y="4495800"/>
          <p14:tracePt t="84882" x="7893050" y="4495800"/>
          <p14:tracePt t="84893" x="7900988" y="4495800"/>
          <p14:tracePt t="84910" x="7935913" y="4495800"/>
          <p14:tracePt t="88963" x="7926388" y="4495800"/>
          <p14:tracePt t="88971" x="7893050" y="4495800"/>
          <p14:tracePt t="89179" x="7859713" y="4495800"/>
          <p14:tracePt t="89187" x="7816850" y="4495800"/>
          <p14:tracePt t="89194" x="7807325" y="4495800"/>
          <p14:tracePt t="89218" x="7799388" y="4495800"/>
          <p14:tracePt t="89226" x="7781925" y="4495800"/>
          <p14:tracePt t="89243" x="7773988" y="4495800"/>
          <p14:tracePt t="89483" x="7781925" y="4495800"/>
          <p14:tracePt t="89493" x="7807325" y="4495800"/>
          <p14:tracePt t="89499" x="7842250" y="4495800"/>
          <p14:tracePt t="89507" x="7885113" y="4495800"/>
          <p14:tracePt t="89524" x="7986713" y="4495800"/>
          <p14:tracePt t="89542" x="8070850" y="4495800"/>
          <p14:tracePt t="89558" x="8139113" y="4495800"/>
          <p14:tracePt t="89575" x="8164513" y="4478338"/>
          <p14:tracePt t="89627" x="8189913" y="4478338"/>
          <p14:tracePt t="89635" x="8224838" y="4470400"/>
          <p14:tracePt t="89643" x="8266113" y="4460875"/>
          <p14:tracePt t="89660" x="8308975" y="4452938"/>
          <p14:tracePt t="89661" x="8369300" y="4452938"/>
          <p14:tracePt t="89677" x="8420100" y="4435475"/>
          <p14:tracePt t="89693" x="8435975" y="4435475"/>
          <p14:tracePt t="89708" x="8445500" y="4435475"/>
          <p14:tracePt t="89771" x="8453438" y="4435475"/>
          <p14:tracePt t="89794" x="8470900" y="4435475"/>
          <p14:tracePt t="89818" x="8478838" y="4435475"/>
          <p14:tracePt t="89826" x="8513763" y="4435475"/>
          <p14:tracePt t="89834" x="8547100" y="4435475"/>
          <p14:tracePt t="89842" x="8564563" y="4435475"/>
          <p14:tracePt t="90027" x="8615363" y="4445000"/>
          <p14:tracePt t="90038" x="8691563" y="4460875"/>
          <p14:tracePt t="90043" x="8724900" y="4478338"/>
          <p14:tracePt t="90058" x="8767763" y="4486275"/>
          <p14:tracePt t="90074" x="8886825" y="4495800"/>
          <p14:tracePt t="90091" x="8980488" y="4503738"/>
          <p14:tracePt t="90107" x="8997950" y="4503738"/>
          <p14:tracePt t="90124" x="9013825" y="4513263"/>
          <p14:tracePt t="90530" x="9005888" y="4521200"/>
          <p14:tracePt t="90562" x="8988425" y="4521200"/>
          <p14:tracePt t="90570" x="8972550" y="4529138"/>
          <p14:tracePt t="90578" x="8955088" y="4538663"/>
          <p14:tracePt t="90602" x="8947150" y="4538663"/>
          <p14:tracePt t="90610" x="8929688" y="4538663"/>
          <p14:tracePt t="90624" x="8878888" y="4554538"/>
          <p14:tracePt t="90640" x="8759825" y="4572000"/>
          <p14:tracePt t="90658" x="8615363" y="4589463"/>
          <p14:tracePt t="90675" x="8428038" y="4589463"/>
          <p14:tracePt t="90676" x="8334375" y="4589463"/>
          <p14:tracePt t="90692" x="8258175" y="4589463"/>
          <p14:tracePt t="90693" x="8174038" y="4589463"/>
          <p14:tracePt t="90708" x="8105775" y="4589463"/>
          <p14:tracePt t="90709" x="8062913" y="4589463"/>
          <p14:tracePt t="90725" x="8004175" y="4589463"/>
          <p14:tracePt t="90741" x="7994650" y="4589463"/>
          <p14:tracePt t="90758" x="7961313" y="4589463"/>
          <p14:tracePt t="90776" x="7816850" y="4589463"/>
          <p14:tracePt t="90791" x="7646988" y="4589463"/>
          <p14:tracePt t="90807" x="7408863" y="4589463"/>
          <p14:tracePt t="90824" x="7153275" y="4589463"/>
          <p14:tracePt t="90843" x="6881813" y="4589463"/>
          <p14:tracePt t="90857" x="6838950" y="4589463"/>
          <p14:tracePt t="90875" x="6669088" y="4589463"/>
          <p14:tracePt t="90892" x="6600825" y="4589463"/>
          <p14:tracePt t="90893" x="6542088" y="4589463"/>
          <p14:tracePt t="90908" x="6465888" y="4589463"/>
          <p14:tracePt t="90927" x="6270625" y="4589463"/>
          <p14:tracePt t="90941" x="6108700" y="4589463"/>
          <p14:tracePt t="90958" x="5956300" y="4589463"/>
          <p14:tracePt t="90974" x="5761038" y="4589463"/>
          <p14:tracePt t="90990" x="5437188" y="4614863"/>
          <p14:tracePt t="91007" x="5114925" y="4630738"/>
          <p14:tracePt t="91024" x="4833938" y="4630738"/>
          <p14:tracePt t="91040" x="4587875" y="4630738"/>
          <p14:tracePt t="91057" x="4435475" y="4630738"/>
          <p14:tracePt t="91074" x="4316413" y="4630738"/>
          <p14:tracePt t="91090" x="4230688" y="4640263"/>
          <p14:tracePt t="91108" x="4044950" y="4657725"/>
          <p14:tracePt t="91124" x="3822700" y="4699000"/>
          <p14:tracePt t="91125" x="3695700" y="4708525"/>
          <p14:tracePt t="91140" x="3467100" y="4741863"/>
          <p14:tracePt t="91157" x="3322638" y="4759325"/>
          <p14:tracePt t="91174" x="3219450" y="4759325"/>
          <p14:tracePt t="91191" x="3186113" y="4775200"/>
          <p14:tracePt t="91208" x="3160713" y="4784725"/>
          <p14:tracePt t="91225" x="3100388" y="4784725"/>
          <p14:tracePt t="91227" x="3067050" y="4792663"/>
          <p14:tracePt t="91240" x="3033713" y="4802188"/>
          <p14:tracePt t="91257" x="2973388" y="4827588"/>
          <p14:tracePt t="91275" x="2897188" y="4843463"/>
          <p14:tracePt t="91276" x="2854325" y="4860925"/>
          <p14:tracePt t="91292" x="2828925" y="4868863"/>
          <p14:tracePt t="91293" x="2803525" y="4878388"/>
          <p14:tracePt t="91308" x="2786063" y="4878388"/>
          <p14:tracePt t="91309" x="2752725" y="4903788"/>
          <p14:tracePt t="91326" x="2625725" y="4954588"/>
          <p14:tracePt t="91343" x="2463800" y="5013325"/>
          <p14:tracePt t="91357" x="2370138" y="5038725"/>
          <p14:tracePt t="91374" x="2362200" y="5038725"/>
          <p14:tracePt t="91948" x="2327275" y="5038725"/>
          <p14:tracePt t="91956" x="2293938" y="5038725"/>
          <p14:tracePt t="91962" x="2251075" y="5038725"/>
          <p14:tracePt t="91974" x="2225675" y="5038725"/>
          <p14:tracePt t="91990" x="2141538" y="5038725"/>
          <p14:tracePt t="92007" x="2047875" y="5038725"/>
          <p14:tracePt t="92023" x="1987550" y="5022850"/>
          <p14:tracePt t="92040" x="1920875" y="5013325"/>
          <p14:tracePt t="92056" x="1911350" y="5005388"/>
          <p14:tracePt t="96372" x="2141538" y="4937125"/>
          <p14:tracePt t="96378" x="2430463" y="4852988"/>
          <p14:tracePt t="96388" x="2557463" y="4827588"/>
          <p14:tracePt t="96406" x="2676525" y="4818063"/>
          <p14:tracePt t="96421" x="2744788" y="4810125"/>
          <p14:tracePt t="96438" x="2786063" y="4802188"/>
          <p14:tracePt t="96546" x="2795588" y="4802188"/>
          <p14:tracePt t="96557" x="2863850" y="4767263"/>
          <p14:tracePt t="96562" x="2982913" y="4759325"/>
          <p14:tracePt t="96571" x="3067050" y="4749800"/>
          <p14:tracePt t="96588" x="3244850" y="4716463"/>
          <p14:tracePt t="96604" x="3414713" y="4708525"/>
          <p14:tracePt t="96621" x="3644900" y="4665663"/>
          <p14:tracePt t="96638" x="3771900" y="4683125"/>
          <p14:tracePt t="96654" x="3822700" y="4683125"/>
          <p14:tracePt t="96671" x="3832225" y="4691063"/>
          <p14:tracePt t="96836" x="3883025" y="4716463"/>
          <p14:tracePt t="96842" x="3967163" y="4741863"/>
          <p14:tracePt t="96854" x="4017963" y="4759325"/>
          <p14:tracePt t="96871" x="4129088" y="4810125"/>
          <p14:tracePt t="96888" x="4187825" y="4818063"/>
          <p14:tracePt t="96904" x="4240213" y="4835525"/>
          <p14:tracePt t="96922" x="4324350" y="4860925"/>
          <p14:tracePt t="96939" x="4375150" y="4878388"/>
          <p14:tracePt t="96940" x="4425950" y="4894263"/>
          <p14:tracePt t="96955" x="4460875" y="4903788"/>
          <p14:tracePt t="96973" x="4545013" y="4911725"/>
          <p14:tracePt t="96988" x="4554538" y="4911725"/>
          <p14:tracePt t="97075" x="4570413" y="4911725"/>
          <p14:tracePt t="97084" x="4579938" y="4911725"/>
          <p14:tracePt t="97090" x="4621213" y="4911725"/>
          <p14:tracePt t="97104" x="4646613" y="4911725"/>
          <p14:tracePt t="97122" x="4681538" y="4911725"/>
          <p14:tracePt t="97122" x="4689475" y="4911725"/>
          <p14:tracePt t="97138" x="4724400" y="4911725"/>
          <p14:tracePt t="97155" x="4783138" y="4911725"/>
          <p14:tracePt t="97171" x="4818063" y="4911725"/>
          <p14:tracePt t="97738" x="4843463" y="4911725"/>
          <p14:tracePt t="97746" x="4884738" y="4911725"/>
          <p14:tracePt t="97757" x="4935538" y="4911725"/>
          <p14:tracePt t="97771" x="5021263" y="4911725"/>
          <p14:tracePt t="97787" x="5183188" y="4911725"/>
          <p14:tracePt t="97804" x="5394325" y="4911725"/>
          <p14:tracePt t="97821" x="5497513" y="4911725"/>
          <p14:tracePt t="97837" x="5530850" y="4911725"/>
          <p14:tracePt t="101483" x="5573713" y="4911725"/>
          <p14:tracePt t="101490" x="5632450" y="4886325"/>
          <p14:tracePt t="101503" x="5667375" y="4886325"/>
          <p14:tracePt t="101527" x="5708650" y="4878388"/>
          <p14:tracePt t="101538" x="5718175" y="4878388"/>
          <p14:tracePt t="101539" x="5726113" y="4878388"/>
          <p14:tracePt t="118906" x="5667375" y="4878388"/>
          <p14:tracePt t="118914" x="5505450" y="4929188"/>
          <p14:tracePt t="118923" x="5429250" y="4937125"/>
          <p14:tracePt t="118930" x="5421313" y="4937125"/>
          <p14:tracePt t="118947" x="5386388" y="4954588"/>
          <p14:tracePt t="118962" x="5310188" y="4962525"/>
          <p14:tracePt t="118963" x="5224463" y="4972050"/>
          <p14:tracePt t="118978" x="5199063" y="4972050"/>
          <p14:tracePt t="119027" x="5191125" y="4979988"/>
          <p14:tracePt t="119035" x="5165725" y="4997450"/>
          <p14:tracePt t="119045" x="5114925" y="5022850"/>
          <p14:tracePt t="119061" x="5029200" y="5091113"/>
          <p14:tracePt t="119078" x="4927600" y="5141913"/>
          <p14:tracePt t="119094" x="4851400" y="5167313"/>
          <p14:tracePt t="119187" x="4833938" y="5183188"/>
          <p14:tracePt t="119196" x="4740275" y="5235575"/>
          <p14:tracePt t="119202" x="4605338" y="5337175"/>
          <p14:tracePt t="119211" x="4410075" y="5438775"/>
          <p14:tracePt t="119227" x="4187825" y="5507038"/>
          <p14:tracePt t="119244" x="4010025" y="5565775"/>
          <p14:tracePt t="119262" x="3976688" y="5575300"/>
          <p14:tracePt t="119322" x="3959225" y="5591175"/>
          <p14:tracePt t="119330" x="3925888" y="5641975"/>
          <p14:tracePt t="119338" x="3883025" y="5702300"/>
          <p14:tracePt t="119346" x="3832225" y="5753100"/>
          <p14:tracePt t="119362" x="3797300" y="5770563"/>
          <p14:tracePt t="119378" x="3703638" y="5854700"/>
          <p14:tracePt t="119394" x="3662363" y="5922963"/>
          <p14:tracePt t="119411" x="3636963" y="5948363"/>
          <p14:tracePt t="119587" x="3627438" y="5957888"/>
          <p14:tracePt t="119596" x="3611563" y="5965825"/>
          <p14:tracePt t="119612" x="3611563" y="5973763"/>
          <p14:tracePt t="119618" x="3611563" y="5983288"/>
          <p14:tracePt t="119627" x="3644900" y="5983288"/>
          <p14:tracePt t="119644" x="3670300" y="5983288"/>
          <p14:tracePt t="119842" x="3662363" y="5965825"/>
          <p14:tracePt t="119851" x="3644900" y="5965825"/>
          <p14:tracePt t="119862" x="3636963" y="5965825"/>
          <p14:tracePt t="119877" x="3602038" y="5965825"/>
          <p14:tracePt t="119894" x="3517900" y="5965825"/>
          <p14:tracePt t="119911" x="3441700" y="5965825"/>
          <p14:tracePt t="119927" x="3398838" y="5965825"/>
          <p14:tracePt t="119944" x="3322638" y="5965825"/>
          <p14:tracePt t="119963" x="3270250" y="5965825"/>
          <p14:tracePt t="119965" x="3254375" y="5965825"/>
          <p14:tracePt t="119978" x="3244850" y="5965825"/>
          <p14:tracePt t="119980" x="3211513" y="5965825"/>
          <p14:tracePt t="119997" x="3127375" y="5965825"/>
          <p14:tracePt t="120011" x="3084513" y="5965825"/>
          <p14:tracePt t="120027" x="3024188" y="5965825"/>
          <p14:tracePt t="120044" x="2955925" y="5965825"/>
          <p14:tracePt t="120061" x="2940050" y="5965825"/>
          <p14:tracePt t="121459" x="2930525" y="5965825"/>
          <p14:tracePt t="121466" x="2828925" y="5965825"/>
          <p14:tracePt t="121477" x="2719388" y="5965825"/>
          <p14:tracePt t="121494" x="2549525" y="5965825"/>
          <p14:tracePt t="121510" x="2420938" y="5965825"/>
          <p14:tracePt t="121527" x="2379663" y="5965825"/>
          <p14:tracePt t="121562" x="2379663" y="5957888"/>
          <p14:tracePt t="121571" x="2405063" y="5957888"/>
          <p14:tracePt t="121651" x="2413000" y="5957888"/>
          <p14:tracePt t="121659" x="2420938" y="5957888"/>
          <p14:tracePt t="121666" x="2455863" y="5940425"/>
          <p14:tracePt t="121787" x="2489200" y="5940425"/>
          <p14:tracePt t="121795" x="2497138" y="5940425"/>
          <p14:tracePt t="121828" x="2514600" y="5940425"/>
          <p14:tracePt t="121906" x="2532063" y="5932488"/>
          <p14:tracePt t="121954" x="2557463" y="5932488"/>
          <p14:tracePt t="121962" x="2565400" y="5932488"/>
          <p14:tracePt t="121970" x="2582863" y="5932488"/>
          <p14:tracePt t="122035" x="2600325" y="5932488"/>
          <p14:tracePt t="122043" x="2625725" y="5922963"/>
          <p14:tracePt t="122051" x="2641600" y="5922963"/>
          <p14:tracePt t="122060" x="2668588" y="5922963"/>
          <p14:tracePt t="122077" x="2693988" y="5915025"/>
          <p14:tracePt t="122094" x="2727325" y="5915025"/>
          <p14:tracePt t="122110" x="2760663" y="5915025"/>
          <p14:tracePt t="122127" x="2786063" y="5915025"/>
          <p14:tracePt t="122146" x="2795588" y="5915025"/>
          <p14:tracePt t="122195" x="2811463" y="5915025"/>
          <p14:tracePt t="122202" x="2854325" y="5915025"/>
          <p14:tracePt t="122211" x="2922588" y="5915025"/>
          <p14:tracePt t="122227" x="2990850" y="5915025"/>
          <p14:tracePt t="122244" x="3194050" y="5915025"/>
          <p14:tracePt t="122260" x="3287713" y="5915025"/>
          <p14:tracePt t="122277" x="3297238" y="5915025"/>
          <p14:tracePt t="122387" x="3313113" y="5915025"/>
          <p14:tracePt t="122443" x="3322638" y="5915025"/>
          <p14:tracePt t="122450" x="3330575" y="5915025"/>
          <p14:tracePt t="122491" x="3355975" y="5915025"/>
          <p14:tracePt t="122498" x="3381375" y="5915025"/>
          <p14:tracePt t="122698" x="3398838" y="5915025"/>
          <p14:tracePt t="122706" x="3449638" y="5915025"/>
          <p14:tracePt t="122714" x="3492500" y="5915025"/>
          <p14:tracePt t="122726" x="3543300" y="5897563"/>
          <p14:tracePt t="122743" x="3687763" y="5897563"/>
          <p14:tracePt t="122760" x="3789363" y="5897563"/>
          <p14:tracePt t="122777" x="3916363" y="5880100"/>
          <p14:tracePt t="122793" x="3959225" y="5880100"/>
          <p14:tracePt t="123051" x="4002088" y="5872163"/>
          <p14:tracePt t="123061" x="4052888" y="5864225"/>
          <p14:tracePt t="123067" x="4070350" y="5864225"/>
          <p14:tracePt t="130082" x="4086225" y="5864225"/>
          <p14:tracePt t="130091" x="4111625" y="5864225"/>
          <p14:tracePt t="130130" x="4121150" y="5854700"/>
          <p14:tracePt t="130138" x="4248150" y="5761038"/>
          <p14:tracePt t="130147" x="4724400" y="5489575"/>
          <p14:tracePt t="130156" x="5318125" y="5157788"/>
          <p14:tracePt t="130173" x="6542088" y="4495800"/>
          <p14:tracePt t="130190" x="7018338" y="4351338"/>
          <p14:tracePt t="130207" x="7221538" y="4291013"/>
          <p14:tracePt t="130224" x="7264400" y="4291013"/>
          <p14:tracePt t="130251" x="7272338" y="4291013"/>
          <p14:tracePt t="130267" x="7281863" y="4291013"/>
          <p14:tracePt t="130275" x="7289800" y="4291013"/>
          <p14:tracePt t="130291" x="7307263" y="4291013"/>
          <p14:tracePt t="130292" x="7323138" y="4300538"/>
          <p14:tracePt t="130306" x="7332663" y="4300538"/>
          <p14:tracePt t="130323" x="7358063" y="4308475"/>
          <p14:tracePt t="130339" x="7383463" y="4316413"/>
          <p14:tracePt t="130356" x="7383463" y="4333875"/>
          <p14:tracePt t="130373" x="7383463" y="4384675"/>
          <p14:tracePt t="130389" x="7383463" y="4427538"/>
          <p14:tracePt t="130406" x="7366000" y="4495800"/>
          <p14:tracePt t="130423" x="7307263" y="4564063"/>
          <p14:tracePt t="130439" x="7272338" y="4597400"/>
          <p14:tracePt t="130456" x="7229475" y="4648200"/>
          <p14:tracePt t="130474" x="7119938" y="4716463"/>
          <p14:tracePt t="130475" x="7069138" y="4749800"/>
          <p14:tracePt t="130490" x="6992938" y="4775200"/>
          <p14:tracePt t="130507" x="6813550" y="4860925"/>
          <p14:tracePt t="130525" x="6491288" y="4946650"/>
          <p14:tracePt t="130542" x="6303963" y="4972050"/>
          <p14:tracePt t="130556" x="6167438" y="5013325"/>
          <p14:tracePt t="130573" x="6040438" y="5064125"/>
          <p14:tracePt t="130590" x="5905500" y="5132388"/>
          <p14:tracePt t="130606" x="5743575" y="5200650"/>
          <p14:tracePt t="130623" x="5573713" y="5268913"/>
          <p14:tracePt t="130639" x="5378450" y="5353050"/>
          <p14:tracePt t="130656" x="5132388" y="5446713"/>
          <p14:tracePt t="130673" x="4970463" y="5532438"/>
          <p14:tracePt t="130690" x="4868863" y="5575300"/>
          <p14:tracePt t="130707" x="4851400" y="5583238"/>
          <p14:tracePt t="130708" x="4843463" y="5591175"/>
          <p14:tracePt t="130724" x="4833938" y="5600700"/>
          <p14:tracePt t="130725" x="4818063" y="5608638"/>
          <p14:tracePt t="130739" x="4757738" y="5659438"/>
          <p14:tracePt t="130756" x="4706938" y="5694363"/>
          <p14:tracePt t="130773" x="4656138" y="5727700"/>
          <p14:tracePt t="130792" x="4613275" y="5745163"/>
          <p14:tracePt t="130807" x="4587875" y="5761038"/>
          <p14:tracePt t="130823" x="4579938" y="5770563"/>
          <p14:tracePt t="135891" x="4570413" y="5770563"/>
          <p14:tracePt t="135898" x="4562475" y="5778500"/>
          <p14:tracePt t="135906" x="4545013" y="5795963"/>
          <p14:tracePt t="135978" x="4537075" y="5795963"/>
          <p14:tracePt t="135989" x="4537075" y="5803900"/>
          <p14:tracePt t="135994" x="4529138" y="5821363"/>
          <p14:tracePt t="136003" x="4511675" y="5838825"/>
          <p14:tracePt t="136020" x="4503738" y="5846763"/>
          <p14:tracePt t="136042" x="4494213" y="5854700"/>
          <p14:tracePt t="136130" x="4494213" y="5864225"/>
          <p14:tracePt t="136146" x="4476750" y="5872163"/>
          <p14:tracePt t="136162" x="4460875" y="5880100"/>
          <p14:tracePt t="136172" x="4443413" y="5889625"/>
          <p14:tracePt t="136178" x="4425950" y="5905500"/>
          <p14:tracePt t="136188" x="4410075" y="5905500"/>
          <p14:tracePt t="136218" x="4392613" y="5905500"/>
          <p14:tracePt t="136227" x="4349750" y="5915025"/>
          <p14:tracePt t="136241" x="4291013" y="5948363"/>
          <p14:tracePt t="136242" x="4256088" y="5948363"/>
          <p14:tracePt t="136255" x="4230688" y="5957888"/>
          <p14:tracePt t="136271" x="4197350" y="5965825"/>
          <p14:tracePt t="136287" x="4187825" y="5973763"/>
          <p14:tracePt t="136378" x="4179888" y="5973763"/>
          <p14:tracePt t="136522" x="4171950" y="5973763"/>
          <p14:tracePt t="138578" x="4205288" y="5905500"/>
          <p14:tracePt t="138587" x="4265613" y="5829300"/>
          <p14:tracePt t="138594" x="4332288" y="5761038"/>
          <p14:tracePt t="138604" x="4375150" y="5668963"/>
          <p14:tracePt t="138619" x="4605338" y="5149850"/>
          <p14:tracePt t="138636" x="4927600" y="4240213"/>
          <p14:tracePt t="138653" x="5046663" y="3467100"/>
          <p14:tracePt t="138672" x="5046663" y="2974975"/>
          <p14:tracePt t="138675" x="5046663" y="2830513"/>
          <p14:tracePt t="138686" x="5080000" y="2719388"/>
          <p14:tracePt t="139172" x="5064125" y="2752725"/>
          <p14:tracePt t="139178" x="5021263" y="2805113"/>
          <p14:tracePt t="139188" x="4962525" y="2820988"/>
          <p14:tracePt t="139203" x="4910138" y="2846388"/>
          <p14:tracePt t="139204" x="4894263" y="2846388"/>
          <p14:tracePt t="139219" x="4859338" y="2855913"/>
          <p14:tracePt t="139237" x="4843463" y="2855913"/>
          <p14:tracePt t="139253" x="4826000" y="2863850"/>
          <p14:tracePt t="139269" x="4800600" y="2889250"/>
          <p14:tracePt t="139285" x="4732338" y="2990850"/>
          <p14:tracePt t="139302" x="4706938" y="3051175"/>
          <p14:tracePt t="139320" x="4630738" y="3152775"/>
          <p14:tracePt t="139321" x="4587875" y="3221038"/>
          <p14:tracePt t="139336" x="4503738" y="3263900"/>
          <p14:tracePt t="139352" x="4349750" y="3373438"/>
          <p14:tracePt t="139369" x="4154488" y="3517900"/>
          <p14:tracePt t="139385" x="3925888" y="3671888"/>
          <p14:tracePt t="139402" x="3746500" y="3806825"/>
          <p14:tracePt t="139419" x="3525838" y="3968750"/>
          <p14:tracePt t="139435" x="3398838" y="4037013"/>
          <p14:tracePt t="139452" x="3270250" y="4113213"/>
          <p14:tracePt t="139469" x="3143250" y="4164013"/>
          <p14:tracePt t="139485" x="3008313" y="4224338"/>
          <p14:tracePt t="139502" x="2940050" y="4265613"/>
          <p14:tracePt t="139519" x="2897188" y="4283075"/>
          <p14:tracePt t="139536" x="2871788" y="4300538"/>
          <p14:tracePt t="139552" x="2863850" y="4300538"/>
          <p14:tracePt t="139626" x="2854325" y="4300538"/>
          <p14:tracePt t="139637" x="2820988" y="4316413"/>
          <p14:tracePt t="139642" x="2719388" y="4325938"/>
          <p14:tracePt t="139652" x="2641600" y="4341813"/>
          <p14:tracePt t="139672" x="2565400" y="4359275"/>
          <p14:tracePt t="139685" x="2506663" y="4368800"/>
          <p14:tracePt t="139702" x="2387600" y="4410075"/>
          <p14:tracePt t="139719" x="2268538" y="4470400"/>
          <p14:tracePt t="139736" x="2174875" y="4521200"/>
          <p14:tracePt t="139752" x="2073275" y="4597400"/>
          <p14:tracePt t="139769" x="1979613" y="4640263"/>
          <p14:tracePt t="139770" x="1936750" y="4657725"/>
          <p14:tracePt t="139785" x="1920875" y="4665663"/>
          <p14:tracePt t="139820" x="1893888" y="4640263"/>
          <p14:tracePt t="139826" x="1893888" y="4538663"/>
          <p14:tracePt t="139837" x="1893888" y="4402138"/>
          <p14:tracePt t="139853" x="1868488" y="4105275"/>
          <p14:tracePt t="139869" x="1792288" y="3654425"/>
          <p14:tracePt t="139885" x="1639888" y="3051175"/>
          <p14:tracePt t="139902" x="1470025" y="2422525"/>
          <p14:tracePt t="139918" x="1308100" y="1793875"/>
          <p14:tracePt t="139935" x="1206500" y="1206500"/>
          <p14:tracePt t="139952" x="1095375" y="849313"/>
          <p14:tracePt t="139968" x="1044575" y="714375"/>
          <p14:tracePt t="139986" x="993775" y="628650"/>
          <p14:tracePt t="140002" x="935038" y="519113"/>
          <p14:tracePt t="140018" x="874713" y="400050"/>
          <p14:tracePt t="140035" x="831850" y="288925"/>
          <p14:tracePt t="140051" x="765175" y="187325"/>
          <p14:tracePt t="140068" x="730250" y="152400"/>
          <p14:tracePt t="140085" x="636588" y="93663"/>
          <p14:tracePt t="140102" x="492125" y="17463"/>
        </p14:tracePtLst>
      </p14:laserTraceLst>
    </p:ext>
  </p:extLs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TextBox 13">
            <a:extLst>
              <a:ext uri="{FF2B5EF4-FFF2-40B4-BE49-F238E27FC236}">
                <a16:creationId xmlns:a16="http://schemas.microsoft.com/office/drawing/2014/main" xmlns="" id="{87257550-6B76-0921-6F03-193A15BDE0F1}"/>
              </a:ext>
            </a:extLst>
          </p:cNvPr>
          <p:cNvSpPr txBox="1"/>
          <p:nvPr/>
        </p:nvSpPr>
        <p:spPr>
          <a:xfrm>
            <a:off x="180431" y="1605623"/>
            <a:ext cx="11866160" cy="5124480"/>
          </a:xfrm>
          <a:prstGeom prst="rect">
            <a:avLst/>
          </a:prstGeom>
          <a:noFill/>
        </p:spPr>
        <p:txBody>
          <a:bodyPr wrap="square">
            <a:spAutoFit/>
          </a:bodyPr>
          <a:lstStyle/>
          <a:p>
            <a:pPr algn="l">
              <a:lnSpc>
                <a:spcPct val="150000"/>
              </a:lnSpc>
            </a:pPr>
            <a:r>
              <a:rPr lang="en-US" sz="2000" b="1" dirty="0">
                <a:solidFill>
                  <a:srgbClr val="0A1F61"/>
                </a:solidFill>
                <a:cs typeface="Tajawal ExtraBold" panose="00000800000000000000" pitchFamily="2" charset="-78"/>
              </a:rPr>
              <a:t>2- </a:t>
            </a:r>
            <a:r>
              <a:rPr lang="en-US" sz="1600" b="1" dirty="0">
                <a:solidFill>
                  <a:srgbClr val="0A1F61"/>
                </a:solidFill>
                <a:cs typeface="Tajawal ExtraBold" panose="00000800000000000000" pitchFamily="2" charset="-78"/>
              </a:rPr>
              <a:t>Commercial Lines</a:t>
            </a:r>
            <a:r>
              <a:rPr lang="en-US" sz="1600" dirty="0">
                <a:solidFill>
                  <a:srgbClr val="0A1F61"/>
                </a:solidFill>
                <a:cs typeface="Tajawal ExtraBold" panose="00000800000000000000" pitchFamily="2" charset="-78"/>
              </a:rPr>
              <a:t>: </a:t>
            </a:r>
            <a:r>
              <a:rPr lang="en-MY" sz="1600" dirty="0">
                <a:solidFill>
                  <a:srgbClr val="0A1F61"/>
                </a:solidFill>
                <a:cs typeface="Tajawal ExtraBold" panose="00000800000000000000" pitchFamily="2" charset="-78"/>
              </a:rPr>
              <a:t>It </a:t>
            </a:r>
            <a:r>
              <a:rPr lang="en-US" sz="1600" dirty="0">
                <a:solidFill>
                  <a:srgbClr val="0A1F61"/>
                </a:solidFill>
                <a:cs typeface="Tajawal ExtraBold" panose="00000800000000000000" pitchFamily="2" charset="-78"/>
              </a:rPr>
              <a:t>refers to property and casualty coverages for business firms, nonprofit organizations, and government agencies. Major commercial lines include the following:</a:t>
            </a:r>
          </a:p>
          <a:p>
            <a:pPr marL="342900" indent="-342900" algn="l">
              <a:lnSpc>
                <a:spcPct val="150000"/>
              </a:lnSpc>
              <a:buFont typeface="Wingdings" panose="05000000000000000000" pitchFamily="2" charset="2"/>
              <a:buChar char="v"/>
            </a:pPr>
            <a:r>
              <a:rPr lang="en-US" sz="1600" b="1" dirty="0">
                <a:solidFill>
                  <a:srgbClr val="0A1F61"/>
                </a:solidFill>
                <a:cs typeface="Tajawal ExtraBold" panose="00000800000000000000" pitchFamily="2" charset="-78"/>
              </a:rPr>
              <a:t>Fire insurance </a:t>
            </a:r>
            <a:r>
              <a:rPr lang="en-US" sz="1600" dirty="0">
                <a:solidFill>
                  <a:srgbClr val="0A1F61"/>
                </a:solidFill>
                <a:cs typeface="Tajawal ExtraBold" panose="00000800000000000000" pitchFamily="2" charset="-78"/>
              </a:rPr>
              <a:t>covers losses caused by fire and lightning; it is usually sold as part of a package policy, such as a commercial multiple-peril policy. Allied lines refer to coverages that are usually purchased with fire insurance.</a:t>
            </a:r>
          </a:p>
          <a:p>
            <a:pPr marL="342900" indent="-342900" algn="l">
              <a:lnSpc>
                <a:spcPct val="150000"/>
              </a:lnSpc>
              <a:buFont typeface="Wingdings" panose="05000000000000000000" pitchFamily="2" charset="2"/>
              <a:buChar char="v"/>
            </a:pPr>
            <a:r>
              <a:rPr lang="en-US" sz="1600" dirty="0">
                <a:solidFill>
                  <a:srgbClr val="0A1F61"/>
                </a:solidFill>
                <a:cs typeface="Tajawal ExtraBold" panose="00000800000000000000" pitchFamily="2" charset="-78"/>
              </a:rPr>
              <a:t> </a:t>
            </a:r>
            <a:r>
              <a:rPr lang="en-US" sz="1600" b="1" dirty="0">
                <a:solidFill>
                  <a:srgbClr val="0A1F61"/>
                </a:solidFill>
                <a:cs typeface="Tajawal ExtraBold" panose="00000800000000000000" pitchFamily="2" charset="-78"/>
              </a:rPr>
              <a:t>Commercial multiple-peril insurance </a:t>
            </a:r>
            <a:r>
              <a:rPr lang="en-US" sz="1600" dirty="0">
                <a:solidFill>
                  <a:srgbClr val="0A1F61"/>
                </a:solidFill>
                <a:cs typeface="Tajawal ExtraBold" panose="00000800000000000000" pitchFamily="2" charset="-78"/>
              </a:rPr>
              <a:t>is a package policy, which can be written to include property insurance, general liability insurance, business income insurance, equipment breakdown insurance, and crime insurance.</a:t>
            </a:r>
            <a:endParaRPr lang="ar-YE" sz="1600" dirty="0">
              <a:solidFill>
                <a:srgbClr val="0A1F61"/>
              </a:solidFill>
              <a:cs typeface="Tajawal ExtraBold" panose="00000800000000000000" pitchFamily="2" charset="-78"/>
            </a:endParaRPr>
          </a:p>
          <a:p>
            <a:pPr marL="342900" indent="-342900" algn="r" rtl="1">
              <a:lnSpc>
                <a:spcPct val="150000"/>
              </a:lnSpc>
              <a:buFont typeface="Wingdings" panose="05000000000000000000" pitchFamily="2" charset="2"/>
              <a:buChar char="v"/>
            </a:pPr>
            <a:r>
              <a:rPr lang="ar-YE" sz="2400" b="1" dirty="0">
                <a:solidFill>
                  <a:srgbClr val="0A1F61"/>
                </a:solidFill>
                <a:latin typeface="Traditional Arabic" panose="02020603050405020304" pitchFamily="18" charset="-78"/>
                <a:cs typeface="Traditional Arabic" panose="02020603050405020304" pitchFamily="18" charset="-78"/>
              </a:rPr>
              <a:t>التأمينات التجارية: </a:t>
            </a:r>
            <a:r>
              <a:rPr lang="ar-YE" sz="2400" dirty="0">
                <a:solidFill>
                  <a:srgbClr val="0A1F61"/>
                </a:solidFill>
                <a:latin typeface="Traditional Arabic" panose="02020603050405020304" pitchFamily="18" charset="-78"/>
                <a:cs typeface="Traditional Arabic" panose="02020603050405020304" pitchFamily="18" charset="-78"/>
              </a:rPr>
              <a:t>تشير التأمينات التجارية إلى تغطيات الممتلكات والمسؤولية العامة للشركات التجارية، والمنظمات غير الربحية، والوكالات الحكومية  تشمل التأمينات التجارية الرئيسية ما يلي: تأمين الحريق يغطي الخسائر الناجمة عن الحريق والبرق؛ وعادة ما يتم بيعه كجزء من بوليصة أشمل، مثل بوليصة المخاطر المتعددة التجارية. تشير الخطوط المرتبطة إلى التغطيات التي يتم شراؤها عادة مع تأمين الحريق.</a:t>
            </a:r>
          </a:p>
          <a:p>
            <a:pPr marL="342900" indent="-342900" algn="r" rtl="1">
              <a:lnSpc>
                <a:spcPct val="150000"/>
              </a:lnSpc>
              <a:buFont typeface="Wingdings" panose="05000000000000000000" pitchFamily="2" charset="2"/>
              <a:buChar char="v"/>
            </a:pPr>
            <a:r>
              <a:rPr lang="ar-YE" sz="2400" b="1" dirty="0">
                <a:solidFill>
                  <a:srgbClr val="0A1F61"/>
                </a:solidFill>
                <a:latin typeface="Traditional Arabic" panose="02020603050405020304" pitchFamily="18" charset="-78"/>
                <a:cs typeface="Traditional Arabic" panose="02020603050405020304" pitchFamily="18" charset="-78"/>
              </a:rPr>
              <a:t> تأمين المخاطر المتعددة التجارية </a:t>
            </a:r>
            <a:r>
              <a:rPr lang="ar-YE" sz="2400" dirty="0">
                <a:solidFill>
                  <a:srgbClr val="0A1F61"/>
                </a:solidFill>
                <a:latin typeface="Traditional Arabic" panose="02020603050405020304" pitchFamily="18" charset="-78"/>
                <a:cs typeface="Traditional Arabic" panose="02020603050405020304" pitchFamily="18" charset="-78"/>
              </a:rPr>
              <a:t>هو بوليصة شاملة يمكن اكتتابها لتشمل تأمين الممتلكات، تأمين المسؤولية العامة، تأمين دخل الأعمال، تأمين تعطل المعدات، والتأمين ضد الجرائم.</a:t>
            </a:r>
            <a:endParaRPr lang="en-US" sz="2400" dirty="0">
              <a:solidFill>
                <a:srgbClr val="0A1F61"/>
              </a:solidFill>
              <a:latin typeface="Traditional Arabic" panose="02020603050405020304" pitchFamily="18" charset="-78"/>
              <a:cs typeface="Traditional Arabic" panose="02020603050405020304" pitchFamily="18" charset="-78"/>
            </a:endParaRPr>
          </a:p>
        </p:txBody>
      </p:sp>
      <p:sp>
        <p:nvSpPr>
          <p:cNvPr id="8" name="TextBox 7">
            <a:extLst>
              <a:ext uri="{FF2B5EF4-FFF2-40B4-BE49-F238E27FC236}">
                <a16:creationId xmlns:a16="http://schemas.microsoft.com/office/drawing/2014/main" xmlns="" id="{A988B34F-F266-6F06-1131-8E2832B90019}"/>
              </a:ext>
            </a:extLst>
          </p:cNvPr>
          <p:cNvSpPr txBox="1"/>
          <p:nvPr/>
        </p:nvSpPr>
        <p:spPr>
          <a:xfrm>
            <a:off x="2626178" y="546620"/>
            <a:ext cx="9288452" cy="1077218"/>
          </a:xfrm>
          <a:prstGeom prst="rect">
            <a:avLst/>
          </a:prstGeom>
          <a:solidFill>
            <a:srgbClr val="00B0F0"/>
          </a:solidFill>
        </p:spPr>
        <p:txBody>
          <a:bodyPr wrap="square" rtlCol="0">
            <a:spAutoFit/>
          </a:bodyPr>
          <a:lstStyle/>
          <a:p>
            <a:pPr algn="ctr"/>
            <a:r>
              <a:rPr lang="en-US" sz="3200" b="1" dirty="0">
                <a:solidFill>
                  <a:schemeClr val="bg1"/>
                </a:solidFill>
                <a:latin typeface="Alexandria" charset="0"/>
              </a:rPr>
              <a:t>Property and </a:t>
            </a:r>
            <a:r>
              <a:rPr lang="en-US" sz="2800" b="1" dirty="0">
                <a:solidFill>
                  <a:schemeClr val="bg1"/>
                </a:solidFill>
                <a:latin typeface="Alexandria" charset="0"/>
              </a:rPr>
              <a:t>Casualty</a:t>
            </a:r>
            <a:r>
              <a:rPr lang="en-US" sz="3200" b="1" dirty="0">
                <a:solidFill>
                  <a:schemeClr val="bg1"/>
                </a:solidFill>
                <a:latin typeface="Alexandria" charset="0"/>
              </a:rPr>
              <a:t> Insurance Coverages</a:t>
            </a:r>
            <a:endParaRPr lang="ar-YE" sz="3200" b="1" dirty="0">
              <a:solidFill>
                <a:schemeClr val="bg1"/>
              </a:solidFill>
              <a:latin typeface="Alexandria" charset="0"/>
            </a:endParaRPr>
          </a:p>
          <a:p>
            <a:pPr algn="ctr"/>
            <a:r>
              <a:rPr lang="ar-YE" sz="3200" b="1" dirty="0">
                <a:solidFill>
                  <a:schemeClr val="bg1"/>
                </a:solidFill>
                <a:latin typeface="Traditional Arabic" panose="02020603050405020304" pitchFamily="18" charset="-78"/>
                <a:cs typeface="Traditional Arabic" panose="02020603050405020304" pitchFamily="18" charset="-78"/>
              </a:rPr>
              <a:t>تغطيات التأمين على الممتلكات والمسؤولية</a:t>
            </a:r>
            <a:endParaRPr lang="en-US" sz="3200" b="1" dirty="0">
              <a:solidFill>
                <a:schemeClr val="bg1"/>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285007068"/>
      </p:ext>
    </p:extLst>
  </p:cSld>
  <p:clrMapOvr>
    <a:masterClrMapping/>
  </p:clrMapOvr>
  <mc:AlternateContent xmlns:mc="http://schemas.openxmlformats.org/markup-compatibility/2006" xmlns:p14="http://schemas.microsoft.com/office/powerpoint/2010/main">
    <mc:Choice Requires="p14">
      <p:transition spd="slow" p14:dur="2000" advTm="84287"/>
    </mc:Choice>
    <mc:Fallback xmlns="">
      <p:transition spd="slow" advTm="84287"/>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TextBox 13">
            <a:extLst>
              <a:ext uri="{FF2B5EF4-FFF2-40B4-BE49-F238E27FC236}">
                <a16:creationId xmlns:a16="http://schemas.microsoft.com/office/drawing/2014/main" xmlns="" id="{87257550-6B76-0921-6F03-193A15BDE0F1}"/>
              </a:ext>
            </a:extLst>
          </p:cNvPr>
          <p:cNvSpPr txBox="1"/>
          <p:nvPr/>
        </p:nvSpPr>
        <p:spPr>
          <a:xfrm>
            <a:off x="582949" y="1650512"/>
            <a:ext cx="11026101" cy="5594096"/>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1600" b="1" dirty="0">
                <a:solidFill>
                  <a:srgbClr val="0A1F61"/>
                </a:solidFill>
                <a:cs typeface="Tajawal ExtraBold" panose="00000800000000000000" pitchFamily="2" charset="-78"/>
              </a:rPr>
              <a:t>General liability insurance </a:t>
            </a:r>
            <a:r>
              <a:rPr lang="en-US" sz="1600" dirty="0">
                <a:solidFill>
                  <a:srgbClr val="0A1F61"/>
                </a:solidFill>
                <a:cs typeface="Tajawal ExtraBold" panose="00000800000000000000" pitchFamily="2" charset="-78"/>
              </a:rPr>
              <a:t>covers the legal liability of business firms and other organizations that arise out of property damage or bodily injury to others. Legal liability can arise out of the ownership of business property, sale or distribution of products, and manufacturing or contracting operations.</a:t>
            </a:r>
          </a:p>
          <a:p>
            <a:pPr marL="342900" indent="-342900" algn="l">
              <a:lnSpc>
                <a:spcPct val="150000"/>
              </a:lnSpc>
              <a:buFont typeface="Wingdings" panose="05000000000000000000" pitchFamily="2" charset="2"/>
              <a:buChar char="v"/>
            </a:pPr>
            <a:r>
              <a:rPr lang="en-US" sz="1600" dirty="0">
                <a:solidFill>
                  <a:srgbClr val="0A1F61"/>
                </a:solidFill>
                <a:cs typeface="Tajawal ExtraBold" panose="00000800000000000000" pitchFamily="2" charset="-78"/>
              </a:rPr>
              <a:t> </a:t>
            </a:r>
            <a:r>
              <a:rPr lang="en-US" sz="1600" b="1" dirty="0">
                <a:solidFill>
                  <a:srgbClr val="0A1F61"/>
                </a:solidFill>
                <a:cs typeface="Tajawal ExtraBold" panose="00000800000000000000" pitchFamily="2" charset="-78"/>
              </a:rPr>
              <a:t>Products liability insurance </a:t>
            </a:r>
            <a:r>
              <a:rPr lang="en-US" sz="1600" dirty="0">
                <a:solidFill>
                  <a:srgbClr val="0A1F61"/>
                </a:solidFill>
                <a:cs typeface="Tajawal ExtraBold" panose="00000800000000000000" pitchFamily="2" charset="-78"/>
              </a:rPr>
              <a:t>covers the legal liability of manufacturers, wholesalers, and retailers to persons who are injured or incur property damage from defective products.</a:t>
            </a:r>
          </a:p>
          <a:p>
            <a:pPr marL="342900" indent="-342900" algn="l">
              <a:lnSpc>
                <a:spcPct val="150000"/>
              </a:lnSpc>
              <a:buFont typeface="Wingdings" panose="05000000000000000000" pitchFamily="2" charset="2"/>
              <a:buChar char="v"/>
            </a:pPr>
            <a:r>
              <a:rPr lang="en-US" sz="1600" dirty="0">
                <a:solidFill>
                  <a:srgbClr val="0A1F61"/>
                </a:solidFill>
                <a:cs typeface="Tajawal ExtraBold" panose="00000800000000000000" pitchFamily="2" charset="-78"/>
              </a:rPr>
              <a:t> </a:t>
            </a:r>
            <a:r>
              <a:rPr lang="en-US" sz="1600" b="1" dirty="0">
                <a:solidFill>
                  <a:srgbClr val="0A1F61"/>
                </a:solidFill>
                <a:cs typeface="Tajawal ExtraBold" panose="00000800000000000000" pitchFamily="2" charset="-78"/>
              </a:rPr>
              <a:t>Workers compensation insurance </a:t>
            </a:r>
            <a:r>
              <a:rPr lang="en-US" sz="1600" dirty="0">
                <a:solidFill>
                  <a:srgbClr val="0A1F61"/>
                </a:solidFill>
                <a:cs typeface="Tajawal ExtraBold" panose="00000800000000000000" pitchFamily="2" charset="-78"/>
              </a:rPr>
              <a:t>covers</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workers for a job-related accident or disease.</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The insurance pays for medical bills, disability</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income benefits, rehabilitation benefits,</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and death benefits to the dependents of an</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employee whose death is job-related.</a:t>
            </a:r>
            <a:endParaRPr lang="ar-YE" sz="1600" dirty="0">
              <a:solidFill>
                <a:srgbClr val="0A1F61"/>
              </a:solidFill>
              <a:cs typeface="Tajawal ExtraBold" panose="00000800000000000000" pitchFamily="2" charset="-78"/>
            </a:endParaRPr>
          </a:p>
          <a:p>
            <a:pPr marL="285750" indent="-285750" algn="r" rtl="1">
              <a:buFont typeface="Wingdings" panose="05000000000000000000" pitchFamily="2" charset="2"/>
              <a:buChar char="v"/>
            </a:pPr>
            <a:r>
              <a:rPr lang="ar-YE" sz="2400" dirty="0">
                <a:latin typeface="Traditional Arabic" panose="02020603050405020304" pitchFamily="18" charset="-78"/>
                <a:cs typeface="Traditional Arabic" panose="02020603050405020304" pitchFamily="18" charset="-78"/>
              </a:rPr>
              <a:t>تغطي تأمينات المسؤولية العامة المسؤولية القانونية للشركات والمؤسسات الأخرى الناشئة عن أضرار الممتلكات أو الإصابة الجسدية للآخرين. يمكن أن تنشأ المسؤولية القانونية عن ملكية ممتلكات الشركة أو بيع أو توزيع المنتجات أو عمليات التصنيع أو التعاقد.</a:t>
            </a:r>
          </a:p>
          <a:p>
            <a:pPr marL="285750" indent="-285750" algn="r" rtl="1">
              <a:buFont typeface="Wingdings" panose="05000000000000000000" pitchFamily="2" charset="2"/>
              <a:buChar char="v"/>
            </a:pPr>
            <a:r>
              <a:rPr lang="ar-YE" sz="2400" dirty="0">
                <a:latin typeface="Traditional Arabic" panose="02020603050405020304" pitchFamily="18" charset="-78"/>
                <a:cs typeface="Traditional Arabic" panose="02020603050405020304" pitchFamily="18" charset="-78"/>
              </a:rPr>
              <a:t>يغطي تأمين مسؤولية المنتجات المسؤولية القانونية للمصنعين وتجار الجملة وتجار التجزئة تجاه الأشخاص الذين يتعرضون للإصابة أو تتعرض ممتلكاتهم الى أضرار بسبب المنتجات المعيبة.</a:t>
            </a:r>
          </a:p>
          <a:p>
            <a:pPr marL="285750" indent="-285750" algn="r" rtl="1">
              <a:buFont typeface="Wingdings" panose="05000000000000000000" pitchFamily="2" charset="2"/>
              <a:buChar char="v"/>
            </a:pPr>
            <a:r>
              <a:rPr lang="ar-YE" sz="2400" dirty="0">
                <a:latin typeface="Traditional Arabic" panose="02020603050405020304" pitchFamily="18" charset="-78"/>
                <a:cs typeface="Traditional Arabic" panose="02020603050405020304" pitchFamily="18" charset="-78"/>
              </a:rPr>
              <a:t>يغطي تأمين تعويضات العمال العاملين في حال تعرضهم لحادث أو مرض متعلق بالعمل. يدفع التأمين الفواتير الطبية ومزايا دخل الإعاقة ومزايا إعادة التأهيل ومزايا الوفاة لأسر الموظفين الذين يتوفون بسبب حادث متعلق بالعمل.</a:t>
            </a:r>
          </a:p>
          <a:p>
            <a:pPr marL="342900" indent="-342900" algn="l">
              <a:lnSpc>
                <a:spcPct val="150000"/>
              </a:lnSpc>
              <a:buFont typeface="Wingdings" panose="05000000000000000000" pitchFamily="2" charset="2"/>
              <a:buChar char="v"/>
            </a:pPr>
            <a:endParaRPr lang="en-US" sz="1600" dirty="0">
              <a:solidFill>
                <a:srgbClr val="0A1F61"/>
              </a:solidFill>
              <a:cs typeface="Tajawal ExtraBold" panose="00000800000000000000" pitchFamily="2" charset="-78"/>
            </a:endParaRPr>
          </a:p>
        </p:txBody>
      </p:sp>
      <p:sp>
        <p:nvSpPr>
          <p:cNvPr id="4" name="TextBox 3">
            <a:extLst>
              <a:ext uri="{FF2B5EF4-FFF2-40B4-BE49-F238E27FC236}">
                <a16:creationId xmlns:a16="http://schemas.microsoft.com/office/drawing/2014/main" xmlns="" id="{6547F5A5-9B46-4B71-A12B-F3EAFDFEDFC8}"/>
              </a:ext>
            </a:extLst>
          </p:cNvPr>
          <p:cNvSpPr txBox="1"/>
          <p:nvPr/>
        </p:nvSpPr>
        <p:spPr>
          <a:xfrm>
            <a:off x="2626178" y="583322"/>
            <a:ext cx="9288452" cy="1077218"/>
          </a:xfrm>
          <a:prstGeom prst="rect">
            <a:avLst/>
          </a:prstGeom>
          <a:solidFill>
            <a:srgbClr val="00B0F0"/>
          </a:solidFill>
        </p:spPr>
        <p:txBody>
          <a:bodyPr wrap="square" rtlCol="0">
            <a:spAutoFit/>
          </a:bodyPr>
          <a:lstStyle/>
          <a:p>
            <a:pPr algn="ctr"/>
            <a:r>
              <a:rPr lang="en-US" sz="3200" b="1" dirty="0">
                <a:solidFill>
                  <a:schemeClr val="bg1"/>
                </a:solidFill>
                <a:latin typeface="Alexandria" charset="0"/>
              </a:rPr>
              <a:t>Property and </a:t>
            </a:r>
            <a:r>
              <a:rPr lang="en-US" sz="2800" b="1" dirty="0">
                <a:solidFill>
                  <a:schemeClr val="bg1"/>
                </a:solidFill>
                <a:latin typeface="Alexandria" charset="0"/>
              </a:rPr>
              <a:t>Casualty</a:t>
            </a:r>
            <a:r>
              <a:rPr lang="en-US" sz="3200" b="1" dirty="0">
                <a:solidFill>
                  <a:schemeClr val="bg1"/>
                </a:solidFill>
                <a:latin typeface="Alexandria" charset="0"/>
              </a:rPr>
              <a:t> Insurance Coverages</a:t>
            </a:r>
            <a:endParaRPr lang="ar-YE" sz="3200" b="1" dirty="0">
              <a:solidFill>
                <a:schemeClr val="bg1"/>
              </a:solidFill>
              <a:latin typeface="Alexandria" charset="0"/>
            </a:endParaRPr>
          </a:p>
          <a:p>
            <a:pPr algn="ctr"/>
            <a:r>
              <a:rPr lang="ar-YE" sz="3200" b="1" dirty="0">
                <a:solidFill>
                  <a:schemeClr val="bg1"/>
                </a:solidFill>
                <a:latin typeface="Traditional Arabic" panose="02020603050405020304" pitchFamily="18" charset="-78"/>
                <a:cs typeface="Traditional Arabic" panose="02020603050405020304" pitchFamily="18" charset="-78"/>
              </a:rPr>
              <a:t>تغطيات التأمين على الممتلكات والمسؤولية</a:t>
            </a:r>
            <a:endParaRPr lang="en-US" sz="3200" b="1" dirty="0">
              <a:solidFill>
                <a:schemeClr val="bg1"/>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3319888789"/>
      </p:ext>
    </p:extLst>
  </p:cSld>
  <p:clrMapOvr>
    <a:masterClrMapping/>
  </p:clrMapOvr>
  <mc:AlternateContent xmlns:mc="http://schemas.openxmlformats.org/markup-compatibility/2006" xmlns:p14="http://schemas.microsoft.com/office/powerpoint/2010/main">
    <mc:Choice Requires="p14">
      <p:transition spd="slow" p14:dur="2000" advTm="176949"/>
    </mc:Choice>
    <mc:Fallback xmlns="">
      <p:transition spd="slow" advTm="176949"/>
    </mc:Fallback>
  </mc:AlternateContent>
  <p:extLst>
    <p:ext uri="{3A86A75C-4F4B-4683-9AE1-C65F6400EC91}">
      <p14:laserTraceLst xmlns:p14="http://schemas.microsoft.com/office/powerpoint/2010/main">
        <p14:tracePtLst>
          <p14:tracePt t="61" x="4332288" y="3289300"/>
          <p14:tracePt t="489" x="4316413" y="3263900"/>
          <p14:tracePt t="499" x="4197350" y="3211513"/>
          <p14:tracePt t="511" x="4070350" y="3152775"/>
          <p14:tracePt t="512" x="3865563" y="3059113"/>
          <p14:tracePt t="528" x="3729038" y="2965450"/>
          <p14:tracePt t="545" x="3467100" y="2820988"/>
          <p14:tracePt t="561" x="3211513" y="2643188"/>
          <p14:tracePt t="578" x="2914650" y="2506663"/>
          <p14:tracePt t="594" x="2778125" y="2473325"/>
          <p14:tracePt t="611" x="2659063" y="2463800"/>
          <p14:tracePt t="627" x="2574925" y="2455863"/>
          <p14:tracePt t="644" x="2506663" y="2455863"/>
          <p14:tracePt t="662" x="2430463" y="2455863"/>
          <p14:tracePt t="681" x="2311400" y="2481263"/>
          <p14:tracePt t="701" x="2293938" y="2489200"/>
          <p14:tracePt t="776" x="2251075" y="2506663"/>
          <p14:tracePt t="785" x="2157413" y="2516188"/>
          <p14:tracePt t="794" x="2055813" y="2532063"/>
          <p14:tracePt t="812" x="1936750" y="2532063"/>
          <p14:tracePt t="827" x="1784350" y="2532063"/>
          <p14:tracePt t="844" x="1716088" y="2532063"/>
          <p14:tracePt t="1297" x="1708150" y="2532063"/>
          <p14:tracePt t="1303" x="1749425" y="2516188"/>
          <p14:tracePt t="1312" x="1809750" y="2516188"/>
          <p14:tracePt t="1328" x="1868488" y="2516188"/>
          <p14:tracePt t="1346" x="2065338" y="2506663"/>
          <p14:tracePt t="1361" x="2124075" y="2506663"/>
          <p14:tracePt t="1362" x="2157413" y="2506663"/>
          <p14:tracePt t="1377" x="2182813" y="2506663"/>
          <p14:tracePt t="1396" x="2192338" y="2506663"/>
          <p14:tracePt t="1449" x="2200275" y="2498725"/>
          <p14:tracePt t="1456" x="2260600" y="2481263"/>
          <p14:tracePt t="1464" x="2327275" y="2481263"/>
          <p14:tracePt t="1478" x="2395538" y="2481263"/>
          <p14:tracePt t="1496" x="2540000" y="2481263"/>
          <p14:tracePt t="1510" x="2590800" y="2473325"/>
          <p14:tracePt t="1528" x="2676525" y="2473325"/>
          <p14:tracePt t="1616" x="2709863" y="2473325"/>
          <p14:tracePt t="1624" x="2744788" y="2473325"/>
          <p14:tracePt t="1632" x="2752725" y="2473325"/>
          <p14:tracePt t="1644" x="2760663" y="2473325"/>
          <p14:tracePt t="1661" x="2828925" y="2473325"/>
          <p14:tracePt t="1677" x="2922588" y="2473325"/>
          <p14:tracePt t="1694" x="2990850" y="2473325"/>
          <p14:tracePt t="1697" x="3016250" y="2473325"/>
          <p14:tracePt t="1712" x="3059113" y="2473325"/>
          <p14:tracePt t="8609" x="3143250" y="2430463"/>
          <p14:tracePt t="8616" x="3414713" y="2362200"/>
          <p14:tracePt t="8625" x="3857625" y="2303463"/>
          <p14:tracePt t="8641" x="4121150" y="2303463"/>
          <p14:tracePt t="8657" x="4927600" y="2303463"/>
          <p14:tracePt t="8674" x="5394325" y="2303463"/>
          <p14:tracePt t="8691" x="5632450" y="2303463"/>
          <p14:tracePt t="8708" x="5845175" y="2405063"/>
          <p14:tracePt t="8727" x="5989638" y="2498725"/>
          <p14:tracePt t="8741" x="6007100" y="2506663"/>
          <p14:tracePt t="8768" x="6024563" y="2506663"/>
          <p14:tracePt t="8776" x="6049963" y="2506663"/>
          <p14:tracePt t="8791" x="6065838" y="2506663"/>
          <p14:tracePt t="8792" x="6083300" y="2506663"/>
          <p14:tracePt t="8810" x="6142038" y="2506663"/>
          <p14:tracePt t="8825" x="6151563" y="2498725"/>
          <p14:tracePt t="8826" x="6159500" y="2498725"/>
          <p14:tracePt t="8887" x="6167438" y="2498725"/>
          <p14:tracePt t="8895" x="6202363" y="2498725"/>
          <p14:tracePt t="8907" x="6278563" y="2498725"/>
          <p14:tracePt t="8924" x="6405563" y="2498725"/>
          <p14:tracePt t="8941" x="6534150" y="2498725"/>
          <p14:tracePt t="8957" x="6719888" y="2498725"/>
          <p14:tracePt t="8973" x="6873875" y="2498725"/>
          <p14:tracePt t="8992" x="6958013" y="2481263"/>
          <p14:tracePt t="8992" x="6967538" y="2481263"/>
          <p14:tracePt t="9064" x="6983413" y="2481263"/>
          <p14:tracePt t="9071" x="6992938" y="2481263"/>
          <p14:tracePt t="9279" x="7026275" y="2481263"/>
          <p14:tracePt t="9287" x="7034213" y="2481263"/>
          <p14:tracePt t="9296" x="7059613" y="2481263"/>
          <p14:tracePt t="9307" x="7094538" y="2481263"/>
          <p14:tracePt t="9323" x="7145338" y="2481263"/>
          <p14:tracePt t="9341" x="7229475" y="2481263"/>
          <p14:tracePt t="9360" x="7366000" y="2481263"/>
          <p14:tracePt t="9373" x="7408863" y="2463800"/>
          <p14:tracePt t="9391" x="7518400" y="2447925"/>
          <p14:tracePt t="9392" x="7545388" y="2438400"/>
          <p14:tracePt t="9408" x="7596188" y="2438400"/>
          <p14:tracePt t="9409" x="7621588" y="2430463"/>
          <p14:tracePt t="9424" x="7637463" y="2430463"/>
          <p14:tracePt t="9440" x="7662863" y="2430463"/>
          <p14:tracePt t="9457" x="7672388" y="2422525"/>
          <p14:tracePt t="9968" x="7662863" y="2422525"/>
          <p14:tracePt t="9977" x="7654925" y="2422525"/>
          <p14:tracePt t="9991" x="7646988" y="2422525"/>
          <p14:tracePt t="10007" x="7621588" y="2422525"/>
          <p14:tracePt t="10066" x="7535863" y="2422525"/>
          <p14:tracePt t="10072" x="7502525" y="2430463"/>
          <p14:tracePt t="10080" x="7477125" y="2430463"/>
          <p14:tracePt t="10090" x="7459663" y="2430463"/>
          <p14:tracePt t="10107" x="7408863" y="2430463"/>
          <p14:tracePt t="10123" x="7400925" y="2430463"/>
          <p14:tracePt t="10320" x="7391400" y="2430463"/>
          <p14:tracePt t="10336" x="7400925" y="2430463"/>
          <p14:tracePt t="10344" x="7434263" y="2430463"/>
          <p14:tracePt t="10356" x="7459663" y="2430463"/>
          <p14:tracePt t="10373" x="7545388" y="2430463"/>
          <p14:tracePt t="10391" x="7629525" y="2455863"/>
          <p14:tracePt t="10392" x="7637463" y="2455863"/>
          <p14:tracePt t="10407" x="7680325" y="2455863"/>
          <p14:tracePt t="10423" x="7842250" y="2455863"/>
          <p14:tracePt t="10440" x="8037513" y="2473325"/>
          <p14:tracePt t="10456" x="8275638" y="2532063"/>
          <p14:tracePt t="10473" x="8564563" y="2574925"/>
          <p14:tracePt t="10490" x="8666163" y="2592388"/>
          <p14:tracePt t="10506" x="8716963" y="2592388"/>
          <p14:tracePt t="10523" x="8750300" y="2592388"/>
          <p14:tracePt t="10659" x="8767763" y="2592388"/>
          <p14:tracePt t="10664" x="8785225" y="2592388"/>
          <p14:tracePt t="10673" x="8818563" y="2592388"/>
          <p14:tracePt t="10690" x="8853488" y="2592388"/>
          <p14:tracePt t="10706" x="8886825" y="2592388"/>
          <p14:tracePt t="10726" x="8912225" y="2592388"/>
          <p14:tracePt t="10728" x="8921750" y="2592388"/>
          <p14:tracePt t="10740" x="8921750" y="2582863"/>
          <p14:tracePt t="10784" x="8947150" y="2574925"/>
          <p14:tracePt t="10791" x="8972550" y="2566988"/>
          <p14:tracePt t="10807" x="8988425" y="2557463"/>
          <p14:tracePt t="10808" x="9013825" y="2549525"/>
          <p14:tracePt t="10824" x="9039225" y="2541588"/>
          <p14:tracePt t="10825" x="9064625" y="2532063"/>
          <p14:tracePt t="10840" x="9074150" y="2524125"/>
          <p14:tracePt t="10857" x="9117013" y="2506663"/>
          <p14:tracePt t="10859" x="9117013" y="2498725"/>
          <p14:tracePt t="20032" x="9064625" y="2498725"/>
          <p14:tracePt t="20040" x="8742363" y="2617788"/>
          <p14:tracePt t="20052" x="8156575" y="2855913"/>
          <p14:tracePt t="20069" x="7162800" y="3271838"/>
          <p14:tracePt t="20086" x="6253163" y="3619500"/>
          <p14:tracePt t="20102" x="5360988" y="3849688"/>
          <p14:tracePt t="20120" x="4791075" y="3917950"/>
          <p14:tracePt t="20121" x="4613275" y="3917950"/>
          <p14:tracePt t="20136" x="4503738" y="3917950"/>
          <p14:tracePt t="20154" x="4240213" y="3900488"/>
          <p14:tracePt t="20169" x="4121150" y="3849688"/>
          <p14:tracePt t="20186" x="3984625" y="3790950"/>
          <p14:tracePt t="20202" x="3916363" y="3781425"/>
          <p14:tracePt t="20219" x="3883025" y="3763963"/>
          <p14:tracePt t="20236" x="3873500" y="3763963"/>
          <p14:tracePt t="20252" x="3781425" y="3756025"/>
          <p14:tracePt t="20270" x="3500438" y="3748088"/>
          <p14:tracePt t="20286" x="3033713" y="3705225"/>
          <p14:tracePt t="20303" x="2540000" y="3705225"/>
          <p14:tracePt t="20321" x="1852613" y="3603625"/>
          <p14:tracePt t="20337" x="1606550" y="3568700"/>
          <p14:tracePt t="20352" x="1520825" y="3552825"/>
          <p14:tracePt t="20370" x="1265238" y="3535363"/>
          <p14:tracePt t="20371" x="1120775" y="3509963"/>
          <p14:tracePt t="20387" x="798513" y="3467100"/>
          <p14:tracePt t="20404" x="484188" y="3441700"/>
          <p14:tracePt t="20419" x="280988" y="3441700"/>
          <p14:tracePt t="20436" x="136525" y="3459163"/>
          <p14:tracePt t="20452" x="25400" y="3502025"/>
          <p14:tracePt t="20632" x="58738" y="3203575"/>
          <p14:tracePt t="20640" x="85725" y="3178175"/>
          <p14:tracePt t="20652" x="93663" y="3170238"/>
          <p14:tracePt t="20668" x="101600" y="3170238"/>
          <p14:tracePt t="20744" x="127000" y="3170238"/>
          <p14:tracePt t="20754" x="187325" y="3170238"/>
          <p14:tracePt t="20760" x="230188" y="3170238"/>
          <p14:tracePt t="20769" x="255588" y="3170238"/>
          <p14:tracePt t="20785" x="263525" y="3170238"/>
          <p14:tracePt t="21232" x="296863" y="3152775"/>
          <p14:tracePt t="21239" x="306388" y="3152775"/>
          <p14:tracePt t="21251" x="314325" y="3152775"/>
          <p14:tracePt t="21330" x="322263" y="3144838"/>
          <p14:tracePt t="21339" x="365125" y="3127375"/>
          <p14:tracePt t="21352" x="407988" y="3109913"/>
          <p14:tracePt t="21353" x="425450" y="3101975"/>
          <p14:tracePt t="21371" x="433388" y="3101975"/>
          <p14:tracePt t="21385" x="441325" y="3101975"/>
          <p14:tracePt t="21402" x="450850" y="3101975"/>
          <p14:tracePt t="23743" x="476250" y="3101975"/>
          <p14:tracePt t="23752" x="492125" y="3101975"/>
          <p14:tracePt t="23759" x="527050" y="3101975"/>
          <p14:tracePt t="23769" x="544513" y="3101975"/>
          <p14:tracePt t="23785" x="569913" y="3094038"/>
          <p14:tracePt t="23801" x="595313" y="3094038"/>
          <p14:tracePt t="23872" x="636588" y="3076575"/>
          <p14:tracePt t="23879" x="671513" y="3076575"/>
          <p14:tracePt t="23888" x="688975" y="3076575"/>
          <p14:tracePt t="23900" x="714375" y="3076575"/>
          <p14:tracePt t="23917" x="739775" y="3067050"/>
          <p14:tracePt t="23934" x="815975" y="3067050"/>
          <p14:tracePt t="23951" x="909638" y="3067050"/>
          <p14:tracePt t="23968" x="942975" y="3067050"/>
          <p14:tracePt t="23969" x="960438" y="3059113"/>
          <p14:tracePt t="28384" x="1003300" y="3059113"/>
          <p14:tracePt t="28391" x="1173163" y="3059113"/>
          <p14:tracePt t="28400" x="1300163" y="3059113"/>
          <p14:tracePt t="28416" x="1384300" y="3059113"/>
          <p14:tracePt t="28418" x="1495425" y="3059113"/>
          <p14:tracePt t="28432" x="1622425" y="3059113"/>
          <p14:tracePt t="28449" x="2149475" y="3059113"/>
          <p14:tracePt t="28450" x="2379663" y="3059113"/>
          <p14:tracePt t="28465" x="2735263" y="3059113"/>
          <p14:tracePt t="28482" x="2897188" y="3059113"/>
          <p14:tracePt t="28499" x="2998788" y="3051175"/>
          <p14:tracePt t="28515" x="3049588" y="3033713"/>
          <p14:tracePt t="28577" x="3092450" y="3033713"/>
          <p14:tracePt t="28584" x="3135313" y="3033713"/>
          <p14:tracePt t="28600" x="3194050" y="3033713"/>
          <p14:tracePt t="28601" x="3262313" y="3033713"/>
          <p14:tracePt t="28616" x="3348038" y="3033713"/>
          <p14:tracePt t="28617" x="3432175" y="3033713"/>
          <p14:tracePt t="28632" x="3543300" y="3033713"/>
          <p14:tracePt t="28649" x="3908425" y="3033713"/>
          <p14:tracePt t="28665" x="4205288" y="3033713"/>
          <p14:tracePt t="28682" x="4476750" y="3033713"/>
          <p14:tracePt t="28699" x="4724400" y="3033713"/>
          <p14:tracePt t="28715" x="5003800" y="3033713"/>
          <p14:tracePt t="28732" x="5284788" y="3033713"/>
          <p14:tracePt t="28748" x="5538788" y="3033713"/>
          <p14:tracePt t="28765" x="5726113" y="3033713"/>
          <p14:tracePt t="28782" x="5827713" y="3033713"/>
          <p14:tracePt t="28783" x="5870575" y="3025775"/>
          <p14:tracePt t="28799" x="5905500" y="3016250"/>
          <p14:tracePt t="28800" x="5913438" y="3016250"/>
          <p14:tracePt t="28816" x="5938838" y="3016250"/>
          <p14:tracePt t="28817" x="5964238" y="3016250"/>
          <p14:tracePt t="28832" x="6007100" y="3016250"/>
          <p14:tracePt t="28849" x="6091238" y="3016250"/>
          <p14:tracePt t="28851" x="6134100" y="3016250"/>
          <p14:tracePt t="28869" x="6303963" y="3016250"/>
          <p14:tracePt t="28882" x="6499225" y="3016250"/>
          <p14:tracePt t="28898" x="6704013" y="3016250"/>
          <p14:tracePt t="28917" x="6856413" y="3016250"/>
          <p14:tracePt t="28931" x="6967538" y="3041650"/>
          <p14:tracePt t="28948" x="7018338" y="3041650"/>
          <p14:tracePt t="29041" x="7034213" y="3051175"/>
          <p14:tracePt t="29050" x="7051675" y="3051175"/>
          <p14:tracePt t="29055" x="7059613" y="3076575"/>
          <p14:tracePt t="29067" x="7059613" y="3101975"/>
          <p14:tracePt t="29081" x="7059613" y="3152775"/>
          <p14:tracePt t="29098" x="7059613" y="3160713"/>
          <p14:tracePt t="29267" x="7059613" y="3170238"/>
          <p14:tracePt t="29288" x="7069138" y="3160713"/>
          <p14:tracePt t="29312" x="7077075" y="3152775"/>
          <p14:tracePt t="29336" x="7094538" y="3135313"/>
          <p14:tracePt t="29344" x="7119938" y="3135313"/>
          <p14:tracePt t="29351" x="7137400" y="3127375"/>
          <p14:tracePt t="29365" x="7162800" y="3119438"/>
          <p14:tracePt t="29381" x="7221538" y="3119438"/>
          <p14:tracePt t="29400" x="7281863" y="3109913"/>
          <p14:tracePt t="29417" x="7297738" y="3109913"/>
          <p14:tracePt t="29432" x="7315200" y="3109913"/>
          <p14:tracePt t="29448" x="7383463" y="3101975"/>
          <p14:tracePt t="29465" x="7578725" y="3067050"/>
          <p14:tracePt t="29482" x="7688263" y="3059113"/>
          <p14:tracePt t="29498" x="7756525" y="3051175"/>
          <p14:tracePt t="29856" x="7766050" y="3041650"/>
          <p14:tracePt t="29866" x="7723188" y="3025775"/>
          <p14:tracePt t="29872" x="7545388" y="3016250"/>
          <p14:tracePt t="29882" x="7400925" y="2982913"/>
          <p14:tracePt t="29898" x="7094538" y="2982913"/>
          <p14:tracePt t="29914" x="6762750" y="2957513"/>
          <p14:tracePt t="29931" x="6516688" y="2922588"/>
          <p14:tracePt t="29948" x="6372225" y="2897188"/>
          <p14:tracePt t="29965" x="6329363" y="2897188"/>
          <p14:tracePt t="29981" x="6184900" y="2897188"/>
          <p14:tracePt t="29999" x="5946775" y="2897188"/>
          <p14:tracePt t="30000" x="5837238" y="2897188"/>
          <p14:tracePt t="30015" x="5751513" y="2897188"/>
          <p14:tracePt t="30016" x="5700713" y="2897188"/>
          <p14:tracePt t="30031" x="5675313" y="2897188"/>
          <p14:tracePt t="30049" x="5556250" y="2897188"/>
          <p14:tracePt t="30049" x="5513388" y="2897188"/>
          <p14:tracePt t="30069" x="5487988" y="2897188"/>
          <p14:tracePt t="30098" x="5472113" y="2897188"/>
          <p14:tracePt t="30104" x="5421313" y="2897188"/>
          <p14:tracePt t="30114" x="5335588" y="2897188"/>
          <p14:tracePt t="30132" x="5216525" y="2889250"/>
          <p14:tracePt t="30152" x="5173663" y="2889250"/>
          <p14:tracePt t="30165" x="5148263" y="2906713"/>
          <p14:tracePt t="30369" x="5173663" y="2922588"/>
          <p14:tracePt t="30376" x="5224463" y="2957513"/>
          <p14:tracePt t="30384" x="5292725" y="3016250"/>
          <p14:tracePt t="30400" x="5394325" y="3084513"/>
          <p14:tracePt t="30418" x="5437188" y="3119438"/>
          <p14:tracePt t="30431" x="5437188" y="3127375"/>
          <p14:tracePt t="30433" x="5462588" y="3135313"/>
          <p14:tracePt t="30450" x="5472113" y="3152775"/>
          <p14:tracePt t="30466" x="5480050" y="3152775"/>
          <p14:tracePt t="30496" x="5487988" y="3152775"/>
          <p14:tracePt t="30512" x="5513388" y="3170238"/>
          <p14:tracePt t="30519" x="5538788" y="3170238"/>
          <p14:tracePt t="30531" x="5565775" y="3178175"/>
          <p14:tracePt t="30547" x="5641975" y="3186113"/>
          <p14:tracePt t="30564" x="5768975" y="3195638"/>
          <p14:tracePt t="30571" x="5845175" y="3221038"/>
          <p14:tracePt t="30581" x="5880100" y="3221038"/>
          <p14:tracePt t="30599" x="5946775" y="3221038"/>
          <p14:tracePt t="30600" x="5981700" y="3221038"/>
          <p14:tracePt t="30616" x="6024563" y="3221038"/>
          <p14:tracePt t="30617" x="6049963" y="3221038"/>
          <p14:tracePt t="30632" x="6091238" y="3221038"/>
          <p14:tracePt t="30648" x="6202363" y="3221038"/>
          <p14:tracePt t="30649" x="6261100" y="3221038"/>
          <p14:tracePt t="30668" x="6448425" y="3221038"/>
          <p14:tracePt t="30681" x="6559550" y="3221038"/>
          <p14:tracePt t="30682" x="6704013" y="3221038"/>
          <p14:tracePt t="30698" x="7008813" y="3221038"/>
          <p14:tracePt t="30714" x="7307263" y="3221038"/>
          <p14:tracePt t="30731" x="7545388" y="3221038"/>
          <p14:tracePt t="30748" x="7715250" y="3221038"/>
          <p14:tracePt t="30764" x="7842250" y="3221038"/>
          <p14:tracePt t="30781" x="7910513" y="3221038"/>
          <p14:tracePt t="30798" x="7926388" y="3221038"/>
          <p14:tracePt t="30801" x="7943850" y="3221038"/>
          <p14:tracePt t="30825" x="7951788" y="3211513"/>
          <p14:tracePt t="30832" x="7969250" y="3211513"/>
          <p14:tracePt t="30850" x="8088313" y="3178175"/>
          <p14:tracePt t="30864" x="8156575" y="3170238"/>
          <p14:tracePt t="30882" x="8488363" y="3127375"/>
          <p14:tracePt t="30897" x="8716963" y="3076575"/>
          <p14:tracePt t="30915" x="8904288" y="3059113"/>
          <p14:tracePt t="30931" x="9091613" y="3041650"/>
          <p14:tracePt t="30949" x="9226550" y="3000375"/>
          <p14:tracePt t="30964" x="9312275" y="2965450"/>
          <p14:tracePt t="30981" x="9371013" y="2922588"/>
          <p14:tracePt t="31000" x="9431338" y="2871788"/>
          <p14:tracePt t="31014" x="9439275" y="2863850"/>
          <p14:tracePt t="31032" x="9464675" y="2838450"/>
          <p14:tracePt t="31048" x="9490075" y="2813050"/>
          <p14:tracePt t="31050" x="9498013" y="2805113"/>
          <p14:tracePt t="31185" x="9498013" y="2795588"/>
          <p14:tracePt t="31191" x="9498013" y="2778125"/>
          <p14:tracePt t="31200" x="9498013" y="2736850"/>
          <p14:tracePt t="31215" x="9464675" y="2676525"/>
          <p14:tracePt t="31216" x="9413875" y="2643188"/>
          <p14:tracePt t="31231" x="9380538" y="2625725"/>
          <p14:tracePt t="31248" x="9286875" y="2574925"/>
          <p14:tracePt t="31249" x="9236075" y="2549525"/>
          <p14:tracePt t="31264" x="9158288" y="2524125"/>
          <p14:tracePt t="31281" x="9048750" y="2481263"/>
          <p14:tracePt t="31297" x="8988425" y="2473325"/>
          <p14:tracePt t="31314" x="8955088" y="2455863"/>
          <p14:tracePt t="31331" x="8878888" y="2438400"/>
          <p14:tracePt t="31347" x="8724900" y="2397125"/>
          <p14:tracePt t="31363" x="8589963" y="2371725"/>
          <p14:tracePt t="31381" x="8462963" y="2344738"/>
          <p14:tracePt t="31398" x="8301038" y="2319338"/>
          <p14:tracePt t="31414" x="8147050" y="2286000"/>
          <p14:tracePt t="31431" x="8004175" y="2243138"/>
          <p14:tracePt t="31432" x="7926388" y="2243138"/>
          <p14:tracePt t="31447" x="7832725" y="2235200"/>
          <p14:tracePt t="31464" x="7578725" y="2209800"/>
          <p14:tracePt t="31466" x="7434263" y="2192338"/>
          <p14:tracePt t="31481" x="7315200" y="2192338"/>
          <p14:tracePt t="31497" x="7094538" y="2192338"/>
          <p14:tracePt t="31514" x="7000875" y="2192338"/>
          <p14:tracePt t="31531" x="6967538" y="2192338"/>
          <p14:tracePt t="31547" x="6823075" y="2192338"/>
          <p14:tracePt t="31564" x="6534150" y="2217738"/>
          <p14:tracePt t="31581" x="6065838" y="2278063"/>
          <p14:tracePt t="31598" x="5599113" y="2354263"/>
          <p14:tracePt t="31600" x="5343525" y="2397125"/>
          <p14:tracePt t="31616" x="5054600" y="2397125"/>
          <p14:tracePt t="31631" x="4970463" y="2413000"/>
          <p14:tracePt t="31649" x="4808538" y="2455863"/>
          <p14:tracePt t="31666" x="4630738" y="2541588"/>
          <p14:tracePt t="31681" x="4554538" y="2582863"/>
          <p14:tracePt t="31697" x="4291013" y="2736850"/>
          <p14:tracePt t="31714" x="4179888" y="2846388"/>
          <p14:tracePt t="31731" x="4146550" y="2897188"/>
          <p14:tracePt t="31749" x="4146550" y="2932113"/>
          <p14:tracePt t="31764" x="4146550" y="2965450"/>
          <p14:tracePt t="31780" x="4179888" y="3059113"/>
          <p14:tracePt t="31797" x="4230688" y="3186113"/>
          <p14:tracePt t="31814" x="4298950" y="3297238"/>
          <p14:tracePt t="31817" x="4341813" y="3348038"/>
          <p14:tracePt t="31831" x="4392613" y="3398838"/>
          <p14:tracePt t="31849" x="4613275" y="3568700"/>
          <p14:tracePt t="31864" x="4689475" y="3586163"/>
          <p14:tracePt t="31865" x="4765675" y="3636963"/>
          <p14:tracePt t="31880" x="4843463" y="3654425"/>
          <p14:tracePt t="31896" x="5003800" y="3687763"/>
          <p14:tracePt t="31914" x="5165725" y="3687763"/>
          <p14:tracePt t="31931" x="5386388" y="3697288"/>
          <p14:tracePt t="31948" x="5794375" y="3697288"/>
          <p14:tracePt t="31964" x="6575425" y="3568700"/>
          <p14:tracePt t="31981" x="7467600" y="3475038"/>
          <p14:tracePt t="31997" x="8266113" y="3382963"/>
          <p14:tracePt t="32014" x="8793163" y="3382963"/>
          <p14:tracePt t="32031" x="9074150" y="3382963"/>
          <p14:tracePt t="32048" x="9201150" y="3365500"/>
          <p14:tracePt t="32049" x="9236075" y="3355975"/>
          <p14:tracePt t="32065" x="9261475" y="3340100"/>
          <p14:tracePt t="32066" x="9269413" y="3330575"/>
          <p14:tracePt t="32080" x="9269413" y="3322638"/>
          <p14:tracePt t="32098" x="9277350" y="3322638"/>
          <p14:tracePt t="32144" x="9277350" y="3263900"/>
          <p14:tracePt t="32151" x="9277350" y="3203575"/>
          <p14:tracePt t="32163" x="9269413" y="3127375"/>
          <p14:tracePt t="32180" x="9201150" y="2982913"/>
          <p14:tracePt t="32198" x="9099550" y="2770188"/>
          <p14:tracePt t="32200" x="9013825" y="2651125"/>
          <p14:tracePt t="32214" x="8947150" y="2582863"/>
          <p14:tracePt t="32216" x="8869363" y="2506663"/>
          <p14:tracePt t="32231" x="8785225" y="2447925"/>
          <p14:tracePt t="32249" x="8674100" y="2405063"/>
          <p14:tracePt t="32264" x="8640763" y="2387600"/>
          <p14:tracePt t="32265" x="8615363" y="2387600"/>
          <p14:tracePt t="32282" x="8580438" y="2387600"/>
          <p14:tracePt t="32283" x="8539163" y="2387600"/>
          <p14:tracePt t="32297" x="8496300" y="2387600"/>
          <p14:tracePt t="32299" x="8435975" y="2387600"/>
          <p14:tracePt t="32313" x="8308975" y="2387600"/>
          <p14:tracePt t="32331" x="8156575" y="2387600"/>
          <p14:tracePt t="32348" x="8012113" y="2387600"/>
          <p14:tracePt t="32364" x="7926388" y="2387600"/>
          <p14:tracePt t="32381" x="7832725" y="2387600"/>
          <p14:tracePt t="32400" x="7688263" y="2397125"/>
          <p14:tracePt t="32414" x="7637463" y="2405063"/>
          <p14:tracePt t="32415" x="7578725" y="2422525"/>
          <p14:tracePt t="32431" x="7518400" y="2447925"/>
          <p14:tracePt t="32447" x="7358063" y="2481263"/>
          <p14:tracePt t="32464" x="7239000" y="2506663"/>
          <p14:tracePt t="32481" x="7145338" y="2524125"/>
          <p14:tracePt t="32497" x="6942138" y="2549525"/>
          <p14:tracePt t="32513" x="6762750" y="2582863"/>
          <p14:tracePt t="32532" x="6592888" y="2617788"/>
          <p14:tracePt t="32548" x="6415088" y="2633663"/>
          <p14:tracePt t="32563" x="6261100" y="2660650"/>
          <p14:tracePt t="32580" x="6142038" y="2660650"/>
          <p14:tracePt t="32597" x="6049963" y="2668588"/>
          <p14:tracePt t="32613" x="5913438" y="2711450"/>
          <p14:tracePt t="32631" x="5776913" y="2770188"/>
          <p14:tracePt t="32632" x="5718175" y="2805113"/>
          <p14:tracePt t="32647" x="5649913" y="2820988"/>
          <p14:tracePt t="32665" x="5454650" y="2897188"/>
          <p14:tracePt t="32681" x="5421313" y="2906713"/>
          <p14:tracePt t="32682" x="5394325" y="2906713"/>
          <p14:tracePt t="32698" x="5353050" y="2914650"/>
          <p14:tracePt t="32713" x="5318125" y="2914650"/>
          <p14:tracePt t="32731" x="5259388" y="2949575"/>
          <p14:tracePt t="32747" x="5224463" y="2965450"/>
          <p14:tracePt t="32763" x="5191125" y="3000375"/>
          <p14:tracePt t="32780" x="5165725" y="3025775"/>
          <p14:tracePt t="32797" x="5148263" y="3033713"/>
          <p14:tracePt t="32816" x="5140325" y="3041650"/>
          <p14:tracePt t="32830" x="5140325" y="3059113"/>
          <p14:tracePt t="32851" x="5122863" y="3127375"/>
          <p14:tracePt t="32864" x="5114925" y="3160713"/>
          <p14:tracePt t="32865" x="5114925" y="3178175"/>
          <p14:tracePt t="32880" x="5114925" y="3195638"/>
          <p14:tracePt t="32899" x="5114925" y="3211513"/>
          <p14:tracePt t="32928" x="5114925" y="3228975"/>
          <p14:tracePt t="32936" x="5114925" y="3238500"/>
          <p14:tracePt t="32948" x="5122863" y="3246438"/>
          <p14:tracePt t="32964" x="5148263" y="3271838"/>
          <p14:tracePt t="32980" x="5173663" y="3289300"/>
          <p14:tracePt t="32997" x="5199063" y="3297238"/>
          <p14:tracePt t="33013" x="5199063" y="3305175"/>
          <p14:tracePt t="33384" x="5224463" y="3305175"/>
          <p14:tracePt t="33391" x="5233988" y="3305175"/>
          <p14:tracePt t="33400" x="5241925" y="3305175"/>
          <p14:tracePt t="33537" x="5259388" y="3305175"/>
          <p14:tracePt t="33544" x="5284788" y="3305175"/>
          <p14:tracePt t="33552" x="5318125" y="3305175"/>
          <p14:tracePt t="33563" x="5335588" y="3305175"/>
          <p14:tracePt t="34001" x="5368925" y="3305175"/>
          <p14:tracePt t="34009" x="5386388" y="3305175"/>
          <p14:tracePt t="34144" x="5394325" y="3305175"/>
          <p14:tracePt t="34160" x="5403850" y="3305175"/>
          <p14:tracePt t="34168" x="5421313" y="3305175"/>
          <p14:tracePt t="34179" x="5429250" y="3305175"/>
          <p14:tracePt t="34256" x="5437188" y="3305175"/>
          <p14:tracePt t="34263" x="5462588" y="3305175"/>
          <p14:tracePt t="34272" x="5472113" y="3305175"/>
          <p14:tracePt t="34352" x="5497513" y="3305175"/>
          <p14:tracePt t="34368" x="5505450" y="3305175"/>
          <p14:tracePt t="34376" x="5522913" y="3305175"/>
          <p14:tracePt t="34392" x="5538788" y="3305175"/>
          <p14:tracePt t="34400" x="5565775" y="3314700"/>
          <p14:tracePt t="34415" x="5607050" y="3322638"/>
          <p14:tracePt t="34415" x="5632450" y="3330575"/>
          <p14:tracePt t="34429" x="5641975" y="3340100"/>
          <p14:tracePt t="34446" x="5683250" y="3340100"/>
          <p14:tracePt t="34462" x="5700713" y="3340100"/>
          <p14:tracePt t="34552" x="5708650" y="3340100"/>
          <p14:tracePt t="34560" x="5718175" y="3355975"/>
          <p14:tracePt t="34568" x="5726113" y="3355975"/>
          <p14:tracePt t="34579" x="5743575" y="3365500"/>
          <p14:tracePt t="34596" x="5751513" y="3365500"/>
          <p14:tracePt t="34613" x="5768975" y="3365500"/>
          <p14:tracePt t="35170" x="5786438" y="3365500"/>
          <p14:tracePt t="35178" x="5802313" y="3365500"/>
          <p14:tracePt t="35184" x="5811838" y="3365500"/>
          <p14:tracePt t="35198" x="5827713" y="3365500"/>
          <p14:tracePt t="35212" x="5853113" y="3365500"/>
          <p14:tracePt t="35229" x="5888038" y="3365500"/>
          <p14:tracePt t="35246" x="5930900" y="3365500"/>
          <p14:tracePt t="35264" x="5964238" y="3365500"/>
          <p14:tracePt t="35265" x="5989638" y="3365500"/>
          <p14:tracePt t="35281" x="6040438" y="3365500"/>
          <p14:tracePt t="35296" x="6065838" y="3365500"/>
          <p14:tracePt t="35298" x="6108700" y="3365500"/>
          <p14:tracePt t="35312" x="6142038" y="3365500"/>
          <p14:tracePt t="35313" x="6184900" y="3365500"/>
          <p14:tracePt t="35329" x="6253163" y="3365500"/>
          <p14:tracePt t="35346" x="6321425" y="3365500"/>
          <p14:tracePt t="35362" x="6415088" y="3365500"/>
          <p14:tracePt t="35381" x="6499225" y="3365500"/>
          <p14:tracePt t="35384" x="6534150" y="3365500"/>
          <p14:tracePt t="35400" x="6584950" y="3365500"/>
          <p14:tracePt t="35412" x="6618288" y="3365500"/>
          <p14:tracePt t="35429" x="6661150" y="3365500"/>
          <p14:tracePt t="35446" x="6694488" y="3355975"/>
          <p14:tracePt t="35872" x="6592888" y="3330575"/>
          <p14:tracePt t="35885" x="6473825" y="3322638"/>
          <p14:tracePt t="35901" x="6303963" y="3314700"/>
          <p14:tracePt t="35916" x="6075363" y="3263900"/>
          <p14:tracePt t="35928" x="5880100" y="3221038"/>
          <p14:tracePt t="35947" x="5811838" y="3211513"/>
          <p14:tracePt t="35962" x="5649913" y="3203575"/>
          <p14:tracePt t="35978" x="5403850" y="3152775"/>
          <p14:tracePt t="35997" x="5106988" y="3094038"/>
          <p14:tracePt t="36012" x="4945063" y="3041650"/>
          <p14:tracePt t="36029" x="4851400" y="3016250"/>
          <p14:tracePt t="36046" x="4826000" y="3008313"/>
          <p14:tracePt t="36064" x="4818063" y="3000375"/>
          <p14:tracePt t="36080" x="4757738" y="2990850"/>
          <p14:tracePt t="36081" x="4638675" y="2940050"/>
          <p14:tracePt t="36096" x="4341813" y="2881313"/>
          <p14:tracePt t="36112" x="4154488" y="2813050"/>
          <p14:tracePt t="36131" x="3806825" y="2701925"/>
          <p14:tracePt t="36147" x="3713163" y="2676525"/>
          <p14:tracePt t="36162" x="3703638" y="2676525"/>
          <p14:tracePt t="36178" x="3687763" y="2676525"/>
          <p14:tracePt t="36196" x="3576638" y="2660650"/>
          <p14:tracePt t="36212" x="3355975" y="2660650"/>
          <p14:tracePt t="36229" x="3067050" y="2633663"/>
          <p14:tracePt t="36246" x="2838450" y="2592388"/>
          <p14:tracePt t="36248" x="2752725" y="2582863"/>
          <p14:tracePt t="36261" x="2693988" y="2566988"/>
          <p14:tracePt t="36281" x="2641600" y="2566988"/>
          <p14:tracePt t="36297" x="2540000" y="2549525"/>
          <p14:tracePt t="36311" x="2471738" y="2541588"/>
          <p14:tracePt t="36328" x="2420938" y="2532063"/>
          <p14:tracePt t="36352" x="2395538" y="2532063"/>
          <p14:tracePt t="36361" x="2387600" y="2532063"/>
          <p14:tracePt t="36379" x="2336800" y="2532063"/>
          <p14:tracePt t="36396" x="2276475" y="2524125"/>
          <p14:tracePt t="36411" x="2174875" y="2498725"/>
          <p14:tracePt t="36428" x="2132013" y="2481263"/>
          <p14:tracePt t="36624" x="2149475" y="2481263"/>
          <p14:tracePt t="36631" x="2293938" y="2481263"/>
          <p14:tracePt t="36644" x="2463800" y="2516188"/>
          <p14:tracePt t="36661" x="2778125" y="2600325"/>
          <p14:tracePt t="36678" x="3143250" y="2651125"/>
          <p14:tracePt t="36695" x="3586163" y="2727325"/>
          <p14:tracePt t="36697" x="3721100" y="2736850"/>
          <p14:tracePt t="36712" x="3797300" y="2736850"/>
          <p14:tracePt t="36713" x="3832225" y="2736850"/>
          <p14:tracePt t="36768" x="3832225" y="2727325"/>
          <p14:tracePt t="36776" x="3832225" y="2719388"/>
          <p14:tracePt t="36791" x="3806825" y="2711450"/>
          <p14:tracePt t="36799" x="3756025" y="2676525"/>
          <p14:tracePt t="36811" x="3695700" y="2676525"/>
          <p14:tracePt t="36828" x="3551238" y="2660650"/>
          <p14:tracePt t="36845" x="3363913" y="2625725"/>
          <p14:tracePt t="36861" x="3160713" y="2617788"/>
          <p14:tracePt t="36878" x="2905125" y="2566988"/>
          <p14:tracePt t="36880" x="2744788" y="2541588"/>
          <p14:tracePt t="36899" x="2420938" y="2498725"/>
          <p14:tracePt t="36912" x="2293938" y="2481263"/>
          <p14:tracePt t="36913" x="2192338" y="2481263"/>
          <p14:tracePt t="36928" x="2090738" y="2481263"/>
          <p14:tracePt t="36947" x="1893888" y="2481263"/>
          <p14:tracePt t="36961" x="1801813" y="2481263"/>
          <p14:tracePt t="36979" x="1784350" y="2481263"/>
          <p14:tracePt t="36995" x="1749425" y="2481263"/>
          <p14:tracePt t="37012" x="1690688" y="2481263"/>
          <p14:tracePt t="37029" x="1614488" y="2481263"/>
          <p14:tracePt t="37047" x="1520825" y="2498725"/>
          <p14:tracePt t="37064" x="1512888" y="2498725"/>
          <p14:tracePt t="37192" x="1528763" y="2498725"/>
          <p14:tracePt t="37199" x="1571625" y="2498725"/>
          <p14:tracePt t="37212" x="1606550" y="2498725"/>
          <p14:tracePt t="37228" x="1733550" y="2489200"/>
          <p14:tracePt t="37244" x="1936750" y="2489200"/>
          <p14:tracePt t="37261" x="2260600" y="2489200"/>
          <p14:tracePt t="37278" x="2557463" y="2506663"/>
          <p14:tracePt t="37295" x="2803525" y="2532063"/>
          <p14:tracePt t="37296" x="2863850" y="2532063"/>
          <p14:tracePt t="37312" x="2914650" y="2532063"/>
          <p14:tracePt t="37313" x="2955925" y="2532063"/>
          <p14:tracePt t="37330" x="3033713" y="2532063"/>
          <p14:tracePt t="37347" x="3059113" y="2516188"/>
          <p14:tracePt t="37479" x="2982913" y="2506663"/>
          <p14:tracePt t="37487" x="2709863" y="2447925"/>
          <p14:tracePt t="37495" x="2379663" y="2413000"/>
          <p14:tracePt t="37511" x="2047875" y="2362200"/>
          <p14:tracePt t="37512" x="1776413" y="2344738"/>
          <p14:tracePt t="37528" x="1495425" y="2278063"/>
          <p14:tracePt t="37529" x="1249363" y="2243138"/>
          <p14:tracePt t="37545" x="1095375" y="2235200"/>
          <p14:tracePt t="37546" x="968375" y="2209800"/>
          <p14:tracePt t="37561" x="884238" y="2200275"/>
          <p14:tracePt t="37608" x="866775" y="2200275"/>
          <p14:tracePt t="37616" x="790575" y="2200275"/>
          <p14:tracePt t="37629" x="730250" y="2200275"/>
          <p14:tracePt t="37646" x="636588" y="2200275"/>
          <p14:tracePt t="37648" x="603250" y="2200275"/>
          <p14:tracePt t="37661" x="569913" y="2200275"/>
          <p14:tracePt t="37678" x="560388" y="2200275"/>
          <p14:tracePt t="37824" x="620713" y="2200275"/>
          <p14:tracePt t="37831" x="704850" y="2200275"/>
          <p14:tracePt t="37844" x="773113" y="2200275"/>
          <p14:tracePt t="37861" x="1044575" y="2200275"/>
          <p14:tracePt t="37878" x="1358900" y="2209800"/>
          <p14:tracePt t="37897" x="1903413" y="2286000"/>
          <p14:tracePt t="37911" x="1987550" y="2286000"/>
          <p14:tracePt t="37928" x="2081213" y="2293938"/>
          <p14:tracePt t="37944" x="2124075" y="2293938"/>
          <p14:tracePt t="37946" x="2149475" y="2293938"/>
          <p14:tracePt t="37961" x="2192338" y="2293938"/>
          <p14:tracePt t="37978" x="2235200" y="2293938"/>
          <p14:tracePt t="37995" x="2311400" y="2293938"/>
          <p14:tracePt t="38011" x="2370138" y="2286000"/>
          <p14:tracePt t="38029" x="2446338" y="2278063"/>
          <p14:tracePt t="38045" x="2514600" y="2278063"/>
          <p14:tracePt t="38061" x="2574925" y="2278063"/>
          <p14:tracePt t="38078" x="2633663" y="2268538"/>
          <p14:tracePt t="38095" x="2693988" y="2268538"/>
          <p14:tracePt t="38111" x="2760663" y="2268538"/>
          <p14:tracePt t="38130" x="2811463" y="2268538"/>
          <p14:tracePt t="38224" x="2770188" y="2268538"/>
          <p14:tracePt t="38231" x="2668588" y="2268538"/>
          <p14:tracePt t="38244" x="2557463" y="2268538"/>
          <p14:tracePt t="38261" x="2243138" y="2268538"/>
          <p14:tracePt t="38278" x="1835150" y="2268538"/>
          <p14:tracePt t="38294" x="1538288" y="2260600"/>
          <p14:tracePt t="38312" x="1393825" y="2235200"/>
          <p14:tracePt t="38314" x="1384300" y="2235200"/>
          <p14:tracePt t="42521" x="1409700" y="2235200"/>
          <p14:tracePt t="42528" x="1452563" y="2235200"/>
          <p14:tracePt t="42542" x="1470025" y="2235200"/>
          <p14:tracePt t="42560" x="1579563" y="2243138"/>
          <p14:tracePt t="42576" x="1622425" y="2252663"/>
          <p14:tracePt t="42578" x="1665288" y="2268538"/>
          <p14:tracePt t="42593" x="1673225" y="2278063"/>
          <p14:tracePt t="43430" x="1682750" y="2286000"/>
          <p14:tracePt t="43434" x="1733550" y="2311400"/>
          <p14:tracePt t="43441" x="1749425" y="2311400"/>
          <p14:tracePt t="43461" x="1860550" y="2336800"/>
          <p14:tracePt t="43464" x="1911350" y="2354263"/>
          <p14:tracePt t="43477" x="1979613" y="2379663"/>
          <p14:tracePt t="43493" x="2090738" y="2405063"/>
          <p14:tracePt t="43509" x="2124075" y="2413000"/>
          <p14:tracePt t="43624" x="2132013" y="2422525"/>
          <p14:tracePt t="43631" x="2141538" y="2430463"/>
          <p14:tracePt t="43642" x="2149475" y="2430463"/>
          <p14:tracePt t="43658" x="2157413" y="2438400"/>
          <p14:tracePt t="43688" x="2166938" y="2447925"/>
          <p14:tracePt t="43695" x="2192338" y="2463800"/>
          <p14:tracePt t="43708" x="2217738" y="2489200"/>
          <p14:tracePt t="43725" x="2276475" y="2524125"/>
          <p14:tracePt t="43742" x="2311400" y="2541588"/>
          <p14:tracePt t="43743" x="2327275" y="2557463"/>
          <p14:tracePt t="43759" x="2336800" y="2566988"/>
          <p14:tracePt t="58944" x="2344738" y="2574925"/>
          <p14:tracePt t="58953" x="2301875" y="2643188"/>
          <p14:tracePt t="58959" x="2157413" y="2846388"/>
          <p14:tracePt t="58968" x="2055813" y="2974975"/>
          <p14:tracePt t="58985" x="1971675" y="3051175"/>
          <p14:tracePt t="59002" x="1852613" y="3144838"/>
          <p14:tracePt t="59018" x="1817688" y="3186113"/>
          <p14:tracePt t="59035" x="1801813" y="3195638"/>
          <p14:tracePt t="90832" x="1784350" y="3195638"/>
          <p14:tracePt t="90839" x="1776413" y="3211513"/>
          <p14:tracePt t="90854" x="1776413" y="3263900"/>
          <p14:tracePt t="90905" x="1784350" y="3263900"/>
          <p14:tracePt t="90912" x="1817688" y="3289300"/>
          <p14:tracePt t="90921" x="1868488" y="3382963"/>
          <p14:tracePt t="90937" x="1962150" y="3449638"/>
          <p14:tracePt t="90954" x="2065338" y="3509963"/>
          <p14:tracePt t="90971" x="2098675" y="3517900"/>
          <p14:tracePt t="90987" x="2106613" y="3517900"/>
          <p14:tracePt t="91112" x="2098675" y="3517900"/>
          <p14:tracePt t="91120" x="1954213" y="3509963"/>
          <p14:tracePt t="91128" x="1784350" y="3467100"/>
          <p14:tracePt t="91138" x="1579563" y="3408363"/>
          <p14:tracePt t="91155" x="1239838" y="3330575"/>
          <p14:tracePt t="91171" x="942975" y="3238500"/>
          <p14:tracePt t="91187" x="823913" y="3211513"/>
          <p14:tracePt t="91337" x="831850" y="3211513"/>
          <p14:tracePt t="91344" x="976313" y="3254375"/>
          <p14:tracePt t="91353" x="1249363" y="3373438"/>
          <p14:tracePt t="91371" x="1776413" y="3535363"/>
          <p14:tracePt t="91387" x="2132013" y="3578225"/>
          <p14:tracePt t="91404" x="2446338" y="3586163"/>
          <p14:tracePt t="91421" x="2719388" y="3603625"/>
          <p14:tracePt t="91437" x="2854325" y="3603625"/>
          <p14:tracePt t="91454" x="2914650" y="3603625"/>
          <p14:tracePt t="91471" x="2930525" y="3586163"/>
          <p14:tracePt t="91487" x="2940050" y="3586163"/>
          <p14:tracePt t="91544" x="2947988" y="3586163"/>
          <p14:tracePt t="91608" x="2955925" y="3586163"/>
          <p14:tracePt t="91618" x="2955925" y="3594100"/>
          <p14:tracePt t="91624" x="2955925" y="3611563"/>
          <p14:tracePt t="91632" x="2955925" y="3636963"/>
          <p14:tracePt t="91640" x="2879725" y="3671888"/>
          <p14:tracePt t="91654" x="2752725" y="3713163"/>
          <p14:tracePt t="91671" x="2311400" y="3738563"/>
          <p14:tracePt t="91689" x="1470025" y="3738563"/>
          <p14:tracePt t="91704" x="1239838" y="3738563"/>
          <p14:tracePt t="91721" x="874713" y="3687763"/>
          <p14:tracePt t="91723" x="798513" y="3679825"/>
          <p14:tracePt t="91738" x="755650" y="3662363"/>
          <p14:tracePt t="91912" x="765175" y="3662363"/>
          <p14:tracePt t="91921" x="884238" y="3687763"/>
          <p14:tracePt t="91927" x="1011238" y="3713163"/>
          <p14:tracePt t="91936" x="1138238" y="3722688"/>
          <p14:tracePt t="91954" x="1358900" y="3722688"/>
          <p14:tracePt t="91971" x="1606550" y="3722688"/>
          <p14:tracePt t="91987" x="1817688" y="3722688"/>
          <p14:tracePt t="92003" x="1903413" y="3722688"/>
          <p14:tracePt t="92021" x="1946275" y="3713163"/>
          <p14:tracePt t="92037" x="1954213" y="3713163"/>
          <p14:tracePt t="92053" x="1987550" y="3713163"/>
          <p14:tracePt t="92071" x="2038350" y="3713163"/>
          <p14:tracePt t="92087" x="2132013" y="3713163"/>
          <p14:tracePt t="92104" x="2235200" y="3713163"/>
          <p14:tracePt t="92121" x="2311400" y="3713163"/>
          <p14:tracePt t="92137" x="2387600" y="3722688"/>
          <p14:tracePt t="92154" x="2420938" y="3730625"/>
          <p14:tracePt t="92171" x="2471738" y="3730625"/>
          <p14:tracePt t="92187" x="2506663" y="3730625"/>
          <p14:tracePt t="92203" x="2514600" y="3730625"/>
          <p14:tracePt t="92220" x="2540000" y="3730625"/>
          <p14:tracePt t="92322" x="2489200" y="3730625"/>
          <p14:tracePt t="92327" x="2420938" y="3730625"/>
          <p14:tracePt t="92336" x="2362200" y="3730625"/>
          <p14:tracePt t="92354" x="2235200" y="3730625"/>
          <p14:tracePt t="92371" x="2106613" y="3730625"/>
          <p14:tracePt t="92387" x="2038350" y="3730625"/>
          <p14:tracePt t="92403" x="1987550" y="3730625"/>
          <p14:tracePt t="92421" x="1885950" y="3730625"/>
          <p14:tracePt t="92436" x="1673225" y="3730625"/>
          <p14:tracePt t="92453" x="1435100" y="3730625"/>
          <p14:tracePt t="92471" x="1155700" y="3730625"/>
          <p14:tracePt t="92487" x="866775" y="3697288"/>
          <p14:tracePt t="92488" x="755650" y="3671888"/>
          <p14:tracePt t="92504" x="696913" y="3671888"/>
          <p14:tracePt t="92521" x="661988" y="3671888"/>
          <p14:tracePt t="92696" x="661988" y="3654425"/>
          <p14:tracePt t="92704" x="679450" y="3619500"/>
          <p14:tracePt t="92711" x="722313" y="3552825"/>
          <p14:tracePt t="92722" x="765175" y="3492500"/>
          <p14:tracePt t="92739" x="884238" y="3322638"/>
          <p14:tracePt t="92755" x="1054100" y="3135313"/>
          <p14:tracePt t="92770" x="1163638" y="3025775"/>
          <p14:tracePt t="92788" x="1231900" y="2965450"/>
          <p14:tracePt t="92810" x="1274763" y="2906713"/>
          <p14:tracePt t="92820" x="1300163" y="2881313"/>
          <p14:tracePt t="92838" x="1350963" y="2820988"/>
          <p14:tracePt t="92839" x="1384300" y="2795588"/>
          <p14:tracePt t="92853" x="1427163" y="2770188"/>
          <p14:tracePt t="92871" x="1512888" y="2701925"/>
          <p14:tracePt t="92871" x="1563688" y="2676525"/>
          <p14:tracePt t="92888" x="1606550" y="2633663"/>
          <p14:tracePt t="92905" x="1639888" y="2617788"/>
          <p14:tracePt t="92920" x="1639888" y="2608263"/>
          <p14:tracePt t="93096" x="1657350" y="2608263"/>
          <p14:tracePt t="93104" x="1724025" y="2592388"/>
          <p14:tracePt t="93111" x="1827213" y="2592388"/>
          <p14:tracePt t="93121" x="1911350" y="2592388"/>
          <p14:tracePt t="93139" x="2081213" y="2566988"/>
          <p14:tracePt t="93153" x="2336800" y="2549525"/>
          <p14:tracePt t="93170" x="2651125" y="2549525"/>
          <p14:tracePt t="93186" x="2828925" y="2549525"/>
          <p14:tracePt t="93203" x="2930525" y="2541588"/>
          <p14:tracePt t="93220" x="2940050" y="2541588"/>
          <p14:tracePt t="93321" x="2905125" y="2524125"/>
          <p14:tracePt t="93327" x="2846388" y="2524125"/>
          <p14:tracePt t="93338" x="2735263" y="2524125"/>
          <p14:tracePt t="93353" x="2506663" y="2498725"/>
          <p14:tracePt t="93370" x="2225675" y="2489200"/>
          <p14:tracePt t="93386" x="1946275" y="2489200"/>
          <p14:tracePt t="93403" x="1665288" y="2489200"/>
          <p14:tracePt t="93420" x="1477963" y="2455863"/>
          <p14:tracePt t="93436" x="1384300" y="2455863"/>
          <p14:tracePt t="93453" x="1376363" y="2455863"/>
          <p14:tracePt t="93640" x="1419225" y="2455863"/>
          <p14:tracePt t="93648" x="1477963" y="2455863"/>
          <p14:tracePt t="93656" x="1589088" y="2455863"/>
          <p14:tracePt t="93669" x="1716088" y="2463800"/>
          <p14:tracePt t="93686" x="1954213" y="2481263"/>
          <p14:tracePt t="93703" x="2157413" y="2481263"/>
          <p14:tracePt t="93704" x="2251075" y="2481263"/>
          <p14:tracePt t="93720" x="2336800" y="2481263"/>
          <p14:tracePt t="93721" x="2455863" y="2498725"/>
          <p14:tracePt t="93737" x="2497138" y="2506663"/>
          <p14:tracePt t="93737" x="2574925" y="2524125"/>
          <p14:tracePt t="93752" x="2616200" y="2532063"/>
          <p14:tracePt t="93776" x="2625725" y="2532063"/>
          <p14:tracePt t="93832" x="2641600" y="2549525"/>
          <p14:tracePt t="93839" x="2668588" y="2592388"/>
          <p14:tracePt t="93852" x="2676525" y="2643188"/>
          <p14:tracePt t="93870" x="2676525" y="2744788"/>
          <p14:tracePt t="93886" x="2676525" y="2846388"/>
          <p14:tracePt t="93903" x="2549525" y="3000375"/>
          <p14:tracePt t="93905" x="2446338" y="3076575"/>
          <p14:tracePt t="93920" x="2327275" y="3144838"/>
          <p14:tracePt t="93936" x="2098675" y="3314700"/>
          <p14:tracePt t="93952" x="1843088" y="3484563"/>
          <p14:tracePt t="93970" x="1741488" y="3560763"/>
          <p14:tracePt t="93986" x="1690688" y="3603625"/>
          <p14:tracePt t="94003" x="1665288" y="3629025"/>
          <p14:tracePt t="94020" x="1665288" y="3636963"/>
          <p14:tracePt t="94073" x="1657350" y="3654425"/>
          <p14:tracePt t="94079" x="1657350" y="3687763"/>
          <p14:tracePt t="94088" x="1657350" y="3713163"/>
          <p14:tracePt t="94143" x="1657350" y="3738563"/>
          <p14:tracePt t="94152" x="1698625" y="3763963"/>
          <p14:tracePt t="94160" x="1758950" y="3773488"/>
          <p14:tracePt t="94169" x="1809750" y="3806825"/>
          <p14:tracePt t="94185" x="1928813" y="3832225"/>
          <p14:tracePt t="94202" x="2047875" y="3832225"/>
          <p14:tracePt t="94219" x="2124075" y="3849688"/>
          <p14:tracePt t="94238" x="2174875" y="3849688"/>
          <p14:tracePt t="94240" x="2182813" y="3849688"/>
          <p14:tracePt t="94252" x="2200275" y="3849688"/>
          <p14:tracePt t="97576" x="2208213" y="3849688"/>
          <p14:tracePt t="97585" x="2260600" y="3816350"/>
          <p14:tracePt t="97592" x="2362200" y="3763963"/>
          <p14:tracePt t="97601" x="2481263" y="3756025"/>
          <p14:tracePt t="97618" x="2760663" y="3730625"/>
          <p14:tracePt t="97634" x="3203575" y="3679825"/>
          <p14:tracePt t="97651" x="3517900" y="3654425"/>
          <p14:tracePt t="97668" x="3729038" y="3619500"/>
          <p14:tracePt t="97685" x="3756025" y="3619500"/>
          <p14:tracePt t="97701" x="3771900" y="3611563"/>
          <p14:tracePt t="97718" x="3832225" y="3594100"/>
          <p14:tracePt t="97738" x="3908425" y="3586163"/>
          <p14:tracePt t="97751" x="3916363" y="3586163"/>
          <p14:tracePt t="97768" x="3992563" y="3586163"/>
          <p14:tracePt t="97791" x="4086225" y="3586163"/>
          <p14:tracePt t="97792" x="4111625" y="3586163"/>
          <p14:tracePt t="97801" x="4154488" y="3586163"/>
          <p14:tracePt t="97820" x="4256088" y="3586163"/>
          <p14:tracePt t="97835" x="4384675" y="3586163"/>
          <p14:tracePt t="97851" x="4494213" y="3586163"/>
          <p14:tracePt t="97869" x="4570413" y="3578225"/>
          <p14:tracePt t="97884" x="4605338" y="3560763"/>
          <p14:tracePt t="97901" x="4630738" y="3552825"/>
          <p14:tracePt t="97918" x="4664075" y="3543300"/>
          <p14:tracePt t="97938" x="4714875" y="3509963"/>
          <p14:tracePt t="98057" x="4724400" y="3509963"/>
          <p14:tracePt t="98111" x="4699000" y="3509963"/>
          <p14:tracePt t="98119" x="4673600" y="3509963"/>
          <p14:tracePt t="98128" x="4638675" y="3517900"/>
          <p14:tracePt t="98135" x="4605338" y="3517900"/>
          <p14:tracePt t="98152" x="4562475" y="3527425"/>
          <p14:tracePt t="98153" x="4494213" y="3535363"/>
          <p14:tracePt t="98169" x="4443413" y="3543300"/>
          <p14:tracePt t="98170" x="4410075" y="3560763"/>
          <p14:tracePt t="98186" x="4349750" y="3568700"/>
          <p14:tracePt t="98187" x="4316413" y="3586163"/>
          <p14:tracePt t="98201" x="4291013" y="3603625"/>
          <p14:tracePt t="98217" x="4265613" y="3619500"/>
          <p14:tracePt t="98234" x="4248150" y="3629025"/>
          <p14:tracePt t="98295" x="4240213" y="3646488"/>
          <p14:tracePt t="98303" x="4230688" y="3671888"/>
          <p14:tracePt t="98319" x="4230688" y="3679825"/>
          <p14:tracePt t="98328" x="4230688" y="3687763"/>
          <p14:tracePt t="98336" x="4214813" y="3697288"/>
          <p14:tracePt t="98352" x="4214813" y="3713163"/>
          <p14:tracePt t="98352" x="4214813" y="3738563"/>
          <p14:tracePt t="98369" x="4214813" y="3756025"/>
          <p14:tracePt t="98386" x="4214813" y="3781425"/>
          <p14:tracePt t="98403" x="4214813" y="3806825"/>
          <p14:tracePt t="98419" x="4214813" y="3849688"/>
          <p14:tracePt t="98435" x="4214813" y="3875088"/>
          <p14:tracePt t="98451" x="4214813" y="3917950"/>
          <p14:tracePt t="98468" x="4222750" y="3935413"/>
          <p14:tracePt t="98486" x="4222750" y="3943350"/>
          <p14:tracePt t="98501" x="4222750" y="3951288"/>
          <p14:tracePt t="98517" x="4230688" y="3994150"/>
          <p14:tracePt t="98537" x="4256088" y="4044950"/>
          <p14:tracePt t="98551" x="4265613" y="4062413"/>
          <p14:tracePt t="98569" x="4298950" y="4095750"/>
          <p14:tracePt t="98624" x="4298950" y="4105275"/>
          <p14:tracePt t="98631" x="4298950" y="4130675"/>
          <p14:tracePt t="98640" x="4298950" y="4146550"/>
          <p14:tracePt t="98651" x="4298950" y="4181475"/>
          <p14:tracePt t="98672" x="4273550" y="4341813"/>
          <p14:tracePt t="98685" x="4273550" y="4376738"/>
          <p14:tracePt t="98701" x="4265613" y="4435475"/>
          <p14:tracePt t="98717" x="4265613" y="4460875"/>
          <p14:tracePt t="98808" x="4273550" y="4427538"/>
          <p14:tracePt t="98819" x="4291013" y="4376738"/>
          <p14:tracePt t="98825" x="4324350" y="4291013"/>
          <p14:tracePt t="98834" x="4341813" y="4214813"/>
          <p14:tracePt t="98850" x="4392613" y="4037013"/>
          <p14:tracePt t="98869" x="4425950" y="3917950"/>
          <p14:tracePt t="98884" x="4451350" y="3883025"/>
          <p14:tracePt t="98900" x="4468813" y="3883025"/>
          <p14:tracePt t="98918" x="4503738" y="3875088"/>
          <p14:tracePt t="98940" x="4579938" y="3875088"/>
          <p14:tracePt t="98951" x="4621213" y="3875088"/>
          <p14:tracePt t="98969" x="4765675" y="3892550"/>
          <p14:tracePt t="98985" x="4876800" y="3925888"/>
          <p14:tracePt t="99001" x="4962525" y="3925888"/>
          <p14:tracePt t="99017" x="5097463" y="3935413"/>
          <p14:tracePt t="99035" x="5173663" y="3935413"/>
          <p14:tracePt t="99051" x="5276850" y="3925888"/>
          <p14:tracePt t="99067" x="5421313" y="3892550"/>
          <p14:tracePt t="99084" x="5624513" y="3832225"/>
          <p14:tracePt t="99101" x="5895975" y="3798888"/>
          <p14:tracePt t="99117" x="6311900" y="3748088"/>
          <p14:tracePt t="99133" x="6745288" y="3705225"/>
          <p14:tracePt t="99153" x="7162800" y="3705225"/>
          <p14:tracePt t="99168" x="7246938" y="3705225"/>
          <p14:tracePt t="99169" x="7307263" y="3705225"/>
          <p14:tracePt t="99188" x="7408863" y="3679825"/>
          <p14:tracePt t="99202" x="7467600" y="3671888"/>
          <p14:tracePt t="99202" x="7561263" y="3662363"/>
          <p14:tracePt t="99218" x="7646988" y="3662363"/>
          <p14:tracePt t="99234" x="7740650" y="3629025"/>
          <p14:tracePt t="99251" x="7842250" y="3629025"/>
          <p14:tracePt t="99267" x="7875588" y="3629025"/>
          <p14:tracePt t="99286" x="7910513" y="3629025"/>
          <p14:tracePt t="99288" x="7918450" y="3629025"/>
          <p14:tracePt t="99300" x="7943850" y="3629025"/>
          <p14:tracePt t="99317" x="8012113" y="3629025"/>
          <p14:tracePt t="99334" x="8070850" y="3629025"/>
          <p14:tracePt t="99351" x="8147050" y="3629025"/>
          <p14:tracePt t="99370" x="8199438" y="3629025"/>
          <p14:tracePt t="99409" x="8215313" y="3629025"/>
          <p14:tracePt t="99417" x="8224838" y="3629025"/>
          <p14:tracePt t="99424" x="8258175" y="3629025"/>
          <p14:tracePt t="99434" x="8266113" y="3629025"/>
          <p14:tracePt t="99528" x="8275638" y="3629025"/>
          <p14:tracePt t="99560" x="8266113" y="3636963"/>
          <p14:tracePt t="99568" x="8224838" y="3636963"/>
          <p14:tracePt t="99576" x="8147050" y="3671888"/>
          <p14:tracePt t="99585" x="8096250" y="3679825"/>
          <p14:tracePt t="99600" x="8020050" y="3697288"/>
          <p14:tracePt t="99617" x="7748588" y="3756025"/>
          <p14:tracePt t="99634" x="7561263" y="3790950"/>
          <p14:tracePt t="99650" x="7467600" y="3790950"/>
          <p14:tracePt t="99667" x="7459663" y="3790950"/>
          <p14:tracePt t="99850" x="7477125" y="3798888"/>
          <p14:tracePt t="99855" x="7578725" y="3798888"/>
          <p14:tracePt t="99867" x="7688263" y="3816350"/>
          <p14:tracePt t="99885" x="7900988" y="3832225"/>
          <p14:tracePt t="99901" x="8070850" y="3832225"/>
          <p14:tracePt t="99919" x="8164513" y="3832225"/>
          <p14:tracePt t="99920" x="8199438" y="3832225"/>
          <p14:tracePt t="99933" x="8207375" y="3824288"/>
          <p14:tracePt t="99951" x="8240713" y="3816350"/>
          <p14:tracePt t="100064" x="8240713" y="3806825"/>
          <p14:tracePt t="100080" x="8232775" y="3798888"/>
          <p14:tracePt t="100088" x="8207375" y="3798888"/>
          <p14:tracePt t="100100" x="8156575" y="3798888"/>
          <p14:tracePt t="100117" x="8004175" y="3798888"/>
          <p14:tracePt t="100134" x="7799388" y="3798888"/>
          <p14:tracePt t="100136" x="7672388" y="3773488"/>
          <p14:tracePt t="100150" x="7545388" y="3748088"/>
          <p14:tracePt t="100168" x="7315200" y="3722688"/>
          <p14:tracePt t="100169" x="7204075" y="3713163"/>
          <p14:tracePt t="100186" x="7026275" y="3679825"/>
          <p14:tracePt t="100200" x="6950075" y="3671888"/>
          <p14:tracePt t="100219" x="6788150" y="3662363"/>
          <p14:tracePt t="100234" x="6694488" y="3662363"/>
          <p14:tracePt t="100251" x="6550025" y="3662363"/>
          <p14:tracePt t="100268" x="6473825" y="3662363"/>
          <p14:tracePt t="100283" x="6415088" y="3662363"/>
          <p14:tracePt t="100300" x="6372225" y="3662363"/>
          <p14:tracePt t="100318" x="6364288" y="3662363"/>
          <p14:tracePt t="100496" x="6397625" y="3662363"/>
          <p14:tracePt t="100503" x="6440488" y="3662363"/>
          <p14:tracePt t="100516" x="6508750" y="3662363"/>
          <p14:tracePt t="100533" x="6669088" y="3697288"/>
          <p14:tracePt t="100550" x="6823075" y="3713163"/>
          <p14:tracePt t="100571" x="6924675" y="3756025"/>
          <p14:tracePt t="100584" x="6932613" y="3756025"/>
          <p14:tracePt t="100600" x="6942138" y="3756025"/>
          <p14:tracePt t="100617" x="6950075" y="3738563"/>
          <p14:tracePt t="100808" x="6967538" y="3738563"/>
          <p14:tracePt t="100818" x="6992938" y="3730625"/>
          <p14:tracePt t="100824" x="7008813" y="3722688"/>
          <p14:tracePt t="100833" x="7034213" y="3697288"/>
          <p14:tracePt t="100850" x="7094538" y="3697288"/>
          <p14:tracePt t="100866" x="7178675" y="3697288"/>
          <p14:tracePt t="100883" x="7307263" y="3697288"/>
          <p14:tracePt t="100900" x="7451725" y="3697288"/>
          <p14:tracePt t="100916" x="7553325" y="3687763"/>
          <p14:tracePt t="100932" x="7561263" y="3687763"/>
          <p14:tracePt t="101056" x="7570788" y="3687763"/>
          <p14:tracePt t="101120" x="7578725" y="3687763"/>
          <p14:tracePt t="101128" x="7604125" y="3687763"/>
          <p14:tracePt t="101135" x="7646988" y="3687763"/>
          <p14:tracePt t="101150" x="7705725" y="3687763"/>
          <p14:tracePt t="101167" x="7832725" y="3687763"/>
          <p14:tracePt t="101168" x="7926388" y="3687763"/>
          <p14:tracePt t="101183" x="8037513" y="3713163"/>
          <p14:tracePt t="101184" x="8121650" y="3713163"/>
          <p14:tracePt t="101200" x="8232775" y="3730625"/>
          <p14:tracePt t="101216" x="8420100" y="3763963"/>
          <p14:tracePt t="101233" x="8623300" y="3781425"/>
          <p14:tracePt t="101250" x="8759825" y="3790950"/>
          <p14:tracePt t="101266" x="8904288" y="3816350"/>
          <p14:tracePt t="101283" x="9074150" y="3816350"/>
          <p14:tracePt t="101299" x="9261475" y="3816350"/>
          <p14:tracePt t="101316" x="9413875" y="3816350"/>
          <p14:tracePt t="101333" x="9515475" y="3816350"/>
          <p14:tracePt t="101350" x="9601200" y="3816350"/>
          <p14:tracePt t="101366" x="9634538" y="3816350"/>
          <p14:tracePt t="101369" x="9667875" y="3816350"/>
          <p14:tracePt t="101383" x="9685338" y="3816350"/>
          <p14:tracePt t="101400" x="9761538" y="3816350"/>
          <p14:tracePt t="101417" x="9829800" y="3816350"/>
          <p14:tracePt t="101434" x="9940925" y="3816350"/>
          <p14:tracePt t="101450" x="9983788" y="3816350"/>
          <p14:tracePt t="101466" x="9991725" y="3816350"/>
          <p14:tracePt t="103130" x="10034588" y="3816350"/>
          <p14:tracePt t="103136" x="10161588" y="3816350"/>
          <p14:tracePt t="103149" x="10271125" y="3824288"/>
          <p14:tracePt t="103166" x="10415588" y="3832225"/>
          <p14:tracePt t="103168" x="10475913" y="3832225"/>
          <p14:tracePt t="103182" x="10552113" y="3832225"/>
          <p14:tracePt t="103199" x="10628313" y="3832225"/>
          <p14:tracePt t="103216" x="10653713" y="3832225"/>
          <p14:tracePt t="103232" x="10663238" y="3832225"/>
          <p14:tracePt t="103248" x="10679113" y="3832225"/>
          <p14:tracePt t="103265" x="10739438" y="3816350"/>
          <p14:tracePt t="103282" x="10790238" y="3806825"/>
          <p14:tracePt t="103299" x="10841038" y="3790950"/>
          <p14:tracePt t="103319" x="10874375" y="3790950"/>
          <p14:tracePt t="103320" x="10883900" y="3790950"/>
          <p14:tracePt t="103338" x="10891838" y="3781425"/>
          <p14:tracePt t="103568" x="10883900" y="3773488"/>
          <p14:tracePt t="103576" x="10841038" y="3773488"/>
          <p14:tracePt t="103583" x="10782300" y="3773488"/>
          <p14:tracePt t="103600" x="10620375" y="3773488"/>
          <p14:tracePt t="103619" x="10407650" y="3773488"/>
          <p14:tracePt t="103632" x="10271125" y="3773488"/>
          <p14:tracePt t="103633" x="10144125" y="3773488"/>
          <p14:tracePt t="103649" x="9974263" y="3773488"/>
          <p14:tracePt t="103665" x="9872663" y="3773488"/>
          <p14:tracePt t="103681" x="9796463" y="3773488"/>
          <p14:tracePt t="103700" x="9761538" y="3773488"/>
          <p14:tracePt t="103716" x="9728200" y="3773488"/>
          <p14:tracePt t="103732" x="9642475" y="3773488"/>
          <p14:tracePt t="103750" x="9413875" y="3773488"/>
          <p14:tracePt t="103751" x="9261475" y="3773488"/>
          <p14:tracePt t="103766" x="9132888" y="3773488"/>
          <p14:tracePt t="103768" x="8988425" y="3781425"/>
          <p14:tracePt t="103782" x="8861425" y="3798888"/>
          <p14:tracePt t="103799" x="8605838" y="3824288"/>
          <p14:tracePt t="103801" x="8496300" y="3849688"/>
          <p14:tracePt t="103816" x="8394700" y="3849688"/>
          <p14:tracePt t="103818" x="8318500" y="3849688"/>
          <p14:tracePt t="103832" x="8224838" y="3849688"/>
          <p14:tracePt t="103850" x="7969250" y="3849688"/>
          <p14:tracePt t="103865" x="7766050" y="3849688"/>
          <p14:tracePt t="103881" x="7570788" y="3849688"/>
          <p14:tracePt t="103899" x="7358063" y="3849688"/>
          <p14:tracePt t="103916" x="7170738" y="3849688"/>
          <p14:tracePt t="103932" x="6975475" y="3849688"/>
          <p14:tracePt t="103949" x="6754813" y="3849688"/>
          <p14:tracePt t="103965" x="6423025" y="3849688"/>
          <p14:tracePt t="103982" x="6134100" y="3849688"/>
          <p14:tracePt t="104001" x="5657850" y="3857625"/>
          <p14:tracePt t="104018" x="5403850" y="3875088"/>
          <p14:tracePt t="104032" x="5267325" y="3875088"/>
          <p14:tracePt t="104048" x="5089525" y="3900488"/>
          <p14:tracePt t="104050" x="5013325" y="3917950"/>
          <p14:tracePt t="104065" x="4919663" y="3925888"/>
          <p14:tracePt t="104081" x="4868863" y="3925888"/>
          <p14:tracePt t="104098" x="4859338" y="3925888"/>
          <p14:tracePt t="104119" x="4851400" y="3925888"/>
          <p14:tracePt t="104121" x="4826000" y="3925888"/>
          <p14:tracePt t="104131" x="4818063" y="3925888"/>
          <p14:tracePt t="104150" x="4749800" y="3925888"/>
          <p14:tracePt t="104151" x="4706938" y="3925888"/>
          <p14:tracePt t="104165" x="4664075" y="3951288"/>
          <p14:tracePt t="104181" x="4545013" y="3960813"/>
          <p14:tracePt t="104199" x="4384675" y="3960813"/>
          <p14:tracePt t="104200" x="4316413" y="3960813"/>
          <p14:tracePt t="104216" x="4256088" y="3960813"/>
          <p14:tracePt t="104217" x="4214813" y="3960813"/>
          <p14:tracePt t="104232" x="4154488" y="3960813"/>
          <p14:tracePt t="104233" x="4111625" y="3960813"/>
          <p14:tracePt t="104249" x="4027488" y="3960813"/>
          <p14:tracePt t="104250" x="3959225" y="3960813"/>
          <p14:tracePt t="104266" x="3814763" y="3960813"/>
          <p14:tracePt t="104283" x="3670300" y="3960813"/>
          <p14:tracePt t="104298" x="3533775" y="3976688"/>
          <p14:tracePt t="104318" x="3406775" y="4002088"/>
          <p14:tracePt t="104320" x="3348038" y="4011613"/>
          <p14:tracePt t="104331" x="3297238" y="4019550"/>
          <p14:tracePt t="104351" x="3219450" y="4044950"/>
          <p14:tracePt t="104353" x="3186113" y="4052888"/>
          <p14:tracePt t="104365" x="3135313" y="4070350"/>
          <p14:tracePt t="104381" x="2973388" y="4113213"/>
          <p14:tracePt t="104399" x="2803525" y="4146550"/>
          <p14:tracePt t="104400" x="2709863" y="4156075"/>
          <p14:tracePt t="104416" x="2524125" y="4171950"/>
          <p14:tracePt t="104432" x="2455863" y="4181475"/>
          <p14:tracePt t="104433" x="2370138" y="4181475"/>
          <p14:tracePt t="104449" x="2311400" y="4181475"/>
          <p14:tracePt t="104450" x="2251075" y="4181475"/>
          <p14:tracePt t="104466" x="2124075" y="4181475"/>
          <p14:tracePt t="104481" x="2047875" y="4197350"/>
          <p14:tracePt t="104498" x="1954213" y="4214813"/>
          <p14:tracePt t="104515" x="1911350" y="4214813"/>
          <p14:tracePt t="104531" x="1903413" y="4214813"/>
          <p14:tracePt t="104624" x="1911350" y="4214813"/>
          <p14:tracePt t="104633" x="1946275" y="4206875"/>
          <p14:tracePt t="104640" x="1997075" y="4197350"/>
          <p14:tracePt t="104650" x="2012950" y="4197350"/>
          <p14:tracePt t="104664" x="2098675" y="4197350"/>
          <p14:tracePt t="104681" x="2192338" y="4197350"/>
          <p14:tracePt t="104698" x="2235200" y="4197350"/>
          <p14:tracePt t="104715" x="2243138" y="4197350"/>
          <p14:tracePt t="104768" x="2268538" y="4197350"/>
          <p14:tracePt t="104776" x="2319338" y="4197350"/>
          <p14:tracePt t="104784" x="2362200" y="4197350"/>
          <p14:tracePt t="104801" x="2455863" y="4197350"/>
          <p14:tracePt t="104819" x="2600325" y="4197350"/>
          <p14:tracePt t="104831" x="2651125" y="4197350"/>
          <p14:tracePt t="104851" x="2770188" y="4206875"/>
          <p14:tracePt t="104896" x="2778125" y="4206875"/>
          <p14:tracePt t="104904" x="2803525" y="4214813"/>
          <p14:tracePt t="104914" x="2828925" y="4224338"/>
          <p14:tracePt t="104931" x="2914650" y="4240213"/>
          <p14:tracePt t="104948" x="3074988" y="4240213"/>
          <p14:tracePt t="104965" x="3203575" y="4249738"/>
          <p14:tracePt t="104981" x="3262313" y="4249738"/>
          <p14:tracePt t="105033" x="3279775" y="4249738"/>
          <p14:tracePt t="105168" x="3236913" y="4257675"/>
          <p14:tracePt t="105176" x="3152775" y="4275138"/>
          <p14:tracePt t="105184" x="3059113" y="4275138"/>
          <p14:tracePt t="105197" x="2914650" y="4300538"/>
          <p14:tracePt t="105216" x="2600325" y="4300538"/>
          <p14:tracePt t="105217" x="2395538" y="4300538"/>
          <p14:tracePt t="105231" x="2166938" y="4300538"/>
          <p14:tracePt t="105249" x="1708150" y="4291013"/>
          <p14:tracePt t="105265" x="1589088" y="4275138"/>
          <p14:tracePt t="105281" x="1563688" y="4275138"/>
          <p14:tracePt t="105352" x="1546225" y="4275138"/>
          <p14:tracePt t="105360" x="1512888" y="4275138"/>
          <p14:tracePt t="105367" x="1477963" y="4275138"/>
          <p14:tracePt t="105381" x="1462088" y="4257675"/>
          <p14:tracePt t="105520" x="1462088" y="4265613"/>
          <p14:tracePt t="105528" x="1528763" y="4291013"/>
          <p14:tracePt t="105536" x="1606550" y="4300538"/>
          <p14:tracePt t="105547" x="1690688" y="4316413"/>
          <p14:tracePt t="105564" x="1860550" y="4316413"/>
          <p14:tracePt t="105581" x="2073275" y="4316413"/>
          <p14:tracePt t="105598" x="2327275" y="4316413"/>
          <p14:tracePt t="105615" x="2590800" y="4325938"/>
          <p14:tracePt t="105616" x="2709863" y="4351338"/>
          <p14:tracePt t="105631" x="2778125" y="4359275"/>
          <p14:tracePt t="105649" x="2914650" y="4359275"/>
          <p14:tracePt t="105649" x="2955925" y="4359275"/>
          <p14:tracePt t="105664" x="3041650" y="4368800"/>
          <p14:tracePt t="105681" x="3135313" y="4376738"/>
          <p14:tracePt t="105698" x="3211513" y="4376738"/>
          <p14:tracePt t="105716" x="3322638" y="4376738"/>
          <p14:tracePt t="105731" x="3467100" y="4376738"/>
          <p14:tracePt t="105747" x="3551238" y="4376738"/>
          <p14:tracePt t="105765" x="3644900" y="4376738"/>
          <p14:tracePt t="105780" x="3695700" y="4376738"/>
          <p14:tracePt t="105797" x="3756025" y="4359275"/>
          <p14:tracePt t="105816" x="3763963" y="4351338"/>
          <p14:tracePt t="105872" x="3771900" y="4351338"/>
          <p14:tracePt t="105883" x="3789363" y="4351338"/>
          <p14:tracePt t="105888" x="3806825" y="4341813"/>
          <p14:tracePt t="105898" x="3832225" y="4325938"/>
          <p14:tracePt t="105915" x="3848100" y="4316413"/>
          <p14:tracePt t="105931" x="3873500" y="4308475"/>
          <p14:tracePt t="105968" x="3883025" y="4300538"/>
          <p14:tracePt t="108248" x="3908425" y="4300538"/>
          <p14:tracePt t="108256" x="4010025" y="4300538"/>
          <p14:tracePt t="108265" x="4060825" y="4300538"/>
          <p14:tracePt t="108280" x="4103688" y="4300538"/>
          <p14:tracePt t="108296" x="4298950" y="4300538"/>
          <p14:tracePt t="108313" x="4503738" y="4333875"/>
          <p14:tracePt t="108330" x="4621213" y="4351338"/>
          <p14:tracePt t="108346" x="4714875" y="4359275"/>
          <p14:tracePt t="108363" x="4808538" y="4359275"/>
          <p14:tracePt t="108380" x="4894263" y="4359275"/>
          <p14:tracePt t="108396" x="4953000" y="4359275"/>
          <p14:tracePt t="108413" x="4995863" y="4359275"/>
          <p14:tracePt t="108430" x="5064125" y="4359275"/>
          <p14:tracePt t="108448" x="5122863" y="4359275"/>
          <p14:tracePt t="108449" x="5173663" y="4359275"/>
          <p14:tracePt t="108463" x="5208588" y="4359275"/>
          <p14:tracePt t="108480" x="5310188" y="4359275"/>
          <p14:tracePt t="108496" x="5437188" y="4359275"/>
          <p14:tracePt t="108513" x="5505450" y="4359275"/>
          <p14:tracePt t="108530" x="5548313" y="4359275"/>
          <p14:tracePt t="108547" x="5573713" y="4359275"/>
          <p14:tracePt t="108563" x="5632450" y="4359275"/>
          <p14:tracePt t="108580" x="5692775" y="4359275"/>
          <p14:tracePt t="108596" x="5735638" y="4359275"/>
          <p14:tracePt t="108613" x="5761038" y="4359275"/>
          <p14:tracePt t="108824" x="5768975" y="4359275"/>
          <p14:tracePt t="108839" x="5786438" y="4351338"/>
          <p14:tracePt t="108847" x="5786438" y="4333875"/>
          <p14:tracePt t="108863" x="5802313" y="4333875"/>
          <p14:tracePt t="108880" x="5837238" y="4325938"/>
          <p14:tracePt t="108881" x="5862638" y="4308475"/>
          <p14:tracePt t="108897" x="5880100" y="4308475"/>
          <p14:tracePt t="108898" x="5888038" y="4300538"/>
          <p14:tracePt t="108912" x="5921375" y="4291013"/>
          <p14:tracePt t="108929" x="5938838" y="4291013"/>
          <p14:tracePt t="108946" x="5956300" y="4283075"/>
          <p14:tracePt t="108963" x="5981700" y="4283075"/>
          <p14:tracePt t="108979" x="6015038" y="4283075"/>
          <p14:tracePt t="108996" x="6075363" y="4283075"/>
          <p14:tracePt t="109012" x="6134100" y="4283075"/>
          <p14:tracePt t="109029" x="6202363" y="4283075"/>
          <p14:tracePt t="109045" x="6296025" y="4283075"/>
          <p14:tracePt t="109064" x="6380163" y="4283075"/>
          <p14:tracePt t="109065" x="6389688" y="4283075"/>
          <p14:tracePt t="109080" x="6415088" y="4283075"/>
          <p14:tracePt t="109081" x="6423025" y="4283075"/>
          <p14:tracePt t="109312" x="6405563" y="4283075"/>
          <p14:tracePt t="109321" x="6321425" y="4265613"/>
          <p14:tracePt t="109329" x="6219825" y="4265613"/>
          <p14:tracePt t="109346" x="5989638" y="4232275"/>
          <p14:tracePt t="109362" x="5776913" y="4197350"/>
          <p14:tracePt t="109379" x="5641975" y="4181475"/>
          <p14:tracePt t="109396" x="5632450" y="4181475"/>
          <p14:tracePt t="109472" x="5683250" y="4181475"/>
          <p14:tracePt t="109481" x="5743575" y="4181475"/>
          <p14:tracePt t="109487" x="5845175" y="4206875"/>
          <p14:tracePt t="109497" x="5930900" y="4214813"/>
          <p14:tracePt t="109512" x="6142038" y="4240213"/>
          <p14:tracePt t="109529" x="6346825" y="4257675"/>
          <p14:tracePt t="109546" x="6465888" y="4257675"/>
          <p14:tracePt t="109562" x="6592888" y="4265613"/>
          <p14:tracePt t="109579" x="6780213" y="4291013"/>
          <p14:tracePt t="109596" x="6950075" y="4291013"/>
          <p14:tracePt t="109613" x="7069138" y="4291013"/>
          <p14:tracePt t="109629" x="7127875" y="4291013"/>
          <p14:tracePt t="109645" x="7188200" y="4291013"/>
          <p14:tracePt t="109663" x="7221538" y="4291013"/>
          <p14:tracePt t="109664" x="7229475" y="4291013"/>
          <p14:tracePt t="109680" x="7239000" y="4291013"/>
          <p14:tracePt t="109681" x="7272338" y="4275138"/>
          <p14:tracePt t="109695" x="7297738" y="4265613"/>
          <p14:tracePt t="109712" x="7307263" y="4257675"/>
          <p14:tracePt t="109881" x="7229475" y="4257675"/>
          <p14:tracePt t="109888" x="7162800" y="4257675"/>
          <p14:tracePt t="109899" x="7102475" y="4257675"/>
          <p14:tracePt t="109913" x="7026275" y="4257675"/>
          <p14:tracePt t="109930" x="6856413" y="4257675"/>
          <p14:tracePt t="109946" x="6823075" y="4257675"/>
          <p14:tracePt t="109962" x="6805613" y="4257675"/>
          <p14:tracePt t="110562" x="6831013" y="4257675"/>
          <p14:tracePt t="110568" x="6873875" y="4257675"/>
          <p14:tracePt t="110579" x="6915150" y="4257675"/>
          <p14:tracePt t="110596" x="7069138" y="4257675"/>
          <p14:tracePt t="110612" x="7213600" y="4257675"/>
          <p14:tracePt t="110630" x="7323138" y="4257675"/>
          <p14:tracePt t="110632" x="7373938" y="4257675"/>
          <p14:tracePt t="110650" x="7416800" y="4257675"/>
          <p14:tracePt t="110662" x="7442200" y="4257675"/>
          <p14:tracePt t="110664" x="7451725" y="4257675"/>
          <p14:tracePt t="110683" x="7485063" y="4257675"/>
          <p14:tracePt t="110696" x="7502525" y="4257675"/>
          <p14:tracePt t="110698" x="7510463" y="4257675"/>
          <p14:tracePt t="110714" x="7535863" y="4257675"/>
          <p14:tracePt t="110729" x="7570788" y="4257675"/>
          <p14:tracePt t="110746" x="7604125" y="4257675"/>
          <p14:tracePt t="110762" x="7654925" y="4257675"/>
          <p14:tracePt t="110778" x="7680325" y="4257675"/>
          <p14:tracePt t="110797" x="7688263" y="4257675"/>
          <p14:tracePt t="120767" x="7680325" y="4197350"/>
          <p14:tracePt t="120775" x="7553325" y="3994150"/>
          <p14:tracePt t="120783" x="7323138" y="3646488"/>
          <p14:tracePt t="120792" x="7127875" y="3382963"/>
          <p14:tracePt t="120809" x="6889750" y="3109913"/>
          <p14:tracePt t="120809" x="6788150" y="2965450"/>
          <p14:tracePt t="120824" x="6737350" y="2889250"/>
          <p14:tracePt t="120841" x="6686550" y="2787650"/>
          <p14:tracePt t="120911" x="6669088" y="2820988"/>
          <p14:tracePt t="120919" x="6643688" y="2889250"/>
          <p14:tracePt t="120928" x="6635750" y="2897188"/>
          <p14:tracePt t="120941" x="6626225" y="2932113"/>
          <p14:tracePt t="120957" x="6542088" y="3059113"/>
          <p14:tracePt t="120975" x="6448425" y="3160713"/>
          <p14:tracePt t="120976" x="6397625" y="3203575"/>
          <p14:tracePt t="120992" x="6321425" y="3263900"/>
          <p14:tracePt t="120993" x="6261100" y="3305175"/>
          <p14:tracePt t="121007" x="6245225" y="3322638"/>
          <p14:tracePt t="121025" x="6184900" y="3355975"/>
          <p14:tracePt t="121026" x="6126163" y="3398838"/>
          <p14:tracePt t="121041" x="6057900" y="3449638"/>
          <p14:tracePt t="121043" x="5989638" y="3492500"/>
          <p14:tracePt t="121059" x="5853113" y="3543300"/>
          <p14:tracePt t="121075" x="5607050" y="3619500"/>
          <p14:tracePt t="121092" x="5208588" y="3705225"/>
          <p14:tracePt t="121107" x="4919663" y="3756025"/>
          <p14:tracePt t="121125" x="4724400" y="3763963"/>
          <p14:tracePt t="121128" x="4621213" y="3790950"/>
          <p14:tracePt t="121141" x="4562475" y="3790950"/>
          <p14:tracePt t="121158" x="4494213" y="3790950"/>
          <p14:tracePt t="121184" x="4451350" y="3790950"/>
          <p14:tracePt t="121192" x="4349750" y="3790950"/>
          <p14:tracePt t="121208" x="4187825" y="3816350"/>
          <p14:tracePt t="121224" x="3857625" y="3875088"/>
          <p14:tracePt t="121241" x="3508375" y="3976688"/>
          <p14:tracePt t="121242" x="3373438" y="4019550"/>
          <p14:tracePt t="121258" x="3186113" y="4105275"/>
          <p14:tracePt t="121274" x="3092450" y="4164013"/>
          <p14:tracePt t="121291" x="2947988" y="4275138"/>
          <p14:tracePt t="121307" x="2786063" y="4384675"/>
          <p14:tracePt t="121324" x="2633663" y="4503738"/>
          <p14:tracePt t="121341" x="2481263" y="4614863"/>
          <p14:tracePt t="121357" x="2311400" y="4716463"/>
          <p14:tracePt t="121374" x="2182813" y="4759325"/>
          <p14:tracePt t="121376" x="2157413" y="4767263"/>
          <p14:tracePt t="121390" x="2124075" y="4784725"/>
          <p14:tracePt t="121409" x="2038350" y="4835525"/>
          <p14:tracePt t="121409" x="1979613" y="4852988"/>
          <p14:tracePt t="121425" x="1936750" y="4868863"/>
          <p14:tracePt t="121426" x="1893888" y="4903788"/>
          <p14:tracePt t="121441" x="1835150" y="4919663"/>
          <p14:tracePt t="121442" x="1776413" y="4954588"/>
          <p14:tracePt t="121457" x="1639888" y="4962525"/>
          <p14:tracePt t="121474" x="1554163" y="4972050"/>
          <p14:tracePt t="121490" x="1546225" y="4972050"/>
          <p14:tracePt t="121696" x="1597025" y="4972050"/>
          <p14:tracePt t="121704" x="1698625" y="4946650"/>
          <p14:tracePt t="121712" x="1801813" y="4937125"/>
          <p14:tracePt t="121724" x="1920875" y="4919663"/>
          <p14:tracePt t="121741" x="2157413" y="4911725"/>
          <p14:tracePt t="121757" x="2327275" y="4911725"/>
          <p14:tracePt t="121774" x="2413000" y="4911725"/>
          <p14:tracePt t="121790" x="2438400" y="4911725"/>
          <p14:tracePt t="121831" x="2446338" y="4911725"/>
          <p14:tracePt t="121839" x="2481263" y="4911725"/>
          <p14:tracePt t="121848" x="2549525" y="4911725"/>
          <p14:tracePt t="121856" x="2651125" y="4911725"/>
          <p14:tracePt t="121875" x="2905125" y="4911725"/>
          <p14:tracePt t="121891" x="3211513" y="4911725"/>
          <p14:tracePt t="121907" x="3492500" y="4911725"/>
          <p14:tracePt t="121924" x="3806825" y="4911725"/>
          <p14:tracePt t="121940" x="4060825" y="4911725"/>
          <p14:tracePt t="121958" x="4248150" y="4911725"/>
          <p14:tracePt t="121975" x="4359275" y="4911725"/>
          <p14:tracePt t="121990" x="4384675" y="4911725"/>
          <p14:tracePt t="122010" x="4384675" y="4903788"/>
          <p14:tracePt t="122025" x="4392613" y="4894263"/>
          <p14:tracePt t="122026" x="4435475" y="4894263"/>
          <p14:tracePt t="122041" x="4503738" y="4894263"/>
          <p14:tracePt t="122058" x="4732338" y="4878388"/>
          <p14:tracePt t="122074" x="4945063" y="4878388"/>
          <p14:tracePt t="122091" x="5173663" y="4878388"/>
          <p14:tracePt t="122107" x="5343525" y="4878388"/>
          <p14:tracePt t="122124" x="5429250" y="4878388"/>
          <p14:tracePt t="122141" x="5454650" y="4878388"/>
          <p14:tracePt t="122176" x="5462588" y="4878388"/>
          <p14:tracePt t="122242" x="5462588" y="4860925"/>
          <p14:tracePt t="122248" x="5487988" y="4843463"/>
          <p14:tracePt t="122256" x="5513388" y="4835525"/>
          <p14:tracePt t="122273" x="5556250" y="4827588"/>
          <p14:tracePt t="122291" x="5607050" y="4827588"/>
          <p14:tracePt t="122307" x="5624513" y="4818063"/>
          <p14:tracePt t="122324" x="5641975" y="4818063"/>
          <p14:tracePt t="122401" x="5683250" y="4818063"/>
          <p14:tracePt t="122408" x="5708650" y="4810125"/>
          <p14:tracePt t="122415" x="5735638" y="4810125"/>
          <p14:tracePt t="122425" x="5768975" y="4802188"/>
          <p14:tracePt t="122441" x="5827713" y="4802188"/>
          <p14:tracePt t="122457" x="5997575" y="4802188"/>
          <p14:tracePt t="122473" x="6057900" y="4802188"/>
          <p14:tracePt t="122490" x="6075363" y="4802188"/>
          <p14:tracePt t="122512" x="6083300" y="4802188"/>
          <p14:tracePt t="122704" x="6091238" y="4792663"/>
          <p14:tracePt t="122711" x="6116638" y="4784725"/>
          <p14:tracePt t="122723" x="6142038" y="4784725"/>
          <p14:tracePt t="122743" x="6151563" y="4784725"/>
          <p14:tracePt t="122757" x="6159500" y="4784725"/>
          <p14:tracePt t="122774" x="6176963" y="4784725"/>
          <p14:tracePt t="122809" x="6194425" y="4784725"/>
          <p14:tracePt t="122816" x="6210300" y="4775200"/>
          <p14:tracePt t="130865" x="6126163" y="4775200"/>
          <p14:tracePt t="130871" x="5913438" y="4775200"/>
          <p14:tracePt t="130888" x="5599113" y="4775200"/>
          <p14:tracePt t="130904" x="5538788" y="4775200"/>
          <p14:tracePt t="130905" x="5446713" y="4802188"/>
          <p14:tracePt t="130921" x="5353050" y="4810125"/>
          <p14:tracePt t="130939" x="4953000" y="4843463"/>
          <p14:tracePt t="130952" x="4740275" y="4843463"/>
          <p14:tracePt t="130970" x="4605338" y="4843463"/>
          <p14:tracePt t="130987" x="4554538" y="4852988"/>
          <p14:tracePt t="131032" x="4545013" y="4852988"/>
          <p14:tracePt t="131041" x="4494213" y="4878388"/>
          <p14:tracePt t="131053" x="4400550" y="4946650"/>
          <p14:tracePt t="131073" x="4060825" y="5091113"/>
          <p14:tracePt t="131088" x="3832225" y="5149850"/>
          <p14:tracePt t="131089" x="3695700" y="5208588"/>
          <p14:tracePt t="131104" x="3551238" y="5268913"/>
          <p14:tracePt t="131105" x="3432175" y="5311775"/>
          <p14:tracePt t="131120" x="3305175" y="5345113"/>
          <p14:tracePt t="131138" x="3117850" y="5353050"/>
          <p14:tracePt t="131139" x="3084513" y="5370513"/>
          <p14:tracePt t="131153" x="3041650" y="5370513"/>
          <p14:tracePt t="131200" x="3024188" y="5380038"/>
          <p14:tracePt t="131208" x="2998788" y="5380038"/>
          <p14:tracePt t="131219" x="2965450" y="5387975"/>
          <p14:tracePt t="131237" x="2854325" y="5387975"/>
          <p14:tracePt t="131239" x="2795588" y="5387975"/>
          <p14:tracePt t="131253" x="2709863" y="5387975"/>
          <p14:tracePt t="131271" x="2430463" y="5387975"/>
          <p14:tracePt t="131287" x="2225675" y="5387975"/>
          <p14:tracePt t="131303" x="2090738" y="5387975"/>
          <p14:tracePt t="131320" x="1860550" y="5387975"/>
          <p14:tracePt t="131323" x="1776413" y="5387975"/>
          <p14:tracePt t="131337" x="1749425" y="5387975"/>
          <p14:tracePt t="131338" x="1741488" y="5387975"/>
          <p14:tracePt t="131463" x="1776413" y="5380038"/>
          <p14:tracePt t="131471" x="1784350" y="5380038"/>
          <p14:tracePt t="131479" x="1809750" y="5370513"/>
          <p14:tracePt t="131488" x="1843088" y="5362575"/>
          <p14:tracePt t="131502" x="1893888" y="5353050"/>
          <p14:tracePt t="131520" x="1954213" y="5327650"/>
          <p14:tracePt t="131536" x="2030413" y="5319713"/>
          <p14:tracePt t="131552" x="2098675" y="5311775"/>
          <p14:tracePt t="131570" x="2106613" y="5311775"/>
          <p14:tracePt t="131587" x="2141538" y="5311775"/>
          <p14:tracePt t="131608" x="2157413" y="5311775"/>
          <p14:tracePt t="131631" x="2166938" y="5311775"/>
          <p14:tracePt t="131639" x="2225675" y="5311775"/>
          <p14:tracePt t="131653" x="2293938" y="5311775"/>
          <p14:tracePt t="131669" x="2413000" y="5311775"/>
          <p14:tracePt t="131686" x="2574925" y="5276850"/>
          <p14:tracePt t="131703" x="2744788" y="5260975"/>
          <p14:tracePt t="131704" x="2828925" y="5235575"/>
          <p14:tracePt t="131720" x="2905125" y="5235575"/>
          <p14:tracePt t="131721" x="2998788" y="5235575"/>
          <p14:tracePt t="131736" x="3059113" y="5235575"/>
          <p14:tracePt t="131753" x="3178175" y="5226050"/>
          <p14:tracePt t="131769" x="3194050" y="5226050"/>
          <p14:tracePt t="131786" x="3203575" y="5226050"/>
          <p14:tracePt t="131848" x="3236913" y="5208588"/>
          <p14:tracePt t="131855" x="3297238" y="5192713"/>
          <p14:tracePt t="131870" x="3322638" y="5192713"/>
          <p14:tracePt t="131888" x="3373438" y="5175250"/>
          <p14:tracePt t="131905" x="3398838" y="5175250"/>
          <p14:tracePt t="131919" x="3406775" y="5175250"/>
          <p14:tracePt t="132330" x="3414713" y="5175250"/>
          <p14:tracePt t="132337" x="3441700" y="5175250"/>
          <p14:tracePt t="132360" x="3449638" y="5175250"/>
          <p14:tracePt t="132376" x="3457575" y="5175250"/>
          <p14:tracePt t="132448" x="3482975" y="5175250"/>
          <p14:tracePt t="132455" x="3543300" y="5175250"/>
          <p14:tracePt t="132469" x="3611563" y="5175250"/>
          <p14:tracePt t="132486" x="3713163" y="5175250"/>
          <p14:tracePt t="132502" x="3756025" y="5175250"/>
          <p14:tracePt t="132519" x="3781425" y="5175250"/>
          <p14:tracePt t="132600" x="3789363" y="5175250"/>
          <p14:tracePt t="132768" x="3797300" y="5175250"/>
          <p14:tracePt t="133808" x="3840163" y="5175250"/>
          <p14:tracePt t="133815" x="3857625" y="5175250"/>
          <p14:tracePt t="133823" x="3873500" y="5175250"/>
          <p14:tracePt t="133835" x="3908425" y="5175250"/>
          <p14:tracePt t="133853" x="3941763" y="5175250"/>
          <p14:tracePt t="134032" x="3933825" y="5175250"/>
          <p14:tracePt t="134039" x="3908425" y="5175250"/>
          <p14:tracePt t="134051" x="3873500" y="5175250"/>
          <p14:tracePt t="134068" x="3771900" y="5175250"/>
          <p14:tracePt t="134085" x="3662363" y="5175250"/>
          <p14:tracePt t="134102" x="3543300" y="5175250"/>
          <p14:tracePt t="134119" x="3441700" y="5175250"/>
          <p14:tracePt t="134138" x="3389313" y="5175250"/>
          <p14:tracePt t="134155" x="3373438" y="5175250"/>
          <p14:tracePt t="134215" x="3322638" y="5175250"/>
          <p14:tracePt t="134223" x="3279775" y="5175250"/>
          <p14:tracePt t="134235" x="3244850" y="5175250"/>
          <p14:tracePt t="134251" x="3236913" y="5175250"/>
          <p14:tracePt t="134268" x="3219450" y="5175250"/>
          <p14:tracePt t="134536" x="3287713" y="5175250"/>
          <p14:tracePt t="134544" x="3389313" y="5175250"/>
          <p14:tracePt t="134553" x="3467100" y="5175250"/>
          <p14:tracePt t="134568" x="3551238" y="5175250"/>
          <p14:tracePt t="134586" x="3713163" y="5192713"/>
          <p14:tracePt t="134601" x="3771900" y="5192713"/>
          <p14:tracePt t="134619" x="3781425" y="5192713"/>
          <p14:tracePt t="134664" x="3789363" y="5192713"/>
          <p14:tracePt t="134672" x="3806825" y="5192713"/>
          <p14:tracePt t="134687" x="3890963" y="5183188"/>
          <p14:tracePt t="134701" x="3900488" y="5175250"/>
          <p14:tracePt t="134719" x="3941763" y="5167313"/>
          <p14:tracePt t="134720" x="3959225" y="5157788"/>
          <p14:tracePt t="134734" x="3976688" y="5149850"/>
          <p14:tracePt t="134751" x="3984625" y="5149850"/>
          <p14:tracePt t="134895" x="3967163" y="5141913"/>
          <p14:tracePt t="134904" x="3941763" y="5141913"/>
          <p14:tracePt t="134917" x="3890963" y="5124450"/>
          <p14:tracePt t="134935" x="3822700" y="5124450"/>
          <p14:tracePt t="134952" x="3756025" y="5124450"/>
          <p14:tracePt t="134968" x="3678238" y="5124450"/>
          <p14:tracePt t="134984" x="3602038" y="5124450"/>
          <p14:tracePt t="135001" x="3517900" y="5124450"/>
          <p14:tracePt t="135018" x="3475038" y="5124450"/>
          <p14:tracePt t="135034" x="3414713" y="5124450"/>
          <p14:tracePt t="135336" x="3432175" y="5124450"/>
          <p14:tracePt t="135352" x="3449638" y="5124450"/>
          <p14:tracePt t="135360" x="3457575" y="5124450"/>
          <p14:tracePt t="135369" x="3475038" y="5124450"/>
          <p14:tracePt t="135384" x="3492500" y="5124450"/>
          <p14:tracePt t="135401" x="3517900" y="5124450"/>
          <p14:tracePt t="135456" x="3525838" y="5124450"/>
          <p14:tracePt t="135464" x="3543300" y="5124450"/>
          <p14:tracePt t="135472" x="3576638" y="5124450"/>
          <p14:tracePt t="135484" x="3586163" y="5124450"/>
          <p14:tracePt t="135501" x="3644900" y="5124450"/>
          <p14:tracePt t="135517" x="3652838" y="5124450"/>
          <p14:tracePt t="135879" x="3644900" y="5124450"/>
          <p14:tracePt t="135887" x="3619500" y="5124450"/>
          <p14:tracePt t="135900" x="3586163" y="5124450"/>
          <p14:tracePt t="135917" x="3492500" y="5141913"/>
          <p14:tracePt t="135934" x="3406775" y="5157788"/>
          <p14:tracePt t="135950" x="3363913" y="5157788"/>
          <p14:tracePt t="136176" x="3373438" y="5157788"/>
          <p14:tracePt t="136185" x="3414713" y="5157788"/>
          <p14:tracePt t="136191" x="3467100" y="5157788"/>
          <p14:tracePt t="136200" x="3492500" y="5157788"/>
          <p14:tracePt t="136217" x="3576638" y="5157788"/>
          <p14:tracePt t="136233" x="3670300" y="5157788"/>
          <p14:tracePt t="136251" x="3713163" y="5157788"/>
          <p14:tracePt t="136267" x="3771900" y="5157788"/>
          <p14:tracePt t="136284" x="3789363" y="5157788"/>
          <p14:tracePt t="136301" x="3822700" y="5157788"/>
          <p14:tracePt t="136317" x="3848100" y="5157788"/>
          <p14:tracePt t="136334" x="3873500" y="5157788"/>
          <p14:tracePt t="136351" x="3890963" y="5157788"/>
          <p14:tracePt t="136352" x="3900488" y="5157788"/>
          <p14:tracePt t="136368" x="3908425" y="5157788"/>
          <p14:tracePt t="136504" x="3873500" y="5157788"/>
          <p14:tracePt t="136515" x="3832225" y="5157788"/>
          <p14:tracePt t="136520" x="3797300" y="5157788"/>
          <p14:tracePt t="136541" x="3695700" y="5157788"/>
          <p14:tracePt t="136544" x="3636963" y="5167313"/>
          <p14:tracePt t="136552" x="3568700" y="5175250"/>
          <p14:tracePt t="136571" x="3406775" y="5175250"/>
          <p14:tracePt t="136586" x="3305175" y="5175250"/>
          <p14:tracePt t="136600" x="3279775" y="5175250"/>
          <p14:tracePt t="136856" x="3297238" y="5175250"/>
          <p14:tracePt t="136863" x="3338513" y="5175250"/>
          <p14:tracePt t="136871" x="3355975" y="5175250"/>
          <p14:tracePt t="136883" x="3389313" y="5175250"/>
          <p14:tracePt t="136901" x="3475038" y="5175250"/>
          <p14:tracePt t="136917" x="3551238" y="5175250"/>
          <p14:tracePt t="136934" x="3602038" y="5175250"/>
          <p14:tracePt t="136951" x="3644900" y="5175250"/>
          <p14:tracePt t="136952" x="3652838" y="5175250"/>
          <p14:tracePt t="136968" x="3662363" y="5175250"/>
          <p14:tracePt t="136984" x="3687763" y="5175250"/>
          <p14:tracePt t="137000" x="3721100" y="5175250"/>
          <p14:tracePt t="137017" x="3763963" y="5175250"/>
          <p14:tracePt t="137035" x="3806825" y="5175250"/>
          <p14:tracePt t="137050" x="3840163" y="5175250"/>
          <p14:tracePt t="137071" x="3848100" y="5175250"/>
          <p14:tracePt t="137096" x="3865563" y="5175250"/>
          <p14:tracePt t="137145" x="3883025" y="5175250"/>
          <p14:tracePt t="137151" x="3908425" y="5175250"/>
          <p14:tracePt t="137169" x="3933825" y="5175250"/>
          <p14:tracePt t="137184" x="3951288" y="5175250"/>
          <p14:tracePt t="137185" x="3992563" y="5175250"/>
          <p14:tracePt t="137201" x="4052888" y="5192713"/>
          <p14:tracePt t="137202" x="4078288" y="5192713"/>
          <p14:tracePt t="137217" x="4111625" y="5200650"/>
          <p14:tracePt t="137385" x="4121150" y="5200650"/>
          <p14:tracePt t="137392" x="4129088" y="5200650"/>
          <p14:tracePt t="137402" x="4137025" y="5200650"/>
          <p14:tracePt t="137417" x="4146550" y="5200650"/>
          <p14:tracePt t="137488" x="4154488" y="5200650"/>
          <p14:tracePt t="137495" x="4162425" y="5200650"/>
          <p14:tracePt t="137511" x="4171950" y="5208588"/>
          <p14:tracePt t="137519" x="4187825" y="5218113"/>
          <p14:tracePt t="137533" x="4205288" y="5218113"/>
          <p14:tracePt t="139840" x="4256088" y="5218113"/>
          <p14:tracePt t="139848" x="4384675" y="5218113"/>
          <p14:tracePt t="139856" x="4468813" y="5218113"/>
          <p14:tracePt t="139866" x="4519613" y="5218113"/>
          <p14:tracePt t="139882" x="4605338" y="5218113"/>
          <p14:tracePt t="139900" x="4673600" y="5218113"/>
          <p14:tracePt t="139916" x="4689475" y="5218113"/>
          <p14:tracePt t="140072" x="4699000" y="5218113"/>
          <p14:tracePt t="140081" x="4706938" y="5218113"/>
          <p14:tracePt t="140088" x="4732338" y="5218113"/>
          <p14:tracePt t="140104" x="4765675" y="5218113"/>
          <p14:tracePt t="140117" x="4791075" y="5218113"/>
          <p14:tracePt t="140132" x="4919663" y="5218113"/>
          <p14:tracePt t="140150" x="4995863" y="5218113"/>
          <p14:tracePt t="140166" x="5038725" y="5218113"/>
          <p14:tracePt t="140183" x="5064125" y="5218113"/>
          <p14:tracePt t="140504" x="5038725" y="5226050"/>
          <p14:tracePt t="140511" x="5021263" y="5226050"/>
          <p14:tracePt t="140520" x="4995863" y="5235575"/>
          <p14:tracePt t="140535" x="4953000" y="5235575"/>
          <p14:tracePt t="140549" x="4927600" y="5235575"/>
          <p14:tracePt t="140565" x="4894263" y="5251450"/>
          <p14:tracePt t="140582" x="4884738" y="5251450"/>
          <p14:tracePt t="140737" x="4910138" y="5251450"/>
          <p14:tracePt t="140743" x="4953000" y="5251450"/>
          <p14:tracePt t="140751" x="5013325" y="5260975"/>
          <p14:tracePt t="140765" x="5072063" y="5260975"/>
          <p14:tracePt t="140782" x="5173663" y="5268913"/>
          <p14:tracePt t="140799" x="5241925" y="5268913"/>
          <p14:tracePt t="140800" x="5318125" y="5268913"/>
          <p14:tracePt t="140818" x="5462588" y="5276850"/>
          <p14:tracePt t="140832" x="5530850" y="5276850"/>
          <p14:tracePt t="140851" x="5692775" y="5276850"/>
          <p14:tracePt t="140865" x="5768975" y="5276850"/>
          <p14:tracePt t="140883" x="5811838" y="5276850"/>
          <p14:tracePt t="140936" x="5827713" y="5276850"/>
          <p14:tracePt t="140943" x="5837238" y="5276850"/>
          <p14:tracePt t="140951" x="5862638" y="5276850"/>
          <p14:tracePt t="140965" x="5888038" y="5276850"/>
          <p14:tracePt t="140982" x="5964238" y="5276850"/>
          <p14:tracePt t="140999" x="6007100" y="5276850"/>
          <p14:tracePt t="141000" x="6032500" y="5276850"/>
          <p14:tracePt t="141017" x="6040438" y="5276850"/>
          <p14:tracePt t="141035" x="6057900" y="5276850"/>
          <p14:tracePt t="141051" x="6065838" y="5276850"/>
          <p14:tracePt t="141066" x="6075363" y="5276850"/>
          <p14:tracePt t="141083" x="6100763" y="5276850"/>
          <p14:tracePt t="141098" x="6142038" y="5294313"/>
          <p14:tracePt t="141115" x="6210300" y="5311775"/>
          <p14:tracePt t="141134" x="6261100" y="5319713"/>
          <p14:tracePt t="141136" x="6286500" y="5337175"/>
          <p14:tracePt t="141149" x="6311900" y="5345113"/>
          <p14:tracePt t="141169" x="6550025" y="5362575"/>
          <p14:tracePt t="141181" x="6610350" y="5387975"/>
          <p14:tracePt t="141200" x="6704013" y="5395913"/>
          <p14:tracePt t="141201" x="6711950" y="5395913"/>
          <p14:tracePt t="141217" x="6737350" y="5395913"/>
          <p14:tracePt t="141400" x="6729413" y="5395913"/>
          <p14:tracePt t="141407" x="6678613" y="5395913"/>
          <p14:tracePt t="141417" x="6618288" y="5395913"/>
          <p14:tracePt t="141432" x="6550025" y="5395913"/>
          <p14:tracePt t="141448" x="6389688" y="5395913"/>
          <p14:tracePt t="141466" x="6176963" y="5395913"/>
          <p14:tracePt t="141482" x="6091238" y="5395913"/>
          <p14:tracePt t="141498" x="6075363" y="5395913"/>
          <p14:tracePt t="141651" x="6083300" y="5395913"/>
          <p14:tracePt t="141656" x="6100763" y="5395913"/>
          <p14:tracePt t="141665" x="6159500" y="5395913"/>
          <p14:tracePt t="141682" x="6219825" y="5395913"/>
          <p14:tracePt t="141698" x="6405563" y="5395913"/>
          <p14:tracePt t="141715" x="6600825" y="5395913"/>
          <p14:tracePt t="141731" x="6856413" y="5413375"/>
          <p14:tracePt t="141749" x="7102475" y="5446713"/>
          <p14:tracePt t="141765" x="7289800" y="5472113"/>
          <p14:tracePt t="141781" x="7383463" y="5489575"/>
          <p14:tracePt t="141840" x="7400925" y="5489575"/>
          <p14:tracePt t="141856" x="7416800" y="5489575"/>
          <p14:tracePt t="141870" x="7434263" y="5489575"/>
          <p14:tracePt t="141871" x="7451725" y="5489575"/>
          <p14:tracePt t="141880" x="7459663" y="5489575"/>
          <p14:tracePt t="141889" x="7467600" y="5489575"/>
          <p14:tracePt t="141898" x="7485063" y="5489575"/>
          <p14:tracePt t="141915" x="7518400" y="5489575"/>
          <p14:tracePt t="141931" x="7535863" y="5489575"/>
          <p14:tracePt t="141948" x="7553325" y="5489575"/>
          <p14:tracePt t="141967" x="7570788" y="5489575"/>
          <p14:tracePt t="141992" x="7578725" y="5489575"/>
          <p14:tracePt t="142000" x="7578725" y="5481638"/>
          <p14:tracePt t="142023" x="7586663" y="5481638"/>
          <p14:tracePt t="142296" x="7586663" y="5472113"/>
          <p14:tracePt t="142304" x="7578725" y="5464175"/>
          <p14:tracePt t="142314" x="7570788" y="5464175"/>
          <p14:tracePt t="142332" x="7545388" y="5464175"/>
          <p14:tracePt t="142349" x="7535863" y="5464175"/>
          <p14:tracePt t="144056" x="7510463" y="5430838"/>
          <p14:tracePt t="144065" x="7493000" y="5362575"/>
          <p14:tracePt t="144072" x="7493000" y="5319713"/>
          <p14:tracePt t="144082" x="7493000" y="5302250"/>
          <p14:tracePt t="144098" x="7493000" y="5286375"/>
          <p14:tracePt t="144114" x="7493000" y="5268913"/>
          <p14:tracePt t="144183" x="7493000" y="5260975"/>
          <p14:tracePt t="144191" x="7493000" y="5251450"/>
          <p14:tracePt t="144199" x="7518400" y="5226050"/>
          <p14:tracePt t="144214" x="7535863" y="5218113"/>
          <p14:tracePt t="144231" x="7561263" y="5200650"/>
          <p14:tracePt t="144247" x="7578725" y="5141913"/>
          <p14:tracePt t="144264" x="7578725" y="5099050"/>
          <p14:tracePt t="144281" x="7578725" y="5091113"/>
          <p14:tracePt t="144440" x="7561263" y="5091113"/>
          <p14:tracePt t="144448" x="7545388" y="5091113"/>
          <p14:tracePt t="144456" x="7535863" y="5073650"/>
          <p14:tracePt t="144465" x="7527925" y="5073650"/>
          <p14:tracePt t="144560" x="7518400" y="5064125"/>
          <p14:tracePt t="144576" x="7510463" y="5064125"/>
          <p14:tracePt t="144583" x="7510463" y="5056188"/>
          <p14:tracePt t="144608" x="7535863" y="5038725"/>
          <p14:tracePt t="144615" x="7545388" y="5030788"/>
          <p14:tracePt t="144631" x="7561263" y="5030788"/>
          <p14:tracePt t="144648" x="7586663" y="5030788"/>
          <p14:tracePt t="144649" x="7629525" y="5030788"/>
          <p14:tracePt t="144665" x="7705725" y="5030788"/>
          <p14:tracePt t="144681" x="7731125" y="5030788"/>
          <p14:tracePt t="144697" x="7791450" y="5030788"/>
          <p14:tracePt t="144714" x="7832725" y="5030788"/>
          <p14:tracePt t="144730" x="7859713" y="5030788"/>
          <p14:tracePt t="144747" x="7943850" y="5030788"/>
          <p14:tracePt t="144764" x="8096250" y="5030788"/>
          <p14:tracePt t="144781" x="8258175" y="5038725"/>
          <p14:tracePt t="144797" x="8420100" y="5048250"/>
          <p14:tracePt t="144813" x="8539163" y="5056188"/>
          <p14:tracePt t="144831" x="8615363" y="5091113"/>
          <p14:tracePt t="144847" x="8674100" y="5106988"/>
          <p14:tracePt t="144848" x="8683625" y="5106988"/>
          <p14:tracePt t="144864" x="8691563" y="5106988"/>
          <p14:tracePt t="144881" x="8709025" y="5106988"/>
          <p14:tracePt t="144913" x="8724900" y="5106988"/>
          <p14:tracePt t="144920" x="8750300" y="5106988"/>
          <p14:tracePt t="144930" x="8785225" y="5106988"/>
          <p14:tracePt t="144947" x="8836025" y="5124450"/>
          <p14:tracePt t="144964" x="8921750" y="5124450"/>
          <p14:tracePt t="144980" x="8972550" y="5124450"/>
          <p14:tracePt t="144997" x="8988425" y="5124450"/>
          <p14:tracePt t="145121" x="8997950" y="5124450"/>
          <p14:tracePt t="145128" x="9005888" y="5124450"/>
          <p14:tracePt t="145136" x="9023350" y="5124450"/>
          <p14:tracePt t="145147" x="9031288" y="5124450"/>
          <p14:tracePt t="145163" x="9074150" y="5124450"/>
          <p14:tracePt t="145180" x="9124950" y="5124450"/>
          <p14:tracePt t="145198" x="9142413" y="5124450"/>
          <p14:tracePt t="145336" x="9150350" y="5124450"/>
          <p14:tracePt t="145360" x="9142413" y="5124450"/>
          <p14:tracePt t="145367" x="9124950" y="5124450"/>
          <p14:tracePt t="145380" x="9082088" y="5124450"/>
          <p14:tracePt t="145400" x="8878888" y="5124450"/>
          <p14:tracePt t="145413" x="8793163" y="5124450"/>
          <p14:tracePt t="145416" x="8683625" y="5124450"/>
          <p14:tracePt t="145430" x="8580438" y="5124450"/>
          <p14:tracePt t="145448" x="8369300" y="5124450"/>
          <p14:tracePt t="145449" x="8275638" y="5124450"/>
          <p14:tracePt t="145463" x="8174038" y="5124450"/>
          <p14:tracePt t="145481" x="8004175" y="5124450"/>
          <p14:tracePt t="145496" x="7832725" y="5124450"/>
          <p14:tracePt t="145513" x="7781925" y="5124450"/>
          <p14:tracePt t="145530" x="7740650" y="5124450"/>
          <p14:tracePt t="145546" x="7715250" y="5124450"/>
          <p14:tracePt t="145563" x="7705725" y="5124450"/>
          <p14:tracePt t="145580" x="7688263" y="5124450"/>
          <p14:tracePt t="145672" x="7672388" y="5124450"/>
          <p14:tracePt t="145681" x="7637463" y="5124450"/>
          <p14:tracePt t="145688" x="7621588" y="5124450"/>
          <p14:tracePt t="145697" x="7612063" y="5124450"/>
          <p14:tracePt t="145721" x="7596188" y="5124450"/>
          <p14:tracePt t="145730" x="7586663" y="5124450"/>
          <p14:tracePt t="145824" x="7604125" y="5124450"/>
          <p14:tracePt t="145831" x="7637463" y="5124450"/>
          <p14:tracePt t="145847" x="7654925" y="5124450"/>
          <p14:tracePt t="145849" x="7688263" y="5124450"/>
          <p14:tracePt t="145866" x="7766050" y="5124450"/>
          <p14:tracePt t="145880" x="7816850" y="5124450"/>
          <p14:tracePt t="145900" x="8004175" y="5124450"/>
          <p14:tracePt t="145913" x="8232775" y="5124450"/>
          <p14:tracePt t="145931" x="8529638" y="5124450"/>
          <p14:tracePt t="145947" x="8828088" y="5124450"/>
          <p14:tracePt t="145963" x="9082088" y="5124450"/>
          <p14:tracePt t="145979" x="9209088" y="5124450"/>
          <p14:tracePt t="145997" x="9236075" y="5124450"/>
          <p14:tracePt t="146216" x="9236075" y="5116513"/>
          <p14:tracePt t="146223" x="9209088" y="5099050"/>
          <p14:tracePt t="146232" x="9201150" y="5099050"/>
          <p14:tracePt t="146246" x="9193213" y="5099050"/>
          <p14:tracePt t="146264" x="9124950" y="5091113"/>
          <p14:tracePt t="146265" x="9091613" y="5091113"/>
          <p14:tracePt t="146279" x="9056688" y="5081588"/>
          <p14:tracePt t="146296" x="8929688" y="5081588"/>
          <p14:tracePt t="146312" x="8777288" y="5081588"/>
          <p14:tracePt t="146329" x="8580438" y="5081588"/>
          <p14:tracePt t="146346" x="8377238" y="5081588"/>
          <p14:tracePt t="146363" x="8266113" y="5081588"/>
          <p14:tracePt t="146379" x="8240713" y="5081588"/>
          <p14:tracePt t="146440" x="8232775" y="5081588"/>
          <p14:tracePt t="146448" x="8207375" y="5081588"/>
          <p14:tracePt t="146463" x="8174038" y="5081588"/>
          <p14:tracePt t="146480" x="8139113" y="5081588"/>
          <p14:tracePt t="146496" x="8121650" y="5081588"/>
          <p14:tracePt t="146513" x="8105775" y="5081588"/>
          <p14:tracePt t="146592" x="8096250" y="5081588"/>
          <p14:tracePt t="146624" x="8088313" y="5081588"/>
          <p14:tracePt t="146631" x="8070850" y="5081588"/>
          <p14:tracePt t="146646" x="8062913" y="5081588"/>
          <p14:tracePt t="146648" x="8045450" y="5081588"/>
          <p14:tracePt t="146664" x="8020050" y="5081588"/>
          <p14:tracePt t="146664" x="7994650" y="5081588"/>
          <p14:tracePt t="146680" x="7961313" y="5091113"/>
          <p14:tracePt t="146696" x="7926388" y="5091113"/>
          <p14:tracePt t="146936" x="7918450" y="5099050"/>
          <p14:tracePt t="148137" x="7900988" y="5099050"/>
          <p14:tracePt t="148307" x="7893050" y="5099050"/>
          <p14:tracePt t="157360" x="7885113" y="5099050"/>
          <p14:tracePt t="157368" x="7824788" y="5056188"/>
          <p14:tracePt t="157376" x="7781925" y="5013325"/>
          <p14:tracePt t="158072" x="7781925" y="5005388"/>
          <p14:tracePt t="158184" x="7766050" y="5005388"/>
          <p14:tracePt t="158192" x="7756525" y="5005388"/>
          <p14:tracePt t="158304" x="7740650" y="5013325"/>
          <p14:tracePt t="158311" x="7740650" y="5030788"/>
          <p14:tracePt t="158324" x="7731125" y="5038725"/>
          <p14:tracePt t="160025" x="7723188" y="5038725"/>
          <p14:tracePt t="160031" x="7715250" y="5038725"/>
          <p14:tracePt t="160312" x="7697788" y="5038725"/>
          <p14:tracePt t="160321" x="7688263" y="5038725"/>
          <p14:tracePt t="160328" x="7680325" y="5038725"/>
          <p14:tracePt t="160340" x="7672388" y="5038725"/>
          <p14:tracePt t="160384" x="7662863" y="5038725"/>
          <p14:tracePt t="160391" x="7646988" y="5048250"/>
          <p14:tracePt t="160402" x="7637463" y="5056188"/>
          <p14:tracePt t="160408" x="7629525" y="5056188"/>
          <p14:tracePt t="160425" x="7612063" y="5056188"/>
          <p14:tracePt t="160440" x="7596188" y="5073650"/>
          <p14:tracePt t="160456" x="7586663" y="5073650"/>
          <p14:tracePt t="160497" x="7578725" y="5073650"/>
          <p14:tracePt t="160504" x="7553325" y="5073650"/>
          <p14:tracePt t="160512" x="7527925" y="5081588"/>
          <p14:tracePt t="160524" x="7502525" y="5091113"/>
          <p14:tracePt t="160540" x="7467600" y="5099050"/>
          <p14:tracePt t="160556" x="7459663" y="5106988"/>
          <p14:tracePt t="160573" x="7451725" y="5106988"/>
          <p14:tracePt t="160776" x="7434263" y="5116513"/>
          <p14:tracePt t="160784" x="7426325" y="5124450"/>
          <p14:tracePt t="160792" x="7408863" y="5141913"/>
          <p14:tracePt t="160808" x="7383463" y="5149850"/>
          <p14:tracePt t="160824" x="7366000" y="5157788"/>
          <p14:tracePt t="160825" x="7348538" y="5167313"/>
          <p14:tracePt t="160840" x="7340600" y="5167313"/>
          <p14:tracePt t="160856" x="7323138" y="5183188"/>
          <p14:tracePt t="161041" x="7315200" y="5183188"/>
          <p14:tracePt t="161048" x="7307263" y="5183188"/>
          <p14:tracePt t="161059" x="7289800" y="5192713"/>
          <p14:tracePt t="161075" x="7281863" y="5192713"/>
          <p14:tracePt t="161090" x="7272338" y="5200650"/>
          <p14:tracePt t="162769" x="7239000" y="5200650"/>
          <p14:tracePt t="162775" x="7178675" y="5226050"/>
          <p14:tracePt t="162789" x="7137400" y="5243513"/>
          <p14:tracePt t="162806" x="7043738" y="5268913"/>
          <p14:tracePt t="162825" x="6942138" y="5294313"/>
          <p14:tracePt t="162839" x="6924675" y="5302250"/>
          <p14:tracePt t="162904" x="6915150" y="5302250"/>
          <p14:tracePt t="163905" x="6924675" y="5302250"/>
          <p14:tracePt t="163911" x="6967538" y="5302250"/>
          <p14:tracePt t="163922" x="7000875" y="5302250"/>
          <p14:tracePt t="163938" x="7051675" y="5302250"/>
          <p14:tracePt t="163955" x="7102475" y="5302250"/>
          <p14:tracePt t="163972" x="7119938" y="5302250"/>
          <p14:tracePt t="163988" x="7127875" y="5302250"/>
          <p14:tracePt t="164040" x="7145338" y="5302250"/>
          <p14:tracePt t="164048" x="7162800" y="5302250"/>
          <p14:tracePt t="164057" x="7178675" y="5302250"/>
          <p14:tracePt t="164074" x="7196138" y="5302250"/>
          <p14:tracePt t="164091" x="7221538" y="5302250"/>
          <p14:tracePt t="165920" x="7213600" y="5302250"/>
          <p14:tracePt t="165928" x="7221538" y="5294313"/>
          <p14:tracePt t="165976" x="7221538" y="5260975"/>
          <p14:tracePt t="165983" x="7178675" y="5183188"/>
          <p14:tracePt t="168004" x="7170738" y="5175250"/>
          <p14:tracePt t="171248" x="7221538" y="5073650"/>
          <p14:tracePt t="171256" x="7281863" y="4835525"/>
          <p14:tracePt t="171268" x="7297738" y="4657725"/>
          <p14:tracePt t="171289" x="7272338" y="4316413"/>
          <p14:tracePt t="171302" x="7213600" y="4181475"/>
          <p14:tracePt t="171319" x="7162800" y="4052888"/>
          <p14:tracePt t="171336" x="7153275" y="4037013"/>
          <p14:tracePt t="171337" x="7112000" y="3976688"/>
          <p14:tracePt t="171354" x="6899275" y="3806825"/>
          <p14:tracePt t="171369" x="6831013" y="3763963"/>
          <p14:tracePt t="171370" x="6788150" y="3748088"/>
          <p14:tracePt t="171385" x="6762750" y="3730625"/>
          <p14:tracePt t="171423" x="6754813" y="3730625"/>
          <p14:tracePt t="171431" x="6754813" y="3748088"/>
          <p14:tracePt t="171440" x="6788150" y="3798888"/>
          <p14:tracePt t="171453" x="6823075" y="3883025"/>
          <p14:tracePt t="171455" x="6856413" y="3986213"/>
          <p14:tracePt t="171469" x="6864350" y="4079875"/>
          <p14:tracePt t="171487" x="6899275" y="4138613"/>
          <p14:tracePt t="171640" x="6899275" y="4113213"/>
          <p14:tracePt t="171648" x="6889750" y="4052888"/>
          <p14:tracePt t="171656" x="6856413" y="3994150"/>
          <p14:tracePt t="171668" x="6838950" y="3976688"/>
          <p14:tracePt t="171685" x="6780213" y="3892550"/>
          <p14:tracePt t="171702" x="6780213" y="3883025"/>
          <p14:tracePt t="171736" x="6770688" y="3883025"/>
          <p14:tracePt t="171744" x="6762750" y="3875088"/>
          <p14:tracePt t="171753" x="6754813" y="3867150"/>
          <p14:tracePt t="171769" x="6729413" y="3867150"/>
          <p14:tracePt t="171785" x="6678613" y="3857625"/>
          <p14:tracePt t="171801" x="6635750" y="3841750"/>
          <p14:tracePt t="171818" x="6524625" y="3781425"/>
          <p14:tracePt t="171835" x="6354763" y="3722688"/>
          <p14:tracePt t="171851" x="6176963" y="3594100"/>
          <p14:tracePt t="171868" x="5946775" y="3449638"/>
          <p14:tracePt t="171888" x="5616575" y="3228975"/>
          <p14:tracePt t="171902" x="5565775" y="3195638"/>
          <p14:tracePt t="171920" x="5353050" y="3059113"/>
          <p14:tracePt t="171936" x="5335588" y="3041650"/>
          <p14:tracePt t="171937" x="5327650" y="3041650"/>
          <p14:tracePt t="172841" x="5318125" y="3025775"/>
          <p14:tracePt t="172848" x="5343525" y="2990850"/>
          <p14:tracePt t="172856" x="5454650" y="2949575"/>
          <p14:tracePt t="172868" x="5513388" y="2914650"/>
          <p14:tracePt t="172886" x="5522913" y="2906713"/>
          <p14:tracePt t="173040" x="5522913" y="2914650"/>
          <p14:tracePt t="173111" x="5530850" y="2914650"/>
          <p14:tracePt t="173119" x="5538788" y="2914650"/>
          <p14:tracePt t="173127" x="5548313" y="2914650"/>
          <p14:tracePt t="173360" x="5530850" y="2914650"/>
          <p14:tracePt t="173369" x="5497513" y="2914650"/>
          <p14:tracePt t="173375" x="5480050" y="2914650"/>
          <p14:tracePt t="173386" x="5437188" y="2914650"/>
          <p14:tracePt t="173401" x="5378450" y="2914650"/>
          <p14:tracePt t="173417" x="5276850" y="2914650"/>
          <p14:tracePt t="173434" x="5259388" y="2914650"/>
          <p14:tracePt t="173511" x="5224463" y="2914650"/>
          <p14:tracePt t="173519" x="5165725" y="2914650"/>
          <p14:tracePt t="173527" x="5114925" y="2914650"/>
          <p14:tracePt t="173535" x="5072063" y="2914650"/>
          <p14:tracePt t="173551" x="5054600" y="2914650"/>
          <p14:tracePt t="173567" x="4995863" y="2914650"/>
          <p14:tracePt t="173584" x="4962525" y="2914650"/>
          <p14:tracePt t="173585" x="4935538" y="2914650"/>
          <p14:tracePt t="173608" x="4919663" y="2914650"/>
          <p14:tracePt t="173617" x="4884738" y="2914650"/>
          <p14:tracePt t="173634" x="4851400" y="2914650"/>
          <p14:tracePt t="173651" x="4783138" y="2914650"/>
          <p14:tracePt t="173668" x="4714875" y="2914650"/>
          <p14:tracePt t="173684" x="4664075" y="2914650"/>
          <p14:tracePt t="173701" x="4646613" y="2914650"/>
          <p14:tracePt t="173717" x="4621213" y="2906713"/>
          <p14:tracePt t="173734" x="4595813" y="2906713"/>
          <p14:tracePt t="173753" x="4595813" y="2897188"/>
          <p14:tracePt t="173832" x="4562475" y="2897188"/>
          <p14:tracePt t="173839" x="4519613" y="2897188"/>
          <p14:tracePt t="173851" x="4476750" y="2897188"/>
          <p14:tracePt t="173867" x="4435475" y="2906713"/>
          <p14:tracePt t="173884" x="4332288" y="2906713"/>
          <p14:tracePt t="173901" x="4265613" y="2914650"/>
          <p14:tracePt t="173917" x="4256088" y="2922588"/>
          <p14:tracePt t="173952" x="4222750" y="2922588"/>
          <p14:tracePt t="173959" x="4179888" y="2922588"/>
          <p14:tracePt t="173969" x="4111625" y="2922588"/>
          <p14:tracePt t="173984" x="4002088" y="2922588"/>
          <p14:tracePt t="174000" x="3713163" y="2889250"/>
          <p14:tracePt t="174020" x="2786063" y="2608263"/>
          <p14:tracePt t="174034" x="1954213" y="2252663"/>
          <p14:tracePt t="174051" x="1257300" y="1920875"/>
          <p14:tracePt t="174068" x="714375" y="1589088"/>
          <p14:tracePt t="174084" x="509588" y="1401763"/>
          <p14:tracePt t="174101" x="450850" y="1325563"/>
          <p14:tracePt t="174118" x="407988" y="1266825"/>
          <p14:tracePt t="174138" x="246063" y="1087438"/>
          <p14:tracePt t="174152" x="195263" y="1019175"/>
          <p14:tracePt t="174152" x="101600" y="925513"/>
          <p14:tracePt t="174168" x="33338" y="841375"/>
        </p14:tracePtLst>
      </p14:laserTraceLst>
    </p:ext>
  </p:extLs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TextBox 13">
            <a:extLst>
              <a:ext uri="{FF2B5EF4-FFF2-40B4-BE49-F238E27FC236}">
                <a16:creationId xmlns:a16="http://schemas.microsoft.com/office/drawing/2014/main" xmlns="" id="{87257550-6B76-0921-6F03-193A15BDE0F1}"/>
              </a:ext>
            </a:extLst>
          </p:cNvPr>
          <p:cNvSpPr txBox="1"/>
          <p:nvPr/>
        </p:nvSpPr>
        <p:spPr>
          <a:xfrm>
            <a:off x="582949" y="1697242"/>
            <a:ext cx="11026101" cy="5224764"/>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1600" b="1" dirty="0">
                <a:solidFill>
                  <a:srgbClr val="0A1F61"/>
                </a:solidFill>
                <a:cs typeface="Tajawal ExtraBold" panose="00000800000000000000" pitchFamily="2" charset="-78"/>
              </a:rPr>
              <a:t>Commercial auto insurance </a:t>
            </a:r>
            <a:r>
              <a:rPr lang="en-US" sz="1600" dirty="0">
                <a:solidFill>
                  <a:srgbClr val="0A1F61"/>
                </a:solidFill>
                <a:cs typeface="Tajawal ExtraBold" panose="00000800000000000000" pitchFamily="2" charset="-78"/>
              </a:rPr>
              <a:t>covers the legal</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liability of business firms arising out of the</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ownership or operation of business vehicles.</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It also includes physical damage insurance on</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covered business vehicles for damage or loss</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resulting from a collision, theft, or other perils</a:t>
            </a:r>
            <a:r>
              <a:rPr lang="en-US" sz="1600" b="1" dirty="0">
                <a:solidFill>
                  <a:srgbClr val="0A1F61"/>
                </a:solidFill>
                <a:cs typeface="Tajawal ExtraBold" panose="00000800000000000000" pitchFamily="2" charset="-78"/>
              </a:rPr>
              <a:t>.</a:t>
            </a:r>
            <a:r>
              <a:rPr lang="en-US" sz="1600" dirty="0">
                <a:solidFill>
                  <a:srgbClr val="0A1F61"/>
                </a:solidFill>
                <a:cs typeface="Tajawal ExtraBold" panose="00000800000000000000" pitchFamily="2" charset="-78"/>
              </a:rPr>
              <a:t>.</a:t>
            </a:r>
            <a:endParaRPr lang="ar-YE" sz="1600" dirty="0">
              <a:solidFill>
                <a:srgbClr val="0A1F61"/>
              </a:solidFill>
              <a:cs typeface="Tajawal ExtraBold" panose="00000800000000000000" pitchFamily="2" charset="-78"/>
            </a:endParaRPr>
          </a:p>
          <a:p>
            <a:pPr marL="342900" indent="-342900" algn="l">
              <a:lnSpc>
                <a:spcPct val="150000"/>
              </a:lnSpc>
              <a:buFont typeface="Wingdings" panose="05000000000000000000" pitchFamily="2" charset="2"/>
              <a:buChar char="v"/>
            </a:pPr>
            <a:r>
              <a:rPr lang="ar-YE" sz="1600" dirty="0">
                <a:solidFill>
                  <a:srgbClr val="0A1F61"/>
                </a:solidFill>
                <a:cs typeface="Tajawal ExtraBold" panose="00000800000000000000" pitchFamily="2" charset="-78"/>
              </a:rPr>
              <a:t> </a:t>
            </a:r>
            <a:r>
              <a:rPr lang="en-US" sz="1600" b="1" dirty="0">
                <a:solidFill>
                  <a:srgbClr val="0A1F61"/>
                </a:solidFill>
                <a:cs typeface="Tajawal ExtraBold" panose="00000800000000000000" pitchFamily="2" charset="-78"/>
              </a:rPr>
              <a:t>Accident and health insurance </a:t>
            </a:r>
            <a:r>
              <a:rPr lang="en-US" sz="1600" dirty="0">
                <a:solidFill>
                  <a:srgbClr val="0A1F61"/>
                </a:solidFill>
                <a:cs typeface="Tajawal ExtraBold" panose="00000800000000000000" pitchFamily="2" charset="-78"/>
              </a:rPr>
              <a:t>is also sold by</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some property and casualty insurers. This line</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is similar to the health insurance coverages</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sold by life and health insurers.</a:t>
            </a:r>
          </a:p>
          <a:p>
            <a:pPr marL="342900" indent="-342900" algn="l">
              <a:lnSpc>
                <a:spcPct val="150000"/>
              </a:lnSpc>
              <a:buFont typeface="Wingdings" panose="05000000000000000000" pitchFamily="2" charset="2"/>
              <a:buChar char="v"/>
            </a:pPr>
            <a:r>
              <a:rPr lang="en-US" sz="1600" b="1" dirty="0">
                <a:solidFill>
                  <a:srgbClr val="0A1F61"/>
                </a:solidFill>
                <a:cs typeface="Tajawal ExtraBold" panose="00000800000000000000" pitchFamily="2" charset="-78"/>
              </a:rPr>
              <a:t>Inland marine insurance </a:t>
            </a:r>
            <a:r>
              <a:rPr lang="en-US" sz="1600" dirty="0">
                <a:solidFill>
                  <a:srgbClr val="0A1F61"/>
                </a:solidFill>
                <a:cs typeface="Tajawal ExtraBold" panose="00000800000000000000" pitchFamily="2" charset="-78"/>
              </a:rPr>
              <a:t>covers goods being</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shipped on land, which include imports, exports,</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domestic shipments, and instrumentalities of</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transportation (for example, bridges, tunnels,</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and pipelines). Inland marine insurance also</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covers personal property such as fine art, jewelry,</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and furs.</a:t>
            </a:r>
            <a:endParaRPr lang="ar-YE" sz="1600" dirty="0">
              <a:solidFill>
                <a:srgbClr val="0A1F61"/>
              </a:solidFill>
              <a:cs typeface="Tajawal ExtraBold" panose="00000800000000000000" pitchFamily="2" charset="-78"/>
            </a:endParaRPr>
          </a:p>
          <a:p>
            <a:pPr marL="342900" indent="-342900" algn="r" rtl="1">
              <a:buFont typeface="Wingdings" panose="05000000000000000000" pitchFamily="2" charset="2"/>
              <a:buChar char="v"/>
            </a:pPr>
            <a:r>
              <a:rPr lang="ar-YE" sz="2000" dirty="0">
                <a:latin typeface="Traditional Arabic" panose="02020603050405020304" pitchFamily="18" charset="-78"/>
                <a:cs typeface="Traditional Arabic" panose="02020603050405020304" pitchFamily="18" charset="-78"/>
              </a:rPr>
              <a:t>تغطي تأمينات السيارات التجارية المسؤولية القانونية للشركات التجارية الناتجة عن ملكية أو تشغيل المركبات التجارية. كما يشمل التأمين ضد الأضرار المادية على المركبات التجارية المغطاة بسبب التلف أو الفقدان الناتج عن الاصطدام أو السرقة أو المخاطر الأخرى.</a:t>
            </a:r>
          </a:p>
          <a:p>
            <a:pPr marL="342900" indent="-342900" algn="r" rtl="1">
              <a:buFont typeface="Wingdings" panose="05000000000000000000" pitchFamily="2" charset="2"/>
              <a:buChar char="v"/>
            </a:pPr>
            <a:r>
              <a:rPr lang="ar-YE" sz="2000" dirty="0">
                <a:latin typeface="Traditional Arabic" panose="02020603050405020304" pitchFamily="18" charset="-78"/>
                <a:cs typeface="Traditional Arabic" panose="02020603050405020304" pitchFamily="18" charset="-78"/>
              </a:rPr>
              <a:t>يتم أيضًا بيع تأمين الحوادث والصحة من قبل بعض شركات تأمين الممتلكات والمسؤوليات. هذا النوع مشابه لتغطيات التأمين الصحي التي تقدمها شركات تأمين الحياة والصحة.</a:t>
            </a:r>
          </a:p>
          <a:p>
            <a:pPr marL="342900" indent="-342900" algn="r" rtl="1">
              <a:buFont typeface="Wingdings" panose="05000000000000000000" pitchFamily="2" charset="2"/>
              <a:buChar char="v"/>
            </a:pPr>
            <a:r>
              <a:rPr lang="ar-YE" sz="2000" dirty="0">
                <a:latin typeface="Traditional Arabic" panose="02020603050405020304" pitchFamily="18" charset="-78"/>
                <a:cs typeface="Traditional Arabic" panose="02020603050405020304" pitchFamily="18" charset="-78"/>
              </a:rPr>
              <a:t>يغطي التأمين البحري الداخلي البضائع التي يتم شحنها عن طريق البر، والتي تشمل الواردات والصادرات والشحنات المحلية والأدوات المستخدمة في النقل (مثل الجسور والأنفاق وخطوط الأنابيب). كما يغطي التأمين البحري الداخلي الممتلكات الشخصية مثل الأعمال الفنية الرفيعة والمجوهرات والفراء.</a:t>
            </a:r>
          </a:p>
          <a:p>
            <a:pPr marL="342900" indent="-342900" algn="l">
              <a:lnSpc>
                <a:spcPct val="150000"/>
              </a:lnSpc>
              <a:buFont typeface="Wingdings" panose="05000000000000000000" pitchFamily="2" charset="2"/>
              <a:buChar char="v"/>
            </a:pPr>
            <a:endParaRPr lang="en-US" sz="1600" dirty="0">
              <a:solidFill>
                <a:srgbClr val="0A1F61"/>
              </a:solidFill>
              <a:cs typeface="Tajawal ExtraBold" panose="00000800000000000000" pitchFamily="2" charset="-78"/>
            </a:endParaRPr>
          </a:p>
        </p:txBody>
      </p:sp>
      <p:sp>
        <p:nvSpPr>
          <p:cNvPr id="8" name="TextBox 7">
            <a:extLst>
              <a:ext uri="{FF2B5EF4-FFF2-40B4-BE49-F238E27FC236}">
                <a16:creationId xmlns:a16="http://schemas.microsoft.com/office/drawing/2014/main" xmlns="" id="{4219AEEB-74D6-B763-0AEF-209C8C5F2D66}"/>
              </a:ext>
            </a:extLst>
          </p:cNvPr>
          <p:cNvSpPr txBox="1"/>
          <p:nvPr/>
        </p:nvSpPr>
        <p:spPr>
          <a:xfrm>
            <a:off x="2626178" y="583322"/>
            <a:ext cx="9288452" cy="1077218"/>
          </a:xfrm>
          <a:prstGeom prst="rect">
            <a:avLst/>
          </a:prstGeom>
          <a:solidFill>
            <a:srgbClr val="00B0F0"/>
          </a:solidFill>
        </p:spPr>
        <p:txBody>
          <a:bodyPr wrap="square" rtlCol="0">
            <a:spAutoFit/>
          </a:bodyPr>
          <a:lstStyle/>
          <a:p>
            <a:pPr algn="ctr"/>
            <a:r>
              <a:rPr lang="en-US" sz="3200" b="1" dirty="0">
                <a:solidFill>
                  <a:schemeClr val="bg1"/>
                </a:solidFill>
                <a:latin typeface="Alexandria" charset="0"/>
              </a:rPr>
              <a:t>Property and </a:t>
            </a:r>
            <a:r>
              <a:rPr lang="en-US" sz="2800" b="1" dirty="0">
                <a:solidFill>
                  <a:schemeClr val="bg1"/>
                </a:solidFill>
                <a:latin typeface="Alexandria" charset="0"/>
              </a:rPr>
              <a:t>Casualty</a:t>
            </a:r>
            <a:r>
              <a:rPr lang="en-US" sz="3200" b="1" dirty="0">
                <a:solidFill>
                  <a:schemeClr val="bg1"/>
                </a:solidFill>
                <a:latin typeface="Alexandria" charset="0"/>
              </a:rPr>
              <a:t> Insurance Coverages</a:t>
            </a:r>
            <a:endParaRPr lang="ar-YE" sz="3200" b="1" dirty="0">
              <a:solidFill>
                <a:schemeClr val="bg1"/>
              </a:solidFill>
              <a:latin typeface="Alexandria" charset="0"/>
            </a:endParaRPr>
          </a:p>
          <a:p>
            <a:pPr algn="ctr"/>
            <a:r>
              <a:rPr lang="ar-YE" sz="3200" b="1" dirty="0">
                <a:solidFill>
                  <a:schemeClr val="bg1"/>
                </a:solidFill>
                <a:latin typeface="Traditional Arabic" panose="02020603050405020304" pitchFamily="18" charset="-78"/>
                <a:cs typeface="Traditional Arabic" panose="02020603050405020304" pitchFamily="18" charset="-78"/>
              </a:rPr>
              <a:t>تغطيات التأمين على الممتلكات والمسؤولية</a:t>
            </a:r>
            <a:endParaRPr lang="en-US" sz="3200" b="1" dirty="0">
              <a:solidFill>
                <a:schemeClr val="bg1"/>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75948433"/>
      </p:ext>
    </p:extLst>
  </p:cSld>
  <p:clrMapOvr>
    <a:masterClrMapping/>
  </p:clrMapOvr>
  <mc:AlternateContent xmlns:mc="http://schemas.openxmlformats.org/markup-compatibility/2006" xmlns:p14="http://schemas.microsoft.com/office/powerpoint/2010/main">
    <mc:Choice Requires="p14">
      <p:transition spd="slow" p14:dur="2000" advTm="155356"/>
    </mc:Choice>
    <mc:Fallback xmlns="">
      <p:transition spd="slow" advTm="155356"/>
    </mc:Fallback>
  </mc:AlternateContent>
  <p:extLst>
    <p:ext uri="{3A86A75C-4F4B-4683-9AE1-C65F6400EC91}">
      <p14:laserTraceLst xmlns:p14="http://schemas.microsoft.com/office/powerpoint/2010/main">
        <p14:tracePtLst>
          <p14:tracePt t="14075" x="3752850" y="6413500"/>
          <p14:tracePt t="14192" x="3517900" y="6280150"/>
          <p14:tracePt t="14199" x="3873500" y="5600700"/>
          <p14:tracePt t="14215" x="4240213" y="4919663"/>
          <p14:tracePt t="14216" x="4673600" y="4283075"/>
          <p14:tracePt t="14234" x="5472113" y="3263900"/>
          <p14:tracePt t="14249" x="5888038" y="2889250"/>
          <p14:tracePt t="14250" x="6346825" y="2574925"/>
          <p14:tracePt t="14265" x="7196138" y="2243138"/>
          <p14:tracePt t="14281" x="7662863" y="2030413"/>
          <p14:tracePt t="14298" x="7723188" y="1997075"/>
          <p14:tracePt t="14400" x="7688263" y="2073275"/>
          <p14:tracePt t="14407" x="7604125" y="2227263"/>
          <p14:tracePt t="14416" x="7527925" y="2371725"/>
          <p14:tracePt t="14432" x="7416800" y="2473325"/>
          <p14:tracePt t="14432" x="7315200" y="2582863"/>
          <p14:tracePt t="14448" x="7188200" y="2676525"/>
          <p14:tracePt t="14449" x="7043738" y="2787650"/>
          <p14:tracePt t="14464" x="6856413" y="2906713"/>
          <p14:tracePt t="14481" x="6754813" y="2957513"/>
          <p14:tracePt t="14497" x="6729413" y="2965450"/>
          <p14:tracePt t="14515" x="6704013" y="2974975"/>
          <p14:tracePt t="14544" x="6686550" y="2974975"/>
          <p14:tracePt t="14552" x="6626225" y="2974975"/>
          <p14:tracePt t="14565" x="6575425" y="2974975"/>
          <p14:tracePt t="14567" x="6559550" y="2974975"/>
          <p14:tracePt t="14581" x="6524625" y="2974975"/>
          <p14:tracePt t="14598" x="6423025" y="2922588"/>
          <p14:tracePt t="14599" x="6372225" y="2897188"/>
          <p14:tracePt t="14616" x="6329363" y="2855913"/>
          <p14:tracePt t="14744" x="6380163" y="2855913"/>
          <p14:tracePt t="14751" x="6448425" y="2855913"/>
          <p14:tracePt t="14764" x="6550025" y="2855913"/>
          <p14:tracePt t="14780" x="6856413" y="2855913"/>
          <p14:tracePt t="14797" x="7264400" y="2855913"/>
          <p14:tracePt t="14816" x="7662863" y="2889250"/>
          <p14:tracePt t="14817" x="7807325" y="2897188"/>
          <p14:tracePt t="14833" x="8121650" y="2922588"/>
          <p14:tracePt t="14847" x="8240713" y="2922588"/>
          <p14:tracePt t="14866" x="8478838" y="2846388"/>
          <p14:tracePt t="14881" x="8521700" y="2813050"/>
          <p14:tracePt t="15051" x="8555038" y="2813050"/>
          <p14:tracePt t="15055" x="8564563" y="2813050"/>
          <p14:tracePt t="15066" x="8572500" y="2813050"/>
          <p14:tracePt t="15083" x="8589963" y="2813050"/>
          <p14:tracePt t="15099" x="8597900" y="2813050"/>
          <p14:tracePt t="15328" x="8615363" y="2795588"/>
          <p14:tracePt t="15336" x="8640763" y="2787650"/>
          <p14:tracePt t="15346" x="8658225" y="2787650"/>
          <p14:tracePt t="15364" x="8666163" y="2787650"/>
          <p14:tracePt t="15381" x="8674100" y="2787650"/>
          <p14:tracePt t="15432" x="8683625" y="2787650"/>
          <p14:tracePt t="15439" x="8699500" y="2787650"/>
          <p14:tracePt t="15449" x="8734425" y="2787650"/>
          <p14:tracePt t="15466" x="8785225" y="2778125"/>
          <p14:tracePt t="15480" x="8921750" y="2778125"/>
          <p14:tracePt t="15497" x="9117013" y="2778125"/>
          <p14:tracePt t="15514" x="9236075" y="2778125"/>
          <p14:tracePt t="15530" x="9328150" y="2778125"/>
          <p14:tracePt t="15547" x="9345613" y="2778125"/>
          <p14:tracePt t="15591" x="9405938" y="2778125"/>
          <p14:tracePt t="15600" x="9515475" y="2778125"/>
          <p14:tracePt t="15607" x="9634538" y="2778125"/>
          <p14:tracePt t="15615" x="9786938" y="2778125"/>
          <p14:tracePt t="15631" x="9923463" y="2778125"/>
          <p14:tracePt t="15633" x="10101263" y="2778125"/>
          <p14:tracePt t="15648" x="10255250" y="2778125"/>
          <p14:tracePt t="15649" x="10382250" y="2778125"/>
          <p14:tracePt t="15665" x="10493375" y="2752725"/>
          <p14:tracePt t="15666" x="10552113" y="2744788"/>
          <p14:tracePt t="15682" x="10577513" y="2744788"/>
          <p14:tracePt t="15719" x="10585450" y="2744788"/>
          <p14:tracePt t="15752" x="10612438" y="2744788"/>
          <p14:tracePt t="15778" x="10620375" y="2744788"/>
          <p14:tracePt t="15783" x="10645775" y="2744788"/>
          <p14:tracePt t="15799" x="10663238" y="2744788"/>
          <p14:tracePt t="15815" x="10671175" y="2744788"/>
          <p14:tracePt t="15816" x="10688638" y="2744788"/>
          <p14:tracePt t="15832" x="10721975" y="2744788"/>
          <p14:tracePt t="15848" x="10729913" y="2744788"/>
          <p14:tracePt t="15849" x="10739438" y="2736850"/>
          <p14:tracePt t="16049" x="10739438" y="2727325"/>
          <p14:tracePt t="16056" x="10729913" y="2719388"/>
          <p14:tracePt t="16065" x="10714038" y="2719388"/>
          <p14:tracePt t="16079" x="10671175" y="2719388"/>
          <p14:tracePt t="16098" x="10612438" y="2719388"/>
          <p14:tracePt t="16116" x="10483850" y="2719388"/>
          <p14:tracePt t="16130" x="10356850" y="2719388"/>
          <p14:tracePt t="16146" x="10280650" y="2719388"/>
          <p14:tracePt t="16164" x="10263188" y="2719388"/>
          <p14:tracePt t="16392" x="10298113" y="2719388"/>
          <p14:tracePt t="16399" x="10356850" y="2719388"/>
          <p14:tracePt t="16407" x="10415588" y="2719388"/>
          <p14:tracePt t="16415" x="10475913" y="2719388"/>
          <p14:tracePt t="16430" x="10518775" y="2719388"/>
          <p14:tracePt t="16432" x="10602913" y="2719388"/>
          <p14:tracePt t="16447" x="10663238" y="2719388"/>
          <p14:tracePt t="16448" x="10721975" y="2719388"/>
          <p14:tracePt t="16463" x="10790238" y="2719388"/>
          <p14:tracePt t="16481" x="10874375" y="2719388"/>
          <p14:tracePt t="16497" x="10883900" y="2719388"/>
          <p14:tracePt t="18880" x="10874375" y="2719388"/>
          <p14:tracePt t="18887" x="10858500" y="2711450"/>
          <p14:tracePt t="18898" x="10848975" y="2711450"/>
          <p14:tracePt t="18913" x="10823575" y="2711450"/>
          <p14:tracePt t="18929" x="10807700" y="2711450"/>
          <p14:tracePt t="18945" x="10747375" y="2711450"/>
          <p14:tracePt t="18963" x="10612438" y="2711450"/>
          <p14:tracePt t="18978" x="10534650" y="2711450"/>
          <p14:tracePt t="18995" x="10442575" y="2711450"/>
          <p14:tracePt t="19012" x="10382250" y="2711450"/>
          <p14:tracePt t="19029" x="10339388" y="2711450"/>
          <p14:tracePt t="19032" x="10323513" y="2711450"/>
          <p14:tracePt t="19097" x="10313988" y="2711450"/>
          <p14:tracePt t="19103" x="10288588" y="2719388"/>
          <p14:tracePt t="19113" x="10245725" y="2727325"/>
          <p14:tracePt t="19128" x="10179050" y="2727325"/>
          <p14:tracePt t="19145" x="10050463" y="2727325"/>
          <p14:tracePt t="19161" x="9821863" y="2727325"/>
          <p14:tracePt t="19178" x="9507538" y="2727325"/>
          <p14:tracePt t="19195" x="9099550" y="2727325"/>
          <p14:tracePt t="19212" x="8648700" y="2693988"/>
          <p14:tracePt t="19228" x="8232775" y="2633663"/>
          <p14:tracePt t="19247" x="7977188" y="2608263"/>
          <p14:tracePt t="19249" x="7885113" y="2608263"/>
          <p14:tracePt t="19263" x="7781925" y="2608263"/>
          <p14:tracePt t="19265" x="7697788" y="2608263"/>
          <p14:tracePt t="19279" x="7612063" y="2608263"/>
          <p14:tracePt t="19281" x="7510463" y="2608263"/>
          <p14:tracePt t="19297" x="7289800" y="2608263"/>
          <p14:tracePt t="19314" x="6958013" y="2608263"/>
          <p14:tracePt t="19328" x="6465888" y="2608263"/>
          <p14:tracePt t="19345" x="5888038" y="2608263"/>
          <p14:tracePt t="19364" x="5224463" y="2608263"/>
          <p14:tracePt t="19367" x="4910138" y="2608263"/>
          <p14:tracePt t="19378" x="4621213" y="2608263"/>
          <p14:tracePt t="19395" x="4095750" y="2608263"/>
          <p14:tracePt t="19412" x="3662363" y="2608263"/>
          <p14:tracePt t="19428" x="3355975" y="2608263"/>
          <p14:tracePt t="19445" x="3160713" y="2608263"/>
          <p14:tracePt t="19463" x="3033713" y="2608263"/>
          <p14:tracePt t="19464" x="2955925" y="2608263"/>
          <p14:tracePt t="19479" x="2871788" y="2608263"/>
          <p14:tracePt t="19480" x="2786063" y="2608263"/>
          <p14:tracePt t="19497" x="2565400" y="2608263"/>
          <p14:tracePt t="19513" x="2455863" y="2608263"/>
          <p14:tracePt t="19514" x="2336800" y="2608263"/>
          <p14:tracePt t="19528" x="2182813" y="2608263"/>
          <p14:tracePt t="19545" x="2055813" y="2608263"/>
          <p14:tracePt t="19562" x="1979613" y="2600325"/>
          <p14:tracePt t="19580" x="1885950" y="2600325"/>
          <p14:tracePt t="19596" x="1758950" y="2600325"/>
          <p14:tracePt t="19612" x="1520825" y="2633663"/>
          <p14:tracePt t="19628" x="1282700" y="2693988"/>
          <p14:tracePt t="19632" x="1198563" y="2701925"/>
          <p14:tracePt t="19645" x="1155700" y="2719388"/>
          <p14:tracePt t="19662" x="1054100" y="2762250"/>
          <p14:tracePt t="19719" x="1054100" y="2770188"/>
          <p14:tracePt t="19727" x="1054100" y="2778125"/>
          <p14:tracePt t="19807" x="1069975" y="2778125"/>
          <p14:tracePt t="19815" x="1104900" y="2787650"/>
          <p14:tracePt t="19823" x="1104900" y="2795588"/>
          <p14:tracePt t="19831" x="1130300" y="2805113"/>
          <p14:tracePt t="19896" x="1138238" y="2813050"/>
          <p14:tracePt t="19904" x="1147763" y="2820988"/>
          <p14:tracePt t="19919" x="1155700" y="2820988"/>
          <p14:tracePt t="19928" x="1189038" y="2830513"/>
          <p14:tracePt t="19945" x="1308100" y="2846388"/>
          <p14:tracePt t="19962" x="1487488" y="2871788"/>
          <p14:tracePt t="19978" x="1673225" y="2906713"/>
          <p14:tracePt t="19997" x="1835150" y="2922588"/>
          <p14:tracePt t="20012" x="1946275" y="2957513"/>
          <p14:tracePt t="20029" x="2022475" y="2965450"/>
          <p14:tracePt t="20047" x="2116138" y="2965450"/>
          <p14:tracePt t="20063" x="2157413" y="2974975"/>
          <p14:tracePt t="20065" x="2217738" y="2982913"/>
          <p14:tracePt t="20078" x="2276475" y="2982913"/>
          <p14:tracePt t="20097" x="2489200" y="2982913"/>
          <p14:tracePt t="20114" x="2651125" y="2982913"/>
          <p14:tracePt t="20128" x="2760663" y="2982913"/>
          <p14:tracePt t="20148" x="2889250" y="2982913"/>
          <p14:tracePt t="20162" x="2982913" y="2982913"/>
          <p14:tracePt t="20178" x="3059113" y="2982913"/>
          <p14:tracePt t="20196" x="3178175" y="3000375"/>
          <p14:tracePt t="20213" x="3254375" y="3008313"/>
          <p14:tracePt t="20215" x="3262313" y="3008313"/>
          <p14:tracePt t="20228" x="3287713" y="3008313"/>
          <p14:tracePt t="20246" x="3297238" y="3008313"/>
          <p14:tracePt t="20329" x="3297238" y="3016250"/>
          <p14:tracePt t="20376" x="3330575" y="3016250"/>
          <p14:tracePt t="20383" x="3389313" y="3016250"/>
          <p14:tracePt t="20395" x="3467100" y="3016250"/>
          <p14:tracePt t="20415" x="3644900" y="3059113"/>
          <p14:tracePt t="20427" x="3703638" y="3067050"/>
          <p14:tracePt t="20447" x="3781425" y="3076575"/>
          <p14:tracePt t="20448" x="3806825" y="3076575"/>
          <p14:tracePt t="20462" x="3814763" y="3094038"/>
          <p14:tracePt t="20672" x="3806825" y="3101975"/>
          <p14:tracePt t="20681" x="3713163" y="3109913"/>
          <p14:tracePt t="20687" x="3602038" y="3109913"/>
          <p14:tracePt t="20696" x="3475038" y="3109913"/>
          <p14:tracePt t="20712" x="3348038" y="3109913"/>
          <p14:tracePt t="20714" x="3194050" y="3109913"/>
          <p14:tracePt t="20728" x="2998788" y="3109913"/>
          <p14:tracePt t="20745" x="2820988" y="3084513"/>
          <p14:tracePt t="20761" x="2770188" y="3076575"/>
          <p14:tracePt t="21132" x="2803525" y="3076575"/>
          <p14:tracePt t="21135" x="2863850" y="3076575"/>
          <p14:tracePt t="21146" x="2905125" y="3076575"/>
          <p14:tracePt t="21161" x="3067050" y="3076575"/>
          <p14:tracePt t="21180" x="3279775" y="3076575"/>
          <p14:tracePt t="21195" x="3432175" y="3076575"/>
          <p14:tracePt t="21212" x="3559175" y="3076575"/>
          <p14:tracePt t="21228" x="3602038" y="3076575"/>
          <p14:tracePt t="21392" x="3627438" y="3076575"/>
          <p14:tracePt t="21399" x="3670300" y="3076575"/>
          <p14:tracePt t="21412" x="3687763" y="3076575"/>
          <p14:tracePt t="21428" x="3738563" y="3076575"/>
          <p14:tracePt t="21446" x="3789363" y="3076575"/>
          <p14:tracePt t="32919" x="3797300" y="2990850"/>
          <p14:tracePt t="32927" x="3756025" y="2489200"/>
          <p14:tracePt t="32934" x="3627438" y="2116138"/>
          <p14:tracePt t="32943" x="3602038" y="2039938"/>
          <p14:tracePt t="32956" x="3602038" y="1997075"/>
          <p14:tracePt t="32975" x="3678238" y="1801813"/>
          <p14:tracePt t="32989" x="3840163" y="1589088"/>
          <p14:tracePt t="33007" x="4129088" y="1266825"/>
          <p14:tracePt t="33008" x="4256088" y="1163638"/>
          <p14:tracePt t="33024" x="4392613" y="1019175"/>
          <p14:tracePt t="33039" x="4410075" y="993775"/>
          <p14:tracePt t="33119" x="4418013" y="993775"/>
          <p14:tracePt t="33127" x="4443413" y="993775"/>
          <p14:tracePt t="33139" x="4476750" y="993775"/>
          <p14:tracePt t="33156" x="4570413" y="1019175"/>
          <p14:tracePt t="33173" x="4681538" y="1087438"/>
          <p14:tracePt t="33174" x="4699000" y="1112838"/>
          <p14:tracePt t="33189" x="4740275" y="1206500"/>
          <p14:tracePt t="33206" x="4868863" y="1401763"/>
          <p14:tracePt t="33223" x="4945063" y="1495425"/>
          <p14:tracePt t="33239" x="4962525" y="1546225"/>
          <p14:tracePt t="33278" x="4962525" y="1555750"/>
          <p14:tracePt t="33295" x="4962525" y="1571625"/>
          <p14:tracePt t="33303" x="4995863" y="1614488"/>
          <p14:tracePt t="33311" x="5029200" y="1665288"/>
          <p14:tracePt t="33322" x="5089525" y="1733550"/>
          <p14:tracePt t="33338" x="5233988" y="1870075"/>
          <p14:tracePt t="33355" x="5276850" y="1979613"/>
          <p14:tracePt t="33373" x="5276850" y="1997075"/>
          <p14:tracePt t="33390" x="5276850" y="2005013"/>
          <p14:tracePt t="33407" x="5276850" y="2022475"/>
          <p14:tracePt t="33422" x="5276850" y="2073275"/>
          <p14:tracePt t="33439" x="5302250" y="2090738"/>
          <p14:tracePt t="33456" x="5302250" y="2108200"/>
          <p14:tracePt t="33472" x="5335588" y="2200275"/>
          <p14:tracePt t="33488" x="5368925" y="2344738"/>
          <p14:tracePt t="33506" x="5421313" y="2506663"/>
          <p14:tracePt t="33522" x="5472113" y="2617788"/>
          <p14:tracePt t="33538" x="5497513" y="2686050"/>
          <p14:tracePt t="33555" x="5505450" y="2711450"/>
          <p14:tracePt t="33572" x="5505450" y="2770188"/>
          <p14:tracePt t="33588" x="5497513" y="2863850"/>
          <p14:tracePt t="33605" x="5446713" y="2949575"/>
          <p14:tracePt t="33623" x="5429250" y="2982913"/>
          <p14:tracePt t="33639" x="5421313" y="3000375"/>
          <p14:tracePt t="33697" x="5411788" y="3000375"/>
          <p14:tracePt t="33711" x="5411788" y="3008313"/>
          <p14:tracePt t="33719" x="5411788" y="3041650"/>
          <p14:tracePt t="33726" x="5411788" y="3094038"/>
          <p14:tracePt t="33738" x="5454650" y="3127375"/>
          <p14:tracePt t="33755" x="5522913" y="3127375"/>
          <p14:tracePt t="33772" x="5530850" y="3051175"/>
          <p14:tracePt t="33936" x="5607050" y="3051175"/>
          <p14:tracePt t="33943" x="5692775" y="3059113"/>
          <p14:tracePt t="33955" x="5761038" y="3059113"/>
          <p14:tracePt t="33977" x="5768975" y="3059113"/>
          <p14:tracePt t="36279" x="5776913" y="3059113"/>
          <p14:tracePt t="36336" x="5786438" y="3059113"/>
          <p14:tracePt t="36880" x="5786438" y="3051175"/>
          <p14:tracePt t="36889" x="5802313" y="3041650"/>
          <p14:tracePt t="36895" x="5819775" y="3041650"/>
          <p14:tracePt t="36906" x="5845175" y="3025775"/>
          <p14:tracePt t="36921" x="5946775" y="3016250"/>
          <p14:tracePt t="36938" x="5997575" y="3008313"/>
          <p14:tracePt t="36956" x="6032500" y="3000375"/>
          <p14:tracePt t="36971" x="6065838" y="3000375"/>
          <p14:tracePt t="36988" x="6091238" y="2990850"/>
          <p14:tracePt t="37004" x="6116638" y="2982913"/>
          <p14:tracePt t="37021" x="6278563" y="3008313"/>
          <p14:tracePt t="37037" x="6491288" y="3067050"/>
          <p14:tracePt t="37055" x="6729413" y="3135313"/>
          <p14:tracePt t="37056" x="6823075" y="3160713"/>
          <p14:tracePt t="37071" x="6899275" y="3160713"/>
          <p14:tracePt t="37072" x="6958013" y="3160713"/>
          <p14:tracePt t="37088" x="6975475" y="3160713"/>
          <p14:tracePt t="37089" x="6992938" y="3160713"/>
          <p14:tracePt t="37289" x="7008813" y="3160713"/>
          <p14:tracePt t="37296" x="7026275" y="3160713"/>
          <p14:tracePt t="37304" x="7034213" y="3160713"/>
          <p14:tracePt t="37321" x="7085013" y="3160713"/>
          <p14:tracePt t="37337" x="7170738" y="3160713"/>
          <p14:tracePt t="37353" x="7239000" y="3160713"/>
          <p14:tracePt t="37370" x="7281863" y="3160713"/>
          <p14:tracePt t="37387" x="7297738" y="3160713"/>
          <p14:tracePt t="37404" x="7307263" y="3160713"/>
          <p14:tracePt t="37422" x="7315200" y="3160713"/>
          <p14:tracePt t="37423" x="7332663" y="3160713"/>
          <p14:tracePt t="37439" x="7340600" y="3160713"/>
          <p14:tracePt t="37459" x="7348538" y="3160713"/>
          <p14:tracePt t="37471" x="7366000" y="3160713"/>
          <p14:tracePt t="37473" x="7373938" y="3170238"/>
          <p14:tracePt t="37487" x="7383463" y="3170238"/>
          <p14:tracePt t="37506" x="7426325" y="3170238"/>
          <p14:tracePt t="37521" x="7442200" y="3170238"/>
          <p14:tracePt t="37537" x="7477125" y="3170238"/>
          <p14:tracePt t="37555" x="7502525" y="3170238"/>
          <p14:tracePt t="37573" x="7535863" y="3186113"/>
          <p14:tracePt t="37587" x="7561263" y="3195638"/>
          <p14:tracePt t="37604" x="7570788" y="3195638"/>
          <p14:tracePt t="37968" x="7586663" y="3195638"/>
          <p14:tracePt t="37975" x="7629525" y="3195638"/>
          <p14:tracePt t="37987" x="7662863" y="3195638"/>
          <p14:tracePt t="38003" x="7697788" y="3195638"/>
          <p14:tracePt t="38020" x="7740650" y="3195638"/>
          <p14:tracePt t="38037" x="7766050" y="3195638"/>
          <p14:tracePt t="38054" x="7791450" y="3195638"/>
          <p14:tracePt t="38071" x="7807325" y="3195638"/>
          <p14:tracePt t="38088" x="7832725" y="3195638"/>
          <p14:tracePt t="38089" x="7842250" y="3195638"/>
          <p14:tracePt t="38103" x="7867650" y="3195638"/>
          <p14:tracePt t="38120" x="7935913" y="3195638"/>
          <p14:tracePt t="38137" x="7951788" y="3195638"/>
          <p14:tracePt t="38154" x="7969250" y="3195638"/>
          <p14:tracePt t="38690" x="7900988" y="3203575"/>
          <p14:tracePt t="38696" x="7824788" y="3211513"/>
          <p14:tracePt t="38706" x="7766050" y="3211513"/>
          <p14:tracePt t="38720" x="7553325" y="3246438"/>
          <p14:tracePt t="38736" x="7348538" y="3271838"/>
          <p14:tracePt t="38755" x="7221538" y="3289300"/>
          <p14:tracePt t="38770" x="7153275" y="3297238"/>
          <p14:tracePt t="38786" x="7145338" y="3305175"/>
          <p14:tracePt t="38824" x="7112000" y="3305175"/>
          <p14:tracePt t="38831" x="7000875" y="3305175"/>
          <p14:tracePt t="38839" x="6848475" y="3305175"/>
          <p14:tracePt t="38854" x="6719888" y="3305175"/>
          <p14:tracePt t="38856" x="6610350" y="3305175"/>
          <p14:tracePt t="38871" x="6499225" y="3305175"/>
          <p14:tracePt t="38887" x="6253163" y="3305175"/>
          <p14:tracePt t="38904" x="6116638" y="3305175"/>
          <p14:tracePt t="38920" x="6091238" y="3305175"/>
          <p14:tracePt t="38959" x="6083300" y="3305175"/>
          <p14:tracePt t="38991" x="6049963" y="3305175"/>
          <p14:tracePt t="38999" x="6007100" y="3305175"/>
          <p14:tracePt t="39007" x="5989638" y="3305175"/>
          <p14:tracePt t="39019" x="5956300" y="3305175"/>
          <p14:tracePt t="39036" x="5862638" y="3305175"/>
          <p14:tracePt t="39053" x="5556250" y="3322638"/>
          <p14:tracePt t="39070" x="5241925" y="3382963"/>
          <p14:tracePt t="39087" x="4808538" y="3441700"/>
          <p14:tracePt t="39104" x="4562475" y="3484563"/>
          <p14:tracePt t="39105" x="4476750" y="3484563"/>
          <p14:tracePt t="39120" x="4435475" y="3492500"/>
          <p14:tracePt t="39121" x="4425950" y="3492500"/>
          <p14:tracePt t="39143" x="4410075" y="3502025"/>
          <p14:tracePt t="39167" x="4392613" y="3509963"/>
          <p14:tracePt t="39175" x="4375150" y="3517900"/>
          <p14:tracePt t="39255" x="4359275" y="3527425"/>
          <p14:tracePt t="39263" x="4273550" y="3535363"/>
          <p14:tracePt t="39271" x="4146550" y="3560763"/>
          <p14:tracePt t="39287" x="4027488" y="3568700"/>
          <p14:tracePt t="39289" x="3925888" y="3586163"/>
          <p14:tracePt t="39304" x="3840163" y="3594100"/>
          <p14:tracePt t="39305" x="3763963" y="3611563"/>
          <p14:tracePt t="39320" x="3678238" y="3611563"/>
          <p14:tracePt t="39336" x="3636963" y="3619500"/>
          <p14:tracePt t="39407" x="3611563" y="3629025"/>
          <p14:tracePt t="39415" x="3559175" y="3636963"/>
          <p14:tracePt t="39423" x="3543300" y="3654425"/>
          <p14:tracePt t="39439" x="3533775" y="3654425"/>
          <p14:tracePt t="39544" x="3525838" y="3654425"/>
          <p14:tracePt t="43584" x="3492500" y="3671888"/>
          <p14:tracePt t="43591" x="3475038" y="3671888"/>
          <p14:tracePt t="43600" x="3449638" y="3679825"/>
          <p14:tracePt t="43618" x="3406775" y="3697288"/>
          <p14:tracePt t="43695" x="3363913" y="3697288"/>
          <p14:tracePt t="43702" x="3279775" y="3697288"/>
          <p14:tracePt t="43711" x="3194050" y="3697288"/>
          <p14:tracePt t="43721" x="3100388" y="3697288"/>
          <p14:tracePt t="43735" x="3033713" y="3697288"/>
          <p14:tracePt t="43736" x="2965450" y="3697288"/>
          <p14:tracePt t="43751" x="2905125" y="3697288"/>
          <p14:tracePt t="43768" x="2778125" y="3697288"/>
          <p14:tracePt t="43863" x="2752725" y="3697288"/>
          <p14:tracePt t="43871" x="2709863" y="3697288"/>
          <p14:tracePt t="43879" x="2676525" y="3697288"/>
          <p14:tracePt t="43887" x="2651125" y="3697288"/>
          <p14:tracePt t="43901" x="2616200" y="3697288"/>
          <p14:tracePt t="43917" x="2565400" y="3697288"/>
          <p14:tracePt t="43919" x="2532063" y="3697288"/>
          <p14:tracePt t="43935" x="2489200" y="3697288"/>
          <p14:tracePt t="43936" x="2446338" y="3697288"/>
          <p14:tracePt t="43952" x="2387600" y="3697288"/>
          <p14:tracePt t="43952" x="2301875" y="3697288"/>
          <p14:tracePt t="43967" x="2225675" y="3697288"/>
          <p14:tracePt t="43984" x="1928813" y="3697288"/>
          <p14:tracePt t="44001" x="1801813" y="3697288"/>
          <p14:tracePt t="44019" x="1708150" y="3697288"/>
          <p14:tracePt t="44035" x="1673225" y="3705225"/>
          <p14:tracePt t="44050" x="1647825" y="3713163"/>
          <p14:tracePt t="44067" x="1622425" y="3730625"/>
          <p14:tracePt t="44084" x="1520825" y="3781425"/>
          <p14:tracePt t="44104" x="1274763" y="3798888"/>
          <p14:tracePt t="44117" x="1198563" y="3798888"/>
          <p14:tracePt t="44135" x="1120775" y="3798888"/>
          <p14:tracePt t="44154" x="1112838" y="3798888"/>
          <p14:tracePt t="44168" x="1095375" y="3798888"/>
          <p14:tracePt t="44184" x="1003300" y="3781425"/>
          <p14:tracePt t="44201" x="874713" y="3738563"/>
          <p14:tracePt t="44217" x="798513" y="3722688"/>
          <p14:tracePt t="44234" x="755650" y="3697288"/>
          <p14:tracePt t="44250" x="739775" y="3697288"/>
          <p14:tracePt t="44271" x="730250" y="3697288"/>
          <p14:tracePt t="44284" x="722313" y="3687763"/>
          <p14:tracePt t="44301" x="714375" y="3671888"/>
          <p14:tracePt t="44318" x="696913" y="3654425"/>
          <p14:tracePt t="44319" x="688975" y="3646488"/>
          <p14:tracePt t="44334" x="671513" y="3629025"/>
          <p14:tracePt t="44351" x="654050" y="3611563"/>
          <p14:tracePt t="44377" x="646113" y="3594100"/>
          <p14:tracePt t="44385" x="620713" y="3560763"/>
          <p14:tracePt t="44400" x="577850" y="3509963"/>
          <p14:tracePt t="44417" x="569913" y="3492500"/>
          <p14:tracePt t="44434" x="569913" y="3484563"/>
          <p14:tracePt t="44450" x="560388" y="3475038"/>
          <p14:tracePt t="67431" x="569913" y="3475038"/>
          <p14:tracePt t="67439" x="661988" y="3492500"/>
          <p14:tracePt t="67447" x="925513" y="3517900"/>
          <p14:tracePt t="67457" x="1317625" y="3594100"/>
          <p14:tracePt t="67474" x="2047875" y="3832225"/>
          <p14:tracePt t="67491" x="2182813" y="3908425"/>
          <p14:tracePt t="67507" x="2200275" y="3917950"/>
          <p14:tracePt t="67524" x="2200275" y="3925888"/>
          <p14:tracePt t="67599" x="2200275" y="3943350"/>
          <p14:tracePt t="67609" x="2182813" y="4011613"/>
          <p14:tracePt t="67615" x="2182813" y="4070350"/>
          <p14:tracePt t="67625" x="2182813" y="4113213"/>
          <p14:tracePt t="67641" x="2182813" y="4130675"/>
          <p14:tracePt t="67834" x="2174875" y="4130675"/>
          <p14:tracePt t="67842" x="2166938" y="4130675"/>
          <p14:tracePt t="67857" x="2141538" y="4138613"/>
          <p14:tracePt t="67864" x="2106613" y="4146550"/>
          <p14:tracePt t="67874" x="2065338" y="4146550"/>
          <p14:tracePt t="67890" x="2005013" y="4146550"/>
          <p14:tracePt t="67907" x="1893888" y="4146550"/>
          <p14:tracePt t="67924" x="1801813" y="4146550"/>
          <p14:tracePt t="67941" x="1673225" y="4146550"/>
          <p14:tracePt t="67943" x="1639888" y="4146550"/>
          <p14:tracePt t="67957" x="1622425" y="4156075"/>
          <p14:tracePt t="67975" x="1597025" y="4156075"/>
          <p14:tracePt t="68080" x="1589088" y="4164013"/>
          <p14:tracePt t="68087" x="1571625" y="4164013"/>
          <p14:tracePt t="68097" x="1546225" y="4164013"/>
          <p14:tracePt t="68107" x="1520825" y="4164013"/>
          <p14:tracePt t="68127" x="1503363" y="4164013"/>
          <p14:tracePt t="68487" x="1538288" y="4164013"/>
          <p14:tracePt t="68495" x="1622425" y="4164013"/>
          <p14:tracePt t="68507" x="1673225" y="4164013"/>
          <p14:tracePt t="68523" x="1766888" y="4164013"/>
          <p14:tracePt t="68540" x="1843088" y="4164013"/>
          <p14:tracePt t="68556" x="1885950" y="4164013"/>
          <p14:tracePt t="68573" x="1946275" y="4164013"/>
          <p14:tracePt t="68590" x="1997075" y="4164013"/>
          <p14:tracePt t="68607" x="2030413" y="4164013"/>
          <p14:tracePt t="68624" x="2081213" y="4164013"/>
          <p14:tracePt t="68641" x="2192338" y="4164013"/>
          <p14:tracePt t="68657" x="2301875" y="4189413"/>
          <p14:tracePt t="68676" x="2395538" y="4206875"/>
          <p14:tracePt t="68695" x="2471738" y="4206875"/>
          <p14:tracePt t="68695" x="2497138" y="4206875"/>
          <p14:tracePt t="68706" x="2532063" y="4206875"/>
          <p14:tracePt t="68725" x="2557463" y="4206875"/>
          <p14:tracePt t="68791" x="2574925" y="4206875"/>
          <p14:tracePt t="68799" x="2600325" y="4206875"/>
          <p14:tracePt t="68809" x="2625725" y="4206875"/>
          <p14:tracePt t="68823" x="2651125" y="4206875"/>
          <p14:tracePt t="68841" x="2701925" y="4206875"/>
          <p14:tracePt t="68856" x="2719388" y="4206875"/>
          <p14:tracePt t="68936" x="2735263" y="4206875"/>
          <p14:tracePt t="68943" x="2752725" y="4206875"/>
          <p14:tracePt t="68956" x="2760663" y="4206875"/>
          <p14:tracePt t="68973" x="2770188" y="4206875"/>
          <p14:tracePt t="68976" x="2795588" y="4206875"/>
          <p14:tracePt t="68990" x="2820988" y="4206875"/>
          <p14:tracePt t="68991" x="2838450" y="4206875"/>
          <p14:tracePt t="69007" x="2863850" y="4206875"/>
          <p14:tracePt t="69023" x="2905125" y="4206875"/>
          <p14:tracePt t="69039" x="2940050" y="4206875"/>
          <p14:tracePt t="69057" x="2947988" y="4206875"/>
          <p14:tracePt t="69073" x="2965450" y="4206875"/>
          <p14:tracePt t="69090" x="2998788" y="4206875"/>
          <p14:tracePt t="69107" x="3041650" y="4214813"/>
          <p14:tracePt t="69123" x="3100388" y="4214813"/>
          <p14:tracePt t="69140" x="3160713" y="4214813"/>
          <p14:tracePt t="69158" x="3211513" y="4214813"/>
          <p14:tracePt t="69159" x="3244850" y="4214813"/>
          <p14:tracePt t="69177" x="3330575" y="4214813"/>
          <p14:tracePt t="69194" x="3406775" y="4214813"/>
          <p14:tracePt t="69206" x="3449638" y="4214813"/>
          <p14:tracePt t="69225" x="3467100" y="4214813"/>
          <p14:tracePt t="69247" x="3475038" y="4197350"/>
          <p14:tracePt t="69425" x="3475038" y="4189413"/>
          <p14:tracePt t="69431" x="3475038" y="4164013"/>
          <p14:tracePt t="69442" x="3475038" y="4156075"/>
          <p14:tracePt t="69458" x="3551238" y="4156075"/>
          <p14:tracePt t="69473" x="3695700" y="4156075"/>
          <p14:tracePt t="69490" x="3848100" y="4156075"/>
          <p14:tracePt t="69507" x="4010025" y="4156075"/>
          <p14:tracePt t="69524" x="4162425" y="4156075"/>
          <p14:tracePt t="69540" x="4332288" y="4156075"/>
          <p14:tracePt t="69556" x="4529138" y="4156075"/>
          <p14:tracePt t="69573" x="4689475" y="4156075"/>
          <p14:tracePt t="69589" x="4833938" y="4156075"/>
          <p14:tracePt t="69607" x="4902200" y="4156075"/>
          <p14:tracePt t="69608" x="4919663" y="4156075"/>
          <p14:tracePt t="70744" x="4945063" y="4156075"/>
          <p14:tracePt t="70751" x="4970463" y="4156075"/>
          <p14:tracePt t="70759" x="4995863" y="4156075"/>
          <p14:tracePt t="70774" x="5013325" y="4156075"/>
          <p14:tracePt t="70775" x="5029200" y="4156075"/>
          <p14:tracePt t="70879" x="5046663" y="4156075"/>
          <p14:tracePt t="70887" x="5072063" y="4156075"/>
          <p14:tracePt t="70895" x="5114925" y="4156075"/>
          <p14:tracePt t="70906" x="5148263" y="4156075"/>
          <p14:tracePt t="70922" x="5165725" y="4156075"/>
          <p14:tracePt t="71167" x="5173663" y="4156075"/>
          <p14:tracePt t="71187" x="5183188" y="4156075"/>
          <p14:tracePt t="86449" x="5233988" y="4156075"/>
          <p14:tracePt t="86456" x="5632450" y="4156075"/>
          <p14:tracePt t="86465" x="6270625" y="4156075"/>
          <p14:tracePt t="86482" x="7077075" y="4156075"/>
          <p14:tracePt t="86498" x="7467600" y="4062413"/>
          <p14:tracePt t="86515" x="8250238" y="3798888"/>
          <p14:tracePt t="86532" x="8648700" y="3654425"/>
          <p14:tracePt t="86548" x="8709025" y="3611563"/>
          <p14:tracePt t="86679" x="8691563" y="3611563"/>
          <p14:tracePt t="86687" x="8529638" y="3636963"/>
          <p14:tracePt t="86699" x="8385175" y="3662363"/>
          <p14:tracePt t="86715" x="8113713" y="3730625"/>
          <p14:tracePt t="86731" x="7646988" y="3773488"/>
          <p14:tracePt t="86748" x="7153275" y="3773488"/>
          <p14:tracePt t="86766" x="6694488" y="3773488"/>
          <p14:tracePt t="86783" x="6364288" y="3773488"/>
          <p14:tracePt t="86785" x="6245225" y="3773488"/>
          <p14:tracePt t="86799" x="6176963" y="3773488"/>
          <p14:tracePt t="86801" x="6116638" y="3773488"/>
          <p14:tracePt t="86818" x="5997575" y="3798888"/>
          <p14:tracePt t="86833" x="5905500" y="3816350"/>
          <p14:tracePt t="86850" x="5776913" y="3824288"/>
          <p14:tracePt t="86865" x="5573713" y="3857625"/>
          <p14:tracePt t="86883" x="5318125" y="3908425"/>
          <p14:tracePt t="86898" x="5013325" y="3943350"/>
          <p14:tracePt t="86915" x="4681538" y="3976688"/>
          <p14:tracePt t="86932" x="4425950" y="3994150"/>
          <p14:tracePt t="86948" x="4179888" y="3994150"/>
          <p14:tracePt t="86965" x="3890963" y="3994150"/>
          <p14:tracePt t="86984" x="3492500" y="3994150"/>
          <p14:tracePt t="86999" x="3338513" y="4002088"/>
          <p14:tracePt t="87000" x="3254375" y="4002088"/>
          <p14:tracePt t="87015" x="3186113" y="4002088"/>
          <p14:tracePt t="87033" x="3143250" y="4019550"/>
          <p14:tracePt t="87080" x="3135313" y="4019550"/>
          <p14:tracePt t="87087" x="3109913" y="4044950"/>
          <p14:tracePt t="87099" x="3041650" y="4087813"/>
          <p14:tracePt t="87116" x="2889250" y="4156075"/>
          <p14:tracePt t="87133" x="2701925" y="4206875"/>
          <p14:tracePt t="87148" x="2540000" y="4249738"/>
          <p14:tracePt t="87165" x="2430463" y="4283075"/>
          <p14:tracePt t="87183" x="2405063" y="4291013"/>
          <p14:tracePt t="87184" x="2395538" y="4291013"/>
          <p14:tracePt t="87199" x="2387600" y="4300538"/>
          <p14:tracePt t="87218" x="2379663" y="4308475"/>
          <p14:tracePt t="87232" x="2362200" y="4316413"/>
          <p14:tracePt t="87248" x="2260600" y="4419600"/>
          <p14:tracePt t="87265" x="2149475" y="4452938"/>
          <p14:tracePt t="87282" x="1979613" y="4495800"/>
          <p14:tracePt t="87298" x="1766888" y="4579938"/>
          <p14:tracePt t="87316" x="1563688" y="4630738"/>
          <p14:tracePt t="87332" x="1358900" y="4691063"/>
          <p14:tracePt t="87349" x="1290638" y="4708525"/>
          <p14:tracePt t="87365" x="1265238" y="4716463"/>
          <p14:tracePt t="87391" x="1257300" y="4716463"/>
          <p14:tracePt t="87449" x="1223963" y="4741863"/>
          <p14:tracePt t="87456" x="1223963" y="4749800"/>
          <p14:tracePt t="87465" x="1198563" y="4759325"/>
          <p14:tracePt t="87481" x="1173163" y="4802188"/>
          <p14:tracePt t="87499" x="1138238" y="4810125"/>
          <p14:tracePt t="87515" x="1095375" y="4835525"/>
          <p14:tracePt t="87532" x="1079500" y="4852988"/>
          <p14:tracePt t="87548" x="1069975" y="4852988"/>
          <p14:tracePt t="87633" x="1062038" y="4852988"/>
          <p14:tracePt t="87704" x="1062038" y="4860925"/>
          <p14:tracePt t="87711" x="1062038" y="4868863"/>
          <p14:tracePt t="87719" x="1062038" y="4878388"/>
          <p14:tracePt t="87731" x="1062038" y="4894263"/>
          <p14:tracePt t="87750" x="1062038" y="4903788"/>
          <p14:tracePt t="87764" x="1079500" y="4911725"/>
          <p14:tracePt t="87781" x="1087438" y="4919663"/>
          <p14:tracePt t="87816" x="1104900" y="4919663"/>
          <p14:tracePt t="87832" x="1130300" y="4929188"/>
          <p14:tracePt t="87838" x="1138238" y="4929188"/>
          <p14:tracePt t="87848" x="1147763" y="4929188"/>
          <p14:tracePt t="87865" x="1206500" y="4937125"/>
          <p14:tracePt t="87881" x="1249363" y="4937125"/>
          <p14:tracePt t="87898" x="1290638" y="4937125"/>
          <p14:tracePt t="87915" x="1325563" y="4937125"/>
          <p14:tracePt t="87931" x="1376363" y="4937125"/>
          <p14:tracePt t="87948" x="1435100" y="4937125"/>
          <p14:tracePt t="87965" x="1520825" y="4937125"/>
          <p14:tracePt t="87982" x="1554163" y="4946650"/>
          <p14:tracePt t="88064" x="1597025" y="4946650"/>
          <p14:tracePt t="88075" x="1647825" y="4946650"/>
          <p14:tracePt t="88085" x="1708150" y="4946650"/>
          <p14:tracePt t="88099" x="1809750" y="4946650"/>
          <p14:tracePt t="88116" x="1936750" y="4946650"/>
          <p14:tracePt t="88131" x="2047875" y="4972050"/>
          <p14:tracePt t="88148" x="2090738" y="4972050"/>
          <p14:tracePt t="88165" x="2116138" y="4972050"/>
          <p14:tracePt t="88207" x="2132013" y="4972050"/>
          <p14:tracePt t="88216" x="2157413" y="4972050"/>
          <p14:tracePt t="88223" x="2200275" y="4972050"/>
          <p14:tracePt t="88233" x="2260600" y="4972050"/>
          <p14:tracePt t="88248" x="2489200" y="4997450"/>
          <p14:tracePt t="88265" x="2770188" y="5030788"/>
          <p14:tracePt t="88282" x="3074988" y="5073650"/>
          <p14:tracePt t="88298" x="3381375" y="5116513"/>
          <p14:tracePt t="88315" x="3576638" y="5149850"/>
          <p14:tracePt t="88331" x="3652838" y="5167313"/>
          <p14:tracePt t="88639" x="3644900" y="5167313"/>
          <p14:tracePt t="88648" x="3636963" y="5167313"/>
          <p14:tracePt t="88656" x="3611563" y="5167313"/>
          <p14:tracePt t="88665" x="3594100" y="5167313"/>
          <p14:tracePt t="88681" x="3533775" y="5167313"/>
          <p14:tracePt t="88697" x="3457575" y="5167313"/>
          <p14:tracePt t="88714" x="3211513" y="5175250"/>
          <p14:tracePt t="88731" x="2889250" y="5175250"/>
          <p14:tracePt t="88747" x="2557463" y="5175250"/>
          <p14:tracePt t="88764" x="2235200" y="5175250"/>
          <p14:tracePt t="88781" x="2022475" y="5157788"/>
          <p14:tracePt t="88799" x="1962150" y="5149850"/>
          <p14:tracePt t="88815" x="1946275" y="5149850"/>
          <p14:tracePt t="88864" x="1920875" y="5149850"/>
          <p14:tracePt t="88872" x="1893888" y="5149850"/>
          <p14:tracePt t="88881" x="1878013" y="5149850"/>
          <p14:tracePt t="88898" x="1852613" y="5149850"/>
          <p14:tracePt t="88916" x="1827213" y="5149850"/>
          <p14:tracePt t="88932" x="1784350" y="5141913"/>
          <p14:tracePt t="88948" x="1724025" y="5141913"/>
          <p14:tracePt t="88964" x="1631950" y="5132388"/>
          <p14:tracePt t="88981" x="1546225" y="5116513"/>
          <p14:tracePt t="88997" x="1470025" y="5106988"/>
          <p14:tracePt t="89015" x="1444625" y="5106988"/>
          <p14:tracePt t="89626" x="1452563" y="5106988"/>
          <p14:tracePt t="89639" x="1462088" y="5106988"/>
          <p14:tracePt t="89648" x="1462088" y="5099050"/>
          <p14:tracePt t="89656" x="1503363" y="5099050"/>
          <p14:tracePt t="89664" x="1546225" y="5091113"/>
          <p14:tracePt t="89682" x="1563688" y="5091113"/>
          <p14:tracePt t="90562" x="1614488" y="5091113"/>
          <p14:tracePt t="90567" x="1716088" y="5091113"/>
          <p14:tracePt t="90580" x="1784350" y="5091113"/>
          <p14:tracePt t="90601" x="2166938" y="5056188"/>
          <p14:tracePt t="90613" x="2243138" y="5056188"/>
          <p14:tracePt t="90616" x="2311400" y="5048250"/>
          <p14:tracePt t="90631" x="2362200" y="5038725"/>
          <p14:tracePt t="90633" x="2379663" y="5038725"/>
          <p14:tracePt t="90647" x="2413000" y="5038725"/>
          <p14:tracePt t="90664" x="2430463" y="5030788"/>
          <p14:tracePt t="90696" x="2430463" y="5022850"/>
          <p14:tracePt t="90712" x="2446338" y="5013325"/>
          <p14:tracePt t="90719" x="2497138" y="5013325"/>
          <p14:tracePt t="90730" x="2549525" y="5013325"/>
          <p14:tracePt t="90747" x="2719388" y="5013325"/>
          <p14:tracePt t="90764" x="2871788" y="5013325"/>
          <p14:tracePt t="90786" x="3041650" y="5013325"/>
          <p14:tracePt t="90797" x="3074988" y="5013325"/>
          <p14:tracePt t="90814" x="3092450" y="5013325"/>
          <p14:tracePt t="91207" x="3100388" y="5013325"/>
          <p14:tracePt t="91251" x="3100388" y="5030788"/>
          <p14:tracePt t="91256" x="3084513" y="5038725"/>
          <p14:tracePt t="91265" x="3067050" y="5048250"/>
          <p14:tracePt t="91280" x="3041650" y="5056188"/>
          <p14:tracePt t="91297" x="3024188" y="5064125"/>
          <p14:tracePt t="91316" x="2998788" y="5064125"/>
          <p14:tracePt t="91330" x="2955925" y="5081588"/>
          <p14:tracePt t="91348" x="2940050" y="5091113"/>
          <p14:tracePt t="91363" x="2930525" y="5091113"/>
          <p14:tracePt t="91381" x="2922588" y="5099050"/>
          <p14:tracePt t="91399" x="2914650" y="5099050"/>
          <p14:tracePt t="92504" x="2863850" y="5099050"/>
          <p14:tracePt t="92512" x="2838450" y="5099050"/>
          <p14:tracePt t="92543" x="2828925" y="5099050"/>
          <p14:tracePt t="92551" x="2803525" y="5099050"/>
          <p14:tracePt t="92562" x="2795588" y="5099050"/>
          <p14:tracePt t="92917" x="2795588" y="5091113"/>
          <p14:tracePt t="92920" x="2795588" y="5073650"/>
          <p14:tracePt t="92927" x="2820988" y="5064125"/>
          <p14:tracePt t="92935" x="2846388" y="5056188"/>
          <p14:tracePt t="92946" x="2863850" y="5048250"/>
          <p14:tracePt t="92962" x="2905125" y="5038725"/>
          <p14:tracePt t="92979" x="2965450" y="5022850"/>
          <p14:tracePt t="92996" x="2998788" y="5013325"/>
          <p14:tracePt t="93016" x="3033713" y="5013325"/>
          <p14:tracePt t="93087" x="3041650" y="5013325"/>
          <p14:tracePt t="93098" x="3049588" y="5013325"/>
          <p14:tracePt t="95215" x="3033713" y="5013325"/>
          <p14:tracePt t="95225" x="2998788" y="5013325"/>
          <p14:tracePt t="95230" x="2973388" y="5013325"/>
          <p14:tracePt t="95246" x="2955925" y="5013325"/>
          <p14:tracePt t="95247" x="2947988" y="5013325"/>
          <p14:tracePt t="95263" x="2940050" y="5013325"/>
          <p14:tracePt t="95335" x="2879725" y="5013325"/>
          <p14:tracePt t="95346" x="2820988" y="5013325"/>
          <p14:tracePt t="95352" x="2786063" y="5013325"/>
          <p14:tracePt t="95361" x="2770188" y="5013325"/>
          <p14:tracePt t="95378" x="2744788" y="5013325"/>
          <p14:tracePt t="95464" x="2735263" y="5013325"/>
          <p14:tracePt t="95472" x="2719388" y="5013325"/>
          <p14:tracePt t="95479" x="2709863" y="5013325"/>
          <p14:tracePt t="95494" x="2701925" y="5013325"/>
          <p14:tracePt t="95511" x="2693988" y="5013325"/>
          <p14:tracePt t="95527" x="2463800" y="5005388"/>
          <p14:tracePt t="95544" x="2251075" y="5005388"/>
          <p14:tracePt t="95561" x="2022475" y="4997450"/>
          <p14:tracePt t="95579" x="1792288" y="4937125"/>
          <p14:tracePt t="95595" x="1647825" y="4894263"/>
          <p14:tracePt t="95611" x="1639888" y="4894263"/>
          <p14:tracePt t="95775" x="1631950" y="4886325"/>
          <p14:tracePt t="95791" x="1639888" y="4886325"/>
          <p14:tracePt t="95807" x="1673225" y="4886325"/>
          <p14:tracePt t="95815" x="1741488" y="4852988"/>
          <p14:tracePt t="95828" x="1827213" y="4852988"/>
          <p14:tracePt t="95845" x="2055813" y="4818063"/>
          <p14:tracePt t="95866" x="2405063" y="4784725"/>
          <p14:tracePt t="95878" x="2524125" y="4775200"/>
          <p14:tracePt t="95898" x="2828925" y="4775200"/>
          <p14:tracePt t="95912" x="2905125" y="4775200"/>
          <p14:tracePt t="95913" x="2947988" y="4775200"/>
          <p14:tracePt t="95928" x="3024188" y="4775200"/>
          <p14:tracePt t="95947" x="3067050" y="4775200"/>
          <p14:tracePt t="95961" x="3074988" y="4775200"/>
          <p14:tracePt t="96024" x="3092450" y="4775200"/>
          <p14:tracePt t="96031" x="3109913" y="4775200"/>
          <p14:tracePt t="96046" x="3135313" y="4775200"/>
          <p14:tracePt t="96047" x="3143250" y="4775200"/>
          <p14:tracePt t="96061" x="3168650" y="4775200"/>
          <p14:tracePt t="96064" x="3203575" y="4775200"/>
          <p14:tracePt t="96079" x="3219450" y="4775200"/>
          <p14:tracePt t="96081" x="3254375" y="4775200"/>
          <p14:tracePt t="96096" x="3330575" y="4775200"/>
          <p14:tracePt t="96116" x="3381375" y="4792663"/>
          <p14:tracePt t="96128" x="3398838" y="4792663"/>
          <p14:tracePt t="96146" x="3406775" y="4792663"/>
          <p14:tracePt t="96847" x="3414713" y="4792663"/>
          <p14:tracePt t="96855" x="3441700" y="4835525"/>
          <p14:tracePt t="96863" x="3449638" y="4835525"/>
          <p14:tracePt t="96880" x="3457575" y="4835525"/>
          <p14:tracePt t="96897" x="3543300" y="4852988"/>
          <p14:tracePt t="96914" x="3695700" y="4894263"/>
          <p14:tracePt t="96928" x="3746500" y="4894263"/>
          <p14:tracePt t="96929" x="3781425" y="4903788"/>
          <p14:tracePt t="96944" x="3890963" y="4919663"/>
          <p14:tracePt t="96963" x="3967163" y="4937125"/>
          <p14:tracePt t="96977" x="4010025" y="4937125"/>
          <p14:tracePt t="96995" x="4035425" y="4937125"/>
          <p14:tracePt t="97047" x="4044950" y="4937125"/>
          <p14:tracePt t="97055" x="4060825" y="4937125"/>
          <p14:tracePt t="97062" x="4086225" y="4937125"/>
          <p14:tracePt t="97077" x="4154488" y="4937125"/>
          <p14:tracePt t="97095" x="4392613" y="4972050"/>
          <p14:tracePt t="97111" x="4638675" y="5013325"/>
          <p14:tracePt t="97112" x="4749800" y="5013325"/>
          <p14:tracePt t="97128" x="4851400" y="5030788"/>
          <p14:tracePt t="97129" x="4935538" y="5038725"/>
          <p14:tracePt t="97146" x="5029200" y="5038725"/>
          <p14:tracePt t="97162" x="5038725" y="5048250"/>
          <p14:tracePt t="97447" x="5013325" y="5048250"/>
          <p14:tracePt t="97456" x="4970463" y="5048250"/>
          <p14:tracePt t="97464" x="4962525" y="5048250"/>
          <p14:tracePt t="97477" x="4927600" y="5048250"/>
          <p14:tracePt t="97495" x="4894263" y="5048250"/>
          <p14:tracePt t="97496" x="4876800" y="5048250"/>
          <p14:tracePt t="97519" x="4859338" y="5048250"/>
          <p14:tracePt t="97536" x="4843463" y="5048250"/>
          <p14:tracePt t="97543" x="4818063" y="5048250"/>
          <p14:tracePt t="97561" x="4706938" y="5091113"/>
          <p14:tracePt t="97578" x="4587875" y="5091113"/>
          <p14:tracePt t="97596" x="4503738" y="5091113"/>
          <p14:tracePt t="97611" x="4451350" y="5091113"/>
          <p14:tracePt t="97680" x="4443413" y="5091113"/>
          <p14:tracePt t="97687" x="4425950" y="5091113"/>
          <p14:tracePt t="97696" x="4418013" y="5091113"/>
          <p14:tracePt t="97713" x="4400550" y="5091113"/>
          <p14:tracePt t="97959" x="4410075" y="5091113"/>
          <p14:tracePt t="97967" x="4435475" y="5091113"/>
          <p14:tracePt t="97977" x="4468813" y="5099050"/>
          <p14:tracePt t="97994" x="4554538" y="5099050"/>
          <p14:tracePt t="98011" x="4699000" y="5099050"/>
          <p14:tracePt t="98027" x="4826000" y="5099050"/>
          <p14:tracePt t="98044" x="4945063" y="5099050"/>
          <p14:tracePt t="98061" x="5046663" y="5064125"/>
          <p14:tracePt t="98077" x="5157788" y="5038725"/>
          <p14:tracePt t="98097" x="5421313" y="4979988"/>
          <p14:tracePt t="98111" x="5522913" y="4979988"/>
          <p14:tracePt t="98113" x="5632450" y="4979988"/>
          <p14:tracePt t="98128" x="5700713" y="4979988"/>
          <p14:tracePt t="98129" x="5802313" y="4979988"/>
          <p14:tracePt t="98145" x="5870575" y="4979988"/>
          <p14:tracePt t="98147" x="5946775" y="4979988"/>
          <p14:tracePt t="98161" x="5997575" y="4979988"/>
          <p14:tracePt t="98177" x="6015038" y="4979988"/>
          <p14:tracePt t="98345" x="6007100" y="4979988"/>
          <p14:tracePt t="98351" x="5981700" y="4979988"/>
          <p14:tracePt t="98359" x="5938838" y="4987925"/>
          <p14:tracePt t="98377" x="5802313" y="5013325"/>
          <p14:tracePt t="98393" x="5641975" y="5056188"/>
          <p14:tracePt t="98410" x="5411788" y="5091113"/>
          <p14:tracePt t="98427" x="5173663" y="5091113"/>
          <p14:tracePt t="98444" x="4945063" y="5091113"/>
          <p14:tracePt t="98460" x="4843463" y="5091113"/>
          <p14:tracePt t="98477" x="4818063" y="5091113"/>
          <p14:tracePt t="98512" x="4791075" y="5091113"/>
          <p14:tracePt t="98529" x="4757738" y="5091113"/>
          <p14:tracePt t="98536" x="4740275" y="5091113"/>
          <p14:tracePt t="98545" x="4699000" y="5091113"/>
          <p14:tracePt t="98561" x="4630738" y="5091113"/>
          <p14:tracePt t="98576" x="4605338" y="5091113"/>
          <p14:tracePt t="98594" x="4595813" y="5081588"/>
          <p14:tracePt t="98767" x="4605338" y="5081588"/>
          <p14:tracePt t="98776" x="4630738" y="5081588"/>
          <p14:tracePt t="98783" x="4638675" y="5081588"/>
          <p14:tracePt t="98793" x="4673600" y="5081588"/>
          <p14:tracePt t="98810" x="4732338" y="5081588"/>
          <p14:tracePt t="98826" x="4800600" y="5081588"/>
          <p14:tracePt t="98843" x="4859338" y="5081588"/>
          <p14:tracePt t="98860" x="4910138" y="5081588"/>
          <p14:tracePt t="98877" x="4927600" y="5081588"/>
          <p14:tracePt t="98894" x="4935538" y="5081588"/>
          <p14:tracePt t="98960" x="4953000" y="5081588"/>
          <p14:tracePt t="98992" x="4962525" y="5081588"/>
          <p14:tracePt t="99239" x="4953000" y="5081588"/>
          <p14:tracePt t="99246" x="4927600" y="5081588"/>
          <p14:tracePt t="99260" x="4919663" y="5081588"/>
          <p14:tracePt t="99276" x="4902200" y="5081588"/>
          <p14:tracePt t="100984" x="4910138" y="5081588"/>
          <p14:tracePt t="100992" x="4919663" y="5081588"/>
          <p14:tracePt t="100999" x="4927600" y="5081588"/>
          <p14:tracePt t="101010" x="4945063" y="5073650"/>
          <p14:tracePt t="101025" x="4987925" y="5073650"/>
          <p14:tracePt t="101045" x="5013325" y="5064125"/>
          <p14:tracePt t="101047" x="5054600" y="5048250"/>
          <p14:tracePt t="101059" x="5064125" y="5048250"/>
          <p14:tracePt t="101075" x="5089525" y="5048250"/>
          <p14:tracePt t="101093" x="5114925" y="5038725"/>
          <p14:tracePt t="101109" x="5132388" y="5038725"/>
          <p14:tracePt t="101125" x="5148263" y="5030788"/>
          <p14:tracePt t="101144" x="5183188" y="5030788"/>
          <p14:tracePt t="101145" x="5233988" y="5030788"/>
          <p14:tracePt t="101160" x="5276850" y="5030788"/>
          <p14:tracePt t="101162" x="5335588" y="5030788"/>
          <p14:tracePt t="101178" x="5378450" y="5030788"/>
          <p14:tracePt t="101179" x="5411788" y="5030788"/>
          <p14:tracePt t="101194" x="5480050" y="5030788"/>
          <p14:tracePt t="101209" x="5487988" y="5030788"/>
          <p14:tracePt t="101246" x="5497513" y="5030788"/>
          <p14:tracePt t="101256" x="5505450" y="5030788"/>
          <p14:tracePt t="101263" x="5513388" y="5030788"/>
          <p14:tracePt t="101278" x="5522913" y="5030788"/>
          <p14:tracePt t="101292" x="5530850" y="5030788"/>
          <p14:tracePt t="101311" x="5538788" y="5030788"/>
          <p14:tracePt t="101471" x="5556250" y="5030788"/>
          <p14:tracePt t="101479" x="5581650" y="5030788"/>
          <p14:tracePt t="101487" x="5616575" y="5030788"/>
          <p14:tracePt t="101527" x="5624513" y="5030788"/>
          <p14:tracePt t="101536" x="5632450" y="5030788"/>
          <p14:tracePt t="101544" x="5649913" y="5030788"/>
          <p14:tracePt t="101560" x="5718175" y="5030788"/>
          <p14:tracePt t="101576" x="5761038" y="5038725"/>
          <p14:tracePt t="101578" x="5794375" y="5048250"/>
          <p14:tracePt t="101594" x="5845175" y="5056188"/>
          <p14:tracePt t="101609" x="5895975" y="5056188"/>
          <p14:tracePt t="101626" x="5938838" y="5056188"/>
          <p14:tracePt t="101642" x="6015038" y="5056188"/>
          <p14:tracePt t="101658" x="6134100" y="5064125"/>
          <p14:tracePt t="101676" x="6253163" y="5081588"/>
          <p14:tracePt t="101696" x="6397625" y="5099050"/>
          <p14:tracePt t="101712" x="6415088" y="5099050"/>
          <p14:tracePt t="101745" x="6430963" y="5099050"/>
          <p14:tracePt t="101761" x="6440488" y="5099050"/>
          <p14:tracePt t="101776" x="6465888" y="5099050"/>
          <p14:tracePt t="101784" x="6491288" y="5099050"/>
          <p14:tracePt t="101793" x="6516688" y="5099050"/>
          <p14:tracePt t="101808" x="6592888" y="5091113"/>
          <p14:tracePt t="101825" x="6653213" y="5081588"/>
          <p14:tracePt t="101842" x="6719888" y="5073650"/>
          <p14:tracePt t="101858" x="6745288" y="5064125"/>
          <p14:tracePt t="101875" x="6754813" y="5064125"/>
          <p14:tracePt t="101892" x="6770688" y="5056188"/>
          <p14:tracePt t="101908" x="6813550" y="5056188"/>
          <p14:tracePt t="101927" x="6873875" y="5056188"/>
          <p14:tracePt t="101928" x="6907213" y="5056188"/>
          <p14:tracePt t="101944" x="6992938" y="5056188"/>
          <p14:tracePt t="101960" x="7034213" y="5056188"/>
          <p14:tracePt t="101961" x="7069138" y="5056188"/>
          <p14:tracePt t="101977" x="7112000" y="5056188"/>
          <p14:tracePt t="101996" x="7127875" y="5056188"/>
          <p14:tracePt t="102047" x="7145338" y="5056188"/>
          <p14:tracePt t="102056" x="7162800" y="5056188"/>
          <p14:tracePt t="102063" x="7188200" y="5056188"/>
          <p14:tracePt t="102075" x="7204075" y="5056188"/>
          <p14:tracePt t="102239" x="7213600" y="5073650"/>
          <p14:tracePt t="102247" x="7221538" y="5073650"/>
          <p14:tracePt t="102416" x="7239000" y="5073650"/>
          <p14:tracePt t="102430" x="7246938" y="5073650"/>
          <p14:tracePt t="102439" x="7264400" y="5073650"/>
          <p14:tracePt t="102447" x="7272338" y="5064125"/>
          <p14:tracePt t="102458" x="7289800" y="5064125"/>
          <p14:tracePt t="102475" x="7307263" y="5056188"/>
          <p14:tracePt t="102491" x="7340600" y="5056188"/>
          <p14:tracePt t="102508" x="7383463" y="5056188"/>
          <p14:tracePt t="102526" x="7408863" y="5048250"/>
          <p14:tracePt t="102527" x="7426325" y="5048250"/>
          <p14:tracePt t="102543" x="7434263" y="5048250"/>
          <p14:tracePt t="102560" x="7451725" y="5038725"/>
          <p14:tracePt t="102575" x="7459663" y="5038725"/>
          <p14:tracePt t="102592" x="7502525" y="5038725"/>
          <p14:tracePt t="102593" x="7527925" y="5038725"/>
          <p14:tracePt t="102608" x="7578725" y="5038725"/>
          <p14:tracePt t="102625" x="7715250" y="5038725"/>
          <p14:tracePt t="102642" x="7824788" y="5048250"/>
          <p14:tracePt t="102658" x="7961313" y="5064125"/>
          <p14:tracePt t="102675" x="8054975" y="5073650"/>
          <p14:tracePt t="102693" x="8096250" y="5081588"/>
          <p14:tracePt t="102695" x="8105775" y="5081588"/>
          <p14:tracePt t="102847" x="8113713" y="5081588"/>
          <p14:tracePt t="102856" x="8131175" y="5081588"/>
          <p14:tracePt t="102863" x="8164513" y="5081588"/>
          <p14:tracePt t="102875" x="8174038" y="5081588"/>
          <p14:tracePt t="102892" x="8258175" y="5081588"/>
          <p14:tracePt t="102908" x="8445500" y="5081588"/>
          <p14:tracePt t="102926" x="8615363" y="5081588"/>
          <p14:tracePt t="102927" x="8683625" y="5081588"/>
          <p14:tracePt t="102942" x="8759825" y="5081588"/>
          <p14:tracePt t="102944" x="8802688" y="5081588"/>
          <p14:tracePt t="102959" x="8828088" y="5081588"/>
          <p14:tracePt t="102960" x="8843963" y="5081588"/>
          <p14:tracePt t="103024" x="8853488" y="5081588"/>
          <p14:tracePt t="103031" x="8869363" y="5081588"/>
          <p14:tracePt t="103041" x="8912225" y="5081588"/>
          <p14:tracePt t="103059" x="8955088" y="5073650"/>
          <p14:tracePt t="103075" x="8988425" y="5073650"/>
          <p14:tracePt t="103091" x="8997950" y="5073650"/>
          <p14:tracePt t="121345" x="8997950" y="5091113"/>
          <p14:tracePt t="121353" x="8997950" y="5149850"/>
          <p14:tracePt t="121361" x="9013825" y="5192713"/>
          <p14:tracePt t="121368" x="9013825" y="5235575"/>
          <p14:tracePt t="121383" x="9013825" y="5251450"/>
          <p14:tracePt t="121439" x="9013825" y="5276850"/>
          <p14:tracePt t="121447" x="9048750" y="5362575"/>
          <p14:tracePt t="121455" x="9064625" y="5438775"/>
          <p14:tracePt t="121466" x="9099550" y="5532438"/>
          <p14:tracePt t="121483" x="9142413" y="5651500"/>
          <p14:tracePt t="121500" x="9150350" y="5694363"/>
          <p14:tracePt t="121516" x="9175750" y="5889625"/>
          <p14:tracePt t="121533" x="9218613" y="6076950"/>
          <p14:tracePt t="121536" x="9251950" y="6127750"/>
          <p14:tracePt t="121550" x="9251950" y="6135688"/>
          <p14:tracePt t="121624" x="9251950" y="6143625"/>
          <p14:tracePt t="121679" x="9261475" y="6143625"/>
          <p14:tracePt t="121687" x="9277350" y="6153150"/>
          <p14:tracePt t="121695" x="9294813" y="6161088"/>
          <p14:tracePt t="121702" x="9320213" y="6169025"/>
          <p14:tracePt t="121717" x="9337675" y="6186488"/>
          <p14:tracePt t="121808" x="9413875" y="6178550"/>
          <p14:tracePt t="121816" x="9472613" y="6169025"/>
          <p14:tracePt t="121823" x="9498013" y="6169025"/>
          <p14:tracePt t="121833" x="9515475" y="6161088"/>
          <p14:tracePt t="121849" x="9609138" y="6135688"/>
          <p14:tracePt t="121866" x="9702800" y="6118225"/>
          <p14:tracePt t="121883" x="9786938" y="6084888"/>
          <p14:tracePt t="121900" x="9821863" y="6076950"/>
          <p14:tracePt t="121916" x="9829800" y="6076950"/>
          <p14:tracePt t="122087" x="9847263" y="6076950"/>
          <p14:tracePt t="122095" x="9864725" y="6059488"/>
          <p14:tracePt t="122103" x="9880600" y="6059488"/>
          <p14:tracePt t="122116" x="9890125" y="6059488"/>
          <p14:tracePt t="122134" x="9898063" y="6059488"/>
          <p14:tracePt t="122135" x="9915525" y="6059488"/>
          <p14:tracePt t="122152" x="9931400" y="6059488"/>
          <p14:tracePt t="122167" x="9948863" y="6049963"/>
          <p14:tracePt t="122184" x="9991725" y="6008688"/>
          <p14:tracePt t="122185" x="9999663" y="5991225"/>
          <p14:tracePt t="122504" x="9999663" y="5983288"/>
          <p14:tracePt t="122511" x="10009188" y="5973763"/>
          <p14:tracePt t="122519" x="10034588" y="5965825"/>
          <p14:tracePt t="122532" x="10067925" y="5948363"/>
          <p14:tracePt t="122549" x="10093325" y="5940425"/>
          <p14:tracePt t="122566" x="10101263" y="5940425"/>
          <p14:tracePt t="122583" x="10126663" y="5932488"/>
          <p14:tracePt t="122623" x="10144125" y="5915025"/>
          <p14:tracePt t="122631" x="10169525" y="5905500"/>
          <p14:tracePt t="122639" x="10220325" y="5897563"/>
          <p14:tracePt t="124482" x="10255250" y="5897563"/>
          <p14:tracePt t="124487" x="10263188" y="5897563"/>
          <p14:tracePt t="124498" x="10298113" y="5897563"/>
          <p14:tracePt t="124516" x="10364788" y="5897563"/>
          <p14:tracePt t="124535" x="10534650" y="5897563"/>
          <p14:tracePt t="124549" x="10577513" y="5897563"/>
          <p14:tracePt t="124565" x="10663238" y="5897563"/>
          <p14:tracePt t="124567" x="10671175" y="5897563"/>
          <p14:tracePt t="124582" x="10688638" y="5897563"/>
          <p14:tracePt t="124598" x="10696575" y="5897563"/>
          <p14:tracePt t="124624" x="10704513" y="5897563"/>
          <p14:tracePt t="124633" x="10756900" y="5872163"/>
          <p14:tracePt t="124649" x="10874375" y="5864225"/>
          <p14:tracePt t="124665" x="11002963" y="5854700"/>
          <p14:tracePt t="124682" x="11129963" y="5854700"/>
          <p14:tracePt t="124698" x="11172825" y="5854700"/>
          <p14:tracePt t="124716" x="11188700" y="5846763"/>
          <p14:tracePt t="124905" x="11155363" y="5846763"/>
          <p14:tracePt t="124911" x="11071225" y="5846763"/>
          <p14:tracePt t="124918" x="10942638" y="5872163"/>
          <p14:tracePt t="124931" x="10764838" y="5897563"/>
          <p14:tracePt t="124948" x="10298113" y="5897563"/>
          <p14:tracePt t="124965" x="9634538" y="5897563"/>
          <p14:tracePt t="124982" x="9031288" y="5838825"/>
          <p14:tracePt t="124984" x="8810625" y="5813425"/>
          <p14:tracePt t="124999" x="8648700" y="5788025"/>
          <p14:tracePt t="125015" x="8377238" y="5770563"/>
          <p14:tracePt t="125032" x="8174038" y="5770563"/>
          <p14:tracePt t="125050" x="7832725" y="5770563"/>
          <p14:tracePt t="125065" x="7621588" y="5770563"/>
          <p14:tracePt t="125082" x="7451725" y="5770563"/>
          <p14:tracePt t="125098" x="7323138" y="5770563"/>
          <p14:tracePt t="125116" x="7264400" y="5761038"/>
          <p14:tracePt t="125133" x="7196138" y="5761038"/>
          <p14:tracePt t="125135" x="7153275" y="5761038"/>
          <p14:tracePt t="125148" x="7112000" y="5761038"/>
          <p14:tracePt t="125151" x="7069138" y="5761038"/>
          <p14:tracePt t="125165" x="7008813" y="5761038"/>
          <p14:tracePt t="125182" x="6932613" y="5761038"/>
          <p14:tracePt t="125198" x="6907213" y="5778500"/>
          <p14:tracePt t="126353" x="6899275" y="5788025"/>
          <p14:tracePt t="126366" x="6899275" y="5803900"/>
          <p14:tracePt t="126375" x="6907213" y="5821363"/>
          <p14:tracePt t="126391" x="6856413" y="5821363"/>
          <p14:tracePt t="126399" x="6788150" y="5803900"/>
          <p14:tracePt t="126415" x="6780213" y="5803900"/>
          <p14:tracePt t="126584" x="6762750" y="5803900"/>
          <p14:tracePt t="126591" x="6704013" y="5795963"/>
          <p14:tracePt t="126600" x="6635750" y="5770563"/>
          <p14:tracePt t="126615" x="6618288" y="5770563"/>
          <p14:tracePt t="126616" x="6584950" y="5770563"/>
          <p14:tracePt t="126634" x="6534150" y="5770563"/>
          <p14:tracePt t="126711" x="6524625" y="5778500"/>
          <p14:tracePt t="149880" x="6499225" y="5778500"/>
          <p14:tracePt t="149888" x="6423025" y="5778500"/>
          <p14:tracePt t="149895" x="6321425" y="5788025"/>
          <p14:tracePt t="149905" x="6245225" y="5803900"/>
          <p14:tracePt t="149920" x="6151563" y="5829300"/>
          <p14:tracePt t="149937" x="6032500" y="5838825"/>
          <p14:tracePt t="149954" x="5853113" y="5838825"/>
          <p14:tracePt t="149970" x="5735638" y="5838825"/>
          <p14:tracePt t="149987" x="5573713" y="5788025"/>
          <p14:tracePt t="150004" x="5327650" y="5719763"/>
          <p14:tracePt t="150020" x="5097463" y="5659438"/>
          <p14:tracePt t="150037" x="4868863" y="5626100"/>
          <p14:tracePt t="150053" x="4646613" y="5583238"/>
          <p14:tracePt t="150071" x="4451350" y="5557838"/>
          <p14:tracePt t="150087" x="4341813" y="5549900"/>
          <p14:tracePt t="150104" x="4316413" y="5549900"/>
          <p14:tracePt t="150135" x="4306888" y="5549900"/>
          <p14:tracePt t="150143" x="4281488" y="5549900"/>
          <p14:tracePt t="150153" x="4230688" y="5549900"/>
          <p14:tracePt t="150171" x="4137025" y="5565775"/>
          <p14:tracePt t="150187" x="4078288" y="5565775"/>
          <p14:tracePt t="150204" x="4060825" y="5565775"/>
          <p14:tracePt t="150238" x="4060825" y="5575300"/>
          <p14:tracePt t="150255" x="4052888" y="5575300"/>
          <p14:tracePt t="150263" x="4017963" y="5591175"/>
          <p14:tracePt t="150272" x="4002088" y="5608638"/>
          <p14:tracePt t="150287" x="3967163" y="5608638"/>
          <p14:tracePt t="150304" x="3941763" y="5616575"/>
          <p14:tracePt t="150335" x="3933825" y="5616575"/>
          <p14:tracePt t="150343" x="3865563" y="5641975"/>
          <p14:tracePt t="150353" x="3781425" y="5668963"/>
          <p14:tracePt t="150370" x="3627438" y="5702300"/>
          <p14:tracePt t="150387" x="3406775" y="5702300"/>
          <p14:tracePt t="150403" x="3211513" y="5702300"/>
          <p14:tracePt t="150420" x="3117850" y="5702300"/>
          <p14:tracePt t="150775" x="3194050" y="5702300"/>
          <p14:tracePt t="150783" x="3305175" y="5710238"/>
          <p14:tracePt t="150791" x="3381375" y="5710238"/>
          <p14:tracePt t="150803" x="3467100" y="5710238"/>
          <p14:tracePt t="150820" x="3644900" y="5710238"/>
          <p14:tracePt t="150837" x="3781425" y="5710238"/>
          <p14:tracePt t="150854" x="3806825" y="5710238"/>
          <p14:tracePt t="151088" x="3857625" y="5710238"/>
          <p14:tracePt t="151096" x="3890963" y="5710238"/>
          <p14:tracePt t="151296" x="3900488" y="5710238"/>
          <p14:tracePt t="151306" x="3900488" y="5719763"/>
          <p14:tracePt t="151327" x="3908425" y="5727700"/>
          <p14:tracePt t="151336" x="3925888" y="5727700"/>
          <p14:tracePt t="151607" x="3925888" y="5745163"/>
          <p14:tracePt t="151615" x="3925888" y="5761038"/>
          <p14:tracePt t="151622" x="3925888" y="5778500"/>
          <p14:tracePt t="151636" x="3925888" y="5803900"/>
          <p14:tracePt t="151653" x="3925888" y="5813425"/>
          <p14:tracePt t="151671" x="3916363" y="5821363"/>
          <p14:tracePt t="151688" x="3900488" y="5838825"/>
          <p14:tracePt t="151703" x="3900488" y="5846763"/>
          <p14:tracePt t="151726" x="3822700" y="5889625"/>
          <p14:tracePt t="151730" x="3797300" y="5897563"/>
          <p14:tracePt t="151736" x="3746500" y="5905500"/>
          <p14:tracePt t="151756" x="3687763" y="5940425"/>
          <p14:tracePt t="151770" x="3662363" y="5940425"/>
          <p14:tracePt t="151959" x="3652838" y="5940425"/>
          <p14:tracePt t="152168" x="3652838" y="5948363"/>
          <p14:tracePt t="152176" x="3652838" y="5957888"/>
          <p14:tracePt t="152186" x="3652838" y="5965825"/>
          <p14:tracePt t="152207" x="3652838" y="5973763"/>
          <p14:tracePt t="152392" x="3695700" y="5973763"/>
          <p14:tracePt t="152399" x="3771900" y="6008688"/>
          <p14:tracePt t="152407" x="3797300" y="6008688"/>
          <p14:tracePt t="152472" x="3789363" y="6008688"/>
          <p14:tracePt t="152479" x="3771900" y="6008688"/>
          <p14:tracePt t="152526" x="3738563" y="6008688"/>
          <p14:tracePt t="152536" x="3678238" y="5991225"/>
          <p14:tracePt t="152543" x="3619500" y="5973763"/>
          <p14:tracePt t="152552" x="3559175" y="5973763"/>
          <p14:tracePt t="152569" x="3432175" y="5957888"/>
          <p14:tracePt t="152586" x="3287713" y="5932488"/>
          <p14:tracePt t="152604" x="3178175" y="5897563"/>
          <p14:tracePt t="152621" x="3024188" y="5829300"/>
          <p14:tracePt t="152623" x="2998788" y="5821363"/>
          <p14:tracePt t="152637" x="2965450" y="5803900"/>
          <p14:tracePt t="152656" x="2786063" y="5788025"/>
          <p14:tracePt t="152669" x="2719388" y="5770563"/>
          <p14:tracePt t="152687" x="2557463" y="5770563"/>
          <p14:tracePt t="152688" x="2497138" y="5753100"/>
          <p14:tracePt t="152704" x="2463800" y="5745163"/>
          <p14:tracePt t="152706" x="2430463" y="5735638"/>
          <p14:tracePt t="152719" x="2420938" y="5735638"/>
          <p14:tracePt t="152753" x="2405063" y="5735638"/>
          <p14:tracePt t="152758" x="2387600" y="5735638"/>
          <p14:tracePt t="152769" x="2336800" y="5735638"/>
          <p14:tracePt t="152786" x="2124075" y="5735638"/>
          <p14:tracePt t="152804" x="1852613" y="5641975"/>
          <p14:tracePt t="152819" x="1639888" y="5557838"/>
          <p14:tracePt t="152837" x="1487488" y="5497513"/>
          <p14:tracePt t="152839" x="1470025" y="5481638"/>
          <p14:tracePt t="152855" x="1462088" y="5472113"/>
          <p14:tracePt t="152896" x="1452563" y="5464175"/>
          <p14:tracePt t="153105" x="1452563" y="5456238"/>
          <p14:tracePt t="153111" x="1452563" y="5446713"/>
          <p14:tracePt t="153370" x="1444625" y="5438775"/>
          <p14:tracePt t="153376" x="1409700" y="5421313"/>
          <p14:tracePt t="153392" x="1409700" y="5413375"/>
          <p14:tracePt t="153407" x="1393825" y="5370513"/>
          <p14:tracePt t="153420" x="1376363" y="5311775"/>
          <p14:tracePt t="153423" x="1376363" y="5294313"/>
          <p14:tracePt t="153437" x="1376363" y="5286375"/>
          <p14:tracePt t="153554" x="1376363" y="5276850"/>
          <p14:tracePt t="153559" x="1376363" y="5268913"/>
          <p14:tracePt t="153569" x="1376363" y="5260975"/>
          <p14:tracePt t="153586" x="1376363" y="5243513"/>
          <p14:tracePt t="153604" x="1376363" y="5226050"/>
          <p14:tracePt t="153619" x="1376363" y="5200650"/>
          <p14:tracePt t="153636" x="1384300" y="5167313"/>
          <p14:tracePt t="153653" x="1393825" y="5149850"/>
          <p14:tracePt t="153656" x="1409700" y="5116513"/>
          <p14:tracePt t="153671" x="1435100" y="5048250"/>
          <p14:tracePt t="153686" x="1462088" y="4987925"/>
          <p14:tracePt t="153706" x="1528763" y="4818063"/>
          <p14:tracePt t="153720" x="1554163" y="4767263"/>
          <p14:tracePt t="153721" x="1563688" y="4741863"/>
          <p14:tracePt t="153737" x="1563688" y="4724400"/>
          <p14:tracePt t="153738" x="1563688" y="4716463"/>
          <p14:tracePt t="153767" x="1563688" y="4708525"/>
          <p14:tracePt t="153776" x="1571625" y="4673600"/>
          <p14:tracePt t="153786" x="1571625" y="4546600"/>
          <p14:tracePt t="153804" x="1614488" y="4300538"/>
          <p14:tracePt t="153821" x="1631950" y="4130675"/>
          <p14:tracePt t="153822" x="1631950" y="4070350"/>
          <p14:tracePt t="153836" x="1631950" y="4027488"/>
          <p14:tracePt t="153853" x="1631950" y="4019550"/>
          <p14:tracePt t="153911" x="1631950" y="4011613"/>
          <p14:tracePt t="153927" x="1631950" y="4002088"/>
          <p14:tracePt t="153959" x="1631950" y="3994150"/>
          <p14:tracePt t="154087" x="1589088" y="3994150"/>
          <p14:tracePt t="154095" x="1554163" y="3994150"/>
          <p14:tracePt t="154103" x="1520825" y="3994150"/>
          <p14:tracePt t="154119" x="1477963" y="3994150"/>
          <p14:tracePt t="154136" x="1368425" y="4002088"/>
          <p14:tracePt t="154152" x="1308100" y="4011613"/>
          <p14:tracePt t="154183" x="1282700" y="4011613"/>
          <p14:tracePt t="154191" x="1265238" y="4011613"/>
          <p14:tracePt t="154202" x="1239838" y="4011613"/>
          <p14:tracePt t="154218" x="1198563" y="4002088"/>
          <p14:tracePt t="154257" x="1181100" y="3994150"/>
          <p14:tracePt t="154263" x="1130300" y="3925888"/>
          <p14:tracePt t="154270" x="1062038" y="3832225"/>
          <p14:tracePt t="154285" x="976313" y="3713163"/>
          <p14:tracePt t="154304" x="671513" y="3297238"/>
          <p14:tracePt t="154319" x="544513" y="3094038"/>
          <p14:tracePt t="154336" x="365125" y="2778125"/>
          <p14:tracePt t="154337" x="306388" y="2660650"/>
          <p14:tracePt t="154352" x="280988" y="2549525"/>
          <p14:tracePt t="154368" x="152400" y="2082800"/>
          <p14:tracePt t="154385" x="7938" y="1530350"/>
        </p14:tracePtLst>
      </p14:laserTraceLst>
    </p:ext>
  </p:extLs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TextBox 13">
            <a:extLst>
              <a:ext uri="{FF2B5EF4-FFF2-40B4-BE49-F238E27FC236}">
                <a16:creationId xmlns:a16="http://schemas.microsoft.com/office/drawing/2014/main" xmlns="" id="{87257550-6B76-0921-6F03-193A15BDE0F1}"/>
              </a:ext>
            </a:extLst>
          </p:cNvPr>
          <p:cNvSpPr txBox="1"/>
          <p:nvPr/>
        </p:nvSpPr>
        <p:spPr>
          <a:xfrm>
            <a:off x="75501" y="1565878"/>
            <a:ext cx="11811699" cy="4947508"/>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1600" b="1" dirty="0">
                <a:solidFill>
                  <a:srgbClr val="0A1F61"/>
                </a:solidFill>
                <a:cs typeface="Tajawal ExtraBold" panose="00000800000000000000" pitchFamily="2" charset="-78"/>
              </a:rPr>
              <a:t>Ocean marine insurance </a:t>
            </a:r>
            <a:r>
              <a:rPr lang="en-US" sz="1600" dirty="0">
                <a:solidFill>
                  <a:srgbClr val="0A1F61"/>
                </a:solidFill>
                <a:cs typeface="Tajawal ExtraBold" panose="00000800000000000000" pitchFamily="2" charset="-78"/>
              </a:rPr>
              <a:t>covers ocean-going</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vessels and their cargo from loss or damage</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because of perils of the sea; contracts are also</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written to cover the legal liability of shippers</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and owners.</a:t>
            </a:r>
            <a:endParaRPr lang="ar-YE" sz="1600" dirty="0">
              <a:solidFill>
                <a:srgbClr val="0A1F61"/>
              </a:solidFill>
              <a:cs typeface="Tajawal ExtraBold" panose="00000800000000000000" pitchFamily="2" charset="-78"/>
            </a:endParaRPr>
          </a:p>
          <a:p>
            <a:pPr marL="342900" indent="-342900" algn="l">
              <a:lnSpc>
                <a:spcPct val="150000"/>
              </a:lnSpc>
              <a:buFont typeface="Wingdings" panose="05000000000000000000" pitchFamily="2" charset="2"/>
              <a:buChar char="v"/>
            </a:pPr>
            <a:r>
              <a:rPr lang="ar-YE" sz="1600" dirty="0">
                <a:solidFill>
                  <a:srgbClr val="0A1F61"/>
                </a:solidFill>
                <a:cs typeface="Tajawal ExtraBold" panose="00000800000000000000" pitchFamily="2" charset="-78"/>
              </a:rPr>
              <a:t> </a:t>
            </a:r>
            <a:r>
              <a:rPr lang="en-US" sz="1600" b="1" dirty="0">
                <a:solidFill>
                  <a:srgbClr val="0A1F61"/>
                </a:solidFill>
                <a:cs typeface="Tajawal ExtraBold" panose="00000800000000000000" pitchFamily="2" charset="-78"/>
              </a:rPr>
              <a:t>Professional liability insurance </a:t>
            </a:r>
            <a:r>
              <a:rPr lang="en-US" sz="1600" dirty="0">
                <a:solidFill>
                  <a:srgbClr val="0A1F61"/>
                </a:solidFill>
                <a:cs typeface="Tajawal ExtraBold" panose="00000800000000000000" pitchFamily="2" charset="-78"/>
              </a:rPr>
              <a:t>provides</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protection against malpractice lawsuits or</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lawsuits that result from a substantial error</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or omission. Professional liability insurance</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covers the professional acts or omissions of</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physicians, surgeons, attorneys, accountants,</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and other professionals.</a:t>
            </a:r>
            <a:endParaRPr lang="ar-YE" sz="1600" dirty="0">
              <a:solidFill>
                <a:srgbClr val="0A1F61"/>
              </a:solidFill>
              <a:cs typeface="Tajawal ExtraBold" panose="00000800000000000000" pitchFamily="2" charset="-78"/>
            </a:endParaRPr>
          </a:p>
          <a:p>
            <a:pPr marL="342900" indent="-342900" algn="l">
              <a:lnSpc>
                <a:spcPct val="150000"/>
              </a:lnSpc>
              <a:buFont typeface="Wingdings" panose="05000000000000000000" pitchFamily="2" charset="2"/>
              <a:buChar char="v"/>
            </a:pPr>
            <a:r>
              <a:rPr lang="ar-YE" sz="1600" b="1" dirty="0">
                <a:solidFill>
                  <a:srgbClr val="0A1F61"/>
                </a:solidFill>
                <a:cs typeface="Tajawal ExtraBold" panose="00000800000000000000" pitchFamily="2" charset="-78"/>
              </a:rPr>
              <a:t> </a:t>
            </a:r>
            <a:r>
              <a:rPr lang="en-US" sz="1600" b="1" dirty="0">
                <a:solidFill>
                  <a:srgbClr val="0A1F61"/>
                </a:solidFill>
                <a:cs typeface="Tajawal ExtraBold" panose="00000800000000000000" pitchFamily="2" charset="-78"/>
              </a:rPr>
              <a:t>Directors and officers (D &amp; O) liability insurance</a:t>
            </a:r>
            <a:r>
              <a:rPr lang="ar-YE" sz="1600" b="1"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provides financial protection for the</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directors and officers and the corporation if</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the directors and officers are sued for mismanagement</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of the company’s affairs.</a:t>
            </a:r>
            <a:endParaRPr lang="ar-YE" sz="1400" dirty="0">
              <a:solidFill>
                <a:srgbClr val="0A1F61"/>
              </a:solidFill>
              <a:cs typeface="Tajawal ExtraBold" panose="00000800000000000000" pitchFamily="2" charset="-78"/>
            </a:endParaRPr>
          </a:p>
          <a:p>
            <a:pPr marL="342900" indent="-342900" algn="r" rtl="1">
              <a:lnSpc>
                <a:spcPct val="150000"/>
              </a:lnSpc>
              <a:buFont typeface="Wingdings" panose="05000000000000000000" pitchFamily="2" charset="2"/>
              <a:buChar char="v"/>
            </a:pPr>
            <a:r>
              <a:rPr lang="ar-YE" sz="2000" b="1" dirty="0">
                <a:latin typeface="Traditional Arabic" panose="02020603050405020304" pitchFamily="18" charset="-78"/>
                <a:cs typeface="Traditional Arabic" panose="02020603050405020304" pitchFamily="18" charset="-78"/>
              </a:rPr>
              <a:t>التأمين البحري </a:t>
            </a:r>
            <a:r>
              <a:rPr lang="ar-YE" sz="2000" dirty="0">
                <a:latin typeface="Traditional Arabic" panose="02020603050405020304" pitchFamily="18" charset="-78"/>
                <a:cs typeface="Traditional Arabic" panose="02020603050405020304" pitchFamily="18" charset="-78"/>
              </a:rPr>
              <a:t>يغطي السفن البحرية والبضائع التي تحملها ضد الخسارة أو الضرر الناتج عن أخطار البحر؛ كما يتم اكتتاب عقود لتغطية المسؤولية القانونية لأصحاب الشحنات والسفن.</a:t>
            </a:r>
          </a:p>
          <a:p>
            <a:pPr marL="342900" indent="-342900" algn="r" rtl="1">
              <a:lnSpc>
                <a:spcPct val="150000"/>
              </a:lnSpc>
              <a:buFont typeface="Wingdings" panose="05000000000000000000" pitchFamily="2" charset="2"/>
              <a:buChar char="v"/>
            </a:pPr>
            <a:r>
              <a:rPr lang="ar-YE" sz="2000" dirty="0">
                <a:latin typeface="Traditional Arabic" panose="02020603050405020304" pitchFamily="18" charset="-78"/>
                <a:cs typeface="Traditional Arabic" panose="02020603050405020304" pitchFamily="18" charset="-78"/>
              </a:rPr>
              <a:t>يوفر </a:t>
            </a:r>
            <a:r>
              <a:rPr lang="ar-YE" sz="2000" b="1" dirty="0">
                <a:latin typeface="Traditional Arabic" panose="02020603050405020304" pitchFamily="18" charset="-78"/>
                <a:cs typeface="Traditional Arabic" panose="02020603050405020304" pitchFamily="18" charset="-78"/>
              </a:rPr>
              <a:t>التأمين ضد المسؤولية المهنية </a:t>
            </a:r>
            <a:r>
              <a:rPr lang="ar-YE" sz="2000" dirty="0">
                <a:latin typeface="Traditional Arabic" panose="02020603050405020304" pitchFamily="18" charset="-78"/>
                <a:cs typeface="Traditional Arabic" panose="02020603050405020304" pitchFamily="18" charset="-78"/>
              </a:rPr>
              <a:t>الحماية ضد دعاوى سوء الاستخدام أو الدعاوى التي تنتج عن خطأ أو إغفال كبير. يغطي التأمين ضد المسؤولية المهنية الأفعال أو الأخطاء المهنية للأطباء والجراحين والمحامين والمحاسبين وغيرهم من المهنيين.</a:t>
            </a:r>
          </a:p>
          <a:p>
            <a:pPr marL="342900" indent="-342900" algn="r" rtl="1">
              <a:lnSpc>
                <a:spcPct val="150000"/>
              </a:lnSpc>
              <a:buFont typeface="Wingdings" panose="05000000000000000000" pitchFamily="2" charset="2"/>
              <a:buChar char="v"/>
            </a:pPr>
            <a:r>
              <a:rPr lang="ar-YE" sz="2000" dirty="0">
                <a:latin typeface="Traditional Arabic" panose="02020603050405020304" pitchFamily="18" charset="-78"/>
                <a:cs typeface="Traditional Arabic" panose="02020603050405020304" pitchFamily="18" charset="-78"/>
              </a:rPr>
              <a:t>يوفر </a:t>
            </a:r>
            <a:r>
              <a:rPr lang="ar-YE" sz="2000" b="1" dirty="0">
                <a:latin typeface="Traditional Arabic" panose="02020603050405020304" pitchFamily="18" charset="-78"/>
                <a:cs typeface="Traditional Arabic" panose="02020603050405020304" pitchFamily="18" charset="-78"/>
              </a:rPr>
              <a:t>تأمين المسؤولية عن المدراء والمسؤولين </a:t>
            </a:r>
            <a:r>
              <a:rPr lang="ar-YE" sz="2000" dirty="0">
                <a:latin typeface="Traditional Arabic" panose="02020603050405020304" pitchFamily="18" charset="-78"/>
                <a:cs typeface="Traditional Arabic" panose="02020603050405020304" pitchFamily="18" charset="-78"/>
              </a:rPr>
              <a:t>الحماية المالية للمدراء والمسؤولين والشركة في حالة مقاضاتهم بسبب سوء إدارة شؤون الشركة.</a:t>
            </a:r>
            <a:endParaRPr lang="en-US" sz="2000" dirty="0">
              <a:solidFill>
                <a:srgbClr val="0A1F61"/>
              </a:solidFill>
              <a:latin typeface="Traditional Arabic" panose="02020603050405020304" pitchFamily="18" charset="-78"/>
              <a:cs typeface="Traditional Arabic" panose="02020603050405020304" pitchFamily="18" charset="-78"/>
            </a:endParaRPr>
          </a:p>
        </p:txBody>
      </p:sp>
      <p:sp>
        <p:nvSpPr>
          <p:cNvPr id="8" name="TextBox 7">
            <a:extLst>
              <a:ext uri="{FF2B5EF4-FFF2-40B4-BE49-F238E27FC236}">
                <a16:creationId xmlns:a16="http://schemas.microsoft.com/office/drawing/2014/main" xmlns="" id="{8C8DDE15-8FE4-AE1E-45B7-EB9B701AC2B6}"/>
              </a:ext>
            </a:extLst>
          </p:cNvPr>
          <p:cNvSpPr txBox="1"/>
          <p:nvPr/>
        </p:nvSpPr>
        <p:spPr>
          <a:xfrm>
            <a:off x="2894626" y="605276"/>
            <a:ext cx="8094952" cy="1077218"/>
          </a:xfrm>
          <a:prstGeom prst="rect">
            <a:avLst/>
          </a:prstGeom>
          <a:solidFill>
            <a:srgbClr val="00B0F0"/>
          </a:solidFill>
        </p:spPr>
        <p:txBody>
          <a:bodyPr wrap="square" rtlCol="0">
            <a:spAutoFit/>
          </a:bodyPr>
          <a:lstStyle/>
          <a:p>
            <a:pPr algn="ctr"/>
            <a:r>
              <a:rPr lang="en-US" sz="3200" b="1" dirty="0">
                <a:solidFill>
                  <a:schemeClr val="bg1"/>
                </a:solidFill>
                <a:latin typeface="Alexandria" charset="0"/>
              </a:rPr>
              <a:t>Property and </a:t>
            </a:r>
            <a:r>
              <a:rPr lang="en-US" sz="2800" b="1" dirty="0">
                <a:solidFill>
                  <a:schemeClr val="bg1"/>
                </a:solidFill>
                <a:latin typeface="Alexandria" charset="0"/>
              </a:rPr>
              <a:t>Casualty</a:t>
            </a:r>
            <a:r>
              <a:rPr lang="en-US" sz="3200" b="1" dirty="0">
                <a:solidFill>
                  <a:schemeClr val="bg1"/>
                </a:solidFill>
                <a:latin typeface="Alexandria" charset="0"/>
              </a:rPr>
              <a:t> Insurance Coverages</a:t>
            </a:r>
            <a:endParaRPr lang="ar-YE" sz="3200" b="1" dirty="0">
              <a:solidFill>
                <a:schemeClr val="bg1"/>
              </a:solidFill>
              <a:latin typeface="Alexandria" charset="0"/>
            </a:endParaRPr>
          </a:p>
          <a:p>
            <a:pPr algn="ctr"/>
            <a:r>
              <a:rPr lang="ar-YE" sz="3200" b="1" dirty="0">
                <a:solidFill>
                  <a:schemeClr val="bg1"/>
                </a:solidFill>
                <a:latin typeface="Traditional Arabic" panose="02020603050405020304" pitchFamily="18" charset="-78"/>
                <a:cs typeface="Traditional Arabic" panose="02020603050405020304" pitchFamily="18" charset="-78"/>
              </a:rPr>
              <a:t>تغطيات التأمين على الممتلكات والمسؤولية</a:t>
            </a:r>
            <a:endParaRPr lang="en-US" sz="3200" b="1" dirty="0">
              <a:solidFill>
                <a:schemeClr val="bg1"/>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844599477"/>
      </p:ext>
    </p:extLst>
  </p:cSld>
  <p:clrMapOvr>
    <a:masterClrMapping/>
  </p:clrMapOvr>
  <mc:AlternateContent xmlns:mc="http://schemas.openxmlformats.org/markup-compatibility/2006" xmlns:p14="http://schemas.microsoft.com/office/powerpoint/2010/main">
    <mc:Choice Requires="p14">
      <p:transition spd="slow" p14:dur="2000" advTm="185365"/>
    </mc:Choice>
    <mc:Fallback xmlns="">
      <p:transition spd="slow" advTm="185365"/>
    </mc:Fallback>
  </mc:AlternateContent>
  <p:extLst>
    <p:ext uri="{3A86A75C-4F4B-4683-9AE1-C65F6400EC91}">
      <p14:laserTraceLst xmlns:p14="http://schemas.microsoft.com/office/powerpoint/2010/main">
        <p14:tracePtLst>
          <p14:tracePt t="143281" x="3657600" y="6280150"/>
          <p14:tracePt t="143428" x="4486275" y="6654800"/>
          <p14:tracePt t="143436" x="4987925" y="6467475"/>
          <p14:tracePt t="143446" x="5429250" y="6262688"/>
          <p14:tracePt t="143461" x="5761038" y="6135688"/>
          <p14:tracePt t="143477" x="5870575" y="6049963"/>
          <p14:tracePt t="143494" x="6024563" y="5948363"/>
          <p14:tracePt t="143511" x="6176963" y="5854700"/>
          <p14:tracePt t="143527" x="6278563" y="5803900"/>
          <p14:tracePt t="143545" x="6430963" y="5745163"/>
          <p14:tracePt t="143562" x="6542088" y="5684838"/>
          <p14:tracePt t="143564" x="6618288" y="5651500"/>
          <p14:tracePt t="143581" x="6661150" y="5634038"/>
          <p14:tracePt t="143595" x="6678613" y="5626100"/>
          <p14:tracePt t="143597" x="6686550" y="5616575"/>
          <p14:tracePt t="143611" x="6711950" y="5608638"/>
          <p14:tracePt t="143613" x="6788150" y="5591175"/>
          <p14:tracePt t="143629" x="6873875" y="5557838"/>
          <p14:tracePt t="143630" x="6899275" y="5549900"/>
          <p14:tracePt t="143644" x="6907213" y="5549900"/>
          <p14:tracePt t="143660" x="6915150" y="5549900"/>
          <p14:tracePt t="143677" x="7051675" y="5497513"/>
          <p14:tracePt t="143694" x="7256463" y="5438775"/>
          <p14:tracePt t="143711" x="7416800" y="5395913"/>
          <p14:tracePt t="143727" x="7586663" y="5327650"/>
          <p14:tracePt t="143744" x="7680325" y="5302250"/>
          <p14:tracePt t="143760" x="7680325" y="5294313"/>
          <p14:tracePt t="143796" x="7688263" y="5276850"/>
          <p14:tracePt t="143804" x="7740650" y="5243513"/>
          <p14:tracePt t="143812" x="7791450" y="5200650"/>
          <p14:tracePt t="143827" x="7850188" y="5157788"/>
          <p14:tracePt t="143844" x="7935913" y="5116513"/>
          <p14:tracePt t="143861" x="7977188" y="5081588"/>
          <p14:tracePt t="143878" x="7986713" y="5073650"/>
          <p14:tracePt t="144181" x="7935913" y="5073650"/>
          <p14:tracePt t="144189" x="7893050" y="5073650"/>
          <p14:tracePt t="144196" x="7850188" y="5073650"/>
          <p14:tracePt t="144210" x="7842250" y="5073650"/>
          <p14:tracePt t="144261" x="7816850" y="5073650"/>
          <p14:tracePt t="144268" x="7781925" y="5073650"/>
          <p14:tracePt t="144278" x="7740650" y="5073650"/>
          <p14:tracePt t="144293" x="7705725" y="5073650"/>
          <p14:tracePt t="144356" x="7688263" y="5073650"/>
          <p14:tracePt t="144365" x="7646988" y="5081588"/>
          <p14:tracePt t="144377" x="7612063" y="5081588"/>
          <p14:tracePt t="144382" x="7578725" y="5081588"/>
          <p14:tracePt t="144389" x="7570788" y="5081588"/>
          <p14:tracePt t="144397" x="7545388" y="5091113"/>
          <p14:tracePt t="144410" x="7527925" y="5091113"/>
          <p14:tracePt t="144427" x="7518400" y="5091113"/>
          <p14:tracePt t="151693" x="7510463" y="5099050"/>
          <p14:tracePt t="155453" x="7527925" y="5073650"/>
          <p14:tracePt t="155461" x="8062913" y="4733925"/>
          <p14:tracePt t="155472" x="8802688" y="4316413"/>
          <p14:tracePt t="155492" x="10298113" y="3517900"/>
          <p14:tracePt t="155506" x="10637838" y="3305175"/>
          <p14:tracePt t="155509" x="10952163" y="3144838"/>
          <p14:tracePt t="155523" x="11256963" y="2957513"/>
          <p14:tracePt t="155525" x="11401425" y="2889250"/>
          <p14:tracePt t="155541" x="11469688" y="2846388"/>
          <p14:tracePt t="155630" x="11477625" y="2846388"/>
          <p14:tracePt t="156021" x="11333163" y="2846388"/>
          <p14:tracePt t="156030" x="11071225" y="2846388"/>
          <p14:tracePt t="156038" x="10917238" y="2830513"/>
          <p14:tracePt t="156056" x="10848975" y="2820988"/>
          <p14:tracePt t="156073" x="10841038" y="2820988"/>
          <p14:tracePt t="156270" x="10823575" y="2820988"/>
          <p14:tracePt t="156276" x="10782300" y="2820988"/>
          <p14:tracePt t="156289" x="10747375" y="2820988"/>
          <p14:tracePt t="156306" x="10729913" y="2820988"/>
          <p14:tracePt t="156324" x="10704513" y="2820988"/>
          <p14:tracePt t="156341" x="10663238" y="2820988"/>
          <p14:tracePt t="156444" x="10645775" y="2830513"/>
          <p14:tracePt t="156452" x="10637838" y="2830513"/>
          <p14:tracePt t="156460" x="10612438" y="2846388"/>
          <p14:tracePt t="156472" x="10577513" y="2855913"/>
          <p14:tracePt t="156488" x="10518775" y="2871788"/>
          <p14:tracePt t="156506" x="10501313" y="2881313"/>
          <p14:tracePt t="156508" x="10467975" y="2889250"/>
          <p14:tracePt t="156522" x="10433050" y="2897188"/>
          <p14:tracePt t="156525" x="10407650" y="2914650"/>
          <p14:tracePt t="156538" x="10399713" y="2914650"/>
          <p14:tracePt t="156556" x="10399713" y="2922588"/>
          <p14:tracePt t="156636" x="10390188" y="2922588"/>
          <p14:tracePt t="156646" x="10382250" y="2922588"/>
          <p14:tracePt t="156655" x="10356850" y="2932113"/>
          <p14:tracePt t="156671" x="10339388" y="2940050"/>
          <p14:tracePt t="156732" x="10331450" y="2949575"/>
          <p14:tracePt t="156852" x="10313988" y="2949575"/>
          <p14:tracePt t="156861" x="10271125" y="2965450"/>
          <p14:tracePt t="156871" x="10229850" y="2974975"/>
          <p14:tracePt t="156888" x="10186988" y="2982913"/>
          <p14:tracePt t="156905" x="10136188" y="2982913"/>
          <p14:tracePt t="156921" x="10067925" y="2990850"/>
          <p14:tracePt t="156938" x="10034588" y="2990850"/>
          <p14:tracePt t="157069" x="10017125" y="2990850"/>
          <p14:tracePt t="157077" x="9999663" y="3000375"/>
          <p14:tracePt t="157088" x="9956800" y="3008313"/>
          <p14:tracePt t="157105" x="9855200" y="3041650"/>
          <p14:tracePt t="157121" x="9702800" y="3084513"/>
          <p14:tracePt t="157138" x="9532938" y="3094038"/>
          <p14:tracePt t="157154" x="9302750" y="3152775"/>
          <p14:tracePt t="157172" x="9082088" y="3228975"/>
          <p14:tracePt t="157189" x="8929688" y="3305175"/>
          <p14:tracePt t="157189" x="8878888" y="3340100"/>
          <p14:tracePt t="157205" x="8836025" y="3382963"/>
          <p14:tracePt t="157206" x="8828088" y="3382963"/>
          <p14:tracePt t="157221" x="8777288" y="3441700"/>
          <p14:tracePt t="157238" x="8699500" y="3560763"/>
          <p14:tracePt t="157254" x="8564563" y="3713163"/>
          <p14:tracePt t="157273" x="8445500" y="3875088"/>
          <p14:tracePt t="157290" x="8359775" y="3986213"/>
          <p14:tracePt t="157305" x="8301038" y="4087813"/>
          <p14:tracePt t="157321" x="8266113" y="4146550"/>
          <p14:tracePt t="157338" x="8232775" y="4214813"/>
          <p14:tracePt t="157354" x="8121650" y="4341813"/>
          <p14:tracePt t="157371" x="7986713" y="4521200"/>
          <p14:tracePt t="157389" x="7824788" y="4657725"/>
          <p14:tracePt t="157390" x="7791450" y="4691063"/>
          <p14:tracePt t="157405" x="7766050" y="4716463"/>
          <p14:tracePt t="157484" x="7756525" y="4724400"/>
          <p14:tracePt t="157493" x="7756525" y="4733925"/>
          <p14:tracePt t="157506" x="7756525" y="4749800"/>
          <p14:tracePt t="157522" x="7781925" y="4775200"/>
          <p14:tracePt t="157524" x="7885113" y="4749800"/>
          <p14:tracePt t="157540" x="8054975" y="4640263"/>
          <p14:tracePt t="157554" x="8062913" y="4622800"/>
          <p14:tracePt t="157685" x="8062913" y="4614863"/>
          <p14:tracePt t="157772" x="8054975" y="4614863"/>
          <p14:tracePt t="157780" x="8020050" y="4640263"/>
          <p14:tracePt t="157790" x="8004175" y="4657725"/>
          <p14:tracePt t="157805" x="7994650" y="4699000"/>
          <p14:tracePt t="157821" x="7977188" y="4724400"/>
          <p14:tracePt t="157844" x="7961313" y="4741863"/>
          <p14:tracePt t="157854" x="7943850" y="4749800"/>
          <p14:tracePt t="157871" x="7893050" y="4810125"/>
          <p14:tracePt t="157887" x="7842250" y="4860925"/>
          <p14:tracePt t="157905" x="7816850" y="4878388"/>
          <p14:tracePt t="157965" x="7807325" y="4878388"/>
          <p14:tracePt t="157974" x="7807325" y="4886325"/>
          <p14:tracePt t="157982" x="7799388" y="4886325"/>
          <p14:tracePt t="157992" x="7773988" y="4894263"/>
          <p14:tracePt t="158006" x="7697788" y="4919663"/>
          <p14:tracePt t="158024" x="7629525" y="4954588"/>
          <p14:tracePt t="158039" x="7578725" y="4954588"/>
          <p14:tracePt t="158054" x="7553325" y="4962525"/>
          <p14:tracePt t="158071" x="7535863" y="4979988"/>
          <p14:tracePt t="158110" x="7518400" y="4987925"/>
          <p14:tracePt t="158116" x="7467600" y="4987925"/>
          <p14:tracePt t="158125" x="7391400" y="5005388"/>
          <p14:tracePt t="158137" x="7340600" y="5030788"/>
          <p14:tracePt t="158156" x="7069138" y="5081588"/>
          <p14:tracePt t="158174" x="6770688" y="5116513"/>
          <p14:tracePt t="158189" x="6550025" y="5149850"/>
          <p14:tracePt t="158205" x="6508750" y="5157788"/>
          <p14:tracePt t="158206" x="6483350" y="5157788"/>
          <p14:tracePt t="158221" x="6473825" y="5167313"/>
          <p14:tracePt t="158260" x="6465888" y="5167313"/>
          <p14:tracePt t="158268" x="6423025" y="5167313"/>
          <p14:tracePt t="158276" x="6364288" y="5200650"/>
          <p14:tracePt t="158287" x="6296025" y="5218113"/>
          <p14:tracePt t="158305" x="6194425" y="5251450"/>
          <p14:tracePt t="158321" x="6116638" y="5251450"/>
          <p14:tracePt t="158338" x="6057900" y="5251450"/>
          <p14:tracePt t="158340" x="6032500" y="5251450"/>
          <p14:tracePt t="158354" x="5964238" y="5251450"/>
          <p14:tracePt t="158373" x="5776913" y="5251450"/>
          <p14:tracePt t="158389" x="5675313" y="5260975"/>
          <p14:tracePt t="158406" x="5581650" y="5268913"/>
          <p14:tracePt t="158421" x="5565775" y="5286375"/>
          <p14:tracePt t="158438" x="5556250" y="5286375"/>
          <p14:tracePt t="158461" x="5548313" y="5286375"/>
          <p14:tracePt t="158493" x="5513388" y="5286375"/>
          <p14:tracePt t="158502" x="5472113" y="5286375"/>
          <p14:tracePt t="158509" x="5454650" y="5286375"/>
          <p14:tracePt t="158521" x="5394325" y="5294313"/>
          <p14:tracePt t="158540" x="5241925" y="5294313"/>
          <p14:tracePt t="158554" x="5140325" y="5294313"/>
          <p14:tracePt t="158571" x="4987925" y="5294313"/>
          <p14:tracePt t="158588" x="4843463" y="5294313"/>
          <p14:tracePt t="158588" x="4808538" y="5294313"/>
          <p14:tracePt t="158604" x="4765675" y="5294313"/>
          <p14:tracePt t="158621" x="4699000" y="5294313"/>
          <p14:tracePt t="158637" x="4579938" y="5311775"/>
          <p14:tracePt t="158654" x="4443413" y="5337175"/>
          <p14:tracePt t="158671" x="4256088" y="5353050"/>
          <p14:tracePt t="158687" x="4044950" y="5405438"/>
          <p14:tracePt t="158704" x="3797300" y="5421313"/>
          <p14:tracePt t="158724" x="3559175" y="5446713"/>
          <p14:tracePt t="158726" x="3475038" y="5446713"/>
          <p14:tracePt t="158737" x="3355975" y="5446713"/>
          <p14:tracePt t="158759" x="3100388" y="5446713"/>
          <p14:tracePt t="158775" x="3059113" y="5456238"/>
          <p14:tracePt t="159117" x="3084513" y="5456238"/>
          <p14:tracePt t="159124" x="3160713" y="5456238"/>
          <p14:tracePt t="159137" x="3203575" y="5456238"/>
          <p14:tracePt t="159154" x="3236913" y="5456238"/>
          <p14:tracePt t="159170" x="3363913" y="5464175"/>
          <p14:tracePt t="159189" x="3457575" y="5472113"/>
          <p14:tracePt t="159190" x="3500438" y="5472113"/>
          <p14:tracePt t="159204" x="3576638" y="5497513"/>
          <p14:tracePt t="159221" x="3703638" y="5507038"/>
          <p14:tracePt t="159223" x="3756025" y="5514975"/>
          <p14:tracePt t="159237" x="3797300" y="5514975"/>
          <p14:tracePt t="159239" x="3857625" y="5514975"/>
          <p14:tracePt t="159256" x="3941763" y="5514975"/>
          <p14:tracePt t="159271" x="4027488" y="5514975"/>
          <p14:tracePt t="159287" x="4103688" y="5514975"/>
          <p14:tracePt t="159304" x="4179888" y="5514975"/>
          <p14:tracePt t="159323" x="4214813" y="5514975"/>
          <p14:tracePt t="159325" x="4222750" y="5514975"/>
          <p14:tracePt t="159389" x="4248150" y="5514975"/>
          <p14:tracePt t="159397" x="4273550" y="5514975"/>
          <p14:tracePt t="159406" x="4291013" y="5514975"/>
          <p14:tracePt t="160213" x="4298950" y="5524500"/>
          <p14:tracePt t="160222" x="4298950" y="5532438"/>
          <p14:tracePt t="160229" x="4298950" y="5540375"/>
          <p14:tracePt t="160238" x="4298950" y="5549900"/>
          <p14:tracePt t="160630" x="4298950" y="5565775"/>
          <p14:tracePt t="160650" x="4291013" y="5575300"/>
          <p14:tracePt t="160733" x="4291013" y="5583238"/>
          <p14:tracePt t="160741" x="4256088" y="5600700"/>
          <p14:tracePt t="160752" x="4214813" y="5608638"/>
          <p14:tracePt t="160770" x="4060825" y="5634038"/>
          <p14:tracePt t="160787" x="3857625" y="5634038"/>
          <p14:tracePt t="160803" x="3611563" y="5634038"/>
          <p14:tracePt t="160819" x="3406775" y="5575300"/>
          <p14:tracePt t="160845" x="3398838" y="5565775"/>
          <p14:tracePt t="177869" x="3406775" y="5557838"/>
          <p14:tracePt t="177877" x="3763963" y="5456238"/>
          <p14:tracePt t="177884" x="4359275" y="5327650"/>
          <p14:tracePt t="177895" x="4749800" y="5276850"/>
          <p14:tracePt t="177913" x="5191125" y="5192713"/>
          <p14:tracePt t="177929" x="5454650" y="5149850"/>
          <p14:tracePt t="177946" x="5819775" y="5064125"/>
          <p14:tracePt t="177949" x="5997575" y="5013325"/>
          <p14:tracePt t="177962" x="6075363" y="4987925"/>
          <p14:tracePt t="177983" x="6100763" y="4987925"/>
          <p14:tracePt t="178181" x="6134100" y="5005388"/>
          <p14:tracePt t="178188" x="6270625" y="5106988"/>
          <p14:tracePt t="178197" x="6364288" y="5192713"/>
          <p14:tracePt t="178212" x="6473825" y="5260975"/>
          <p14:tracePt t="178228" x="6626225" y="5370513"/>
          <p14:tracePt t="178245" x="6669088" y="5446713"/>
          <p14:tracePt t="178262" x="6643688" y="5481638"/>
          <p14:tracePt t="178430" x="6600825" y="5472113"/>
          <p14:tracePt t="178461" x="6600825" y="5464175"/>
          <p14:tracePt t="178469" x="6618288" y="5438775"/>
          <p14:tracePt t="178479" x="6635750" y="5413375"/>
          <p14:tracePt t="178557" x="6653213" y="5413375"/>
          <p14:tracePt t="178564" x="6694488" y="5413375"/>
          <p14:tracePt t="178572" x="6737350" y="5413375"/>
          <p14:tracePt t="178580" x="6770688" y="5413375"/>
          <p14:tracePt t="178595" x="6864350" y="5413375"/>
          <p14:tracePt t="178612" x="7119938" y="5438775"/>
          <p14:tracePt t="178629" x="7281863" y="5456238"/>
          <p14:tracePt t="178630" x="7323138" y="5456238"/>
          <p14:tracePt t="178646" x="7348538" y="5456238"/>
          <p14:tracePt t="178662" x="7358063" y="5464175"/>
          <p14:tracePt t="179341" x="7315200" y="5472113"/>
          <p14:tracePt t="179348" x="7272338" y="5481638"/>
          <p14:tracePt t="179362" x="7256463" y="5481638"/>
          <p14:tracePt t="179381" x="7188200" y="5497513"/>
          <p14:tracePt t="179395" x="7178675" y="5497513"/>
          <p14:tracePt t="179398" x="7170738" y="5497513"/>
          <p14:tracePt t="179430" x="7153275" y="5507038"/>
          <p14:tracePt t="179436" x="7119938" y="5514975"/>
          <p14:tracePt t="179446" x="7051675" y="5514975"/>
          <p14:tracePt t="179462" x="6992938" y="5532438"/>
          <p14:tracePt t="179478" x="6831013" y="5540375"/>
          <p14:tracePt t="179495" x="6729413" y="5540375"/>
          <p14:tracePt t="179512" x="6626225" y="5540375"/>
          <p14:tracePt t="179528" x="6618288" y="5540375"/>
          <p14:tracePt t="182636" x="6618288" y="5549900"/>
          <p14:tracePt t="182677" x="6610350" y="5557838"/>
          <p14:tracePt t="183572" x="6600825" y="5557838"/>
          <p14:tracePt t="183580" x="6600825" y="5565775"/>
          <p14:tracePt t="183596" x="6600825" y="5575300"/>
          <p14:tracePt t="183620" x="6600825" y="5583238"/>
          <p14:tracePt t="183636" x="6575425" y="5591175"/>
          <p14:tracePt t="183645" x="6524625" y="5591175"/>
          <p14:tracePt t="183660" x="6448425" y="5616575"/>
          <p14:tracePt t="183677" x="6253163" y="5626100"/>
          <p14:tracePt t="183693" x="6040438" y="5626100"/>
          <p14:tracePt t="183709" x="5667375" y="5565775"/>
          <p14:tracePt t="183726" x="5581650" y="5549900"/>
          <p14:tracePt t="183743" x="5538788" y="5540375"/>
          <p14:tracePt t="183759" x="5513388" y="5540375"/>
          <p14:tracePt t="183776" x="5462588" y="5540375"/>
          <p14:tracePt t="183793" x="5421313" y="5540375"/>
          <p14:tracePt t="183809" x="5267325" y="5507038"/>
          <p14:tracePt t="183826" x="4995863" y="5481638"/>
          <p14:tracePt t="183843" x="4902200" y="5464175"/>
          <p14:tracePt t="183981" x="4884738" y="5446713"/>
          <p14:tracePt t="183989" x="4732338" y="5362575"/>
          <p14:tracePt t="183997" x="4724400" y="5286375"/>
          <p14:tracePt t="184009" x="4724400" y="5200650"/>
          <p14:tracePt t="184026" x="4656138" y="5157788"/>
          <p14:tracePt t="184043" x="4384675" y="5022850"/>
          <p14:tracePt t="184060" x="3951288" y="4749800"/>
          <p14:tracePt t="184078" x="2719388" y="4087813"/>
          <p14:tracePt t="184092" x="2149475" y="3763963"/>
          <p14:tracePt t="184110" x="884238" y="2881313"/>
          <p14:tracePt t="184111" x="195263" y="2397125"/>
        </p14:tracePtLst>
      </p14:laserTraceLst>
    </p:ext>
  </p:extLs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TextBox 13">
            <a:extLst>
              <a:ext uri="{FF2B5EF4-FFF2-40B4-BE49-F238E27FC236}">
                <a16:creationId xmlns:a16="http://schemas.microsoft.com/office/drawing/2014/main" xmlns="" id="{87257550-6B76-0921-6F03-193A15BDE0F1}"/>
              </a:ext>
            </a:extLst>
          </p:cNvPr>
          <p:cNvSpPr txBox="1"/>
          <p:nvPr/>
        </p:nvSpPr>
        <p:spPr>
          <a:xfrm>
            <a:off x="285226" y="1741150"/>
            <a:ext cx="11736197" cy="4662815"/>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1600" dirty="0">
                <a:solidFill>
                  <a:srgbClr val="0A1F61"/>
                </a:solidFill>
                <a:cs typeface="Tajawal ExtraBold" panose="00000800000000000000" pitchFamily="2" charset="-78"/>
              </a:rPr>
              <a:t> </a:t>
            </a:r>
            <a:r>
              <a:rPr lang="en-US" sz="1600" b="1" dirty="0">
                <a:solidFill>
                  <a:srgbClr val="0A1F61"/>
                </a:solidFill>
                <a:cs typeface="Tajawal ExtraBold" panose="00000800000000000000" pitchFamily="2" charset="-78"/>
              </a:rPr>
              <a:t>Boiler and machinery insurance </a:t>
            </a:r>
            <a:r>
              <a:rPr lang="en-US" sz="1600" dirty="0">
                <a:solidFill>
                  <a:srgbClr val="0A1F61"/>
                </a:solidFill>
                <a:cs typeface="Tajawal ExtraBold" panose="00000800000000000000" pitchFamily="2" charset="-78"/>
              </a:rPr>
              <a:t>(also known as</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mechanical breakdown, equipment breakdown,</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or systems breakdown coverage ) is a highly</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specialized line that covers losses due to the</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accidental breakdown of covered equipment.</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Such equipment includes steam boilers, air</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conditioning and</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refrigeration equipment, and</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electrical generating equipment.</a:t>
            </a:r>
          </a:p>
          <a:p>
            <a:pPr marL="342900" indent="-342900" algn="l">
              <a:lnSpc>
                <a:spcPct val="150000"/>
              </a:lnSpc>
              <a:buFont typeface="Wingdings" panose="05000000000000000000" pitchFamily="2" charset="2"/>
              <a:buChar char="v"/>
            </a:pPr>
            <a:r>
              <a:rPr lang="en-US" sz="1600" b="1" dirty="0">
                <a:solidFill>
                  <a:srgbClr val="0A1F61"/>
                </a:solidFill>
                <a:cs typeface="Tajawal ExtraBold" panose="00000800000000000000" pitchFamily="2" charset="-78"/>
              </a:rPr>
              <a:t>Fidelity bonds cover loss </a:t>
            </a:r>
            <a:r>
              <a:rPr lang="en-US" sz="1600" dirty="0">
                <a:solidFill>
                  <a:srgbClr val="0A1F61"/>
                </a:solidFill>
                <a:cs typeface="Tajawal ExtraBold" panose="00000800000000000000" pitchFamily="2" charset="-78"/>
              </a:rPr>
              <a:t>caused by the dishonest</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or fraudulent acts of employees, such as embezzlement</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and the theft of money. </a:t>
            </a:r>
            <a:endParaRPr lang="ar-YE" sz="1600" dirty="0">
              <a:solidFill>
                <a:srgbClr val="0A1F61"/>
              </a:solidFill>
              <a:cs typeface="Tajawal ExtraBold" panose="00000800000000000000" pitchFamily="2" charset="-78"/>
            </a:endParaRPr>
          </a:p>
          <a:p>
            <a:pPr marL="342900" indent="-342900" algn="l">
              <a:lnSpc>
                <a:spcPct val="150000"/>
              </a:lnSpc>
              <a:buFont typeface="Wingdings" panose="05000000000000000000" pitchFamily="2" charset="2"/>
              <a:buChar char="v"/>
            </a:pPr>
            <a:r>
              <a:rPr lang="en-US" sz="1600" b="1" dirty="0">
                <a:solidFill>
                  <a:srgbClr val="0A1F61"/>
                </a:solidFill>
                <a:cs typeface="Tajawal ExtraBold" panose="00000800000000000000" pitchFamily="2" charset="-78"/>
              </a:rPr>
              <a:t>Crime insurance covers </a:t>
            </a:r>
            <a:r>
              <a:rPr lang="en-US" sz="1600" dirty="0">
                <a:solidFill>
                  <a:srgbClr val="0A1F61"/>
                </a:solidFill>
                <a:cs typeface="Tajawal ExtraBold" panose="00000800000000000000" pitchFamily="2" charset="-78"/>
              </a:rPr>
              <a:t>the loss of money,</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securities, and other property because of burglary,</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robbery, theft, and other crime perils.</a:t>
            </a:r>
            <a:endParaRPr lang="ar-YE" sz="1600" dirty="0">
              <a:solidFill>
                <a:srgbClr val="0A1F61"/>
              </a:solidFill>
              <a:cs typeface="Tajawal ExtraBold" panose="00000800000000000000" pitchFamily="2" charset="-78"/>
            </a:endParaRPr>
          </a:p>
          <a:p>
            <a:pPr marL="342900" indent="-342900" algn="r" rtl="1">
              <a:lnSpc>
                <a:spcPct val="150000"/>
              </a:lnSpc>
              <a:buFont typeface="Wingdings" panose="05000000000000000000" pitchFamily="2" charset="2"/>
              <a:buChar char="v"/>
            </a:pPr>
            <a:r>
              <a:rPr lang="ar-YE" sz="2400" b="1" dirty="0">
                <a:solidFill>
                  <a:srgbClr val="0A1F61"/>
                </a:solidFill>
                <a:latin typeface="Traditional Arabic" panose="02020603050405020304" pitchFamily="18" charset="-78"/>
                <a:cs typeface="Traditional Arabic" panose="02020603050405020304" pitchFamily="18" charset="-78"/>
              </a:rPr>
              <a:t>تأمين الغلايات والآلات </a:t>
            </a:r>
            <a:r>
              <a:rPr lang="ar-YE" sz="2400" dirty="0">
                <a:solidFill>
                  <a:srgbClr val="0A1F61"/>
                </a:solidFill>
                <a:latin typeface="Traditional Arabic" panose="02020603050405020304" pitchFamily="18" charset="-78"/>
                <a:cs typeface="Traditional Arabic" panose="02020603050405020304" pitchFamily="18" charset="-78"/>
              </a:rPr>
              <a:t>(المعروف أيضًا بتأمين الأعطال الميكانيكية أو أعطال المعدات أو تغطية أعطال الأنظمة) هو نوع متخصص جدًا من التأمين يغطي الخسائر الناتجة عن الأعطال العرضية للمعدات المغطاة. تشمل هذه المعدات الغلايات البخارية، معدات التكييف والتبريد، ومعدات توليد الكهرباء.</a:t>
            </a:r>
          </a:p>
          <a:p>
            <a:pPr marL="342900" indent="-342900" algn="r" rtl="1">
              <a:lnSpc>
                <a:spcPct val="150000"/>
              </a:lnSpc>
              <a:buFont typeface="Wingdings" panose="05000000000000000000" pitchFamily="2" charset="2"/>
              <a:buChar char="v"/>
            </a:pPr>
            <a:r>
              <a:rPr lang="ar-YE" sz="2400" b="1" dirty="0">
                <a:solidFill>
                  <a:srgbClr val="0A1F61"/>
                </a:solidFill>
                <a:latin typeface="Traditional Arabic" panose="02020603050405020304" pitchFamily="18" charset="-78"/>
                <a:cs typeface="Traditional Arabic" panose="02020603050405020304" pitchFamily="18" charset="-78"/>
              </a:rPr>
              <a:t>تغطيات خيانة الأمانة :</a:t>
            </a:r>
            <a:r>
              <a:rPr lang="ar-YE" sz="2400" dirty="0">
                <a:solidFill>
                  <a:srgbClr val="0A1F61"/>
                </a:solidFill>
                <a:latin typeface="Traditional Arabic" panose="02020603050405020304" pitchFamily="18" charset="-78"/>
                <a:cs typeface="Traditional Arabic" panose="02020603050405020304" pitchFamily="18" charset="-78"/>
              </a:rPr>
              <a:t>وتغطي الخسائر الناتجة عن التصرفات غير الأمينة أو حالات الاحتيال من قبل الموظفين، مثل الإختلاس وسرقة الأموال.</a:t>
            </a:r>
          </a:p>
          <a:p>
            <a:pPr marL="342900" indent="-342900" algn="r" rtl="1">
              <a:lnSpc>
                <a:spcPct val="150000"/>
              </a:lnSpc>
              <a:buFont typeface="Wingdings" panose="05000000000000000000" pitchFamily="2" charset="2"/>
              <a:buChar char="v"/>
            </a:pPr>
            <a:r>
              <a:rPr lang="ar-YE" sz="2400" b="1" dirty="0">
                <a:solidFill>
                  <a:srgbClr val="0A1F61"/>
                </a:solidFill>
                <a:latin typeface="Traditional Arabic" panose="02020603050405020304" pitchFamily="18" charset="-78"/>
                <a:cs typeface="Traditional Arabic" panose="02020603050405020304" pitchFamily="18" charset="-78"/>
              </a:rPr>
              <a:t>التأمين ضد الجرائم:  </a:t>
            </a:r>
            <a:r>
              <a:rPr lang="ar-YE" sz="2400" dirty="0">
                <a:solidFill>
                  <a:srgbClr val="0A1F61"/>
                </a:solidFill>
                <a:latin typeface="Traditional Arabic" panose="02020603050405020304" pitchFamily="18" charset="-78"/>
                <a:cs typeface="Traditional Arabic" panose="02020603050405020304" pitchFamily="18" charset="-78"/>
              </a:rPr>
              <a:t>يغطي خسارة الأموال والأوراق المالية والممتلكات الأخرى بسبب السرقة أو السطو أو السرقة والتهديدات الإجرامية الأخرى.</a:t>
            </a:r>
            <a:endParaRPr lang="en-US" dirty="0">
              <a:solidFill>
                <a:srgbClr val="0A1F61"/>
              </a:solidFill>
              <a:latin typeface="Traditional Arabic" panose="02020603050405020304" pitchFamily="18" charset="-78"/>
              <a:cs typeface="Traditional Arabic" panose="02020603050405020304" pitchFamily="18" charset="-78"/>
            </a:endParaRPr>
          </a:p>
        </p:txBody>
      </p:sp>
      <p:sp>
        <p:nvSpPr>
          <p:cNvPr id="8" name="TextBox 7">
            <a:extLst>
              <a:ext uri="{FF2B5EF4-FFF2-40B4-BE49-F238E27FC236}">
                <a16:creationId xmlns:a16="http://schemas.microsoft.com/office/drawing/2014/main" xmlns="" id="{751D115D-4CFE-B889-CCE9-2A5B7BA324FA}"/>
              </a:ext>
            </a:extLst>
          </p:cNvPr>
          <p:cNvSpPr txBox="1"/>
          <p:nvPr/>
        </p:nvSpPr>
        <p:spPr>
          <a:xfrm>
            <a:off x="2877848" y="593292"/>
            <a:ext cx="8094952" cy="1077218"/>
          </a:xfrm>
          <a:prstGeom prst="rect">
            <a:avLst/>
          </a:prstGeom>
          <a:solidFill>
            <a:srgbClr val="00B0F0"/>
          </a:solidFill>
        </p:spPr>
        <p:txBody>
          <a:bodyPr wrap="square" rtlCol="0">
            <a:spAutoFit/>
          </a:bodyPr>
          <a:lstStyle/>
          <a:p>
            <a:pPr algn="ctr"/>
            <a:r>
              <a:rPr lang="en-US" sz="3200" b="1" dirty="0">
                <a:solidFill>
                  <a:schemeClr val="bg1"/>
                </a:solidFill>
                <a:latin typeface="Alexandria" charset="0"/>
              </a:rPr>
              <a:t>Property and </a:t>
            </a:r>
            <a:r>
              <a:rPr lang="en-US" sz="2800" b="1" dirty="0">
                <a:solidFill>
                  <a:schemeClr val="bg1"/>
                </a:solidFill>
                <a:latin typeface="Alexandria" charset="0"/>
              </a:rPr>
              <a:t>Casualty</a:t>
            </a:r>
            <a:r>
              <a:rPr lang="en-US" sz="3200" b="1" dirty="0">
                <a:solidFill>
                  <a:schemeClr val="bg1"/>
                </a:solidFill>
                <a:latin typeface="Alexandria" charset="0"/>
              </a:rPr>
              <a:t> Insurance Coverages</a:t>
            </a:r>
            <a:endParaRPr lang="ar-YE" sz="3200" b="1" dirty="0">
              <a:solidFill>
                <a:schemeClr val="bg1"/>
              </a:solidFill>
              <a:latin typeface="Alexandria" charset="0"/>
            </a:endParaRPr>
          </a:p>
          <a:p>
            <a:pPr algn="ctr"/>
            <a:r>
              <a:rPr lang="ar-YE" sz="3200" b="1" dirty="0">
                <a:solidFill>
                  <a:schemeClr val="bg1"/>
                </a:solidFill>
                <a:latin typeface="Traditional Arabic" panose="02020603050405020304" pitchFamily="18" charset="-78"/>
                <a:cs typeface="Traditional Arabic" panose="02020603050405020304" pitchFamily="18" charset="-78"/>
              </a:rPr>
              <a:t>تغطيات التأمين على الممتلكات والمسؤولية</a:t>
            </a:r>
            <a:endParaRPr lang="en-US" sz="3200" b="1" dirty="0">
              <a:solidFill>
                <a:schemeClr val="bg1"/>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335700595"/>
      </p:ext>
    </p:extLst>
  </p:cSld>
  <p:clrMapOvr>
    <a:masterClrMapping/>
  </p:clrMapOvr>
  <mc:AlternateContent xmlns:mc="http://schemas.openxmlformats.org/markup-compatibility/2006" xmlns:p14="http://schemas.microsoft.com/office/powerpoint/2010/main">
    <mc:Choice Requires="p14">
      <p:transition spd="slow" p14:dur="2000" advTm="119364"/>
    </mc:Choice>
    <mc:Fallback xmlns="">
      <p:transition spd="slow" advTm="119364"/>
    </mc:Fallback>
  </mc:AlternateContent>
  <p:extLst>
    <p:ext uri="{3A86A75C-4F4B-4683-9AE1-C65F6400EC91}">
      <p14:laserTraceLst xmlns:p14="http://schemas.microsoft.com/office/powerpoint/2010/main">
        <p14:tracePtLst>
          <p14:tracePt t="6210" x="3727450" y="6248400"/>
          <p14:tracePt t="6316" x="2940050" y="6731000"/>
          <p14:tracePt t="6323" x="2940050" y="6586538"/>
          <p14:tracePt t="6333" x="2940050" y="6432550"/>
          <p14:tracePt t="6350" x="2955925" y="6110288"/>
          <p14:tracePt t="6369" x="2990850" y="5497513"/>
          <p14:tracePt t="6383" x="2990850" y="4716463"/>
          <p14:tracePt t="6400" x="2947988" y="4002088"/>
          <p14:tracePt t="6417" x="2947988" y="3603625"/>
          <p14:tracePt t="6434" x="2947988" y="3441700"/>
          <p14:tracePt t="6450" x="2947988" y="3433763"/>
          <p14:tracePt t="6533" x="2947988" y="3424238"/>
          <p14:tracePt t="6539" x="2947988" y="3373438"/>
          <p14:tracePt t="6550" x="2947988" y="3297238"/>
          <p14:tracePt t="6566" x="2947988" y="3246438"/>
          <p14:tracePt t="6584" x="2947988" y="3228975"/>
          <p14:tracePt t="6600" x="2947988" y="3152775"/>
          <p14:tracePt t="6617" x="2930525" y="2990850"/>
          <p14:tracePt t="6634" x="2811463" y="2863850"/>
          <p14:tracePt t="6653" x="2608263" y="2711450"/>
          <p14:tracePt t="6669" x="2574925" y="2686050"/>
          <p14:tracePt t="6685" x="2565400" y="2686050"/>
          <p14:tracePt t="6718" x="2565400" y="2676525"/>
          <p14:tracePt t="6723" x="2489200" y="2676525"/>
          <p14:tracePt t="6733" x="2327275" y="2651125"/>
          <p14:tracePt t="6750" x="1962150" y="2566988"/>
          <p14:tracePt t="6768" x="1631950" y="2516188"/>
          <p14:tracePt t="6783" x="1384300" y="2516188"/>
          <p14:tracePt t="6800" x="1308100" y="2516188"/>
          <p14:tracePt t="6817" x="1300163" y="2516188"/>
          <p14:tracePt t="6844" x="1290638" y="2516188"/>
          <p14:tracePt t="6893" x="1265238" y="2516188"/>
          <p14:tracePt t="6902" x="1223963" y="2516188"/>
          <p14:tracePt t="6908" x="1163638" y="2516188"/>
          <p14:tracePt t="6918" x="1104900" y="2516188"/>
          <p14:tracePt t="6932" x="935038" y="2516188"/>
          <p14:tracePt t="6950" x="679450" y="2481263"/>
          <p14:tracePt t="6966" x="492125" y="2463800"/>
          <p14:tracePt t="6983" x="415925" y="2438400"/>
          <p14:tracePt t="7000" x="407988" y="2438400"/>
          <p14:tracePt t="7235" x="415925" y="2430463"/>
          <p14:tracePt t="7243" x="458788" y="2430463"/>
          <p14:tracePt t="7251" x="509588" y="2422525"/>
          <p14:tracePt t="7268" x="646113" y="2387600"/>
          <p14:tracePt t="7284" x="696913" y="2387600"/>
          <p14:tracePt t="7284" x="755650" y="2379663"/>
          <p14:tracePt t="7301" x="831850" y="2379663"/>
          <p14:tracePt t="7302" x="858838" y="2379663"/>
          <p14:tracePt t="7316" x="892175" y="2379663"/>
          <p14:tracePt t="7580" x="909638" y="2371725"/>
          <p14:tracePt t="7588" x="925513" y="2362200"/>
          <p14:tracePt t="7603" x="960438" y="2344738"/>
          <p14:tracePt t="8621" x="993775" y="2344738"/>
          <p14:tracePt t="8627" x="1112838" y="2328863"/>
          <p14:tracePt t="8635" x="1189038" y="2328863"/>
          <p14:tracePt t="8649" x="1231900" y="2328863"/>
          <p14:tracePt t="8665" x="1343025" y="2328863"/>
          <p14:tracePt t="8682" x="1487488" y="2328863"/>
          <p14:tracePt t="8699" x="1538288" y="2328863"/>
          <p14:tracePt t="8923" x="1571625" y="2328863"/>
          <p14:tracePt t="8934" x="1631950" y="2328863"/>
          <p14:tracePt t="8940" x="1673225" y="2328863"/>
          <p14:tracePt t="8950" x="1698625" y="2319338"/>
          <p14:tracePt t="8965" x="1792288" y="2293938"/>
          <p14:tracePt t="8982" x="1868488" y="2286000"/>
          <p14:tracePt t="8999" x="1893888" y="2286000"/>
          <p14:tracePt t="9016" x="1903413" y="2286000"/>
          <p14:tracePt t="10798" x="1946275" y="2286000"/>
          <p14:tracePt t="10803" x="2132013" y="2311400"/>
          <p14:tracePt t="10814" x="2243138" y="2311400"/>
          <p14:tracePt t="10831" x="2540000" y="2354263"/>
          <p14:tracePt t="10848" x="2940050" y="2397125"/>
          <p14:tracePt t="10864" x="3168650" y="2413000"/>
          <p14:tracePt t="10881" x="3236913" y="2413000"/>
          <p14:tracePt t="11004" x="3244850" y="2413000"/>
          <p14:tracePt t="11011" x="3279775" y="2413000"/>
          <p14:tracePt t="11019" x="3330575" y="2405063"/>
          <p14:tracePt t="11035" x="3355975" y="2397125"/>
          <p14:tracePt t="11048" x="3381375" y="2397125"/>
          <p14:tracePt t="11064" x="3432175" y="2387600"/>
          <p14:tracePt t="11081" x="3482975" y="2379663"/>
          <p14:tracePt t="11098" x="3559175" y="2362200"/>
          <p14:tracePt t="11100" x="3594100" y="2362200"/>
          <p14:tracePt t="11116" x="3644900" y="2354263"/>
          <p14:tracePt t="11132" x="3670300" y="2354263"/>
          <p14:tracePt t="11150" x="3729038" y="2344738"/>
          <p14:tracePt t="11168" x="3789363" y="2336800"/>
          <p14:tracePt t="11181" x="3848100" y="2328863"/>
          <p14:tracePt t="11200" x="3916363" y="2319338"/>
          <p14:tracePt t="11215" x="4052888" y="2319338"/>
          <p14:tracePt t="11231" x="4240213" y="2319338"/>
          <p14:tracePt t="11248" x="4435475" y="2319338"/>
          <p14:tracePt t="11264" x="4605338" y="2319338"/>
          <p14:tracePt t="11281" x="4749800" y="2319338"/>
          <p14:tracePt t="11298" x="4868863" y="2311400"/>
          <p14:tracePt t="11316" x="4970463" y="2303463"/>
          <p14:tracePt t="11332" x="4987925" y="2293938"/>
          <p14:tracePt t="11351" x="5021263" y="2293938"/>
          <p14:tracePt t="11369" x="5080000" y="2293938"/>
          <p14:tracePt t="11383" x="5122863" y="2293938"/>
          <p14:tracePt t="11399" x="5173663" y="2293938"/>
          <p14:tracePt t="11415" x="5241925" y="2293938"/>
          <p14:tracePt t="11433" x="5249863" y="2293938"/>
          <p14:tracePt t="11587" x="5284788" y="2293938"/>
          <p14:tracePt t="11596" x="5310188" y="2293938"/>
          <p14:tracePt t="11603" x="5353050" y="2293938"/>
          <p14:tracePt t="11617" x="5368925" y="2293938"/>
          <p14:tracePt t="11631" x="5462588" y="2311400"/>
          <p14:tracePt t="11650" x="5497513" y="2319338"/>
          <p14:tracePt t="11665" x="5513388" y="2319338"/>
          <p14:tracePt t="11681" x="5522913" y="2328863"/>
          <p14:tracePt t="11820" x="5556250" y="2328863"/>
          <p14:tracePt t="11829" x="5591175" y="2328863"/>
          <p14:tracePt t="11836" x="5607050" y="2336800"/>
          <p14:tracePt t="11850" x="5641975" y="2354263"/>
          <p14:tracePt t="11852" x="5649913" y="2362200"/>
          <p14:tracePt t="11876" x="5649913" y="2371725"/>
          <p14:tracePt t="12028" x="5683250" y="2405063"/>
          <p14:tracePt t="12036" x="5735638" y="2422525"/>
          <p14:tracePt t="12233" x="5853113" y="2422525"/>
          <p14:tracePt t="12237" x="5956300" y="2422525"/>
          <p14:tracePt t="12250" x="6015038" y="2422525"/>
          <p14:tracePt t="12251" x="6075363" y="2413000"/>
          <p14:tracePt t="12264" x="6126163" y="2413000"/>
          <p14:tracePt t="12280" x="6245225" y="2413000"/>
          <p14:tracePt t="12298" x="6278563" y="2413000"/>
          <p14:tracePt t="13515" x="6303963" y="2413000"/>
          <p14:tracePt t="13524" x="6346825" y="2413000"/>
          <p14:tracePt t="13532" x="6389688" y="2413000"/>
          <p14:tracePt t="13549" x="6456363" y="2413000"/>
          <p14:tracePt t="13564" x="6483350" y="2413000"/>
          <p14:tracePt t="13581" x="6635750" y="2413000"/>
          <p14:tracePt t="13600" x="6873875" y="2438400"/>
          <p14:tracePt t="13613" x="6967538" y="2455863"/>
          <p14:tracePt t="13630" x="7034213" y="2455863"/>
          <p14:tracePt t="13782" x="7043738" y="2463800"/>
          <p14:tracePt t="13877" x="7059613" y="2463800"/>
          <p14:tracePt t="13883" x="7085013" y="2463800"/>
          <p14:tracePt t="13896" x="7127875" y="2447925"/>
          <p14:tracePt t="13913" x="7162800" y="2438400"/>
          <p14:tracePt t="13930" x="7239000" y="2438400"/>
          <p14:tracePt t="13946" x="7340600" y="2438400"/>
          <p14:tracePt t="13963" x="7426325" y="2438400"/>
          <p14:tracePt t="13964" x="7459663" y="2438400"/>
          <p14:tracePt t="13980" x="7477125" y="2438400"/>
          <p14:tracePt t="13996" x="7485063" y="2438400"/>
          <p14:tracePt t="14468" x="7493000" y="2438400"/>
          <p14:tracePt t="14475" x="7502525" y="2438400"/>
          <p14:tracePt t="14484" x="7535863" y="2438400"/>
          <p14:tracePt t="14496" x="7570788" y="2438400"/>
          <p14:tracePt t="14513" x="7604125" y="2438400"/>
          <p14:tracePt t="14530" x="7629525" y="2438400"/>
          <p14:tracePt t="14546" x="7646988" y="2438400"/>
          <p14:tracePt t="14668" x="7654925" y="2438400"/>
          <p14:tracePt t="15652" x="7662863" y="2438400"/>
          <p14:tracePt t="15716" x="7672388" y="2438400"/>
          <p14:tracePt t="16052" x="7697788" y="2438400"/>
          <p14:tracePt t="16060" x="7740650" y="2438400"/>
          <p14:tracePt t="16068" x="7748588" y="2438400"/>
          <p14:tracePt t="16079" x="7773988" y="2438400"/>
          <p14:tracePt t="16098" x="7816850" y="2438400"/>
          <p14:tracePt t="16099" x="7824788" y="2430463"/>
          <p14:tracePt t="16291" x="7867650" y="2422525"/>
          <p14:tracePt t="16299" x="7910513" y="2422525"/>
          <p14:tracePt t="16307" x="8012113" y="2405063"/>
          <p14:tracePt t="16315" x="8121650" y="2405063"/>
          <p14:tracePt t="16328" x="8224838" y="2405063"/>
          <p14:tracePt t="16345" x="8394700" y="2405063"/>
          <p14:tracePt t="16363" x="8496300" y="2405063"/>
          <p14:tracePt t="16364" x="8521700" y="2405063"/>
          <p14:tracePt t="16380" x="8539163" y="2405063"/>
          <p14:tracePt t="16646" x="8572500" y="2405063"/>
          <p14:tracePt t="16651" x="8597900" y="2397125"/>
          <p14:tracePt t="16663" x="8605838" y="2397125"/>
          <p14:tracePt t="16678" x="8648700" y="2387600"/>
          <p14:tracePt t="16696" x="8691563" y="2387600"/>
          <p14:tracePt t="16713" x="8724900" y="2387600"/>
          <p14:tracePt t="16729" x="8767763" y="2387600"/>
          <p14:tracePt t="16747" x="8793163" y="2387600"/>
          <p14:tracePt t="16910" x="8810625" y="2379663"/>
          <p14:tracePt t="16916" x="8828088" y="2379663"/>
          <p14:tracePt t="16932" x="8853488" y="2379663"/>
          <p14:tracePt t="16946" x="8869363" y="2379663"/>
          <p14:tracePt t="17084" x="8878888" y="2379663"/>
          <p14:tracePt t="17092" x="8904288" y="2379663"/>
          <p14:tracePt t="17100" x="8912225" y="2379663"/>
          <p14:tracePt t="17112" x="8921750" y="2379663"/>
          <p14:tracePt t="17128" x="8929688" y="2379663"/>
          <p14:tracePt t="17145" x="8963025" y="2379663"/>
          <p14:tracePt t="17162" x="9005888" y="2379663"/>
          <p14:tracePt t="17180" x="9048750" y="2379663"/>
          <p14:tracePt t="17181" x="9056688" y="2379663"/>
          <p14:tracePt t="17197" x="9082088" y="2379663"/>
          <p14:tracePt t="17211" x="9099550" y="2379663"/>
          <p14:tracePt t="17231" x="9150350" y="2379663"/>
          <p14:tracePt t="17246" x="9158288" y="2379663"/>
          <p14:tracePt t="17262" x="9167813" y="2379663"/>
          <p14:tracePt t="18579" x="9175750" y="2379663"/>
          <p14:tracePt t="19884" x="9167813" y="2405063"/>
          <p14:tracePt t="19892" x="9132888" y="2405063"/>
          <p14:tracePt t="19900" x="9107488" y="2413000"/>
          <p14:tracePt t="19913" x="9091613" y="2413000"/>
          <p14:tracePt t="19927" x="9056688" y="2413000"/>
          <p14:tracePt t="19944" x="9048750" y="2422525"/>
          <p14:tracePt t="20004" x="9031288" y="2422525"/>
          <p14:tracePt t="20012" x="8988425" y="2422525"/>
          <p14:tracePt t="20020" x="8947150" y="2422525"/>
          <p14:tracePt t="20029" x="8904288" y="2422525"/>
          <p14:tracePt t="20044" x="8886825" y="2430463"/>
          <p14:tracePt t="20060" x="8793163" y="2430463"/>
          <p14:tracePt t="20077" x="8785225" y="2430463"/>
          <p14:tracePt t="20123" x="8777288" y="2430463"/>
          <p14:tracePt t="20132" x="8750300" y="2438400"/>
          <p14:tracePt t="20140" x="8691563" y="2438400"/>
          <p14:tracePt t="20148" x="8632825" y="2438400"/>
          <p14:tracePt t="20161" x="8572500" y="2438400"/>
          <p14:tracePt t="20181" x="8420100" y="2438400"/>
          <p14:tracePt t="20198" x="8369300" y="2438400"/>
          <p14:tracePt t="20279" x="8343900" y="2438400"/>
          <p14:tracePt t="20284" x="8275638" y="2447925"/>
          <p14:tracePt t="20293" x="8224838" y="2447925"/>
          <p14:tracePt t="20310" x="8105775" y="2447925"/>
          <p14:tracePt t="20327" x="7951788" y="2447925"/>
          <p14:tracePt t="20343" x="7773988" y="2447925"/>
          <p14:tracePt t="20361" x="7570788" y="2447925"/>
          <p14:tracePt t="20381" x="7289800" y="2481263"/>
          <p14:tracePt t="20394" x="7229475" y="2489200"/>
          <p14:tracePt t="20410" x="7127875" y="2524125"/>
          <p14:tracePt t="20429" x="6915150" y="2549525"/>
          <p14:tracePt t="20444" x="6813550" y="2574925"/>
          <p14:tracePt t="20446" x="6704013" y="2582863"/>
          <p14:tracePt t="20461" x="6600825" y="2600325"/>
          <p14:tracePt t="20463" x="6491288" y="2608263"/>
          <p14:tracePt t="20477" x="6303963" y="2633663"/>
          <p14:tracePt t="20495" x="6176963" y="2643188"/>
          <p14:tracePt t="20510" x="6116638" y="2651125"/>
          <p14:tracePt t="20527" x="6057900" y="2660650"/>
          <p14:tracePt t="20543" x="5997575" y="2686050"/>
          <p14:tracePt t="20560" x="5837238" y="2686050"/>
          <p14:tracePt t="20578" x="5616575" y="2686050"/>
          <p14:tracePt t="20580" x="5487988" y="2686050"/>
          <p14:tracePt t="20593" x="5386388" y="2686050"/>
          <p14:tracePt t="20610" x="5148263" y="2686050"/>
          <p14:tracePt t="20629" x="4833938" y="2686050"/>
          <p14:tracePt t="20643" x="4775200" y="2686050"/>
          <p14:tracePt t="20661" x="4714875" y="2686050"/>
          <p14:tracePt t="20662" x="4699000" y="2686050"/>
          <p14:tracePt t="20679" x="4638675" y="2686050"/>
          <p14:tracePt t="20696" x="4519613" y="2686050"/>
          <p14:tracePt t="20711" x="4367213" y="2686050"/>
          <p14:tracePt t="20727" x="4179888" y="2686050"/>
          <p14:tracePt t="20743" x="4010025" y="2686050"/>
          <p14:tracePt t="20760" x="3797300" y="2686050"/>
          <p14:tracePt t="20778" x="3602038" y="2686050"/>
          <p14:tracePt t="20780" x="3517900" y="2686050"/>
          <p14:tracePt t="20793" x="3432175" y="2686050"/>
          <p14:tracePt t="20810" x="3297238" y="2693988"/>
          <p14:tracePt t="20829" x="3059113" y="2701925"/>
          <p14:tracePt t="20844" x="2930525" y="2701925"/>
          <p14:tracePt t="20845" x="2735263" y="2701925"/>
          <p14:tracePt t="20863" x="2276475" y="2701925"/>
          <p14:tracePt t="20881" x="1868488" y="2701925"/>
          <p14:tracePt t="20884" x="1708150" y="2701925"/>
          <p14:tracePt t="20893" x="1614488" y="2701925"/>
          <p14:tracePt t="20910" x="1554163" y="2701925"/>
          <p14:tracePt t="20940" x="1546225" y="2719388"/>
          <p14:tracePt t="20948" x="1528763" y="2727325"/>
          <p14:tracePt t="20960" x="1470025" y="2778125"/>
          <p14:tracePt t="20979" x="1239838" y="2889250"/>
          <p14:tracePt t="20980" x="1104900" y="2949575"/>
          <p14:tracePt t="20993" x="950913" y="3008313"/>
          <p14:tracePt t="21011" x="747713" y="3094038"/>
          <p14:tracePt t="21012" x="714375" y="3119438"/>
          <p14:tracePt t="21027" x="696913" y="3127375"/>
          <p14:tracePt t="21044" x="688975" y="3127375"/>
          <p14:tracePt t="21083" x="679450" y="3144838"/>
          <p14:tracePt t="21092" x="671513" y="3152775"/>
          <p14:tracePt t="21099" x="661988" y="3152775"/>
          <p14:tracePt t="21163" x="679450" y="3152775"/>
          <p14:tracePt t="21171" x="722313" y="3152775"/>
          <p14:tracePt t="21179" x="730250" y="3152775"/>
          <p14:tracePt t="21193" x="755650" y="3152775"/>
          <p14:tracePt t="21212" x="806450" y="3127375"/>
          <p14:tracePt t="21229" x="849313" y="3101975"/>
          <p14:tracePt t="21243" x="866775" y="3101975"/>
          <p14:tracePt t="21261" x="950913" y="3067050"/>
          <p14:tracePt t="21263" x="993775" y="3059113"/>
          <p14:tracePt t="21277" x="1019175" y="3051175"/>
          <p14:tracePt t="21324" x="1036638" y="3051175"/>
          <p14:tracePt t="21355" x="1069975" y="3051175"/>
          <p14:tracePt t="21364" x="1104900" y="3051175"/>
          <p14:tracePt t="21371" x="1155700" y="3051175"/>
          <p14:tracePt t="21379" x="1163638" y="3051175"/>
          <p14:tracePt t="21393" x="1189038" y="3051175"/>
          <p14:tracePt t="21410" x="1231900" y="3051175"/>
          <p14:tracePt t="21427" x="1265238" y="3033713"/>
          <p14:tracePt t="21443" x="1265238" y="3025775"/>
          <p14:tracePt t="21462" x="1274763" y="3016250"/>
          <p14:tracePt t="21479" x="1333500" y="3016250"/>
          <p14:tracePt t="21493" x="1452563" y="2982913"/>
          <p14:tracePt t="21510" x="1690688" y="2974975"/>
          <p14:tracePt t="21529" x="1903413" y="2974975"/>
          <p14:tracePt t="21543" x="2047875" y="2965450"/>
          <p14:tracePt t="21560" x="2098675" y="2965450"/>
          <p14:tracePt t="21636" x="2106613" y="2957513"/>
          <p14:tracePt t="21646" x="2116138" y="2949575"/>
          <p14:tracePt t="21652" x="2157413" y="2949575"/>
          <p14:tracePt t="21661" x="2208213" y="2949575"/>
          <p14:tracePt t="21678" x="2276475" y="2949575"/>
          <p14:tracePt t="21693" x="2370138" y="2949575"/>
          <p14:tracePt t="21712" x="2413000" y="2949575"/>
          <p14:tracePt t="21728" x="2430463" y="2949575"/>
          <p14:tracePt t="21744" x="2446338" y="2949575"/>
          <p14:tracePt t="21764" x="2455863" y="2949575"/>
          <p14:tracePt t="21804" x="2497138" y="2949575"/>
          <p14:tracePt t="21812" x="2540000" y="2949575"/>
          <p14:tracePt t="21821" x="2565400" y="2940050"/>
          <p14:tracePt t="21828" x="2574925" y="2940050"/>
          <p14:tracePt t="21845" x="2616200" y="2940050"/>
          <p14:tracePt t="21846" x="2651125" y="2932113"/>
          <p14:tracePt t="21860" x="2684463" y="2932113"/>
          <p14:tracePt t="21876" x="2701925" y="2922588"/>
          <p14:tracePt t="22046" x="2727325" y="2914650"/>
          <p14:tracePt t="22051" x="2752725" y="2906713"/>
          <p14:tracePt t="22067" x="2770188" y="2906713"/>
          <p14:tracePt t="22078" x="2820988" y="2897188"/>
          <p14:tracePt t="22093" x="2879725" y="2897188"/>
          <p14:tracePt t="23045" x="2922588" y="2897188"/>
          <p14:tracePt t="23052" x="3067050" y="2889250"/>
          <p14:tracePt t="23061" x="3152775" y="2889250"/>
          <p14:tracePt t="23076" x="3203575" y="2889250"/>
          <p14:tracePt t="23092" x="3475038" y="2889250"/>
          <p14:tracePt t="23109" x="3543300" y="2889250"/>
          <p14:tracePt t="23126" x="3576638" y="2889250"/>
          <p14:tracePt t="24077" x="3568700" y="2889250"/>
          <p14:tracePt t="24083" x="3543300" y="2897188"/>
          <p14:tracePt t="24095" x="3517900" y="2897188"/>
          <p14:tracePt t="24109" x="3500438" y="2906713"/>
          <p14:tracePt t="24110" x="3482975" y="2906713"/>
          <p14:tracePt t="24126" x="3398838" y="2906713"/>
          <p14:tracePt t="24142" x="3305175" y="2906713"/>
          <p14:tracePt t="24159" x="3219450" y="2906713"/>
          <p14:tracePt t="24177" x="3135313" y="2906713"/>
          <p14:tracePt t="24192" x="3049588" y="2906713"/>
          <p14:tracePt t="24209" x="2973388" y="2906713"/>
          <p14:tracePt t="24225" x="2854325" y="2906713"/>
          <p14:tracePt t="24243" x="2659063" y="2906713"/>
          <p14:tracePt t="24245" x="2524125" y="2906713"/>
          <p14:tracePt t="24261" x="2174875" y="2906713"/>
          <p14:tracePt t="24277" x="2047875" y="2906713"/>
          <p14:tracePt t="24278" x="1936750" y="2906713"/>
          <p14:tracePt t="24293" x="1860550" y="2906713"/>
          <p14:tracePt t="24295" x="1827213" y="2906713"/>
          <p14:tracePt t="24468" x="1758950" y="2914650"/>
          <p14:tracePt t="24477" x="1682750" y="2922588"/>
          <p14:tracePt t="24484" x="1614488" y="2922588"/>
          <p14:tracePt t="24494" x="1589088" y="2940050"/>
          <p14:tracePt t="24510" x="1477963" y="2940050"/>
          <p14:tracePt t="24527" x="1419225" y="2940050"/>
          <p14:tracePt t="24983" x="1435100" y="2940050"/>
          <p14:tracePt t="24988" x="1462088" y="2949575"/>
          <p14:tracePt t="25012" x="1503363" y="2949575"/>
          <p14:tracePt t="25021" x="1538288" y="2949575"/>
          <p14:tracePt t="25028" x="1538288" y="2957513"/>
          <p14:tracePt t="25131" x="1571625" y="2957513"/>
          <p14:tracePt t="25140" x="1597025" y="2965450"/>
          <p14:tracePt t="25148" x="1614488" y="2965450"/>
          <p14:tracePt t="25158" x="1639888" y="2965450"/>
          <p14:tracePt t="25175" x="1673225" y="2965450"/>
          <p14:tracePt t="25192" x="1682750" y="2965450"/>
          <p14:tracePt t="25211" x="1690688" y="2965450"/>
          <p14:tracePt t="25225" x="1716088" y="2965450"/>
          <p14:tracePt t="25242" x="1792288" y="2965450"/>
          <p14:tracePt t="25260" x="1903413" y="2965450"/>
          <p14:tracePt t="25260" x="1979613" y="2965450"/>
          <p14:tracePt t="25278" x="2090738" y="2965450"/>
          <p14:tracePt t="25291" x="2124075" y="2965450"/>
          <p14:tracePt t="25310" x="2166938" y="2965450"/>
          <p14:tracePt t="25372" x="2174875" y="2965450"/>
          <p14:tracePt t="25389" x="2225675" y="2965450"/>
          <p14:tracePt t="25396" x="2293938" y="2965450"/>
          <p14:tracePt t="25408" x="2336800" y="2965450"/>
          <p14:tracePt t="25425" x="2413000" y="2965450"/>
          <p14:tracePt t="25428" x="2471738" y="2965450"/>
          <p14:tracePt t="25441" x="2497138" y="2965450"/>
          <p14:tracePt t="25460" x="2524125" y="2965450"/>
          <p14:tracePt t="25573" x="2557463" y="2965450"/>
          <p14:tracePt t="25579" x="2600325" y="2965450"/>
          <p14:tracePt t="25594" x="2641600" y="2965450"/>
          <p14:tracePt t="25596" x="2693988" y="2965450"/>
          <p14:tracePt t="25608" x="2778125" y="2965450"/>
          <p14:tracePt t="25625" x="2947988" y="2965450"/>
          <p14:tracePt t="25642" x="3160713" y="2990850"/>
          <p14:tracePt t="25643" x="3262313" y="3000375"/>
          <p14:tracePt t="25660" x="3389313" y="3016250"/>
          <p14:tracePt t="25675" x="3424238" y="3016250"/>
          <p14:tracePt t="25677" x="3449638" y="3016250"/>
          <p14:tracePt t="25693" x="3467100" y="3016250"/>
          <p14:tracePt t="25694" x="3482975" y="3016250"/>
          <p14:tracePt t="25708" x="3492500" y="3016250"/>
          <p14:tracePt t="25755" x="3525838" y="3016250"/>
          <p14:tracePt t="25763" x="3586163" y="3016250"/>
          <p14:tracePt t="25775" x="3644900" y="3016250"/>
          <p14:tracePt t="25792" x="3781425" y="3016250"/>
          <p14:tracePt t="25809" x="3900488" y="3016250"/>
          <p14:tracePt t="25824" x="3959225" y="3016250"/>
          <p14:tracePt t="25971" x="3967163" y="3016250"/>
          <p14:tracePt t="25980" x="4017963" y="3016250"/>
          <p14:tracePt t="25991" x="4111625" y="3016250"/>
          <p14:tracePt t="26009" x="4248150" y="3016250"/>
          <p14:tracePt t="26026" x="4400550" y="3016250"/>
          <p14:tracePt t="26028" x="4435475" y="3016250"/>
          <p14:tracePt t="26041" x="4451350" y="3016250"/>
          <p14:tracePt t="26058" x="4468813" y="3016250"/>
          <p14:tracePt t="27156" x="4476750" y="3016250"/>
          <p14:tracePt t="40902" x="4529138" y="3016250"/>
          <p14:tracePt t="40908" x="4894263" y="3008313"/>
          <p14:tracePt t="40918" x="5148263" y="2965450"/>
          <p14:tracePt t="40935" x="5462588" y="2965450"/>
          <p14:tracePt t="40951" x="5708650" y="2990850"/>
          <p14:tracePt t="40969" x="5905500" y="3025775"/>
          <p14:tracePt t="40985" x="5989638" y="3025775"/>
          <p14:tracePt t="41001" x="5997575" y="3033713"/>
          <p14:tracePt t="41188" x="6184900" y="3033713"/>
          <p14:tracePt t="41197" x="6296025" y="3033713"/>
          <p14:tracePt t="41203" x="6364288" y="3033713"/>
          <p14:tracePt t="41218" x="6483350" y="3033713"/>
          <p14:tracePt t="41235" x="6719888" y="3033713"/>
          <p14:tracePt t="41236" x="6823075" y="3051175"/>
          <p14:tracePt t="41253" x="6907213" y="3051175"/>
          <p14:tracePt t="41269" x="7018338" y="3051175"/>
          <p14:tracePt t="41270" x="7043738" y="3051175"/>
          <p14:tracePt t="41287" x="7051675" y="3051175"/>
          <p14:tracePt t="41333" x="7059613" y="3051175"/>
          <p14:tracePt t="41340" x="7102475" y="3051175"/>
          <p14:tracePt t="41352" x="7153275" y="3076575"/>
          <p14:tracePt t="41368" x="7281863" y="3127375"/>
          <p14:tracePt t="41385" x="7358063" y="3178175"/>
          <p14:tracePt t="41402" x="7358063" y="3186113"/>
          <p14:tracePt t="41612" x="7373938" y="3186113"/>
          <p14:tracePt t="41621" x="7442200" y="3186113"/>
          <p14:tracePt t="41628" x="7502525" y="3186113"/>
          <p14:tracePt t="41636" x="7527925" y="3186113"/>
          <p14:tracePt t="41652" x="7553325" y="3186113"/>
          <p14:tracePt t="41653" x="7561263" y="3186113"/>
          <p14:tracePt t="41669" x="7561263" y="3203575"/>
          <p14:tracePt t="41687" x="7561263" y="3211513"/>
          <p14:tracePt t="41725" x="7570788" y="3221038"/>
          <p14:tracePt t="41764" x="7586663" y="3238500"/>
          <p14:tracePt t="41788" x="7612063" y="3238500"/>
          <p14:tracePt t="41796" x="7621588" y="3238500"/>
          <p14:tracePt t="41803" x="7646988" y="3238500"/>
          <p14:tracePt t="41820" x="7705725" y="3238500"/>
          <p14:tracePt t="41834" x="7748588" y="3228975"/>
          <p14:tracePt t="41853" x="7824788" y="3195638"/>
          <p14:tracePt t="41871" x="7859713" y="3178175"/>
          <p14:tracePt t="42212" x="7748588" y="3170238"/>
          <p14:tracePt t="42220" x="7485063" y="3119438"/>
          <p14:tracePt t="42229" x="7289800" y="3076575"/>
          <p14:tracePt t="42236" x="7137400" y="3067050"/>
          <p14:tracePt t="42251" x="6889750" y="3025775"/>
          <p14:tracePt t="42268" x="6253163" y="3025775"/>
          <p14:tracePt t="42285" x="5421313" y="3025775"/>
          <p14:tracePt t="42287" x="5046663" y="3025775"/>
          <p14:tracePt t="42302" x="4749800" y="3025775"/>
          <p14:tracePt t="42303" x="4519613" y="3025775"/>
          <p14:tracePt t="42317" x="4086225" y="3025775"/>
          <p14:tracePt t="42334" x="3644900" y="3025775"/>
          <p14:tracePt t="42352" x="3127375" y="3025775"/>
          <p14:tracePt t="42368" x="2616200" y="3059113"/>
          <p14:tracePt t="42388" x="2038350" y="3160713"/>
          <p14:tracePt t="42400" x="1911350" y="3160713"/>
          <p14:tracePt t="42420" x="1766888" y="3178175"/>
          <p14:tracePt t="42434" x="1758950" y="3178175"/>
          <p14:tracePt t="42453" x="1749425" y="3186113"/>
          <p14:tracePt t="42469" x="1673225" y="3228975"/>
          <p14:tracePt t="42485" x="1622425" y="3254375"/>
          <p14:tracePt t="42501" x="1462088" y="3314700"/>
          <p14:tracePt t="42517" x="1282700" y="3340100"/>
          <p14:tracePt t="42538" x="1265238" y="3348038"/>
          <p14:tracePt t="44831" x="1257300" y="3348038"/>
          <p14:tracePt t="44836" x="1231900" y="3355975"/>
          <p14:tracePt t="44852" x="1206500" y="3355975"/>
          <p14:tracePt t="44868" x="1198563" y="3355975"/>
          <p14:tracePt t="44869" x="1181100" y="3355975"/>
          <p14:tracePt t="44884" x="1173163" y="3365500"/>
          <p14:tracePt t="44900" x="1112838" y="3365500"/>
          <p14:tracePt t="44917" x="1079500" y="3365500"/>
          <p14:tracePt t="44918" x="1054100" y="3373438"/>
          <p14:tracePt t="45524" x="1069975" y="3373438"/>
          <p14:tracePt t="45541" x="1079500" y="3373438"/>
          <p14:tracePt t="45551" x="1095375" y="3373438"/>
          <p14:tracePt t="45597" x="1104900" y="3373438"/>
          <p14:tracePt t="45607" x="1130300" y="3373438"/>
          <p14:tracePt t="45616" x="1173163" y="3373438"/>
          <p14:tracePt t="45632" x="1231900" y="3373438"/>
          <p14:tracePt t="45650" x="1325563" y="3373438"/>
          <p14:tracePt t="45669" x="1409700" y="3373438"/>
          <p14:tracePt t="45682" x="1419225" y="3373438"/>
          <p14:tracePt t="45701" x="1435100" y="3373438"/>
          <p14:tracePt t="45997" x="1470025" y="3373438"/>
          <p14:tracePt t="46003" x="1520825" y="3373438"/>
          <p14:tracePt t="46015" x="1554163" y="3373438"/>
          <p14:tracePt t="46032" x="1657350" y="3373438"/>
          <p14:tracePt t="46052" x="1928813" y="3416300"/>
          <p14:tracePt t="46066" x="2012950" y="3449638"/>
          <p14:tracePt t="46083" x="2106613" y="3459163"/>
          <p14:tracePt t="46099" x="2116138" y="3459163"/>
          <p14:tracePt t="48141" x="2124075" y="3459163"/>
          <p14:tracePt t="48150" x="2149475" y="3449638"/>
          <p14:tracePt t="48156" x="2192338" y="3441700"/>
          <p14:tracePt t="48164" x="2208213" y="3433763"/>
          <p14:tracePt t="48181" x="2276475" y="3408363"/>
          <p14:tracePt t="48199" x="2286000" y="3408363"/>
          <p14:tracePt t="48300" x="2293938" y="3398838"/>
          <p14:tracePt t="48308" x="2311400" y="3398838"/>
          <p14:tracePt t="48333" x="2327275" y="3390900"/>
          <p14:tracePt t="48340" x="2336800" y="3382963"/>
          <p14:tracePt t="48349" x="2352675" y="3373438"/>
          <p14:tracePt t="48365" x="2379663" y="3373438"/>
          <p14:tracePt t="48400" x="2413000" y="3373438"/>
          <p14:tracePt t="48403" x="2438400" y="3365500"/>
          <p14:tracePt t="48414" x="2455863" y="3365500"/>
          <p14:tracePt t="48432" x="2524125" y="3348038"/>
          <p14:tracePt t="48449" x="2582863" y="3340100"/>
          <p14:tracePt t="48466" x="2651125" y="3330575"/>
          <p14:tracePt t="48468" x="2659063" y="3330575"/>
          <p14:tracePt t="48482" x="2676525" y="3330575"/>
          <p14:tracePt t="49011" x="2684463" y="3322638"/>
          <p14:tracePt t="49019" x="2744788" y="3322638"/>
          <p14:tracePt t="49031" x="2811463" y="3322638"/>
          <p14:tracePt t="49049" x="2871788" y="3305175"/>
          <p14:tracePt t="49064" x="3008313" y="3305175"/>
          <p14:tracePt t="49081" x="3092450" y="3305175"/>
          <p14:tracePt t="49097" x="3127375" y="3305175"/>
          <p14:tracePt t="63110" x="3330575" y="3228975"/>
          <p14:tracePt t="63116" x="3729038" y="3119438"/>
          <p14:tracePt t="63124" x="4095750" y="3041650"/>
          <p14:tracePt t="63141" x="4511675" y="3025775"/>
          <p14:tracePt t="63158" x="4826000" y="3025775"/>
          <p14:tracePt t="63174" x="5122863" y="3025775"/>
          <p14:tracePt t="63192" x="5310188" y="3025775"/>
          <p14:tracePt t="63208" x="5378450" y="3000375"/>
          <p14:tracePt t="63224" x="5411788" y="3000375"/>
          <p14:tracePt t="63241" x="5472113" y="2990850"/>
          <p14:tracePt t="63258" x="5581650" y="2957513"/>
          <p14:tracePt t="63277" x="5802313" y="2922588"/>
          <p14:tracePt t="63292" x="5888038" y="2889250"/>
          <p14:tracePt t="63294" x="5981700" y="2871788"/>
          <p14:tracePt t="63308" x="6065838" y="2838450"/>
          <p14:tracePt t="63326" x="6210300" y="2787650"/>
          <p14:tracePt t="63341" x="6219825" y="2787650"/>
          <p14:tracePt t="63448" x="6245225" y="2787650"/>
          <p14:tracePt t="63451" x="6286500" y="2787650"/>
          <p14:tracePt t="63460" x="6321425" y="2795588"/>
          <p14:tracePt t="63476" x="6423025" y="2855913"/>
          <p14:tracePt t="63492" x="6483350" y="2889250"/>
          <p14:tracePt t="63509" x="6704013" y="3008313"/>
          <p14:tracePt t="63510" x="6823075" y="3076575"/>
          <p14:tracePt t="63525" x="7008813" y="3178175"/>
          <p14:tracePt t="63541" x="7188200" y="3238500"/>
          <p14:tracePt t="63558" x="7272338" y="3246438"/>
          <p14:tracePt t="63576" x="7340600" y="3246438"/>
          <p14:tracePt t="63591" x="7416800" y="3238500"/>
          <p14:tracePt t="63610" x="7485063" y="3203575"/>
          <p14:tracePt t="63612" x="7527925" y="3195638"/>
          <p14:tracePt t="63625" x="7604125" y="3170238"/>
          <p14:tracePt t="63642" x="7791450" y="3144838"/>
          <p14:tracePt t="63644" x="7900988" y="3144838"/>
          <p14:tracePt t="63660" x="8037513" y="3144838"/>
          <p14:tracePt t="63676" x="8088313" y="3144838"/>
          <p14:tracePt t="63692" x="8096250" y="3144838"/>
          <p14:tracePt t="63894" x="8020050" y="3178175"/>
          <p14:tracePt t="63899" x="7918450" y="3203575"/>
          <p14:tracePt t="63909" x="7799388" y="3238500"/>
          <p14:tracePt t="63924" x="7527925" y="3271838"/>
          <p14:tracePt t="63941" x="7272338" y="3297238"/>
          <p14:tracePt t="63963" x="6975475" y="3297238"/>
          <p14:tracePt t="63964" x="6864350" y="3297238"/>
          <p14:tracePt t="63975" x="6762750" y="3297238"/>
          <p14:tracePt t="63991" x="6592888" y="3271838"/>
          <p14:tracePt t="64007" x="6321425" y="3228975"/>
          <p14:tracePt t="64024" x="5989638" y="3228975"/>
          <p14:tracePt t="64041" x="5607050" y="3228975"/>
          <p14:tracePt t="64059" x="5318125" y="3228975"/>
          <p14:tracePt t="64060" x="5191125" y="3228975"/>
          <p14:tracePt t="64076" x="4987925" y="3228975"/>
          <p14:tracePt t="64092" x="4919663" y="3228975"/>
          <p14:tracePt t="64109" x="4699000" y="3263900"/>
          <p14:tracePt t="64127" x="4595813" y="3271838"/>
          <p14:tracePt t="64140" x="4476750" y="3297238"/>
          <p14:tracePt t="64158" x="4375150" y="3330575"/>
          <p14:tracePt t="64175" x="4341813" y="3340100"/>
          <p14:tracePt t="64192" x="4273550" y="3355975"/>
          <p14:tracePt t="64208" x="4205288" y="3390900"/>
          <p14:tracePt t="64224" x="4187825" y="3390900"/>
          <p14:tracePt t="64243" x="4162425" y="3398838"/>
          <p14:tracePt t="64257" x="4078288" y="3459163"/>
          <p14:tracePt t="64276" x="3627438" y="3603625"/>
          <p14:tracePt t="64291" x="3467100" y="3629025"/>
          <p14:tracePt t="64310" x="3024188" y="3705225"/>
          <p14:tracePt t="64325" x="2947988" y="3730625"/>
          <p14:tracePt t="64341" x="2940050" y="3730625"/>
          <p14:tracePt t="64422" x="2973388" y="3748088"/>
          <p14:tracePt t="64428" x="3092450" y="3781425"/>
          <p14:tracePt t="64441" x="3186113" y="3790950"/>
          <p14:tracePt t="64462" x="3586163" y="3790950"/>
          <p14:tracePt t="64477" x="3933825" y="3790950"/>
          <p14:tracePt t="64493" x="4281488" y="3790950"/>
          <p14:tracePt t="64510" x="4587875" y="3790950"/>
          <p14:tracePt t="64528" x="4935538" y="3790950"/>
          <p14:tracePt t="64540" x="5122863" y="3790950"/>
          <p14:tracePt t="64557" x="5216525" y="3790950"/>
          <p14:tracePt t="64574" x="5249863" y="3790950"/>
          <p14:tracePt t="64591" x="5292725" y="3781425"/>
          <p14:tracePt t="64608" x="5327650" y="3756025"/>
          <p14:tracePt t="64625" x="5368925" y="3738563"/>
          <p14:tracePt t="64641" x="5378450" y="3738563"/>
          <p14:tracePt t="64701" x="5368925" y="3738563"/>
          <p14:tracePt t="64709" x="5327650" y="3738563"/>
          <p14:tracePt t="64716" x="5292725" y="3738563"/>
          <p14:tracePt t="64725" x="5233988" y="3738563"/>
          <p14:tracePt t="64740" x="5038725" y="3738563"/>
          <p14:tracePt t="64757" x="4638675" y="3738563"/>
          <p14:tracePt t="64774" x="3916363" y="3738563"/>
          <p14:tracePt t="64791" x="2930525" y="3722688"/>
          <p14:tracePt t="64807" x="2073275" y="3629025"/>
          <p14:tracePt t="64824" x="1639888" y="3568700"/>
          <p14:tracePt t="64840" x="1444625" y="3535363"/>
          <p14:tracePt t="65100" x="1452563" y="3535363"/>
          <p14:tracePt t="65109" x="1538288" y="3535363"/>
          <p14:tracePt t="65116" x="1657350" y="3535363"/>
          <p14:tracePt t="65126" x="1792288" y="3535363"/>
          <p14:tracePt t="65140" x="2073275" y="3535363"/>
          <p14:tracePt t="65158" x="2370138" y="3535363"/>
          <p14:tracePt t="65174" x="2651125" y="3535363"/>
          <p14:tracePt t="65191" x="2811463" y="3535363"/>
          <p14:tracePt t="65207" x="2914650" y="3535363"/>
          <p14:tracePt t="65224" x="2940050" y="3535363"/>
          <p14:tracePt t="65284" x="2965450" y="3535363"/>
          <p14:tracePt t="65292" x="3024188" y="3535363"/>
          <p14:tracePt t="65300" x="3074988" y="3535363"/>
          <p14:tracePt t="65310" x="3135313" y="3535363"/>
          <p14:tracePt t="65325" x="3211513" y="3535363"/>
          <p14:tracePt t="65326" x="3297238" y="3535363"/>
          <p14:tracePt t="65341" x="3363913" y="3543300"/>
          <p14:tracePt t="65357" x="3551238" y="3543300"/>
          <p14:tracePt t="65374" x="3619500" y="3543300"/>
          <p14:tracePt t="65390" x="3636963" y="3543300"/>
          <p14:tracePt t="65548" x="3670300" y="3543300"/>
          <p14:tracePt t="65556" x="3713163" y="3543300"/>
          <p14:tracePt t="65564" x="3721100" y="3552825"/>
          <p14:tracePt t="65575" x="3756025" y="3552825"/>
          <p14:tracePt t="65591" x="3900488" y="3578225"/>
          <p14:tracePt t="65607" x="4146550" y="3603625"/>
          <p14:tracePt t="65623" x="4443413" y="3646488"/>
          <p14:tracePt t="65640" x="4681538" y="3671888"/>
          <p14:tracePt t="65657" x="4791075" y="3697288"/>
          <p14:tracePt t="65673" x="4808538" y="3697288"/>
          <p14:tracePt t="65852" x="4765675" y="3697288"/>
          <p14:tracePt t="65860" x="4664075" y="3713163"/>
          <p14:tracePt t="65869" x="4519613" y="3722688"/>
          <p14:tracePt t="65875" x="4341813" y="3763963"/>
          <p14:tracePt t="65891" x="4121150" y="3790950"/>
          <p14:tracePt t="65909" x="3186113" y="3824288"/>
          <p14:tracePt t="65924" x="2922588" y="3824288"/>
          <p14:tracePt t="65926" x="2719388" y="3824288"/>
          <p14:tracePt t="65940" x="2582863" y="3824288"/>
          <p14:tracePt t="65960" x="2276475" y="3816350"/>
          <p14:tracePt t="67893" x="2260600" y="3824288"/>
          <p14:tracePt t="67900" x="2235200" y="3849688"/>
          <p14:tracePt t="67910" x="2217738" y="3867150"/>
          <p14:tracePt t="67924" x="2217738" y="3875088"/>
          <p14:tracePt t="67925" x="2208213" y="3875088"/>
          <p14:tracePt t="67942" x="2200275" y="3875088"/>
          <p14:tracePt t="80550" x="2192338" y="3883025"/>
          <p14:tracePt t="80557" x="2192338" y="3892550"/>
          <p14:tracePt t="80604" x="2192338" y="3900488"/>
          <p14:tracePt t="80612" x="2166938" y="3917950"/>
          <p14:tracePt t="80620" x="2141538" y="3968750"/>
          <p14:tracePt t="80637" x="2065338" y="4095750"/>
          <p14:tracePt t="80650" x="2047875" y="4130675"/>
          <p14:tracePt t="80652" x="2012950" y="4189413"/>
          <p14:tracePt t="80667" x="1997075" y="4206875"/>
          <p14:tracePt t="80683" x="1979613" y="4232275"/>
          <p14:tracePt t="80788" x="1962150" y="4240213"/>
          <p14:tracePt t="80799" x="1936750" y="4257675"/>
          <p14:tracePt t="80803" x="1868488" y="4275138"/>
          <p14:tracePt t="80817" x="1809750" y="4291013"/>
          <p14:tracePt t="80820" x="1733550" y="4316413"/>
          <p14:tracePt t="80833" x="1690688" y="4325938"/>
          <p14:tracePt t="80851" x="1538288" y="4384675"/>
          <p14:tracePt t="80853" x="1495425" y="4384675"/>
          <p14:tracePt t="80868" x="1462088" y="4394200"/>
          <p14:tracePt t="80870" x="1435100" y="4394200"/>
          <p14:tracePt t="80924" x="1427163" y="4402138"/>
          <p14:tracePt t="80932" x="1419225" y="4402138"/>
          <p14:tracePt t="80940" x="1401763" y="4402138"/>
          <p14:tracePt t="80950" x="1376363" y="4410075"/>
          <p14:tracePt t="80967" x="1325563" y="4419600"/>
          <p14:tracePt t="80984" x="1290638" y="4427538"/>
          <p14:tracePt t="81000" x="1257300" y="4445000"/>
          <p14:tracePt t="81292" x="1257300" y="4427538"/>
          <p14:tracePt t="81302" x="1257300" y="4419600"/>
          <p14:tracePt t="81309" x="1257300" y="4410075"/>
          <p14:tracePt t="81324" x="1265238" y="4394200"/>
          <p14:tracePt t="81333" x="1274763" y="4394200"/>
          <p14:tracePt t="81350" x="1274763" y="4384675"/>
          <p14:tracePt t="81367" x="1282700" y="4376738"/>
          <p14:tracePt t="81403" x="1290638" y="4368800"/>
          <p14:tracePt t="81411" x="1317625" y="4341813"/>
          <p14:tracePt t="81419" x="1325563" y="4333875"/>
          <p14:tracePt t="81433" x="1350963" y="4316413"/>
          <p14:tracePt t="81450" x="1384300" y="4300538"/>
          <p14:tracePt t="81466" x="1409700" y="4291013"/>
          <p14:tracePt t="81484" x="1419225" y="4283075"/>
          <p14:tracePt t="81547" x="1427163" y="4283075"/>
          <p14:tracePt t="81556" x="1427163" y="4275138"/>
          <p14:tracePt t="81566" x="1462088" y="4265613"/>
          <p14:tracePt t="81583" x="1512888" y="4265613"/>
          <p14:tracePt t="81599" x="1554163" y="4265613"/>
          <p14:tracePt t="81616" x="1614488" y="4265613"/>
          <p14:tracePt t="81633" x="1622425" y="4265613"/>
          <p14:tracePt t="81685" x="1631950" y="4265613"/>
          <p14:tracePt t="81692" x="1657350" y="4265613"/>
          <p14:tracePt t="81702" x="1698625" y="4240213"/>
          <p14:tracePt t="81718" x="1784350" y="4240213"/>
          <p14:tracePt t="81733" x="1860550" y="4240213"/>
          <p14:tracePt t="81750" x="1893888" y="4240213"/>
          <p14:tracePt t="83371" x="1903413" y="4240213"/>
          <p14:tracePt t="83548" x="1903413" y="4249738"/>
          <p14:tracePt t="83564" x="1903413" y="4257675"/>
          <p14:tracePt t="83628" x="1903413" y="4265613"/>
          <p14:tracePt t="83635" x="1903413" y="4275138"/>
          <p14:tracePt t="83643" x="1893888" y="4275138"/>
          <p14:tracePt t="84108" x="1903413" y="4275138"/>
          <p14:tracePt t="84117" x="1911350" y="4275138"/>
          <p14:tracePt t="84134" x="1928813" y="4265613"/>
          <p14:tracePt t="84140" x="1936750" y="4265613"/>
          <p14:tracePt t="84150" x="1946275" y="4257675"/>
          <p14:tracePt t="84284" x="1962150" y="4257675"/>
          <p14:tracePt t="84300" x="1971675" y="4257675"/>
          <p14:tracePt t="84316" x="1979613" y="4257675"/>
          <p14:tracePt t="84323" x="2005013" y="4240213"/>
          <p14:tracePt t="84333" x="2030413" y="4240213"/>
          <p14:tracePt t="84349" x="2047875" y="4232275"/>
          <p14:tracePt t="84371" x="2065338" y="4232275"/>
          <p14:tracePt t="84382" x="2073275" y="4224338"/>
          <p14:tracePt t="84452" x="2081213" y="4224338"/>
          <p14:tracePt t="84460" x="2106613" y="4214813"/>
          <p14:tracePt t="84468" x="2124075" y="4214813"/>
          <p14:tracePt t="84483" x="2141538" y="4206875"/>
          <p14:tracePt t="84498" x="2149475" y="4206875"/>
          <p14:tracePt t="84515" x="2149475" y="4197350"/>
          <p14:tracePt t="84629" x="2174875" y="4197350"/>
          <p14:tracePt t="84636" x="2182813" y="4197350"/>
          <p14:tracePt t="84650" x="2217738" y="4197350"/>
          <p14:tracePt t="84668" x="2327275" y="4197350"/>
          <p14:tracePt t="84683" x="2379663" y="4197350"/>
          <p14:tracePt t="84700" x="2540000" y="4197350"/>
          <p14:tracePt t="84701" x="2582863" y="4197350"/>
          <p14:tracePt t="84720" x="2668588" y="4197350"/>
          <p14:tracePt t="84733" x="2701925" y="4197350"/>
          <p14:tracePt t="84735" x="2727325" y="4197350"/>
          <p14:tracePt t="84749" x="2735263" y="4197350"/>
          <p14:tracePt t="84836" x="2744788" y="4197350"/>
          <p14:tracePt t="84844" x="2752725" y="4197350"/>
          <p14:tracePt t="84851" x="2770188" y="4197350"/>
          <p14:tracePt t="84865" x="2778125" y="4197350"/>
          <p14:tracePt t="84881" x="2786063" y="4197350"/>
          <p14:tracePt t="84900" x="2846388" y="4197350"/>
          <p14:tracePt t="84901" x="2854325" y="4197350"/>
          <p14:tracePt t="84917" x="2863850" y="4197350"/>
          <p14:tracePt t="85316" x="2889250" y="4197350"/>
          <p14:tracePt t="85324" x="2982913" y="4197350"/>
          <p14:tracePt t="85333" x="3041650" y="4197350"/>
          <p14:tracePt t="85350" x="3211513" y="4197350"/>
          <p14:tracePt t="85365" x="3406775" y="4197350"/>
          <p14:tracePt t="85382" x="3508375" y="4197350"/>
          <p14:tracePt t="85399" x="3533775" y="4197350"/>
          <p14:tracePt t="85513" x="3568700" y="4197350"/>
          <p14:tracePt t="85517" x="3586163" y="4197350"/>
          <p14:tracePt t="85531" x="3627438" y="4197350"/>
          <p14:tracePt t="85549" x="3721100" y="4197350"/>
          <p14:tracePt t="85551" x="3789363" y="4197350"/>
          <p14:tracePt t="85565" x="3857625" y="4197350"/>
          <p14:tracePt t="85582" x="3908425" y="4197350"/>
          <p14:tracePt t="85599" x="3925888" y="4197350"/>
          <p14:tracePt t="85615" x="3933825" y="4189413"/>
          <p14:tracePt t="85831" x="3967163" y="4189413"/>
          <p14:tracePt t="85836" x="4070350" y="4189413"/>
          <p14:tracePt t="85852" x="4146550" y="4189413"/>
          <p14:tracePt t="85865" x="4222750" y="4189413"/>
          <p14:tracePt t="85881" x="4324350" y="4189413"/>
          <p14:tracePt t="85898" x="4349750" y="4189413"/>
          <p14:tracePt t="86404" x="4375150" y="4189413"/>
          <p14:tracePt t="86412" x="4443413" y="4189413"/>
          <p14:tracePt t="86420" x="4486275" y="4164013"/>
          <p14:tracePt t="86431" x="4537075" y="4156075"/>
          <p14:tracePt t="86448" x="4699000" y="4130675"/>
          <p14:tracePt t="86465" x="4783138" y="4113213"/>
          <p14:tracePt t="86468" x="4800600" y="4105275"/>
          <p14:tracePt t="86481" x="4833938" y="4095750"/>
          <p14:tracePt t="86498" x="4843463" y="4095750"/>
          <p14:tracePt t="86606" x="4876800" y="4095750"/>
          <p14:tracePt t="86612" x="4987925" y="4095750"/>
          <p14:tracePt t="86620" x="5046663" y="4095750"/>
          <p14:tracePt t="86631" x="5157788" y="4095750"/>
          <p14:tracePt t="86652" x="5437188" y="4171950"/>
          <p14:tracePt t="86653" x="5556250" y="4206875"/>
          <p14:tracePt t="86666" x="5657850" y="4240213"/>
          <p14:tracePt t="86667" x="5726113" y="4249738"/>
          <p14:tracePt t="86681" x="5761038" y="4257675"/>
          <p14:tracePt t="86698" x="5802313" y="4283075"/>
          <p14:tracePt t="86836" x="5802313" y="4291013"/>
          <p14:tracePt t="86868" x="5786438" y="4291013"/>
          <p14:tracePt t="86876" x="5776913" y="4300538"/>
          <p14:tracePt t="86884" x="5776913" y="4308475"/>
          <p14:tracePt t="86897" x="5751513" y="4308475"/>
          <p14:tracePt t="86915" x="5683250" y="4333875"/>
          <p14:tracePt t="86917" x="5624513" y="4341813"/>
          <p14:tracePt t="86932" x="5513388" y="4368800"/>
          <p14:tracePt t="86933" x="5386388" y="4376738"/>
          <p14:tracePt t="86948" x="5241925" y="4376738"/>
          <p14:tracePt t="86950" x="5114925" y="4376738"/>
          <p14:tracePt t="86965" x="4962525" y="4376738"/>
          <p14:tracePt t="86981" x="4595813" y="4376738"/>
          <p14:tracePt t="86998" x="4451350" y="4351338"/>
          <p14:tracePt t="87014" x="4425950" y="4351338"/>
          <p14:tracePt t="87031" x="4418013" y="4351338"/>
          <p14:tracePt t="87048" x="4273550" y="4351338"/>
          <p14:tracePt t="87064" x="4086225" y="4351338"/>
          <p14:tracePt t="87081" x="3916363" y="4333875"/>
          <p14:tracePt t="87098" x="3746500" y="4291013"/>
          <p14:tracePt t="87101" x="3703638" y="4283075"/>
          <p14:tracePt t="87115" x="3678238" y="4265613"/>
          <p14:tracePt t="87229" x="3670300" y="4257675"/>
          <p14:tracePt t="87236" x="3670300" y="4240213"/>
          <p14:tracePt t="87247" x="3703638" y="4240213"/>
          <p14:tracePt t="87264" x="3883025" y="4240213"/>
          <p14:tracePt t="87283" x="4187825" y="4240213"/>
          <p14:tracePt t="87301" x="4418013" y="4240213"/>
          <p14:tracePt t="87315" x="4554538" y="4240213"/>
          <p14:tracePt t="87316" x="4638675" y="4240213"/>
          <p14:tracePt t="87331" x="4724400" y="4240213"/>
          <p14:tracePt t="87350" x="4945063" y="4240213"/>
          <p14:tracePt t="87365" x="5003800" y="4249738"/>
          <p14:tracePt t="87367" x="5046663" y="4249738"/>
          <p14:tracePt t="87388" x="5183188" y="4249738"/>
          <p14:tracePt t="87397" x="5208588" y="4249738"/>
          <p14:tracePt t="87452" x="5216525" y="4249738"/>
          <p14:tracePt t="87460" x="5233988" y="4249738"/>
          <p14:tracePt t="87468" x="5249863" y="4249738"/>
          <p14:tracePt t="87481" x="5284788" y="4249738"/>
          <p14:tracePt t="87500" x="5360988" y="4249738"/>
          <p14:tracePt t="87514" x="5386388" y="4249738"/>
          <p14:tracePt t="87531" x="5394325" y="4249738"/>
          <p14:tracePt t="87572" x="5403850" y="4249738"/>
          <p14:tracePt t="87581" x="5421313" y="4249738"/>
          <p14:tracePt t="87588" x="5472113" y="4232275"/>
          <p14:tracePt t="87603" x="5505450" y="4232275"/>
          <p14:tracePt t="87614" x="5548313" y="4232275"/>
          <p14:tracePt t="87630" x="5632450" y="4232275"/>
          <p14:tracePt t="87648" x="5735638" y="4232275"/>
          <p14:tracePt t="87664" x="5837238" y="4232275"/>
          <p14:tracePt t="87681" x="5930900" y="4232275"/>
          <p14:tracePt t="87683" x="5964238" y="4232275"/>
          <p14:tracePt t="87697" x="5981700" y="4232275"/>
          <p14:tracePt t="87715" x="5989638" y="4232275"/>
          <p14:tracePt t="87940" x="5981700" y="4232275"/>
          <p14:tracePt t="87949" x="5946775" y="4232275"/>
          <p14:tracePt t="87957" x="5905500" y="4232275"/>
          <p14:tracePt t="87965" x="5870575" y="4232275"/>
          <p14:tracePt t="87982" x="5802313" y="4232275"/>
          <p14:tracePt t="87998" x="5743575" y="4232275"/>
          <p14:tracePt t="88014" x="5700713" y="4232275"/>
          <p14:tracePt t="88030" x="5692775" y="4232275"/>
          <p14:tracePt t="88277" x="5675313" y="4240213"/>
          <p14:tracePt t="88292" x="5667375" y="4240213"/>
          <p14:tracePt t="88300" x="5657850" y="4257675"/>
          <p14:tracePt t="88313" x="5624513" y="4275138"/>
          <p14:tracePt t="88331" x="5573713" y="4300538"/>
          <p14:tracePt t="88333" x="5556250" y="4308475"/>
          <p14:tracePt t="88348" x="5538788" y="4308475"/>
          <p14:tracePt t="88349" x="5513388" y="4308475"/>
          <p14:tracePt t="88365" x="5487988" y="4316413"/>
          <p14:tracePt t="88366" x="5446713" y="4333875"/>
          <p14:tracePt t="88381" x="5403850" y="4359275"/>
          <p14:tracePt t="88396" x="5241925" y="4359275"/>
          <p14:tracePt t="88413" x="5097463" y="4359275"/>
          <p14:tracePt t="88430" x="5038725" y="4359275"/>
          <p14:tracePt t="88447" x="4978400" y="4351338"/>
          <p14:tracePt t="88463" x="4910138" y="4341813"/>
          <p14:tracePt t="88480" x="4876800" y="4341813"/>
          <p14:tracePt t="88500" x="4859338" y="4341813"/>
          <p14:tracePt t="88596" x="4818063" y="4341813"/>
          <p14:tracePt t="88604" x="4775200" y="4341813"/>
          <p14:tracePt t="88613" x="4740275" y="4341813"/>
          <p14:tracePt t="88630" x="4699000" y="4341813"/>
          <p14:tracePt t="88647" x="4570413" y="4341813"/>
          <p14:tracePt t="88664" x="4486275" y="4341813"/>
          <p14:tracePt t="88680" x="4435475" y="4341813"/>
          <p14:tracePt t="88700" x="4418013" y="4341813"/>
          <p14:tracePt t="88798" x="4410075" y="4341813"/>
          <p14:tracePt t="88803" x="4384675" y="4341813"/>
          <p14:tracePt t="88813" x="4359275" y="4341813"/>
          <p14:tracePt t="88830" x="4298950" y="4341813"/>
          <p14:tracePt t="88847" x="4222750" y="4341813"/>
          <p14:tracePt t="88863" x="4121150" y="4341813"/>
          <p14:tracePt t="88880" x="4078288" y="4341813"/>
          <p14:tracePt t="89229" x="4052888" y="4341813"/>
          <p14:tracePt t="89277" x="4027488" y="4341813"/>
          <p14:tracePt t="89284" x="4002088" y="4341813"/>
          <p14:tracePt t="89298" x="3959225" y="4341813"/>
          <p14:tracePt t="89300" x="3925888" y="4341813"/>
          <p14:tracePt t="89313" x="3883025" y="4341813"/>
          <p14:tracePt t="89330" x="3797300" y="4341813"/>
          <p14:tracePt t="89332" x="3763963" y="4341813"/>
          <p14:tracePt t="89348" x="3746500" y="4341813"/>
          <p14:tracePt t="89484" x="3713163" y="4341813"/>
          <p14:tracePt t="89492" x="3662363" y="4341813"/>
          <p14:tracePt t="89499" x="3576638" y="4341813"/>
          <p14:tracePt t="89514" x="3517900" y="4341813"/>
          <p14:tracePt t="89530" x="3414713" y="4341813"/>
          <p14:tracePt t="89546" x="3330575" y="4341813"/>
          <p14:tracePt t="89548" x="3313113" y="4341813"/>
          <p14:tracePt t="90107" x="3297238" y="4341813"/>
          <p14:tracePt t="90115" x="3236913" y="4341813"/>
          <p14:tracePt t="90124" x="3186113" y="4341813"/>
          <p14:tracePt t="90131" x="3160713" y="4341813"/>
          <p14:tracePt t="90146" x="3143250" y="4341813"/>
          <p14:tracePt t="90883" x="3168650" y="4341813"/>
          <p14:tracePt t="90891" x="3194050" y="4341813"/>
          <p14:tracePt t="90900" x="3219450" y="4341813"/>
          <p14:tracePt t="90917" x="3236913" y="4341813"/>
          <p14:tracePt t="90929" x="3244850" y="4341813"/>
          <p14:tracePt t="90948" x="3330575" y="4341813"/>
          <p14:tracePt t="90963" x="3363913" y="4341813"/>
          <p14:tracePt t="90981" x="3482975" y="4341813"/>
          <p14:tracePt t="90997" x="3525838" y="4341813"/>
          <p14:tracePt t="90998" x="3568700" y="4341813"/>
          <p14:tracePt t="91013" x="3611563" y="4341813"/>
          <p14:tracePt t="91030" x="3644900" y="4341813"/>
          <p14:tracePt t="91031" x="3662363" y="4333875"/>
          <p14:tracePt t="91046" x="3687763" y="4333875"/>
          <p14:tracePt t="91062" x="3713163" y="4333875"/>
          <p14:tracePt t="91079" x="3756025" y="4325938"/>
          <p14:tracePt t="91095" x="3822700" y="4308475"/>
          <p14:tracePt t="91113" x="3883025" y="4300538"/>
          <p14:tracePt t="91129" x="3967163" y="4300538"/>
          <p14:tracePt t="91145" x="4035425" y="4300538"/>
          <p14:tracePt t="91162" x="4095750" y="4300538"/>
          <p14:tracePt t="91180" x="4162425" y="4300538"/>
          <p14:tracePt t="91181" x="4171950" y="4300538"/>
          <p14:tracePt t="91195" x="4187825" y="4300538"/>
          <p14:tracePt t="91268" x="4197350" y="4291013"/>
          <p14:tracePt t="91276" x="4230688" y="4291013"/>
          <p14:tracePt t="91283" x="4273550" y="4291013"/>
          <p14:tracePt t="91295" x="4291013" y="4291013"/>
          <p14:tracePt t="91312" x="4324350" y="4291013"/>
          <p14:tracePt t="91328" x="4367213" y="4291013"/>
          <p14:tracePt t="92724" x="4400550" y="4291013"/>
          <p14:tracePt t="92732" x="4425950" y="4291013"/>
          <p14:tracePt t="92741" x="4460875" y="4291013"/>
          <p14:tracePt t="92748" x="4494213" y="4291013"/>
          <p14:tracePt t="92761" x="4545013" y="4291013"/>
          <p14:tracePt t="92781" x="4646613" y="4291013"/>
          <p14:tracePt t="92798" x="4706938" y="4291013"/>
          <p14:tracePt t="92811" x="4714875" y="4291013"/>
          <p14:tracePt t="93172" x="4724400" y="4291013"/>
          <p14:tracePt t="93180" x="4800600" y="4291013"/>
          <p14:tracePt t="93189" x="4884738" y="4291013"/>
          <p14:tracePt t="93196" x="4945063" y="4291013"/>
          <p14:tracePt t="93212" x="5038725" y="4291013"/>
          <p14:tracePt t="93228" x="5224463" y="4291013"/>
          <p14:tracePt t="93245" x="5343525" y="4291013"/>
          <p14:tracePt t="93484" x="5318125" y="4300538"/>
          <p14:tracePt t="93492" x="5249863" y="4325938"/>
          <p14:tracePt t="93500" x="5140325" y="4359275"/>
          <p14:tracePt t="93513" x="5046663" y="4376738"/>
          <p14:tracePt t="93528" x="4808538" y="4427538"/>
          <p14:tracePt t="93544" x="4570413" y="4445000"/>
          <p14:tracePt t="93561" x="4324350" y="4470400"/>
          <p14:tracePt t="93578" x="4044950" y="4470400"/>
          <p14:tracePt t="93596" x="3822700" y="4470400"/>
          <p14:tracePt t="93597" x="3713163" y="4470400"/>
          <p14:tracePt t="93612" x="3586163" y="4470400"/>
          <p14:tracePt t="93613" x="3467100" y="4470400"/>
          <p14:tracePt t="93628" x="3355975" y="4470400"/>
          <p14:tracePt t="93644" x="3074988" y="4478338"/>
          <p14:tracePt t="93661" x="2889250" y="4495800"/>
          <p14:tracePt t="93677" x="2752725" y="4538663"/>
          <p14:tracePt t="93694" x="2574925" y="4589463"/>
          <p14:tracePt t="93711" x="2352675" y="4648200"/>
          <p14:tracePt t="93728" x="2149475" y="4699000"/>
          <p14:tracePt t="93744" x="1979613" y="4724400"/>
          <p14:tracePt t="93761" x="1868488" y="4749800"/>
          <p14:tracePt t="93777" x="1835150" y="4749800"/>
          <p14:tracePt t="93932" x="1817688" y="4749800"/>
          <p14:tracePt t="93940" x="1766888" y="4749800"/>
          <p14:tracePt t="93949" x="1724025" y="4759325"/>
          <p14:tracePt t="93962" x="1690688" y="4767263"/>
          <p14:tracePt t="93979" x="1673225" y="4767263"/>
          <p14:tracePt t="94131" x="1716088" y="4767263"/>
          <p14:tracePt t="94140" x="1801813" y="4767263"/>
          <p14:tracePt t="94147" x="1885950" y="4767263"/>
          <p14:tracePt t="94161" x="1987550" y="4767263"/>
          <p14:tracePt t="94177" x="2225675" y="4767263"/>
          <p14:tracePt t="94194" x="2471738" y="4792663"/>
          <p14:tracePt t="94211" x="2709863" y="4818063"/>
          <p14:tracePt t="94228" x="2871788" y="4827588"/>
          <p14:tracePt t="94244" x="2973388" y="4827588"/>
          <p14:tracePt t="94260" x="3074988" y="4827588"/>
          <p14:tracePt t="94278" x="3127375" y="4827588"/>
          <p14:tracePt t="94294" x="3168650" y="4827588"/>
          <p14:tracePt t="94311" x="3236913" y="4827588"/>
          <p14:tracePt t="94328" x="3348038" y="4827588"/>
          <p14:tracePt t="94345" x="3449638" y="4827588"/>
          <p14:tracePt t="94360" x="3533775" y="4827588"/>
          <p14:tracePt t="94377" x="3627438" y="4827588"/>
          <p14:tracePt t="94395" x="3695700" y="4827588"/>
          <p14:tracePt t="94396" x="3746500" y="4827588"/>
          <p14:tracePt t="94411" x="3771900" y="4827588"/>
          <p14:tracePt t="94428" x="3873500" y="4827588"/>
          <p14:tracePt t="94444" x="3959225" y="4827588"/>
          <p14:tracePt t="94460" x="4017963" y="4827588"/>
          <p14:tracePt t="94531" x="4027488" y="4827588"/>
          <p14:tracePt t="94613" x="4010025" y="4827588"/>
          <p14:tracePt t="94621" x="3984625" y="4827588"/>
          <p14:tracePt t="94630" x="3941763" y="4827588"/>
          <p14:tracePt t="94646" x="3873500" y="4827588"/>
          <p14:tracePt t="94660" x="3756025" y="4827588"/>
          <p14:tracePt t="94678" x="3602038" y="4827588"/>
          <p14:tracePt t="94694" x="3389313" y="4827588"/>
          <p14:tracePt t="94711" x="3194050" y="4827588"/>
          <p14:tracePt t="94728" x="3059113" y="4852988"/>
          <p14:tracePt t="94744" x="3024188" y="4860925"/>
          <p14:tracePt t="94761" x="2998788" y="4860925"/>
          <p14:tracePt t="94782" x="2940050" y="4878388"/>
          <p14:tracePt t="94794" x="2914650" y="4878388"/>
          <p14:tracePt t="94812" x="2854325" y="4878388"/>
          <p14:tracePt t="94813" x="2828925" y="4878388"/>
          <p14:tracePt t="94829" x="2778125" y="4878388"/>
          <p14:tracePt t="94844" x="2752725" y="4878388"/>
          <p14:tracePt t="94861" x="2744788" y="4878388"/>
          <p14:tracePt t="95003" x="2735263" y="4878388"/>
          <p14:tracePt t="95012" x="2735263" y="4868863"/>
          <p14:tracePt t="95020" x="2735263" y="4860925"/>
          <p14:tracePt t="95029" x="2760663" y="4852988"/>
          <p14:tracePt t="95045" x="2828925" y="4852988"/>
          <p14:tracePt t="95046" x="2905125" y="4852988"/>
          <p14:tracePt t="95060" x="3041650" y="4852988"/>
          <p14:tracePt t="95077" x="3160713" y="4835525"/>
          <p14:tracePt t="95093" x="3244850" y="4835525"/>
          <p14:tracePt t="95110" x="3305175" y="4818063"/>
          <p14:tracePt t="95127" x="3330575" y="4810125"/>
          <p14:tracePt t="95143" x="3348038" y="4810125"/>
          <p14:tracePt t="95263" x="3355975" y="4810125"/>
          <p14:tracePt t="95331" x="3373438" y="4810125"/>
          <p14:tracePt t="95340" x="3398838" y="4810125"/>
          <p14:tracePt t="95347" x="3441700" y="4810125"/>
          <p14:tracePt t="95360" x="3457575" y="4810125"/>
          <p14:tracePt t="95629" x="3467100" y="4802188"/>
          <p14:tracePt t="99084" x="3475038" y="4792663"/>
          <p14:tracePt t="99094" x="3482975" y="4784725"/>
          <p14:tracePt t="99148" x="3492500" y="4775200"/>
          <p14:tracePt t="99156" x="3543300" y="4749800"/>
          <p14:tracePt t="99163" x="3602038" y="4741863"/>
          <p14:tracePt t="99175" x="3644900" y="4733925"/>
          <p14:tracePt t="99193" x="3678238" y="4733925"/>
          <p14:tracePt t="99208" x="3763963" y="4733925"/>
          <p14:tracePt t="99225" x="3789363" y="4733925"/>
          <p14:tracePt t="99268" x="3789363" y="4724400"/>
          <p14:tracePt t="99283" x="3806825" y="4708525"/>
          <p14:tracePt t="99294" x="3822700" y="4708525"/>
          <p14:tracePt t="99299" x="3840163" y="4699000"/>
          <p14:tracePt t="99461" x="3848100" y="4699000"/>
          <p14:tracePt t="99468" x="3865563" y="4699000"/>
          <p14:tracePt t="99477" x="3890963" y="4691063"/>
          <p14:tracePt t="99493" x="3908425" y="4691063"/>
          <p14:tracePt t="99494" x="3933825" y="4691063"/>
          <p14:tracePt t="99509" x="3976688" y="4683125"/>
          <p14:tracePt t="104267" x="3967163" y="4699000"/>
          <p14:tracePt t="104275" x="3941763" y="4708525"/>
          <p14:tracePt t="104283" x="3908425" y="4708525"/>
          <p14:tracePt t="104292" x="3900488" y="4708525"/>
          <p14:tracePt t="104348" x="3873500" y="4708525"/>
          <p14:tracePt t="104358" x="3840163" y="4741863"/>
          <p14:tracePt t="104363" x="3797300" y="4741863"/>
          <p14:tracePt t="104373" x="3771900" y="4741863"/>
          <p14:tracePt t="104390" x="3746500" y="4741863"/>
          <p14:tracePt t="104406" x="3738563" y="4741863"/>
          <p14:tracePt t="104476" x="3713163" y="4741863"/>
          <p14:tracePt t="104483" x="3678238" y="4741863"/>
          <p14:tracePt t="104492" x="3644900" y="4749800"/>
          <p14:tracePt t="104509" x="3619500" y="4759325"/>
          <p14:tracePt t="104526" x="3602038" y="4759325"/>
          <p14:tracePt t="104540" x="3576638" y="4759325"/>
          <p14:tracePt t="104559" x="3517900" y="4784725"/>
          <p14:tracePt t="104573" x="3457575" y="4792663"/>
          <p14:tracePt t="104590" x="3424238" y="4802188"/>
          <p14:tracePt t="104676" x="3414713" y="4802188"/>
          <p14:tracePt t="104684" x="3406775" y="4802188"/>
          <p14:tracePt t="104692" x="3363913" y="4810125"/>
          <p14:tracePt t="104706" x="3338513" y="4818063"/>
          <p14:tracePt t="104708" x="3322638" y="4818063"/>
          <p14:tracePt t="104725" x="3305175" y="4827588"/>
          <p14:tracePt t="104740" x="3297238" y="4827588"/>
          <p14:tracePt t="104756" x="3262313" y="4827588"/>
          <p14:tracePt t="106324" x="3254375" y="4827588"/>
          <p14:tracePt t="106331" x="3236913" y="4835525"/>
          <p14:tracePt t="106340" x="3211513" y="4852988"/>
          <p14:tracePt t="106355" x="3194050" y="4852988"/>
          <p14:tracePt t="106372" x="3186113" y="4860925"/>
          <p14:tracePt t="106671" x="3168650" y="4860925"/>
          <p14:tracePt t="106677" x="3143250" y="4860925"/>
          <p14:tracePt t="106688" x="3117850" y="4868863"/>
          <p14:tracePt t="106705" x="3092450" y="4878388"/>
          <p14:tracePt t="106722" x="3074988" y="4878388"/>
          <p14:tracePt t="106993" x="3074988" y="4886325"/>
          <p14:tracePt t="106996" x="3049588" y="4886325"/>
          <p14:tracePt t="107005" x="3049588" y="4894263"/>
          <p14:tracePt t="107636" x="3049588" y="4886325"/>
          <p14:tracePt t="107659" x="3059113" y="4886325"/>
          <p14:tracePt t="107676" x="3067050" y="4886325"/>
          <p14:tracePt t="107683" x="3074988" y="4878388"/>
          <p14:tracePt t="107715" x="3084513" y="4878388"/>
          <p14:tracePt t="107780" x="3092450" y="4868863"/>
          <p14:tracePt t="107804" x="3127375" y="4852988"/>
          <p14:tracePt t="107812" x="3143250" y="4852988"/>
          <p14:tracePt t="107822" x="3160713" y="4852988"/>
          <p14:tracePt t="107839" x="3178175" y="4852988"/>
          <p14:tracePt t="107982" x="3186113" y="4852988"/>
          <p14:tracePt t="107990" x="3194050" y="4852988"/>
          <p14:tracePt t="107996" x="3194050" y="4843463"/>
          <p14:tracePt t="108124" x="3203575" y="4843463"/>
          <p14:tracePt t="108364" x="3219450" y="4827588"/>
          <p14:tracePt t="108373" x="3236913" y="4818063"/>
          <p14:tracePt t="108379" x="3279775" y="4818063"/>
          <p14:tracePt t="108390" x="3297238" y="4818063"/>
          <p14:tracePt t="108405" x="3305175" y="4818063"/>
          <p14:tracePt t="108581" x="3330575" y="4810125"/>
          <p14:tracePt t="108591" x="3389313" y="4784725"/>
          <p14:tracePt t="108596" x="3414713" y="4784725"/>
          <p14:tracePt t="108606" x="3441700" y="4784725"/>
          <p14:tracePt t="108621" x="3457575" y="4784725"/>
          <p14:tracePt t="108639" x="3467100" y="4784725"/>
          <p14:tracePt t="108654" x="3475038" y="4784725"/>
          <p14:tracePt t="112469" x="3517900" y="4784725"/>
          <p14:tracePt t="112476" x="3602038" y="4784725"/>
          <p14:tracePt t="112486" x="3713163" y="4784725"/>
          <p14:tracePt t="112503" x="4214813" y="4894263"/>
          <p14:tracePt t="112520" x="4851400" y="5064125"/>
          <p14:tracePt t="112540" x="5353050" y="5218113"/>
          <p14:tracePt t="112553" x="5446713" y="5226050"/>
          <p14:tracePt t="112570" x="5487988" y="5251450"/>
          <p14:tracePt t="112675" x="5513388" y="5251450"/>
          <p14:tracePt t="112684" x="5548313" y="5243513"/>
          <p14:tracePt t="112692" x="5599113" y="5200650"/>
          <p14:tracePt t="112703" x="5624513" y="5192713"/>
          <p14:tracePt t="112722" x="5819775" y="5149850"/>
          <p14:tracePt t="112723" x="5946775" y="5124450"/>
          <p14:tracePt t="112735" x="6108700" y="5099050"/>
          <p14:tracePt t="112753" x="6405563" y="5073650"/>
          <p14:tracePt t="112770" x="6694488" y="5073650"/>
          <p14:tracePt t="112788" x="6924675" y="5073650"/>
          <p14:tracePt t="112803" x="6967538" y="5073650"/>
          <p14:tracePt t="112804" x="6975475" y="5073650"/>
          <p14:tracePt t="112820" x="6983413" y="5073650"/>
          <p14:tracePt t="112821" x="6992938" y="5073650"/>
          <p14:tracePt t="112836" x="7008813" y="5073650"/>
          <p14:tracePt t="112853" x="7102475" y="5073650"/>
          <p14:tracePt t="112870" x="7162800" y="5073650"/>
          <p14:tracePt t="112887" x="7221538" y="5073650"/>
          <p14:tracePt t="112903" x="7229475" y="5073650"/>
          <p14:tracePt t="112919" x="7246938" y="5073650"/>
          <p14:tracePt t="112936" x="7297738" y="5091113"/>
          <p14:tracePt t="112952" x="7315200" y="5099050"/>
          <p14:tracePt t="112970" x="7373938" y="5106988"/>
          <p14:tracePt t="112985" x="7442200" y="5132388"/>
          <p14:tracePt t="113003" x="7493000" y="5132388"/>
          <p14:tracePt t="113020" x="7510463" y="5132388"/>
          <p14:tracePt t="113021" x="7527925" y="5141913"/>
          <p14:tracePt t="113109" x="7570788" y="5141913"/>
          <p14:tracePt t="113116" x="7586663" y="5141913"/>
          <p14:tracePt t="113124" x="7596188" y="5141913"/>
          <p14:tracePt t="113136" x="7621588" y="5141913"/>
          <p14:tracePt t="113153" x="7654925" y="5141913"/>
          <p14:tracePt t="113169" x="7723188" y="5141913"/>
          <p14:tracePt t="113187" x="7807325" y="5141913"/>
          <p14:tracePt t="113188" x="7885113" y="5141913"/>
          <p14:tracePt t="113202" x="8045450" y="5175250"/>
          <p14:tracePt t="113220" x="8250238" y="5243513"/>
          <p14:tracePt t="113221" x="8351838" y="5268913"/>
          <p14:tracePt t="113237" x="8453438" y="5302250"/>
          <p14:tracePt t="113238" x="8496300" y="5302250"/>
          <p14:tracePt t="113253" x="8589963" y="5311775"/>
          <p14:tracePt t="113269" x="8640763" y="5311775"/>
          <p14:tracePt t="113286" x="8709025" y="5311775"/>
          <p14:tracePt t="113303" x="8878888" y="5311775"/>
          <p14:tracePt t="113320" x="9158288" y="5311775"/>
          <p14:tracePt t="113337" x="9472613" y="5311775"/>
          <p14:tracePt t="113340" x="9626600" y="5311775"/>
          <p14:tracePt t="113352" x="9761538" y="5311775"/>
          <p14:tracePt t="113370" x="9991725" y="5311775"/>
          <p14:tracePt t="113387" x="10144125" y="5311775"/>
          <p14:tracePt t="113388" x="10220325" y="5311775"/>
          <p14:tracePt t="113403" x="10237788" y="5311775"/>
          <p14:tracePt t="113419" x="10255250" y="5311775"/>
          <p14:tracePt t="113468" x="10271125" y="5311775"/>
          <p14:tracePt t="113476" x="10313988" y="5302250"/>
          <p14:tracePt t="113485" x="10348913" y="5294313"/>
          <p14:tracePt t="113502" x="10390188" y="5286375"/>
          <p14:tracePt t="113519" x="10442575" y="5276850"/>
          <p14:tracePt t="113535" x="10467975" y="5276850"/>
          <p14:tracePt t="113552" x="10483850" y="5268913"/>
          <p14:tracePt t="113570" x="10493375" y="5260975"/>
          <p14:tracePt t="113571" x="10509250" y="5260975"/>
          <p14:tracePt t="113589" x="10569575" y="5243513"/>
          <p14:tracePt t="113602" x="10612438" y="5218113"/>
          <p14:tracePt t="113620" x="10663238" y="5208588"/>
          <p14:tracePt t="113622" x="10671175" y="5208588"/>
          <p14:tracePt t="113638" x="10696575" y="5200650"/>
          <p14:tracePt t="113676" x="10721975" y="5183188"/>
          <p14:tracePt t="113688" x="10747375" y="5183188"/>
          <p14:tracePt t="113692" x="10764838" y="5175250"/>
          <p14:tracePt t="113702" x="10772775" y="5175250"/>
          <p14:tracePt t="113719" x="10798175" y="5175250"/>
          <p14:tracePt t="113804" x="10729913" y="5175250"/>
          <p14:tracePt t="113812" x="10653713" y="5200650"/>
          <p14:tracePt t="113821" x="10534650" y="5235575"/>
          <p14:tracePt t="113840" x="10288588" y="5302250"/>
          <p14:tracePt t="113854" x="9999663" y="5362575"/>
          <p14:tracePt t="113870" x="9736138" y="5387975"/>
          <p14:tracePt t="113885" x="9464675" y="5421313"/>
          <p14:tracePt t="113902" x="9099550" y="5421313"/>
          <p14:tracePt t="113919" x="8691563" y="5421313"/>
          <p14:tracePt t="113936" x="8343900" y="5421313"/>
          <p14:tracePt t="113952" x="7875588" y="5421313"/>
          <p14:tracePt t="113969" x="7297738" y="5421313"/>
          <p14:tracePt t="113985" x="6686550" y="5421313"/>
          <p14:tracePt t="114002" x="6075363" y="5524500"/>
          <p14:tracePt t="114004" x="5827713" y="5575300"/>
          <p14:tracePt t="114020" x="5591175" y="5591175"/>
          <p14:tracePt t="114021" x="5343525" y="5600700"/>
          <p14:tracePt t="114038" x="5064125" y="5641975"/>
          <p14:tracePt t="114043" x="4919663" y="5641975"/>
          <p14:tracePt t="114053" x="4800600" y="5641975"/>
          <p14:tracePt t="114068" x="4570413" y="5641975"/>
          <p14:tracePt t="114086" x="4316413" y="5641975"/>
          <p14:tracePt t="114103" x="4052888" y="5641975"/>
          <p14:tracePt t="114120" x="3771900" y="5641975"/>
          <p14:tracePt t="114136" x="3525838" y="5641975"/>
          <p14:tracePt t="114152" x="3305175" y="5641975"/>
          <p14:tracePt t="114169" x="3117850" y="5641975"/>
          <p14:tracePt t="114186" x="2990850" y="5641975"/>
          <p14:tracePt t="114188" x="2947988" y="5641975"/>
          <p14:tracePt t="114202" x="2905125" y="5641975"/>
          <p14:tracePt t="114220" x="2719388" y="5641975"/>
          <p14:tracePt t="114221" x="2616200" y="5641975"/>
          <p14:tracePt t="114238" x="2395538" y="5641975"/>
          <p14:tracePt t="114253" x="2293938" y="5641975"/>
          <p14:tracePt t="114254" x="2192338" y="5641975"/>
          <p14:tracePt t="114268" x="2038350" y="5641975"/>
          <p14:tracePt t="114285" x="1954213" y="5641975"/>
          <p14:tracePt t="114303" x="1885950" y="5641975"/>
          <p14:tracePt t="114319" x="1817688" y="5641975"/>
          <p14:tracePt t="114405" x="1792288" y="5641975"/>
          <p14:tracePt t="114412" x="1776413" y="5641975"/>
          <p14:tracePt t="114421" x="1741488" y="5641975"/>
          <p14:tracePt t="114436" x="1698625" y="5641975"/>
          <p14:tracePt t="114437" x="1665288" y="5641975"/>
          <p14:tracePt t="114452" x="1622425" y="5641975"/>
          <p14:tracePt t="114468" x="1546225" y="5641975"/>
          <p14:tracePt t="114485" x="1512888" y="5641975"/>
          <p14:tracePt t="114701" x="1503363" y="5641975"/>
          <p14:tracePt t="115388" x="1538288" y="5641975"/>
          <p14:tracePt t="115395" x="1563688" y="5634038"/>
          <p14:tracePt t="115403" x="1579563" y="5634038"/>
          <p14:tracePt t="115419" x="1589088" y="5634038"/>
          <p14:tracePt t="115455" x="1606550" y="5626100"/>
          <p14:tracePt t="115461" x="1622425" y="5626100"/>
          <p14:tracePt t="115470" x="1665288" y="5600700"/>
          <p14:tracePt t="115485" x="1690688" y="5591175"/>
          <p14:tracePt t="115501" x="1741488" y="5583238"/>
          <p14:tracePt t="115519" x="1878013" y="5549900"/>
          <p14:tracePt t="115535" x="2005013" y="5540375"/>
          <p14:tracePt t="115551" x="2141538" y="5514975"/>
          <p14:tracePt t="115569" x="2268538" y="5497513"/>
          <p14:tracePt t="115586" x="2489200" y="5456238"/>
          <p14:tracePt t="115588" x="2633663" y="5446713"/>
          <p14:tracePt t="115602" x="2803525" y="5446713"/>
          <p14:tracePt t="115620" x="3398838" y="5413375"/>
          <p14:tracePt t="115635" x="3652838" y="5370513"/>
          <p14:tracePt t="115637" x="3925888" y="5337175"/>
          <p14:tracePt t="115652" x="4179888" y="5276850"/>
          <p14:tracePt t="115654" x="4367213" y="5260975"/>
          <p14:tracePt t="115668" x="4587875" y="5218113"/>
          <p14:tracePt t="115670" x="4826000" y="5200650"/>
          <p14:tracePt t="115685" x="5462588" y="5116513"/>
          <p14:tracePt t="115701" x="6159500" y="5099050"/>
          <p14:tracePt t="115721" x="6745288" y="5099050"/>
          <p14:tracePt t="115737" x="7178675" y="5099050"/>
          <p14:tracePt t="115751" x="7535863" y="5099050"/>
          <p14:tracePt t="115768" x="7850188" y="5099050"/>
          <p14:tracePt t="115789" x="8113713" y="5099050"/>
          <p14:tracePt t="115801" x="8164513" y="5099050"/>
          <p14:tracePt t="115818" x="8207375" y="5099050"/>
          <p14:tracePt t="115821" x="8240713" y="5091113"/>
          <p14:tracePt t="115838" x="8258175" y="5081588"/>
          <p14:tracePt t="115854" x="8275638" y="5081588"/>
          <p14:tracePt t="115869" x="8291513" y="5081588"/>
          <p14:tracePt t="115870" x="8308975" y="5081588"/>
          <p14:tracePt t="115885" x="8343900" y="5081588"/>
          <p14:tracePt t="115886" x="8377238" y="5081588"/>
          <p14:tracePt t="115901" x="8420100" y="5081588"/>
          <p14:tracePt t="115918" x="8496300" y="5081588"/>
          <p14:tracePt t="115935" x="8615363" y="5081588"/>
          <p14:tracePt t="115951" x="8742363" y="5081588"/>
          <p14:tracePt t="115969" x="8869363" y="5099050"/>
          <p14:tracePt t="115985" x="8955088" y="5106988"/>
          <p14:tracePt t="115989" x="8980488" y="5106988"/>
          <p14:tracePt t="116001" x="8988425" y="5106988"/>
          <p14:tracePt t="116019" x="9031288" y="5116513"/>
          <p14:tracePt t="116124" x="9023350" y="5132388"/>
          <p14:tracePt t="116132" x="9005888" y="5141913"/>
          <p14:tracePt t="116141" x="8963025" y="5167313"/>
          <p14:tracePt t="116152" x="8912225" y="5183188"/>
          <p14:tracePt t="116169" x="8767763" y="5243513"/>
          <p14:tracePt t="116185" x="8564563" y="5294313"/>
          <p14:tracePt t="116201" x="8359775" y="5345113"/>
          <p14:tracePt t="116218" x="8131175" y="5362575"/>
          <p14:tracePt t="116237" x="7799388" y="5413375"/>
          <p14:tracePt t="116253" x="7697788" y="5430838"/>
          <p14:tracePt t="116255" x="7586663" y="5430838"/>
          <p14:tracePt t="116269" x="7442200" y="5446713"/>
          <p14:tracePt t="116270" x="7289800" y="5456238"/>
          <p14:tracePt t="116285" x="6889750" y="5456238"/>
          <p14:tracePt t="116301" x="6584950" y="5456238"/>
          <p14:tracePt t="116318" x="6311900" y="5456238"/>
          <p14:tracePt t="116341" x="6100763" y="5456238"/>
          <p14:tracePt t="116351" x="6091238" y="5456238"/>
          <p14:tracePt t="116369" x="6083300" y="5456238"/>
          <p14:tracePt t="116388" x="6057900" y="5456238"/>
          <p14:tracePt t="116402" x="5964238" y="5464175"/>
          <p14:tracePt t="116420" x="5599113" y="5489575"/>
          <p14:tracePt t="116435" x="5429250" y="5489575"/>
          <p14:tracePt t="116436" x="5249863" y="5489575"/>
          <p14:tracePt t="116451" x="5080000" y="5489575"/>
          <p14:tracePt t="116468" x="4826000" y="5489575"/>
          <p14:tracePt t="116486" x="4621213" y="5489575"/>
          <p14:tracePt t="116502" x="4595813" y="5489575"/>
          <p14:tracePt t="116556" x="4562475" y="5497513"/>
          <p14:tracePt t="116564" x="4511675" y="5497513"/>
          <p14:tracePt t="116572" x="4435475" y="5497513"/>
          <p14:tracePt t="116584" x="4341813" y="5497513"/>
          <p14:tracePt t="116601" x="4197350" y="5497513"/>
          <p14:tracePt t="116620" x="3900488" y="5497513"/>
          <p14:tracePt t="116635" x="3814763" y="5489575"/>
          <p14:tracePt t="116651" x="3703638" y="5481638"/>
          <p14:tracePt t="116765" x="3695700" y="5472113"/>
          <p14:tracePt t="116796" x="3695700" y="5464175"/>
          <p14:tracePt t="116803" x="3695700" y="5456238"/>
          <p14:tracePt t="116812" x="3713163" y="5446713"/>
          <p14:tracePt t="116820" x="3756025" y="5446713"/>
          <p14:tracePt t="116835" x="3806825" y="5438775"/>
          <p14:tracePt t="116851" x="3908425" y="5430838"/>
          <p14:tracePt t="116852" x="3967163" y="5413375"/>
          <p14:tracePt t="116869" x="4070350" y="5405438"/>
          <p14:tracePt t="116886" x="4129088" y="5405438"/>
          <p14:tracePt t="116900" x="4154488" y="5395913"/>
          <p14:tracePt t="116964" x="4162425" y="5395913"/>
          <p14:tracePt t="116972" x="4179888" y="5395913"/>
          <p14:tracePt t="116984" x="4197350" y="5395913"/>
          <p14:tracePt t="117001" x="4265613" y="5395913"/>
          <p14:tracePt t="117018" x="4306888" y="5395913"/>
          <p14:tracePt t="117020" x="4324350" y="5395913"/>
          <p14:tracePt t="117035" x="4341813" y="5395913"/>
          <p14:tracePt t="117036" x="4349750" y="5395913"/>
          <p14:tracePt t="117156" x="4359275" y="5395913"/>
          <p14:tracePt t="117163" x="4392613" y="5395913"/>
          <p14:tracePt t="117171" x="4435475" y="5395913"/>
          <p14:tracePt t="117184" x="4494213" y="5395913"/>
          <p14:tracePt t="117200" x="4664075" y="5395913"/>
          <p14:tracePt t="117217" x="4919663" y="5395913"/>
          <p14:tracePt t="117234" x="5157788" y="5395913"/>
          <p14:tracePt t="117251" x="5437188" y="5395913"/>
          <p14:tracePt t="117267" x="5657850" y="5362575"/>
          <p14:tracePt t="117285" x="5888038" y="5345113"/>
          <p14:tracePt t="117301" x="5972175" y="5327650"/>
          <p14:tracePt t="117317" x="6346825" y="5276850"/>
          <p14:tracePt t="117334" x="6737350" y="5276850"/>
          <p14:tracePt t="117351" x="7178675" y="5276850"/>
          <p14:tracePt t="117369" x="7612063" y="5276850"/>
          <p14:tracePt t="117384" x="7926388" y="5276850"/>
          <p14:tracePt t="117401" x="8096250" y="5276850"/>
          <p14:tracePt t="117418" x="8240713" y="5276850"/>
          <p14:tracePt t="117420" x="8301038" y="5251450"/>
          <p14:tracePt t="117434" x="8402638" y="5218113"/>
          <p14:tracePt t="117436" x="8513763" y="5183188"/>
          <p14:tracePt t="117451" x="8597900" y="5175250"/>
          <p14:tracePt t="117468" x="8802688" y="5141913"/>
          <p14:tracePt t="117469" x="8869363" y="5132388"/>
          <p14:tracePt t="117484" x="8972550" y="5116513"/>
          <p14:tracePt t="117501" x="9117013" y="5091113"/>
          <p14:tracePt t="117517" x="9209088" y="5073650"/>
          <p14:tracePt t="117534" x="9251950" y="5064125"/>
          <p14:tracePt t="117551" x="9345613" y="5022850"/>
          <p14:tracePt t="117572" x="9591675" y="4962525"/>
          <p14:tracePt t="117588" x="9821863" y="4929188"/>
          <p14:tracePt t="117601" x="9940925" y="4929188"/>
          <p14:tracePt t="117618" x="10050463" y="4929188"/>
          <p14:tracePt t="117637" x="10059988" y="4929188"/>
          <p14:tracePt t="117796" x="10050463" y="4929188"/>
          <p14:tracePt t="117876" x="10093325" y="4929188"/>
          <p14:tracePt t="117886" x="10186988" y="4894263"/>
          <p14:tracePt t="117891" x="10288588" y="4843463"/>
          <p14:tracePt t="117902" x="10390188" y="4767263"/>
          <p14:tracePt t="117917" x="10509250" y="4699000"/>
          <p14:tracePt t="117934" x="11188700" y="4265613"/>
          <p14:tracePt t="117951" x="11885613" y="3908425"/>
          <p14:tracePt t="118348" x="11122025" y="3119438"/>
          <p14:tracePt t="118355" x="10518775" y="2949575"/>
          <p14:tracePt t="118367" x="9898063" y="2838450"/>
          <p14:tracePt t="118384" x="8580438" y="2506663"/>
          <p14:tracePt t="118401" x="7340600" y="2293938"/>
          <p14:tracePt t="118417" x="6126163" y="2108200"/>
          <p14:tracePt t="118433" x="4868863" y="1954213"/>
          <p14:tracePt t="118450" x="3687763" y="1766888"/>
          <p14:tracePt t="118468" x="2709863" y="1649413"/>
          <p14:tracePt t="118469" x="2225675" y="1546225"/>
          <p14:tracePt t="118484" x="1860550" y="1452563"/>
          <p14:tracePt t="118500" x="1282700" y="1300163"/>
          <p14:tracePt t="118518" x="925513" y="1198563"/>
          <p14:tracePt t="118534" x="841375" y="1189038"/>
          <p14:tracePt t="118550" x="781050" y="1181100"/>
          <p14:tracePt t="118568" x="739775" y="1173163"/>
          <p14:tracePt t="118585" x="661988" y="1155700"/>
          <p14:tracePt t="118600" x="509588" y="1122363"/>
          <p14:tracePt t="118617" x="288925" y="1028700"/>
          <p14:tracePt t="118633" x="85725" y="960438"/>
        </p14:tracePtLst>
      </p14:laserTraceLst>
    </p:ext>
  </p:extLs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TextBox 13">
            <a:extLst>
              <a:ext uri="{FF2B5EF4-FFF2-40B4-BE49-F238E27FC236}">
                <a16:creationId xmlns:a16="http://schemas.microsoft.com/office/drawing/2014/main" xmlns="" id="{87257550-6B76-0921-6F03-193A15BDE0F1}"/>
              </a:ext>
            </a:extLst>
          </p:cNvPr>
          <p:cNvSpPr txBox="1"/>
          <p:nvPr/>
        </p:nvSpPr>
        <p:spPr>
          <a:xfrm>
            <a:off x="428625" y="1918911"/>
            <a:ext cx="11410949" cy="4570482"/>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 </a:t>
            </a:r>
            <a:r>
              <a:rPr lang="en-US" sz="1600" b="1" dirty="0">
                <a:solidFill>
                  <a:srgbClr val="0A1F61"/>
                </a:solidFill>
                <a:cs typeface="Tajawal ExtraBold" panose="00000800000000000000" pitchFamily="2" charset="-78"/>
              </a:rPr>
              <a:t>Other coverages include aircraft insurance , </a:t>
            </a:r>
            <a:r>
              <a:rPr lang="en-US" sz="1600" dirty="0">
                <a:solidFill>
                  <a:srgbClr val="0A1F61"/>
                </a:solidFill>
                <a:cs typeface="Tajawal ExtraBold" panose="00000800000000000000" pitchFamily="2" charset="-78"/>
              </a:rPr>
              <a:t>which</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provides physical damage insurance on covered</a:t>
            </a:r>
          </a:p>
          <a:p>
            <a:pPr algn="l">
              <a:lnSpc>
                <a:spcPct val="150000"/>
              </a:lnSpc>
            </a:pPr>
            <a:r>
              <a:rPr lang="en-US" sz="1600" dirty="0">
                <a:solidFill>
                  <a:srgbClr val="0A1F61"/>
                </a:solidFill>
                <a:cs typeface="Tajawal ExtraBold" panose="00000800000000000000" pitchFamily="2" charset="-78"/>
              </a:rPr>
              <a:t>aircraft and liability coverage for legal liability</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arising out of the ownership or operation of</a:t>
            </a:r>
          </a:p>
          <a:p>
            <a:pPr algn="l">
              <a:lnSpc>
                <a:spcPct val="150000"/>
              </a:lnSpc>
            </a:pPr>
            <a:r>
              <a:rPr lang="en-US" sz="1600" dirty="0">
                <a:solidFill>
                  <a:srgbClr val="0A1F61"/>
                </a:solidFill>
                <a:cs typeface="Tajawal ExtraBold" panose="00000800000000000000" pitchFamily="2" charset="-78"/>
              </a:rPr>
              <a:t>aircraft. Credit insurance covers manufacturers</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and wholesalers against loss because an account</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receivable is uncollectible.</a:t>
            </a:r>
            <a:endParaRPr lang="ar-YE" sz="1600" dirty="0">
              <a:solidFill>
                <a:srgbClr val="0A1F61"/>
              </a:solidFill>
              <a:cs typeface="Tajawal ExtraBold" panose="00000800000000000000" pitchFamily="2" charset="-78"/>
            </a:endParaRPr>
          </a:p>
          <a:p>
            <a:pPr marL="342900" indent="-342900" algn="l">
              <a:lnSpc>
                <a:spcPct val="150000"/>
              </a:lnSpc>
              <a:buFont typeface="Wingdings" panose="05000000000000000000" pitchFamily="2" charset="2"/>
              <a:buChar char="v"/>
            </a:pPr>
            <a:r>
              <a:rPr lang="en-US" sz="1600" b="1" dirty="0">
                <a:solidFill>
                  <a:srgbClr val="0A1F61"/>
                </a:solidFill>
                <a:cs typeface="Tajawal ExtraBold" panose="00000800000000000000" pitchFamily="2" charset="-78"/>
              </a:rPr>
              <a:t> Financial guaranty</a:t>
            </a:r>
            <a:r>
              <a:rPr lang="ar-YE" sz="1600" b="1" dirty="0">
                <a:solidFill>
                  <a:srgbClr val="0A1F61"/>
                </a:solidFill>
                <a:cs typeface="Tajawal ExtraBold" panose="00000800000000000000" pitchFamily="2" charset="-78"/>
              </a:rPr>
              <a:t> </a:t>
            </a:r>
            <a:r>
              <a:rPr lang="en-US" sz="1600" b="1" dirty="0">
                <a:solidFill>
                  <a:srgbClr val="0A1F61"/>
                </a:solidFill>
                <a:cs typeface="Tajawal ExtraBold" panose="00000800000000000000" pitchFamily="2" charset="-78"/>
              </a:rPr>
              <a:t>insurance guarantees </a:t>
            </a:r>
            <a:r>
              <a:rPr lang="en-US" sz="1600" dirty="0">
                <a:solidFill>
                  <a:srgbClr val="0A1F61"/>
                </a:solidFill>
                <a:cs typeface="Tajawal ExtraBold" panose="00000800000000000000" pitchFamily="2" charset="-78"/>
              </a:rPr>
              <a:t>the payment of principal</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and interest on debt instruments issued by the</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insured. Private mortgage insurance (PMI) guarantees</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the mortgage lender for a loss up to certain</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limits for a property foreclosure if the borrower</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defaults on the mortgage..</a:t>
            </a:r>
            <a:endParaRPr lang="ar-YE" sz="1600" dirty="0">
              <a:solidFill>
                <a:srgbClr val="0A1F61"/>
              </a:solidFill>
              <a:cs typeface="Tajawal ExtraBold" panose="00000800000000000000" pitchFamily="2" charset="-78"/>
            </a:endParaRPr>
          </a:p>
          <a:p>
            <a:pPr marL="342900" indent="-342900" algn="r" rtl="1">
              <a:lnSpc>
                <a:spcPct val="150000"/>
              </a:lnSpc>
              <a:buFont typeface="Wingdings" panose="05000000000000000000" pitchFamily="2" charset="2"/>
              <a:buChar char="v"/>
            </a:pPr>
            <a:r>
              <a:rPr lang="ar-YE" sz="2400" dirty="0">
                <a:latin typeface="Traditional Arabic" panose="02020603050405020304" pitchFamily="18" charset="-78"/>
                <a:cs typeface="Traditional Arabic" panose="02020603050405020304" pitchFamily="18" charset="-78"/>
              </a:rPr>
              <a:t>التغطيات الأخرى وتشمل التأمين على الطائرات، الذي يوفر تأمينًا ضد الأضرار المادية للطائرات المغطاة وتغطية المسؤولية القانونية الناشئة عن ملكية أو تشغيل الطائرات. يغطي التأمين الائتماني المصنعين  وتجار الجملة ضد الخسارة بسبب عدم القدرة على تحصيل حسابات المدينين. </a:t>
            </a:r>
          </a:p>
          <a:p>
            <a:pPr marL="342900" indent="-342900" algn="r" rtl="1">
              <a:lnSpc>
                <a:spcPct val="150000"/>
              </a:lnSpc>
              <a:buFont typeface="Wingdings" panose="05000000000000000000" pitchFamily="2" charset="2"/>
              <a:buChar char="v"/>
            </a:pPr>
            <a:r>
              <a:rPr lang="ar-YE" sz="2400" dirty="0">
                <a:latin typeface="Traditional Arabic" panose="02020603050405020304" pitchFamily="18" charset="-78"/>
                <a:cs typeface="Traditional Arabic" panose="02020603050405020304" pitchFamily="18" charset="-78"/>
              </a:rPr>
              <a:t>تأمين الضمان المالي يتضمن دفع رأس المال والفائدة على أدوات الدين الصادرة عن المؤمن عليه. يضمن التأمين الخاص بالرهن العقاري للمقرض العقاري تعويض الخسارة حتى حدود معينة في حالة حجز الملكية إذا تعثر المقترض في سداد الرهن</a:t>
            </a:r>
            <a:r>
              <a:rPr lang="ar-YE" sz="2000" dirty="0"/>
              <a:t>.</a:t>
            </a:r>
            <a:endParaRPr lang="en-US" sz="2000" dirty="0">
              <a:solidFill>
                <a:srgbClr val="0A1F61"/>
              </a:solidFill>
              <a:cs typeface="Tajawal ExtraBold" panose="00000800000000000000" pitchFamily="2" charset="-78"/>
            </a:endParaRPr>
          </a:p>
        </p:txBody>
      </p:sp>
      <p:sp>
        <p:nvSpPr>
          <p:cNvPr id="8" name="TextBox 7">
            <a:extLst>
              <a:ext uri="{FF2B5EF4-FFF2-40B4-BE49-F238E27FC236}">
                <a16:creationId xmlns:a16="http://schemas.microsoft.com/office/drawing/2014/main" xmlns="" id="{51155752-1AC6-C325-CB10-AD292445C675}"/>
              </a:ext>
            </a:extLst>
          </p:cNvPr>
          <p:cNvSpPr txBox="1"/>
          <p:nvPr/>
        </p:nvSpPr>
        <p:spPr>
          <a:xfrm>
            <a:off x="2877848" y="593292"/>
            <a:ext cx="8094952" cy="1077218"/>
          </a:xfrm>
          <a:prstGeom prst="rect">
            <a:avLst/>
          </a:prstGeom>
          <a:solidFill>
            <a:srgbClr val="00B0F0"/>
          </a:solidFill>
        </p:spPr>
        <p:txBody>
          <a:bodyPr wrap="square" rtlCol="0">
            <a:spAutoFit/>
          </a:bodyPr>
          <a:lstStyle/>
          <a:p>
            <a:pPr algn="ctr"/>
            <a:r>
              <a:rPr lang="en-US" sz="3200" b="1" dirty="0">
                <a:solidFill>
                  <a:schemeClr val="bg1"/>
                </a:solidFill>
                <a:latin typeface="Alexandria" charset="0"/>
              </a:rPr>
              <a:t>Property and </a:t>
            </a:r>
            <a:r>
              <a:rPr lang="en-US" sz="2800" b="1" dirty="0">
                <a:solidFill>
                  <a:schemeClr val="bg1"/>
                </a:solidFill>
                <a:latin typeface="Alexandria" charset="0"/>
              </a:rPr>
              <a:t>Casualty</a:t>
            </a:r>
            <a:r>
              <a:rPr lang="en-US" sz="3200" b="1" dirty="0">
                <a:solidFill>
                  <a:schemeClr val="bg1"/>
                </a:solidFill>
                <a:latin typeface="Alexandria" charset="0"/>
              </a:rPr>
              <a:t> Insurance Coverages</a:t>
            </a:r>
            <a:endParaRPr lang="ar-YE" sz="3200" b="1" dirty="0">
              <a:solidFill>
                <a:schemeClr val="bg1"/>
              </a:solidFill>
              <a:latin typeface="Alexandria" charset="0"/>
            </a:endParaRPr>
          </a:p>
          <a:p>
            <a:pPr algn="ctr"/>
            <a:r>
              <a:rPr lang="ar-YE" sz="3200" b="1" dirty="0">
                <a:solidFill>
                  <a:schemeClr val="bg1"/>
                </a:solidFill>
                <a:latin typeface="Traditional Arabic" panose="02020603050405020304" pitchFamily="18" charset="-78"/>
                <a:cs typeface="Traditional Arabic" panose="02020603050405020304" pitchFamily="18" charset="-78"/>
              </a:rPr>
              <a:t>تغطيات التأمين على الممتلكات والمسؤولية</a:t>
            </a:r>
            <a:endParaRPr lang="en-US" sz="3200" b="1" dirty="0">
              <a:solidFill>
                <a:schemeClr val="bg1"/>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1532364672"/>
      </p:ext>
    </p:extLst>
  </p:cSld>
  <p:clrMapOvr>
    <a:masterClrMapping/>
  </p:clrMapOvr>
  <mc:AlternateContent xmlns:mc="http://schemas.openxmlformats.org/markup-compatibility/2006" xmlns:p14="http://schemas.microsoft.com/office/powerpoint/2010/main">
    <mc:Choice Requires="p14">
      <p:transition spd="slow" p14:dur="2000" advTm="113102"/>
    </mc:Choice>
    <mc:Fallback xmlns="">
      <p:transition spd="slow" advTm="113102"/>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8C9C6905-96B6-3DD2-F43C-9F4FB4B473D7}"/>
              </a:ext>
            </a:extLst>
          </p:cNvPr>
          <p:cNvSpPr txBox="1"/>
          <p:nvPr/>
        </p:nvSpPr>
        <p:spPr>
          <a:xfrm>
            <a:off x="2722577" y="617697"/>
            <a:ext cx="8116550" cy="1323439"/>
          </a:xfrm>
          <a:prstGeom prst="rect">
            <a:avLst/>
          </a:prstGeom>
          <a:solidFill>
            <a:srgbClr val="00B0F0"/>
          </a:solidFill>
        </p:spPr>
        <p:txBody>
          <a:bodyPr wrap="square" rtlCol="0">
            <a:spAutoFit/>
          </a:bodyPr>
          <a:lstStyle/>
          <a:p>
            <a:pPr algn="ctr"/>
            <a:r>
              <a:rPr lang="en-US" sz="4000" b="1" dirty="0">
                <a:solidFill>
                  <a:schemeClr val="bg1"/>
                </a:solidFill>
                <a:latin typeface="Alexandria" charset="0"/>
              </a:rPr>
              <a:t>Government Insurance</a:t>
            </a:r>
            <a:endParaRPr lang="ar-YE" sz="4000" b="1" dirty="0">
              <a:solidFill>
                <a:schemeClr val="bg1"/>
              </a:solidFill>
              <a:latin typeface="Alexandria" charset="0"/>
            </a:endParaRPr>
          </a:p>
          <a:p>
            <a:pPr algn="ctr"/>
            <a:r>
              <a:rPr lang="ar-YE" sz="4000" b="1" dirty="0">
                <a:solidFill>
                  <a:schemeClr val="bg1"/>
                </a:solidFill>
                <a:latin typeface="Traditional Arabic" panose="02020603050405020304" pitchFamily="18" charset="-78"/>
                <a:cs typeface="Traditional Arabic" panose="02020603050405020304" pitchFamily="18" charset="-78"/>
              </a:rPr>
              <a:t>التأمينات الحكومية </a:t>
            </a:r>
            <a:endParaRPr lang="en-US" sz="4000" b="1" dirty="0">
              <a:solidFill>
                <a:schemeClr val="bg1"/>
              </a:solidFill>
              <a:latin typeface="Traditional Arabic" panose="02020603050405020304" pitchFamily="18" charset="-78"/>
              <a:cs typeface="Traditional Arabic" panose="02020603050405020304" pitchFamily="18" charset="-78"/>
            </a:endParaRPr>
          </a:p>
        </p:txBody>
      </p:sp>
      <p:sp>
        <p:nvSpPr>
          <p:cNvPr id="14" name="TextBox 13">
            <a:extLst>
              <a:ext uri="{FF2B5EF4-FFF2-40B4-BE49-F238E27FC236}">
                <a16:creationId xmlns:a16="http://schemas.microsoft.com/office/drawing/2014/main" xmlns="" id="{87257550-6B76-0921-6F03-193A15BDE0F1}"/>
              </a:ext>
            </a:extLst>
          </p:cNvPr>
          <p:cNvSpPr txBox="1"/>
          <p:nvPr/>
        </p:nvSpPr>
        <p:spPr>
          <a:xfrm>
            <a:off x="465589" y="1941136"/>
            <a:ext cx="11410949" cy="4662815"/>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1600" dirty="0">
                <a:solidFill>
                  <a:srgbClr val="0A1F61"/>
                </a:solidFill>
                <a:cs typeface="Tajawal ExtraBold" panose="00000800000000000000" pitchFamily="2" charset="-78"/>
              </a:rPr>
              <a:t> </a:t>
            </a:r>
            <a:r>
              <a:rPr lang="en-US" sz="1600" b="1" dirty="0">
                <a:solidFill>
                  <a:srgbClr val="0A1F61"/>
                </a:solidFill>
                <a:cs typeface="Tajawal ExtraBold" panose="00000800000000000000" pitchFamily="2" charset="-78"/>
              </a:rPr>
              <a:t>Numerous government insurance programs </a:t>
            </a:r>
            <a:r>
              <a:rPr lang="en-US" sz="1600" dirty="0">
                <a:solidFill>
                  <a:srgbClr val="0A1F61"/>
                </a:solidFill>
                <a:cs typeface="Tajawal ExtraBold" panose="00000800000000000000" pitchFamily="2" charset="-78"/>
              </a:rPr>
              <a:t>are in</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operation at the present time. Government insurance</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can be divided into social insurance programs and</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other government insurance programs.</a:t>
            </a:r>
            <a:endParaRPr lang="ar-YE" sz="1600" dirty="0">
              <a:solidFill>
                <a:srgbClr val="0A1F61"/>
              </a:solidFill>
              <a:cs typeface="Tajawal ExtraBold" panose="00000800000000000000" pitchFamily="2" charset="-78"/>
            </a:endParaRPr>
          </a:p>
          <a:p>
            <a:pPr marL="342900" indent="-342900" algn="l">
              <a:lnSpc>
                <a:spcPct val="150000"/>
              </a:lnSpc>
              <a:buFont typeface="Wingdings" panose="05000000000000000000" pitchFamily="2" charset="2"/>
              <a:buChar char="v"/>
            </a:pPr>
            <a:r>
              <a:rPr lang="en-US" sz="1600" b="1" dirty="0">
                <a:solidFill>
                  <a:srgbClr val="0A1F61"/>
                </a:solidFill>
                <a:cs typeface="Tajawal ExtraBold" panose="00000800000000000000" pitchFamily="2" charset="-78"/>
              </a:rPr>
              <a:t>Social Insurance Social insurance </a:t>
            </a:r>
            <a:r>
              <a:rPr lang="en-US" sz="1600" dirty="0">
                <a:solidFill>
                  <a:srgbClr val="0A1F61"/>
                </a:solidFill>
                <a:cs typeface="Tajawal ExtraBold" panose="00000800000000000000" pitchFamily="2" charset="-78"/>
              </a:rPr>
              <a:t>programs are</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government insurance programs with certain</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characteristics</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that distinguish them from other government</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insurance plans. These programs are financed entirely</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or in large part by mandatory contributions from</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employers, employees, or both, and not primarily by</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the general revenues of government</a:t>
            </a:r>
            <a:r>
              <a:rPr lang="ar-YE" sz="1600" dirty="0">
                <a:solidFill>
                  <a:srgbClr val="0A1F61"/>
                </a:solidFill>
                <a:cs typeface="Tajawal ExtraBold" panose="00000800000000000000" pitchFamily="2" charset="-78"/>
              </a:rPr>
              <a:t>.</a:t>
            </a:r>
          </a:p>
          <a:p>
            <a:pPr marL="342900" indent="-342900" algn="r" rtl="1">
              <a:lnSpc>
                <a:spcPct val="150000"/>
              </a:lnSpc>
              <a:buFont typeface="Wingdings" panose="05000000000000000000" pitchFamily="2" charset="2"/>
              <a:buChar char="v"/>
            </a:pPr>
            <a:r>
              <a:rPr lang="ar-YE" sz="2400" dirty="0">
                <a:latin typeface="Traditional Arabic" panose="02020603050405020304" pitchFamily="18" charset="-78"/>
                <a:cs typeface="Traditional Arabic" panose="02020603050405020304" pitchFamily="18" charset="-78"/>
              </a:rPr>
              <a:t>يوجد العديد من برامج التأمين الحكومي في الوقت الحالي. ويمكن تقسيم التأمين الحكومي إلى برامج التأمين الاجتماعي وبرامج التأمين الحكومية الأخرى.</a:t>
            </a:r>
          </a:p>
          <a:p>
            <a:pPr marL="342900" indent="-342900" algn="r" rtl="1">
              <a:lnSpc>
                <a:spcPct val="150000"/>
              </a:lnSpc>
              <a:buFont typeface="Wingdings" panose="05000000000000000000" pitchFamily="2" charset="2"/>
              <a:buChar char="v"/>
            </a:pPr>
            <a:r>
              <a:rPr lang="ar-YE" sz="2400" dirty="0">
                <a:latin typeface="Traditional Arabic" panose="02020603050405020304" pitchFamily="18" charset="-78"/>
                <a:cs typeface="Traditional Arabic" panose="02020603050405020304" pitchFamily="18" charset="-78"/>
              </a:rPr>
              <a:t>التأمين الاجتماعي: برامج التأمين الاجتماعي هي برامج تأمين حكومية تتميز بخصائص معينة تميزها عن خطط التأمين الحكومية الأخرى. يتم تمويل هذه البرامج بالكامل أو بشكل كبير من خلال مساهمات إلزامية من أصحاب العمل أو الموظفين أو كليهما، وليس بشكل أساسي من الإيرادات العامة للحكومة.</a:t>
            </a:r>
            <a:endParaRPr lang="en-US" sz="2400" dirty="0">
              <a:solidFill>
                <a:srgbClr val="0A1F61"/>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1568169995"/>
      </p:ext>
    </p:extLst>
  </p:cSld>
  <p:clrMapOvr>
    <a:masterClrMapping/>
  </p:clrMapOvr>
  <mc:AlternateContent xmlns:mc="http://schemas.openxmlformats.org/markup-compatibility/2006" xmlns:p14="http://schemas.microsoft.com/office/powerpoint/2010/main">
    <mc:Choice Requires="p14">
      <p:transition spd="slow" p14:dur="2000" advTm="144886"/>
    </mc:Choice>
    <mc:Fallback xmlns="">
      <p:transition spd="slow" advTm="144886"/>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TextBox 13">
            <a:extLst>
              <a:ext uri="{FF2B5EF4-FFF2-40B4-BE49-F238E27FC236}">
                <a16:creationId xmlns:a16="http://schemas.microsoft.com/office/drawing/2014/main" xmlns="" id="{87257550-6B76-0921-6F03-193A15BDE0F1}"/>
              </a:ext>
            </a:extLst>
          </p:cNvPr>
          <p:cNvSpPr txBox="1"/>
          <p:nvPr/>
        </p:nvSpPr>
        <p:spPr>
          <a:xfrm>
            <a:off x="587229" y="2083356"/>
            <a:ext cx="5508771" cy="4659289"/>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2000" b="1" dirty="0">
                <a:solidFill>
                  <a:srgbClr val="0A1F61"/>
                </a:solidFill>
                <a:cs typeface="Tajawal ExtraBold" panose="00000800000000000000" pitchFamily="2" charset="-78"/>
              </a:rPr>
              <a:t>Major social insurance programs in the United</a:t>
            </a:r>
            <a:r>
              <a:rPr lang="ar-YE" sz="2000" b="1" dirty="0">
                <a:solidFill>
                  <a:srgbClr val="0A1F61"/>
                </a:solidFill>
                <a:cs typeface="Tajawal ExtraBold" panose="00000800000000000000" pitchFamily="2" charset="-78"/>
              </a:rPr>
              <a:t> </a:t>
            </a:r>
            <a:r>
              <a:rPr lang="en-US" sz="2000" b="1" dirty="0">
                <a:solidFill>
                  <a:srgbClr val="0A1F61"/>
                </a:solidFill>
                <a:cs typeface="Tajawal ExtraBold" panose="00000800000000000000" pitchFamily="2" charset="-78"/>
              </a:rPr>
              <a:t>States include the following:</a:t>
            </a:r>
            <a:endParaRPr lang="ar-YE" sz="2000" b="1" dirty="0">
              <a:solidFill>
                <a:srgbClr val="0A1F61"/>
              </a:solidFill>
              <a:cs typeface="Tajawal ExtraBold" panose="00000800000000000000" pitchFamily="2" charset="-78"/>
            </a:endParaRPr>
          </a:p>
          <a:p>
            <a:pPr algn="l">
              <a:lnSpc>
                <a:spcPct val="150000"/>
              </a:lnSpc>
            </a:pPr>
            <a:r>
              <a:rPr lang="en-US" sz="2000" dirty="0">
                <a:solidFill>
                  <a:srgbClr val="0A1F61"/>
                </a:solidFill>
                <a:cs typeface="Tajawal ExtraBold" panose="00000800000000000000" pitchFamily="2" charset="-78"/>
              </a:rPr>
              <a:t>■ Old-Age, Survivors, and Disability Insurance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(Social Security)</a:t>
            </a:r>
          </a:p>
          <a:p>
            <a:pPr algn="l">
              <a:lnSpc>
                <a:spcPct val="150000"/>
              </a:lnSpc>
            </a:pPr>
            <a:r>
              <a:rPr lang="en-US" sz="2000" dirty="0">
                <a:solidFill>
                  <a:srgbClr val="0A1F61"/>
                </a:solidFill>
                <a:cs typeface="Tajawal ExtraBold" panose="00000800000000000000" pitchFamily="2" charset="-78"/>
              </a:rPr>
              <a:t>■ Medicare</a:t>
            </a:r>
          </a:p>
          <a:p>
            <a:pPr algn="l">
              <a:lnSpc>
                <a:spcPct val="150000"/>
              </a:lnSpc>
            </a:pPr>
            <a:r>
              <a:rPr lang="en-US" sz="2000" dirty="0">
                <a:solidFill>
                  <a:srgbClr val="0A1F61"/>
                </a:solidFill>
                <a:cs typeface="Tajawal ExtraBold" panose="00000800000000000000" pitchFamily="2" charset="-78"/>
              </a:rPr>
              <a:t>■ Unemployment insurance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Workers compensation</a:t>
            </a:r>
          </a:p>
          <a:p>
            <a:pPr algn="l">
              <a:lnSpc>
                <a:spcPct val="150000"/>
              </a:lnSpc>
            </a:pPr>
            <a:r>
              <a:rPr lang="en-US" sz="2000" dirty="0">
                <a:solidFill>
                  <a:srgbClr val="0A1F61"/>
                </a:solidFill>
                <a:cs typeface="Tajawal ExtraBold" panose="00000800000000000000" pitchFamily="2" charset="-78"/>
              </a:rPr>
              <a:t>■ Compulsory temporary disability insurance</a:t>
            </a:r>
          </a:p>
          <a:p>
            <a:pPr algn="l">
              <a:lnSpc>
                <a:spcPct val="150000"/>
              </a:lnSpc>
            </a:pPr>
            <a:r>
              <a:rPr lang="en-US" sz="2000" dirty="0">
                <a:solidFill>
                  <a:srgbClr val="0A1F61"/>
                </a:solidFill>
                <a:cs typeface="Tajawal ExtraBold" panose="00000800000000000000" pitchFamily="2" charset="-78"/>
              </a:rPr>
              <a:t>■ Railroad Retirement Act</a:t>
            </a:r>
          </a:p>
          <a:p>
            <a:pPr algn="l">
              <a:lnSpc>
                <a:spcPct val="150000"/>
              </a:lnSpc>
            </a:pPr>
            <a:r>
              <a:rPr lang="en-US" sz="2000" dirty="0">
                <a:solidFill>
                  <a:srgbClr val="0A1F61"/>
                </a:solidFill>
                <a:cs typeface="Tajawal ExtraBold" panose="00000800000000000000" pitchFamily="2" charset="-78"/>
              </a:rPr>
              <a:t>■ Railroad Unemployment Insurance Act</a:t>
            </a:r>
          </a:p>
        </p:txBody>
      </p:sp>
      <p:sp>
        <p:nvSpPr>
          <p:cNvPr id="8" name="TextBox 7">
            <a:extLst>
              <a:ext uri="{FF2B5EF4-FFF2-40B4-BE49-F238E27FC236}">
                <a16:creationId xmlns:a16="http://schemas.microsoft.com/office/drawing/2014/main" xmlns="" id="{55F52D2C-C3B4-3A8E-7668-E566D9A6E582}"/>
              </a:ext>
            </a:extLst>
          </p:cNvPr>
          <p:cNvSpPr txBox="1"/>
          <p:nvPr/>
        </p:nvSpPr>
        <p:spPr>
          <a:xfrm>
            <a:off x="2722577" y="617697"/>
            <a:ext cx="8116550" cy="1323439"/>
          </a:xfrm>
          <a:prstGeom prst="rect">
            <a:avLst/>
          </a:prstGeom>
          <a:solidFill>
            <a:srgbClr val="00B0F0"/>
          </a:solidFill>
        </p:spPr>
        <p:txBody>
          <a:bodyPr wrap="square" rtlCol="0">
            <a:spAutoFit/>
          </a:bodyPr>
          <a:lstStyle/>
          <a:p>
            <a:pPr algn="ctr"/>
            <a:r>
              <a:rPr lang="en-US" sz="4000" b="1" dirty="0">
                <a:solidFill>
                  <a:schemeClr val="bg1"/>
                </a:solidFill>
                <a:latin typeface="Alexandria" charset="0"/>
              </a:rPr>
              <a:t>Government Insurance</a:t>
            </a:r>
            <a:endParaRPr lang="ar-YE" sz="4000" b="1" dirty="0">
              <a:solidFill>
                <a:schemeClr val="bg1"/>
              </a:solidFill>
              <a:latin typeface="Alexandria" charset="0"/>
            </a:endParaRPr>
          </a:p>
          <a:p>
            <a:pPr algn="ctr"/>
            <a:r>
              <a:rPr lang="ar-YE" sz="4000" b="1" dirty="0">
                <a:solidFill>
                  <a:schemeClr val="bg1"/>
                </a:solidFill>
                <a:latin typeface="Traditional Arabic" panose="02020603050405020304" pitchFamily="18" charset="-78"/>
                <a:cs typeface="Traditional Arabic" panose="02020603050405020304" pitchFamily="18" charset="-78"/>
              </a:rPr>
              <a:t>التأمينات الحكومية </a:t>
            </a:r>
            <a:endParaRPr lang="en-US" sz="4000" b="1" dirty="0">
              <a:solidFill>
                <a:schemeClr val="bg1"/>
              </a:solidFill>
              <a:latin typeface="Traditional Arabic" panose="02020603050405020304" pitchFamily="18" charset="-78"/>
              <a:cs typeface="Traditional Arabic" panose="02020603050405020304" pitchFamily="18" charset="-78"/>
            </a:endParaRPr>
          </a:p>
        </p:txBody>
      </p:sp>
      <p:sp>
        <p:nvSpPr>
          <p:cNvPr id="10" name="TextBox 9">
            <a:extLst>
              <a:ext uri="{FF2B5EF4-FFF2-40B4-BE49-F238E27FC236}">
                <a16:creationId xmlns:a16="http://schemas.microsoft.com/office/drawing/2014/main" xmlns="" id="{01B01B11-A4DE-571C-30E1-506C42D9A9A5}"/>
              </a:ext>
            </a:extLst>
          </p:cNvPr>
          <p:cNvSpPr txBox="1"/>
          <p:nvPr/>
        </p:nvSpPr>
        <p:spPr>
          <a:xfrm>
            <a:off x="5905851" y="2250874"/>
            <a:ext cx="5587066" cy="3970318"/>
          </a:xfrm>
          <a:prstGeom prst="rect">
            <a:avLst/>
          </a:prstGeom>
          <a:noFill/>
        </p:spPr>
        <p:txBody>
          <a:bodyPr wrap="square">
            <a:spAutoFit/>
          </a:bodyPr>
          <a:lstStyle/>
          <a:p>
            <a:pPr algn="r" rtl="1"/>
            <a:r>
              <a:rPr lang="ar-YE" sz="2800" b="1" dirty="0">
                <a:latin typeface="Traditional Arabic" panose="02020603050405020304" pitchFamily="18" charset="-78"/>
                <a:cs typeface="Traditional Arabic" panose="02020603050405020304" pitchFamily="18" charset="-78"/>
              </a:rPr>
              <a:t>تشمل برامج التأمين الاجتماعي الرئيسية في الولايات المتحدة ما يلي:</a:t>
            </a:r>
          </a:p>
          <a:p>
            <a:pPr algn="r" rtl="1"/>
            <a:r>
              <a:rPr lang="ar-YE" sz="2800" dirty="0">
                <a:latin typeface="Traditional Arabic" panose="02020603050405020304" pitchFamily="18" charset="-78"/>
                <a:cs typeface="Traditional Arabic" panose="02020603050405020304" pitchFamily="18" charset="-78"/>
              </a:rPr>
              <a:t> ■ التأمين ضد الشيخوخة، الورثة، والعجز (الضمان الاجتماعي). </a:t>
            </a:r>
          </a:p>
          <a:p>
            <a:pPr algn="r" rtl="1"/>
            <a:r>
              <a:rPr lang="ar-YE" sz="2800" dirty="0">
                <a:latin typeface="Traditional Arabic" panose="02020603050405020304" pitchFamily="18" charset="-78"/>
                <a:cs typeface="Traditional Arabic" panose="02020603050405020304" pitchFamily="18" charset="-78"/>
              </a:rPr>
              <a:t> ■ برنامج الرعاية الصحية </a:t>
            </a:r>
          </a:p>
          <a:p>
            <a:pPr algn="r" rtl="1"/>
            <a:r>
              <a:rPr lang="en-MY" sz="2800" dirty="0">
                <a:latin typeface="Traditional Arabic" panose="02020603050405020304" pitchFamily="18" charset="-78"/>
                <a:cs typeface="Traditional Arabic" panose="02020603050405020304" pitchFamily="18" charset="-78"/>
              </a:rPr>
              <a:t>■ </a:t>
            </a:r>
            <a:r>
              <a:rPr lang="ar-YE" sz="2800" dirty="0">
                <a:latin typeface="Traditional Arabic" panose="02020603050405020304" pitchFamily="18" charset="-78"/>
                <a:cs typeface="Traditional Arabic" panose="02020603050405020304" pitchFamily="18" charset="-78"/>
              </a:rPr>
              <a:t> التأمين ضد البطالة (تعويض العمال)</a:t>
            </a:r>
          </a:p>
          <a:p>
            <a:pPr algn="r" rtl="1"/>
            <a:r>
              <a:rPr lang="ar-YE" sz="2800" dirty="0">
                <a:latin typeface="Traditional Arabic" panose="02020603050405020304" pitchFamily="18" charset="-78"/>
                <a:cs typeface="Traditional Arabic" panose="02020603050405020304" pitchFamily="18" charset="-78"/>
              </a:rPr>
              <a:t> ■  التأمين الإلزامي ضد العجز المؤقت</a:t>
            </a:r>
          </a:p>
          <a:p>
            <a:pPr algn="r" rtl="1"/>
            <a:r>
              <a:rPr lang="ar-YE" sz="2800" dirty="0">
                <a:latin typeface="Traditional Arabic" panose="02020603050405020304" pitchFamily="18" charset="-78"/>
                <a:cs typeface="Traditional Arabic" panose="02020603050405020304" pitchFamily="18" charset="-78"/>
              </a:rPr>
              <a:t> ■  قانون التقاعد للعاملين في السكك الحديدية</a:t>
            </a:r>
          </a:p>
          <a:p>
            <a:pPr algn="r" rtl="1"/>
            <a:r>
              <a:rPr lang="ar-YE" sz="2800" dirty="0">
                <a:latin typeface="Traditional Arabic" panose="02020603050405020304" pitchFamily="18" charset="-78"/>
                <a:cs typeface="Traditional Arabic" panose="02020603050405020304" pitchFamily="18" charset="-78"/>
              </a:rPr>
              <a:t> ■  قانون تأمين البطالة للعاملين في السكك الحديدية</a:t>
            </a:r>
            <a:endParaRPr lang="en-MY" sz="2800"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1666920257"/>
      </p:ext>
    </p:extLst>
  </p:cSld>
  <p:clrMapOvr>
    <a:masterClrMapping/>
  </p:clrMapOvr>
  <mc:AlternateContent xmlns:mc="http://schemas.openxmlformats.org/markup-compatibility/2006" xmlns:p14="http://schemas.microsoft.com/office/powerpoint/2010/main">
    <mc:Choice Requires="p14">
      <p:transition spd="slow" p14:dur="2000" advTm="124119"/>
    </mc:Choice>
    <mc:Fallback xmlns="">
      <p:transition spd="slow" advTm="124119"/>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TextBox 13">
            <a:extLst>
              <a:ext uri="{FF2B5EF4-FFF2-40B4-BE49-F238E27FC236}">
                <a16:creationId xmlns:a16="http://schemas.microsoft.com/office/drawing/2014/main" xmlns="" id="{87257550-6B76-0921-6F03-193A15BDE0F1}"/>
              </a:ext>
            </a:extLst>
          </p:cNvPr>
          <p:cNvSpPr txBox="1"/>
          <p:nvPr/>
        </p:nvSpPr>
        <p:spPr>
          <a:xfrm>
            <a:off x="390525" y="1635221"/>
            <a:ext cx="11410949" cy="4832092"/>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1600" b="1" dirty="0">
                <a:solidFill>
                  <a:srgbClr val="0A1F61"/>
                </a:solidFill>
                <a:cs typeface="Tajawal ExtraBold" panose="00000800000000000000" pitchFamily="2" charset="-78"/>
              </a:rPr>
              <a:t>Old-Age, Survivors, and Disability Insurance</a:t>
            </a:r>
            <a:r>
              <a:rPr lang="en-US" sz="1600" dirty="0">
                <a:solidFill>
                  <a:srgbClr val="0A1F61"/>
                </a:solidFill>
                <a:cs typeface="Tajawal ExtraBold" panose="00000800000000000000" pitchFamily="2" charset="-78"/>
              </a:rPr>
              <a:t>,</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commonly known as Social Security, is a massive</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public income-maintenance program that provides</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retirement, survivor, and disability benefits to eligible</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individuals and families.</a:t>
            </a:r>
            <a:endParaRPr lang="ar-YE" sz="1600" dirty="0">
              <a:solidFill>
                <a:srgbClr val="0A1F61"/>
              </a:solidFill>
              <a:cs typeface="Tajawal ExtraBold" panose="00000800000000000000" pitchFamily="2" charset="-78"/>
            </a:endParaRPr>
          </a:p>
          <a:p>
            <a:pPr marL="342900" indent="-342900" algn="l">
              <a:lnSpc>
                <a:spcPct val="150000"/>
              </a:lnSpc>
              <a:buFont typeface="Wingdings" panose="05000000000000000000" pitchFamily="2" charset="2"/>
              <a:buChar char="v"/>
            </a:pPr>
            <a:r>
              <a:rPr lang="en-US" sz="1600" b="1" dirty="0">
                <a:solidFill>
                  <a:srgbClr val="0A1F61"/>
                </a:solidFill>
                <a:cs typeface="Tajawal ExtraBold" panose="00000800000000000000" pitchFamily="2" charset="-78"/>
              </a:rPr>
              <a:t>Unemployment</a:t>
            </a:r>
            <a:r>
              <a:rPr lang="en-US" sz="1600" dirty="0">
                <a:solidFill>
                  <a:srgbClr val="0A1F61"/>
                </a:solidFill>
                <a:cs typeface="Tajawal ExtraBold" panose="00000800000000000000" pitchFamily="2" charset="-78"/>
              </a:rPr>
              <a:t> insurance programs provide weekly cash benefits to eligible workers who experience short-term involuntary unemployment.</a:t>
            </a:r>
          </a:p>
          <a:p>
            <a:pPr marL="342900" indent="-342900" algn="l">
              <a:lnSpc>
                <a:spcPct val="150000"/>
              </a:lnSpc>
              <a:buFont typeface="Wingdings" panose="05000000000000000000" pitchFamily="2" charset="2"/>
              <a:buChar char="v"/>
            </a:pPr>
            <a:r>
              <a:rPr lang="en-US" sz="1600" b="1" dirty="0">
                <a:solidFill>
                  <a:srgbClr val="0A1F61"/>
                </a:solidFill>
                <a:cs typeface="Tajawal ExtraBold" panose="00000800000000000000" pitchFamily="2" charset="-78"/>
              </a:rPr>
              <a:t>workers compensation insurance </a:t>
            </a:r>
            <a:r>
              <a:rPr lang="en-US" sz="1600" dirty="0">
                <a:solidFill>
                  <a:srgbClr val="0A1F61"/>
                </a:solidFill>
                <a:cs typeface="Tajawal ExtraBold" panose="00000800000000000000" pitchFamily="2" charset="-78"/>
              </a:rPr>
              <a:t>covers workers against a job-related accident or disease.</a:t>
            </a:r>
          </a:p>
          <a:p>
            <a:pPr marL="342900" indent="-342900" algn="l">
              <a:lnSpc>
                <a:spcPct val="150000"/>
              </a:lnSpc>
              <a:buFont typeface="Wingdings" panose="05000000000000000000" pitchFamily="2" charset="2"/>
              <a:buChar char="v"/>
            </a:pPr>
            <a:r>
              <a:rPr lang="en-US" sz="1600" dirty="0">
                <a:solidFill>
                  <a:srgbClr val="0A1F61"/>
                </a:solidFill>
                <a:cs typeface="Tajawal ExtraBold" panose="00000800000000000000" pitchFamily="2" charset="-78"/>
              </a:rPr>
              <a:t> </a:t>
            </a:r>
            <a:r>
              <a:rPr lang="en-US" sz="1600" b="1" dirty="0">
                <a:solidFill>
                  <a:srgbClr val="0A1F61"/>
                </a:solidFill>
                <a:cs typeface="Tajawal ExtraBold" panose="00000800000000000000" pitchFamily="2" charset="-78"/>
              </a:rPr>
              <a:t>compulsory temporary disability insurance</a:t>
            </a:r>
            <a:r>
              <a:rPr lang="ar-YE" sz="1600" b="1"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provides for the partial replacement of wages that may be lost because of a temporary nonoccupational disability</a:t>
            </a:r>
            <a:endParaRPr lang="ar-YE" sz="1600" dirty="0">
              <a:solidFill>
                <a:srgbClr val="0A1F61"/>
              </a:solidFill>
              <a:cs typeface="Tajawal ExtraBold" panose="00000800000000000000" pitchFamily="2" charset="-78"/>
            </a:endParaRPr>
          </a:p>
          <a:p>
            <a:pPr marL="285750" indent="-28575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تأمين ضد الشيخوخة والورثة والعجز، المعروف عادةً باسم الضمان الاجتماعي، هو برنامج ضخم للحفاظ على الدخل العام، يقدم مزايا التقاعد والورثة والعجز للأفراد والعائلات المؤهلين.</a:t>
            </a:r>
          </a:p>
          <a:p>
            <a:pPr marL="285750" indent="-28575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توفر برامج تأمين البطالة إعانات نقدية أسبوعية للعمال المؤهلين الذين يعانون من بطالة غير طوعية قصيرة الأجل.</a:t>
            </a:r>
          </a:p>
          <a:p>
            <a:pPr marL="285750" indent="-28575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يغطي تأمين التعويض ضد الحوادث أو الأمراض المتعلقة بالعمل وهذا التأمين خاص بالعمال .</a:t>
            </a:r>
          </a:p>
          <a:p>
            <a:pPr marL="285750" indent="-28575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يوفر تأمين العجز المؤقت الإجباري تعويضًا جزئيًا عن الأجور التي قد يتم فقدانها بسبب العجز المؤقت غير المتعلق بالعمل.</a:t>
            </a:r>
          </a:p>
        </p:txBody>
      </p:sp>
      <p:sp>
        <p:nvSpPr>
          <p:cNvPr id="4" name="TextBox 3">
            <a:extLst>
              <a:ext uri="{FF2B5EF4-FFF2-40B4-BE49-F238E27FC236}">
                <a16:creationId xmlns:a16="http://schemas.microsoft.com/office/drawing/2014/main" xmlns="" id="{ACA6C0E8-DA92-D536-D351-36582F53E35E}"/>
              </a:ext>
            </a:extLst>
          </p:cNvPr>
          <p:cNvSpPr txBox="1"/>
          <p:nvPr/>
        </p:nvSpPr>
        <p:spPr>
          <a:xfrm>
            <a:off x="2677836" y="558003"/>
            <a:ext cx="7990164" cy="1077218"/>
          </a:xfrm>
          <a:prstGeom prst="rect">
            <a:avLst/>
          </a:prstGeom>
          <a:solidFill>
            <a:srgbClr val="00B0F0"/>
          </a:solidFill>
        </p:spPr>
        <p:txBody>
          <a:bodyPr wrap="square" rtlCol="0">
            <a:spAutoFit/>
          </a:bodyPr>
          <a:lstStyle/>
          <a:p>
            <a:pPr algn="ctr"/>
            <a:r>
              <a:rPr lang="en-US" sz="3200" b="1" dirty="0">
                <a:solidFill>
                  <a:schemeClr val="bg1"/>
                </a:solidFill>
                <a:latin typeface="Alexandria" charset="0"/>
              </a:rPr>
              <a:t>Government Insurance</a:t>
            </a:r>
            <a:endParaRPr lang="ar-YE" sz="3200" b="1" dirty="0">
              <a:solidFill>
                <a:schemeClr val="bg1"/>
              </a:solidFill>
              <a:latin typeface="Alexandria" charset="0"/>
            </a:endParaRPr>
          </a:p>
          <a:p>
            <a:pPr algn="ctr"/>
            <a:r>
              <a:rPr lang="ar-YE" sz="3200" b="1" dirty="0">
                <a:solidFill>
                  <a:schemeClr val="bg1"/>
                </a:solidFill>
                <a:latin typeface="Traditional Arabic" panose="02020603050405020304" pitchFamily="18" charset="-78"/>
                <a:cs typeface="Traditional Arabic" panose="02020603050405020304" pitchFamily="18" charset="-78"/>
              </a:rPr>
              <a:t>التأمينات الحكومية </a:t>
            </a:r>
            <a:endParaRPr lang="en-US" sz="3200" b="1" dirty="0">
              <a:solidFill>
                <a:schemeClr val="bg1"/>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547552963"/>
      </p:ext>
    </p:extLst>
  </p:cSld>
  <p:clrMapOvr>
    <a:masterClrMapping/>
  </p:clrMapOvr>
  <mc:AlternateContent xmlns:mc="http://schemas.openxmlformats.org/markup-compatibility/2006" xmlns:p14="http://schemas.microsoft.com/office/powerpoint/2010/main">
    <mc:Choice Requires="p14">
      <p:transition spd="slow" p14:dur="2000" advTm="116961"/>
    </mc:Choice>
    <mc:Fallback xmlns="">
      <p:transition spd="slow" advTm="116961"/>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8C9C6905-96B6-3DD2-F43C-9F4FB4B473D7}"/>
              </a:ext>
            </a:extLst>
          </p:cNvPr>
          <p:cNvSpPr txBox="1"/>
          <p:nvPr/>
        </p:nvSpPr>
        <p:spPr>
          <a:xfrm>
            <a:off x="2869034" y="523760"/>
            <a:ext cx="7667089" cy="1323439"/>
          </a:xfrm>
          <a:prstGeom prst="rect">
            <a:avLst/>
          </a:prstGeom>
          <a:solidFill>
            <a:srgbClr val="00B0F0"/>
          </a:solidFill>
        </p:spPr>
        <p:txBody>
          <a:bodyPr wrap="square" rtlCol="0">
            <a:spAutoFit/>
          </a:bodyPr>
          <a:lstStyle/>
          <a:p>
            <a:pPr algn="ctr"/>
            <a:r>
              <a:rPr lang="en-US" sz="4000" b="1" dirty="0">
                <a:solidFill>
                  <a:schemeClr val="bg1"/>
                </a:solidFill>
                <a:latin typeface="Alexandria" charset="0"/>
              </a:rPr>
              <a:t>Benefits of Insurance to Society</a:t>
            </a:r>
            <a:endParaRPr lang="ar-YE" sz="4000" b="1" dirty="0">
              <a:solidFill>
                <a:schemeClr val="bg1"/>
              </a:solidFill>
              <a:latin typeface="Alexandria" charset="0"/>
            </a:endParaRPr>
          </a:p>
          <a:p>
            <a:pPr algn="ctr"/>
            <a:r>
              <a:rPr lang="ar-YE" sz="4000" b="1" dirty="0">
                <a:solidFill>
                  <a:schemeClr val="bg1"/>
                </a:solidFill>
                <a:latin typeface="Traditional Arabic" panose="02020603050405020304" pitchFamily="18" charset="-78"/>
                <a:cs typeface="Traditional Arabic" panose="02020603050405020304" pitchFamily="18" charset="-78"/>
              </a:rPr>
              <a:t>فوائد التأمين للمجتمع</a:t>
            </a:r>
            <a:endParaRPr lang="en-US" sz="4000" b="1" dirty="0">
              <a:solidFill>
                <a:schemeClr val="bg1"/>
              </a:solidFill>
              <a:latin typeface="Traditional Arabic" panose="02020603050405020304" pitchFamily="18" charset="-78"/>
              <a:cs typeface="Traditional Arabic" panose="02020603050405020304" pitchFamily="18" charset="-78"/>
            </a:endParaRPr>
          </a:p>
        </p:txBody>
      </p:sp>
      <p:sp>
        <p:nvSpPr>
          <p:cNvPr id="14" name="TextBox 13">
            <a:extLst>
              <a:ext uri="{FF2B5EF4-FFF2-40B4-BE49-F238E27FC236}">
                <a16:creationId xmlns:a16="http://schemas.microsoft.com/office/drawing/2014/main" xmlns="" id="{87257550-6B76-0921-6F03-193A15BDE0F1}"/>
              </a:ext>
            </a:extLst>
          </p:cNvPr>
          <p:cNvSpPr txBox="1"/>
          <p:nvPr/>
        </p:nvSpPr>
        <p:spPr>
          <a:xfrm>
            <a:off x="390525" y="2416731"/>
            <a:ext cx="5171376" cy="3274294"/>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The major social and economic benefits of insurance include the following:</a:t>
            </a:r>
          </a:p>
          <a:p>
            <a:pPr algn="l">
              <a:lnSpc>
                <a:spcPct val="150000"/>
              </a:lnSpc>
            </a:pPr>
            <a:r>
              <a:rPr lang="en-US" sz="2000" dirty="0">
                <a:solidFill>
                  <a:srgbClr val="0A1F61"/>
                </a:solidFill>
                <a:cs typeface="Tajawal ExtraBold" panose="00000800000000000000" pitchFamily="2" charset="-78"/>
              </a:rPr>
              <a:t>■ Indemnification for loss</a:t>
            </a:r>
          </a:p>
          <a:p>
            <a:pPr algn="l">
              <a:lnSpc>
                <a:spcPct val="150000"/>
              </a:lnSpc>
            </a:pPr>
            <a:r>
              <a:rPr lang="en-US" sz="2000" dirty="0">
                <a:solidFill>
                  <a:srgbClr val="0A1F61"/>
                </a:solidFill>
                <a:cs typeface="Tajawal ExtraBold" panose="00000800000000000000" pitchFamily="2" charset="-78"/>
              </a:rPr>
              <a:t>■ Reduction of worry and fear</a:t>
            </a:r>
          </a:p>
          <a:p>
            <a:pPr algn="l">
              <a:lnSpc>
                <a:spcPct val="150000"/>
              </a:lnSpc>
            </a:pPr>
            <a:r>
              <a:rPr lang="en-US" sz="2000" dirty="0">
                <a:solidFill>
                  <a:srgbClr val="0A1F61"/>
                </a:solidFill>
                <a:cs typeface="Tajawal ExtraBold" panose="00000800000000000000" pitchFamily="2" charset="-78"/>
              </a:rPr>
              <a:t>■ Source of investment funds</a:t>
            </a:r>
          </a:p>
          <a:p>
            <a:pPr algn="l">
              <a:lnSpc>
                <a:spcPct val="150000"/>
              </a:lnSpc>
            </a:pPr>
            <a:r>
              <a:rPr lang="en-US" sz="2000" dirty="0">
                <a:solidFill>
                  <a:srgbClr val="0A1F61"/>
                </a:solidFill>
                <a:cs typeface="Tajawal ExtraBold" panose="00000800000000000000" pitchFamily="2" charset="-78"/>
              </a:rPr>
              <a:t>■ Loss prevention</a:t>
            </a:r>
          </a:p>
          <a:p>
            <a:pPr algn="l">
              <a:lnSpc>
                <a:spcPct val="150000"/>
              </a:lnSpc>
            </a:pPr>
            <a:r>
              <a:rPr lang="en-US" sz="2000" dirty="0">
                <a:solidFill>
                  <a:srgbClr val="0A1F61"/>
                </a:solidFill>
                <a:cs typeface="Tajawal ExtraBold" panose="00000800000000000000" pitchFamily="2" charset="-78"/>
              </a:rPr>
              <a:t>■ Enhancement of credit</a:t>
            </a:r>
          </a:p>
        </p:txBody>
      </p:sp>
      <p:sp>
        <p:nvSpPr>
          <p:cNvPr id="4" name="AutoShape 2" descr="Importance or Advantages of Insurance to Society">
            <a:extLst>
              <a:ext uri="{FF2B5EF4-FFF2-40B4-BE49-F238E27FC236}">
                <a16:creationId xmlns:a16="http://schemas.microsoft.com/office/drawing/2014/main" xmlns="" id="{279CDE33-5700-737B-1AAE-88F25D8F9DBF}"/>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MY"/>
          </a:p>
        </p:txBody>
      </p:sp>
      <p:pic>
        <p:nvPicPr>
          <p:cNvPr id="8" name="Picture 7">
            <a:extLst>
              <a:ext uri="{FF2B5EF4-FFF2-40B4-BE49-F238E27FC236}">
                <a16:creationId xmlns:a16="http://schemas.microsoft.com/office/drawing/2014/main" xmlns="" id="{A2B8BE65-BAE8-6F06-0C7F-667B8D4E4BD1}"/>
              </a:ext>
            </a:extLst>
          </p:cNvPr>
          <p:cNvPicPr>
            <a:picLocks noChangeAspect="1"/>
          </p:cNvPicPr>
          <p:nvPr/>
        </p:nvPicPr>
        <p:blipFill>
          <a:blip r:embed="rId3"/>
          <a:stretch>
            <a:fillRect/>
          </a:stretch>
        </p:blipFill>
        <p:spPr>
          <a:xfrm>
            <a:off x="4605222" y="3023351"/>
            <a:ext cx="3333749" cy="3333749"/>
          </a:xfrm>
          <a:prstGeom prst="rect">
            <a:avLst/>
          </a:prstGeom>
        </p:spPr>
      </p:pic>
      <p:sp>
        <p:nvSpPr>
          <p:cNvPr id="12" name="TextBox 11">
            <a:extLst>
              <a:ext uri="{FF2B5EF4-FFF2-40B4-BE49-F238E27FC236}">
                <a16:creationId xmlns:a16="http://schemas.microsoft.com/office/drawing/2014/main" xmlns="" id="{F1E320C6-397F-568D-50DB-5019E04E5835}"/>
              </a:ext>
            </a:extLst>
          </p:cNvPr>
          <p:cNvSpPr txBox="1"/>
          <p:nvPr/>
        </p:nvSpPr>
        <p:spPr>
          <a:xfrm>
            <a:off x="6519835" y="2284163"/>
            <a:ext cx="5234730" cy="3539430"/>
          </a:xfrm>
          <a:prstGeom prst="rect">
            <a:avLst/>
          </a:prstGeom>
          <a:noFill/>
        </p:spPr>
        <p:txBody>
          <a:bodyPr wrap="square">
            <a:spAutoFit/>
          </a:bodyPr>
          <a:lstStyle/>
          <a:p>
            <a:pPr algn="r" rtl="1"/>
            <a:r>
              <a:rPr lang="ar-YE" sz="3200" dirty="0">
                <a:latin typeface="Traditional Arabic" panose="02020603050405020304" pitchFamily="18" charset="-78"/>
                <a:cs typeface="Traditional Arabic" panose="02020603050405020304" pitchFamily="18" charset="-78"/>
              </a:rPr>
              <a:t>تشمل الفوائد الاجتماعية والاقتصادية الرئيسية للتأمين ما يلي:</a:t>
            </a:r>
          </a:p>
          <a:p>
            <a:pPr algn="r" rtl="1"/>
            <a:r>
              <a:rPr lang="ar-YE" sz="3200" dirty="0">
                <a:latin typeface="Traditional Arabic" panose="02020603050405020304" pitchFamily="18" charset="-78"/>
                <a:cs typeface="Traditional Arabic" panose="02020603050405020304" pitchFamily="18" charset="-78"/>
              </a:rPr>
              <a:t> ■ التعويض عن الخسارة</a:t>
            </a:r>
          </a:p>
          <a:p>
            <a:pPr algn="r" rtl="1"/>
            <a:r>
              <a:rPr lang="ar-YE" sz="3200" dirty="0">
                <a:latin typeface="Traditional Arabic" panose="02020603050405020304" pitchFamily="18" charset="-78"/>
                <a:cs typeface="Traditional Arabic" panose="02020603050405020304" pitchFamily="18" charset="-78"/>
              </a:rPr>
              <a:t> ■ تقليل القلق والخوف</a:t>
            </a:r>
          </a:p>
          <a:p>
            <a:pPr algn="r" rtl="1"/>
            <a:r>
              <a:rPr lang="ar-YE" sz="3200" dirty="0">
                <a:latin typeface="Traditional Arabic" panose="02020603050405020304" pitchFamily="18" charset="-78"/>
                <a:cs typeface="Traditional Arabic" panose="02020603050405020304" pitchFamily="18" charset="-78"/>
              </a:rPr>
              <a:t> ■ مصدر لتمويل الاستثمارات</a:t>
            </a:r>
          </a:p>
          <a:p>
            <a:pPr algn="r" rtl="1"/>
            <a:r>
              <a:rPr lang="ar-YE" sz="3200" dirty="0">
                <a:latin typeface="Traditional Arabic" panose="02020603050405020304" pitchFamily="18" charset="-78"/>
                <a:cs typeface="Traditional Arabic" panose="02020603050405020304" pitchFamily="18" charset="-78"/>
              </a:rPr>
              <a:t> ■ منع الخسائر</a:t>
            </a:r>
          </a:p>
          <a:p>
            <a:pPr algn="r" rtl="1"/>
            <a:r>
              <a:rPr lang="ar-YE" sz="3200" dirty="0">
                <a:latin typeface="Traditional Arabic" panose="02020603050405020304" pitchFamily="18" charset="-78"/>
                <a:cs typeface="Traditional Arabic" panose="02020603050405020304" pitchFamily="18" charset="-78"/>
              </a:rPr>
              <a:t> ■ تعزيز الائتمان</a:t>
            </a:r>
            <a:endParaRPr lang="en-MY"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896013268"/>
      </p:ext>
    </p:extLst>
  </p:cSld>
  <p:clrMapOvr>
    <a:masterClrMapping/>
  </p:clrMapOvr>
  <mc:AlternateContent xmlns:mc="http://schemas.openxmlformats.org/markup-compatibility/2006" xmlns:p14="http://schemas.microsoft.com/office/powerpoint/2010/main">
    <mc:Choice Requires="p14">
      <p:transition spd="slow" p14:dur="2000" advTm="224687"/>
    </mc:Choice>
    <mc:Fallback xmlns="">
      <p:transition spd="slow" advTm="224687"/>
    </mc:Fallback>
  </mc:AlternateContent>
  <p:extLst>
    <p:ext uri="{3A86A75C-4F4B-4683-9AE1-C65F6400EC91}">
      <p14:laserTraceLst xmlns:p14="http://schemas.microsoft.com/office/powerpoint/2010/main">
        <p14:tracePtLst>
          <p14:tracePt t="96859" x="3670300" y="6267450"/>
          <p14:tracePt t="96999" x="2770188" y="6789738"/>
          <p14:tracePt t="97015" x="2727325" y="6594475"/>
          <p14:tracePt t="97026" x="2709863" y="6442075"/>
          <p14:tracePt t="97040" x="2557463" y="5965825"/>
          <p14:tracePt t="97057" x="2446338" y="5591175"/>
          <p14:tracePt t="97074" x="2420938" y="5345113"/>
          <p14:tracePt t="97090" x="2413000" y="5091113"/>
          <p14:tracePt t="97107" x="2413000" y="5048250"/>
          <p14:tracePt t="97151" x="2405063" y="5030788"/>
          <p14:tracePt t="97167" x="2395538" y="5005388"/>
          <p14:tracePt t="97175" x="2379663" y="4954588"/>
          <p14:tracePt t="97183" x="2379663" y="4919663"/>
          <p14:tracePt t="97192" x="2362200" y="4894263"/>
          <p14:tracePt t="97207" x="2352675" y="4886325"/>
          <p14:tracePt t="97224" x="2319338" y="4827588"/>
          <p14:tracePt t="97240" x="2157413" y="4665663"/>
          <p14:tracePt t="97257" x="2012950" y="4554538"/>
          <p14:tracePt t="97274" x="1835150" y="4445000"/>
          <p14:tracePt t="97290" x="1708150" y="4341813"/>
          <p14:tracePt t="97307" x="1614488" y="4283075"/>
          <p14:tracePt t="97324" x="1589088" y="4265613"/>
          <p14:tracePt t="97386" x="1503363" y="4206875"/>
          <p14:tracePt t="97391" x="1401763" y="4130675"/>
          <p14:tracePt t="97399" x="1300163" y="4079875"/>
          <p14:tracePt t="97409" x="1181100" y="4019550"/>
          <p14:tracePt t="97424" x="1112838" y="3986213"/>
          <p14:tracePt t="97426" x="1028700" y="3960813"/>
          <p14:tracePt t="97442" x="917575" y="3908425"/>
          <p14:tracePt t="97456" x="892175" y="3900488"/>
          <p14:tracePt t="97543" x="874713" y="3900488"/>
          <p14:tracePt t="97551" x="841375" y="3900488"/>
          <p14:tracePt t="97559" x="798513" y="3900488"/>
          <p14:tracePt t="97573" x="755650" y="3900488"/>
          <p14:tracePt t="97589" x="611188" y="3900488"/>
          <p14:tracePt t="97607" x="527050" y="3900488"/>
          <p14:tracePt t="97623" x="509588" y="3900488"/>
          <p14:tracePt t="97799" x="517525" y="3900488"/>
          <p14:tracePt t="97809" x="611188" y="3875088"/>
          <p14:tracePt t="97816" x="722313" y="3875088"/>
          <p14:tracePt t="97825" x="874713" y="3875088"/>
          <p14:tracePt t="97840" x="1282700" y="3875088"/>
          <p14:tracePt t="97856" x="1647825" y="3875088"/>
          <p14:tracePt t="97873" x="2022475" y="3900488"/>
          <p14:tracePt t="97890" x="2276475" y="3943350"/>
          <p14:tracePt t="97907" x="2471738" y="3951288"/>
          <p14:tracePt t="97924" x="2590800" y="3951288"/>
          <p14:tracePt t="97940" x="2625725" y="3951288"/>
          <p14:tracePt t="98025" x="2641600" y="3951288"/>
          <p14:tracePt t="98032" x="2651125" y="3951288"/>
          <p14:tracePt t="98041" x="2684463" y="3943350"/>
          <p14:tracePt t="98056" x="2786063" y="3943350"/>
          <p14:tracePt t="98073" x="2973388" y="3943350"/>
          <p14:tracePt t="98090" x="3186113" y="3943350"/>
          <p14:tracePt t="98107" x="3338513" y="3943350"/>
          <p14:tracePt t="98123" x="3389313" y="3943350"/>
          <p14:tracePt t="98263" x="3363913" y="3935413"/>
          <p14:tracePt t="98271" x="3305175" y="3925888"/>
          <p14:tracePt t="98279" x="3254375" y="3925888"/>
          <p14:tracePt t="98290" x="3168650" y="3900488"/>
          <p14:tracePt t="98307" x="2863850" y="3883025"/>
          <p14:tracePt t="98324" x="2362200" y="3867150"/>
          <p14:tracePt t="98340" x="1920875" y="3790950"/>
          <p14:tracePt t="98356" x="1554163" y="3748088"/>
          <p14:tracePt t="98374" x="1300163" y="3738563"/>
          <p14:tracePt t="98375" x="1239838" y="3738563"/>
          <p14:tracePt t="98390" x="1214438" y="3738563"/>
          <p14:tracePt t="98416" x="1198563" y="3738563"/>
          <p14:tracePt t="98429" x="1155700" y="3738563"/>
          <p14:tracePt t="98444" x="1011238" y="3738563"/>
          <p14:tracePt t="98461" x="909638" y="3738563"/>
          <p14:tracePt t="98477" x="823913" y="3738563"/>
          <p14:tracePt t="98490" x="790575" y="3738563"/>
          <p14:tracePt t="98687" x="831850" y="3738563"/>
          <p14:tracePt t="98695" x="942975" y="3738563"/>
          <p14:tracePt t="98706" x="1062038" y="3756025"/>
          <p14:tracePt t="98723" x="1300163" y="3763963"/>
          <p14:tracePt t="98740" x="1606550" y="3763963"/>
          <p14:tracePt t="98756" x="1903413" y="3763963"/>
          <p14:tracePt t="98773" x="2157413" y="3763963"/>
          <p14:tracePt t="98791" x="2327275" y="3763963"/>
          <p14:tracePt t="98791" x="2370138" y="3763963"/>
          <p14:tracePt t="98807" x="2413000" y="3763963"/>
          <p14:tracePt t="98823" x="2455863" y="3763963"/>
          <p14:tracePt t="98839" x="2497138" y="3763963"/>
          <p14:tracePt t="98856" x="2524125" y="3763963"/>
          <p14:tracePt t="99521" x="2463800" y="3763963"/>
          <p14:tracePt t="99528" x="2293938" y="3763963"/>
          <p14:tracePt t="99539" x="2132013" y="3763963"/>
          <p14:tracePt t="99556" x="1936750" y="3763963"/>
          <p14:tracePt t="99573" x="1817688" y="3763963"/>
          <p14:tracePt t="99589" x="1792288" y="3763963"/>
          <p14:tracePt t="99663" x="1784350" y="3773488"/>
          <p14:tracePt t="99751" x="1766888" y="3773488"/>
          <p14:tracePt t="99759" x="1698625" y="3806825"/>
          <p14:tracePt t="99767" x="1631950" y="3806825"/>
          <p14:tracePt t="99775" x="1571625" y="3824288"/>
          <p14:tracePt t="99789" x="1487488" y="3832225"/>
          <p14:tracePt t="99806" x="1393825" y="3857625"/>
          <p14:tracePt t="99823" x="1333500" y="3867150"/>
          <p14:tracePt t="131711" x="1325563" y="3867150"/>
          <p14:tracePt t="131719" x="1308100" y="3917950"/>
          <p14:tracePt t="131727" x="1308100" y="3976688"/>
          <p14:tracePt t="131742" x="1308100" y="4011613"/>
          <p14:tracePt t="131743" x="1308100" y="4027488"/>
          <p14:tracePt t="131758" x="1308100" y="4052888"/>
          <p14:tracePt t="131776" x="1300163" y="4087813"/>
          <p14:tracePt t="131776" x="1300163" y="4095750"/>
          <p14:tracePt t="131871" x="1300163" y="4113213"/>
          <p14:tracePt t="131879" x="1282700" y="4130675"/>
          <p14:tracePt t="131891" x="1274763" y="4130675"/>
          <p14:tracePt t="131908" x="1265238" y="4146550"/>
          <p14:tracePt t="131910" x="1257300" y="4164013"/>
          <p14:tracePt t="131992" x="1249363" y="4171950"/>
          <p14:tracePt t="131999" x="1249363" y="4189413"/>
          <p14:tracePt t="132008" x="1223963" y="4232275"/>
          <p14:tracePt t="132025" x="1147763" y="4275138"/>
          <p14:tracePt t="132041" x="1138238" y="4291013"/>
          <p14:tracePt t="132058" x="1130300" y="4300538"/>
          <p14:tracePt t="132407" x="1130300" y="4308475"/>
          <p14:tracePt t="132415" x="1206500" y="4316413"/>
          <p14:tracePt t="132425" x="1325563" y="4333875"/>
          <p14:tracePt t="132441" x="1639888" y="4333875"/>
          <p14:tracePt t="132458" x="1954213" y="4333875"/>
          <p14:tracePt t="132475" x="2235200" y="4333875"/>
          <p14:tracePt t="132491" x="2514600" y="4333875"/>
          <p14:tracePt t="132508" x="2668588" y="4333875"/>
          <p14:tracePt t="132525" x="2727325" y="4333875"/>
          <p14:tracePt t="132541" x="2795588" y="4316413"/>
          <p14:tracePt t="132558" x="2846388" y="4300538"/>
          <p14:tracePt t="132575" x="2914650" y="4275138"/>
          <p14:tracePt t="132577" x="2955925" y="4275138"/>
          <p14:tracePt t="132593" x="3024188" y="4249738"/>
          <p14:tracePt t="132608" x="3067050" y="4232275"/>
          <p14:tracePt t="132629" x="3092450" y="4224338"/>
          <p14:tracePt t="132631" x="3100388" y="4214813"/>
          <p14:tracePt t="132641" x="3117850" y="4214813"/>
          <p14:tracePt t="132660" x="3135313" y="4197350"/>
          <p14:tracePt t="132743" x="3152775" y="4197350"/>
          <p14:tracePt t="132751" x="3168650" y="4197350"/>
          <p14:tracePt t="132759" x="3194050" y="4197350"/>
          <p14:tracePt t="132775" x="3203575" y="4197350"/>
          <p14:tracePt t="132791" x="3219450" y="4197350"/>
          <p14:tracePt t="132823" x="3228975" y="4197350"/>
          <p14:tracePt t="132831" x="3236913" y="4197350"/>
          <p14:tracePt t="132847" x="3254375" y="4197350"/>
          <p14:tracePt t="132858" x="3287713" y="4197350"/>
          <p14:tracePt t="132874" x="3381375" y="4206875"/>
          <p14:tracePt t="132892" x="3467100" y="4214813"/>
          <p14:tracePt t="132908" x="3525838" y="4232275"/>
          <p14:tracePt t="132910" x="3533775" y="4232275"/>
          <p14:tracePt t="132967" x="3568700" y="4249738"/>
          <p14:tracePt t="132976" x="3619500" y="4283075"/>
          <p14:tracePt t="132983" x="3695700" y="4300538"/>
          <p14:tracePt t="132992" x="3756025" y="4333875"/>
          <p14:tracePt t="133008" x="3832225" y="4368800"/>
          <p14:tracePt t="133024" x="4060825" y="4460875"/>
          <p14:tracePt t="133041" x="4086225" y="4460875"/>
          <p14:tracePt t="161513" x="4095750" y="4470400"/>
          <p14:tracePt t="161519" x="3933825" y="4546600"/>
          <p14:tracePt t="161528" x="3713163" y="4597400"/>
          <p14:tracePt t="161545" x="3525838" y="4630738"/>
          <p14:tracePt t="161562" x="3475038" y="4630738"/>
          <p14:tracePt t="161578" x="3432175" y="4630738"/>
          <p14:tracePt t="161596" x="3338513" y="4673600"/>
          <p14:tracePt t="161612" x="3186113" y="4724400"/>
          <p14:tracePt t="161628" x="3092450" y="4749800"/>
          <p14:tracePt t="161645" x="3084513" y="4749800"/>
          <p14:tracePt t="161736" x="3074988" y="4759325"/>
          <p14:tracePt t="161743" x="3059113" y="4775200"/>
          <p14:tracePt t="161751" x="2998788" y="4802188"/>
          <p14:tracePt t="161762" x="2973388" y="4810125"/>
          <p14:tracePt t="161779" x="2871788" y="4852988"/>
          <p14:tracePt t="161795" x="2633663" y="4868863"/>
          <p14:tracePt t="161812" x="2225675" y="4868863"/>
          <p14:tracePt t="161828" x="1817688" y="4868863"/>
          <p14:tracePt t="161845" x="1563688" y="4868863"/>
          <p14:tracePt t="161861" x="1462088" y="4868863"/>
          <p14:tracePt t="162199" x="1528763" y="4868863"/>
          <p14:tracePt t="162206" x="1639888" y="4868863"/>
          <p14:tracePt t="162215" x="1741488" y="4868863"/>
          <p14:tracePt t="162228" x="1852613" y="4860925"/>
          <p14:tracePt t="162244" x="2065338" y="4860925"/>
          <p14:tracePt t="162261" x="2166938" y="4860925"/>
          <p14:tracePt t="162278" x="2182813" y="4860925"/>
          <p14:tracePt t="162295" x="2192338" y="4852988"/>
          <p14:tracePt t="162439" x="2200275" y="4852988"/>
          <p14:tracePt t="162447" x="2286000" y="4852988"/>
          <p14:tracePt t="162454" x="2387600" y="4852988"/>
          <p14:tracePt t="162463" x="2438400" y="4852988"/>
          <p14:tracePt t="162478" x="2514600" y="4852988"/>
          <p14:tracePt t="162496" x="2709863" y="4868863"/>
          <p14:tracePt t="162496" x="2863850" y="4868863"/>
          <p14:tracePt t="162511" x="2982913" y="4868863"/>
          <p14:tracePt t="162527" x="3244850" y="4868863"/>
          <p14:tracePt t="162545" x="3262313" y="4868863"/>
          <p14:tracePt t="162951" x="3305175" y="4868863"/>
          <p14:tracePt t="162960" x="3414713" y="4868863"/>
          <p14:tracePt t="162967" x="3517900" y="4868863"/>
          <p14:tracePt t="162979" x="3644900" y="4868863"/>
          <p14:tracePt t="162997" x="3908425" y="4868863"/>
          <p14:tracePt t="162999" x="4027488" y="4868863"/>
          <p14:tracePt t="163011" x="4137025" y="4868863"/>
          <p14:tracePt t="163027" x="4281488" y="4878388"/>
          <p14:tracePt t="163045" x="4291013" y="4878388"/>
          <p14:tracePt t="163415" x="4248150" y="4911725"/>
          <p14:tracePt t="163423" x="3984625" y="4937125"/>
          <p14:tracePt t="163431" x="3713163" y="4987925"/>
          <p14:tracePt t="163444" x="3508375" y="4987925"/>
          <p14:tracePt t="163460" x="3186113" y="4987925"/>
          <p14:tracePt t="163477" x="2760663" y="4987925"/>
          <p14:tracePt t="163495" x="2540000" y="4972050"/>
          <p14:tracePt t="163496" x="2506663" y="4972050"/>
          <p14:tracePt t="163912" x="2497138" y="4972050"/>
          <p14:tracePt t="163919" x="2506663" y="4937125"/>
          <p14:tracePt t="163929" x="2590800" y="4903788"/>
          <p14:tracePt t="163944" x="2668588" y="4886325"/>
          <p14:tracePt t="163961" x="2863850" y="4835525"/>
          <p14:tracePt t="163977" x="2965450" y="4827588"/>
          <p14:tracePt t="163994" x="3008313" y="4827588"/>
          <p14:tracePt t="164266" x="3059113" y="4818063"/>
          <p14:tracePt t="164271" x="3168650" y="4818063"/>
          <p14:tracePt t="164279" x="3254375" y="4818063"/>
          <p14:tracePt t="164295" x="3373438" y="4818063"/>
          <p14:tracePt t="164296" x="3576638" y="4843463"/>
          <p14:tracePt t="164311" x="3789363" y="4860925"/>
          <p14:tracePt t="164312" x="3933825" y="4911725"/>
          <p14:tracePt t="164327" x="4162425" y="4954588"/>
          <p14:tracePt t="164344" x="4392613" y="5013325"/>
          <p14:tracePt t="164360" x="4503738" y="5038725"/>
          <p14:tracePt t="223815" x="4503738" y="4997450"/>
          <p14:tracePt t="223823" x="4078288" y="4325938"/>
          <p14:tracePt t="223834" x="3482975" y="3492500"/>
          <p14:tracePt t="223851" x="2719388" y="2268538"/>
          <p14:tracePt t="223867" x="2532063" y="1657350"/>
          <p14:tracePt t="223884" x="2387600" y="1163638"/>
          <p14:tracePt t="223901" x="2293938" y="892175"/>
          <p14:tracePt t="223918" x="2157413" y="654050"/>
          <p14:tracePt t="223919" x="2081213" y="560388"/>
          <p14:tracePt t="223934" x="1997075" y="441325"/>
          <p14:tracePt t="223951" x="1835150" y="246063"/>
          <p14:tracePt t="223952" x="1792288" y="195263"/>
          <p14:tracePt t="223969" x="1758950" y="127000"/>
          <p14:tracePt t="223970" x="1733550" y="93663"/>
          <p14:tracePt t="223986" x="1724025" y="76200"/>
          <p14:tracePt t="224002" x="1724025" y="68263"/>
          <p14:tracePt t="224031" x="1708150" y="68263"/>
        </p14:tracePtLst>
      </p14:laserTraceLst>
    </p:ext>
  </p:extLs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8C9C6905-96B6-3DD2-F43C-9F4FB4B473D7}"/>
              </a:ext>
            </a:extLst>
          </p:cNvPr>
          <p:cNvSpPr txBox="1"/>
          <p:nvPr/>
        </p:nvSpPr>
        <p:spPr>
          <a:xfrm>
            <a:off x="2745503" y="563766"/>
            <a:ext cx="7726751" cy="1323439"/>
          </a:xfrm>
          <a:prstGeom prst="rect">
            <a:avLst/>
          </a:prstGeom>
          <a:solidFill>
            <a:srgbClr val="00B0F0"/>
          </a:solidFill>
        </p:spPr>
        <p:txBody>
          <a:bodyPr wrap="square" rtlCol="0">
            <a:spAutoFit/>
          </a:bodyPr>
          <a:lstStyle/>
          <a:p>
            <a:pPr algn="ctr"/>
            <a:r>
              <a:rPr lang="en-US" sz="4000" b="1" dirty="0">
                <a:solidFill>
                  <a:schemeClr val="bg1"/>
                </a:solidFill>
                <a:latin typeface="Alexandria" charset="0"/>
              </a:rPr>
              <a:t>Indemnification for Loss</a:t>
            </a:r>
            <a:endParaRPr lang="ar-YE" sz="4000" b="1" dirty="0">
              <a:solidFill>
                <a:schemeClr val="bg1"/>
              </a:solidFill>
              <a:latin typeface="Alexandria" charset="0"/>
            </a:endParaRPr>
          </a:p>
          <a:p>
            <a:pPr algn="ctr"/>
            <a:r>
              <a:rPr lang="ar-YE" sz="4000" b="1" dirty="0">
                <a:solidFill>
                  <a:schemeClr val="bg1"/>
                </a:solidFill>
                <a:latin typeface="Traditional Arabic" panose="02020603050405020304" pitchFamily="18" charset="-78"/>
                <a:cs typeface="Traditional Arabic" panose="02020603050405020304" pitchFamily="18" charset="-78"/>
              </a:rPr>
              <a:t>التعويض عن الخسارة</a:t>
            </a:r>
            <a:endParaRPr lang="ar-YE" sz="4000" b="1" dirty="0">
              <a:solidFill>
                <a:schemeClr val="bg1"/>
              </a:solidFill>
              <a:latin typeface="Alexandria" charset="0"/>
            </a:endParaRPr>
          </a:p>
        </p:txBody>
      </p:sp>
      <p:sp>
        <p:nvSpPr>
          <p:cNvPr id="14" name="TextBox 13">
            <a:extLst>
              <a:ext uri="{FF2B5EF4-FFF2-40B4-BE49-F238E27FC236}">
                <a16:creationId xmlns:a16="http://schemas.microsoft.com/office/drawing/2014/main" xmlns="" id="{87257550-6B76-0921-6F03-193A15BDE0F1}"/>
              </a:ext>
            </a:extLst>
          </p:cNvPr>
          <p:cNvSpPr txBox="1"/>
          <p:nvPr/>
        </p:nvSpPr>
        <p:spPr>
          <a:xfrm>
            <a:off x="271070" y="1830047"/>
            <a:ext cx="11649860" cy="5032147"/>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Indemnification permits individuals and families to be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restored to their former financial position after a loss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occurs. As a result, they can maintain their financial</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security. Because insureds are restored either in part or</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in whole after a loss occurs, they are less likely to apply</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for public assistance or welfare benefits, or to seek financial</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assistance from relatives and friends.</a:t>
            </a:r>
            <a:r>
              <a:rPr lang="ar-YE" sz="2000" dirty="0">
                <a:solidFill>
                  <a:srgbClr val="0A1F61"/>
                </a:solidFill>
                <a:cs typeface="Tajawal ExtraBold" panose="00000800000000000000" pitchFamily="2" charset="-78"/>
              </a:rPr>
              <a:t> </a:t>
            </a:r>
          </a:p>
          <a:p>
            <a:pPr marL="342900" indent="-342900" algn="l">
              <a:lnSpc>
                <a:spcPct val="150000"/>
              </a:lnSpc>
              <a:buFont typeface="Wingdings" panose="05000000000000000000" pitchFamily="2" charset="2"/>
              <a:buChar char="v"/>
            </a:pP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In short, the indemnification function</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contributes greatly to family and business stability</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and therefore is one of the most important social and</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economic benefits of insurance.</a:t>
            </a:r>
            <a:endParaRPr lang="ar-YE" sz="2000" dirty="0">
              <a:solidFill>
                <a:srgbClr val="0A1F61"/>
              </a:solidFill>
              <a:cs typeface="Tajawal ExtraBold" panose="00000800000000000000" pitchFamily="2" charset="-78"/>
            </a:endParaRPr>
          </a:p>
          <a:p>
            <a:pPr marL="342900" indent="-342900" algn="r" rtl="1">
              <a:lnSpc>
                <a:spcPct val="150000"/>
              </a:lnSpc>
              <a:buFont typeface="Wingdings" panose="05000000000000000000" pitchFamily="2" charset="2"/>
              <a:buChar char="v"/>
            </a:pPr>
            <a:r>
              <a:rPr lang="ar-YE" sz="2400" dirty="0">
                <a:solidFill>
                  <a:srgbClr val="0A1F61"/>
                </a:solidFill>
                <a:latin typeface="Traditional Arabic" panose="02020603050405020304" pitchFamily="18" charset="-78"/>
                <a:cs typeface="Traditional Arabic" panose="02020603050405020304" pitchFamily="18" charset="-78"/>
              </a:rPr>
              <a:t>يسمح التعويض للأفراد والعائلات بالعودة إلى وضعهم المالي السابق بعد وقوع الخسارة. ونتيجة لذلك، يمكنهم الحفاظ على أمنهم المالي. نظرًا لأن المؤمن عليهم يُعادون إما جزئيًا أو كليًا بعد وقوع الخسارة، فإنهم يكونون أقل عرضة لطلب المساعدة العامة أو الاستفادة من برامج الرعاية الاجتماعية، أو طلب المساعدة المالية من الأقارب والأصدقاء.</a:t>
            </a:r>
          </a:p>
          <a:p>
            <a:pPr marL="342900" indent="-342900" algn="r" rtl="1">
              <a:lnSpc>
                <a:spcPct val="150000"/>
              </a:lnSpc>
              <a:buFont typeface="Wingdings" panose="05000000000000000000" pitchFamily="2" charset="2"/>
              <a:buChar char="v"/>
            </a:pPr>
            <a:r>
              <a:rPr lang="ar-YE" sz="2400" dirty="0">
                <a:solidFill>
                  <a:srgbClr val="0A1F61"/>
                </a:solidFill>
                <a:latin typeface="Traditional Arabic" panose="02020603050405020304" pitchFamily="18" charset="-78"/>
                <a:cs typeface="Traditional Arabic" panose="02020603050405020304" pitchFamily="18" charset="-78"/>
              </a:rPr>
              <a:t>بإختصار، يسهم التعويض بشكل كبير في استقرار العائلات والشركات، وبالتالي يعتبر أحد أهم الفوائد الاجتماعية والاقتصادية للتأمين</a:t>
            </a:r>
            <a:r>
              <a:rPr lang="ar-YE" sz="2000" dirty="0">
                <a:solidFill>
                  <a:srgbClr val="0A1F61"/>
                </a:solidFill>
                <a:cs typeface="Tajawal ExtraBold" panose="00000800000000000000" pitchFamily="2" charset="-78"/>
              </a:rPr>
              <a:t>.</a:t>
            </a:r>
          </a:p>
        </p:txBody>
      </p:sp>
    </p:spTree>
    <p:extLst>
      <p:ext uri="{BB962C8B-B14F-4D97-AF65-F5344CB8AC3E}">
        <p14:creationId xmlns:p14="http://schemas.microsoft.com/office/powerpoint/2010/main" val="2907321517"/>
      </p:ext>
    </p:extLst>
  </p:cSld>
  <p:clrMapOvr>
    <a:masterClrMapping/>
  </p:clrMapOvr>
  <mc:AlternateContent xmlns:mc="http://schemas.openxmlformats.org/markup-compatibility/2006" xmlns:p14="http://schemas.microsoft.com/office/powerpoint/2010/main">
    <mc:Choice Requires="p14">
      <p:transition spd="slow" p14:dur="2000" advTm="116041"/>
    </mc:Choice>
    <mc:Fallback xmlns="">
      <p:transition spd="slow" advTm="116041"/>
    </mc:Fallback>
  </mc:AlternateContent>
  <p:extLst>
    <p:ext uri="{3A86A75C-4F4B-4683-9AE1-C65F6400EC91}">
      <p14:laserTraceLst xmlns:p14="http://schemas.microsoft.com/office/powerpoint/2010/main">
        <p14:tracePtLst>
          <p14:tracePt t="2315" x="3816350" y="6248400"/>
          <p14:tracePt t="2462" x="3049588" y="6738938"/>
          <p14:tracePt t="2464" x="3049588" y="6594475"/>
          <p14:tracePt t="2475" x="3049588" y="6381750"/>
          <p14:tracePt t="2490" x="3236913" y="5694363"/>
          <p14:tracePt t="2507" x="3559175" y="4792663"/>
          <p14:tracePt t="2524" x="3703638" y="4419600"/>
          <p14:tracePt t="2540" x="3756025" y="4189413"/>
          <p14:tracePt t="2557" x="3789363" y="3968750"/>
          <p14:tracePt t="2574" x="3789363" y="3798888"/>
          <p14:tracePt t="2590" x="3789363" y="3654425"/>
          <p14:tracePt t="2606" x="3789363" y="3586163"/>
          <p14:tracePt t="2624" x="3797300" y="3568700"/>
          <p14:tracePt t="2706" x="3797300" y="3535363"/>
          <p14:tracePt t="2713" x="3738563" y="3433763"/>
          <p14:tracePt t="2723" x="3652838" y="3322638"/>
          <p14:tracePt t="2740" x="3330575" y="3127375"/>
          <p14:tracePt t="2757" x="2897188" y="2922588"/>
          <p14:tracePt t="2774" x="2608263" y="2838450"/>
          <p14:tracePt t="2776" x="2463800" y="2787650"/>
          <p14:tracePt t="2790" x="2362200" y="2752725"/>
          <p14:tracePt t="2793" x="2301875" y="2744788"/>
          <p14:tracePt t="2807" x="2260600" y="2744788"/>
          <p14:tracePt t="2825" x="2235200" y="2744788"/>
          <p14:tracePt t="2826" x="2225675" y="2744788"/>
          <p14:tracePt t="2842" x="2174875" y="2752725"/>
          <p14:tracePt t="2858" x="2132013" y="2762250"/>
          <p14:tracePt t="2876" x="2065338" y="2762250"/>
          <p14:tracePt t="2890" x="2055813" y="2762250"/>
          <p14:tracePt t="2937" x="2047875" y="2762250"/>
          <p14:tracePt t="2946" x="2030413" y="2762250"/>
          <p14:tracePt t="2957" x="1987550" y="2762250"/>
          <p14:tracePt t="2975" x="1893888" y="2762250"/>
          <p14:tracePt t="2977" x="1852613" y="2762250"/>
          <p14:tracePt t="2990" x="1827213" y="2762250"/>
          <p14:tracePt t="2993" x="1784350" y="2762250"/>
          <p14:tracePt t="3007" x="1766888" y="2762250"/>
          <p14:tracePt t="3009" x="1741488" y="2752725"/>
          <p14:tracePt t="3153" x="1733550" y="2752725"/>
          <p14:tracePt t="3161" x="1724025" y="2752725"/>
          <p14:tracePt t="3173" x="1698625" y="2752725"/>
          <p14:tracePt t="3192" x="1690688" y="2752725"/>
          <p14:tracePt t="3305" x="1673225" y="2752725"/>
          <p14:tracePt t="3498" x="1657350" y="2770188"/>
          <p14:tracePt t="3513" x="1647825" y="2778125"/>
          <p14:tracePt t="3608" x="1639888" y="2778125"/>
          <p14:tracePt t="3617" x="1631950" y="2787650"/>
          <p14:tracePt t="3697" x="1622425" y="2795588"/>
          <p14:tracePt t="3720" x="1622425" y="2805113"/>
          <p14:tracePt t="3776" x="1622425" y="2813050"/>
          <p14:tracePt t="3793" x="1622425" y="2820988"/>
          <p14:tracePt t="3801" x="1622425" y="2830513"/>
          <p14:tracePt t="3808" x="1606550" y="2838450"/>
          <p14:tracePt t="3823" x="1589088" y="2846388"/>
          <p14:tracePt t="3840" x="1538288" y="2855913"/>
          <p14:tracePt t="3857" x="1487488" y="2863850"/>
          <p14:tracePt t="3873" x="1462088" y="2863850"/>
          <p14:tracePt t="3890" x="1427163" y="2863850"/>
          <p14:tracePt t="3906" x="1419225" y="2863850"/>
          <p14:tracePt t="3924" x="1350963" y="2863850"/>
          <p14:tracePt t="3939" x="1265238" y="2863850"/>
          <p14:tracePt t="3956" x="1198563" y="2863850"/>
          <p14:tracePt t="3973" x="1189038" y="2863850"/>
          <p14:tracePt t="4025" x="1181100" y="2863850"/>
          <p14:tracePt t="4041" x="1173163" y="2863850"/>
          <p14:tracePt t="4459" x="1189038" y="2871788"/>
          <p14:tracePt t="4465" x="1198563" y="2871788"/>
          <p14:tracePt t="4474" x="1214438" y="2871788"/>
          <p14:tracePt t="4489" x="1239838" y="2871788"/>
          <p14:tracePt t="4506" x="1257300" y="2871788"/>
          <p14:tracePt t="4522" x="1282700" y="2871788"/>
          <p14:tracePt t="4539" x="1325563" y="2871788"/>
          <p14:tracePt t="4556" x="1376363" y="2871788"/>
          <p14:tracePt t="4573" x="1409700" y="2871788"/>
          <p14:tracePt t="4592" x="1452563" y="2871788"/>
          <p14:tracePt t="5553" x="1462088" y="2871788"/>
          <p14:tracePt t="5760" x="1470025" y="2871788"/>
          <p14:tracePt t="5856" x="1477963" y="2871788"/>
          <p14:tracePt t="5864" x="1487488" y="2863850"/>
          <p14:tracePt t="5874" x="1495425" y="2863850"/>
          <p14:tracePt t="5888" x="1520825" y="2855913"/>
          <p14:tracePt t="5993" x="1528763" y="2846388"/>
          <p14:tracePt t="6000" x="1546225" y="2846388"/>
          <p14:tracePt t="6008" x="1589088" y="2846388"/>
          <p14:tracePt t="6021" x="1631950" y="2846388"/>
          <p14:tracePt t="6039" x="1690688" y="2846388"/>
          <p14:tracePt t="6056" x="1817688" y="2846388"/>
          <p14:tracePt t="6072" x="2047875" y="2846388"/>
          <p14:tracePt t="6089" x="2311400" y="2881313"/>
          <p14:tracePt t="6090" x="2430463" y="2897188"/>
          <p14:tracePt t="6105" x="2719388" y="2940050"/>
          <p14:tracePt t="6121" x="2990850" y="2982913"/>
          <p14:tracePt t="6138" x="3203575" y="3016250"/>
          <p14:tracePt t="6155" x="3322638" y="3025775"/>
          <p14:tracePt t="6172" x="3398838" y="3033713"/>
          <p14:tracePt t="6188" x="3414713" y="3033713"/>
          <p14:tracePt t="6205" x="3441700" y="3033713"/>
          <p14:tracePt t="6222" x="3475038" y="3033713"/>
          <p14:tracePt t="6238" x="3551238" y="3033713"/>
          <p14:tracePt t="6255" x="3662363" y="3033713"/>
          <p14:tracePt t="6272" x="3822700" y="3016250"/>
          <p14:tracePt t="6288" x="3992563" y="3000375"/>
          <p14:tracePt t="6305" x="4154488" y="2990850"/>
          <p14:tracePt t="6322" x="4392613" y="2990850"/>
          <p14:tracePt t="6339" x="4562475" y="2990850"/>
          <p14:tracePt t="6356" x="4724400" y="2990850"/>
          <p14:tracePt t="6372" x="4868863" y="2990850"/>
          <p14:tracePt t="6388" x="5013325" y="2990850"/>
          <p14:tracePt t="6405" x="5183188" y="2990850"/>
          <p14:tracePt t="6422" x="5480050" y="2990850"/>
          <p14:tracePt t="6438" x="5811838" y="2990850"/>
          <p14:tracePt t="6455" x="6346825" y="2940050"/>
          <p14:tracePt t="6472" x="7026275" y="2906713"/>
          <p14:tracePt t="6488" x="7553325" y="2820988"/>
          <p14:tracePt t="6505" x="7773988" y="2744788"/>
          <p14:tracePt t="6521" x="7842250" y="2727325"/>
          <p14:tracePt t="6728" x="7824788" y="2727325"/>
          <p14:tracePt t="6737" x="7781925" y="2727325"/>
          <p14:tracePt t="6745" x="7766050" y="2727325"/>
          <p14:tracePt t="6755" x="7740650" y="2727325"/>
          <p14:tracePt t="6772" x="7705725" y="2727325"/>
          <p14:tracePt t="6788" x="7688263" y="2727325"/>
          <p14:tracePt t="6804" x="7637463" y="2736850"/>
          <p14:tracePt t="6822" x="7535863" y="2762250"/>
          <p14:tracePt t="6838" x="7408863" y="2778125"/>
          <p14:tracePt t="6855" x="7246938" y="2778125"/>
          <p14:tracePt t="6876" x="6942138" y="2778125"/>
          <p14:tracePt t="6889" x="6838950" y="2762250"/>
          <p14:tracePt t="6906" x="6635750" y="2752725"/>
          <p14:tracePt t="6906" x="6534150" y="2727325"/>
          <p14:tracePt t="6921" x="6364288" y="2711450"/>
          <p14:tracePt t="6938" x="6167438" y="2711450"/>
          <p14:tracePt t="6954" x="6007100" y="2701925"/>
          <p14:tracePt t="6972" x="5888038" y="2676525"/>
          <p14:tracePt t="6988" x="5819775" y="2676525"/>
          <p14:tracePt t="7005" x="5768975" y="2676525"/>
          <p14:tracePt t="7021" x="5683250" y="2676525"/>
          <p14:tracePt t="7038" x="5522913" y="2676525"/>
          <p14:tracePt t="7054" x="5335588" y="2676525"/>
          <p14:tracePt t="7072" x="5165725" y="2676525"/>
          <p14:tracePt t="7088" x="5013325" y="2676525"/>
          <p14:tracePt t="7105" x="4970463" y="2676525"/>
          <p14:tracePt t="7136" x="4935538" y="2676525"/>
          <p14:tracePt t="7144" x="4919663" y="2686050"/>
          <p14:tracePt t="7156" x="4876800" y="2693988"/>
          <p14:tracePt t="7171" x="4791075" y="2727325"/>
          <p14:tracePt t="7188" x="4757738" y="2736850"/>
          <p14:tracePt t="7204" x="4749800" y="2736850"/>
          <p14:tracePt t="7265" x="4732338" y="2744788"/>
          <p14:tracePt t="7273" x="4724400" y="2752725"/>
          <p14:tracePt t="7280" x="4714875" y="2752725"/>
          <p14:tracePt t="7296" x="4706938" y="2752725"/>
          <p14:tracePt t="7346" x="4699000" y="2762250"/>
          <p14:tracePt t="7352" x="4699000" y="2778125"/>
          <p14:tracePt t="7362" x="4699000" y="2830513"/>
          <p14:tracePt t="7372" x="4699000" y="2889250"/>
          <p14:tracePt t="7388" x="4732338" y="2940050"/>
          <p14:tracePt t="7404" x="4791075" y="2982913"/>
          <p14:tracePt t="7421" x="4927600" y="3041650"/>
          <p14:tracePt t="7438" x="5089525" y="3084513"/>
          <p14:tracePt t="7454" x="5276850" y="3109913"/>
          <p14:tracePt t="7471" x="5462588" y="3127375"/>
          <p14:tracePt t="7488" x="5632450" y="3127375"/>
          <p14:tracePt t="7504" x="5751513" y="3127375"/>
          <p14:tracePt t="7521" x="5870575" y="3127375"/>
          <p14:tracePt t="7538" x="5905500" y="3127375"/>
          <p14:tracePt t="7554" x="5913438" y="3127375"/>
          <p14:tracePt t="7584" x="5930900" y="3127375"/>
          <p14:tracePt t="7592" x="5938838" y="3127375"/>
          <p14:tracePt t="7604" x="5946775" y="3119438"/>
          <p14:tracePt t="7621" x="6007100" y="3109913"/>
          <p14:tracePt t="7638" x="6049963" y="3101975"/>
          <p14:tracePt t="7658" x="6075363" y="3094038"/>
          <p14:tracePt t="7671" x="6083300" y="3094038"/>
          <p14:tracePt t="7777" x="6083300" y="3084513"/>
          <p14:tracePt t="7784" x="6091238" y="3084513"/>
          <p14:tracePt t="7792" x="6108700" y="3084513"/>
          <p14:tracePt t="7804" x="6116638" y="3084513"/>
          <p14:tracePt t="7821" x="6142038" y="3084513"/>
          <p14:tracePt t="7837" x="6159500" y="3084513"/>
          <p14:tracePt t="7854" x="6167438" y="3084513"/>
          <p14:tracePt t="7924" x="6184900" y="3084513"/>
          <p14:tracePt t="7938" x="6194425" y="3084513"/>
          <p14:tracePt t="7945" x="6210300" y="3084513"/>
          <p14:tracePt t="7954" x="6227763" y="3084513"/>
          <p14:tracePt t="7972" x="6278563" y="3084513"/>
          <p14:tracePt t="7988" x="6311900" y="3084513"/>
          <p14:tracePt t="8005" x="6338888" y="3084513"/>
          <p14:tracePt t="8099" x="6346825" y="3084513"/>
          <p14:tracePt t="8185" x="6354763" y="3084513"/>
          <p14:tracePt t="8194" x="6364288" y="3076575"/>
          <p14:tracePt t="8208" x="6389688" y="3076575"/>
          <p14:tracePt t="8221" x="6415088" y="3076575"/>
          <p14:tracePt t="8237" x="6448425" y="3076575"/>
          <p14:tracePt t="8254" x="6483350" y="3076575"/>
          <p14:tracePt t="8346" x="6491288" y="3076575"/>
          <p14:tracePt t="10809" x="6465888" y="3076575"/>
          <p14:tracePt t="10817" x="6430963" y="3076575"/>
          <p14:tracePt t="10826" x="6415088" y="3076575"/>
          <p14:tracePt t="10838" x="6380163" y="3076575"/>
          <p14:tracePt t="10854" x="6296025" y="3076575"/>
          <p14:tracePt t="10871" x="6134100" y="3051175"/>
          <p14:tracePt t="10872" x="6049963" y="3041650"/>
          <p14:tracePt t="10889" x="5930900" y="3033713"/>
          <p14:tracePt t="10905" x="5888038" y="3025775"/>
          <p14:tracePt t="10921" x="5802313" y="3008313"/>
          <p14:tracePt t="10936" x="5735638" y="3000375"/>
          <p14:tracePt t="10954" x="5700713" y="3000375"/>
          <p14:tracePt t="10955" x="5675313" y="3000375"/>
          <p14:tracePt t="10970" x="5581650" y="3000375"/>
          <p14:tracePt t="10986" x="5462588" y="3000375"/>
          <p14:tracePt t="11003" x="5378450" y="3000375"/>
          <p14:tracePt t="11020" x="5318125" y="3000375"/>
          <p14:tracePt t="11037" x="5259388" y="3000375"/>
          <p14:tracePt t="11053" x="5191125" y="3000375"/>
          <p14:tracePt t="11070" x="5064125" y="3000375"/>
          <p14:tracePt t="11086" x="4894263" y="3000375"/>
          <p14:tracePt t="11103" x="4724400" y="3008313"/>
          <p14:tracePt t="11121" x="4519613" y="3025775"/>
          <p14:tracePt t="11122" x="4425950" y="3025775"/>
          <p14:tracePt t="11137" x="4341813" y="3025775"/>
          <p14:tracePt t="11154" x="4205288" y="3025775"/>
          <p14:tracePt t="11257" x="4197350" y="3008313"/>
          <p14:tracePt t="11265" x="4179888" y="2940050"/>
          <p14:tracePt t="11272" x="4171950" y="2922588"/>
          <p14:tracePt t="11440" x="4162425" y="2922588"/>
          <p14:tracePt t="11448" x="4146550" y="2922588"/>
          <p14:tracePt t="11456" x="4137025" y="2914650"/>
          <p14:tracePt t="11520" x="4129088" y="2914650"/>
          <p14:tracePt t="11528" x="4103688" y="2914650"/>
          <p14:tracePt t="11538" x="4060825" y="2914650"/>
          <p14:tracePt t="11553" x="4002088" y="2922588"/>
          <p14:tracePt t="11569" x="3713163" y="2990850"/>
          <p14:tracePt t="11586" x="3457575" y="3016250"/>
          <p14:tracePt t="11603" x="3203575" y="3041650"/>
          <p14:tracePt t="11620" x="2914650" y="3059113"/>
          <p14:tracePt t="11636" x="2676525" y="3101975"/>
          <p14:tracePt t="11653" x="2524125" y="3119438"/>
          <p14:tracePt t="11670" x="2514600" y="3119438"/>
          <p14:tracePt t="11697" x="2506663" y="3127375"/>
          <p14:tracePt t="11705" x="2489200" y="3144838"/>
          <p14:tracePt t="11719" x="2438400" y="3152775"/>
          <p14:tracePt t="11736" x="2293938" y="3195638"/>
          <p14:tracePt t="11753" x="2200275" y="3211513"/>
          <p14:tracePt t="11769" x="2149475" y="3211513"/>
          <p14:tracePt t="11833" x="2132013" y="3211513"/>
          <p14:tracePt t="11840" x="2124075" y="3211513"/>
          <p14:tracePt t="12009" x="2124075" y="3254375"/>
          <p14:tracePt t="12017" x="2149475" y="3271838"/>
          <p14:tracePt t="12024" x="2192338" y="3289300"/>
          <p14:tracePt t="12036" x="2251075" y="3297238"/>
          <p14:tracePt t="12053" x="2405063" y="3348038"/>
          <p14:tracePt t="12069" x="2676525" y="3408363"/>
          <p14:tracePt t="12086" x="2965450" y="3459163"/>
          <p14:tracePt t="12102" x="3244850" y="3502025"/>
          <p14:tracePt t="12120" x="3449638" y="3527425"/>
          <p14:tracePt t="12136" x="3594100" y="3543300"/>
          <p14:tracePt t="12154" x="3662363" y="3552825"/>
          <p14:tracePt t="12156" x="3670300" y="3552825"/>
          <p14:tracePt t="12169" x="3703638" y="3552825"/>
          <p14:tracePt t="12187" x="3814763" y="3552825"/>
          <p14:tracePt t="12205" x="3908425" y="3552825"/>
          <p14:tracePt t="12219" x="4070350" y="3552825"/>
          <p14:tracePt t="12237" x="4256088" y="3552825"/>
          <p14:tracePt t="12253" x="4451350" y="3552825"/>
          <p14:tracePt t="12270" x="4638675" y="3552825"/>
          <p14:tracePt t="12286" x="4851400" y="3568700"/>
          <p14:tracePt t="12288" x="4945063" y="3578225"/>
          <p14:tracePt t="12302" x="5013325" y="3594100"/>
          <p14:tracePt t="12320" x="5097463" y="3594100"/>
          <p14:tracePt t="12321" x="5132388" y="3594100"/>
          <p14:tracePt t="12336" x="5165725" y="3594100"/>
          <p14:tracePt t="12403" x="5173663" y="3594100"/>
          <p14:tracePt t="12408" x="5183188" y="3594100"/>
          <p14:tracePt t="12428" x="5191125" y="3594100"/>
          <p14:tracePt t="12429" x="5208588" y="3586163"/>
          <p14:tracePt t="12437" x="5233988" y="3568700"/>
          <p14:tracePt t="12454" x="5284788" y="3552825"/>
          <p14:tracePt t="12457" x="5310188" y="3543300"/>
          <p14:tracePt t="12470" x="5343525" y="3535363"/>
          <p14:tracePt t="12487" x="5411788" y="3509963"/>
          <p14:tracePt t="12502" x="5487988" y="3502025"/>
          <p14:tracePt t="12521" x="5556250" y="3484563"/>
          <p14:tracePt t="12601" x="5565775" y="3484563"/>
          <p14:tracePt t="12617" x="5573713" y="3484563"/>
          <p14:tracePt t="12633" x="5591175" y="3484563"/>
          <p14:tracePt t="12641" x="5607050" y="3484563"/>
          <p14:tracePt t="12652" x="5624513" y="3484563"/>
          <p14:tracePt t="12673" x="5726113" y="3475038"/>
          <p14:tracePt t="12688" x="5794375" y="3475038"/>
          <p14:tracePt t="12856" x="5811838" y="3475038"/>
          <p14:tracePt t="12864" x="5853113" y="3459163"/>
          <p14:tracePt t="12872" x="5870575" y="3459163"/>
          <p14:tracePt t="12885" x="5895975" y="3449638"/>
          <p14:tracePt t="12902" x="5921375" y="3441700"/>
          <p14:tracePt t="12928" x="5930900" y="3441700"/>
          <p14:tracePt t="12993" x="5964238" y="3441700"/>
          <p14:tracePt t="13001" x="6032500" y="3441700"/>
          <p14:tracePt t="13008" x="6091238" y="3441700"/>
          <p14:tracePt t="13019" x="6194425" y="3441700"/>
          <p14:tracePt t="13035" x="6389688" y="3441700"/>
          <p14:tracePt t="13052" x="6600825" y="3441700"/>
          <p14:tracePt t="13069" x="6762750" y="3449638"/>
          <p14:tracePt t="13085" x="6838950" y="3459163"/>
          <p14:tracePt t="13102" x="6848475" y="3459163"/>
          <p14:tracePt t="14049" x="6838950" y="3459163"/>
          <p14:tracePt t="14056" x="6823075" y="3467100"/>
          <p14:tracePt t="14068" x="6813550" y="3467100"/>
          <p14:tracePt t="14085" x="6762750" y="3467100"/>
          <p14:tracePt t="14102" x="6678613" y="3467100"/>
          <p14:tracePt t="14118" x="6499225" y="3467100"/>
          <p14:tracePt t="14135" x="6270625" y="3467100"/>
          <p14:tracePt t="14136" x="6167438" y="3467100"/>
          <p14:tracePt t="14153" x="6075363" y="3467100"/>
          <p14:tracePt t="14154" x="5997575" y="3467100"/>
          <p14:tracePt t="14170" x="5895975" y="3467100"/>
          <p14:tracePt t="14187" x="5862638" y="3467100"/>
          <p14:tracePt t="14202" x="5794375" y="3467100"/>
          <p14:tracePt t="14218" x="5556250" y="3467100"/>
          <p14:tracePt t="14236" x="5208588" y="3467100"/>
          <p14:tracePt t="14252" x="4833938" y="3467100"/>
          <p14:tracePt t="14269" x="4562475" y="3467100"/>
          <p14:tracePt t="14285" x="4392613" y="3467100"/>
          <p14:tracePt t="14303" x="4375150" y="3467100"/>
          <p14:tracePt t="14329" x="4316413" y="3467100"/>
          <p14:tracePt t="14337" x="4248150" y="3467100"/>
          <p14:tracePt t="14353" x="4044950" y="3502025"/>
          <p14:tracePt t="14368" x="3941763" y="3509963"/>
          <p14:tracePt t="14370" x="3857625" y="3517900"/>
          <p14:tracePt t="14387" x="3756025" y="3517900"/>
          <p14:tracePt t="14387" x="3687763" y="3517900"/>
          <p14:tracePt t="14405" x="3559175" y="3517900"/>
          <p14:tracePt t="14420" x="3500438" y="3517900"/>
          <p14:tracePt t="14435" x="3414713" y="3517900"/>
          <p14:tracePt t="14452" x="3262313" y="3517900"/>
          <p14:tracePt t="14468" x="3143250" y="3517900"/>
          <p14:tracePt t="14485" x="3067050" y="3517900"/>
          <p14:tracePt t="14501" x="3024188" y="3517900"/>
          <p14:tracePt t="14518" x="3008313" y="3517900"/>
          <p14:tracePt t="14535" x="2973388" y="3535363"/>
          <p14:tracePt t="14551" x="2778125" y="3568700"/>
          <p14:tracePt t="14568" x="2565400" y="3603625"/>
          <p14:tracePt t="14585" x="2420938" y="3619500"/>
          <p14:tracePt t="14601" x="2286000" y="3636963"/>
          <p14:tracePt t="14618" x="2276475" y="3636963"/>
          <p14:tracePt t="14634" x="2276475" y="3646488"/>
          <p14:tracePt t="14651" x="2217738" y="3662363"/>
          <p14:tracePt t="14668" x="2073275" y="3705225"/>
          <p14:tracePt t="14684" x="1878013" y="3756025"/>
          <p14:tracePt t="14703" x="1682750" y="3790950"/>
          <p14:tracePt t="14705" x="1606550" y="3806825"/>
          <p14:tracePt t="14718" x="1563688" y="3806825"/>
          <p14:tracePt t="14720" x="1528763" y="3806825"/>
          <p14:tracePt t="14735" x="1512888" y="3806825"/>
          <p14:tracePt t="14864" x="1495425" y="3806825"/>
          <p14:tracePt t="14872" x="1452563" y="3824288"/>
          <p14:tracePt t="14880" x="1384300" y="3849688"/>
          <p14:tracePt t="14889" x="1343025" y="3849688"/>
          <p14:tracePt t="14903" x="1308100" y="3857625"/>
          <p14:tracePt t="14905" x="1265238" y="3857625"/>
          <p14:tracePt t="14923" x="1206500" y="3857625"/>
          <p14:tracePt t="17204" x="1214438" y="3857625"/>
          <p14:tracePt t="17208" x="1223963" y="3857625"/>
          <p14:tracePt t="17224" x="1239838" y="3857625"/>
          <p14:tracePt t="17234" x="1257300" y="3857625"/>
          <p14:tracePt t="17250" x="1282700" y="3857625"/>
          <p14:tracePt t="17449" x="1290638" y="3857625"/>
          <p14:tracePt t="17465" x="1300163" y="3857625"/>
          <p14:tracePt t="17473" x="1308100" y="3857625"/>
          <p14:tracePt t="17485" x="1333500" y="3849688"/>
          <p14:tracePt t="17501" x="1350963" y="3849688"/>
          <p14:tracePt t="17704" x="1358900" y="3849688"/>
          <p14:tracePt t="17712" x="1368425" y="3849688"/>
          <p14:tracePt t="17720" x="1384300" y="3849688"/>
          <p14:tracePt t="17733" x="1401763" y="3849688"/>
          <p14:tracePt t="17750" x="1419225" y="3841750"/>
          <p14:tracePt t="17896" x="1452563" y="3841750"/>
          <p14:tracePt t="17904" x="1487488" y="3841750"/>
          <p14:tracePt t="17917" x="1495425" y="3841750"/>
          <p14:tracePt t="17933" x="1520825" y="3841750"/>
          <p14:tracePt t="17952" x="1563688" y="3841750"/>
          <p14:tracePt t="18104" x="1579563" y="3841750"/>
          <p14:tracePt t="18112" x="1589088" y="3841750"/>
          <p14:tracePt t="18120" x="1614488" y="3841750"/>
          <p14:tracePt t="18133" x="1631950" y="3841750"/>
          <p14:tracePt t="18150" x="1639888" y="3841750"/>
          <p14:tracePt t="18166" x="1682750" y="3841750"/>
          <p14:tracePt t="18184" x="1698625" y="3841750"/>
          <p14:tracePt t="18232" x="1708150" y="3841750"/>
          <p14:tracePt t="19777" x="1716088" y="3841750"/>
          <p14:tracePt t="19786" x="1758950" y="3857625"/>
          <p14:tracePt t="19793" x="1868488" y="3867150"/>
          <p14:tracePt t="19802" x="1971675" y="3875088"/>
          <p14:tracePt t="19817" x="2038350" y="3875088"/>
          <p14:tracePt t="19818" x="2098675" y="3900488"/>
          <p14:tracePt t="19833" x="2124075" y="3900488"/>
          <p14:tracePt t="19850" x="2235200" y="3917950"/>
          <p14:tracePt t="19866" x="2243138" y="3917950"/>
          <p14:tracePt t="19936" x="2301875" y="3917950"/>
          <p14:tracePt t="19945" x="2379663" y="3900488"/>
          <p14:tracePt t="19953" x="2438400" y="3892550"/>
          <p14:tracePt t="19966" x="2524125" y="3883025"/>
          <p14:tracePt t="19983" x="2641600" y="3875088"/>
          <p14:tracePt t="19985" x="2668588" y="3875088"/>
          <p14:tracePt t="20000" x="2676525" y="3875088"/>
          <p14:tracePt t="20017" x="2709863" y="3857625"/>
          <p14:tracePt t="20089" x="2719388" y="3849688"/>
          <p14:tracePt t="20097" x="2735263" y="3849688"/>
          <p14:tracePt t="20105" x="2795588" y="3849688"/>
          <p14:tracePt t="20117" x="2846388" y="3849688"/>
          <p14:tracePt t="20132" x="3024188" y="3849688"/>
          <p14:tracePt t="20151" x="3194050" y="3849688"/>
          <p14:tracePt t="20152" x="3287713" y="3849688"/>
          <p14:tracePt t="20166" x="3373438" y="3849688"/>
          <p14:tracePt t="20168" x="3492500" y="3849688"/>
          <p14:tracePt t="20182" x="3559175" y="3849688"/>
          <p14:tracePt t="20199" x="3627438" y="3849688"/>
          <p14:tracePt t="20216" x="3644900" y="3849688"/>
          <p14:tracePt t="20306" x="3652838" y="3849688"/>
          <p14:tracePt t="20329" x="3662363" y="3841750"/>
          <p14:tracePt t="20385" x="3670300" y="3841750"/>
          <p14:tracePt t="20392" x="3678238" y="3841750"/>
          <p14:tracePt t="20402" x="3687763" y="3841750"/>
          <p14:tracePt t="20417" x="3721100" y="3841750"/>
          <p14:tracePt t="20432" x="3781425" y="3841750"/>
          <p14:tracePt t="20451" x="3848100" y="3841750"/>
          <p14:tracePt t="20453" x="3883025" y="3841750"/>
          <p14:tracePt t="20466" x="3941763" y="3841750"/>
          <p14:tracePt t="20482" x="3984625" y="3841750"/>
          <p14:tracePt t="20499" x="3992563" y="3841750"/>
          <p14:tracePt t="24971" x="3984625" y="3841750"/>
          <p14:tracePt t="24987" x="3976688" y="3849688"/>
          <p14:tracePt t="24993" x="3967163" y="3857625"/>
          <p14:tracePt t="25001" x="3959225" y="3857625"/>
          <p14:tracePt t="25023" x="3951288" y="3857625"/>
          <p14:tracePt t="25026" x="3933825" y="3857625"/>
          <p14:tracePt t="25035" x="3925888" y="3857625"/>
          <p14:tracePt t="25047" x="3916363" y="3857625"/>
          <p14:tracePt t="25065" x="3890963" y="3857625"/>
          <p14:tracePt t="25066" x="3873500" y="3857625"/>
          <p14:tracePt t="25080" x="3857625" y="3857625"/>
          <p14:tracePt t="25097" x="3814763" y="3857625"/>
          <p14:tracePt t="25113" x="3687763" y="3857625"/>
          <p14:tracePt t="25130" x="3551238" y="3857625"/>
          <p14:tracePt t="25147" x="3441700" y="3857625"/>
          <p14:tracePt t="25163" x="3322638" y="3857625"/>
          <p14:tracePt t="25180" x="3219450" y="3857625"/>
          <p14:tracePt t="25197" x="3194050" y="3857625"/>
          <p14:tracePt t="25214" x="3178175" y="3857625"/>
          <p14:tracePt t="25230" x="3152775" y="3857625"/>
          <p14:tracePt t="25248" x="3109913" y="3857625"/>
          <p14:tracePt t="25249" x="3092450" y="3857625"/>
          <p14:tracePt t="25266" x="3024188" y="3857625"/>
          <p14:tracePt t="25280" x="2982913" y="3857625"/>
          <p14:tracePt t="25298" x="2897188" y="3857625"/>
          <p14:tracePt t="25314" x="2838450" y="3857625"/>
          <p14:tracePt t="25384" x="2838450" y="3867150"/>
          <p14:tracePt t="25393" x="2828925" y="3867150"/>
          <p14:tracePt t="25400" x="2786063" y="3883025"/>
          <p14:tracePt t="25413" x="2744788" y="3883025"/>
          <p14:tracePt t="25430" x="2668588" y="3892550"/>
          <p14:tracePt t="25446" x="2659063" y="3892550"/>
          <p14:tracePt t="25897" x="2651125" y="3892550"/>
          <p14:tracePt t="25976" x="2659063" y="3892550"/>
          <p14:tracePt t="25984" x="2668588" y="3892550"/>
          <p14:tracePt t="25996" x="2709863" y="3892550"/>
          <p14:tracePt t="26016" x="2744788" y="3892550"/>
          <p14:tracePt t="26030" x="2752725" y="3892550"/>
          <p14:tracePt t="26032" x="2760663" y="3892550"/>
          <p14:tracePt t="26047" x="2770188" y="3892550"/>
          <p14:tracePt t="26097" x="2778125" y="3883025"/>
          <p14:tracePt t="26128" x="2795588" y="3883025"/>
          <p14:tracePt t="26136" x="2811463" y="3883025"/>
          <p14:tracePt t="26146" x="2838450" y="3883025"/>
          <p14:tracePt t="26163" x="2871788" y="3883025"/>
          <p14:tracePt t="26179" x="2905125" y="3883025"/>
          <p14:tracePt t="26196" x="2914650" y="3883025"/>
          <p14:tracePt t="26377" x="2897188" y="3883025"/>
          <p14:tracePt t="26385" x="2879725" y="3883025"/>
          <p14:tracePt t="26396" x="2820988" y="3883025"/>
          <p14:tracePt t="26413" x="2693988" y="3908425"/>
          <p14:tracePt t="26429" x="2524125" y="3908425"/>
          <p14:tracePt t="26446" x="2319338" y="3908425"/>
          <p14:tracePt t="26463" x="2192338" y="3908425"/>
          <p14:tracePt t="26480" x="2090738" y="3908425"/>
          <p14:tracePt t="26496" x="2038350" y="3908425"/>
          <p14:tracePt t="26498" x="2030413" y="3908425"/>
          <p14:tracePt t="26515" x="2005013" y="3908425"/>
          <p14:tracePt t="26560" x="1971675" y="3908425"/>
          <p14:tracePt t="26568" x="1928813" y="3908425"/>
          <p14:tracePt t="26579" x="1911350" y="3908425"/>
          <p14:tracePt t="26596" x="1852613" y="3908425"/>
          <p14:tracePt t="26614" x="1792288" y="3908425"/>
          <p14:tracePt t="26630" x="1724025" y="3908425"/>
          <p14:tracePt t="26648" x="1716088" y="3908425"/>
          <p14:tracePt t="27248" x="1716088" y="3917950"/>
          <p14:tracePt t="27256" x="1690688" y="3935413"/>
          <p14:tracePt t="27264" x="1682750" y="3943350"/>
          <p14:tracePt t="27281" x="1682750" y="3951288"/>
          <p14:tracePt t="27297" x="1673225" y="3968750"/>
          <p14:tracePt t="27320" x="1665288" y="3968750"/>
          <p14:tracePt t="27329" x="1657350" y="3976688"/>
          <p14:tracePt t="27346" x="1571625" y="4002088"/>
          <p14:tracePt t="27363" x="1495425" y="4019550"/>
          <p14:tracePt t="27379" x="1419225" y="4037013"/>
          <p14:tracePt t="27395" x="1350963" y="4044950"/>
          <p14:tracePt t="27413" x="1343025" y="4044950"/>
          <p14:tracePt t="27721" x="1333500" y="4087813"/>
          <p14:tracePt t="27730" x="1333500" y="4130675"/>
          <p14:tracePt t="27736" x="1333500" y="4146550"/>
          <p14:tracePt t="27834" x="1343025" y="4156075"/>
          <p14:tracePt t="27840" x="1384300" y="4156075"/>
          <p14:tracePt t="27848" x="1409700" y="4164013"/>
          <p14:tracePt t="27862" x="1427163" y="4164013"/>
          <p14:tracePt t="27879" x="1470025" y="4181475"/>
          <p14:tracePt t="27896" x="1563688" y="4206875"/>
          <p14:tracePt t="27897" x="1597025" y="4214813"/>
          <p14:tracePt t="27915" x="1665288" y="4224338"/>
          <p14:tracePt t="27929" x="1716088" y="4257675"/>
          <p14:tracePt t="27945" x="1852613" y="4265613"/>
          <p14:tracePt t="27962" x="1962150" y="4265613"/>
          <p14:tracePt t="27979" x="2038350" y="4265613"/>
          <p14:tracePt t="27996" x="2116138" y="4265613"/>
          <p14:tracePt t="28014" x="2174875" y="4265613"/>
          <p14:tracePt t="28030" x="2243138" y="4265613"/>
          <p14:tracePt t="28046" x="2286000" y="4265613"/>
          <p14:tracePt t="28062" x="2336800" y="4265613"/>
          <p14:tracePt t="28079" x="2362200" y="4265613"/>
          <p14:tracePt t="28095" x="2379663" y="4265613"/>
          <p14:tracePt t="28120" x="2387600" y="4265613"/>
          <p14:tracePt t="28152" x="2413000" y="4265613"/>
          <p14:tracePt t="28162" x="2420938" y="4265613"/>
          <p14:tracePt t="28168" x="2446338" y="4265613"/>
          <p14:tracePt t="28180" x="2455863" y="4265613"/>
          <p14:tracePt t="28196" x="2489200" y="4265613"/>
          <p14:tracePt t="28212" x="2532063" y="4265613"/>
          <p14:tracePt t="28228" x="2565400" y="4265613"/>
          <p14:tracePt t="28245" x="2590800" y="4265613"/>
          <p14:tracePt t="28263" x="2600325" y="4265613"/>
          <p14:tracePt t="28425" x="2625725" y="4265613"/>
          <p14:tracePt t="28432" x="2633663" y="4265613"/>
          <p14:tracePt t="28445" x="2668588" y="4265613"/>
          <p14:tracePt t="28462" x="2727325" y="4265613"/>
          <p14:tracePt t="28479" x="2778125" y="4275138"/>
          <p14:tracePt t="28495" x="2828925" y="4291013"/>
          <p14:tracePt t="28513" x="2838450" y="4291013"/>
          <p14:tracePt t="28592" x="2846388" y="4291013"/>
          <p14:tracePt t="28672" x="2854325" y="4291013"/>
          <p14:tracePt t="28680" x="2863850" y="4291013"/>
          <p14:tracePt t="28688" x="2889250" y="4291013"/>
          <p14:tracePt t="28697" x="2922588" y="4291013"/>
          <p14:tracePt t="28713" x="2947988" y="4291013"/>
          <p14:tracePt t="28714" x="2973388" y="4300538"/>
          <p14:tracePt t="28729" x="3008313" y="4308475"/>
          <p14:tracePt t="28746" x="3074988" y="4316413"/>
          <p14:tracePt t="28764" x="3135313" y="4316413"/>
          <p14:tracePt t="28778" x="3160713" y="4325938"/>
          <p14:tracePt t="28795" x="3168650" y="4325938"/>
          <p14:tracePt t="28864" x="3178175" y="4325938"/>
          <p14:tracePt t="28880" x="3186113" y="4325938"/>
          <p14:tracePt t="28905" x="3194050" y="4325938"/>
          <p14:tracePt t="28913" x="3219450" y="4325938"/>
          <p14:tracePt t="28920" x="3228975" y="4325938"/>
          <p14:tracePt t="28930" x="3236913" y="4325938"/>
          <p14:tracePt t="28947" x="3254375" y="4325938"/>
          <p14:tracePt t="28961" x="3270250" y="4325938"/>
          <p14:tracePt t="28978" x="3297238" y="4325938"/>
          <p14:tracePt t="28996" x="3305175" y="4325938"/>
          <p14:tracePt t="29013" x="3330575" y="4325938"/>
          <p14:tracePt t="50961" x="3236913" y="4333875"/>
          <p14:tracePt t="50971" x="3178175" y="4333875"/>
          <p14:tracePt t="50977" x="3109913" y="4333875"/>
          <p14:tracePt t="50985" x="3049588" y="4333875"/>
          <p14:tracePt t="51002" x="2947988" y="4333875"/>
          <p14:tracePt t="51018" x="2803525" y="4333875"/>
          <p14:tracePt t="51035" x="2668588" y="4333875"/>
          <p14:tracePt t="51052" x="2651125" y="4333875"/>
          <p14:tracePt t="51088" x="2641600" y="4333875"/>
          <p14:tracePt t="51096" x="2616200" y="4376738"/>
          <p14:tracePt t="51104" x="2481263" y="4435475"/>
          <p14:tracePt t="51119" x="2293938" y="4503738"/>
          <p14:tracePt t="51135" x="1784350" y="4597400"/>
          <p14:tracePt t="51152" x="1343025" y="4614863"/>
          <p14:tracePt t="51153" x="1214438" y="4614863"/>
          <p14:tracePt t="51169" x="1095375" y="4614863"/>
          <p14:tracePt t="51185" x="1003300" y="4614863"/>
          <p14:tracePt t="51265" x="968375" y="4614863"/>
          <p14:tracePt t="51272" x="925513" y="4614863"/>
          <p14:tracePt t="51285" x="909638" y="4614863"/>
          <p14:tracePt t="51301" x="884238" y="4614863"/>
          <p14:tracePt t="51328" x="849313" y="4605338"/>
          <p14:tracePt t="51337" x="798513" y="4597400"/>
          <p14:tracePt t="51353" x="730250" y="4589463"/>
          <p14:tracePt t="51354" x="628650" y="4589463"/>
          <p14:tracePt t="51369" x="517525" y="4589463"/>
          <p14:tracePt t="51388" x="136525" y="4579938"/>
          <p14:tracePt t="51803" x="93663" y="4445000"/>
          <p14:tracePt t="51809" x="127000" y="4427538"/>
          <p14:tracePt t="51819" x="177800" y="4402138"/>
          <p14:tracePt t="51835" x="263525" y="4376738"/>
          <p14:tracePt t="51853" x="280988" y="4368800"/>
          <p14:tracePt t="51868" x="288925" y="4359275"/>
          <p14:tracePt t="52113" x="296863" y="4359275"/>
          <p14:tracePt t="52120" x="373063" y="4359275"/>
          <p14:tracePt t="52134" x="407988" y="4359275"/>
          <p14:tracePt t="52152" x="433388" y="4359275"/>
          <p14:tracePt t="52153" x="501650" y="4359275"/>
          <p14:tracePt t="52168" x="560388" y="4359275"/>
          <p14:tracePt t="52186" x="577850" y="4351338"/>
          <p14:tracePt t="114865" x="595313" y="4351338"/>
          <p14:tracePt t="114873" x="407988" y="3697288"/>
        </p14:tracePtLst>
      </p14:laserTraceLst>
    </p:ext>
  </p:extLs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8C9C6905-96B6-3DD2-F43C-9F4FB4B473D7}"/>
              </a:ext>
            </a:extLst>
          </p:cNvPr>
          <p:cNvSpPr txBox="1"/>
          <p:nvPr/>
        </p:nvSpPr>
        <p:spPr>
          <a:xfrm>
            <a:off x="2626178" y="617697"/>
            <a:ext cx="9115953" cy="1323439"/>
          </a:xfrm>
          <a:prstGeom prst="rect">
            <a:avLst/>
          </a:prstGeom>
          <a:solidFill>
            <a:srgbClr val="00B0F0"/>
          </a:solidFill>
        </p:spPr>
        <p:txBody>
          <a:bodyPr wrap="square" rtlCol="0">
            <a:spAutoFit/>
          </a:bodyPr>
          <a:lstStyle/>
          <a:p>
            <a:pPr algn="ctr"/>
            <a:r>
              <a:rPr lang="en-US" sz="4000" b="1" dirty="0">
                <a:solidFill>
                  <a:schemeClr val="bg1"/>
                </a:solidFill>
                <a:latin typeface="Alexandria" charset="0"/>
              </a:rPr>
              <a:t>Reduction of Worry and Fear</a:t>
            </a:r>
            <a:endParaRPr lang="ar-YE" sz="4000" b="1" dirty="0">
              <a:solidFill>
                <a:schemeClr val="bg1"/>
              </a:solidFill>
              <a:latin typeface="Alexandria" charset="0"/>
            </a:endParaRPr>
          </a:p>
          <a:p>
            <a:pPr algn="ctr"/>
            <a:r>
              <a:rPr lang="ar-YE" sz="4000" b="1" dirty="0">
                <a:solidFill>
                  <a:schemeClr val="bg1"/>
                </a:solidFill>
                <a:latin typeface="Alexandria" charset="0"/>
              </a:rPr>
              <a:t>  </a:t>
            </a:r>
            <a:r>
              <a:rPr lang="ar-YE" sz="4000" b="1" dirty="0">
                <a:solidFill>
                  <a:schemeClr val="bg1"/>
                </a:solidFill>
                <a:latin typeface="Traditional Arabic" panose="02020603050405020304" pitchFamily="18" charset="-78"/>
                <a:cs typeface="Traditional Arabic" panose="02020603050405020304" pitchFamily="18" charset="-78"/>
              </a:rPr>
              <a:t>تقليل القلق والخوف</a:t>
            </a:r>
          </a:p>
        </p:txBody>
      </p:sp>
      <p:sp>
        <p:nvSpPr>
          <p:cNvPr id="14" name="TextBox 13">
            <a:extLst>
              <a:ext uri="{FF2B5EF4-FFF2-40B4-BE49-F238E27FC236}">
                <a16:creationId xmlns:a16="http://schemas.microsoft.com/office/drawing/2014/main" xmlns="" id="{87257550-6B76-0921-6F03-193A15BDE0F1}"/>
              </a:ext>
            </a:extLst>
          </p:cNvPr>
          <p:cNvSpPr txBox="1"/>
          <p:nvPr/>
        </p:nvSpPr>
        <p:spPr>
          <a:xfrm>
            <a:off x="343949" y="1931704"/>
            <a:ext cx="11501306" cy="4662815"/>
          </a:xfrm>
          <a:prstGeom prst="rect">
            <a:avLst/>
          </a:prstGeom>
          <a:noFill/>
        </p:spPr>
        <p:txBody>
          <a:bodyPr wrap="square">
            <a:spAutoFit/>
          </a:bodyPr>
          <a:lstStyle/>
          <a:p>
            <a:pPr algn="l">
              <a:lnSpc>
                <a:spcPct val="150000"/>
              </a:lnSpc>
            </a:pPr>
            <a:r>
              <a:rPr lang="en-US" sz="1600" dirty="0">
                <a:solidFill>
                  <a:srgbClr val="0A1F61"/>
                </a:solidFill>
                <a:cs typeface="Tajawal ExtraBold" panose="00000800000000000000" pitchFamily="2" charset="-78"/>
              </a:rPr>
              <a:t>second benefit of insurance is that worry and fear are reduced. This is true both before and after a loss.</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For example, if family heads have adequate amounts</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of life insurance, they are less likely to worry about</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the financial security of their dependents in the event</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of premature death; persons insured for long-term</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disability do not have to worry about the loss of</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earnings if a serious illness or accident occurs; and</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property owners who are insured enjoy greater peace</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of mind because they know they are covered if a loss</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occurs. Worry and fear are also reduced after a loss occurs, because the insureds know that they have</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insurance that will pay for the loss..</a:t>
            </a:r>
            <a:endParaRPr lang="ar-YE" sz="1600" dirty="0">
              <a:solidFill>
                <a:srgbClr val="0A1F61"/>
              </a:solidFill>
              <a:cs typeface="Tajawal ExtraBold" panose="00000800000000000000" pitchFamily="2" charset="-78"/>
            </a:endParaRPr>
          </a:p>
          <a:p>
            <a:pPr algn="r" rtl="1">
              <a:lnSpc>
                <a:spcPct val="150000"/>
              </a:lnSpc>
            </a:pPr>
            <a:r>
              <a:rPr lang="ar-YE" sz="2400" b="1" dirty="0">
                <a:solidFill>
                  <a:srgbClr val="0A1F61"/>
                </a:solidFill>
                <a:latin typeface="Traditional Arabic" panose="02020603050405020304" pitchFamily="18" charset="-78"/>
                <a:cs typeface="Traditional Arabic" panose="02020603050405020304" pitchFamily="18" charset="-78"/>
              </a:rPr>
              <a:t>الفائدة الثانية للتأمين :</a:t>
            </a:r>
            <a:r>
              <a:rPr lang="ar-YE" sz="2400" dirty="0">
                <a:solidFill>
                  <a:srgbClr val="0A1F61"/>
                </a:solidFill>
                <a:latin typeface="Traditional Arabic" panose="02020603050405020304" pitchFamily="18" charset="-78"/>
                <a:cs typeface="Traditional Arabic" panose="02020603050405020304" pitchFamily="18" charset="-78"/>
              </a:rPr>
              <a:t>هي تقليل القلق والخوف . وهذا صحيح سواء قبل حدوث الخسارة أو بعدها. على سبيل المثال، إذا كان لدى معيلي الأسر مبالغ كافية من التأمين على الحياة، فإنهم أقل احتمالاً للقلق بشأن الأمان المالي لمعيليهم في حالة الوفاة المبكرة؛ الأشخاص المؤمن عليهم ضد العجز طويل الأجل لا يحتاجون للقلق بشأن فقدان الدخل إذا حدثت حالة مرضية خطيرة أو حادث؛ وأصحاب الممتلكات المؤمن عليها يتمتعون بقدر أكبر من الطمأنينة لأنهم يعرفون أنهم مغطون إذا حدثت خسارة. كما يقل القلق والخوف بعد حدوث الخسارة، لأن المؤمن عليهم يعرفون أن لديهم تأمينًا سيغطي الخسارة.</a:t>
            </a:r>
            <a:endParaRPr lang="en-US" sz="2400" dirty="0">
              <a:solidFill>
                <a:srgbClr val="0A1F61"/>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288179003"/>
      </p:ext>
    </p:extLst>
  </p:cSld>
  <p:clrMapOvr>
    <a:masterClrMapping/>
  </p:clrMapOvr>
  <mc:AlternateContent xmlns:mc="http://schemas.openxmlformats.org/markup-compatibility/2006" xmlns:p14="http://schemas.microsoft.com/office/powerpoint/2010/main">
    <mc:Choice Requires="p14">
      <p:transition spd="slow" p14:dur="2000" advTm="84507"/>
    </mc:Choice>
    <mc:Fallback xmlns="">
      <p:transition spd="slow" advTm="84507"/>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8C9C6905-96B6-3DD2-F43C-9F4FB4B473D7}"/>
              </a:ext>
            </a:extLst>
          </p:cNvPr>
          <p:cNvSpPr txBox="1"/>
          <p:nvPr/>
        </p:nvSpPr>
        <p:spPr>
          <a:xfrm>
            <a:off x="3059330" y="617697"/>
            <a:ext cx="6596398" cy="1323439"/>
          </a:xfrm>
          <a:prstGeom prst="rect">
            <a:avLst/>
          </a:prstGeom>
          <a:solidFill>
            <a:srgbClr val="00B0F0"/>
          </a:solidFill>
        </p:spPr>
        <p:txBody>
          <a:bodyPr wrap="square" rtlCol="0">
            <a:spAutoFit/>
          </a:bodyPr>
          <a:lstStyle/>
          <a:p>
            <a:pPr algn="ctr"/>
            <a:r>
              <a:rPr lang="en-US" sz="4000" b="1" dirty="0">
                <a:solidFill>
                  <a:schemeClr val="bg1"/>
                </a:solidFill>
                <a:latin typeface="Alexandria" charset="0"/>
              </a:rPr>
              <a:t>Source of Investment Funds</a:t>
            </a:r>
            <a:endParaRPr lang="ar-YE" sz="4000" b="1" dirty="0">
              <a:solidFill>
                <a:schemeClr val="bg1"/>
              </a:solidFill>
              <a:latin typeface="Alexandria" charset="0"/>
            </a:endParaRPr>
          </a:p>
          <a:p>
            <a:pPr algn="ctr"/>
            <a:r>
              <a:rPr lang="ar-YE" sz="4000" b="1" dirty="0">
                <a:solidFill>
                  <a:schemeClr val="bg1"/>
                </a:solidFill>
                <a:latin typeface="Traditional Arabic" panose="02020603050405020304" pitchFamily="18" charset="-78"/>
                <a:cs typeface="Traditional Arabic" panose="02020603050405020304" pitchFamily="18" charset="-78"/>
              </a:rPr>
              <a:t>مصدر لتمويل الاستثمارات</a:t>
            </a:r>
          </a:p>
        </p:txBody>
      </p:sp>
      <p:sp>
        <p:nvSpPr>
          <p:cNvPr id="14" name="TextBox 13">
            <a:extLst>
              <a:ext uri="{FF2B5EF4-FFF2-40B4-BE49-F238E27FC236}">
                <a16:creationId xmlns:a16="http://schemas.microsoft.com/office/drawing/2014/main" xmlns="" id="{87257550-6B76-0921-6F03-193A15BDE0F1}"/>
              </a:ext>
            </a:extLst>
          </p:cNvPr>
          <p:cNvSpPr txBox="1"/>
          <p:nvPr/>
        </p:nvSpPr>
        <p:spPr>
          <a:xfrm>
            <a:off x="514012" y="2857941"/>
            <a:ext cx="11322853" cy="2893100"/>
          </a:xfrm>
          <a:prstGeom prst="rect">
            <a:avLst/>
          </a:prstGeom>
          <a:noFill/>
        </p:spPr>
        <p:txBody>
          <a:bodyPr wrap="square">
            <a:spAutoFit/>
          </a:bodyPr>
          <a:lstStyle/>
          <a:p>
            <a:pPr algn="l">
              <a:lnSpc>
                <a:spcPct val="150000"/>
              </a:lnSpc>
            </a:pPr>
            <a:r>
              <a:rPr lang="en-US" sz="2000" dirty="0">
                <a:solidFill>
                  <a:srgbClr val="0A1F61"/>
                </a:solidFill>
                <a:cs typeface="Tajawal ExtraBold" panose="00000800000000000000" pitchFamily="2" charset="-78"/>
              </a:rPr>
              <a:t>The insurance industry is an important source of funds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for capital investment and accumulation. Premiums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are collected in advance of the loss, and funds not</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needed to pay immediate losses and expenses can</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be loaned to business firms. </a:t>
            </a:r>
            <a:endParaRPr lang="ar-YE" sz="2000" dirty="0">
              <a:solidFill>
                <a:srgbClr val="0A1F61"/>
              </a:solidFill>
              <a:cs typeface="Tajawal ExtraBold" panose="00000800000000000000" pitchFamily="2" charset="-78"/>
            </a:endParaRPr>
          </a:p>
          <a:p>
            <a:pPr algn="r" rtl="1">
              <a:lnSpc>
                <a:spcPct val="150000"/>
              </a:lnSpc>
            </a:pPr>
            <a:r>
              <a:rPr lang="ar-YE" sz="3200" dirty="0">
                <a:solidFill>
                  <a:srgbClr val="0A1F61"/>
                </a:solidFill>
                <a:latin typeface="Traditional Arabic" panose="02020603050405020304" pitchFamily="18" charset="-78"/>
                <a:cs typeface="Traditional Arabic" panose="02020603050405020304" pitchFamily="18" charset="-78"/>
              </a:rPr>
              <a:t>يعَدُّ قطاع التأمين مصدرًا مهمًا لتمويل الإستثمار وتوفير رأس المال. يتم جمع الأقساط قبل وقوع الخسارة، ويمكن إقراض الأموال التي لا تستخدم لدفع خسائر فورية ومصاريف إلى الشركات</a:t>
            </a:r>
            <a:r>
              <a:rPr lang="ar-YE" sz="3200" dirty="0">
                <a:solidFill>
                  <a:srgbClr val="0A1F61"/>
                </a:solidFill>
                <a:cs typeface="Tajawal ExtraBold" panose="00000800000000000000" pitchFamily="2" charset="-78"/>
              </a:rPr>
              <a:t>.</a:t>
            </a:r>
            <a:endParaRPr lang="en-US" sz="32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4132165663"/>
      </p:ext>
    </p:extLst>
  </p:cSld>
  <p:clrMapOvr>
    <a:masterClrMapping/>
  </p:clrMapOvr>
  <mc:AlternateContent xmlns:mc="http://schemas.openxmlformats.org/markup-compatibility/2006" xmlns:p14="http://schemas.microsoft.com/office/powerpoint/2010/main">
    <mc:Choice Requires="p14">
      <p:transition spd="slow" p14:dur="2000" advTm="125871"/>
    </mc:Choice>
    <mc:Fallback xmlns="">
      <p:transition spd="slow" advTm="125871"/>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8C9C6905-96B6-3DD2-F43C-9F4FB4B473D7}"/>
              </a:ext>
            </a:extLst>
          </p:cNvPr>
          <p:cNvSpPr txBox="1"/>
          <p:nvPr/>
        </p:nvSpPr>
        <p:spPr>
          <a:xfrm>
            <a:off x="2868442" y="579767"/>
            <a:ext cx="7011186" cy="1323439"/>
          </a:xfrm>
          <a:prstGeom prst="rect">
            <a:avLst/>
          </a:prstGeom>
          <a:solidFill>
            <a:srgbClr val="00B0F0"/>
          </a:solidFill>
        </p:spPr>
        <p:txBody>
          <a:bodyPr wrap="square" rtlCol="0">
            <a:spAutoFit/>
          </a:bodyPr>
          <a:lstStyle/>
          <a:p>
            <a:pPr algn="ctr"/>
            <a:r>
              <a:rPr lang="en-US" sz="4000" b="1" dirty="0">
                <a:solidFill>
                  <a:schemeClr val="bg1"/>
                </a:solidFill>
                <a:latin typeface="Alexandria" charset="0"/>
              </a:rPr>
              <a:t>Loss Prevention</a:t>
            </a:r>
            <a:endParaRPr lang="ar-YE" sz="4000" b="1" dirty="0">
              <a:solidFill>
                <a:schemeClr val="bg1"/>
              </a:solidFill>
              <a:latin typeface="Alexandria" charset="0"/>
            </a:endParaRPr>
          </a:p>
          <a:p>
            <a:pPr algn="ctr"/>
            <a:r>
              <a:rPr lang="ar-YE" sz="4000" b="1" dirty="0">
                <a:solidFill>
                  <a:schemeClr val="bg1"/>
                </a:solidFill>
                <a:latin typeface="Alexandria" charset="0"/>
              </a:rPr>
              <a:t> منع الخسائر</a:t>
            </a:r>
          </a:p>
        </p:txBody>
      </p:sp>
      <p:sp>
        <p:nvSpPr>
          <p:cNvPr id="14" name="TextBox 13">
            <a:extLst>
              <a:ext uri="{FF2B5EF4-FFF2-40B4-BE49-F238E27FC236}">
                <a16:creationId xmlns:a16="http://schemas.microsoft.com/office/drawing/2014/main" xmlns="" id="{87257550-6B76-0921-6F03-193A15BDE0F1}"/>
              </a:ext>
            </a:extLst>
          </p:cNvPr>
          <p:cNvSpPr txBox="1"/>
          <p:nvPr/>
        </p:nvSpPr>
        <p:spPr>
          <a:xfrm>
            <a:off x="216868" y="1895916"/>
            <a:ext cx="6645326" cy="4932119"/>
          </a:xfrm>
          <a:prstGeom prst="rect">
            <a:avLst/>
          </a:prstGeom>
          <a:noFill/>
        </p:spPr>
        <p:txBody>
          <a:bodyPr wrap="square">
            <a:spAutoFit/>
          </a:bodyPr>
          <a:lstStyle/>
          <a:p>
            <a:pPr algn="l">
              <a:lnSpc>
                <a:spcPct val="150000"/>
              </a:lnSpc>
            </a:pPr>
            <a:r>
              <a:rPr lang="en-US" sz="2000" b="1" dirty="0">
                <a:solidFill>
                  <a:srgbClr val="0A1F61"/>
                </a:solidFill>
                <a:cs typeface="Tajawal ExtraBold" panose="00000800000000000000" pitchFamily="2" charset="-78"/>
              </a:rPr>
              <a:t>Insurance companies </a:t>
            </a:r>
            <a:r>
              <a:rPr lang="en-US" sz="2000" dirty="0">
                <a:solidFill>
                  <a:srgbClr val="0A1F61"/>
                </a:solidFill>
                <a:cs typeface="Tajawal ExtraBold" panose="00000800000000000000" pitchFamily="2" charset="-78"/>
              </a:rPr>
              <a:t>are actively involved in numerous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loss-prevention programs and also employ a</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wide variety of loss-prevention personnel, including</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safety engineers and specialists in fire prevention,</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occupational safety and health, and products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liability.</a:t>
            </a:r>
            <a:endParaRPr lang="ar-YE" sz="2000" dirty="0">
              <a:solidFill>
                <a:srgbClr val="0A1F61"/>
              </a:solidFill>
              <a:cs typeface="Tajawal ExtraBold" panose="00000800000000000000" pitchFamily="2" charset="-78"/>
            </a:endParaRPr>
          </a:p>
          <a:p>
            <a:pPr algn="r" rtl="1">
              <a:lnSpc>
                <a:spcPct val="150000"/>
              </a:lnSpc>
            </a:pPr>
            <a:r>
              <a:rPr lang="en-US" sz="2000" dirty="0">
                <a:solidFill>
                  <a:srgbClr val="0A1F61"/>
                </a:solidFill>
                <a:cs typeface="Tajawal ExtraBold" panose="00000800000000000000" pitchFamily="2" charset="-78"/>
              </a:rPr>
              <a:t> </a:t>
            </a:r>
            <a:r>
              <a:rPr lang="ar-YE" sz="2800" dirty="0">
                <a:solidFill>
                  <a:srgbClr val="0A1F61"/>
                </a:solidFill>
                <a:latin typeface="Traditional Arabic" panose="02020603050405020304" pitchFamily="18" charset="-78"/>
                <a:cs typeface="Traditional Arabic" panose="02020603050405020304" pitchFamily="18" charset="-78"/>
              </a:rPr>
              <a:t>تشارك شركات التأمين في العديد من برامج الوقاية من الخسائر وتوظف أيضًا مجموعة متنوعة من موظفي الوقاية من الخسائر، بما في ذلك مهندسي السلامة والمتخصصين في الوقاية من الحرائق، والسلامة والصحة المهنية، ومسؤولية المنتجات</a:t>
            </a:r>
            <a:r>
              <a:rPr lang="ar-YE" sz="2000" dirty="0">
                <a:solidFill>
                  <a:srgbClr val="0A1F61"/>
                </a:solidFill>
                <a:cs typeface="Tajawal ExtraBold" panose="00000800000000000000" pitchFamily="2" charset="-78"/>
              </a:rPr>
              <a:t>.</a:t>
            </a:r>
            <a:endParaRPr lang="en-US" sz="2000" dirty="0">
              <a:solidFill>
                <a:srgbClr val="0A1F61"/>
              </a:solidFill>
              <a:cs typeface="Tajawal ExtraBold" panose="00000800000000000000" pitchFamily="2" charset="-78"/>
            </a:endParaRPr>
          </a:p>
        </p:txBody>
      </p:sp>
      <p:pic>
        <p:nvPicPr>
          <p:cNvPr id="8" name="Picture 7">
            <a:extLst>
              <a:ext uri="{FF2B5EF4-FFF2-40B4-BE49-F238E27FC236}">
                <a16:creationId xmlns:a16="http://schemas.microsoft.com/office/drawing/2014/main" xmlns="" id="{8AD7F89B-7B99-B74B-EFD5-D1536E0F1D50}"/>
              </a:ext>
            </a:extLst>
          </p:cNvPr>
          <p:cNvPicPr>
            <a:picLocks noChangeAspect="1"/>
          </p:cNvPicPr>
          <p:nvPr/>
        </p:nvPicPr>
        <p:blipFill>
          <a:blip r:embed="rId3"/>
          <a:stretch>
            <a:fillRect/>
          </a:stretch>
        </p:blipFill>
        <p:spPr>
          <a:xfrm>
            <a:off x="7119087" y="2377858"/>
            <a:ext cx="4713169" cy="2879942"/>
          </a:xfrm>
          <a:prstGeom prst="rect">
            <a:avLst/>
          </a:prstGeom>
        </p:spPr>
      </p:pic>
    </p:spTree>
    <p:extLst>
      <p:ext uri="{BB962C8B-B14F-4D97-AF65-F5344CB8AC3E}">
        <p14:creationId xmlns:p14="http://schemas.microsoft.com/office/powerpoint/2010/main" val="144751297"/>
      </p:ext>
    </p:extLst>
  </p:cSld>
  <p:clrMapOvr>
    <a:masterClrMapping/>
  </p:clrMapOvr>
  <mc:AlternateContent xmlns:mc="http://schemas.openxmlformats.org/markup-compatibility/2006" xmlns:p14="http://schemas.microsoft.com/office/powerpoint/2010/main">
    <mc:Choice Requires="p14">
      <p:transition spd="slow" p14:dur="2000" advTm="119981"/>
    </mc:Choice>
    <mc:Fallback xmlns="">
      <p:transition spd="slow" advTm="119981"/>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8C9C6905-96B6-3DD2-F43C-9F4FB4B473D7}"/>
              </a:ext>
            </a:extLst>
          </p:cNvPr>
          <p:cNvSpPr txBox="1"/>
          <p:nvPr/>
        </p:nvSpPr>
        <p:spPr>
          <a:xfrm>
            <a:off x="2967408" y="580356"/>
            <a:ext cx="7278991" cy="707886"/>
          </a:xfrm>
          <a:prstGeom prst="rect">
            <a:avLst/>
          </a:prstGeom>
          <a:solidFill>
            <a:srgbClr val="00B0F0"/>
          </a:solidFill>
        </p:spPr>
        <p:txBody>
          <a:bodyPr wrap="square" rtlCol="0">
            <a:spAutoFit/>
          </a:bodyPr>
          <a:lstStyle/>
          <a:p>
            <a:pPr algn="ctr"/>
            <a:r>
              <a:rPr lang="en-US" sz="4000" b="1" dirty="0">
                <a:solidFill>
                  <a:schemeClr val="bg1"/>
                </a:solidFill>
                <a:latin typeface="Traditional Arabic" panose="02020603050405020304" pitchFamily="18" charset="-78"/>
                <a:cs typeface="Traditional Arabic" panose="02020603050405020304" pitchFamily="18" charset="-78"/>
              </a:rPr>
              <a:t>Loss Prevention</a:t>
            </a:r>
            <a:r>
              <a:rPr lang="ar-YE" sz="4000" b="1" dirty="0">
                <a:solidFill>
                  <a:schemeClr val="bg1"/>
                </a:solidFill>
                <a:latin typeface="Traditional Arabic" panose="02020603050405020304" pitchFamily="18" charset="-78"/>
                <a:cs typeface="Traditional Arabic" panose="02020603050405020304" pitchFamily="18" charset="-78"/>
              </a:rPr>
              <a:t> منع الخسائر </a:t>
            </a:r>
          </a:p>
        </p:txBody>
      </p:sp>
      <p:sp>
        <p:nvSpPr>
          <p:cNvPr id="14" name="TextBox 13">
            <a:extLst>
              <a:ext uri="{FF2B5EF4-FFF2-40B4-BE49-F238E27FC236}">
                <a16:creationId xmlns:a16="http://schemas.microsoft.com/office/drawing/2014/main" xmlns="" id="{87257550-6B76-0921-6F03-193A15BDE0F1}"/>
              </a:ext>
            </a:extLst>
          </p:cNvPr>
          <p:cNvSpPr txBox="1"/>
          <p:nvPr/>
        </p:nvSpPr>
        <p:spPr>
          <a:xfrm>
            <a:off x="233196" y="1288242"/>
            <a:ext cx="6359736" cy="5450851"/>
          </a:xfrm>
          <a:prstGeom prst="rect">
            <a:avLst/>
          </a:prstGeom>
          <a:noFill/>
        </p:spPr>
        <p:txBody>
          <a:bodyPr wrap="square">
            <a:spAutoFit/>
          </a:bodyPr>
          <a:lstStyle/>
          <a:p>
            <a:pPr algn="l">
              <a:lnSpc>
                <a:spcPct val="150000"/>
              </a:lnSpc>
            </a:pPr>
            <a:r>
              <a:rPr lang="en-US" dirty="0">
                <a:solidFill>
                  <a:srgbClr val="0A1F61"/>
                </a:solidFill>
                <a:cs typeface="Tajawal ExtraBold" panose="00000800000000000000" pitchFamily="2" charset="-78"/>
              </a:rPr>
              <a:t>Some important loss-prevention activities that property and casualty insurers strongly support include the following:</a:t>
            </a:r>
          </a:p>
          <a:p>
            <a:pPr algn="l">
              <a:lnSpc>
                <a:spcPct val="150000"/>
              </a:lnSpc>
            </a:pPr>
            <a:r>
              <a:rPr lang="en-US" dirty="0">
                <a:solidFill>
                  <a:srgbClr val="0A1F61"/>
                </a:solidFill>
                <a:cs typeface="Tajawal ExtraBold" panose="00000800000000000000" pitchFamily="2" charset="-78"/>
              </a:rPr>
              <a:t>■ Highway safety and reduction of auto accidents and deaths</a:t>
            </a:r>
          </a:p>
          <a:p>
            <a:pPr algn="l">
              <a:lnSpc>
                <a:spcPct val="150000"/>
              </a:lnSpc>
            </a:pPr>
            <a:r>
              <a:rPr lang="en-US" dirty="0">
                <a:solidFill>
                  <a:srgbClr val="0A1F61"/>
                </a:solidFill>
                <a:cs typeface="Tajawal ExtraBold" panose="00000800000000000000" pitchFamily="2" charset="-78"/>
              </a:rPr>
              <a:t>■ Fire prevention</a:t>
            </a:r>
          </a:p>
          <a:p>
            <a:pPr algn="l">
              <a:lnSpc>
                <a:spcPct val="150000"/>
              </a:lnSpc>
            </a:pPr>
            <a:r>
              <a:rPr lang="en-US" dirty="0">
                <a:solidFill>
                  <a:srgbClr val="0A1F61"/>
                </a:solidFill>
                <a:cs typeface="Tajawal ExtraBold" panose="00000800000000000000" pitchFamily="2" charset="-78"/>
              </a:rPr>
              <a:t>■ Reduction of work-related injuries and disease</a:t>
            </a:r>
            <a:r>
              <a:rPr lang="ar-YE" dirty="0">
                <a:solidFill>
                  <a:srgbClr val="0A1F61"/>
                </a:solidFill>
                <a:cs typeface="Tajawal ExtraBold" panose="00000800000000000000" pitchFamily="2" charset="-78"/>
              </a:rPr>
              <a:t> </a:t>
            </a:r>
            <a:r>
              <a:rPr lang="en-US" dirty="0">
                <a:solidFill>
                  <a:srgbClr val="0A1F61"/>
                </a:solidFill>
                <a:cs typeface="Tajawal ExtraBold" panose="00000800000000000000" pitchFamily="2" charset="-78"/>
              </a:rPr>
              <a:t>Prevention of auto thefts</a:t>
            </a:r>
          </a:p>
          <a:p>
            <a:pPr algn="l">
              <a:lnSpc>
                <a:spcPct val="150000"/>
              </a:lnSpc>
            </a:pPr>
            <a:r>
              <a:rPr lang="en-US" dirty="0">
                <a:solidFill>
                  <a:srgbClr val="0A1F61"/>
                </a:solidFill>
                <a:cs typeface="Tajawal ExtraBold" panose="00000800000000000000" pitchFamily="2" charset="-78"/>
              </a:rPr>
              <a:t>■ Prevention and detection of arson losses</a:t>
            </a:r>
          </a:p>
          <a:p>
            <a:pPr algn="l">
              <a:lnSpc>
                <a:spcPct val="150000"/>
              </a:lnSpc>
            </a:pPr>
            <a:r>
              <a:rPr lang="en-US" dirty="0">
                <a:solidFill>
                  <a:srgbClr val="0A1F61"/>
                </a:solidFill>
                <a:cs typeface="Tajawal ExtraBold" panose="00000800000000000000" pitchFamily="2" charset="-78"/>
              </a:rPr>
              <a:t>■ Prevention of defective products that could injure</a:t>
            </a:r>
            <a:r>
              <a:rPr lang="ar-YE" dirty="0">
                <a:solidFill>
                  <a:srgbClr val="0A1F61"/>
                </a:solidFill>
                <a:cs typeface="Tajawal ExtraBold" panose="00000800000000000000" pitchFamily="2" charset="-78"/>
              </a:rPr>
              <a:t> </a:t>
            </a:r>
            <a:r>
              <a:rPr lang="en-US" dirty="0">
                <a:solidFill>
                  <a:srgbClr val="0A1F61"/>
                </a:solidFill>
                <a:cs typeface="Tajawal ExtraBold" panose="00000800000000000000" pitchFamily="2" charset="-78"/>
              </a:rPr>
              <a:t>the user</a:t>
            </a:r>
          </a:p>
          <a:p>
            <a:pPr algn="l">
              <a:lnSpc>
                <a:spcPct val="150000"/>
              </a:lnSpc>
            </a:pPr>
            <a:r>
              <a:rPr lang="en-US" dirty="0">
                <a:solidFill>
                  <a:srgbClr val="0A1F61"/>
                </a:solidFill>
                <a:cs typeface="Tajawal ExtraBold" panose="00000800000000000000" pitchFamily="2" charset="-78"/>
              </a:rPr>
              <a:t>■ Prevention of boiler explosions</a:t>
            </a:r>
          </a:p>
          <a:p>
            <a:pPr algn="l">
              <a:lnSpc>
                <a:spcPct val="150000"/>
              </a:lnSpc>
            </a:pPr>
            <a:r>
              <a:rPr lang="en-US" dirty="0">
                <a:solidFill>
                  <a:srgbClr val="0A1F61"/>
                </a:solidFill>
                <a:cs typeface="Tajawal ExtraBold" panose="00000800000000000000" pitchFamily="2" charset="-78"/>
              </a:rPr>
              <a:t>■ Educational programs on loss prevention</a:t>
            </a:r>
          </a:p>
          <a:p>
            <a:pPr algn="l">
              <a:lnSpc>
                <a:spcPct val="150000"/>
              </a:lnSpc>
            </a:pPr>
            <a:r>
              <a:rPr lang="en-US" dirty="0">
                <a:solidFill>
                  <a:srgbClr val="0A1F61"/>
                </a:solidFill>
                <a:cs typeface="Tajawal ExtraBold" panose="00000800000000000000" pitchFamily="2" charset="-78"/>
              </a:rPr>
              <a:t>The loss-prevention activities reduce both</a:t>
            </a:r>
            <a:r>
              <a:rPr lang="ar-YE" dirty="0">
                <a:solidFill>
                  <a:srgbClr val="0A1F61"/>
                </a:solidFill>
                <a:cs typeface="Tajawal ExtraBold" panose="00000800000000000000" pitchFamily="2" charset="-78"/>
              </a:rPr>
              <a:t> </a:t>
            </a:r>
            <a:r>
              <a:rPr lang="en-US" dirty="0">
                <a:solidFill>
                  <a:srgbClr val="0A1F61"/>
                </a:solidFill>
                <a:cs typeface="Tajawal ExtraBold" panose="00000800000000000000" pitchFamily="2" charset="-78"/>
              </a:rPr>
              <a:t>direct and indirect, or consequential, losses. Society</a:t>
            </a:r>
          </a:p>
          <a:p>
            <a:pPr algn="l">
              <a:lnSpc>
                <a:spcPct val="150000"/>
              </a:lnSpc>
            </a:pPr>
            <a:r>
              <a:rPr lang="en-US" dirty="0">
                <a:solidFill>
                  <a:srgbClr val="0A1F61"/>
                </a:solidFill>
                <a:cs typeface="Tajawal ExtraBold" panose="00000800000000000000" pitchFamily="2" charset="-78"/>
              </a:rPr>
              <a:t>benefits, because both types of losses are reduced.. </a:t>
            </a:r>
          </a:p>
        </p:txBody>
      </p:sp>
      <p:sp>
        <p:nvSpPr>
          <p:cNvPr id="9" name="TextBox 8">
            <a:extLst>
              <a:ext uri="{FF2B5EF4-FFF2-40B4-BE49-F238E27FC236}">
                <a16:creationId xmlns:a16="http://schemas.microsoft.com/office/drawing/2014/main" xmlns="" id="{C80A3059-26C0-EB5E-7B44-AAD658BB2E90}"/>
              </a:ext>
            </a:extLst>
          </p:cNvPr>
          <p:cNvSpPr txBox="1"/>
          <p:nvPr/>
        </p:nvSpPr>
        <p:spPr>
          <a:xfrm>
            <a:off x="6592932" y="1528926"/>
            <a:ext cx="5192785" cy="4524315"/>
          </a:xfrm>
          <a:prstGeom prst="rect">
            <a:avLst/>
          </a:prstGeom>
          <a:noFill/>
        </p:spPr>
        <p:txBody>
          <a:bodyPr wrap="square">
            <a:spAutoFit/>
          </a:bodyPr>
          <a:lstStyle/>
          <a:p>
            <a:pPr algn="r" rtl="1"/>
            <a:r>
              <a:rPr lang="ar-YE" sz="2400" dirty="0">
                <a:latin typeface="Traditional Arabic" panose="02020603050405020304" pitchFamily="18" charset="-78"/>
                <a:cs typeface="Traditional Arabic" panose="02020603050405020304" pitchFamily="18" charset="-78"/>
              </a:rPr>
              <a:t>بعض</a:t>
            </a:r>
            <a:r>
              <a:rPr lang="ar-YE" dirty="0">
                <a:latin typeface="Traditional Arabic" panose="02020603050405020304" pitchFamily="18" charset="-78"/>
                <a:cs typeface="Traditional Arabic" panose="02020603050405020304" pitchFamily="18" charset="-78"/>
              </a:rPr>
              <a:t> </a:t>
            </a:r>
            <a:r>
              <a:rPr lang="ar-YE" sz="2400" dirty="0">
                <a:latin typeface="Traditional Arabic" panose="02020603050405020304" pitchFamily="18" charset="-78"/>
                <a:cs typeface="Traditional Arabic" panose="02020603050405020304" pitchFamily="18" charset="-78"/>
              </a:rPr>
              <a:t>الأنشطة المهمة للوقاية من الخسائر التي تدعمها شركات التأمين على الممتلكات والحوادث بقوة تشمل ما يلي: </a:t>
            </a:r>
          </a:p>
          <a:p>
            <a:pPr algn="r" rtl="1"/>
            <a:r>
              <a:rPr lang="ar-YE" sz="2400" dirty="0">
                <a:latin typeface="Traditional Arabic" panose="02020603050405020304" pitchFamily="18" charset="-78"/>
                <a:cs typeface="Traditional Arabic" panose="02020603050405020304" pitchFamily="18" charset="-78"/>
              </a:rPr>
              <a:t>  ■  سلامة الطرق وتقليل حوادث السيارات والوفيات</a:t>
            </a:r>
          </a:p>
          <a:p>
            <a:pPr algn="r" rtl="1"/>
            <a:r>
              <a:rPr lang="ar-YE" sz="2400" dirty="0">
                <a:latin typeface="Traditional Arabic" panose="02020603050405020304" pitchFamily="18" charset="-78"/>
                <a:cs typeface="Traditional Arabic" panose="02020603050405020304" pitchFamily="18" charset="-78"/>
              </a:rPr>
              <a:t>  ■  الوقاية من الحرائق</a:t>
            </a:r>
          </a:p>
          <a:p>
            <a:pPr algn="r" rtl="1"/>
            <a:r>
              <a:rPr lang="ar-YE" sz="2400" dirty="0">
                <a:latin typeface="Traditional Arabic" panose="02020603050405020304" pitchFamily="18" charset="-78"/>
                <a:cs typeface="Traditional Arabic" panose="02020603050405020304" pitchFamily="18" charset="-78"/>
              </a:rPr>
              <a:t>  ■  تقليل الإصابات والأمراض المرتبطة بالعمل </a:t>
            </a:r>
          </a:p>
          <a:p>
            <a:pPr algn="r" rtl="1"/>
            <a:r>
              <a:rPr lang="ar-YE" sz="2400" dirty="0">
                <a:latin typeface="Traditional Arabic" panose="02020603050405020304" pitchFamily="18" charset="-78"/>
                <a:cs typeface="Traditional Arabic" panose="02020603050405020304" pitchFamily="18" charset="-78"/>
              </a:rPr>
              <a:t>  ■ منع سرقات السيارات</a:t>
            </a:r>
          </a:p>
          <a:p>
            <a:pPr algn="r" rtl="1"/>
            <a:r>
              <a:rPr lang="ar-YE" sz="2400" dirty="0">
                <a:latin typeface="Traditional Arabic" panose="02020603050405020304" pitchFamily="18" charset="-78"/>
                <a:cs typeface="Traditional Arabic" panose="02020603050405020304" pitchFamily="18" charset="-78"/>
              </a:rPr>
              <a:t>  ■ منع وكشف خسائر الحريق المتعمد</a:t>
            </a:r>
          </a:p>
          <a:p>
            <a:pPr algn="r" rtl="1"/>
            <a:r>
              <a:rPr lang="ar-YE" sz="2400" dirty="0">
                <a:latin typeface="Traditional Arabic" panose="02020603050405020304" pitchFamily="18" charset="-78"/>
                <a:cs typeface="Traditional Arabic" panose="02020603050405020304" pitchFamily="18" charset="-78"/>
              </a:rPr>
              <a:t>  ■ منع المنتجات المعيبة التي قد تضر المستخدم</a:t>
            </a:r>
          </a:p>
          <a:p>
            <a:pPr algn="r" rtl="1"/>
            <a:r>
              <a:rPr lang="ar-YE" sz="2400" dirty="0">
                <a:latin typeface="Traditional Arabic" panose="02020603050405020304" pitchFamily="18" charset="-78"/>
                <a:cs typeface="Traditional Arabic" panose="02020603050405020304" pitchFamily="18" charset="-78"/>
              </a:rPr>
              <a:t>  ■ منع انفجار الغلايات </a:t>
            </a:r>
          </a:p>
          <a:p>
            <a:pPr algn="r" rtl="1"/>
            <a:r>
              <a:rPr lang="ar-YE" sz="2400" dirty="0">
                <a:latin typeface="Traditional Arabic" panose="02020603050405020304" pitchFamily="18" charset="-78"/>
                <a:cs typeface="Traditional Arabic" panose="02020603050405020304" pitchFamily="18" charset="-78"/>
              </a:rPr>
              <a:t>  ■برامج تعليمية حول الوقاية من الخسائر تقلل أنشطة الوقاية من الخسائر من كل من الخسائر المباشرة وغير المباشرة، أو التبعية. وتستفيد المجتمع، لأن كلا النوعين من الخسائر يتقلص</a:t>
            </a:r>
            <a:endParaRPr lang="en-MY" sz="2400"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1955281477"/>
      </p:ext>
    </p:extLst>
  </p:cSld>
  <p:clrMapOvr>
    <a:masterClrMapping/>
  </p:clrMapOvr>
  <mc:AlternateContent xmlns:mc="http://schemas.openxmlformats.org/markup-compatibility/2006" xmlns:p14="http://schemas.microsoft.com/office/powerpoint/2010/main">
    <mc:Choice Requires="p14">
      <p:transition spd="slow" p14:dur="2000" advTm="87430"/>
    </mc:Choice>
    <mc:Fallback xmlns="">
      <p:transition spd="slow" advTm="8743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8C9C6905-96B6-3DD2-F43C-9F4FB4B473D7}"/>
              </a:ext>
            </a:extLst>
          </p:cNvPr>
          <p:cNvSpPr txBox="1"/>
          <p:nvPr/>
        </p:nvSpPr>
        <p:spPr>
          <a:xfrm>
            <a:off x="2561544" y="815228"/>
            <a:ext cx="8587249" cy="1323439"/>
          </a:xfrm>
          <a:prstGeom prst="rect">
            <a:avLst/>
          </a:prstGeom>
          <a:solidFill>
            <a:srgbClr val="00B0F0"/>
          </a:solidFill>
        </p:spPr>
        <p:txBody>
          <a:bodyPr wrap="square" rtlCol="0">
            <a:spAutoFit/>
          </a:bodyPr>
          <a:lstStyle/>
          <a:p>
            <a:pPr algn="ctr"/>
            <a:r>
              <a:rPr lang="en-US" sz="4000" b="1" dirty="0">
                <a:solidFill>
                  <a:schemeClr val="bg1"/>
                </a:solidFill>
                <a:latin typeface="Alexandria" charset="0"/>
              </a:rPr>
              <a:t>Enhancement of Credit</a:t>
            </a:r>
            <a:endParaRPr lang="ar-YE" sz="4000" b="1" dirty="0">
              <a:solidFill>
                <a:schemeClr val="bg1"/>
              </a:solidFill>
              <a:latin typeface="Alexandria" charset="0"/>
            </a:endParaRPr>
          </a:p>
          <a:p>
            <a:pPr algn="ctr"/>
            <a:r>
              <a:rPr lang="ar-YE" sz="4000" b="1" dirty="0">
                <a:solidFill>
                  <a:schemeClr val="bg1"/>
                </a:solidFill>
                <a:latin typeface="Traditional Arabic" panose="02020603050405020304" pitchFamily="18" charset="-78"/>
                <a:cs typeface="Traditional Arabic" panose="02020603050405020304" pitchFamily="18" charset="-78"/>
              </a:rPr>
              <a:t>تعزيز الائتمان</a:t>
            </a:r>
          </a:p>
        </p:txBody>
      </p:sp>
      <p:sp>
        <p:nvSpPr>
          <p:cNvPr id="14" name="TextBox 13">
            <a:extLst>
              <a:ext uri="{FF2B5EF4-FFF2-40B4-BE49-F238E27FC236}">
                <a16:creationId xmlns:a16="http://schemas.microsoft.com/office/drawing/2014/main" xmlns="" id="{87257550-6B76-0921-6F03-193A15BDE0F1}"/>
              </a:ext>
            </a:extLst>
          </p:cNvPr>
          <p:cNvSpPr txBox="1"/>
          <p:nvPr/>
        </p:nvSpPr>
        <p:spPr>
          <a:xfrm>
            <a:off x="390525" y="2082050"/>
            <a:ext cx="11521842" cy="4201150"/>
          </a:xfrm>
          <a:prstGeom prst="rect">
            <a:avLst/>
          </a:prstGeom>
          <a:noFill/>
        </p:spPr>
        <p:txBody>
          <a:bodyPr wrap="square">
            <a:spAutoFit/>
          </a:bodyPr>
          <a:lstStyle/>
          <a:p>
            <a:pPr algn="l">
              <a:lnSpc>
                <a:spcPct val="150000"/>
              </a:lnSpc>
            </a:pPr>
            <a:r>
              <a:rPr lang="en-US" b="1" dirty="0">
                <a:solidFill>
                  <a:srgbClr val="0A1F61"/>
                </a:solidFill>
                <a:cs typeface="Tajawal ExtraBold" panose="00000800000000000000" pitchFamily="2" charset="-78"/>
              </a:rPr>
              <a:t>A final benefit is that insurance enhances a person’s</a:t>
            </a:r>
            <a:r>
              <a:rPr lang="ar-YE" b="1" dirty="0">
                <a:solidFill>
                  <a:srgbClr val="0A1F61"/>
                </a:solidFill>
                <a:cs typeface="Tajawal ExtraBold" panose="00000800000000000000" pitchFamily="2" charset="-78"/>
              </a:rPr>
              <a:t> </a:t>
            </a:r>
            <a:r>
              <a:rPr lang="en-US" b="1" dirty="0">
                <a:solidFill>
                  <a:srgbClr val="0A1F61"/>
                </a:solidFill>
                <a:cs typeface="Tajawal ExtraBold" panose="00000800000000000000" pitchFamily="2" charset="-78"/>
              </a:rPr>
              <a:t>credit</a:t>
            </a:r>
            <a:r>
              <a:rPr lang="ar-YE" b="1" dirty="0">
                <a:solidFill>
                  <a:srgbClr val="0A1F61"/>
                </a:solidFill>
                <a:cs typeface="Tajawal ExtraBold" panose="00000800000000000000" pitchFamily="2" charset="-78"/>
              </a:rPr>
              <a:t>:</a:t>
            </a:r>
          </a:p>
          <a:p>
            <a:pPr algn="l">
              <a:lnSpc>
                <a:spcPct val="150000"/>
              </a:lnSpc>
            </a:pPr>
            <a:r>
              <a:rPr lang="en-US" dirty="0">
                <a:solidFill>
                  <a:srgbClr val="0A1F61"/>
                </a:solidFill>
                <a:cs typeface="Tajawal ExtraBold" panose="00000800000000000000" pitchFamily="2" charset="-78"/>
              </a:rPr>
              <a:t> Insurance makes a borrower a better credit risk</a:t>
            </a:r>
            <a:r>
              <a:rPr lang="ar-YE" dirty="0">
                <a:solidFill>
                  <a:srgbClr val="0A1F61"/>
                </a:solidFill>
                <a:cs typeface="Tajawal ExtraBold" panose="00000800000000000000" pitchFamily="2" charset="-78"/>
              </a:rPr>
              <a:t> </a:t>
            </a:r>
            <a:r>
              <a:rPr lang="en-US" dirty="0">
                <a:solidFill>
                  <a:srgbClr val="0A1F61"/>
                </a:solidFill>
                <a:cs typeface="Tajawal ExtraBold" panose="00000800000000000000" pitchFamily="2" charset="-78"/>
              </a:rPr>
              <a:t>because it guarantees the value of the borrower’s collateral</a:t>
            </a:r>
            <a:r>
              <a:rPr lang="ar-YE" dirty="0">
                <a:solidFill>
                  <a:srgbClr val="0A1F61"/>
                </a:solidFill>
                <a:cs typeface="Tajawal ExtraBold" panose="00000800000000000000" pitchFamily="2" charset="-78"/>
              </a:rPr>
              <a:t> </a:t>
            </a:r>
            <a:r>
              <a:rPr lang="en-US" dirty="0">
                <a:solidFill>
                  <a:srgbClr val="0A1F61"/>
                </a:solidFill>
                <a:cs typeface="Tajawal ExtraBold" panose="00000800000000000000" pitchFamily="2" charset="-78"/>
              </a:rPr>
              <a:t>or gives greater assurance that the loan will be</a:t>
            </a:r>
            <a:r>
              <a:rPr lang="ar-YE" dirty="0">
                <a:solidFill>
                  <a:srgbClr val="0A1F61"/>
                </a:solidFill>
                <a:cs typeface="Tajawal ExtraBold" panose="00000800000000000000" pitchFamily="2" charset="-78"/>
              </a:rPr>
              <a:t> </a:t>
            </a:r>
            <a:r>
              <a:rPr lang="en-US" dirty="0">
                <a:solidFill>
                  <a:srgbClr val="0A1F61"/>
                </a:solidFill>
                <a:cs typeface="Tajawal ExtraBold" panose="00000800000000000000" pitchFamily="2" charset="-78"/>
              </a:rPr>
              <a:t>repaid. </a:t>
            </a:r>
            <a:endParaRPr lang="ar-YE" dirty="0">
              <a:solidFill>
                <a:srgbClr val="0A1F61"/>
              </a:solidFill>
              <a:cs typeface="Tajawal ExtraBold" panose="00000800000000000000" pitchFamily="2" charset="-78"/>
            </a:endParaRPr>
          </a:p>
          <a:p>
            <a:pPr algn="l">
              <a:lnSpc>
                <a:spcPct val="150000"/>
              </a:lnSpc>
            </a:pPr>
            <a:r>
              <a:rPr lang="en-US" dirty="0">
                <a:solidFill>
                  <a:srgbClr val="0A1F61"/>
                </a:solidFill>
                <a:cs typeface="Tajawal ExtraBold" panose="00000800000000000000" pitchFamily="2" charset="-78"/>
              </a:rPr>
              <a:t>The property insurance protects the lender’s financial</a:t>
            </a:r>
            <a:r>
              <a:rPr lang="ar-YE" dirty="0">
                <a:solidFill>
                  <a:srgbClr val="0A1F61"/>
                </a:solidFill>
                <a:cs typeface="Tajawal ExtraBold" panose="00000800000000000000" pitchFamily="2" charset="-78"/>
              </a:rPr>
              <a:t> </a:t>
            </a:r>
            <a:r>
              <a:rPr lang="en-US" dirty="0">
                <a:solidFill>
                  <a:srgbClr val="0A1F61"/>
                </a:solidFill>
                <a:cs typeface="Tajawal ExtraBold" panose="00000800000000000000" pitchFamily="2" charset="-78"/>
              </a:rPr>
              <a:t>interest if the property is damaged or destroyed. Similarly, a business firm seeking a temporary loan for Christmas or seasonal business may be required to</a:t>
            </a:r>
            <a:r>
              <a:rPr lang="ar-YE" dirty="0">
                <a:solidFill>
                  <a:srgbClr val="0A1F61"/>
                </a:solidFill>
                <a:cs typeface="Tajawal ExtraBold" panose="00000800000000000000" pitchFamily="2" charset="-78"/>
              </a:rPr>
              <a:t> </a:t>
            </a:r>
            <a:r>
              <a:rPr lang="en-US" dirty="0">
                <a:solidFill>
                  <a:srgbClr val="0A1F61"/>
                </a:solidFill>
                <a:cs typeface="Tajawal ExtraBold" panose="00000800000000000000" pitchFamily="2" charset="-78"/>
              </a:rPr>
              <a:t>insure its inventories before the loan is made. </a:t>
            </a:r>
            <a:endParaRPr lang="ar-YE" dirty="0">
              <a:solidFill>
                <a:srgbClr val="0A1F61"/>
              </a:solidFill>
              <a:cs typeface="Tajawal ExtraBold" panose="00000800000000000000" pitchFamily="2" charset="-78"/>
            </a:endParaRPr>
          </a:p>
          <a:p>
            <a:pPr algn="r" rtl="1">
              <a:lnSpc>
                <a:spcPct val="150000"/>
              </a:lnSpc>
            </a:pPr>
            <a:r>
              <a:rPr lang="ar-YE" sz="2400" b="1" dirty="0">
                <a:latin typeface="Traditional Arabic" panose="02020603050405020304" pitchFamily="18" charset="-78"/>
                <a:cs typeface="Traditional Arabic" panose="02020603050405020304" pitchFamily="18" charset="-78"/>
              </a:rPr>
              <a:t>فائدة أخيرة هي أن التأمين يعزز قدرة الشخص على الحصول على الائتمان: </a:t>
            </a:r>
            <a:r>
              <a:rPr lang="ar-YE" sz="2400" dirty="0">
                <a:latin typeface="Traditional Arabic" panose="02020603050405020304" pitchFamily="18" charset="-78"/>
                <a:cs typeface="Traditional Arabic" panose="02020603050405020304" pitchFamily="18" charset="-78"/>
              </a:rPr>
              <a:t>يُعتبر التأمين ميزة إضافية للمقترض لأنه يضمن قيمة الضمان الخاص بالمقترض أو يوفر ضماناً أكبر لسداد القرض. يحمي التأمين على الممتلكات المصلحة </a:t>
            </a:r>
            <a:r>
              <a:rPr kumimoji="0" lang="ar-YE" sz="2400" b="0"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rPr>
              <a:t>المالية </a:t>
            </a:r>
            <a:r>
              <a:rPr lang="ar-YE" sz="2400" dirty="0">
                <a:latin typeface="Traditional Arabic" panose="02020603050405020304" pitchFamily="18" charset="-78"/>
                <a:cs typeface="Traditional Arabic" panose="02020603050405020304" pitchFamily="18" charset="-78"/>
              </a:rPr>
              <a:t>للمقرض في حال تضررت أو دُمرت الممتلكات. وبالمثل، قد يُطلب من شركة تسعى للحصول على قرض مؤقت في رأس السنة أو في المواسم التجارية أن تؤمّن على مخزوناتها قبل منح القرض</a:t>
            </a:r>
            <a:r>
              <a:rPr lang="ar-YE" dirty="0"/>
              <a:t>.</a:t>
            </a:r>
            <a:endParaRPr lang="ar-YE"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2711517782"/>
      </p:ext>
    </p:extLst>
  </p:cSld>
  <p:clrMapOvr>
    <a:masterClrMapping/>
  </p:clrMapOvr>
  <mc:AlternateContent xmlns:mc="http://schemas.openxmlformats.org/markup-compatibility/2006" xmlns:p14="http://schemas.microsoft.com/office/powerpoint/2010/main">
    <mc:Choice Requires="p14">
      <p:transition spd="slow" p14:dur="2000" advTm="91142"/>
    </mc:Choice>
    <mc:Fallback xmlns="">
      <p:transition spd="slow" advTm="91142"/>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8C9C6905-96B6-3DD2-F43C-9F4FB4B473D7}"/>
              </a:ext>
            </a:extLst>
          </p:cNvPr>
          <p:cNvSpPr txBox="1"/>
          <p:nvPr/>
        </p:nvSpPr>
        <p:spPr>
          <a:xfrm>
            <a:off x="2626178" y="594580"/>
            <a:ext cx="8587249" cy="1323439"/>
          </a:xfrm>
          <a:prstGeom prst="rect">
            <a:avLst/>
          </a:prstGeom>
          <a:solidFill>
            <a:srgbClr val="00B0F0"/>
          </a:solidFill>
        </p:spPr>
        <p:txBody>
          <a:bodyPr wrap="square" rtlCol="0">
            <a:spAutoFit/>
          </a:bodyPr>
          <a:lstStyle/>
          <a:p>
            <a:pPr algn="ctr"/>
            <a:r>
              <a:rPr lang="en-US" sz="4000" b="1" dirty="0">
                <a:solidFill>
                  <a:schemeClr val="bg1"/>
                </a:solidFill>
                <a:latin typeface="Alexandria" charset="0"/>
              </a:rPr>
              <a:t>Costs of Insurance to Society</a:t>
            </a:r>
            <a:endParaRPr lang="ar-YE" sz="4000" b="1" dirty="0">
              <a:solidFill>
                <a:schemeClr val="bg1"/>
              </a:solidFill>
              <a:latin typeface="Alexandria" charset="0"/>
            </a:endParaRPr>
          </a:p>
          <a:p>
            <a:pPr algn="ctr"/>
            <a:r>
              <a:rPr lang="ar-YE" sz="4000" b="1" dirty="0">
                <a:solidFill>
                  <a:schemeClr val="bg1"/>
                </a:solidFill>
                <a:latin typeface="Traditional Arabic" panose="02020603050405020304" pitchFamily="18" charset="-78"/>
                <a:cs typeface="Traditional Arabic" panose="02020603050405020304" pitchFamily="18" charset="-78"/>
              </a:rPr>
              <a:t>تكاليف التأمين على المجتمع </a:t>
            </a:r>
            <a:endParaRPr lang="en-US" sz="4000" b="1" dirty="0">
              <a:solidFill>
                <a:schemeClr val="bg1"/>
              </a:solidFill>
              <a:latin typeface="Traditional Arabic" panose="02020603050405020304" pitchFamily="18" charset="-78"/>
              <a:cs typeface="Traditional Arabic" panose="02020603050405020304" pitchFamily="18" charset="-78"/>
            </a:endParaRPr>
          </a:p>
        </p:txBody>
      </p:sp>
      <p:sp>
        <p:nvSpPr>
          <p:cNvPr id="14" name="TextBox 13">
            <a:extLst>
              <a:ext uri="{FF2B5EF4-FFF2-40B4-BE49-F238E27FC236}">
                <a16:creationId xmlns:a16="http://schemas.microsoft.com/office/drawing/2014/main" xmlns="" id="{87257550-6B76-0921-6F03-193A15BDE0F1}"/>
              </a:ext>
            </a:extLst>
          </p:cNvPr>
          <p:cNvSpPr txBox="1"/>
          <p:nvPr/>
        </p:nvSpPr>
        <p:spPr>
          <a:xfrm>
            <a:off x="390524" y="1871182"/>
            <a:ext cx="11278562" cy="4893647"/>
          </a:xfrm>
          <a:prstGeom prst="rect">
            <a:avLst/>
          </a:prstGeom>
          <a:noFill/>
        </p:spPr>
        <p:txBody>
          <a:bodyPr wrap="square">
            <a:spAutoFit/>
          </a:bodyPr>
          <a:lstStyle/>
          <a:p>
            <a:pPr algn="l">
              <a:lnSpc>
                <a:spcPct val="150000"/>
              </a:lnSpc>
            </a:pPr>
            <a:r>
              <a:rPr lang="en-US" dirty="0">
                <a:solidFill>
                  <a:srgbClr val="0A1F61"/>
                </a:solidFill>
                <a:cs typeface="Tajawal ExtraBold" panose="00000800000000000000" pitchFamily="2" charset="-78"/>
              </a:rPr>
              <a:t>Although the insurance industry provides enormous social and economic benefits to society, the social costs of insurance must also be recognized. The major social costs of insurance include the following:</a:t>
            </a:r>
          </a:p>
          <a:p>
            <a:pPr algn="l">
              <a:lnSpc>
                <a:spcPct val="150000"/>
              </a:lnSpc>
            </a:pPr>
            <a:r>
              <a:rPr lang="en-US" dirty="0">
                <a:solidFill>
                  <a:srgbClr val="0A1F61"/>
                </a:solidFill>
                <a:cs typeface="Tajawal ExtraBold" panose="00000800000000000000" pitchFamily="2" charset="-78"/>
              </a:rPr>
              <a:t>■ Cost of doing business</a:t>
            </a:r>
          </a:p>
          <a:p>
            <a:pPr algn="l">
              <a:lnSpc>
                <a:spcPct val="150000"/>
              </a:lnSpc>
            </a:pPr>
            <a:r>
              <a:rPr lang="en-US" dirty="0">
                <a:solidFill>
                  <a:srgbClr val="0A1F61"/>
                </a:solidFill>
                <a:cs typeface="Tajawal ExtraBold" panose="00000800000000000000" pitchFamily="2" charset="-78"/>
              </a:rPr>
              <a:t>■ Fraudulent claims</a:t>
            </a:r>
          </a:p>
          <a:p>
            <a:pPr algn="l">
              <a:lnSpc>
                <a:spcPct val="150000"/>
              </a:lnSpc>
            </a:pPr>
            <a:r>
              <a:rPr lang="en-US" dirty="0">
                <a:solidFill>
                  <a:srgbClr val="0A1F61"/>
                </a:solidFill>
                <a:cs typeface="Tajawal ExtraBold" panose="00000800000000000000" pitchFamily="2" charset="-78"/>
              </a:rPr>
              <a:t>■ Inflated claims</a:t>
            </a:r>
            <a:endParaRPr lang="ar-YE" dirty="0">
              <a:solidFill>
                <a:srgbClr val="0A1F61"/>
              </a:solidFill>
              <a:cs typeface="Tajawal ExtraBold" panose="00000800000000000000" pitchFamily="2" charset="-78"/>
            </a:endParaRPr>
          </a:p>
          <a:p>
            <a:pPr algn="r" rtl="1">
              <a:lnSpc>
                <a:spcPct val="150000"/>
              </a:lnSpc>
            </a:pPr>
            <a:r>
              <a:rPr lang="ar-YE" sz="2400" dirty="0">
                <a:solidFill>
                  <a:srgbClr val="0A1F61"/>
                </a:solidFill>
                <a:latin typeface="Traditional Arabic" panose="02020603050405020304" pitchFamily="18" charset="-78"/>
                <a:cs typeface="Traditional Arabic" panose="02020603050405020304" pitchFamily="18" charset="-78"/>
              </a:rPr>
              <a:t>على</a:t>
            </a:r>
            <a:r>
              <a:rPr lang="ar-YE" sz="2000" dirty="0">
                <a:solidFill>
                  <a:srgbClr val="0A1F61"/>
                </a:solidFill>
                <a:latin typeface="Traditional Arabic" panose="02020603050405020304" pitchFamily="18" charset="-78"/>
                <a:cs typeface="Traditional Arabic" panose="02020603050405020304" pitchFamily="18" charset="-78"/>
              </a:rPr>
              <a:t> </a:t>
            </a:r>
            <a:r>
              <a:rPr lang="ar-YE" sz="2400" dirty="0">
                <a:solidFill>
                  <a:srgbClr val="0A1F61"/>
                </a:solidFill>
                <a:latin typeface="Traditional Arabic" panose="02020603050405020304" pitchFamily="18" charset="-78"/>
                <a:cs typeface="Traditional Arabic" panose="02020603050405020304" pitchFamily="18" charset="-78"/>
              </a:rPr>
              <a:t>الرغم من أن صناعة التأمين توفر فوائد اجتماعية واقتصادية هائلة للمجتمع، يجب أيضًا الإعتراف بالتكاليف الاجتماعية للتأمين والتى تشمل ما يلي:</a:t>
            </a:r>
          </a:p>
          <a:p>
            <a:pPr algn="r" rtl="1">
              <a:lnSpc>
                <a:spcPct val="150000"/>
              </a:lnSpc>
            </a:pPr>
            <a:r>
              <a:rPr lang="ar-YE" sz="2400" dirty="0">
                <a:solidFill>
                  <a:srgbClr val="0A1F61"/>
                </a:solidFill>
                <a:latin typeface="Traditional Arabic" panose="02020603050405020304" pitchFamily="18" charset="-78"/>
                <a:cs typeface="Traditional Arabic" panose="02020603050405020304" pitchFamily="18" charset="-78"/>
              </a:rPr>
              <a:t>■ تكلفة ممارسة الأعمال التجارية</a:t>
            </a:r>
          </a:p>
          <a:p>
            <a:pPr algn="r" rtl="1">
              <a:lnSpc>
                <a:spcPct val="150000"/>
              </a:lnSpc>
            </a:pPr>
            <a:r>
              <a:rPr lang="ar-YE" sz="2400" dirty="0">
                <a:solidFill>
                  <a:srgbClr val="0A1F61"/>
                </a:solidFill>
                <a:latin typeface="Traditional Arabic" panose="02020603050405020304" pitchFamily="18" charset="-78"/>
                <a:cs typeface="Traditional Arabic" panose="02020603050405020304" pitchFamily="18" charset="-78"/>
              </a:rPr>
              <a:t>■ المطالبات الإحتيالية</a:t>
            </a:r>
          </a:p>
          <a:p>
            <a:pPr algn="r" rtl="1">
              <a:lnSpc>
                <a:spcPct val="150000"/>
              </a:lnSpc>
            </a:pPr>
            <a:r>
              <a:rPr lang="ar-YE" sz="2400" dirty="0">
                <a:solidFill>
                  <a:srgbClr val="0A1F61"/>
                </a:solidFill>
                <a:latin typeface="Traditional Arabic" panose="02020603050405020304" pitchFamily="18" charset="-78"/>
                <a:cs typeface="Traditional Arabic" panose="02020603050405020304" pitchFamily="18" charset="-78"/>
              </a:rPr>
              <a:t>■ المطالبات المبالغ فيها</a:t>
            </a:r>
            <a:endParaRPr lang="en-US" sz="2000" dirty="0">
              <a:solidFill>
                <a:srgbClr val="0A1F61"/>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2140028626"/>
      </p:ext>
    </p:extLst>
  </p:cSld>
  <p:clrMapOvr>
    <a:masterClrMapping/>
  </p:clrMapOvr>
  <mc:AlternateContent xmlns:mc="http://schemas.openxmlformats.org/markup-compatibility/2006" xmlns:p14="http://schemas.microsoft.com/office/powerpoint/2010/main">
    <mc:Choice Requires="p14">
      <p:transition spd="slow" p14:dur="2000" advTm="106492"/>
    </mc:Choice>
    <mc:Fallback xmlns="">
      <p:transition spd="slow" advTm="106492"/>
    </mc:Fallback>
  </mc:AlternateContent>
  <p:extLst>
    <p:ext uri="{3A86A75C-4F4B-4683-9AE1-C65F6400EC91}">
      <p14:laserTraceLst xmlns:p14="http://schemas.microsoft.com/office/powerpoint/2010/main">
        <p14:tracePtLst>
          <p14:tracePt t="66478" x="3702050" y="6318250"/>
          <p14:tracePt t="66653" x="2922588" y="6407150"/>
          <p14:tracePt t="66661" x="2871788" y="6229350"/>
          <p14:tracePt t="66668" x="2846388" y="6127750"/>
          <p14:tracePt t="66679" x="2795588" y="6042025"/>
          <p14:tracePt t="66698" x="2709863" y="5821363"/>
          <p14:tracePt t="66713" x="2641600" y="5651500"/>
          <p14:tracePt t="66731" x="2633663" y="5626100"/>
          <p14:tracePt t="66821" x="2600325" y="5565775"/>
          <p14:tracePt t="66829" x="2481263" y="5380038"/>
          <p14:tracePt t="66838" x="2370138" y="5235575"/>
          <p14:tracePt t="66846" x="2276475" y="5141913"/>
          <p14:tracePt t="66863" x="2174875" y="5048250"/>
          <p14:tracePt t="66880" x="2065338" y="4954588"/>
          <p14:tracePt t="66896" x="1979613" y="4860925"/>
          <p14:tracePt t="66915" x="1971675" y="4852988"/>
          <p14:tracePt t="67061" x="1962150" y="4852988"/>
          <p14:tracePt t="67068" x="1878013" y="4843463"/>
          <p14:tracePt t="67079" x="1733550" y="4827588"/>
          <p14:tracePt t="67095" x="1477963" y="4802188"/>
          <p14:tracePt t="67113" x="1223963" y="4749800"/>
          <p14:tracePt t="67129" x="968375" y="4733925"/>
          <p14:tracePt t="67145" x="806450" y="4699000"/>
          <p14:tracePt t="67163" x="747713" y="4699000"/>
          <p14:tracePt t="67179" x="739775" y="4691063"/>
          <p14:tracePt t="67349" x="755650" y="4683125"/>
          <p14:tracePt t="67357" x="781050" y="4665663"/>
          <p14:tracePt t="67364" x="831850" y="4657725"/>
          <p14:tracePt t="67380" x="884238" y="4648200"/>
          <p14:tracePt t="67397" x="1120775" y="4648200"/>
          <p14:tracePt t="67398" x="1249363" y="4648200"/>
          <p14:tracePt t="67417" x="1571625" y="4648200"/>
          <p14:tracePt t="67421" x="1716088" y="4673600"/>
          <p14:tracePt t="67429" x="1843088" y="4724400"/>
          <p14:tracePt t="67446" x="2073275" y="4784725"/>
          <p14:tracePt t="67463" x="2286000" y="4835525"/>
          <p14:tracePt t="67479" x="2395538" y="4852988"/>
          <p14:tracePt t="67496" x="2471738" y="4860925"/>
          <p14:tracePt t="67582" x="2481263" y="4860925"/>
          <p14:tracePt t="67676" x="2497138" y="4860925"/>
          <p14:tracePt t="67684" x="2540000" y="4860925"/>
          <p14:tracePt t="67695" x="2590800" y="4860925"/>
          <p14:tracePt t="67712" x="2641600" y="4860925"/>
          <p14:tracePt t="67729" x="2659063" y="4860925"/>
          <p14:tracePt t="105262" x="2668588" y="4818063"/>
          <p14:tracePt t="105270" x="2582863" y="4197350"/>
          <p14:tracePt t="105279" x="2430463" y="3459163"/>
          <p14:tracePt t="105296" x="2166938" y="2906713"/>
          <p14:tracePt t="105312" x="2149475" y="2871788"/>
          <p14:tracePt t="105430" x="2116138" y="2846388"/>
          <p14:tracePt t="105436" x="2047875" y="2787650"/>
          <p14:tracePt t="105445" x="1997075" y="2752725"/>
          <p14:tracePt t="105462" x="1860550" y="2643188"/>
          <p14:tracePt t="105479" x="1401763" y="2438400"/>
          <p14:tracePt t="105495" x="730250" y="2184400"/>
          <p14:tracePt t="105513" x="255588" y="2022475"/>
        </p14:tracePtLst>
      </p14:laserTraceLst>
    </p:ext>
  </p:extLs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TextBox 13">
            <a:extLst>
              <a:ext uri="{FF2B5EF4-FFF2-40B4-BE49-F238E27FC236}">
                <a16:creationId xmlns:a16="http://schemas.microsoft.com/office/drawing/2014/main" xmlns="" id="{87257550-6B76-0921-6F03-193A15BDE0F1}"/>
              </a:ext>
            </a:extLst>
          </p:cNvPr>
          <p:cNvSpPr txBox="1"/>
          <p:nvPr/>
        </p:nvSpPr>
        <p:spPr>
          <a:xfrm>
            <a:off x="424081" y="1775700"/>
            <a:ext cx="11370840" cy="5032147"/>
          </a:xfrm>
          <a:prstGeom prst="rect">
            <a:avLst/>
          </a:prstGeom>
          <a:noFill/>
        </p:spPr>
        <p:txBody>
          <a:bodyPr wrap="square">
            <a:spAutoFit/>
          </a:bodyPr>
          <a:lstStyle/>
          <a:p>
            <a:pPr algn="l">
              <a:lnSpc>
                <a:spcPct val="150000"/>
              </a:lnSpc>
            </a:pPr>
            <a:r>
              <a:rPr lang="en-US" sz="1600" b="1" dirty="0">
                <a:solidFill>
                  <a:srgbClr val="0A1F61"/>
                </a:solidFill>
                <a:cs typeface="Tajawal ExtraBold" panose="00000800000000000000" pitchFamily="2" charset="-78"/>
              </a:rPr>
              <a:t>One important cost is the cost of doing business.</a:t>
            </a:r>
          </a:p>
          <a:p>
            <a:pPr algn="l">
              <a:lnSpc>
                <a:spcPct val="150000"/>
              </a:lnSpc>
            </a:pPr>
            <a:r>
              <a:rPr lang="en-US" sz="1600" dirty="0">
                <a:solidFill>
                  <a:srgbClr val="0A1F61"/>
                </a:solidFill>
                <a:cs typeface="Tajawal ExtraBold" panose="00000800000000000000" pitchFamily="2" charset="-78"/>
              </a:rPr>
              <a:t>Insurers consume scarce economic resources—land,</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labor, capital, and business enterprise—in providing</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insurance to society. In</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financial terms, an expense</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loading must be added to the pure premium to cover</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the expenses incurred by insurance companies in</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their daily operations. </a:t>
            </a:r>
            <a:endParaRPr lang="ar-YE" sz="1600" dirty="0">
              <a:solidFill>
                <a:srgbClr val="0A1F61"/>
              </a:solidFill>
              <a:cs typeface="Tajawal ExtraBold" panose="00000800000000000000" pitchFamily="2" charset="-78"/>
            </a:endParaRPr>
          </a:p>
          <a:p>
            <a:pPr algn="l">
              <a:lnSpc>
                <a:spcPct val="150000"/>
              </a:lnSpc>
            </a:pPr>
            <a:r>
              <a:rPr lang="en-US" sz="1600" b="1" dirty="0">
                <a:solidFill>
                  <a:srgbClr val="0A1F61"/>
                </a:solidFill>
                <a:cs typeface="Tajawal ExtraBold" panose="00000800000000000000" pitchFamily="2" charset="-78"/>
              </a:rPr>
              <a:t>An expense loading </a:t>
            </a:r>
            <a:r>
              <a:rPr lang="en-US" sz="1600" dirty="0">
                <a:solidFill>
                  <a:srgbClr val="0A1F61"/>
                </a:solidFill>
                <a:cs typeface="Tajawal ExtraBold" panose="00000800000000000000" pitchFamily="2" charset="-78"/>
              </a:rPr>
              <a:t>is the</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amount needed to pay all expenses, including underwriting</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and loss-adjustment expenses, commissions,</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general administrative expenses, state premium</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taxes, acquisition expenses, and an allowance for</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contingencies and profit</a:t>
            </a:r>
            <a:r>
              <a:rPr lang="ar-YE" sz="1600" dirty="0">
                <a:solidFill>
                  <a:srgbClr val="0A1F61"/>
                </a:solidFill>
                <a:cs typeface="Tajawal ExtraBold" panose="00000800000000000000" pitchFamily="2" charset="-78"/>
              </a:rPr>
              <a:t> </a:t>
            </a:r>
          </a:p>
          <a:p>
            <a:pPr algn="r" rtl="1">
              <a:lnSpc>
                <a:spcPct val="150000"/>
              </a:lnSpc>
            </a:pPr>
            <a:r>
              <a:rPr lang="ar-YE" sz="2400" b="1" dirty="0">
                <a:latin typeface="Traditional Arabic" panose="02020603050405020304" pitchFamily="18" charset="-78"/>
                <a:cs typeface="Traditional Arabic" panose="02020603050405020304" pitchFamily="18" charset="-78"/>
              </a:rPr>
              <a:t>أحد أهم التكاليف هي تكلفة ممارسة الأعمال التجارية:</a:t>
            </a:r>
          </a:p>
          <a:p>
            <a:pPr algn="r" rtl="1">
              <a:lnSpc>
                <a:spcPct val="150000"/>
              </a:lnSpc>
            </a:pPr>
            <a:r>
              <a:rPr lang="ar-YE" sz="2400" b="1" dirty="0">
                <a:latin typeface="Traditional Arabic" panose="02020603050405020304" pitchFamily="18" charset="-78"/>
                <a:cs typeface="Traditional Arabic" panose="02020603050405020304" pitchFamily="18" charset="-78"/>
              </a:rPr>
              <a:t> </a:t>
            </a:r>
            <a:r>
              <a:rPr lang="ar-YE" sz="2400" dirty="0">
                <a:latin typeface="Traditional Arabic" panose="02020603050405020304" pitchFamily="18" charset="-78"/>
                <a:cs typeface="Traditional Arabic" panose="02020603050405020304" pitchFamily="18" charset="-78"/>
              </a:rPr>
              <a:t>تستهلك شركات التأمين موارد اقتصادية نادرة مثل : الأراضي ، العمالة، رأس المال، ومنظمات الأعمال- لتوفير التأمين للمجتمع. من الناحية المالية، يجب إضافة النفقات إلى القسط الصافي لتغطية النفقات التي تتحملها شركات التأمين في عملياتها اليومية. المصاريف هي المبالغ المطلوب لدفع جميع النفقات، بما في ذلك مصاريف الاكتتاب وتسوية الخسائر، العمولات، المصاريف الإدارية العامة، ضرائب الدولة، مصاريف الاستحواذ، واحتياطي للطوارئ والأرباح.</a:t>
            </a:r>
            <a:endParaRPr lang="ar-YE" sz="2400" dirty="0">
              <a:solidFill>
                <a:srgbClr val="0A1F61"/>
              </a:solidFill>
              <a:latin typeface="Traditional Arabic" panose="02020603050405020304" pitchFamily="18" charset="-78"/>
              <a:cs typeface="Traditional Arabic" panose="02020603050405020304" pitchFamily="18" charset="-78"/>
            </a:endParaRPr>
          </a:p>
        </p:txBody>
      </p:sp>
      <p:sp>
        <p:nvSpPr>
          <p:cNvPr id="8" name="TextBox 7">
            <a:extLst>
              <a:ext uri="{FF2B5EF4-FFF2-40B4-BE49-F238E27FC236}">
                <a16:creationId xmlns:a16="http://schemas.microsoft.com/office/drawing/2014/main" xmlns="" id="{71D9C192-B35B-B50F-F9DA-04D63E477E05}"/>
              </a:ext>
            </a:extLst>
          </p:cNvPr>
          <p:cNvSpPr txBox="1"/>
          <p:nvPr/>
        </p:nvSpPr>
        <p:spPr>
          <a:xfrm>
            <a:off x="2770798" y="575371"/>
            <a:ext cx="8587249" cy="1200329"/>
          </a:xfrm>
          <a:prstGeom prst="rect">
            <a:avLst/>
          </a:prstGeom>
          <a:solidFill>
            <a:srgbClr val="00B0F0"/>
          </a:solidFill>
        </p:spPr>
        <p:txBody>
          <a:bodyPr wrap="square" rtlCol="0">
            <a:spAutoFit/>
          </a:bodyPr>
          <a:lstStyle/>
          <a:p>
            <a:pPr algn="ctr"/>
            <a:r>
              <a:rPr lang="en-US" sz="3600" b="1" dirty="0">
                <a:solidFill>
                  <a:schemeClr val="bg1"/>
                </a:solidFill>
                <a:latin typeface="Alexandria" charset="0"/>
              </a:rPr>
              <a:t>Cost of Doing Business</a:t>
            </a:r>
            <a:endParaRPr lang="ar-YE" sz="3600" b="1" dirty="0">
              <a:solidFill>
                <a:schemeClr val="bg1"/>
              </a:solidFill>
              <a:latin typeface="Alexandria" charset="0"/>
            </a:endParaRPr>
          </a:p>
          <a:p>
            <a:pPr algn="ctr"/>
            <a:r>
              <a:rPr lang="ar-YE" sz="3600" b="1" dirty="0">
                <a:solidFill>
                  <a:schemeClr val="bg1"/>
                </a:solidFill>
                <a:latin typeface="Traditional Arabic" panose="02020603050405020304" pitchFamily="18" charset="-78"/>
                <a:cs typeface="Traditional Arabic" panose="02020603050405020304" pitchFamily="18" charset="-78"/>
              </a:rPr>
              <a:t>تكلفة ممارسة الأعمال</a:t>
            </a:r>
            <a:endParaRPr lang="en-US" sz="3600" b="1" dirty="0">
              <a:solidFill>
                <a:schemeClr val="bg1"/>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3550881914"/>
      </p:ext>
    </p:extLst>
  </p:cSld>
  <p:clrMapOvr>
    <a:masterClrMapping/>
  </p:clrMapOvr>
  <mc:AlternateContent xmlns:mc="http://schemas.openxmlformats.org/markup-compatibility/2006" xmlns:p14="http://schemas.microsoft.com/office/powerpoint/2010/main">
    <mc:Choice Requires="p14">
      <p:transition spd="slow" p14:dur="2000" advTm="92492"/>
    </mc:Choice>
    <mc:Fallback xmlns="">
      <p:transition spd="slow" advTm="92492"/>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8C9C6905-96B6-3DD2-F43C-9F4FB4B473D7}"/>
              </a:ext>
            </a:extLst>
          </p:cNvPr>
          <p:cNvSpPr txBox="1"/>
          <p:nvPr/>
        </p:nvSpPr>
        <p:spPr>
          <a:xfrm>
            <a:off x="2787576" y="569127"/>
            <a:ext cx="8587249" cy="1323439"/>
          </a:xfrm>
          <a:prstGeom prst="rect">
            <a:avLst/>
          </a:prstGeom>
          <a:solidFill>
            <a:srgbClr val="00B0F0"/>
          </a:solidFill>
        </p:spPr>
        <p:txBody>
          <a:bodyPr wrap="square" rtlCol="0">
            <a:spAutoFit/>
          </a:bodyPr>
          <a:lstStyle/>
          <a:p>
            <a:pPr algn="ctr"/>
            <a:r>
              <a:rPr lang="en-US" sz="4000" b="1" dirty="0">
                <a:solidFill>
                  <a:schemeClr val="bg1"/>
                </a:solidFill>
                <a:latin typeface="Alexandria" charset="0"/>
              </a:rPr>
              <a:t>Cost of Doing Business</a:t>
            </a:r>
            <a:endParaRPr lang="ar-YE" sz="4000" b="1" dirty="0">
              <a:solidFill>
                <a:schemeClr val="bg1"/>
              </a:solidFill>
              <a:latin typeface="Alexandria" charset="0"/>
            </a:endParaRPr>
          </a:p>
          <a:p>
            <a:pPr algn="ctr"/>
            <a:r>
              <a:rPr lang="ar-YE" sz="4000" b="1" dirty="0">
                <a:solidFill>
                  <a:schemeClr val="bg1"/>
                </a:solidFill>
                <a:latin typeface="Traditional Arabic" panose="02020603050405020304" pitchFamily="18" charset="-78"/>
                <a:cs typeface="Traditional Arabic" panose="02020603050405020304" pitchFamily="18" charset="-78"/>
              </a:rPr>
              <a:t>تكلفة ممارسة الأعمال</a:t>
            </a:r>
            <a:endParaRPr lang="en-US" sz="4000" b="1" dirty="0">
              <a:solidFill>
                <a:schemeClr val="bg1"/>
              </a:solidFill>
              <a:latin typeface="Traditional Arabic" panose="02020603050405020304" pitchFamily="18" charset="-78"/>
              <a:cs typeface="Traditional Arabic" panose="02020603050405020304" pitchFamily="18" charset="-78"/>
            </a:endParaRPr>
          </a:p>
        </p:txBody>
      </p:sp>
      <p:sp>
        <p:nvSpPr>
          <p:cNvPr id="14" name="TextBox 13">
            <a:extLst>
              <a:ext uri="{FF2B5EF4-FFF2-40B4-BE49-F238E27FC236}">
                <a16:creationId xmlns:a16="http://schemas.microsoft.com/office/drawing/2014/main" xmlns="" id="{87257550-6B76-0921-6F03-193A15BDE0F1}"/>
              </a:ext>
            </a:extLst>
          </p:cNvPr>
          <p:cNvSpPr txBox="1"/>
          <p:nvPr/>
        </p:nvSpPr>
        <p:spPr>
          <a:xfrm>
            <a:off x="457636" y="2018401"/>
            <a:ext cx="11446341" cy="4662815"/>
          </a:xfrm>
          <a:prstGeom prst="rect">
            <a:avLst/>
          </a:prstGeom>
          <a:noFill/>
        </p:spPr>
        <p:txBody>
          <a:bodyPr wrap="square">
            <a:spAutoFit/>
          </a:bodyPr>
          <a:lstStyle/>
          <a:p>
            <a:pPr algn="l">
              <a:lnSpc>
                <a:spcPct val="150000"/>
              </a:lnSpc>
            </a:pPr>
            <a:r>
              <a:rPr lang="en-US" sz="1600" b="1" dirty="0">
                <a:solidFill>
                  <a:srgbClr val="0A1F61"/>
                </a:solidFill>
                <a:cs typeface="Tajawal ExtraBold" panose="00000800000000000000" pitchFamily="2" charset="-78"/>
              </a:rPr>
              <a:t>These</a:t>
            </a:r>
            <a:r>
              <a:rPr lang="ar-YE" sz="1600" b="1" dirty="0">
                <a:solidFill>
                  <a:srgbClr val="0A1F61"/>
                </a:solidFill>
                <a:cs typeface="Tajawal ExtraBold" panose="00000800000000000000" pitchFamily="2" charset="-78"/>
              </a:rPr>
              <a:t> </a:t>
            </a:r>
            <a:r>
              <a:rPr lang="en-US" sz="1600" b="1" dirty="0">
                <a:solidFill>
                  <a:srgbClr val="0A1F61"/>
                </a:solidFill>
                <a:cs typeface="Tajawal ExtraBold" panose="00000800000000000000" pitchFamily="2" charset="-78"/>
              </a:rPr>
              <a:t> additional costs can be justified</a:t>
            </a:r>
            <a:r>
              <a:rPr lang="ar-YE" sz="1600" b="1" dirty="0">
                <a:solidFill>
                  <a:srgbClr val="0A1F61"/>
                </a:solidFill>
                <a:cs typeface="Tajawal ExtraBold" panose="00000800000000000000" pitchFamily="2" charset="-78"/>
              </a:rPr>
              <a:t> </a:t>
            </a:r>
            <a:r>
              <a:rPr lang="en-US" sz="1600" b="1" dirty="0">
                <a:solidFill>
                  <a:srgbClr val="0A1F61"/>
                </a:solidFill>
                <a:cs typeface="Tajawal ExtraBold" panose="00000800000000000000" pitchFamily="2" charset="-78"/>
              </a:rPr>
              <a:t>for several reasons. </a:t>
            </a:r>
            <a:endParaRPr lang="ar-YE" sz="1600" b="1" dirty="0">
              <a:solidFill>
                <a:srgbClr val="0A1F61"/>
              </a:solidFill>
              <a:cs typeface="Tajawal ExtraBold" panose="00000800000000000000" pitchFamily="2" charset="-78"/>
            </a:endParaRPr>
          </a:p>
          <a:p>
            <a:pPr algn="l">
              <a:lnSpc>
                <a:spcPct val="150000"/>
              </a:lnSpc>
            </a:pPr>
            <a:r>
              <a:rPr lang="en-US" sz="1600" b="1" dirty="0">
                <a:solidFill>
                  <a:srgbClr val="0A1F61"/>
                </a:solidFill>
                <a:cs typeface="Tajawal ExtraBold" panose="00000800000000000000" pitchFamily="2" charset="-78"/>
              </a:rPr>
              <a:t>First, </a:t>
            </a:r>
            <a:r>
              <a:rPr lang="en-US" sz="1600" dirty="0">
                <a:solidFill>
                  <a:srgbClr val="0A1F61"/>
                </a:solidFill>
                <a:cs typeface="Tajawal ExtraBold" panose="00000800000000000000" pitchFamily="2" charset="-78"/>
              </a:rPr>
              <a:t>from the insured’s viewpoint,</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uncertainty concerning the payment of a covered</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loss is reduced because of insurance. </a:t>
            </a:r>
            <a:endParaRPr lang="ar-YE" sz="1600" dirty="0">
              <a:solidFill>
                <a:srgbClr val="0A1F61"/>
              </a:solidFill>
              <a:cs typeface="Tajawal ExtraBold" panose="00000800000000000000" pitchFamily="2" charset="-78"/>
            </a:endParaRPr>
          </a:p>
          <a:p>
            <a:pPr algn="l">
              <a:lnSpc>
                <a:spcPct val="150000"/>
              </a:lnSpc>
            </a:pPr>
            <a:r>
              <a:rPr lang="en-US" sz="1600" b="1" dirty="0">
                <a:solidFill>
                  <a:srgbClr val="0A1F61"/>
                </a:solidFill>
                <a:cs typeface="Tajawal ExtraBold" panose="00000800000000000000" pitchFamily="2" charset="-78"/>
              </a:rPr>
              <a:t>Second, </a:t>
            </a:r>
            <a:r>
              <a:rPr lang="en-US" sz="1600" dirty="0">
                <a:solidFill>
                  <a:srgbClr val="0A1F61"/>
                </a:solidFill>
                <a:cs typeface="Tajawal ExtraBold" panose="00000800000000000000" pitchFamily="2" charset="-78"/>
              </a:rPr>
              <a:t>the</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costs of doing business are not necessarily wasteful,</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because insurers engage in a wide variety of loss-prevention</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activities.</a:t>
            </a:r>
            <a:endParaRPr lang="ar-YE" sz="1600" dirty="0">
              <a:solidFill>
                <a:srgbClr val="0A1F61"/>
              </a:solidFill>
              <a:cs typeface="Tajawal ExtraBold" panose="00000800000000000000" pitchFamily="2" charset="-78"/>
            </a:endParaRPr>
          </a:p>
          <a:p>
            <a:pPr algn="l">
              <a:lnSpc>
                <a:spcPct val="150000"/>
              </a:lnSpc>
            </a:pPr>
            <a:r>
              <a:rPr lang="en-US" sz="1600" dirty="0">
                <a:solidFill>
                  <a:srgbClr val="0A1F61"/>
                </a:solidFill>
                <a:cs typeface="Tajawal ExtraBold" panose="00000800000000000000" pitchFamily="2" charset="-78"/>
              </a:rPr>
              <a:t> </a:t>
            </a:r>
            <a:r>
              <a:rPr lang="en-US" sz="1600" b="1" dirty="0">
                <a:solidFill>
                  <a:srgbClr val="0A1F61"/>
                </a:solidFill>
                <a:cs typeface="Tajawal ExtraBold" panose="00000800000000000000" pitchFamily="2" charset="-78"/>
              </a:rPr>
              <a:t>Finally, </a:t>
            </a:r>
            <a:r>
              <a:rPr lang="en-US" sz="1600" dirty="0">
                <a:solidFill>
                  <a:srgbClr val="0A1F61"/>
                </a:solidFill>
                <a:cs typeface="Tajawal ExtraBold" panose="00000800000000000000" pitchFamily="2" charset="-78"/>
              </a:rPr>
              <a:t>the insurance industry</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provides jobs to millions of workers in the United States. However, because economic resources are used</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up in providing insurance to society, a real economic</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cost is incurred.</a:t>
            </a:r>
            <a:endParaRPr lang="ar-YE" sz="1600" dirty="0">
              <a:solidFill>
                <a:srgbClr val="0A1F61"/>
              </a:solidFill>
              <a:cs typeface="Tajawal ExtraBold" panose="00000800000000000000" pitchFamily="2" charset="-78"/>
            </a:endParaRPr>
          </a:p>
          <a:p>
            <a:pPr algn="r" rtl="1">
              <a:lnSpc>
                <a:spcPct val="150000"/>
              </a:lnSpc>
            </a:pPr>
            <a:r>
              <a:rPr lang="ar-YE" sz="2400" b="1" dirty="0">
                <a:latin typeface="Traditional Arabic" panose="02020603050405020304" pitchFamily="18" charset="-78"/>
                <a:cs typeface="Traditional Arabic" panose="02020603050405020304" pitchFamily="18" charset="-78"/>
              </a:rPr>
              <a:t>يمكن تبرير هذه التكاليف الإضافية لعدة أسباب:</a:t>
            </a:r>
          </a:p>
          <a:p>
            <a:pPr algn="r" rtl="1">
              <a:lnSpc>
                <a:spcPct val="150000"/>
              </a:lnSpc>
            </a:pPr>
            <a:r>
              <a:rPr lang="ar-YE" sz="2400" dirty="0">
                <a:latin typeface="Traditional Arabic" panose="02020603050405020304" pitchFamily="18" charset="-78"/>
                <a:cs typeface="Traditional Arabic" panose="02020603050405020304" pitchFamily="18" charset="-78"/>
              </a:rPr>
              <a:t> أولاً، من وجهة نظر المؤمن عليه، يتم تقليل عدم اليقين بشأن دفع خسارة مغطاة بفضل التأمين. </a:t>
            </a:r>
          </a:p>
          <a:p>
            <a:pPr algn="r" rtl="1">
              <a:lnSpc>
                <a:spcPct val="150000"/>
              </a:lnSpc>
            </a:pPr>
            <a:r>
              <a:rPr lang="ar-YE" sz="2400" dirty="0">
                <a:latin typeface="Traditional Arabic" panose="02020603050405020304" pitchFamily="18" charset="-78"/>
                <a:cs typeface="Traditional Arabic" panose="02020603050405020304" pitchFamily="18" charset="-78"/>
              </a:rPr>
              <a:t>ثانياً، تكاليف ممارسة الأعمال التجارية ليست بالضرورة مهدرة، لأن شركات التأمين تشارك في مجموعة متنوعة من أنشطة الوقاية من الخسائر. </a:t>
            </a:r>
          </a:p>
          <a:p>
            <a:pPr algn="r" rtl="1">
              <a:lnSpc>
                <a:spcPct val="150000"/>
              </a:lnSpc>
            </a:pPr>
            <a:r>
              <a:rPr lang="ar-YE" sz="2400" dirty="0">
                <a:latin typeface="Traditional Arabic" panose="02020603050405020304" pitchFamily="18" charset="-78"/>
                <a:cs typeface="Traditional Arabic" panose="02020603050405020304" pitchFamily="18" charset="-78"/>
              </a:rPr>
              <a:t>وأخيراً، يوفر قطاع التأمين وظائف لملايين العمال في الولايات المتحدة. ومع ذلك، نظرًا لأن الموارد الاقتصادية تُستخدم في توفير التأمين للمجتمع، فإن تكلفة اقتصادية حقيقية تُتكبد.</a:t>
            </a:r>
            <a:endParaRPr lang="en-US" sz="2400" dirty="0">
              <a:solidFill>
                <a:srgbClr val="0A1F61"/>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3886906239"/>
      </p:ext>
    </p:extLst>
  </p:cSld>
  <p:clrMapOvr>
    <a:masterClrMapping/>
  </p:clrMapOvr>
  <mc:AlternateContent xmlns:mc="http://schemas.openxmlformats.org/markup-compatibility/2006" xmlns:p14="http://schemas.microsoft.com/office/powerpoint/2010/main">
    <mc:Choice Requires="p14">
      <p:transition spd="slow" p14:dur="2000" advTm="90726"/>
    </mc:Choice>
    <mc:Fallback xmlns="">
      <p:transition spd="slow" advTm="90726"/>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8C9C6905-96B6-3DD2-F43C-9F4FB4B473D7}"/>
              </a:ext>
            </a:extLst>
          </p:cNvPr>
          <p:cNvSpPr txBox="1"/>
          <p:nvPr/>
        </p:nvSpPr>
        <p:spPr>
          <a:xfrm>
            <a:off x="2626178" y="644322"/>
            <a:ext cx="8587249" cy="1323439"/>
          </a:xfrm>
          <a:prstGeom prst="rect">
            <a:avLst/>
          </a:prstGeom>
          <a:solidFill>
            <a:srgbClr val="00B0F0"/>
          </a:solidFill>
        </p:spPr>
        <p:txBody>
          <a:bodyPr wrap="square" rtlCol="0">
            <a:spAutoFit/>
          </a:bodyPr>
          <a:lstStyle/>
          <a:p>
            <a:pPr algn="ctr"/>
            <a:r>
              <a:rPr lang="en-US" sz="4000" b="1" dirty="0">
                <a:solidFill>
                  <a:schemeClr val="bg1"/>
                </a:solidFill>
                <a:latin typeface="Alexandria" charset="0"/>
              </a:rPr>
              <a:t>Fraudulent Claims</a:t>
            </a:r>
            <a:endParaRPr lang="ar-YE" sz="4000" b="1" dirty="0">
              <a:solidFill>
                <a:schemeClr val="bg1"/>
              </a:solidFill>
              <a:latin typeface="Alexandria" charset="0"/>
            </a:endParaRPr>
          </a:p>
          <a:p>
            <a:pPr algn="ctr"/>
            <a:r>
              <a:rPr lang="ar-YE" sz="4000" b="1" dirty="0">
                <a:solidFill>
                  <a:schemeClr val="bg1"/>
                </a:solidFill>
                <a:latin typeface="Traditional Arabic" panose="02020603050405020304" pitchFamily="18" charset="-78"/>
                <a:cs typeface="Traditional Arabic" panose="02020603050405020304" pitchFamily="18" charset="-78"/>
              </a:rPr>
              <a:t>المطالبات الإحتيالية</a:t>
            </a:r>
          </a:p>
        </p:txBody>
      </p:sp>
      <p:sp>
        <p:nvSpPr>
          <p:cNvPr id="14" name="TextBox 13">
            <a:extLst>
              <a:ext uri="{FF2B5EF4-FFF2-40B4-BE49-F238E27FC236}">
                <a16:creationId xmlns:a16="http://schemas.microsoft.com/office/drawing/2014/main" xmlns="" id="{87257550-6B76-0921-6F03-193A15BDE0F1}"/>
              </a:ext>
            </a:extLst>
          </p:cNvPr>
          <p:cNvSpPr txBox="1"/>
          <p:nvPr/>
        </p:nvSpPr>
        <p:spPr>
          <a:xfrm>
            <a:off x="390525" y="1871182"/>
            <a:ext cx="11391900" cy="4832092"/>
          </a:xfrm>
          <a:prstGeom prst="rect">
            <a:avLst/>
          </a:prstGeom>
          <a:noFill/>
        </p:spPr>
        <p:txBody>
          <a:bodyPr wrap="square">
            <a:spAutoFit/>
          </a:bodyPr>
          <a:lstStyle/>
          <a:p>
            <a:pPr algn="l">
              <a:lnSpc>
                <a:spcPct val="150000"/>
              </a:lnSpc>
            </a:pPr>
            <a:r>
              <a:rPr lang="en-US" sz="1600" dirty="0">
                <a:solidFill>
                  <a:srgbClr val="0A1F61"/>
                </a:solidFill>
                <a:cs typeface="Tajawal ExtraBold" panose="00000800000000000000" pitchFamily="2" charset="-78"/>
              </a:rPr>
              <a:t>A second cost of insurance comes from the submission</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of fraudulent claims. Examples of fraudulent claims</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include the following:</a:t>
            </a:r>
          </a:p>
          <a:p>
            <a:pPr marL="342900" indent="-342900" algn="l">
              <a:lnSpc>
                <a:spcPct val="150000"/>
              </a:lnSpc>
              <a:buFont typeface="Wingdings" panose="05000000000000000000" pitchFamily="2" charset="2"/>
              <a:buChar char="v"/>
            </a:pPr>
            <a:r>
              <a:rPr lang="en-US" sz="1600" dirty="0">
                <a:solidFill>
                  <a:srgbClr val="0A1F61"/>
                </a:solidFill>
                <a:cs typeface="Tajawal ExtraBold" panose="00000800000000000000" pitchFamily="2" charset="-78"/>
              </a:rPr>
              <a:t>Auto accidents are faked or staged to collect</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benefits.</a:t>
            </a:r>
          </a:p>
          <a:p>
            <a:pPr marL="342900" indent="-342900" algn="l">
              <a:lnSpc>
                <a:spcPct val="150000"/>
              </a:lnSpc>
              <a:buFont typeface="Wingdings" panose="05000000000000000000" pitchFamily="2" charset="2"/>
              <a:buChar char="v"/>
            </a:pPr>
            <a:r>
              <a:rPr lang="en-US" sz="1600" dirty="0">
                <a:solidFill>
                  <a:srgbClr val="0A1F61"/>
                </a:solidFill>
                <a:cs typeface="Tajawal ExtraBold" panose="00000800000000000000" pitchFamily="2" charset="-78"/>
              </a:rPr>
              <a:t>Dishonest claimants inflate or pad an insurance</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claim to cover a required deductible.</a:t>
            </a:r>
          </a:p>
          <a:p>
            <a:pPr marL="342900" indent="-342900" algn="l">
              <a:lnSpc>
                <a:spcPct val="150000"/>
              </a:lnSpc>
              <a:buFont typeface="Wingdings" panose="05000000000000000000" pitchFamily="2" charset="2"/>
              <a:buChar char="v"/>
            </a:pPr>
            <a:r>
              <a:rPr lang="en-US" sz="1600" dirty="0">
                <a:solidFill>
                  <a:srgbClr val="0A1F61"/>
                </a:solidFill>
                <a:cs typeface="Tajawal ExtraBold" panose="00000800000000000000" pitchFamily="2" charset="-78"/>
              </a:rPr>
              <a:t>Dishonest claimants fake slip-and-fall accidents.</a:t>
            </a:r>
          </a:p>
          <a:p>
            <a:pPr marL="342900" indent="-342900" algn="l">
              <a:lnSpc>
                <a:spcPct val="150000"/>
              </a:lnSpc>
              <a:buFont typeface="Wingdings" panose="05000000000000000000" pitchFamily="2" charset="2"/>
              <a:buChar char="v"/>
            </a:pPr>
            <a:r>
              <a:rPr lang="en-US" sz="1600" dirty="0">
                <a:solidFill>
                  <a:srgbClr val="0A1F61"/>
                </a:solidFill>
                <a:cs typeface="Tajawal ExtraBold" panose="00000800000000000000" pitchFamily="2" charset="-78"/>
              </a:rPr>
              <a:t>Phony burglaries, thefts, or acts of vandalism are</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reported to insurers.</a:t>
            </a:r>
          </a:p>
          <a:p>
            <a:pPr marL="342900" indent="-342900" algn="l">
              <a:lnSpc>
                <a:spcPct val="150000"/>
              </a:lnSpc>
              <a:buFont typeface="Wingdings" panose="05000000000000000000" pitchFamily="2" charset="2"/>
              <a:buChar char="v"/>
            </a:pPr>
            <a:r>
              <a:rPr lang="en-US" sz="1600" dirty="0">
                <a:solidFill>
                  <a:srgbClr val="0A1F61"/>
                </a:solidFill>
                <a:cs typeface="Tajawal ExtraBold" panose="00000800000000000000" pitchFamily="2" charset="-78"/>
              </a:rPr>
              <a:t>False health insurance claims are submitted to</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collect benefits.</a:t>
            </a:r>
            <a:endParaRPr lang="ar-YE" sz="1600" dirty="0">
              <a:solidFill>
                <a:srgbClr val="0A1F61"/>
              </a:solidFill>
              <a:cs typeface="Tajawal ExtraBold" panose="00000800000000000000" pitchFamily="2" charset="-78"/>
            </a:endParaRPr>
          </a:p>
          <a:p>
            <a:pPr marL="342900" indent="-342900" algn="l">
              <a:lnSpc>
                <a:spcPct val="150000"/>
              </a:lnSpc>
              <a:buFont typeface="Wingdings" panose="05000000000000000000" pitchFamily="2" charset="2"/>
              <a:buChar char="v"/>
            </a:pPr>
            <a:r>
              <a:rPr lang="en-US" sz="1600" dirty="0">
                <a:solidFill>
                  <a:srgbClr val="0A1F61"/>
                </a:solidFill>
                <a:cs typeface="Tajawal ExtraBold" panose="00000800000000000000" pitchFamily="2" charset="-78"/>
              </a:rPr>
              <a:t>Dishonest policyholders take out life insurance</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policies on unsuspecting insureds and later</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arrange to have them killed.</a:t>
            </a:r>
            <a:endParaRPr lang="ar-YE" sz="1600" dirty="0">
              <a:solidFill>
                <a:srgbClr val="0A1F61"/>
              </a:solidFill>
              <a:cs typeface="Tajawal ExtraBold" panose="00000800000000000000" pitchFamily="2" charset="-78"/>
            </a:endParaRPr>
          </a:p>
          <a:p>
            <a:pPr algn="r" rtl="1"/>
            <a:r>
              <a:rPr lang="ar-YE" sz="2000" b="1" dirty="0">
                <a:latin typeface="Traditional Arabic" panose="02020603050405020304" pitchFamily="18" charset="-78"/>
                <a:cs typeface="Traditional Arabic" panose="02020603050405020304" pitchFamily="18" charset="-78"/>
              </a:rPr>
              <a:t>التكلفة الثانية للتأمين تأتي من تقديم مطالبات احتيالية. أمثلة على المطالبات الاحتيالية تشمل ما يلي:</a:t>
            </a:r>
          </a:p>
          <a:p>
            <a:pPr marL="285750" indent="-285750" algn="r" rtl="1">
              <a:buFont typeface="Wingdings" panose="05000000000000000000" pitchFamily="2" charset="2"/>
              <a:buChar char="v"/>
            </a:pPr>
            <a:r>
              <a:rPr lang="ar-YE" sz="2000" dirty="0">
                <a:latin typeface="Traditional Arabic" panose="02020603050405020304" pitchFamily="18" charset="-78"/>
                <a:cs typeface="Traditional Arabic" panose="02020603050405020304" pitchFamily="18" charset="-78"/>
              </a:rPr>
              <a:t>يتم تزوير أو إختلاق حوادث السيارات للحصول على التعويضات.</a:t>
            </a:r>
          </a:p>
          <a:p>
            <a:pPr marL="285750" indent="-285750" algn="r" rtl="1">
              <a:buFont typeface="Wingdings" panose="05000000000000000000" pitchFamily="2" charset="2"/>
              <a:buChar char="v"/>
            </a:pPr>
            <a:r>
              <a:rPr lang="ar-YE" sz="2000" dirty="0">
                <a:latin typeface="Traditional Arabic" panose="02020603050405020304" pitchFamily="18" charset="-78"/>
                <a:cs typeface="Traditional Arabic" panose="02020603050405020304" pitchFamily="18" charset="-78"/>
              </a:rPr>
              <a:t>يقوم المطالبون المخادعون بزيادة أو تضخيم مطالبة التأمين لتغطية التحمل الإجباري المطلوب.</a:t>
            </a:r>
          </a:p>
          <a:p>
            <a:pPr marL="285750" indent="-285750" algn="r" rtl="1">
              <a:buFont typeface="Wingdings" panose="05000000000000000000" pitchFamily="2" charset="2"/>
              <a:buChar char="v"/>
            </a:pPr>
            <a:r>
              <a:rPr lang="ar-YE" sz="2000" dirty="0">
                <a:latin typeface="Traditional Arabic" panose="02020603050405020304" pitchFamily="18" charset="-78"/>
                <a:cs typeface="Traditional Arabic" panose="02020603050405020304" pitchFamily="18" charset="-78"/>
              </a:rPr>
              <a:t>يدعي المطالبون المخادعون حدوث حوادث سقوط وهمية.</a:t>
            </a:r>
          </a:p>
          <a:p>
            <a:pPr marL="285750" indent="-285750" algn="r" rtl="1">
              <a:buFont typeface="Wingdings" panose="05000000000000000000" pitchFamily="2" charset="2"/>
              <a:buChar char="v"/>
            </a:pPr>
            <a:r>
              <a:rPr lang="ar-YE" sz="2000" dirty="0">
                <a:latin typeface="Traditional Arabic" panose="02020603050405020304" pitchFamily="18" charset="-78"/>
                <a:cs typeface="Traditional Arabic" panose="02020603050405020304" pitchFamily="18" charset="-78"/>
              </a:rPr>
              <a:t>يتم الإبلاغ عن سرقات، أو أعمال تخريب أو سطو وهمية إلى شركات التأمين.</a:t>
            </a:r>
          </a:p>
          <a:p>
            <a:pPr marL="285750" indent="-285750" algn="r" rtl="1">
              <a:buFont typeface="Wingdings" panose="05000000000000000000" pitchFamily="2" charset="2"/>
              <a:buChar char="v"/>
            </a:pPr>
            <a:r>
              <a:rPr lang="ar-YE" sz="2000" dirty="0">
                <a:latin typeface="Traditional Arabic" panose="02020603050405020304" pitchFamily="18" charset="-78"/>
                <a:cs typeface="Traditional Arabic" panose="02020603050405020304" pitchFamily="18" charset="-78"/>
              </a:rPr>
              <a:t>يتم تقديم مطالبات تأمين صحي مزورة للحصول على التعويضات.</a:t>
            </a:r>
          </a:p>
          <a:p>
            <a:pPr marL="285750" indent="-285750" algn="r" rtl="1">
              <a:buFont typeface="Wingdings" panose="05000000000000000000" pitchFamily="2" charset="2"/>
              <a:buChar char="v"/>
            </a:pPr>
            <a:r>
              <a:rPr lang="ar-YE" sz="2000" dirty="0">
                <a:latin typeface="Traditional Arabic" panose="02020603050405020304" pitchFamily="18" charset="-78"/>
                <a:cs typeface="Traditional Arabic" panose="02020603050405020304" pitchFamily="18" charset="-78"/>
              </a:rPr>
              <a:t>يقوم حملة وثائق مخادعون بالحصول على وثائق تأمين على الحياة لأشخاص بغير علمهم ، ثم يخططون لقتلهم لاحقاً</a:t>
            </a:r>
          </a:p>
        </p:txBody>
      </p:sp>
    </p:spTree>
    <p:extLst>
      <p:ext uri="{BB962C8B-B14F-4D97-AF65-F5344CB8AC3E}">
        <p14:creationId xmlns:p14="http://schemas.microsoft.com/office/powerpoint/2010/main" val="3620694396"/>
      </p:ext>
    </p:extLst>
  </p:cSld>
  <p:clrMapOvr>
    <a:masterClrMapping/>
  </p:clrMapOvr>
  <mc:AlternateContent xmlns:mc="http://schemas.openxmlformats.org/markup-compatibility/2006" xmlns:p14="http://schemas.microsoft.com/office/powerpoint/2010/main">
    <mc:Choice Requires="p14">
      <p:transition spd="slow" p14:dur="2000" advTm="151886"/>
    </mc:Choice>
    <mc:Fallback xmlns="">
      <p:transition spd="slow" advTm="151886"/>
    </mc:Fallback>
  </mc:AlternateContent>
  <p:extLst>
    <p:ext uri="{3A86A75C-4F4B-4683-9AE1-C65F6400EC91}">
      <p14:laserTraceLst xmlns:p14="http://schemas.microsoft.com/office/powerpoint/2010/main">
        <p14:tracePtLst>
          <p14:tracePt t="18365" x="3708400" y="6343650"/>
          <p14:tracePt t="18572" x="2770188" y="6416675"/>
          <p14:tracePt t="18577" x="2770188" y="6067425"/>
          <p14:tracePt t="18591" x="2770188" y="5634038"/>
          <p14:tracePt t="18607" x="2879725" y="4987925"/>
          <p14:tracePt t="18625" x="3049588" y="4435475"/>
          <p14:tracePt t="18642" x="3203575" y="4087813"/>
          <p14:tracePt t="18643" x="3262313" y="3960813"/>
          <p14:tracePt t="18658" x="3355975" y="3722688"/>
          <p14:tracePt t="18675" x="3475038" y="3543300"/>
          <p14:tracePt t="18691" x="3586163" y="3424238"/>
          <p14:tracePt t="18707" x="3738563" y="3340100"/>
          <p14:tracePt t="18724" x="3959225" y="3228975"/>
          <p14:tracePt t="18741" x="4137025" y="3170238"/>
          <p14:tracePt t="18758" x="4222750" y="3127375"/>
          <p14:tracePt t="18774" x="4265613" y="3109913"/>
          <p14:tracePt t="18791" x="4273550" y="3101975"/>
          <p14:tracePt t="24114" x="4298950" y="3119438"/>
          <p14:tracePt t="24123" x="4316413" y="3127375"/>
          <p14:tracePt t="24193" x="4324350" y="3135313"/>
          <p14:tracePt t="24201" x="4332288" y="3135313"/>
          <p14:tracePt t="24209" x="4349750" y="3144838"/>
          <p14:tracePt t="24222" x="4384675" y="3160713"/>
          <p14:tracePt t="24225" x="4392613" y="3160713"/>
          <p14:tracePt t="24241" x="4410075" y="3160713"/>
          <p14:tracePt t="25386" x="4418013" y="3170238"/>
          <p14:tracePt t="25409" x="4418013" y="3195638"/>
          <p14:tracePt t="25425" x="4418013" y="3203575"/>
          <p14:tracePt t="25433" x="4418013" y="3211513"/>
          <p14:tracePt t="25833" x="4410075" y="3186113"/>
          <p14:tracePt t="25841" x="4410075" y="3160713"/>
          <p14:tracePt t="25854" x="4400550" y="3144838"/>
          <p14:tracePt t="25871" x="4367213" y="3084513"/>
          <p14:tracePt t="25888" x="4341813" y="3041650"/>
          <p14:tracePt t="25905" x="4332288" y="3041650"/>
          <p14:tracePt t="25906" x="4291013" y="3041650"/>
          <p14:tracePt t="25954" x="4273550" y="3041650"/>
          <p14:tracePt t="26137" x="4306888" y="3041650"/>
          <p14:tracePt t="26145" x="4367213" y="3067050"/>
          <p14:tracePt t="26154" x="4400550" y="3084513"/>
          <p14:tracePt t="26171" x="4486275" y="3135313"/>
          <p14:tracePt t="26187" x="4595813" y="3195638"/>
          <p14:tracePt t="26204" x="4646613" y="3228975"/>
          <p14:tracePt t="26221" x="4664075" y="3228975"/>
          <p14:tracePt t="26266" x="4673600" y="3238500"/>
          <p14:tracePt t="26281" x="4689475" y="3254375"/>
          <p14:tracePt t="26289" x="4714875" y="3271838"/>
          <p14:tracePt t="26297" x="4724400" y="3289300"/>
          <p14:tracePt t="26306" x="4732338" y="3297238"/>
          <p14:tracePt t="26345" x="4740275" y="3305175"/>
          <p14:tracePt t="26353" x="4757738" y="3330575"/>
          <p14:tracePt t="26361" x="4765675" y="3355975"/>
          <p14:tracePt t="26370" x="4783138" y="3382963"/>
          <p14:tracePt t="26387" x="4791075" y="3382963"/>
          <p14:tracePt t="26443" x="4791075" y="3390900"/>
          <p14:tracePt t="32466" x="4791075" y="3408363"/>
          <p14:tracePt t="32481" x="4757738" y="3416300"/>
          <p14:tracePt t="32489" x="4724400" y="3433763"/>
          <p14:tracePt t="32502" x="4689475" y="3449638"/>
          <p14:tracePt t="32518" x="4486275" y="3502025"/>
          <p14:tracePt t="32534" x="4205288" y="3603625"/>
          <p14:tracePt t="32552" x="3984625" y="3671888"/>
          <p14:tracePt t="32554" x="3916363" y="3679825"/>
          <p14:tracePt t="32569" x="3865563" y="3687763"/>
          <p14:tracePt t="32571" x="3848100" y="3687763"/>
          <p14:tracePt t="32585" x="3822700" y="3697288"/>
          <p14:tracePt t="32602" x="3814763" y="3697288"/>
          <p14:tracePt t="32626" x="3789363" y="3697288"/>
          <p14:tracePt t="32636" x="3756025" y="3713163"/>
          <p14:tracePt t="32652" x="3662363" y="3722688"/>
          <p14:tracePt t="32668" x="3576638" y="3730625"/>
          <p14:tracePt t="32685" x="3559175" y="3730625"/>
          <p14:tracePt t="32705" x="3543300" y="3730625"/>
          <p14:tracePt t="32745" x="3492500" y="3730625"/>
          <p14:tracePt t="32754" x="3414713" y="3763963"/>
          <p14:tracePt t="32761" x="3338513" y="3763963"/>
          <p14:tracePt t="32769" x="3270250" y="3773488"/>
          <p14:tracePt t="32786" x="3211513" y="3790950"/>
          <p14:tracePt t="32786" x="3168650" y="3790950"/>
          <p14:tracePt t="32802" x="3117850" y="3790950"/>
          <p14:tracePt t="32818" x="3041650" y="3790950"/>
          <p14:tracePt t="32835" x="2998788" y="3806825"/>
          <p14:tracePt t="32852" x="2930525" y="3816350"/>
          <p14:tracePt t="32868" x="2854325" y="3816350"/>
          <p14:tracePt t="32885" x="2752725" y="3816350"/>
          <p14:tracePt t="32902" x="2719388" y="3816350"/>
          <p14:tracePt t="32937" x="2701925" y="3816350"/>
          <p14:tracePt t="32945" x="2625725" y="3816350"/>
          <p14:tracePt t="32953" x="2471738" y="3816350"/>
          <p14:tracePt t="32968" x="2301875" y="3816350"/>
          <p14:tracePt t="32989" x="1776413" y="3816350"/>
          <p14:tracePt t="33004" x="1427163" y="3816350"/>
          <p14:tracePt t="33018" x="1214438" y="3806825"/>
          <p14:tracePt t="33036" x="1147763" y="3790950"/>
          <p14:tracePt t="33266" x="1147763" y="3798888"/>
          <p14:tracePt t="33273" x="1173163" y="3824288"/>
          <p14:tracePt t="33286" x="1198563" y="3841750"/>
          <p14:tracePt t="33301" x="1239838" y="3857625"/>
          <p14:tracePt t="33319" x="1282700" y="3867150"/>
          <p14:tracePt t="34890" x="1300163" y="3867150"/>
          <p14:tracePt t="34897" x="1368425" y="3841750"/>
          <p14:tracePt t="34905" x="1384300" y="3841750"/>
          <p14:tracePt t="34917" x="1409700" y="3841750"/>
          <p14:tracePt t="34935" x="1444625" y="3841750"/>
          <p14:tracePt t="34951" x="1470025" y="3841750"/>
          <p14:tracePt t="35026" x="1487488" y="3841750"/>
          <p14:tracePt t="35036" x="1520825" y="3841750"/>
          <p14:tracePt t="35057" x="1528763" y="3841750"/>
          <p14:tracePt t="35193" x="1546225" y="3841750"/>
          <p14:tracePt t="35218" x="1554163" y="3841750"/>
          <p14:tracePt t="35226" x="1563688" y="3849688"/>
          <p14:tracePt t="35249" x="1579563" y="3857625"/>
          <p14:tracePt t="35257" x="1597025" y="3875088"/>
          <p14:tracePt t="35267" x="1614488" y="3883025"/>
          <p14:tracePt t="35283" x="1622425" y="3883025"/>
          <p14:tracePt t="35301" x="1631950" y="3892550"/>
          <p14:tracePt t="35317" x="1631950" y="3900488"/>
          <p14:tracePt t="35334" x="1639888" y="3900488"/>
          <p14:tracePt t="35350" x="1639888" y="3908425"/>
          <p14:tracePt t="35366" x="1639888" y="3943350"/>
          <p14:tracePt t="35384" x="1639888" y="3960813"/>
          <p14:tracePt t="35386" x="1639888" y="3968750"/>
          <p14:tracePt t="35409" x="1639888" y="3976688"/>
          <p14:tracePt t="35419" x="1639888" y="3994150"/>
          <p14:tracePt t="35434" x="1622425" y="4011613"/>
          <p14:tracePt t="35435" x="1622425" y="4019550"/>
          <p14:tracePt t="35450" x="1554163" y="4052888"/>
          <p14:tracePt t="35467" x="1452563" y="4062413"/>
          <p14:tracePt t="35484" x="1333500" y="4070350"/>
          <p14:tracePt t="35500" x="1249363" y="4070350"/>
          <p14:tracePt t="35518" x="1223963" y="4070350"/>
          <p14:tracePt t="35650" x="1214438" y="4070350"/>
          <p14:tracePt t="35666" x="1214438" y="4062413"/>
          <p14:tracePt t="35674" x="1214438" y="4044950"/>
          <p14:tracePt t="35684" x="1214438" y="4037013"/>
          <p14:tracePt t="35700" x="1249363" y="3994150"/>
          <p14:tracePt t="35717" x="1257300" y="3968750"/>
          <p14:tracePt t="35734" x="1274763" y="3943350"/>
          <p14:tracePt t="35751" x="1290638" y="3935413"/>
          <p14:tracePt t="35767" x="1308100" y="3917950"/>
          <p14:tracePt t="35784" x="1333500" y="3908425"/>
          <p14:tracePt t="35785" x="1350963" y="3908425"/>
          <p14:tracePt t="35801" x="1376363" y="3900488"/>
          <p14:tracePt t="35802" x="1409700" y="3883025"/>
          <p14:tracePt t="35820" x="1487488" y="3849688"/>
          <p14:tracePt t="35836" x="1528763" y="3832225"/>
          <p14:tracePt t="35850" x="1538288" y="3824288"/>
          <p14:tracePt t="36034" x="1528763" y="3824288"/>
          <p14:tracePt t="36041" x="1520825" y="3832225"/>
          <p14:tracePt t="36051" x="1503363" y="3849688"/>
          <p14:tracePt t="36067" x="1427163" y="3875088"/>
          <p14:tracePt t="36083" x="1368425" y="3875088"/>
          <p14:tracePt t="36100" x="1350963" y="3875088"/>
          <p14:tracePt t="36185" x="1325563" y="3875088"/>
          <p14:tracePt t="36193" x="1265238" y="3875088"/>
          <p14:tracePt t="36201" x="1257300" y="3875088"/>
          <p14:tracePt t="36217" x="1231900" y="3875088"/>
          <p14:tracePt t="36236" x="1223963" y="3875088"/>
          <p14:tracePt t="36337" x="1223963" y="3867150"/>
          <p14:tracePt t="36348" x="1231900" y="3867150"/>
          <p14:tracePt t="36354" x="1257300" y="3857625"/>
          <p14:tracePt t="36366" x="1290638" y="3857625"/>
          <p14:tracePt t="36384" x="1308100" y="3857625"/>
          <p14:tracePt t="36385" x="1333500" y="3857625"/>
          <p14:tracePt t="36400" x="1368425" y="3857625"/>
          <p14:tracePt t="36417" x="1452563" y="3857625"/>
          <p14:tracePt t="36433" x="1512888" y="3841750"/>
          <p14:tracePt t="36450" x="1589088" y="3841750"/>
          <p14:tracePt t="36466" x="1614488" y="3832225"/>
          <p14:tracePt t="36545" x="1639888" y="3824288"/>
          <p14:tracePt t="36553" x="1665288" y="3816350"/>
          <p14:tracePt t="36562" x="1708150" y="3806825"/>
          <p14:tracePt t="36568" x="1733550" y="3798888"/>
          <p14:tracePt t="36583" x="1776413" y="3798888"/>
          <p14:tracePt t="36600" x="1928813" y="3798888"/>
          <p14:tracePt t="36618" x="2073275" y="3798888"/>
          <p14:tracePt t="36619" x="2132013" y="3798888"/>
          <p14:tracePt t="36634" x="2174875" y="3798888"/>
          <p14:tracePt t="36651" x="2286000" y="3798888"/>
          <p14:tracePt t="36666" x="2293938" y="3798888"/>
          <p14:tracePt t="36747" x="2301875" y="3798888"/>
          <p14:tracePt t="36753" x="2344738" y="3798888"/>
          <p14:tracePt t="36767" x="2395538" y="3798888"/>
          <p14:tracePt t="36785" x="2540000" y="3798888"/>
          <p14:tracePt t="36799" x="2582863" y="3798888"/>
          <p14:tracePt t="36817" x="2651125" y="3798888"/>
          <p14:tracePt t="36835" x="2676525" y="3798888"/>
          <p14:tracePt t="40490" x="2684463" y="3798888"/>
          <p14:tracePt t="78490" x="2778125" y="3806825"/>
          <p14:tracePt t="78498" x="2854325" y="3849688"/>
          <p14:tracePt t="78505" x="2947988" y="3875088"/>
          <p14:tracePt t="78515" x="3049588" y="3908425"/>
          <p14:tracePt t="78535" x="3194050" y="3951288"/>
          <p14:tracePt t="78537" x="3313113" y="3986213"/>
          <p14:tracePt t="78548" x="3467100" y="4052888"/>
          <p14:tracePt t="78566" x="3678238" y="4130675"/>
          <p14:tracePt t="78582" x="3848100" y="4189413"/>
          <p14:tracePt t="78598" x="3992563" y="4197350"/>
          <p14:tracePt t="78615" x="4103688" y="4197350"/>
          <p14:tracePt t="78633" x="4187825" y="4197350"/>
          <p14:tracePt t="78648" x="4205288" y="4197350"/>
          <p14:tracePt t="78650" x="4222750" y="4197350"/>
          <p14:tracePt t="78667" x="4291013" y="4181475"/>
          <p14:tracePt t="78682" x="4306888" y="4181475"/>
          <p14:tracePt t="78684" x="4349750" y="4181475"/>
          <p14:tracePt t="78698" x="4410075" y="4171950"/>
          <p14:tracePt t="78714" x="4435475" y="4156075"/>
          <p14:tracePt t="78731" x="4451350" y="4146550"/>
          <p14:tracePt t="78747" x="4486275" y="4146550"/>
          <p14:tracePt t="78764" x="4545013" y="4138613"/>
          <p14:tracePt t="78783" x="4587875" y="4138613"/>
          <p14:tracePt t="78785" x="4613275" y="4138613"/>
          <p14:tracePt t="78798" x="4630738" y="4138613"/>
          <p14:tracePt t="78814" x="4681538" y="4138613"/>
          <p14:tracePt t="78833" x="4749800" y="4138613"/>
          <p14:tracePt t="78834" x="4757738" y="4138613"/>
          <p14:tracePt t="78937" x="4765675" y="4138613"/>
          <p14:tracePt t="96506" x="4749800" y="4138613"/>
          <p14:tracePt t="96513" x="4681538" y="4189413"/>
          <p14:tracePt t="96525" x="4613275" y="4257675"/>
          <p14:tracePt t="96540" x="4494213" y="4325938"/>
          <p14:tracePt t="96556" x="4222750" y="4460875"/>
          <p14:tracePt t="96573" x="3721100" y="4640263"/>
          <p14:tracePt t="96590" x="3178175" y="4860925"/>
          <p14:tracePt t="96607" x="2616200" y="4972050"/>
          <p14:tracePt t="96626" x="1954213" y="5022850"/>
          <p14:tracePt t="96641" x="1801813" y="5022850"/>
          <p14:tracePt t="96642" x="1698625" y="5022850"/>
          <p14:tracePt t="96659" x="1631950" y="5013325"/>
          <p14:tracePt t="96785" x="1597025" y="5013325"/>
          <p14:tracePt t="96794" x="1528763" y="5013325"/>
          <p14:tracePt t="96802" x="1462088" y="5013325"/>
          <p14:tracePt t="96809" x="1384300" y="5005388"/>
          <p14:tracePt t="96823" x="1325563" y="4962525"/>
          <p14:tracePt t="96840" x="1257300" y="4929188"/>
          <p14:tracePt t="96842" x="1249363" y="4919663"/>
          <p14:tracePt t="96898" x="1249363" y="4894263"/>
          <p14:tracePt t="96905" x="1257300" y="4827588"/>
          <p14:tracePt t="96913" x="1308100" y="4775200"/>
          <p14:tracePt t="96923" x="1358900" y="4733925"/>
          <p14:tracePt t="96940" x="1512888" y="4665663"/>
          <p14:tracePt t="96957" x="1766888" y="4605338"/>
          <p14:tracePt t="96973" x="2055813" y="4597400"/>
          <p14:tracePt t="96990" x="2268538" y="4597400"/>
          <p14:tracePt t="97006" x="2319338" y="4597400"/>
          <p14:tracePt t="97091" x="2344738" y="4597400"/>
          <p14:tracePt t="97097" x="2370138" y="4597400"/>
          <p14:tracePt t="97106" x="2405063" y="4630738"/>
          <p14:tracePt t="97123" x="2413000" y="4648200"/>
          <p14:tracePt t="97241" x="2446338" y="4657725"/>
          <p14:tracePt t="97249" x="2557463" y="4657725"/>
          <p14:tracePt t="97258" x="2659063" y="4657725"/>
          <p14:tracePt t="97273" x="2701925" y="4657725"/>
          <p14:tracePt t="97275" x="2735263" y="4648200"/>
          <p14:tracePt t="97291" x="2752725" y="4648200"/>
          <p14:tracePt t="97292" x="2752725" y="4640263"/>
          <p14:tracePt t="99809" x="2770188" y="4640263"/>
          <p14:tracePt t="99817" x="2820988" y="4640263"/>
          <p14:tracePt t="99825" x="2879725" y="4640263"/>
          <p14:tracePt t="99838" x="2922588" y="4630738"/>
          <p14:tracePt t="99855" x="2940050" y="4622800"/>
          <p14:tracePt t="112066" x="2914650" y="4622800"/>
          <p14:tracePt t="112073" x="2803525" y="4683125"/>
          <p14:tracePt t="112083" x="2744788" y="4708525"/>
          <p14:tracePt t="112099" x="2693988" y="4733925"/>
          <p14:tracePt t="112116" x="2676525" y="4741863"/>
          <p14:tracePt t="112177" x="2668588" y="4741863"/>
          <p14:tracePt t="112186" x="2659063" y="4741863"/>
          <p14:tracePt t="112193" x="2651125" y="4749800"/>
          <p14:tracePt t="112201" x="2625725" y="4775200"/>
          <p14:tracePt t="112217" x="2600325" y="4792663"/>
          <p14:tracePt t="112218" x="2540000" y="4818063"/>
          <p14:tracePt t="112235" x="2430463" y="4852988"/>
          <p14:tracePt t="112252" x="2413000" y="4852988"/>
          <p14:tracePt t="112313" x="2413000" y="4860925"/>
          <p14:tracePt t="112322" x="2387600" y="4886325"/>
          <p14:tracePt t="112333" x="2362200" y="4919663"/>
          <p14:tracePt t="112349" x="2319338" y="4962525"/>
          <p14:tracePt t="112366" x="2311400" y="4962525"/>
          <p14:tracePt t="112426" x="2301875" y="4972050"/>
          <p14:tracePt t="112434" x="2293938" y="4972050"/>
          <p14:tracePt t="112442" x="2286000" y="4972050"/>
          <p14:tracePt t="112451" x="2260600" y="4972050"/>
          <p14:tracePt t="112466" x="2182813" y="4987925"/>
          <p14:tracePt t="112483" x="2124075" y="4997450"/>
          <p14:tracePt t="112499" x="2073275" y="5013325"/>
          <p14:tracePt t="112516" x="2047875" y="5013325"/>
          <p14:tracePt t="112532" x="2005013" y="5022850"/>
          <p14:tracePt t="112549" x="1971675" y="5030788"/>
          <p14:tracePt t="112566" x="1928813" y="5038725"/>
          <p14:tracePt t="112583" x="1920875" y="5038725"/>
          <p14:tracePt t="112599" x="1911350" y="5038725"/>
          <p14:tracePt t="112616" x="1903413" y="5048250"/>
          <p14:tracePt t="112633" x="1817688" y="5064125"/>
          <p14:tracePt t="112634" x="1716088" y="5073650"/>
          <p14:tracePt t="112649" x="1631950" y="5073650"/>
          <p14:tracePt t="112665" x="1427163" y="5099050"/>
          <p14:tracePt t="112683" x="1358900" y="5099050"/>
          <p14:tracePt t="113905" x="1444625" y="5099050"/>
          <p14:tracePt t="113913" x="1563688" y="5099050"/>
          <p14:tracePt t="113922" x="1665288" y="5099050"/>
          <p14:tracePt t="113932" x="1766888" y="5099050"/>
          <p14:tracePt t="113949" x="1878013" y="5099050"/>
          <p14:tracePt t="113966" x="1928813" y="5099050"/>
          <p14:tracePt t="113983" x="1946275" y="5099050"/>
          <p14:tracePt t="114081" x="1971675" y="5099050"/>
          <p14:tracePt t="114089" x="2012950" y="5099050"/>
          <p14:tracePt t="114099" x="2047875" y="5099050"/>
          <p14:tracePt t="114116" x="2106613" y="5099050"/>
          <p14:tracePt t="114132" x="2182813" y="5099050"/>
          <p14:tracePt t="114151" x="2260600" y="5099050"/>
          <p14:tracePt t="114153" x="2293938" y="5099050"/>
          <p14:tracePt t="114165" x="2301875" y="5099050"/>
          <p14:tracePt t="114183" x="2311400" y="5099050"/>
          <p14:tracePt t="149641" x="2319338" y="5030788"/>
          <p14:tracePt t="149651" x="2217738" y="4384675"/>
          <p14:tracePt t="149657" x="1997075" y="3636963"/>
          <p14:tracePt t="149667" x="1792288" y="2863850"/>
          <p14:tracePt t="149683" x="1708150" y="2149475"/>
          <p14:tracePt t="149699" x="1741488" y="1751013"/>
          <p14:tracePt t="149716" x="1835150" y="917575"/>
          <p14:tracePt t="149733" x="1946275" y="306388"/>
        </p14:tracePtLst>
      </p14:laserTraceLst>
    </p:ext>
  </p:extLs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8C9C6905-96B6-3DD2-F43C-9F4FB4B473D7}"/>
              </a:ext>
            </a:extLst>
          </p:cNvPr>
          <p:cNvSpPr txBox="1"/>
          <p:nvPr/>
        </p:nvSpPr>
        <p:spPr>
          <a:xfrm>
            <a:off x="2838381" y="589139"/>
            <a:ext cx="8570648" cy="1323439"/>
          </a:xfrm>
          <a:prstGeom prst="rect">
            <a:avLst/>
          </a:prstGeom>
          <a:solidFill>
            <a:srgbClr val="00B0F0"/>
          </a:solidFill>
        </p:spPr>
        <p:txBody>
          <a:bodyPr wrap="square" rtlCol="0">
            <a:spAutoFit/>
          </a:bodyPr>
          <a:lstStyle/>
          <a:p>
            <a:pPr algn="ctr"/>
            <a:r>
              <a:rPr lang="en-US" sz="4000" b="1" dirty="0">
                <a:solidFill>
                  <a:schemeClr val="bg1"/>
                </a:solidFill>
                <a:latin typeface="Alexandria" charset="0"/>
              </a:rPr>
              <a:t>Inflated Claims</a:t>
            </a:r>
            <a:endParaRPr lang="ar-YE" sz="4000" b="1" dirty="0">
              <a:solidFill>
                <a:schemeClr val="bg1"/>
              </a:solidFill>
              <a:latin typeface="Alexandria" charset="0"/>
            </a:endParaRPr>
          </a:p>
          <a:p>
            <a:pPr algn="ctr"/>
            <a:r>
              <a:rPr lang="en-US" sz="4000" b="1" dirty="0">
                <a:solidFill>
                  <a:schemeClr val="bg1"/>
                </a:solidFill>
                <a:latin typeface="Traditional Arabic" panose="02020603050405020304" pitchFamily="18" charset="-78"/>
                <a:cs typeface="Traditional Arabic" panose="02020603050405020304" pitchFamily="18" charset="-78"/>
              </a:rPr>
              <a:t> </a:t>
            </a:r>
            <a:r>
              <a:rPr lang="ar-YE" sz="4000" b="1" dirty="0">
                <a:solidFill>
                  <a:schemeClr val="bg1"/>
                </a:solidFill>
                <a:latin typeface="Traditional Arabic" panose="02020603050405020304" pitchFamily="18" charset="-78"/>
                <a:cs typeface="Traditional Arabic" panose="02020603050405020304" pitchFamily="18" charset="-78"/>
              </a:rPr>
              <a:t>المطالبات المبالغ فيها </a:t>
            </a:r>
            <a:endParaRPr lang="en-US" sz="4000" b="1" dirty="0">
              <a:solidFill>
                <a:schemeClr val="bg1"/>
              </a:solidFill>
              <a:latin typeface="Traditional Arabic" panose="02020603050405020304" pitchFamily="18" charset="-78"/>
              <a:cs typeface="Traditional Arabic" panose="02020603050405020304" pitchFamily="18" charset="-78"/>
            </a:endParaRPr>
          </a:p>
        </p:txBody>
      </p:sp>
      <p:sp>
        <p:nvSpPr>
          <p:cNvPr id="14" name="TextBox 13">
            <a:extLst>
              <a:ext uri="{FF2B5EF4-FFF2-40B4-BE49-F238E27FC236}">
                <a16:creationId xmlns:a16="http://schemas.microsoft.com/office/drawing/2014/main" xmlns="" id="{87257550-6B76-0921-6F03-193A15BDE0F1}"/>
              </a:ext>
            </a:extLst>
          </p:cNvPr>
          <p:cNvSpPr txBox="1"/>
          <p:nvPr/>
        </p:nvSpPr>
        <p:spPr>
          <a:xfrm>
            <a:off x="390525" y="1871182"/>
            <a:ext cx="11353800" cy="4766690"/>
          </a:xfrm>
          <a:prstGeom prst="rect">
            <a:avLst/>
          </a:prstGeom>
          <a:noFill/>
        </p:spPr>
        <p:txBody>
          <a:bodyPr wrap="square">
            <a:spAutoFit/>
          </a:bodyPr>
          <a:lstStyle/>
          <a:p>
            <a:pPr algn="l">
              <a:lnSpc>
                <a:spcPct val="150000"/>
              </a:lnSpc>
            </a:pPr>
            <a:r>
              <a:rPr lang="en-US" sz="1600" dirty="0">
                <a:solidFill>
                  <a:srgbClr val="0A1F61"/>
                </a:solidFill>
                <a:cs typeface="Tajawal ExtraBold" panose="00000800000000000000" pitchFamily="2" charset="-78"/>
              </a:rPr>
              <a:t>Another cost of insurance relates to the submission of</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inflated or “padded” claims. Although the loss is not</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intentionally caused by the insured, the dollar amount</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of the claim may exceed the actual financial loss.</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Examples of inflated claims include the following:</a:t>
            </a:r>
          </a:p>
          <a:p>
            <a:pPr algn="l">
              <a:lnSpc>
                <a:spcPct val="150000"/>
              </a:lnSpc>
            </a:pPr>
            <a:r>
              <a:rPr lang="en-US" sz="1600" dirty="0">
                <a:solidFill>
                  <a:srgbClr val="0A1F61"/>
                </a:solidFill>
                <a:cs typeface="Tajawal ExtraBold" panose="00000800000000000000" pitchFamily="2" charset="-78"/>
              </a:rPr>
              <a:t>■■ Attorneys for plaintiffs sue for high-liability</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judgments that exceed the true economic loss of</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the</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victim.</a:t>
            </a:r>
          </a:p>
          <a:p>
            <a:pPr algn="l">
              <a:lnSpc>
                <a:spcPct val="150000"/>
              </a:lnSpc>
            </a:pPr>
            <a:r>
              <a:rPr lang="en-US" sz="1600" dirty="0">
                <a:solidFill>
                  <a:srgbClr val="0A1F61"/>
                </a:solidFill>
                <a:cs typeface="Tajawal ExtraBold" panose="00000800000000000000" pitchFamily="2" charset="-78"/>
              </a:rPr>
              <a:t>■■ Insureds inflate the amount of damage in auto</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collision claims so that the insurance payment</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will cover the collision deductible.</a:t>
            </a:r>
          </a:p>
          <a:p>
            <a:pPr algn="l">
              <a:lnSpc>
                <a:spcPct val="150000"/>
              </a:lnSpc>
            </a:pPr>
            <a:r>
              <a:rPr lang="en-US" sz="1600" dirty="0">
                <a:solidFill>
                  <a:srgbClr val="0A1F61"/>
                </a:solidFill>
                <a:cs typeface="Tajawal ExtraBold" panose="00000800000000000000" pitchFamily="2" charset="-78"/>
              </a:rPr>
              <a:t>■■ Disabled persons often malinger to collect</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disability-</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income benefits for a longer duration.</a:t>
            </a:r>
          </a:p>
          <a:p>
            <a:pPr algn="l">
              <a:lnSpc>
                <a:spcPct val="150000"/>
              </a:lnSpc>
            </a:pPr>
            <a:r>
              <a:rPr lang="en-US" sz="1600" dirty="0">
                <a:solidFill>
                  <a:srgbClr val="0A1F61"/>
                </a:solidFill>
                <a:cs typeface="Tajawal ExtraBold" panose="00000800000000000000" pitchFamily="2" charset="-78"/>
              </a:rPr>
              <a:t>■■ Insureds exaggerate the amount and value of</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property stolen from a home or business</a:t>
            </a:r>
            <a:endParaRPr lang="ar-YE" sz="1600" dirty="0">
              <a:solidFill>
                <a:srgbClr val="0A1F61"/>
              </a:solidFill>
              <a:cs typeface="Tajawal ExtraBold" panose="00000800000000000000" pitchFamily="2" charset="-78"/>
            </a:endParaRPr>
          </a:p>
          <a:p>
            <a:pPr algn="r">
              <a:lnSpc>
                <a:spcPct val="150000"/>
              </a:lnSpc>
            </a:pPr>
            <a:r>
              <a:rPr lang="ar-YE" dirty="0">
                <a:solidFill>
                  <a:srgbClr val="0A1F61"/>
                </a:solidFill>
                <a:latin typeface="Traditional Arabic" panose="02020603050405020304" pitchFamily="18" charset="-78"/>
                <a:cs typeface="Traditional Arabic" panose="02020603050405020304" pitchFamily="18" charset="-78"/>
              </a:rPr>
              <a:t>تكلفة أخرى للتأمين تتعلق بتقديم مطالبات مبالغ فيها. على الرغم من أن الخسارة لم تُسبب عمدًا من قبل المؤمن عليه، إلا أن قيمة المطالبة قد تتجاوز الخسارة المالية الفعلية. أمثلة على المطالبات المتضخمة تشمل ما يلي: </a:t>
            </a:r>
          </a:p>
          <a:p>
            <a:pPr algn="r">
              <a:lnSpc>
                <a:spcPct val="150000"/>
              </a:lnSpc>
            </a:pPr>
            <a:r>
              <a:rPr lang="ar-YE" dirty="0">
                <a:solidFill>
                  <a:srgbClr val="0A1F61"/>
                </a:solidFill>
                <a:latin typeface="Traditional Arabic" panose="02020603050405020304" pitchFamily="18" charset="-78"/>
                <a:cs typeface="Traditional Arabic" panose="02020603050405020304" pitchFamily="18" charset="-78"/>
              </a:rPr>
              <a:t>■■ المحامون الذين يمثلون المدعين يقاضون للحصول على أحكام مسؤولية عالية تتجاوز الخسارة الاقتصادية الحقيقية للضحية. </a:t>
            </a:r>
          </a:p>
          <a:p>
            <a:pPr algn="r">
              <a:lnSpc>
                <a:spcPct val="150000"/>
              </a:lnSpc>
            </a:pPr>
            <a:r>
              <a:rPr lang="ar-YE" dirty="0">
                <a:solidFill>
                  <a:srgbClr val="0A1F61"/>
                </a:solidFill>
                <a:latin typeface="Traditional Arabic" panose="02020603050405020304" pitchFamily="18" charset="-78"/>
                <a:cs typeface="Traditional Arabic" panose="02020603050405020304" pitchFamily="18" charset="-78"/>
              </a:rPr>
              <a:t>■■ يقوم المؤمن عليهم بتضخيم حجم الأضرار في مطالبات حوادث السيارات بحيث يغطي الدفع التأميني المبلغ المقتطع من التأمين.</a:t>
            </a:r>
          </a:p>
          <a:p>
            <a:pPr algn="r">
              <a:lnSpc>
                <a:spcPct val="150000"/>
              </a:lnSpc>
            </a:pPr>
            <a:r>
              <a:rPr lang="ar-YE" dirty="0">
                <a:solidFill>
                  <a:srgbClr val="0A1F61"/>
                </a:solidFill>
                <a:latin typeface="Traditional Arabic" panose="02020603050405020304" pitchFamily="18" charset="-78"/>
                <a:cs typeface="Traditional Arabic" panose="02020603050405020304" pitchFamily="18" charset="-78"/>
              </a:rPr>
              <a:t> ■■ كثيرًا ما يماطل الأشخاص التى تعرضوا لإعاقات للحصول على إعانات العجز لفترة أطول.</a:t>
            </a:r>
          </a:p>
          <a:p>
            <a:pPr algn="r">
              <a:lnSpc>
                <a:spcPct val="150000"/>
              </a:lnSpc>
            </a:pPr>
            <a:r>
              <a:rPr lang="ar-YE" dirty="0">
                <a:solidFill>
                  <a:srgbClr val="0A1F61"/>
                </a:solidFill>
                <a:latin typeface="Traditional Arabic" panose="02020603050405020304" pitchFamily="18" charset="-78"/>
                <a:cs typeface="Traditional Arabic" panose="02020603050405020304" pitchFamily="18" charset="-78"/>
              </a:rPr>
              <a:t> ■■ يبالغ المؤمن عليهم في حجم وقيمة الممتلكات المسروقة من المنزل أو العمل.</a:t>
            </a:r>
            <a:endParaRPr lang="en-US" dirty="0">
              <a:solidFill>
                <a:srgbClr val="0A1F61"/>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180181221"/>
      </p:ext>
    </p:extLst>
  </p:cSld>
  <p:clrMapOvr>
    <a:masterClrMapping/>
  </p:clrMapOvr>
  <mc:AlternateContent xmlns:mc="http://schemas.openxmlformats.org/markup-compatibility/2006" xmlns:p14="http://schemas.microsoft.com/office/powerpoint/2010/main">
    <mc:Choice Requires="p14">
      <p:transition spd="slow" p14:dur="2000" advTm="126011"/>
    </mc:Choice>
    <mc:Fallback xmlns="">
      <p:transition spd="slow" advTm="126011"/>
    </mc:Fallback>
  </mc:AlternateContent>
  <p:extLst>
    <p:ext uri="{3A86A75C-4F4B-4683-9AE1-C65F6400EC91}">
      <p14:laserTraceLst xmlns:p14="http://schemas.microsoft.com/office/powerpoint/2010/main">
        <p14:tracePtLst>
          <p14:tracePt t="20289" x="3625850" y="6280150"/>
          <p14:tracePt t="20964" x="2752725" y="6840538"/>
          <p14:tracePt t="21300" x="2752725" y="6799263"/>
          <p14:tracePt t="21307" x="2752725" y="6619875"/>
          <p14:tracePt t="21315" x="2752725" y="6492875"/>
          <p14:tracePt t="21329" x="2752725" y="6442075"/>
          <p14:tracePt t="21347" x="2786063" y="6305550"/>
          <p14:tracePt t="21363" x="2828925" y="6194425"/>
          <p14:tracePt t="21379" x="2838450" y="6153150"/>
          <p14:tracePt t="21467" x="2846388" y="6153150"/>
          <p14:tracePt t="21476" x="2846388" y="6118225"/>
          <p14:tracePt t="21483" x="2846388" y="6076950"/>
          <p14:tracePt t="21495" x="2846388" y="6049963"/>
          <p14:tracePt t="21512" x="2820988" y="5999163"/>
          <p14:tracePt t="21530" x="2744788" y="5957888"/>
          <p14:tracePt t="21531" x="2727325" y="5948363"/>
          <p14:tracePt t="21548" x="2633663" y="5915025"/>
          <p14:tracePt t="21563" x="2600325" y="5915025"/>
          <p14:tracePt t="21565" x="2590800" y="5915025"/>
          <p14:tracePt t="21603" x="2582863" y="5915025"/>
          <p14:tracePt t="21635" x="2574925" y="5915025"/>
          <p14:tracePt t="21643" x="2565400" y="5922963"/>
          <p14:tracePt t="21691" x="2574925" y="5940425"/>
          <p14:tracePt t="21699" x="2574925" y="5948363"/>
          <p14:tracePt t="21731" x="2590800" y="5948363"/>
          <p14:tracePt t="21739" x="2608263" y="5948363"/>
          <p14:tracePt t="21756" x="2616200" y="5948363"/>
          <p14:tracePt t="21770" x="2625725" y="5948363"/>
          <p14:tracePt t="21781" x="2641600" y="5922963"/>
          <p14:tracePt t="21795" x="2701925" y="5838825"/>
          <p14:tracePt t="21812" x="2982913" y="5557838"/>
          <p14:tracePt t="21829" x="3381375" y="5286375"/>
          <p14:tracePt t="21845" x="3763963" y="5099050"/>
          <p14:tracePt t="21862" x="4002088" y="5005388"/>
          <p14:tracePt t="21879" x="4137025" y="4929188"/>
          <p14:tracePt t="21896" x="4222750" y="4903788"/>
          <p14:tracePt t="21912" x="4230688" y="4903788"/>
          <p14:tracePt t="21939" x="4248150" y="4886325"/>
          <p14:tracePt t="21947" x="4316413" y="4860925"/>
          <p14:tracePt t="21963" x="4451350" y="4749800"/>
          <p14:tracePt t="21964" x="4621213" y="4657725"/>
          <p14:tracePt t="21980" x="4808538" y="4589463"/>
          <p14:tracePt t="21981" x="4910138" y="4538663"/>
          <p14:tracePt t="21996" x="4995863" y="4495800"/>
          <p14:tracePt t="22012" x="5080000" y="4470400"/>
          <p14:tracePt t="22531" x="5089525" y="4470400"/>
          <p14:tracePt t="22547" x="5089525" y="4478338"/>
          <p14:tracePt t="22556" x="5089525" y="4495800"/>
          <p14:tracePt t="22564" x="5054600" y="4513263"/>
          <p14:tracePt t="22579" x="5029200" y="4538663"/>
          <p14:tracePt t="22581" x="5029200" y="4546600"/>
          <p14:tracePt t="22747" x="5046663" y="4546600"/>
          <p14:tracePt t="22756" x="5046663" y="4538663"/>
          <p14:tracePt t="22771" x="5054600" y="4529138"/>
          <p14:tracePt t="22899" x="5089525" y="4529138"/>
          <p14:tracePt t="22908" x="5122863" y="4521200"/>
          <p14:tracePt t="22915" x="5183188" y="4495800"/>
          <p14:tracePt t="22928" x="5267325" y="4495800"/>
          <p14:tracePt t="22946" x="5411788" y="4478338"/>
          <p14:tracePt t="22962" x="5616575" y="4445000"/>
          <p14:tracePt t="22979" x="5845175" y="4419600"/>
          <p14:tracePt t="22997" x="6032500" y="4384675"/>
          <p14:tracePt t="22998" x="6091238" y="4376738"/>
          <p14:tracePt t="23011" x="6134100" y="4368800"/>
          <p14:tracePt t="23030" x="6303963" y="4333875"/>
          <p14:tracePt t="23045" x="6380163" y="4316413"/>
          <p14:tracePt t="23062" x="6499225" y="4283075"/>
          <p14:tracePt t="23079" x="6600825" y="4265613"/>
          <p14:tracePt t="23095" x="6686550" y="4257675"/>
          <p14:tracePt t="23112" x="6737350" y="4257675"/>
          <p14:tracePt t="23128" x="6797675" y="4257675"/>
          <p14:tracePt t="23145" x="6873875" y="4257675"/>
          <p14:tracePt t="23163" x="6950075" y="4257675"/>
          <p14:tracePt t="23164" x="6992938" y="4257675"/>
          <p14:tracePt t="23179" x="7051675" y="4257675"/>
          <p14:tracePt t="23181" x="7077075" y="4257675"/>
          <p14:tracePt t="23196" x="7112000" y="4257675"/>
          <p14:tracePt t="23197" x="7145338" y="4257675"/>
          <p14:tracePt t="23212" x="7178675" y="4257675"/>
          <p14:tracePt t="23228" x="7264400" y="4257675"/>
          <p14:tracePt t="23245" x="7297738" y="4257675"/>
          <p14:tracePt t="23262" x="7391400" y="4283075"/>
          <p14:tracePt t="23278" x="7451725" y="4300538"/>
          <p14:tracePt t="23295" x="7502525" y="4300538"/>
          <p14:tracePt t="23312" x="7570788" y="4308475"/>
          <p14:tracePt t="23329" x="7586663" y="4316413"/>
          <p14:tracePt t="23345" x="7629525" y="4316413"/>
          <p14:tracePt t="23362" x="7672388" y="4316413"/>
          <p14:tracePt t="23403" x="7680325" y="4316413"/>
          <p14:tracePt t="23413" x="7697788" y="4316413"/>
          <p14:tracePt t="23419" x="7740650" y="4316413"/>
          <p14:tracePt t="23429" x="7781925" y="4316413"/>
          <p14:tracePt t="23445" x="7842250" y="4316413"/>
          <p14:tracePt t="23461" x="7910513" y="4316413"/>
          <p14:tracePt t="23479" x="7986713" y="4316413"/>
          <p14:tracePt t="23495" x="8054975" y="4316413"/>
          <p14:tracePt t="23512" x="8062913" y="4316413"/>
          <p14:tracePt t="23540" x="8080375" y="4316413"/>
          <p14:tracePt t="23547" x="8113713" y="4316413"/>
          <p14:tracePt t="23562" x="8147050" y="4316413"/>
          <p14:tracePt t="23579" x="8207375" y="4316413"/>
          <p14:tracePt t="23580" x="8232775" y="4308475"/>
          <p14:tracePt t="23595" x="8275638" y="4291013"/>
          <p14:tracePt t="23612" x="8343900" y="4283075"/>
          <p14:tracePt t="23628" x="8428038" y="4265613"/>
          <p14:tracePt t="23645" x="8470900" y="4257675"/>
          <p14:tracePt t="23662" x="8496300" y="4240213"/>
          <p14:tracePt t="23678" x="8555038" y="4224338"/>
          <p14:tracePt t="23697" x="8623300" y="4206875"/>
          <p14:tracePt t="23698" x="8640763" y="4206875"/>
          <p14:tracePt t="23715" x="8648700" y="4206875"/>
          <p14:tracePt t="23728" x="8666163" y="4197350"/>
          <p14:tracePt t="23771" x="8699500" y="4197350"/>
          <p14:tracePt t="23779" x="8716963" y="4189413"/>
          <p14:tracePt t="23787" x="8734425" y="4189413"/>
          <p14:tracePt t="23797" x="8750300" y="4171950"/>
          <p14:tracePt t="23814" x="8802688" y="4171950"/>
          <p14:tracePt t="23829" x="8861425" y="4156075"/>
          <p14:tracePt t="23848" x="8921750" y="4130675"/>
          <p14:tracePt t="23862" x="8963025" y="4121150"/>
          <p14:tracePt t="23878" x="8997950" y="4113213"/>
          <p14:tracePt t="23895" x="9048750" y="4070350"/>
          <p14:tracePt t="23911" x="9117013" y="4011613"/>
          <p14:tracePt t="23928" x="9193213" y="3892550"/>
          <p14:tracePt t="23948" x="9277350" y="3748088"/>
          <p14:tracePt t="23961" x="9302750" y="3705225"/>
          <p14:tracePt t="23980" x="9345613" y="3629025"/>
          <p14:tracePt t="23995" x="9345613" y="3611563"/>
          <p14:tracePt t="23996" x="9353550" y="3578225"/>
          <p14:tracePt t="24012" x="9371013" y="3552825"/>
          <p14:tracePt t="24014" x="9380538" y="3543300"/>
          <p14:tracePt t="24030" x="9431338" y="3433763"/>
          <p14:tracePt t="24046" x="9490075" y="3314700"/>
          <p14:tracePt t="24061" x="9601200" y="3178175"/>
          <p14:tracePt t="24078" x="9710738" y="3008313"/>
          <p14:tracePt t="24096" x="9855200" y="2863850"/>
          <p14:tracePt t="24111" x="9966325" y="2744788"/>
          <p14:tracePt t="24127" x="10042525" y="2676525"/>
          <p14:tracePt t="24147" x="10075863" y="2643188"/>
          <p14:tracePt t="24236" x="10075863" y="2633663"/>
          <p14:tracePt t="24243" x="10093325" y="2608263"/>
          <p14:tracePt t="24251" x="10101263" y="2592388"/>
          <p14:tracePt t="24276" x="10110788" y="2582863"/>
          <p14:tracePt t="24283" x="10126663" y="2566988"/>
          <p14:tracePt t="24296" x="10136188" y="2541588"/>
          <p14:tracePt t="24311" x="10179050" y="2489200"/>
          <p14:tracePt t="24328" x="10212388" y="2463800"/>
          <p14:tracePt t="24345" x="10220325" y="2447925"/>
          <p14:tracePt t="24362" x="10237788" y="2430463"/>
          <p14:tracePt t="24420" x="10255250" y="2430463"/>
          <p14:tracePt t="24429" x="10271125" y="2422525"/>
          <p14:tracePt t="24436" x="10288588" y="2413000"/>
          <p14:tracePt t="24648" x="10255250" y="2413000"/>
          <p14:tracePt t="24652" x="10229850" y="2413000"/>
          <p14:tracePt t="24662" x="10204450" y="2413000"/>
          <p14:tracePt t="24678" x="10169525" y="2413000"/>
          <p14:tracePt t="24696" x="10126663" y="2413000"/>
          <p14:tracePt t="24712" x="10059988" y="2413000"/>
          <p14:tracePt t="24728" x="9940925" y="2413000"/>
          <p14:tracePt t="24748" x="9745663" y="2413000"/>
          <p14:tracePt t="24750" x="9634538" y="2413000"/>
          <p14:tracePt t="24762" x="9532938" y="2413000"/>
          <p14:tracePt t="24763" x="9464675" y="2413000"/>
          <p14:tracePt t="24778" x="9405938" y="2413000"/>
          <p14:tracePt t="24795" x="9328150" y="2413000"/>
          <p14:tracePt t="24797" x="9302750" y="2413000"/>
          <p14:tracePt t="24811" x="9294813" y="2413000"/>
          <p14:tracePt t="24829" x="9286875" y="2413000"/>
          <p14:tracePt t="26948" x="9269413" y="2413000"/>
          <p14:tracePt t="41077" x="9261475" y="2405063"/>
          <p14:tracePt t="41092" x="9209088" y="2413000"/>
          <p14:tracePt t="41099" x="9167813" y="2430463"/>
          <p14:tracePt t="41107" x="9158288" y="2438400"/>
          <p14:tracePt t="41120" x="9150350" y="2447925"/>
          <p14:tracePt t="41137" x="9124950" y="2489200"/>
          <p14:tracePt t="41155" x="9074150" y="2592388"/>
          <p14:tracePt t="41156" x="9039225" y="2643188"/>
          <p14:tracePt t="41172" x="9031288" y="2668588"/>
          <p14:tracePt t="41172" x="9013825" y="2719388"/>
          <p14:tracePt t="41188" x="8988425" y="2770188"/>
          <p14:tracePt t="41205" x="8921750" y="3008313"/>
          <p14:tracePt t="41220" x="8828088" y="3178175"/>
          <p14:tracePt t="41239" x="8750300" y="3271838"/>
          <p14:tracePt t="41254" x="8683625" y="3305175"/>
          <p14:tracePt t="41273" x="8623300" y="3314700"/>
          <p14:tracePt t="41275" x="8615363" y="3314700"/>
          <p14:tracePt t="41324" x="8605838" y="3330575"/>
          <p14:tracePt t="41332" x="8597900" y="3340100"/>
          <p14:tracePt t="41339" x="8580438" y="3355975"/>
          <p14:tracePt t="41353" x="8572500" y="3373438"/>
          <p14:tracePt t="41355" x="8572500" y="3382963"/>
          <p14:tracePt t="41371" x="8572500" y="3390900"/>
          <p14:tracePt t="41372" x="8564563" y="3416300"/>
          <p14:tracePt t="41387" x="8555038" y="3441700"/>
          <p14:tracePt t="41404" x="8539163" y="3484563"/>
          <p14:tracePt t="41405" x="8529638" y="3509963"/>
          <p14:tracePt t="41420" x="8521700" y="3552825"/>
          <p14:tracePt t="41437" x="8521700" y="3586163"/>
          <p14:tracePt t="41455" x="8521700" y="3594100"/>
          <p14:tracePt t="41471" x="8521700" y="3603625"/>
          <p14:tracePt t="41517" x="8513763" y="3611563"/>
          <p14:tracePt t="41893" x="8504238" y="3611563"/>
          <p14:tracePt t="41947" x="8478838" y="3611563"/>
          <p14:tracePt t="41956" x="8351838" y="3654425"/>
          <p14:tracePt t="41963" x="8207375" y="3687763"/>
          <p14:tracePt t="41972" x="8139113" y="3697288"/>
          <p14:tracePt t="41987" x="8037513" y="3705225"/>
          <p14:tracePt t="42004" x="7850188" y="3738563"/>
          <p14:tracePt t="42006" x="7731125" y="3738563"/>
          <p14:tracePt t="42021" x="7646988" y="3738563"/>
          <p14:tracePt t="42036" x="7477125" y="3738563"/>
          <p14:tracePt t="42107" x="7434263" y="3738563"/>
          <p14:tracePt t="42115" x="7366000" y="3738563"/>
          <p14:tracePt t="42122" x="7289800" y="3738563"/>
          <p14:tracePt t="42136" x="7246938" y="3738563"/>
          <p14:tracePt t="42153" x="7145338" y="3738563"/>
          <p14:tracePt t="42172" x="6958013" y="3738563"/>
          <p14:tracePt t="42187" x="6899275" y="3738563"/>
          <p14:tracePt t="42204" x="6831013" y="3738563"/>
          <p14:tracePt t="42206" x="6797675" y="3738563"/>
          <p14:tracePt t="42221" x="6780213" y="3738563"/>
          <p14:tracePt t="42260" x="6762750" y="3738563"/>
          <p14:tracePt t="42269" x="6745288" y="3738563"/>
          <p14:tracePt t="42276" x="6711950" y="3738563"/>
          <p14:tracePt t="42286" x="6661150" y="3738563"/>
          <p14:tracePt t="42303" x="6465888" y="3738563"/>
          <p14:tracePt t="42320" x="6219825" y="3738563"/>
          <p14:tracePt t="42337" x="5981700" y="3738563"/>
          <p14:tracePt t="42356" x="5726113" y="3738563"/>
          <p14:tracePt t="42371" x="5683250" y="3738563"/>
          <p14:tracePt t="42373" x="5641975" y="3738563"/>
          <p14:tracePt t="42387" x="5607050" y="3738563"/>
          <p14:tracePt t="42389" x="5565775" y="3738563"/>
          <p14:tracePt t="42403" x="5497513" y="3738563"/>
          <p14:tracePt t="42420" x="5284788" y="3738563"/>
          <p14:tracePt t="42437" x="4945063" y="3738563"/>
          <p14:tracePt t="42453" x="4783138" y="3738563"/>
          <p14:tracePt t="42471" x="4724400" y="3738563"/>
          <p14:tracePt t="42486" x="4699000" y="3738563"/>
          <p14:tracePt t="42504" x="4689475" y="3738563"/>
          <p14:tracePt t="42677" x="4699000" y="3738563"/>
          <p14:tracePt t="42682" x="4775200" y="3738563"/>
          <p14:tracePt t="42691" x="4859338" y="3738563"/>
          <p14:tracePt t="42703" x="4919663" y="3738563"/>
          <p14:tracePt t="42720" x="5080000" y="3738563"/>
          <p14:tracePt t="42737" x="5233988" y="3738563"/>
          <p14:tracePt t="42753" x="5302250" y="3738563"/>
          <p14:tracePt t="42770" x="5310188" y="3738563"/>
          <p14:tracePt t="42790" x="5343525" y="3738563"/>
          <p14:tracePt t="42804" x="5386388" y="3738563"/>
          <p14:tracePt t="42805" x="5446713" y="3738563"/>
          <p14:tracePt t="42822" x="5657850" y="3738563"/>
          <p14:tracePt t="42837" x="5981700" y="3738563"/>
          <p14:tracePt t="42853" x="6405563" y="3738563"/>
          <p14:tracePt t="42870" x="6729413" y="3738563"/>
          <p14:tracePt t="42886" x="7018338" y="3748088"/>
          <p14:tracePt t="42903" x="7162800" y="3756025"/>
          <p14:tracePt t="42920" x="7221538" y="3756025"/>
          <p14:tracePt t="42936" x="7272338" y="3756025"/>
          <p14:tracePt t="42953" x="7340600" y="3738563"/>
          <p14:tracePt t="42970" x="7426325" y="3738563"/>
          <p14:tracePt t="42987" x="7578725" y="3705225"/>
          <p14:tracePt t="43003" x="7766050" y="3697288"/>
          <p14:tracePt t="43021" x="8029575" y="3679825"/>
          <p14:tracePt t="43037" x="8359775" y="3679825"/>
          <p14:tracePt t="43053" x="8691563" y="3679825"/>
          <p14:tracePt t="43069" x="8767763" y="3679825"/>
          <p14:tracePt t="43087" x="8793163" y="3679825"/>
          <p14:tracePt t="69693" x="8496300" y="3875088"/>
          <p14:tracePt t="69699" x="7935913" y="4130675"/>
          <p14:tracePt t="69711" x="7604125" y="4257675"/>
          <p14:tracePt t="69724" x="7477125" y="4333875"/>
          <p14:tracePt t="69741" x="7323138" y="4513263"/>
          <p14:tracePt t="69758" x="7051675" y="4818063"/>
          <p14:tracePt t="69774" x="6805613" y="5005388"/>
          <p14:tracePt t="69791" x="6584950" y="5124450"/>
          <p14:tracePt t="69808" x="6389688" y="5200650"/>
          <p14:tracePt t="69828" x="6065838" y="5380038"/>
          <p14:tracePt t="69841" x="5921375" y="5472113"/>
          <p14:tracePt t="69859" x="5657850" y="5634038"/>
          <p14:tracePt t="69860" x="5538788" y="5694363"/>
          <p14:tracePt t="69876" x="5421313" y="5753100"/>
          <p14:tracePt t="69876" x="5318125" y="5813425"/>
          <p14:tracePt t="69892" x="5233988" y="5854700"/>
          <p14:tracePt t="69894" x="5157788" y="5880100"/>
          <p14:tracePt t="69909" x="5106988" y="5905500"/>
          <p14:tracePt t="69910" x="5072063" y="5915025"/>
          <p14:tracePt t="69925" x="5064125" y="5915025"/>
          <p14:tracePt t="69957" x="5054600" y="5922963"/>
          <p14:tracePt t="69964" x="5021263" y="5922963"/>
          <p14:tracePt t="69974" x="4987925" y="5922963"/>
          <p14:tracePt t="69991" x="4884738" y="5922963"/>
          <p14:tracePt t="70008" x="4664075" y="5821363"/>
          <p14:tracePt t="70024" x="4384675" y="5659438"/>
          <p14:tracePt t="70041" x="4035425" y="5421313"/>
          <p14:tracePt t="70058" x="3525838" y="5132388"/>
          <p14:tracePt t="70078" x="2701925" y="4622800"/>
          <p14:tracePt t="70092" x="2405063" y="4427538"/>
          <p14:tracePt t="70096" x="2200275" y="4283075"/>
          <p14:tracePt t="70109" x="2098675" y="4214813"/>
          <p14:tracePt t="70111" x="2047875" y="4171950"/>
          <p14:tracePt t="70126" x="2030413" y="4164013"/>
          <p14:tracePt t="70275" x="1962150" y="4138613"/>
          <p14:tracePt t="70284" x="1860550" y="4130675"/>
          <p14:tracePt t="70292" x="1776413" y="4130675"/>
          <p14:tracePt t="70307" x="1749425" y="4130675"/>
          <p14:tracePt t="70324" x="1639888" y="4130675"/>
          <p14:tracePt t="70341" x="1606550" y="4121150"/>
          <p14:tracePt t="70404" x="1597025" y="4121150"/>
          <p14:tracePt t="70451" x="1589088" y="4121150"/>
          <p14:tracePt t="70492" x="1589088" y="4130675"/>
          <p14:tracePt t="70499" x="1589088" y="4138613"/>
          <p14:tracePt t="70509" x="1589088" y="4156075"/>
          <p14:tracePt t="70531" x="1589088" y="4171950"/>
          <p14:tracePt t="70540" x="1622425" y="4189413"/>
          <p14:tracePt t="70558" x="1733550" y="4240213"/>
          <p14:tracePt t="70574" x="1817688" y="4265613"/>
          <p14:tracePt t="70590" x="1868488" y="4275138"/>
          <p14:tracePt t="70608" x="1911350" y="4275138"/>
          <p14:tracePt t="70628" x="1928813" y="4275138"/>
          <p14:tracePt t="70641" x="1962150" y="4275138"/>
          <p14:tracePt t="70659" x="2217738" y="4249738"/>
          <p14:tracePt t="70675" x="2319338" y="4224338"/>
          <p14:tracePt t="70676" x="2405063" y="4224338"/>
          <p14:tracePt t="70693" x="2625725" y="4197350"/>
          <p14:tracePt t="70708" x="2709863" y="4197350"/>
          <p14:tracePt t="70710" x="2811463" y="4197350"/>
          <p14:tracePt t="70724" x="2955925" y="4189413"/>
          <p14:tracePt t="70740" x="3059113" y="4181475"/>
          <p14:tracePt t="70757" x="3135313" y="4171950"/>
          <p14:tracePt t="70775" x="3168650" y="4171950"/>
          <p14:tracePt t="70790" x="3186113" y="4171950"/>
          <p14:tracePt t="70807" x="3219450" y="4156075"/>
          <p14:tracePt t="70824" x="3254375" y="4156075"/>
          <p14:tracePt t="70840" x="3330575" y="4156075"/>
          <p14:tracePt t="70857" x="3424238" y="4156075"/>
          <p14:tracePt t="70876" x="3543300" y="4156075"/>
          <p14:tracePt t="70891" x="3576638" y="4156075"/>
          <p14:tracePt t="70892" x="3602038" y="4156075"/>
          <p14:tracePt t="70907" x="3611563" y="4156075"/>
          <p14:tracePt t="71252" x="3713163" y="4156075"/>
          <p14:tracePt t="71260" x="3771900" y="4156075"/>
          <p14:tracePt t="71269" x="3814763" y="4156075"/>
          <p14:tracePt t="71275" x="3873500" y="4156075"/>
          <p14:tracePt t="71290" x="3959225" y="4156075"/>
          <p14:tracePt t="71307" x="4179888" y="4156075"/>
          <p14:tracePt t="71324" x="4298950" y="4156075"/>
          <p14:tracePt t="71340" x="4359275" y="4156075"/>
          <p14:tracePt t="75099" x="4451350" y="4146550"/>
          <p14:tracePt t="75107" x="4595813" y="4146550"/>
          <p14:tracePt t="75115" x="4681538" y="4146550"/>
          <p14:tracePt t="75123" x="4699000" y="4146550"/>
          <p14:tracePt t="75139" x="4714875" y="4138613"/>
          <p14:tracePt t="75156" x="4833938" y="4130675"/>
          <p14:tracePt t="75158" x="4868863" y="4113213"/>
          <p14:tracePt t="75332" x="4910138" y="4113213"/>
          <p14:tracePt t="75341" x="4962525" y="4113213"/>
          <p14:tracePt t="75347" x="5013325" y="4113213"/>
          <p14:tracePt t="75357" x="5021263" y="4113213"/>
          <p14:tracePt t="75373" x="5080000" y="4113213"/>
          <p14:tracePt t="75391" x="5208588" y="4113213"/>
          <p14:tracePt t="75405" x="5360988" y="4113213"/>
          <p14:tracePt t="75423" x="5454650" y="4113213"/>
          <p14:tracePt t="75439" x="5548313" y="4121150"/>
          <p14:tracePt t="75455" x="5607050" y="4121150"/>
          <p14:tracePt t="75473" x="5641975" y="4121150"/>
          <p14:tracePt t="75572" x="5657850" y="4121150"/>
          <p14:tracePt t="75579" x="5718175" y="4121150"/>
          <p14:tracePt t="75588" x="5786438" y="4121150"/>
          <p14:tracePt t="75605" x="5862638" y="4121150"/>
          <p14:tracePt t="75621" x="6083300" y="4121150"/>
          <p14:tracePt t="75638" x="6286500" y="4138613"/>
          <p14:tracePt t="75655" x="6415088" y="4156075"/>
          <p14:tracePt t="75672" x="6508750" y="4156075"/>
          <p14:tracePt t="75689" x="6534150" y="4164013"/>
          <p14:tracePt t="76012" x="6534150" y="4171950"/>
          <p14:tracePt t="76019" x="6508750" y="4171950"/>
          <p14:tracePt t="76027" x="6499225" y="4181475"/>
          <p14:tracePt t="76041" x="6483350" y="4189413"/>
          <p14:tracePt t="76045" x="6465888" y="4189413"/>
          <p14:tracePt t="76057" x="6440488" y="4197350"/>
          <p14:tracePt t="76059" x="6430963" y="4197350"/>
          <p14:tracePt t="76072" x="6423025" y="4206875"/>
          <p14:tracePt t="76088" x="6405563" y="4214813"/>
          <p14:tracePt t="76105" x="6397625" y="4214813"/>
          <p14:tracePt t="76252" x="6372225" y="4224338"/>
          <p14:tracePt t="76259" x="6354763" y="4232275"/>
          <p14:tracePt t="76272" x="6303963" y="4249738"/>
          <p14:tracePt t="76288" x="6296025" y="4249738"/>
          <p14:tracePt t="76306" x="6270625" y="4265613"/>
          <p14:tracePt t="76322" x="6253163" y="4265613"/>
          <p14:tracePt t="79636" x="6245225" y="4283075"/>
          <p14:tracePt t="79643" x="6210300" y="4291013"/>
          <p14:tracePt t="79653" x="6184900" y="4308475"/>
          <p14:tracePt t="79670" x="6126163" y="4333875"/>
          <p14:tracePt t="79687" x="6083300" y="4351338"/>
          <p14:tracePt t="79703" x="6049963" y="4359275"/>
          <p14:tracePt t="79720" x="6040438" y="4368800"/>
          <p14:tracePt t="79915" x="6032500" y="4376738"/>
          <p14:tracePt t="79924" x="6024563" y="4384675"/>
          <p14:tracePt t="79947" x="6007100" y="4384675"/>
          <p14:tracePt t="79955" x="5981700" y="4394200"/>
          <p14:tracePt t="79963" x="5972175" y="4402138"/>
          <p14:tracePt t="79980" x="5956300" y="4402138"/>
          <p14:tracePt t="79989" x="5930900" y="4410075"/>
          <p14:tracePt t="80003" x="5913438" y="4419600"/>
          <p14:tracePt t="80020" x="5895975" y="4427538"/>
          <p14:tracePt t="94851" x="5845175" y="4460875"/>
          <p14:tracePt t="94859" x="5632450" y="4657725"/>
          <p14:tracePt t="94867" x="5368925" y="4868863"/>
          <p14:tracePt t="94880" x="5165725" y="4987925"/>
          <p14:tracePt t="94897" x="5038725" y="5073650"/>
          <p14:tracePt t="94913" x="4884738" y="5208588"/>
          <p14:tracePt t="94930" x="4714875" y="5302250"/>
          <p14:tracePt t="94947" x="4646613" y="5311775"/>
          <p14:tracePt t="94964" x="4613275" y="5319713"/>
          <p14:tracePt t="94980" x="4570413" y="5319713"/>
          <p14:tracePt t="94997" x="4545013" y="5327650"/>
          <p14:tracePt t="95013" x="4468813" y="5362575"/>
          <p14:tracePt t="95030" x="4298950" y="5413375"/>
          <p14:tracePt t="95047" x="4086225" y="5456238"/>
          <p14:tracePt t="95063" x="3883025" y="5489575"/>
          <p14:tracePt t="95080" x="3738563" y="5489575"/>
          <p14:tracePt t="95097" x="3652838" y="5489575"/>
          <p14:tracePt t="95113" x="3636963" y="5481638"/>
          <p14:tracePt t="95165" x="3627438" y="5481638"/>
          <p14:tracePt t="95171" x="3568700" y="5472113"/>
          <p14:tracePt t="95182" x="3457575" y="5438775"/>
          <p14:tracePt t="95198" x="3186113" y="5370513"/>
          <p14:tracePt t="95214" x="2990850" y="5337175"/>
          <p14:tracePt t="95230" x="2930525" y="5319713"/>
          <p14:tracePt t="95247" x="2719388" y="5286375"/>
          <p14:tracePt t="95268" x="2344738" y="5208588"/>
          <p14:tracePt t="95280" x="2319338" y="5208588"/>
          <p14:tracePt t="95324" x="2311400" y="5208588"/>
          <p14:tracePt t="95444" x="2243138" y="5208588"/>
          <p14:tracePt t="95451" x="2200275" y="5208588"/>
          <p14:tracePt t="95463" x="2192338" y="5208588"/>
          <p14:tracePt t="95508" x="2157413" y="5208588"/>
          <p14:tracePt t="95515" x="2081213" y="5200650"/>
          <p14:tracePt t="95524" x="2012950" y="5192713"/>
          <p14:tracePt t="95532" x="1962150" y="5192713"/>
          <p14:tracePt t="95924" x="1962150" y="5183188"/>
          <p14:tracePt t="95931" x="1971675" y="5175250"/>
          <p14:tracePt t="95939" x="2005013" y="5175250"/>
          <p14:tracePt t="95948" x="2047875" y="5175250"/>
          <p14:tracePt t="95963" x="2090738" y="5167313"/>
          <p14:tracePt t="95980" x="2182813" y="5157788"/>
          <p14:tracePt t="95996" x="2217738" y="5149850"/>
          <p14:tracePt t="96099" x="2260600" y="5149850"/>
          <p14:tracePt t="96108" x="2311400" y="5132388"/>
          <p14:tracePt t="96116" x="2344738" y="5132388"/>
          <p14:tracePt t="96129" x="2344738" y="5124450"/>
          <p14:tracePt t="96148" x="2379663" y="5124450"/>
          <p14:tracePt t="96163" x="2405063" y="5124450"/>
          <p14:tracePt t="96180" x="2413000" y="5124450"/>
          <p14:tracePt t="96272" x="2420938" y="5124450"/>
          <p14:tracePt t="96276" x="2455863" y="5124450"/>
          <p14:tracePt t="96283" x="2497138" y="5124450"/>
          <p14:tracePt t="96299" x="2506663" y="5124450"/>
          <p14:tracePt t="96313" x="2524125" y="5124450"/>
          <p14:tracePt t="96329" x="2625725" y="5124450"/>
          <p14:tracePt t="96332" x="2633663" y="5124450"/>
          <p14:tracePt t="96347" x="2641600" y="5124450"/>
          <p14:tracePt t="96348" x="2659063" y="5124450"/>
          <p14:tracePt t="96363" x="2684463" y="5124450"/>
          <p14:tracePt t="96365" x="2727325" y="5124450"/>
          <p14:tracePt t="96379" x="2735263" y="5124450"/>
          <p14:tracePt t="96397" x="2744788" y="5124450"/>
          <p14:tracePt t="96436" x="2760663" y="5124450"/>
          <p14:tracePt t="96443" x="2778125" y="5132388"/>
          <p14:tracePt t="96451" x="2795588" y="5132388"/>
          <p14:tracePt t="96468" x="2828925" y="5132388"/>
          <p14:tracePt t="96480" x="2879725" y="5132388"/>
          <p14:tracePt t="96497" x="2982913" y="5141913"/>
          <p14:tracePt t="96499" x="3016250" y="5149850"/>
          <p14:tracePt t="96515" x="3059113" y="5149850"/>
          <p14:tracePt t="96529" x="3084513" y="5149850"/>
          <p14:tracePt t="96546" x="3117850" y="5149850"/>
          <p14:tracePt t="96563" x="3127375" y="5149850"/>
          <p14:tracePt t="96565" x="3135313" y="5149850"/>
          <p14:tracePt t="96597" x="3168650" y="5149850"/>
          <p14:tracePt t="96603" x="3186113" y="5149850"/>
          <p14:tracePt t="96619" x="3203575" y="5149850"/>
          <p14:tracePt t="96629" x="3236913" y="5149850"/>
          <p14:tracePt t="96646" x="3262313" y="5149850"/>
          <p14:tracePt t="96663" x="3297238" y="5149850"/>
          <p14:tracePt t="96680" x="3330575" y="5149850"/>
          <p14:tracePt t="96696" x="3338513" y="5149850"/>
          <p14:tracePt t="96875" x="3355975" y="5149850"/>
          <p14:tracePt t="96884" x="3381375" y="5149850"/>
          <p14:tracePt t="96896" x="3398838" y="5149850"/>
          <p14:tracePt t="96912" x="3424238" y="5149850"/>
          <p14:tracePt t="96929" x="3449638" y="5149850"/>
          <p14:tracePt t="97069" x="3492500" y="5149850"/>
          <p14:tracePt t="97076" x="3551238" y="5149850"/>
          <p14:tracePt t="97083" x="3586163" y="5132388"/>
          <p14:tracePt t="97096" x="3619500" y="5132388"/>
          <p14:tracePt t="97113" x="3729038" y="5132388"/>
          <p14:tracePt t="97115" x="3814763" y="5132388"/>
          <p14:tracePt t="97129" x="3857625" y="5132388"/>
          <p14:tracePt t="97146" x="3941763" y="5132388"/>
          <p14:tracePt t="97163" x="3992563" y="5132388"/>
          <p14:tracePt t="97164" x="4010025" y="5132388"/>
          <p14:tracePt t="99316" x="4017963" y="5132388"/>
          <p14:tracePt t="99323" x="4027488" y="5132388"/>
          <p14:tracePt t="99331" x="4070350" y="5132388"/>
          <p14:tracePt t="99345" x="4121150" y="5141913"/>
          <p14:tracePt t="99362" x="4214813" y="5200650"/>
          <p14:tracePt t="99364" x="4230688" y="5218113"/>
          <p14:tracePt t="99379" x="4230688" y="5226050"/>
          <p14:tracePt t="99724" x="4248150" y="5218113"/>
          <p14:tracePt t="99731" x="4281488" y="5208588"/>
          <p14:tracePt t="99745" x="4306888" y="5200650"/>
          <p14:tracePt t="99780" x="4324350" y="5183188"/>
          <p14:tracePt t="99787" x="4349750" y="5175250"/>
          <p14:tracePt t="99812" x="4359275" y="5175250"/>
          <p14:tracePt t="99923" x="4367213" y="5167313"/>
          <p14:tracePt t="99935" x="4392613" y="5149850"/>
          <p14:tracePt t="99940" x="4460875" y="5124450"/>
          <p14:tracePt t="99946" x="4476750" y="5124450"/>
          <p14:tracePt t="99961" x="4486275" y="5124450"/>
          <p14:tracePt t="99977" x="4529138" y="5106988"/>
          <p14:tracePt t="99995" x="4664075" y="5106988"/>
          <p14:tracePt t="100011" x="4724400" y="5099050"/>
          <p14:tracePt t="100012" x="4732338" y="5099050"/>
          <p14:tracePt t="100203" x="4740275" y="5099050"/>
          <p14:tracePt t="100260" x="4775200" y="5099050"/>
          <p14:tracePt t="100268" x="4876800" y="5099050"/>
          <p14:tracePt t="100278" x="4935538" y="5099050"/>
          <p14:tracePt t="100295" x="5064125" y="5099050"/>
          <p14:tracePt t="100311" x="5191125" y="5099050"/>
          <p14:tracePt t="100327" x="5267325" y="5099050"/>
          <p14:tracePt t="100344" x="5310188" y="5099050"/>
          <p14:tracePt t="101403" x="5318125" y="5099050"/>
          <p14:tracePt t="101740" x="5343525" y="5106988"/>
          <p14:tracePt t="101771" x="5360988" y="5116513"/>
          <p14:tracePt t="101778" x="5386388" y="5132388"/>
          <p14:tracePt t="101788" x="5394325" y="5141913"/>
          <p14:tracePt t="101795" x="5411788" y="5149850"/>
          <p14:tracePt t="101812" x="5421313" y="5149850"/>
          <p14:tracePt t="101827" x="5429250" y="5157788"/>
          <p14:tracePt t="101844" x="5454650" y="5157788"/>
          <p14:tracePt t="101860" x="5472113" y="5167313"/>
          <p14:tracePt t="101876" x="5480050" y="5167313"/>
          <p14:tracePt t="101893" x="5513388" y="5167313"/>
          <p14:tracePt t="101910" x="5565775" y="5149850"/>
          <p14:tracePt t="101926" x="5599113" y="5141913"/>
          <p14:tracePt t="101943" x="5649913" y="5132388"/>
          <p14:tracePt t="101960" x="5683250" y="5132388"/>
          <p14:tracePt t="101977" x="5700713" y="5132388"/>
          <p14:tracePt t="101994" x="5718175" y="5132388"/>
          <p14:tracePt t="101996" x="5735638" y="5132388"/>
          <p14:tracePt t="102010" x="5761038" y="5132388"/>
          <p14:tracePt t="102027" x="5802313" y="5132388"/>
          <p14:tracePt t="102045" x="5845175" y="5132388"/>
          <p14:tracePt t="102060" x="5870575" y="5132388"/>
          <p14:tracePt t="102077" x="5888038" y="5132388"/>
          <p14:tracePt t="102094" x="5913438" y="5132388"/>
          <p14:tracePt t="102110" x="5938838" y="5132388"/>
          <p14:tracePt t="102127" x="5964238" y="5132388"/>
          <p14:tracePt t="102145" x="5972175" y="5132388"/>
          <p14:tracePt t="102146" x="5989638" y="5132388"/>
          <p14:tracePt t="102347" x="5997575" y="5132388"/>
          <p14:tracePt t="102355" x="6007100" y="5132388"/>
          <p14:tracePt t="102363" x="6032500" y="5132388"/>
          <p14:tracePt t="102376" x="6032500" y="5124450"/>
          <p14:tracePt t="102393" x="6057900" y="5124450"/>
          <p14:tracePt t="102410" x="6075363" y="5116513"/>
          <p14:tracePt t="102635" x="6083300" y="5116513"/>
          <p14:tracePt t="102848" x="6091238" y="5116513"/>
          <p14:tracePt t="102868" x="6100763" y="5116513"/>
          <p14:tracePt t="102877" x="6126163" y="5116513"/>
          <p14:tracePt t="102883" x="6142038" y="5116513"/>
          <p14:tracePt t="102894" x="6151563" y="5116513"/>
          <p14:tracePt t="102910" x="6194425" y="5116513"/>
          <p14:tracePt t="102926" x="6210300" y="5132388"/>
          <p14:tracePt t="102995" x="6227763" y="5132388"/>
          <p14:tracePt t="103004" x="6235700" y="5132388"/>
          <p14:tracePt t="103099" x="6261100" y="5132388"/>
          <p14:tracePt t="103123" x="6270625" y="5132388"/>
          <p14:tracePt t="103130" x="6278563" y="5132388"/>
          <p14:tracePt t="103147" x="6286500" y="5132388"/>
          <p14:tracePt t="103160" x="6296025" y="5132388"/>
          <p14:tracePt t="103177" x="6329363" y="5132388"/>
          <p14:tracePt t="103193" x="6465888" y="5132388"/>
          <p14:tracePt t="103196" x="6559550" y="5149850"/>
          <p14:tracePt t="103209" x="6653213" y="5157788"/>
          <p14:tracePt t="103227" x="6737350" y="5175250"/>
          <p14:tracePt t="103229" x="6745288" y="5175250"/>
          <p14:tracePt t="103243" x="6788150" y="5175250"/>
          <p14:tracePt t="103259" x="6864350" y="5175250"/>
          <p14:tracePt t="103276" x="6873875" y="5175250"/>
          <p14:tracePt t="103524" x="6864350" y="5175250"/>
          <p14:tracePt t="103531" x="6823075" y="5175250"/>
          <p14:tracePt t="103543" x="6780213" y="5175250"/>
          <p14:tracePt t="103559" x="6661150" y="5183188"/>
          <p14:tracePt t="103576" x="6542088" y="5183188"/>
          <p14:tracePt t="103592" x="6456363" y="5183188"/>
          <p14:tracePt t="103609" x="6440488" y="5183188"/>
          <p14:tracePt t="103708" x="6415088" y="5192713"/>
          <p14:tracePt t="103715" x="6380163" y="5200650"/>
          <p14:tracePt t="103726" x="6354763" y="5200650"/>
          <p14:tracePt t="103743" x="6338888" y="5208588"/>
          <p14:tracePt t="114676" x="6338888" y="5141913"/>
          <p14:tracePt t="114683" x="6278563" y="4911725"/>
          <p14:tracePt t="114690" x="6219825" y="4784725"/>
          <p14:tracePt t="114704" x="6176963" y="4716463"/>
          <p14:tracePt t="114964" x="6134100" y="4716463"/>
          <p14:tracePt t="114974" x="5938838" y="4716463"/>
          <p14:tracePt t="114979" x="5827713" y="4716463"/>
          <p14:tracePt t="114989" x="5786438" y="4716463"/>
          <p14:tracePt t="115027" x="5776913" y="4716463"/>
          <p14:tracePt t="115036" x="5735638" y="4716463"/>
          <p14:tracePt t="115043" x="5616575" y="4767263"/>
          <p14:tracePt t="115054" x="5505450" y="4827588"/>
          <p14:tracePt t="115071" x="5353050" y="4903788"/>
          <p14:tracePt t="115088" x="5267325" y="4946650"/>
          <p14:tracePt t="115104" x="5224463" y="4972050"/>
          <p14:tracePt t="115121" x="5199063" y="4997450"/>
          <p14:tracePt t="115147" x="5191125" y="4997450"/>
          <p14:tracePt t="115172" x="5183188" y="5005388"/>
          <p14:tracePt t="115179" x="5165725" y="5022850"/>
          <p14:tracePt t="115190" x="5089525" y="5073650"/>
          <p14:tracePt t="115204" x="4970463" y="5192713"/>
          <p14:tracePt t="115221" x="4894263" y="5260975"/>
          <p14:tracePt t="115238" x="4833938" y="5302250"/>
          <p14:tracePt t="115254" x="4826000" y="5319713"/>
          <p14:tracePt t="115396" x="4826000" y="5353050"/>
          <p14:tracePt t="115404" x="4826000" y="5405438"/>
          <p14:tracePt t="115411" x="4826000" y="5446713"/>
          <p14:tracePt t="115422" x="4826000" y="5481638"/>
          <p14:tracePt t="115437" x="4791075" y="5497513"/>
          <p14:tracePt t="115454" x="4765675" y="5497513"/>
          <p14:tracePt t="115471" x="4699000" y="5438775"/>
          <p14:tracePt t="115595" x="4699000" y="5430838"/>
          <p14:tracePt t="115611" x="4699000" y="5413375"/>
          <p14:tracePt t="115619" x="4724400" y="5353050"/>
          <p14:tracePt t="115627" x="4740275" y="5327650"/>
          <p14:tracePt t="115741" x="4749800" y="5319713"/>
          <p14:tracePt t="115758" x="4757738" y="5319713"/>
          <p14:tracePt t="115765" x="4765675" y="5311775"/>
          <p14:tracePt t="116059" x="4706938" y="5337175"/>
          <p14:tracePt t="116067" x="4673600" y="5345113"/>
          <p14:tracePt t="116076" x="4646613" y="5362575"/>
          <p14:tracePt t="116087" x="4638675" y="5370513"/>
          <p14:tracePt t="116104" x="4570413" y="5380038"/>
          <p14:tracePt t="116120" x="4519613" y="5395913"/>
          <p14:tracePt t="116137" x="4425950" y="5446713"/>
          <p14:tracePt t="116154" x="4367213" y="5497513"/>
          <p14:tracePt t="116170" x="4341813" y="5514975"/>
          <p14:tracePt t="116187" x="4332288" y="5524500"/>
          <p14:tracePt t="116278" x="4324350" y="5532438"/>
          <p14:tracePt t="116292" x="4332288" y="5549900"/>
          <p14:tracePt t="116300" x="4384675" y="5565775"/>
          <p14:tracePt t="116308" x="4443413" y="5583238"/>
          <p14:tracePt t="116322" x="4494213" y="5591175"/>
          <p14:tracePt t="116323" x="4537075" y="5616575"/>
          <p14:tracePt t="116337" x="4570413" y="5626100"/>
          <p14:tracePt t="116340" x="4605338" y="5634038"/>
          <p14:tracePt t="116357" x="4673600" y="5641975"/>
          <p14:tracePt t="116372" x="4765675" y="5659438"/>
          <p14:tracePt t="116388" x="4818063" y="5659438"/>
          <p14:tracePt t="116389" x="4876800" y="5659438"/>
          <p14:tracePt t="116404" x="4945063" y="5659438"/>
          <p14:tracePt t="116406" x="5064125" y="5659438"/>
          <p14:tracePt t="116425" x="5284788" y="5659438"/>
          <p14:tracePt t="116427" x="5394325" y="5659438"/>
          <p14:tracePt t="116437" x="5497513" y="5659438"/>
          <p14:tracePt t="116456" x="5616575" y="5659438"/>
          <p14:tracePt t="116471" x="5700713" y="5659438"/>
          <p14:tracePt t="116487" x="5776913" y="5659438"/>
          <p14:tracePt t="116505" x="5837238" y="5659438"/>
          <p14:tracePt t="116507" x="5862638" y="5659438"/>
          <p14:tracePt t="116520" x="5905500" y="5659438"/>
          <p14:tracePt t="116539" x="6075363" y="5659438"/>
          <p14:tracePt t="116554" x="6134100" y="5659438"/>
          <p14:tracePt t="116557" x="6219825" y="5659438"/>
          <p14:tracePt t="116570" x="6296025" y="5659438"/>
          <p14:tracePt t="116588" x="6430963" y="5659438"/>
          <p14:tracePt t="116589" x="6491288" y="5659438"/>
          <p14:tracePt t="116606" x="6542088" y="5659438"/>
          <p14:tracePt t="116625" x="6592888" y="5659438"/>
          <p14:tracePt t="116637" x="6600825" y="5659438"/>
          <p14:tracePt t="119675" x="6618288" y="5651500"/>
          <p14:tracePt t="119683" x="6653213" y="5634038"/>
          <p14:tracePt t="119691" x="6711950" y="5608638"/>
          <p14:tracePt t="119703" x="6745288" y="5600700"/>
          <p14:tracePt t="119719" x="6831013" y="5575300"/>
          <p14:tracePt t="119736" x="6864350" y="5565775"/>
          <p14:tracePt t="119804" x="6873875" y="5565775"/>
          <p14:tracePt t="119811" x="6958013" y="5549900"/>
          <p14:tracePt t="119820" x="7000875" y="5540375"/>
          <p14:tracePt t="119838" x="7145338" y="5524500"/>
          <p14:tracePt t="119852" x="7315200" y="5524500"/>
          <p14:tracePt t="119869" x="7373938" y="5524500"/>
          <p14:tracePt t="119886" x="7391400" y="5524500"/>
          <p14:tracePt t="120619" x="7400925" y="5524500"/>
          <p14:tracePt t="120675" x="7391400" y="5524500"/>
          <p14:tracePt t="120683" x="7373938" y="5524500"/>
          <p14:tracePt t="120691" x="7366000" y="5524500"/>
          <p14:tracePt t="120715" x="7366000" y="5532438"/>
          <p14:tracePt t="120803" x="7366000" y="5540375"/>
          <p14:tracePt t="120853" x="7340600" y="5540375"/>
          <p14:tracePt t="120868" x="7332663" y="5540375"/>
          <p14:tracePt t="120884" x="7323138" y="5540375"/>
          <p14:tracePt t="121182" x="7307263" y="5532438"/>
          <p14:tracePt t="121187" x="7246938" y="5532438"/>
          <p14:tracePt t="121207" x="7145338" y="5532438"/>
          <p14:tracePt t="121214" x="7102475" y="5532438"/>
          <p14:tracePt t="121220" x="7059613" y="5532438"/>
          <p14:tracePt t="121237" x="6992938" y="5524500"/>
          <p14:tracePt t="121251" x="6983413" y="5514975"/>
          <p14:tracePt t="121268" x="6967538" y="5514975"/>
          <p14:tracePt t="121284" x="6942138" y="5514975"/>
          <p14:tracePt t="121302" x="6856413" y="5514975"/>
          <p14:tracePt t="121318" x="6711950" y="5514975"/>
          <p14:tracePt t="121335" x="6542088" y="5481638"/>
          <p14:tracePt t="121351" x="6423025" y="5472113"/>
          <p14:tracePt t="121368" x="6364288" y="5456238"/>
          <p14:tracePt t="121419" x="6338888" y="5456238"/>
          <p14:tracePt t="121427" x="6296025" y="5456238"/>
          <p14:tracePt t="121437" x="6253163" y="5456238"/>
          <p14:tracePt t="121456" x="6194425" y="5456238"/>
          <p14:tracePt t="121469" x="6108700" y="5456238"/>
          <p14:tracePt t="121484" x="6065838" y="5446713"/>
          <p14:tracePt t="122076" x="6083300" y="5446713"/>
          <p14:tracePt t="122084" x="6126163" y="5446713"/>
          <p14:tracePt t="122091" x="6159500" y="5446713"/>
          <p14:tracePt t="122101" x="6210300" y="5446713"/>
          <p14:tracePt t="122118" x="6253163" y="5446713"/>
          <p14:tracePt t="122229" x="6253163" y="5456238"/>
          <p14:tracePt t="122285" x="6245225" y="5456238"/>
          <p14:tracePt t="122395" x="6270625" y="5456238"/>
          <p14:tracePt t="122411" x="6278563" y="5456238"/>
          <p14:tracePt t="122419" x="6296025" y="5456238"/>
          <p14:tracePt t="122427" x="6311900" y="5456238"/>
          <p14:tracePt t="122435" x="6338888" y="5456238"/>
          <p14:tracePt t="122451" x="6346825" y="5456238"/>
          <p14:tracePt t="122507" x="6364288" y="5456238"/>
          <p14:tracePt t="122515" x="6430963" y="5456238"/>
          <p14:tracePt t="122523" x="6473825" y="5456238"/>
          <p14:tracePt t="122534" x="6499225" y="5456238"/>
          <p14:tracePt t="122551" x="6542088" y="5481638"/>
          <p14:tracePt t="122567" x="6610350" y="5489575"/>
          <p14:tracePt t="122584" x="6643688" y="5489575"/>
          <p14:tracePt t="122601" x="6661150" y="5489575"/>
          <p14:tracePt t="122788" x="6669088" y="5489575"/>
          <p14:tracePt t="122795" x="6704013" y="5489575"/>
          <p14:tracePt t="122803" x="6737350" y="5489575"/>
          <p14:tracePt t="122818" x="6745288" y="5489575"/>
          <p14:tracePt t="122835" x="6780213" y="5489575"/>
          <p14:tracePt t="122836" x="6788150" y="5489575"/>
          <p14:tracePt t="122851" x="6813550" y="5489575"/>
          <p14:tracePt t="122870" x="6848475" y="5489575"/>
          <p14:tracePt t="122870" x="6881813" y="5489575"/>
          <p14:tracePt t="122886" x="6924675" y="5489575"/>
          <p14:tracePt t="122901" x="6975475" y="5489575"/>
          <p14:tracePt t="122918" x="7059613" y="5489575"/>
          <p14:tracePt t="122934" x="7264400" y="5413375"/>
          <p14:tracePt t="122951" x="7570788" y="5268913"/>
          <p14:tracePt t="122971" x="8181975" y="5013325"/>
          <p14:tracePt t="122984" x="8275638" y="4972050"/>
          <p14:tracePt t="123003" x="8462963" y="4852988"/>
          <p14:tracePt t="123017" x="8504238" y="4818063"/>
          <p14:tracePt t="123034" x="8547100" y="4691063"/>
          <p14:tracePt t="123051" x="8572500" y="4529138"/>
          <p14:tracePt t="123067" x="8623300" y="4410075"/>
          <p14:tracePt t="123084" x="8724900" y="4291013"/>
          <p14:tracePt t="123101" x="8802688" y="4249738"/>
          <p14:tracePt t="123117" x="8818563" y="4240213"/>
          <p14:tracePt t="123134" x="8828088" y="4240213"/>
          <p14:tracePt t="123270" x="8853488" y="4224338"/>
          <p14:tracePt t="123275" x="8921750" y="4224338"/>
          <p14:tracePt t="123286" x="8972550" y="4224338"/>
          <p14:tracePt t="123301" x="8980488" y="4214813"/>
          <p14:tracePt t="123319" x="9005888" y="4019550"/>
          <p14:tracePt t="123334" x="9337675" y="3433763"/>
          <p14:tracePt t="123350" x="10204450" y="2633663"/>
          <p14:tracePt t="123367" x="11147425" y="2073275"/>
          <p14:tracePt t="123384" x="11776075" y="1801813"/>
          <p14:tracePt t="123400" x="11988800" y="1657350"/>
          <p14:tracePt t="123419" x="12133263" y="1444625"/>
          <p14:tracePt t="123420" x="12166600" y="1325563"/>
          <p14:tracePt t="124235" x="5880100" y="42863"/>
          <p14:tracePt t="124243" x="5487988" y="76200"/>
          <p14:tracePt t="124252" x="5191125" y="93663"/>
          <p14:tracePt t="124267" x="4902200" y="93663"/>
          <p14:tracePt t="124286" x="4425950" y="152400"/>
          <p14:tracePt t="124301" x="4230688" y="203200"/>
          <p14:tracePt t="124317" x="4052888" y="255588"/>
          <p14:tracePt t="124335" x="3789363" y="339725"/>
          <p14:tracePt t="124350" x="3492500" y="415925"/>
          <p14:tracePt t="124367" x="3279775" y="476250"/>
          <p14:tracePt t="124383" x="3168650" y="527050"/>
          <p14:tracePt t="124400" x="3152775" y="527050"/>
          <p14:tracePt t="124419" x="3127375" y="552450"/>
          <p14:tracePt t="124433" x="3092450" y="603250"/>
          <p14:tracePt t="124451" x="2947988" y="773113"/>
          <p14:tracePt t="124452" x="2854325" y="833438"/>
          <p14:tracePt t="124467" x="2811463" y="900113"/>
          <p14:tracePt t="124485" x="2811463" y="952500"/>
          <p14:tracePt t="124485" x="2811463" y="968375"/>
          <p14:tracePt t="124500" x="2846388" y="993775"/>
          <p14:tracePt t="124516" x="2854325" y="993775"/>
          <p14:tracePt t="124691" x="2828925" y="952500"/>
          <p14:tracePt t="124702" x="2760663" y="874713"/>
          <p14:tracePt t="124708" x="2727325" y="841375"/>
          <p14:tracePt t="124716" x="2693988" y="841375"/>
          <p14:tracePt t="124733" x="2676525" y="841375"/>
          <p14:tracePt t="124751" x="2625725" y="849313"/>
          <p14:tracePt t="124767" x="2430463" y="909638"/>
          <p14:tracePt t="124784" x="1997075" y="985838"/>
          <p14:tracePt t="124800" x="1120775" y="1019175"/>
          <p14:tracePt t="124817" x="144463" y="1019175"/>
        </p14:tracePtLst>
      </p14:laserTraceLst>
    </p:ext>
  </p:extLs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8C9C6905-96B6-3DD2-F43C-9F4FB4B473D7}"/>
              </a:ext>
            </a:extLst>
          </p:cNvPr>
          <p:cNvSpPr txBox="1"/>
          <p:nvPr/>
        </p:nvSpPr>
        <p:spPr>
          <a:xfrm>
            <a:off x="2626178" y="779198"/>
            <a:ext cx="8587249" cy="1077218"/>
          </a:xfrm>
          <a:prstGeom prst="rect">
            <a:avLst/>
          </a:prstGeom>
          <a:solidFill>
            <a:srgbClr val="00B0F0"/>
          </a:solidFill>
        </p:spPr>
        <p:txBody>
          <a:bodyPr wrap="square" rtlCol="0">
            <a:spAutoFit/>
          </a:bodyPr>
          <a:lstStyle/>
          <a:p>
            <a:pPr algn="ctr"/>
            <a:r>
              <a:rPr lang="en-US" sz="3200" b="1" dirty="0">
                <a:solidFill>
                  <a:schemeClr val="bg1"/>
                </a:solidFill>
                <a:latin typeface="Alexandria" charset="0"/>
              </a:rPr>
              <a:t>Cost to Society of Fraudulent and Inflated Claims</a:t>
            </a:r>
            <a:endParaRPr lang="ar-YE" sz="3200" b="1" dirty="0">
              <a:solidFill>
                <a:schemeClr val="bg1"/>
              </a:solidFill>
              <a:latin typeface="Alexandria" charset="0"/>
            </a:endParaRPr>
          </a:p>
          <a:p>
            <a:pPr algn="ctr"/>
            <a:r>
              <a:rPr lang="en-US" sz="3200" b="1" dirty="0">
                <a:solidFill>
                  <a:schemeClr val="bg1"/>
                </a:solidFill>
                <a:latin typeface="Alexandria" charset="0"/>
              </a:rPr>
              <a:t> </a:t>
            </a:r>
            <a:r>
              <a:rPr lang="ar-YE" sz="3200" b="1" dirty="0">
                <a:solidFill>
                  <a:schemeClr val="bg1"/>
                </a:solidFill>
                <a:latin typeface="Traditional Arabic" panose="02020603050405020304" pitchFamily="18" charset="-78"/>
                <a:cs typeface="Traditional Arabic" panose="02020603050405020304" pitchFamily="18" charset="-78"/>
              </a:rPr>
              <a:t>تكلفة الإحتيال والمطالبات المبالغ فيها على المجتمع</a:t>
            </a:r>
            <a:endParaRPr lang="en-US" sz="3200" b="1" dirty="0">
              <a:solidFill>
                <a:schemeClr val="bg1"/>
              </a:solidFill>
              <a:latin typeface="Traditional Arabic" panose="02020603050405020304" pitchFamily="18" charset="-78"/>
              <a:cs typeface="Traditional Arabic" panose="02020603050405020304" pitchFamily="18" charset="-78"/>
            </a:endParaRPr>
          </a:p>
        </p:txBody>
      </p:sp>
      <p:sp>
        <p:nvSpPr>
          <p:cNvPr id="14" name="TextBox 13">
            <a:extLst>
              <a:ext uri="{FF2B5EF4-FFF2-40B4-BE49-F238E27FC236}">
                <a16:creationId xmlns:a16="http://schemas.microsoft.com/office/drawing/2014/main" xmlns="" id="{87257550-6B76-0921-6F03-193A15BDE0F1}"/>
              </a:ext>
            </a:extLst>
          </p:cNvPr>
          <p:cNvSpPr txBox="1"/>
          <p:nvPr/>
        </p:nvSpPr>
        <p:spPr>
          <a:xfrm>
            <a:off x="507970" y="2231960"/>
            <a:ext cx="11353800" cy="3824124"/>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Fraudulent and inflated claims are another important</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social cost of insurance in the economy. The amount</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of fraudulent claims is difficult to measure and varies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by line of insurance, economic conditions, attitude of</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the public toward insurers, and other factors as well.</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However, estimates of fraudulent claims indicate that</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the problem is serious.</a:t>
            </a:r>
            <a:endParaRPr lang="ar-YE" sz="2000" dirty="0">
              <a:solidFill>
                <a:srgbClr val="0A1F61"/>
              </a:solidFill>
              <a:cs typeface="Tajawal ExtraBold" panose="00000800000000000000" pitchFamily="2" charset="-78"/>
            </a:endParaRPr>
          </a:p>
          <a:p>
            <a:pPr marL="342900" indent="-342900" algn="r" rtl="1">
              <a:lnSpc>
                <a:spcPct val="150000"/>
              </a:lnSpc>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الإحتيال والمطالبات المبالغ فيها تشكل تكلفة اجتماعية مهمة للتأمين في الاقتصاد. من الصعب قياس حجم المطالبات الإحتيالية، ويختلف ذلك حسب نوع التأمين، والظروف الإقتصادية، وموقف الجمهور تجاه شركات التأمين، وعوامل أخرى كذلك. ومع ذلك، تشير التقديرات المتعلقة بالمطالبات الإحتيالية إلى أن المشكلة خطيرة.</a:t>
            </a:r>
            <a:endParaRPr lang="en-US" sz="2800" dirty="0">
              <a:solidFill>
                <a:srgbClr val="0A1F61"/>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622431415"/>
      </p:ext>
    </p:extLst>
  </p:cSld>
  <p:clrMapOvr>
    <a:masterClrMapping/>
  </p:clrMapOvr>
  <mc:AlternateContent xmlns:mc="http://schemas.openxmlformats.org/markup-compatibility/2006" xmlns:p14="http://schemas.microsoft.com/office/powerpoint/2010/main">
    <mc:Choice Requires="p14">
      <p:transition spd="slow" p14:dur="2000" advTm="110756"/>
    </mc:Choice>
    <mc:Fallback xmlns="">
      <p:transition spd="slow" advTm="110756"/>
    </mc:Fallback>
  </mc:AlternateContent>
  <p:extLst>
    <p:ext uri="{3A86A75C-4F4B-4683-9AE1-C65F6400EC91}">
      <p14:laserTraceLst xmlns:p14="http://schemas.microsoft.com/office/powerpoint/2010/main">
        <p14:tracePtLst>
          <p14:tracePt t="26528" x="3689350" y="6324600"/>
          <p14:tracePt t="26642" x="3890963" y="6305550"/>
          <p14:tracePt t="26650" x="4410075" y="5915025"/>
          <p14:tracePt t="26660" x="4953000" y="5540375"/>
          <p14:tracePt t="26674" x="5480050" y="5149850"/>
          <p14:tracePt t="26691" x="6346825" y="4529138"/>
          <p14:tracePt t="26707" x="7578725" y="3900488"/>
          <p14:tracePt t="26723" x="8385175" y="3527425"/>
          <p14:tracePt t="26740" x="9013825" y="3254375"/>
          <p14:tracePt t="26757" x="9312275" y="3119438"/>
          <p14:tracePt t="26775" x="9380538" y="3094038"/>
          <p14:tracePt t="26835" x="9396413" y="3084513"/>
          <p14:tracePt t="26842" x="9482138" y="3025775"/>
          <p14:tracePt t="26850" x="9558338" y="2974975"/>
          <p14:tracePt t="26859" x="9601200" y="2949575"/>
          <p14:tracePt t="26874" x="9667875" y="2914650"/>
          <p14:tracePt t="26891" x="9779000" y="2846388"/>
          <p14:tracePt t="26907" x="9829800" y="2830513"/>
          <p14:tracePt t="26924" x="9898063" y="2805113"/>
          <p14:tracePt t="26940" x="9923463" y="2787650"/>
          <p14:tracePt t="26957" x="10025063" y="2719388"/>
          <p14:tracePt t="26974" x="10118725" y="2608263"/>
          <p14:tracePt t="26991" x="10194925" y="2516188"/>
          <p14:tracePt t="27007" x="10229850" y="2489200"/>
          <p14:tracePt t="27082" x="10220325" y="2489200"/>
          <p14:tracePt t="27091" x="10179050" y="2489200"/>
          <p14:tracePt t="27097" x="10136188" y="2489200"/>
          <p14:tracePt t="27108" x="10085388" y="2506663"/>
          <p14:tracePt t="27123" x="9931400" y="2574925"/>
          <p14:tracePt t="27141" x="9720263" y="2625725"/>
          <p14:tracePt t="27157" x="9558338" y="2651125"/>
          <p14:tracePt t="27175" x="9456738" y="2651125"/>
          <p14:tracePt t="27191" x="9380538" y="2651125"/>
          <p14:tracePt t="27208" x="9337675" y="2651125"/>
          <p14:tracePt t="27226" x="9226550" y="2668588"/>
          <p14:tracePt t="27241" x="9167813" y="2668588"/>
          <p14:tracePt t="27242" x="9099550" y="2668588"/>
          <p14:tracePt t="27257" x="9005888" y="2676525"/>
          <p14:tracePt t="27274" x="8836025" y="2676525"/>
          <p14:tracePt t="27291" x="8699500" y="2676525"/>
          <p14:tracePt t="27307" x="8580438" y="2676525"/>
          <p14:tracePt t="27324" x="8547100" y="2676525"/>
          <p14:tracePt t="27442" x="8547100" y="2693988"/>
          <p14:tracePt t="27450" x="8580438" y="2719388"/>
          <p14:tracePt t="27459" x="8648700" y="2744788"/>
          <p14:tracePt t="27473" x="8767763" y="2778125"/>
          <p14:tracePt t="27491" x="9150350" y="2830513"/>
          <p14:tracePt t="27507" x="9550400" y="2871788"/>
          <p14:tracePt t="27523" x="9906000" y="2897188"/>
          <p14:tracePt t="27540" x="10017125" y="2889250"/>
          <p14:tracePt t="27557" x="10075863" y="2881313"/>
          <p14:tracePt t="27573" x="10101263" y="2863850"/>
          <p14:tracePt t="27592" x="10118725" y="2855913"/>
          <p14:tracePt t="27594" x="10126663" y="2846388"/>
          <p14:tracePt t="27607" x="10136188" y="2846388"/>
          <p14:tracePt t="27624" x="10161588" y="2838450"/>
          <p14:tracePt t="27626" x="10186988" y="2813050"/>
          <p14:tracePt t="27641" x="10204450" y="2805113"/>
          <p14:tracePt t="27658" x="10237788" y="2778125"/>
          <p14:tracePt t="27659" x="10255250" y="2778125"/>
          <p14:tracePt t="27675" x="10263188" y="2778125"/>
          <p14:tracePt t="27676" x="10280650" y="2762250"/>
          <p14:tracePt t="27691" x="10288588" y="2752725"/>
          <p14:tracePt t="28491" x="10298113" y="2752725"/>
          <p14:tracePt t="28514" x="10298113" y="2744788"/>
          <p14:tracePt t="28523" x="10288588" y="2744788"/>
          <p14:tracePt t="28530" x="10280650" y="2744788"/>
          <p14:tracePt t="28540" x="10271125" y="2744788"/>
          <p14:tracePt t="28556" x="10263188" y="2744788"/>
          <p14:tracePt t="28594" x="10255250" y="2744788"/>
          <p14:tracePt t="28602" x="10220325" y="2762250"/>
          <p14:tracePt t="28610" x="10186988" y="2778125"/>
          <p14:tracePt t="28625" x="10144125" y="2795588"/>
          <p14:tracePt t="28640" x="10118725" y="2795588"/>
          <p14:tracePt t="28657" x="10034588" y="2820988"/>
          <p14:tracePt t="28659" x="10009188" y="2830513"/>
          <p14:tracePt t="28675" x="9931400" y="2846388"/>
          <p14:tracePt t="28692" x="9829800" y="2863850"/>
          <p14:tracePt t="28706" x="9745663" y="2881313"/>
          <p14:tracePt t="28723" x="9431338" y="2906713"/>
          <p14:tracePt t="28739" x="9193213" y="2906713"/>
          <p14:tracePt t="28757" x="8963025" y="2906713"/>
          <p14:tracePt t="28773" x="8709025" y="2906713"/>
          <p14:tracePt t="28790" x="8402638" y="2906713"/>
          <p14:tracePt t="28807" x="7926388" y="2906713"/>
          <p14:tracePt t="28824" x="7383463" y="2957513"/>
          <p14:tracePt t="28827" x="7170738" y="2982913"/>
          <p14:tracePt t="28840" x="6942138" y="3025775"/>
          <p14:tracePt t="28866" x="6346825" y="3109913"/>
          <p14:tracePt t="28867" x="6167438" y="3109913"/>
          <p14:tracePt t="28874" x="5989638" y="3127375"/>
          <p14:tracePt t="28895" x="5497513" y="3186113"/>
          <p14:tracePt t="28908" x="5284788" y="3221038"/>
          <p14:tracePt t="28909" x="5106988" y="3221038"/>
          <p14:tracePt t="28925" x="4765675" y="3271838"/>
          <p14:tracePt t="28940" x="4537075" y="3314700"/>
          <p14:tracePt t="28957" x="4306888" y="3340100"/>
          <p14:tracePt t="28974" x="4035425" y="3373438"/>
          <p14:tracePt t="28989" x="3687763" y="3424238"/>
          <p14:tracePt t="29007" x="3305175" y="3441700"/>
          <p14:tracePt t="29023" x="3024188" y="3441700"/>
          <p14:tracePt t="29039" x="2795588" y="3484563"/>
          <p14:tracePt t="29056" x="2616200" y="3502025"/>
          <p14:tracePt t="29074" x="2489200" y="3517900"/>
          <p14:tracePt t="29074" x="2430463" y="3517900"/>
          <p14:tracePt t="29092" x="2344738" y="3543300"/>
          <p14:tracePt t="29107" x="2327275" y="3543300"/>
          <p14:tracePt t="29108" x="2293938" y="3552825"/>
          <p14:tracePt t="29178" x="2235200" y="3552825"/>
          <p14:tracePt t="29185" x="2166938" y="3552825"/>
          <p14:tracePt t="29194" x="2090738" y="3552825"/>
          <p14:tracePt t="29206" x="2065338" y="3552825"/>
          <p14:tracePt t="29223" x="2055813" y="3552825"/>
          <p14:tracePt t="29298" x="2047875" y="3552825"/>
          <p14:tracePt t="29308" x="2012950" y="3543300"/>
          <p14:tracePt t="29314" x="1979613" y="3543300"/>
          <p14:tracePt t="29324" x="1946275" y="3543300"/>
          <p14:tracePt t="29340" x="1936750" y="3543300"/>
          <p14:tracePt t="29402" x="1920875" y="3543300"/>
          <p14:tracePt t="29410" x="1903413" y="3543300"/>
          <p14:tracePt t="29426" x="1885950" y="3535363"/>
          <p14:tracePt t="29882" x="1954213" y="3535363"/>
          <p14:tracePt t="29890" x="1979613" y="3527425"/>
          <p14:tracePt t="30010" x="2005013" y="3527425"/>
          <p14:tracePt t="30017" x="2022475" y="3517900"/>
          <p14:tracePt t="30025" x="2038350" y="3509963"/>
          <p14:tracePt t="30299" x="2081213" y="3509963"/>
          <p14:tracePt t="30308" x="2182813" y="3509963"/>
          <p14:tracePt t="30314" x="2225675" y="3509963"/>
          <p14:tracePt t="31666" x="2243138" y="3543300"/>
          <p14:tracePt t="31673" x="2251075" y="3560763"/>
          <p14:tracePt t="31682" x="2251075" y="3568700"/>
          <p14:tracePt t="31690" x="2251075" y="3594100"/>
          <p14:tracePt t="31705" x="2268538" y="3629025"/>
          <p14:tracePt t="31725" x="2286000" y="3705225"/>
          <p14:tracePt t="31739" x="2286000" y="3713163"/>
          <p14:tracePt t="31757" x="2286000" y="3738563"/>
          <p14:tracePt t="31758" x="2286000" y="3748088"/>
          <p14:tracePt t="31771" x="2286000" y="3773488"/>
          <p14:tracePt t="31789" x="2286000" y="3798888"/>
          <p14:tracePt t="31805" x="2286000" y="3806825"/>
          <p14:tracePt t="31821" x="2286000" y="3832225"/>
          <p14:tracePt t="31838" x="2286000" y="3841750"/>
          <p14:tracePt t="31857" x="2286000" y="3857625"/>
          <p14:tracePt t="31882" x="2286000" y="3875088"/>
          <p14:tracePt t="31890" x="2268538" y="3900488"/>
          <p14:tracePt t="31905" x="2268538" y="3908425"/>
          <p14:tracePt t="31907" x="2260600" y="3925888"/>
          <p14:tracePt t="31922" x="2260600" y="3935413"/>
          <p14:tracePt t="31938" x="2243138" y="3960813"/>
          <p14:tracePt t="31955" x="2235200" y="3960813"/>
          <p14:tracePt t="32057" x="2235200" y="3976688"/>
          <p14:tracePt t="32090" x="2225675" y="3986213"/>
          <p14:tracePt t="32098" x="2225675" y="3994150"/>
          <p14:tracePt t="32107" x="2208213" y="4011613"/>
          <p14:tracePt t="32139" x="2200275" y="4019550"/>
          <p14:tracePt t="32146" x="2192338" y="4027488"/>
          <p14:tracePt t="32156" x="2174875" y="4037013"/>
          <p14:tracePt t="34595" x="2174875" y="4027488"/>
          <p14:tracePt t="34788" x="2174875" y="4011613"/>
          <p14:tracePt t="34794" x="2174875" y="4002088"/>
          <p14:tracePt t="34956" x="2174875" y="3994150"/>
          <p14:tracePt t="34962" x="2174875" y="3986213"/>
          <p14:tracePt t="34973" x="2174875" y="3976688"/>
          <p14:tracePt t="34995" x="2174875" y="3968750"/>
          <p14:tracePt t="35004" x="2174875" y="3943350"/>
          <p14:tracePt t="35067" x="2174875" y="3935413"/>
          <p14:tracePt t="35090" x="2182813" y="3925888"/>
          <p14:tracePt t="35105" x="2192338" y="3917950"/>
          <p14:tracePt t="35121" x="2192338" y="3908425"/>
          <p14:tracePt t="35130" x="2200275" y="3900488"/>
          <p14:tracePt t="35138" x="2208213" y="3883025"/>
          <p14:tracePt t="35153" x="2217738" y="3875088"/>
          <p14:tracePt t="35177" x="2225675" y="3867150"/>
          <p14:tracePt t="35226" x="2225675" y="3857625"/>
          <p14:tracePt t="35234" x="2225675" y="3849688"/>
          <p14:tracePt t="35242" x="2235200" y="3841750"/>
          <p14:tracePt t="35274" x="2243138" y="3841750"/>
          <p14:tracePt t="35282" x="2251075" y="3832225"/>
          <p14:tracePt t="35314" x="2251075" y="3824288"/>
          <p14:tracePt t="35426" x="2251075" y="3816350"/>
          <p14:tracePt t="35474" x="2260600" y="3806825"/>
          <p14:tracePt t="35523" x="2268538" y="3798888"/>
          <p14:tracePt t="35579" x="2268538" y="3790950"/>
          <p14:tracePt t="35607" x="2268538" y="3773488"/>
          <p14:tracePt t="35611" x="2276475" y="3773488"/>
          <p14:tracePt t="36194" x="2301875" y="3763963"/>
          <p14:tracePt t="36202" x="2311400" y="3748088"/>
          <p14:tracePt t="36210" x="2336800" y="3738563"/>
          <p14:tracePt t="36250" x="2344738" y="3738563"/>
          <p14:tracePt t="36827" x="2362200" y="3730625"/>
          <p14:tracePt t="36834" x="2387600" y="3722688"/>
          <p14:tracePt t="36842" x="2405063" y="3713163"/>
          <p14:tracePt t="36866" x="2420938" y="3713163"/>
          <p14:tracePt t="36875" x="2446338" y="3713163"/>
          <p14:tracePt t="36978" x="2455863" y="3713163"/>
          <p14:tracePt t="36987" x="2481263" y="3713163"/>
          <p14:tracePt t="36994" x="2514600" y="3713163"/>
          <p14:tracePt t="37004" x="2524125" y="3713163"/>
          <p14:tracePt t="37019" x="2549525" y="3713163"/>
          <p14:tracePt t="37036" x="2582863" y="3705225"/>
          <p14:tracePt t="37052" x="2600325" y="3697288"/>
          <p14:tracePt t="37069" x="2668588" y="3697288"/>
          <p14:tracePt t="37086" x="2735263" y="3697288"/>
          <p14:tracePt t="37103" x="2828925" y="3697288"/>
          <p14:tracePt t="37119" x="2940050" y="3697288"/>
          <p14:tracePt t="37136" x="3067050" y="3697288"/>
          <p14:tracePt t="37153" x="3178175" y="3662363"/>
          <p14:tracePt t="37154" x="3236913" y="3662363"/>
          <p14:tracePt t="37170" x="3270250" y="3662363"/>
          <p14:tracePt t="37187" x="3373438" y="3646488"/>
          <p14:tracePt t="37202" x="3406775" y="3629025"/>
          <p14:tracePt t="37219" x="3517900" y="3619500"/>
          <p14:tracePt t="37237" x="3576638" y="3611563"/>
          <p14:tracePt t="37252" x="3652838" y="3603625"/>
          <p14:tracePt t="37269" x="3738563" y="3586163"/>
          <p14:tracePt t="37286" x="3789363" y="3578225"/>
          <p14:tracePt t="37303" x="3857625" y="3568700"/>
          <p14:tracePt t="37319" x="3908425" y="3560763"/>
          <p14:tracePt t="37336" x="4017963" y="3543300"/>
          <p14:tracePt t="37355" x="4205288" y="3517900"/>
          <p14:tracePt t="37370" x="4248150" y="3509963"/>
          <p14:tracePt t="37372" x="4324350" y="3492500"/>
          <p14:tracePt t="37386" x="4400550" y="3492500"/>
          <p14:tracePt t="37387" x="4460875" y="3484563"/>
          <p14:tracePt t="37404" x="4613275" y="3459163"/>
          <p14:tracePt t="37419" x="4749800" y="3441700"/>
          <p14:tracePt t="37442" x="4868863" y="3433763"/>
          <p14:tracePt t="37443" x="4935538" y="3416300"/>
          <p14:tracePt t="37453" x="4987925" y="3408363"/>
          <p14:tracePt t="37469" x="5089525" y="3382963"/>
          <p14:tracePt t="37487" x="5148263" y="3365500"/>
          <p14:tracePt t="37503" x="5191125" y="3348038"/>
          <p14:tracePt t="37519" x="5208588" y="3340100"/>
          <p14:tracePt t="37698" x="5249863" y="3330575"/>
          <p14:tracePt t="37706" x="5259388" y="3322638"/>
          <p14:tracePt t="37719" x="5267325" y="3322638"/>
          <p14:tracePt t="37735" x="5276850" y="3322638"/>
          <p14:tracePt t="37753" x="5318125" y="3305175"/>
          <p14:tracePt t="37754" x="5327650" y="3305175"/>
          <p14:tracePt t="37787" x="5353050" y="3305175"/>
          <p14:tracePt t="37794" x="5378450" y="3297238"/>
          <p14:tracePt t="37804" x="5403850" y="3297238"/>
          <p14:tracePt t="37915" x="5437188" y="3297238"/>
          <p14:tracePt t="37922" x="5480050" y="3289300"/>
          <p14:tracePt t="37936" x="5530850" y="3289300"/>
          <p14:tracePt t="37953" x="5607050" y="3289300"/>
          <p14:tracePt t="37954" x="5683250" y="3289300"/>
          <p14:tracePt t="37970" x="5768975" y="3289300"/>
          <p14:tracePt t="37971" x="5819775" y="3289300"/>
          <p14:tracePt t="37987" x="5870575" y="3289300"/>
          <p14:tracePt t="37988" x="5938838" y="3314700"/>
          <p14:tracePt t="38007" x="5997575" y="3314700"/>
          <p14:tracePt t="38019" x="6040438" y="3322638"/>
          <p14:tracePt t="38036" x="6049963" y="3322638"/>
          <p14:tracePt t="38052" x="6065838" y="3322638"/>
          <p14:tracePt t="38153" x="6075363" y="3322638"/>
          <p14:tracePt t="38161" x="6126163" y="3322638"/>
          <p14:tracePt t="38170" x="6159500" y="3322638"/>
          <p14:tracePt t="38186" x="6194425" y="3322638"/>
          <p14:tracePt t="38203" x="6235700" y="3330575"/>
          <p14:tracePt t="38219" x="6296025" y="3330575"/>
          <p14:tracePt t="38290" x="6303963" y="3330575"/>
          <p14:tracePt t="38458" x="6311900" y="3330575"/>
          <p14:tracePt t="38466" x="6380163" y="3330575"/>
          <p14:tracePt t="38473" x="6448425" y="3330575"/>
          <p14:tracePt t="38485" x="6524625" y="3355975"/>
          <p14:tracePt t="38502" x="6600825" y="3373438"/>
          <p14:tracePt t="38519" x="6737350" y="3416300"/>
          <p14:tracePt t="38536" x="6856413" y="3449638"/>
          <p14:tracePt t="38552" x="6881813" y="3459163"/>
          <p14:tracePt t="38657" x="6889750" y="3475038"/>
          <p14:tracePt t="38666" x="6915150" y="3509963"/>
          <p14:tracePt t="38673" x="6932613" y="3535363"/>
          <p14:tracePt t="38697" x="6942138" y="3552825"/>
          <p14:tracePt t="38706" x="6942138" y="3560763"/>
          <p14:tracePt t="38718" x="6942138" y="3568700"/>
          <p14:tracePt t="38735" x="6958013" y="3594100"/>
          <p14:tracePt t="38751" x="6958013" y="3636963"/>
          <p14:tracePt t="38769" x="6942138" y="3687763"/>
          <p14:tracePt t="38785" x="6899275" y="3748088"/>
          <p14:tracePt t="38802" x="6831013" y="3790950"/>
          <p14:tracePt t="38818" x="6686550" y="3857625"/>
          <p14:tracePt t="38835" x="6550025" y="3892550"/>
          <p14:tracePt t="38852" x="6415088" y="3925888"/>
          <p14:tracePt t="38869" x="6270625" y="3925888"/>
          <p14:tracePt t="38885" x="6142038" y="3925888"/>
          <p14:tracePt t="38902" x="6032500" y="3925888"/>
          <p14:tracePt t="38919" x="5956300" y="3925888"/>
          <p14:tracePt t="38935" x="5845175" y="3925888"/>
          <p14:tracePt t="38952" x="5700713" y="3925888"/>
          <p14:tracePt t="38969" x="5538788" y="3925888"/>
          <p14:tracePt t="38972" x="5454650" y="3925888"/>
          <p14:tracePt t="38986" x="5411788" y="3925888"/>
          <p14:tracePt t="38987" x="5368925" y="3925888"/>
          <p14:tracePt t="39004" x="5267325" y="3925888"/>
          <p14:tracePt t="39018" x="5208588" y="3925888"/>
          <p14:tracePt t="39035" x="5140325" y="3925888"/>
          <p14:tracePt t="39052" x="5038725" y="3935413"/>
          <p14:tracePt t="39068" x="4851400" y="3943350"/>
          <p14:tracePt t="39085" x="4681538" y="3943350"/>
          <p14:tracePt t="39102" x="4529138" y="3943350"/>
          <p14:tracePt t="39118" x="4400550" y="3943350"/>
          <p14:tracePt t="39135" x="4367213" y="3943350"/>
          <p14:tracePt t="41194" x="4359275" y="3943350"/>
          <p14:tracePt t="41202" x="4298950" y="3943350"/>
          <p14:tracePt t="41225" x="4291013" y="3943350"/>
          <p14:tracePt t="41236" x="4281488" y="3943350"/>
          <p14:tracePt t="41241" x="4273550" y="3943350"/>
          <p14:tracePt t="41250" x="4265613" y="3943350"/>
          <p14:tracePt t="41778" x="4240213" y="3968750"/>
          <p14:tracePt t="41786" x="4162425" y="3968750"/>
          <p14:tracePt t="41794" x="4121150" y="3968750"/>
          <p14:tracePt t="41802" x="4086225" y="3968750"/>
          <p14:tracePt t="41818" x="4086225" y="3976688"/>
          <p14:tracePt t="41818" x="4052888" y="3976688"/>
          <p14:tracePt t="41833" x="4010025" y="3976688"/>
          <p14:tracePt t="41851" x="3976688" y="3976688"/>
          <p14:tracePt t="42283" x="4002088" y="3976688"/>
          <p14:tracePt t="42290" x="4010025" y="3968750"/>
          <p14:tracePt t="42306" x="4017963" y="3960813"/>
          <p14:tracePt t="42317" x="4027488" y="3960813"/>
          <p14:tracePt t="42355" x="4035425" y="3960813"/>
          <p14:tracePt t="42362" x="4044950" y="3960813"/>
          <p14:tracePt t="42369" x="4070350" y="3951288"/>
          <p14:tracePt t="42395" x="4086225" y="3943350"/>
          <p14:tracePt t="42402" x="4103688" y="3935413"/>
          <p14:tracePt t="42417" x="4111625" y="3935413"/>
          <p14:tracePt t="42435" x="4154488" y="3925888"/>
          <p14:tracePt t="42451" x="4171950" y="3925888"/>
          <p14:tracePt t="42452" x="4197350" y="3925888"/>
          <p14:tracePt t="42468" x="4240213" y="3925888"/>
          <p14:tracePt t="42469" x="4265613" y="3925888"/>
          <p14:tracePt t="42486" x="4298950" y="3925888"/>
          <p14:tracePt t="42501" x="4375150" y="3925888"/>
          <p14:tracePt t="42516" x="4460875" y="3925888"/>
          <p14:tracePt t="42534" x="4519613" y="3925888"/>
          <p14:tracePt t="42552" x="4570413" y="3935413"/>
          <p14:tracePt t="42567" x="4605338" y="3935413"/>
          <p14:tracePt t="42651" x="4638675" y="3935413"/>
          <p14:tracePt t="42657" x="4689475" y="3935413"/>
          <p14:tracePt t="42666" x="4732338" y="3943350"/>
          <p14:tracePt t="42683" x="4833938" y="3951288"/>
          <p14:tracePt t="42700" x="4902200" y="3968750"/>
          <p14:tracePt t="42717" x="4945063" y="3976688"/>
          <p14:tracePt t="42738" x="4953000" y="3976688"/>
          <p14:tracePt t="42826" x="4978400" y="3976688"/>
          <p14:tracePt t="42835" x="5013325" y="3986213"/>
          <p14:tracePt t="42841" x="5029200" y="3986213"/>
          <p14:tracePt t="42868" x="5046663" y="3986213"/>
          <p14:tracePt t="42873" x="5064125" y="3994150"/>
          <p14:tracePt t="42883" x="5080000" y="3994150"/>
          <p14:tracePt t="42900" x="5089525" y="3994150"/>
          <p14:tracePt t="42970" x="5106988" y="3994150"/>
          <p14:tracePt t="42978" x="5148263" y="3994150"/>
          <p14:tracePt t="42986" x="5173663" y="3994150"/>
          <p14:tracePt t="43002" x="5216525" y="3994150"/>
          <p14:tracePt t="43016" x="5233988" y="3994150"/>
          <p14:tracePt t="43034" x="5267325" y="3994150"/>
          <p14:tracePt t="43051" x="5318125" y="3994150"/>
          <p14:tracePt t="43051" x="5327650" y="3994150"/>
          <p14:tracePt t="43068" x="5343525" y="3994150"/>
          <p14:tracePt t="43194" x="5353050" y="3994150"/>
          <p14:tracePt t="43202" x="5403850" y="4011613"/>
          <p14:tracePt t="43219" x="5421313" y="4011613"/>
          <p14:tracePt t="43226" x="5429250" y="4011613"/>
          <p14:tracePt t="43251" x="5454650" y="4011613"/>
          <p14:tracePt t="43258" x="5462588" y="4019550"/>
          <p14:tracePt t="109003" x="5472113" y="4019550"/>
          <p14:tracePt t="109361" x="5462588" y="4002088"/>
          <p14:tracePt t="109370" x="5318125" y="3883025"/>
          <p14:tracePt t="109377" x="5199063" y="3832225"/>
          <p14:tracePt t="109387" x="5106988" y="3798888"/>
          <p14:tracePt t="109403" x="5029200" y="3773488"/>
          <p14:tracePt t="109420" x="4910138" y="3763963"/>
          <p14:tracePt t="109437" x="4511675" y="3636963"/>
          <p14:tracePt t="109454" x="3890963" y="3398838"/>
          <p14:tracePt t="109471" x="3203575" y="3127375"/>
          <p14:tracePt t="109487" x="2625725" y="2863850"/>
          <p14:tracePt t="109503" x="2116138" y="2651125"/>
          <p14:tracePt t="109520" x="1708150" y="2455863"/>
          <p14:tracePt t="109537" x="1350963" y="2286000"/>
          <p14:tracePt t="109554" x="1147763" y="2159000"/>
          <p14:tracePt t="109570" x="1069975" y="2082800"/>
          <p14:tracePt t="109618" x="1069975" y="2065338"/>
          <p14:tracePt t="109626" x="1069975" y="2047875"/>
          <p14:tracePt t="109642" x="1069975" y="2039938"/>
          <p14:tracePt t="109665" x="1062038" y="2030413"/>
          <p14:tracePt t="109673" x="1028700" y="2047875"/>
          <p14:tracePt t="109686" x="1003300" y="2098675"/>
          <p14:tracePt t="109704" x="1003300" y="2252663"/>
          <p14:tracePt t="109873" x="968375" y="2278063"/>
          <p14:tracePt t="109881" x="917575" y="2303463"/>
          <p14:tracePt t="109890" x="849313" y="2303463"/>
          <p14:tracePt t="109904" x="747713" y="2278063"/>
          <p14:tracePt t="109907" x="654050" y="2217738"/>
          <p14:tracePt t="109920" x="585788" y="2149475"/>
          <p14:tracePt t="109994" x="585788" y="2141538"/>
          <p14:tracePt t="110002" x="577850" y="1963738"/>
          <p14:tracePt t="110011" x="560388" y="1606550"/>
          <p14:tracePt t="110021" x="560388" y="1436688"/>
          <p14:tracePt t="110038" x="552450" y="1206500"/>
          <p14:tracePt t="110053" x="517525" y="1054100"/>
          <p14:tracePt t="110071" x="458788" y="884238"/>
          <p14:tracePt t="110088" x="390525" y="671513"/>
          <p14:tracePt t="110108" x="288925" y="476250"/>
          <p14:tracePt t="110122" x="263525" y="450850"/>
          <p14:tracePt t="110124" x="263525" y="441325"/>
          <p14:tracePt t="110139" x="238125" y="407988"/>
          <p14:tracePt t="110156" x="212725" y="382588"/>
          <p14:tracePt t="110157" x="187325" y="357188"/>
          <p14:tracePt t="110171" x="144463" y="322263"/>
          <p14:tracePt t="110175" x="76200" y="280988"/>
        </p14:tracePtLst>
      </p14:laserTraceLst>
    </p:ext>
  </p:extLs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E48A83DA-D1C4-4F46-838B-6DE8DD6580E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purl.org/dc/elements/1.1/"/>
    <ds:schemaRef ds:uri="http://schemas.openxmlformats.org/package/2006/metadata/core-properties"/>
    <ds:schemaRef ds:uri="d13aca44-ef33-4cf4-9980-7f0b00e6eeb9"/>
    <ds:schemaRef ds:uri="http://schemas.microsoft.com/office/infopath/2007/PartnerControls"/>
    <ds:schemaRef ds:uri="http://purl.org/dc/terms/"/>
    <ds:schemaRef ds:uri="http://schemas.microsoft.com/office/2006/metadata/properties"/>
    <ds:schemaRef ds:uri="http://schemas.microsoft.com/office/2006/documentManagement/types"/>
    <ds:schemaRef ds:uri="49100919-8a76-4266-be0c-7dc583902cb4"/>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38429</TotalTime>
  <Words>7899</Words>
  <Application>Microsoft Office PowerPoint</Application>
  <PresentationFormat>Custom</PresentationFormat>
  <Paragraphs>377</Paragraphs>
  <Slides>47</Slides>
  <Notes>1</Notes>
  <HiddenSlides>0</HiddenSlides>
  <MMClips>1</MMClips>
  <ScaleCrop>false</ScaleCrop>
  <HeadingPairs>
    <vt:vector size="4" baseType="variant">
      <vt:variant>
        <vt:lpstr>Theme</vt:lpstr>
      </vt:variant>
      <vt:variant>
        <vt:i4>1</vt:i4>
      </vt:variant>
      <vt:variant>
        <vt:lpstr>Slide Titles</vt:lpstr>
      </vt:variant>
      <vt:variant>
        <vt:i4>47</vt:i4>
      </vt:variant>
    </vt:vector>
  </HeadingPairs>
  <TitlesOfParts>
    <vt:vector size="48"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aya</cp:lastModifiedBy>
  <cp:revision>306</cp:revision>
  <dcterms:created xsi:type="dcterms:W3CDTF">2023-04-29T09:08:00Z</dcterms:created>
  <dcterms:modified xsi:type="dcterms:W3CDTF">2024-10-09T19:04:53Z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